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0" r:id="rId2"/>
    <p:sldId id="292" r:id="rId3"/>
    <p:sldId id="372" r:id="rId4"/>
    <p:sldId id="293" r:id="rId5"/>
    <p:sldId id="294" r:id="rId6"/>
    <p:sldId id="310" r:id="rId7"/>
    <p:sldId id="311" r:id="rId8"/>
    <p:sldId id="312" r:id="rId9"/>
    <p:sldId id="313" r:id="rId10"/>
    <p:sldId id="296" r:id="rId11"/>
    <p:sldId id="314" r:id="rId12"/>
    <p:sldId id="315" r:id="rId13"/>
    <p:sldId id="316" r:id="rId14"/>
    <p:sldId id="369" r:id="rId15"/>
    <p:sldId id="317" r:id="rId16"/>
    <p:sldId id="318" r:id="rId17"/>
    <p:sldId id="320" r:id="rId18"/>
    <p:sldId id="373" r:id="rId19"/>
    <p:sldId id="321" r:id="rId20"/>
    <p:sldId id="319" r:id="rId21"/>
    <p:sldId id="297" r:id="rId22"/>
    <p:sldId id="322" r:id="rId23"/>
    <p:sldId id="303" r:id="rId24"/>
    <p:sldId id="368" r:id="rId25"/>
    <p:sldId id="304" r:id="rId26"/>
    <p:sldId id="269" r:id="rId27"/>
    <p:sldId id="270" r:id="rId28"/>
    <p:sldId id="365" r:id="rId29"/>
    <p:sldId id="276" r:id="rId30"/>
    <p:sldId id="364" r:id="rId31"/>
    <p:sldId id="273" r:id="rId32"/>
    <p:sldId id="274" r:id="rId33"/>
    <p:sldId id="366" r:id="rId34"/>
    <p:sldId id="277" r:id="rId35"/>
    <p:sldId id="324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8" r:id="rId45"/>
    <p:sldId id="289" r:id="rId46"/>
    <p:sldId id="325" r:id="rId47"/>
    <p:sldId id="326" r:id="rId48"/>
    <p:sldId id="327" r:id="rId49"/>
    <p:sldId id="328" r:id="rId50"/>
    <p:sldId id="330" r:id="rId51"/>
    <p:sldId id="362" r:id="rId52"/>
    <p:sldId id="363" r:id="rId53"/>
    <p:sldId id="332" r:id="rId54"/>
    <p:sldId id="371" r:id="rId55"/>
    <p:sldId id="334" r:id="rId56"/>
    <p:sldId id="338" r:id="rId57"/>
    <p:sldId id="340" r:id="rId58"/>
    <p:sldId id="343" r:id="rId59"/>
    <p:sldId id="341" r:id="rId60"/>
    <p:sldId id="342" r:id="rId61"/>
    <p:sldId id="344" r:id="rId62"/>
    <p:sldId id="345" r:id="rId63"/>
    <p:sldId id="323" r:id="rId64"/>
    <p:sldId id="346" r:id="rId65"/>
    <p:sldId id="347" r:id="rId66"/>
    <p:sldId id="367" r:id="rId67"/>
    <p:sldId id="348" r:id="rId68"/>
    <p:sldId id="349" r:id="rId69"/>
    <p:sldId id="350" r:id="rId70"/>
    <p:sldId id="351" r:id="rId71"/>
    <p:sldId id="353" r:id="rId72"/>
    <p:sldId id="354" r:id="rId73"/>
    <p:sldId id="355" r:id="rId74"/>
    <p:sldId id="356" r:id="rId75"/>
    <p:sldId id="357" r:id="rId76"/>
    <p:sldId id="358" r:id="rId77"/>
    <p:sldId id="360" r:id="rId78"/>
    <p:sldId id="261" r:id="rId79"/>
    <p:sldId id="295" r:id="rId80"/>
    <p:sldId id="262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4" Type="http://schemas.openxmlformats.org/officeDocument/2006/relationships/image" Target="../media/image52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1930D-1FDC-49DF-8272-C099B6ECF53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223F815-5743-40D8-9A3B-454A0C9F3C7E}">
      <dgm:prSet/>
      <dgm:spPr/>
      <dgm:t>
        <a:bodyPr/>
        <a:lstStyle/>
        <a:p>
          <a:r>
            <a:rPr lang="el-GR"/>
            <a:t>ΟΡΙΣΜΟΣ ΑΝ ΦΘ</a:t>
          </a:r>
          <a:endParaRPr lang="en-US"/>
        </a:p>
      </dgm:t>
    </dgm:pt>
    <dgm:pt modelId="{C8E36908-0EC2-497C-ABE4-C626B803289D}" type="parTrans" cxnId="{2CCE37D2-9D33-4797-827A-4C0D3E33B15E}">
      <dgm:prSet/>
      <dgm:spPr/>
      <dgm:t>
        <a:bodyPr/>
        <a:lstStyle/>
        <a:p>
          <a:endParaRPr lang="en-US"/>
        </a:p>
      </dgm:t>
    </dgm:pt>
    <dgm:pt modelId="{B0F8CDE4-395C-49C1-B6B8-0D9B10E87D68}" type="sibTrans" cxnId="{2CCE37D2-9D33-4797-827A-4C0D3E33B15E}">
      <dgm:prSet/>
      <dgm:spPr/>
      <dgm:t>
        <a:bodyPr/>
        <a:lstStyle/>
        <a:p>
          <a:endParaRPr lang="en-US"/>
        </a:p>
      </dgm:t>
    </dgm:pt>
    <dgm:pt modelId="{082388D3-2488-407E-B041-C46DB4C46D76}">
      <dgm:prSet/>
      <dgm:spPr/>
      <dgm:t>
        <a:bodyPr/>
        <a:lstStyle/>
        <a:p>
          <a:r>
            <a:rPr lang="el-GR"/>
            <a:t>ΣΚΟΠΟΣ</a:t>
          </a:r>
          <a:endParaRPr lang="en-US"/>
        </a:p>
      </dgm:t>
    </dgm:pt>
    <dgm:pt modelId="{7A1246E1-EBFD-4411-8566-FFF66F529C28}" type="parTrans" cxnId="{7859D172-2730-4D74-AF5E-A9F8E1BF2395}">
      <dgm:prSet/>
      <dgm:spPr/>
      <dgm:t>
        <a:bodyPr/>
        <a:lstStyle/>
        <a:p>
          <a:endParaRPr lang="en-US"/>
        </a:p>
      </dgm:t>
    </dgm:pt>
    <dgm:pt modelId="{E2CCFB34-090A-4EED-9A87-A58490797C5D}" type="sibTrans" cxnId="{7859D172-2730-4D74-AF5E-A9F8E1BF2395}">
      <dgm:prSet/>
      <dgm:spPr/>
      <dgm:t>
        <a:bodyPr/>
        <a:lstStyle/>
        <a:p>
          <a:endParaRPr lang="en-US"/>
        </a:p>
      </dgm:t>
    </dgm:pt>
    <dgm:pt modelId="{CD3FCAAD-8342-41B4-80F8-50404145AE6A}">
      <dgm:prSet/>
      <dgm:spPr/>
      <dgm:t>
        <a:bodyPr/>
        <a:lstStyle/>
        <a:p>
          <a:r>
            <a:rPr lang="el-GR"/>
            <a:t>ΠΡΟΫΠΟΘΕΣΕΙΣ ΕΦΑΡΜΟΓΗΣ ΑΝ ΦΘ</a:t>
          </a:r>
          <a:endParaRPr lang="en-US"/>
        </a:p>
      </dgm:t>
    </dgm:pt>
    <dgm:pt modelId="{B2D8B784-9CF1-42D5-BF5B-6F123EBDFA8E}" type="parTrans" cxnId="{90692021-61A3-4E95-AB79-503E3C372E6D}">
      <dgm:prSet/>
      <dgm:spPr/>
      <dgm:t>
        <a:bodyPr/>
        <a:lstStyle/>
        <a:p>
          <a:endParaRPr lang="en-US"/>
        </a:p>
      </dgm:t>
    </dgm:pt>
    <dgm:pt modelId="{E0AF3D07-584E-447A-8B6F-BE0FFF6833E0}" type="sibTrans" cxnId="{90692021-61A3-4E95-AB79-503E3C372E6D}">
      <dgm:prSet/>
      <dgm:spPr/>
      <dgm:t>
        <a:bodyPr/>
        <a:lstStyle/>
        <a:p>
          <a:endParaRPr lang="en-US"/>
        </a:p>
      </dgm:t>
    </dgm:pt>
    <dgm:pt modelId="{28B3CB8B-D395-4106-BDE2-9BB3C984953F}">
      <dgm:prSet/>
      <dgm:spPr/>
      <dgm:t>
        <a:bodyPr/>
        <a:lstStyle/>
        <a:p>
          <a:r>
            <a:rPr lang="el-GR"/>
            <a:t>ΒΑΣΙΚΕΣ ΑΡΧΕΣ ΑΝΑΠΝΕΥΣΤΙΚΗΣ ΦΥΣΙΚΟΘΕΡΑΠΕΙΑΣ</a:t>
          </a:r>
          <a:endParaRPr lang="en-US"/>
        </a:p>
      </dgm:t>
    </dgm:pt>
    <dgm:pt modelId="{7ECFCD95-66E1-44B1-ABF4-2B871144BEBD}" type="parTrans" cxnId="{CABF8B07-17B3-4B9E-869B-70574F39A9A5}">
      <dgm:prSet/>
      <dgm:spPr/>
      <dgm:t>
        <a:bodyPr/>
        <a:lstStyle/>
        <a:p>
          <a:endParaRPr lang="en-US"/>
        </a:p>
      </dgm:t>
    </dgm:pt>
    <dgm:pt modelId="{63D02CC5-818E-4F5A-881B-38954CF99736}" type="sibTrans" cxnId="{CABF8B07-17B3-4B9E-869B-70574F39A9A5}">
      <dgm:prSet/>
      <dgm:spPr/>
      <dgm:t>
        <a:bodyPr/>
        <a:lstStyle/>
        <a:p>
          <a:endParaRPr lang="en-US"/>
        </a:p>
      </dgm:t>
    </dgm:pt>
    <dgm:pt modelId="{CEC6ACFD-D4BD-462C-B1FD-EB3A5E1FAC33}">
      <dgm:prSet/>
      <dgm:spPr/>
      <dgm:t>
        <a:bodyPr/>
        <a:lstStyle/>
        <a:p>
          <a:r>
            <a:rPr lang="el-GR"/>
            <a:t>ΕΝΔΕΙΞΕΙΣ ΕΦΑΡΜΟΓΗΣ ΑΝ ΦΘ</a:t>
          </a:r>
          <a:endParaRPr lang="en-US"/>
        </a:p>
      </dgm:t>
    </dgm:pt>
    <dgm:pt modelId="{B585D647-5DD3-4FB7-ABC4-9395AFECD2D4}" type="parTrans" cxnId="{EF699117-DCDF-42C9-B9FB-E14701C4C9BB}">
      <dgm:prSet/>
      <dgm:spPr/>
      <dgm:t>
        <a:bodyPr/>
        <a:lstStyle/>
        <a:p>
          <a:endParaRPr lang="en-US"/>
        </a:p>
      </dgm:t>
    </dgm:pt>
    <dgm:pt modelId="{593E22AD-200E-4061-ABF9-A35DF6DA944B}" type="sibTrans" cxnId="{EF699117-DCDF-42C9-B9FB-E14701C4C9BB}">
      <dgm:prSet/>
      <dgm:spPr/>
      <dgm:t>
        <a:bodyPr/>
        <a:lstStyle/>
        <a:p>
          <a:endParaRPr lang="en-US"/>
        </a:p>
      </dgm:t>
    </dgm:pt>
    <dgm:pt modelId="{F4CF7FB0-FAB5-48EA-A41F-858B354EF6E5}">
      <dgm:prSet/>
      <dgm:spPr/>
      <dgm:t>
        <a:bodyPr/>
        <a:lstStyle/>
        <a:p>
          <a:r>
            <a:rPr lang="el-GR"/>
            <a:t>ΑΝΤΕΝΔΕΙΞΕΙΣ ΕΦΑΡΜΟΓΗΣ ΑΝ ΦΘ</a:t>
          </a:r>
          <a:endParaRPr lang="en-US"/>
        </a:p>
      </dgm:t>
    </dgm:pt>
    <dgm:pt modelId="{7F43EBA8-E80A-41C1-B321-C01A18D52529}" type="parTrans" cxnId="{496F0460-797F-45C9-9C9D-478EC3734C62}">
      <dgm:prSet/>
      <dgm:spPr/>
      <dgm:t>
        <a:bodyPr/>
        <a:lstStyle/>
        <a:p>
          <a:endParaRPr lang="en-US"/>
        </a:p>
      </dgm:t>
    </dgm:pt>
    <dgm:pt modelId="{C0353BA9-30B4-451C-8C3E-02BEEB9D121C}" type="sibTrans" cxnId="{496F0460-797F-45C9-9C9D-478EC3734C62}">
      <dgm:prSet/>
      <dgm:spPr/>
      <dgm:t>
        <a:bodyPr/>
        <a:lstStyle/>
        <a:p>
          <a:endParaRPr lang="en-US"/>
        </a:p>
      </dgm:t>
    </dgm:pt>
    <dgm:pt modelId="{74C857A9-408D-496D-B653-F9B6554FCCC8}">
      <dgm:prSet/>
      <dgm:spPr/>
      <dgm:t>
        <a:bodyPr/>
        <a:lstStyle/>
        <a:p>
          <a:r>
            <a:rPr lang="el-GR"/>
            <a:t>ΑΞΙΟΛΟΓΗΣΗ ΑΣΘΕΝΟΥΣ (ΚΛΙΝΙΚΗ/ΕΡΓΑΣΤΗΡΙΑΚΗ)</a:t>
          </a:r>
          <a:endParaRPr lang="en-US"/>
        </a:p>
      </dgm:t>
    </dgm:pt>
    <dgm:pt modelId="{FC352477-E359-4C94-B147-26175C687AE6}" type="parTrans" cxnId="{CA82AA33-5E82-4D17-937C-96C40686A5E3}">
      <dgm:prSet/>
      <dgm:spPr/>
      <dgm:t>
        <a:bodyPr/>
        <a:lstStyle/>
        <a:p>
          <a:endParaRPr lang="en-US"/>
        </a:p>
      </dgm:t>
    </dgm:pt>
    <dgm:pt modelId="{B51B6A39-373E-4B66-952B-CBBB56B1B533}" type="sibTrans" cxnId="{CA82AA33-5E82-4D17-937C-96C40686A5E3}">
      <dgm:prSet/>
      <dgm:spPr/>
      <dgm:t>
        <a:bodyPr/>
        <a:lstStyle/>
        <a:p>
          <a:endParaRPr lang="en-US"/>
        </a:p>
      </dgm:t>
    </dgm:pt>
    <dgm:pt modelId="{E32D6936-FE53-45EC-A9C8-65FE85B499DC}">
      <dgm:prSet/>
      <dgm:spPr/>
      <dgm:t>
        <a:bodyPr/>
        <a:lstStyle/>
        <a:p>
          <a:r>
            <a:rPr lang="el-GR"/>
            <a:t>ΣΧΕΔΙΑΣΜΟΣ ΠΡΟΓΡΑΜΜΑΤΟΣ ΦΘ</a:t>
          </a:r>
          <a:endParaRPr lang="en-US"/>
        </a:p>
      </dgm:t>
    </dgm:pt>
    <dgm:pt modelId="{F26117D9-EA0A-47BE-B8E6-013D0FEAC928}" type="parTrans" cxnId="{04EF24AF-87AF-4E54-988C-FBEE2313B397}">
      <dgm:prSet/>
      <dgm:spPr/>
      <dgm:t>
        <a:bodyPr/>
        <a:lstStyle/>
        <a:p>
          <a:endParaRPr lang="en-US"/>
        </a:p>
      </dgm:t>
    </dgm:pt>
    <dgm:pt modelId="{861B5F56-DE3E-444E-952B-04C82B768B56}" type="sibTrans" cxnId="{04EF24AF-87AF-4E54-988C-FBEE2313B397}">
      <dgm:prSet/>
      <dgm:spPr/>
      <dgm:t>
        <a:bodyPr/>
        <a:lstStyle/>
        <a:p>
          <a:endParaRPr lang="en-US"/>
        </a:p>
      </dgm:t>
    </dgm:pt>
    <dgm:pt modelId="{940EA244-5399-4FE9-8460-73771F53DF41}" type="pres">
      <dgm:prSet presAssocID="{1611930D-1FDC-49DF-8272-C099B6ECF536}" presName="vert0" presStyleCnt="0">
        <dgm:presLayoutVars>
          <dgm:dir/>
          <dgm:animOne val="branch"/>
          <dgm:animLvl val="lvl"/>
        </dgm:presLayoutVars>
      </dgm:prSet>
      <dgm:spPr/>
    </dgm:pt>
    <dgm:pt modelId="{88F4C57D-7A21-4694-9C03-90792B6D506B}" type="pres">
      <dgm:prSet presAssocID="{7223F815-5743-40D8-9A3B-454A0C9F3C7E}" presName="thickLine" presStyleLbl="alignNode1" presStyleIdx="0" presStyleCnt="8"/>
      <dgm:spPr/>
    </dgm:pt>
    <dgm:pt modelId="{239B7291-E194-4B41-A581-2ED75F828ABE}" type="pres">
      <dgm:prSet presAssocID="{7223F815-5743-40D8-9A3B-454A0C9F3C7E}" presName="horz1" presStyleCnt="0"/>
      <dgm:spPr/>
    </dgm:pt>
    <dgm:pt modelId="{B0559BF8-A988-4B3F-9C26-1D08C272804C}" type="pres">
      <dgm:prSet presAssocID="{7223F815-5743-40D8-9A3B-454A0C9F3C7E}" presName="tx1" presStyleLbl="revTx" presStyleIdx="0" presStyleCnt="8"/>
      <dgm:spPr/>
    </dgm:pt>
    <dgm:pt modelId="{8B7D37C3-7F4A-4EFC-869B-8481ED692CA8}" type="pres">
      <dgm:prSet presAssocID="{7223F815-5743-40D8-9A3B-454A0C9F3C7E}" presName="vert1" presStyleCnt="0"/>
      <dgm:spPr/>
    </dgm:pt>
    <dgm:pt modelId="{1C278265-63EB-4469-BA0A-8E8519120682}" type="pres">
      <dgm:prSet presAssocID="{082388D3-2488-407E-B041-C46DB4C46D76}" presName="thickLine" presStyleLbl="alignNode1" presStyleIdx="1" presStyleCnt="8"/>
      <dgm:spPr/>
    </dgm:pt>
    <dgm:pt modelId="{5A60D324-BDD8-454B-B431-494495F90C3A}" type="pres">
      <dgm:prSet presAssocID="{082388D3-2488-407E-B041-C46DB4C46D76}" presName="horz1" presStyleCnt="0"/>
      <dgm:spPr/>
    </dgm:pt>
    <dgm:pt modelId="{CFA766D6-FB84-4CB2-8EF9-978E49E08397}" type="pres">
      <dgm:prSet presAssocID="{082388D3-2488-407E-B041-C46DB4C46D76}" presName="tx1" presStyleLbl="revTx" presStyleIdx="1" presStyleCnt="8"/>
      <dgm:spPr/>
    </dgm:pt>
    <dgm:pt modelId="{F15B62EA-F856-41DD-A8B3-E5CE05905D66}" type="pres">
      <dgm:prSet presAssocID="{082388D3-2488-407E-B041-C46DB4C46D76}" presName="vert1" presStyleCnt="0"/>
      <dgm:spPr/>
    </dgm:pt>
    <dgm:pt modelId="{77BD98BC-F1C2-43E1-8905-32701FCCF921}" type="pres">
      <dgm:prSet presAssocID="{CD3FCAAD-8342-41B4-80F8-50404145AE6A}" presName="thickLine" presStyleLbl="alignNode1" presStyleIdx="2" presStyleCnt="8"/>
      <dgm:spPr/>
    </dgm:pt>
    <dgm:pt modelId="{0FC1DB7A-83F1-41DD-A49B-FD4A8970C652}" type="pres">
      <dgm:prSet presAssocID="{CD3FCAAD-8342-41B4-80F8-50404145AE6A}" presName="horz1" presStyleCnt="0"/>
      <dgm:spPr/>
    </dgm:pt>
    <dgm:pt modelId="{A290FBBB-DF03-4178-80CC-23D03F7BD750}" type="pres">
      <dgm:prSet presAssocID="{CD3FCAAD-8342-41B4-80F8-50404145AE6A}" presName="tx1" presStyleLbl="revTx" presStyleIdx="2" presStyleCnt="8"/>
      <dgm:spPr/>
    </dgm:pt>
    <dgm:pt modelId="{24040768-944A-4F84-AA02-A5977CD57806}" type="pres">
      <dgm:prSet presAssocID="{CD3FCAAD-8342-41B4-80F8-50404145AE6A}" presName="vert1" presStyleCnt="0"/>
      <dgm:spPr/>
    </dgm:pt>
    <dgm:pt modelId="{74F11987-9E34-48FB-95E4-C3522D438B95}" type="pres">
      <dgm:prSet presAssocID="{28B3CB8B-D395-4106-BDE2-9BB3C984953F}" presName="thickLine" presStyleLbl="alignNode1" presStyleIdx="3" presStyleCnt="8"/>
      <dgm:spPr/>
    </dgm:pt>
    <dgm:pt modelId="{6D270971-F8BA-440A-A5EE-FD611377E766}" type="pres">
      <dgm:prSet presAssocID="{28B3CB8B-D395-4106-BDE2-9BB3C984953F}" presName="horz1" presStyleCnt="0"/>
      <dgm:spPr/>
    </dgm:pt>
    <dgm:pt modelId="{2220BDBC-8560-4C90-822D-ECAA9B692DC4}" type="pres">
      <dgm:prSet presAssocID="{28B3CB8B-D395-4106-BDE2-9BB3C984953F}" presName="tx1" presStyleLbl="revTx" presStyleIdx="3" presStyleCnt="8"/>
      <dgm:spPr/>
    </dgm:pt>
    <dgm:pt modelId="{16CBB68F-99D8-4014-92D3-063E488F9DE9}" type="pres">
      <dgm:prSet presAssocID="{28B3CB8B-D395-4106-BDE2-9BB3C984953F}" presName="vert1" presStyleCnt="0"/>
      <dgm:spPr/>
    </dgm:pt>
    <dgm:pt modelId="{6FB07F17-1256-457F-8A90-0843CE40FFEB}" type="pres">
      <dgm:prSet presAssocID="{CEC6ACFD-D4BD-462C-B1FD-EB3A5E1FAC33}" presName="thickLine" presStyleLbl="alignNode1" presStyleIdx="4" presStyleCnt="8"/>
      <dgm:spPr/>
    </dgm:pt>
    <dgm:pt modelId="{BE2EA466-AB42-467F-ABA1-1019942B23CE}" type="pres">
      <dgm:prSet presAssocID="{CEC6ACFD-D4BD-462C-B1FD-EB3A5E1FAC33}" presName="horz1" presStyleCnt="0"/>
      <dgm:spPr/>
    </dgm:pt>
    <dgm:pt modelId="{AB22E6CF-5260-4459-872B-6D3A14B6451A}" type="pres">
      <dgm:prSet presAssocID="{CEC6ACFD-D4BD-462C-B1FD-EB3A5E1FAC33}" presName="tx1" presStyleLbl="revTx" presStyleIdx="4" presStyleCnt="8"/>
      <dgm:spPr/>
    </dgm:pt>
    <dgm:pt modelId="{86E86016-E1E8-4A2D-A8C5-C06770C36EF3}" type="pres">
      <dgm:prSet presAssocID="{CEC6ACFD-D4BD-462C-B1FD-EB3A5E1FAC33}" presName="vert1" presStyleCnt="0"/>
      <dgm:spPr/>
    </dgm:pt>
    <dgm:pt modelId="{14BEC60F-3FF6-424F-A329-6A1B9387455F}" type="pres">
      <dgm:prSet presAssocID="{F4CF7FB0-FAB5-48EA-A41F-858B354EF6E5}" presName="thickLine" presStyleLbl="alignNode1" presStyleIdx="5" presStyleCnt="8"/>
      <dgm:spPr/>
    </dgm:pt>
    <dgm:pt modelId="{B2E4FCA1-F25B-4411-A632-9652C0A460CD}" type="pres">
      <dgm:prSet presAssocID="{F4CF7FB0-FAB5-48EA-A41F-858B354EF6E5}" presName="horz1" presStyleCnt="0"/>
      <dgm:spPr/>
    </dgm:pt>
    <dgm:pt modelId="{ECA71E78-2874-401B-9DB4-D0C7EADF54B7}" type="pres">
      <dgm:prSet presAssocID="{F4CF7FB0-FAB5-48EA-A41F-858B354EF6E5}" presName="tx1" presStyleLbl="revTx" presStyleIdx="5" presStyleCnt="8"/>
      <dgm:spPr/>
    </dgm:pt>
    <dgm:pt modelId="{B97F047A-9C50-4CE4-A99A-069B63857F75}" type="pres">
      <dgm:prSet presAssocID="{F4CF7FB0-FAB5-48EA-A41F-858B354EF6E5}" presName="vert1" presStyleCnt="0"/>
      <dgm:spPr/>
    </dgm:pt>
    <dgm:pt modelId="{62AD7683-28C5-4DD1-8657-1514738805F7}" type="pres">
      <dgm:prSet presAssocID="{74C857A9-408D-496D-B653-F9B6554FCCC8}" presName="thickLine" presStyleLbl="alignNode1" presStyleIdx="6" presStyleCnt="8"/>
      <dgm:spPr/>
    </dgm:pt>
    <dgm:pt modelId="{67C6C2D8-8096-4537-AA9A-66F78C3B8390}" type="pres">
      <dgm:prSet presAssocID="{74C857A9-408D-496D-B653-F9B6554FCCC8}" presName="horz1" presStyleCnt="0"/>
      <dgm:spPr/>
    </dgm:pt>
    <dgm:pt modelId="{6D92B562-5365-4004-8A71-2F444455AC1C}" type="pres">
      <dgm:prSet presAssocID="{74C857A9-408D-496D-B653-F9B6554FCCC8}" presName="tx1" presStyleLbl="revTx" presStyleIdx="6" presStyleCnt="8"/>
      <dgm:spPr/>
    </dgm:pt>
    <dgm:pt modelId="{34E6E1F7-D4D9-4AC7-B186-7665F265AD0E}" type="pres">
      <dgm:prSet presAssocID="{74C857A9-408D-496D-B653-F9B6554FCCC8}" presName="vert1" presStyleCnt="0"/>
      <dgm:spPr/>
    </dgm:pt>
    <dgm:pt modelId="{3B5D394B-7739-4C50-B8EB-7E1F196886FC}" type="pres">
      <dgm:prSet presAssocID="{E32D6936-FE53-45EC-A9C8-65FE85B499DC}" presName="thickLine" presStyleLbl="alignNode1" presStyleIdx="7" presStyleCnt="8"/>
      <dgm:spPr/>
    </dgm:pt>
    <dgm:pt modelId="{1F30EBBE-CCEF-45B8-BF13-40581B8D0FF5}" type="pres">
      <dgm:prSet presAssocID="{E32D6936-FE53-45EC-A9C8-65FE85B499DC}" presName="horz1" presStyleCnt="0"/>
      <dgm:spPr/>
    </dgm:pt>
    <dgm:pt modelId="{10721A18-DCB1-4CFA-BB44-22D0DC621AA4}" type="pres">
      <dgm:prSet presAssocID="{E32D6936-FE53-45EC-A9C8-65FE85B499DC}" presName="tx1" presStyleLbl="revTx" presStyleIdx="7" presStyleCnt="8"/>
      <dgm:spPr/>
    </dgm:pt>
    <dgm:pt modelId="{0592F4D1-C1B7-4BD0-A080-9EF332C84C26}" type="pres">
      <dgm:prSet presAssocID="{E32D6936-FE53-45EC-A9C8-65FE85B499DC}" presName="vert1" presStyleCnt="0"/>
      <dgm:spPr/>
    </dgm:pt>
  </dgm:ptLst>
  <dgm:cxnLst>
    <dgm:cxn modelId="{CABF8B07-17B3-4B9E-869B-70574F39A9A5}" srcId="{1611930D-1FDC-49DF-8272-C099B6ECF536}" destId="{28B3CB8B-D395-4106-BDE2-9BB3C984953F}" srcOrd="3" destOrd="0" parTransId="{7ECFCD95-66E1-44B1-ABF4-2B871144BEBD}" sibTransId="{63D02CC5-818E-4F5A-881B-38954CF99736}"/>
    <dgm:cxn modelId="{EF699117-DCDF-42C9-B9FB-E14701C4C9BB}" srcId="{1611930D-1FDC-49DF-8272-C099B6ECF536}" destId="{CEC6ACFD-D4BD-462C-B1FD-EB3A5E1FAC33}" srcOrd="4" destOrd="0" parTransId="{B585D647-5DD3-4FB7-ABC4-9395AFECD2D4}" sibTransId="{593E22AD-200E-4061-ABF9-A35DF6DA944B}"/>
    <dgm:cxn modelId="{90692021-61A3-4E95-AB79-503E3C372E6D}" srcId="{1611930D-1FDC-49DF-8272-C099B6ECF536}" destId="{CD3FCAAD-8342-41B4-80F8-50404145AE6A}" srcOrd="2" destOrd="0" parTransId="{B2D8B784-9CF1-42D5-BF5B-6F123EBDFA8E}" sibTransId="{E0AF3D07-584E-447A-8B6F-BE0FFF6833E0}"/>
    <dgm:cxn modelId="{CA82AA33-5E82-4D17-937C-96C40686A5E3}" srcId="{1611930D-1FDC-49DF-8272-C099B6ECF536}" destId="{74C857A9-408D-496D-B653-F9B6554FCCC8}" srcOrd="6" destOrd="0" parTransId="{FC352477-E359-4C94-B147-26175C687AE6}" sibTransId="{B51B6A39-373E-4B66-952B-CBBB56B1B533}"/>
    <dgm:cxn modelId="{4441E15E-0E9A-4421-8A69-3409B6856104}" type="presOf" srcId="{CEC6ACFD-D4BD-462C-B1FD-EB3A5E1FAC33}" destId="{AB22E6CF-5260-4459-872B-6D3A14B6451A}" srcOrd="0" destOrd="0" presId="urn:microsoft.com/office/officeart/2008/layout/LinedList"/>
    <dgm:cxn modelId="{496F0460-797F-45C9-9C9D-478EC3734C62}" srcId="{1611930D-1FDC-49DF-8272-C099B6ECF536}" destId="{F4CF7FB0-FAB5-48EA-A41F-858B354EF6E5}" srcOrd="5" destOrd="0" parTransId="{7F43EBA8-E80A-41C1-B321-C01A18D52529}" sibTransId="{C0353BA9-30B4-451C-8C3E-02BEEB9D121C}"/>
    <dgm:cxn modelId="{17BDFB62-3ACE-4671-BBA8-2BDBB3330E85}" type="presOf" srcId="{7223F815-5743-40D8-9A3B-454A0C9F3C7E}" destId="{B0559BF8-A988-4B3F-9C26-1D08C272804C}" srcOrd="0" destOrd="0" presId="urn:microsoft.com/office/officeart/2008/layout/LinedList"/>
    <dgm:cxn modelId="{2BC2E445-AE9B-4198-9F0E-F2592EA93D99}" type="presOf" srcId="{E32D6936-FE53-45EC-A9C8-65FE85B499DC}" destId="{10721A18-DCB1-4CFA-BB44-22D0DC621AA4}" srcOrd="0" destOrd="0" presId="urn:microsoft.com/office/officeart/2008/layout/LinedList"/>
    <dgm:cxn modelId="{A6F9DD69-31B3-4DD0-AF84-18C72184545E}" type="presOf" srcId="{F4CF7FB0-FAB5-48EA-A41F-858B354EF6E5}" destId="{ECA71E78-2874-401B-9DB4-D0C7EADF54B7}" srcOrd="0" destOrd="0" presId="urn:microsoft.com/office/officeart/2008/layout/LinedList"/>
    <dgm:cxn modelId="{9C65266D-72B9-404B-8DC1-39AECD9A2D0D}" type="presOf" srcId="{082388D3-2488-407E-B041-C46DB4C46D76}" destId="{CFA766D6-FB84-4CB2-8EF9-978E49E08397}" srcOrd="0" destOrd="0" presId="urn:microsoft.com/office/officeart/2008/layout/LinedList"/>
    <dgm:cxn modelId="{30CBE14D-A084-46C3-A37A-106F72947C96}" type="presOf" srcId="{28B3CB8B-D395-4106-BDE2-9BB3C984953F}" destId="{2220BDBC-8560-4C90-822D-ECAA9B692DC4}" srcOrd="0" destOrd="0" presId="urn:microsoft.com/office/officeart/2008/layout/LinedList"/>
    <dgm:cxn modelId="{7859D172-2730-4D74-AF5E-A9F8E1BF2395}" srcId="{1611930D-1FDC-49DF-8272-C099B6ECF536}" destId="{082388D3-2488-407E-B041-C46DB4C46D76}" srcOrd="1" destOrd="0" parTransId="{7A1246E1-EBFD-4411-8566-FFF66F529C28}" sibTransId="{E2CCFB34-090A-4EED-9A87-A58490797C5D}"/>
    <dgm:cxn modelId="{D5DDF4A6-8640-4BCA-9AA7-3115CFA580F3}" type="presOf" srcId="{CD3FCAAD-8342-41B4-80F8-50404145AE6A}" destId="{A290FBBB-DF03-4178-80CC-23D03F7BD750}" srcOrd="0" destOrd="0" presId="urn:microsoft.com/office/officeart/2008/layout/LinedList"/>
    <dgm:cxn modelId="{04EF24AF-87AF-4E54-988C-FBEE2313B397}" srcId="{1611930D-1FDC-49DF-8272-C099B6ECF536}" destId="{E32D6936-FE53-45EC-A9C8-65FE85B499DC}" srcOrd="7" destOrd="0" parTransId="{F26117D9-EA0A-47BE-B8E6-013D0FEAC928}" sibTransId="{861B5F56-DE3E-444E-952B-04C82B768B56}"/>
    <dgm:cxn modelId="{DAD8C6B1-1A3A-47D7-BFEF-0036EA4D0DDD}" type="presOf" srcId="{1611930D-1FDC-49DF-8272-C099B6ECF536}" destId="{940EA244-5399-4FE9-8460-73771F53DF41}" srcOrd="0" destOrd="0" presId="urn:microsoft.com/office/officeart/2008/layout/LinedList"/>
    <dgm:cxn modelId="{75D3C3C2-AEAB-4B2E-9335-9785E762D7B0}" type="presOf" srcId="{74C857A9-408D-496D-B653-F9B6554FCCC8}" destId="{6D92B562-5365-4004-8A71-2F444455AC1C}" srcOrd="0" destOrd="0" presId="urn:microsoft.com/office/officeart/2008/layout/LinedList"/>
    <dgm:cxn modelId="{2CCE37D2-9D33-4797-827A-4C0D3E33B15E}" srcId="{1611930D-1FDC-49DF-8272-C099B6ECF536}" destId="{7223F815-5743-40D8-9A3B-454A0C9F3C7E}" srcOrd="0" destOrd="0" parTransId="{C8E36908-0EC2-497C-ABE4-C626B803289D}" sibTransId="{B0F8CDE4-395C-49C1-B6B8-0D9B10E87D68}"/>
    <dgm:cxn modelId="{B0207344-053F-4BD9-9D84-4A8D59D048B7}" type="presParOf" srcId="{940EA244-5399-4FE9-8460-73771F53DF41}" destId="{88F4C57D-7A21-4694-9C03-90792B6D506B}" srcOrd="0" destOrd="0" presId="urn:microsoft.com/office/officeart/2008/layout/LinedList"/>
    <dgm:cxn modelId="{7FE79ADE-1192-46DF-A9E4-459DE5ACA672}" type="presParOf" srcId="{940EA244-5399-4FE9-8460-73771F53DF41}" destId="{239B7291-E194-4B41-A581-2ED75F828ABE}" srcOrd="1" destOrd="0" presId="urn:microsoft.com/office/officeart/2008/layout/LinedList"/>
    <dgm:cxn modelId="{06374EF9-D586-4DFC-851E-40A5AFE8BDCE}" type="presParOf" srcId="{239B7291-E194-4B41-A581-2ED75F828ABE}" destId="{B0559BF8-A988-4B3F-9C26-1D08C272804C}" srcOrd="0" destOrd="0" presId="urn:microsoft.com/office/officeart/2008/layout/LinedList"/>
    <dgm:cxn modelId="{FBDE14D4-B6DC-44E2-801F-723381081FD6}" type="presParOf" srcId="{239B7291-E194-4B41-A581-2ED75F828ABE}" destId="{8B7D37C3-7F4A-4EFC-869B-8481ED692CA8}" srcOrd="1" destOrd="0" presId="urn:microsoft.com/office/officeart/2008/layout/LinedList"/>
    <dgm:cxn modelId="{3D81B751-0822-40BD-B8C1-CE6A54C0DF10}" type="presParOf" srcId="{940EA244-5399-4FE9-8460-73771F53DF41}" destId="{1C278265-63EB-4469-BA0A-8E8519120682}" srcOrd="2" destOrd="0" presId="urn:microsoft.com/office/officeart/2008/layout/LinedList"/>
    <dgm:cxn modelId="{A5F15B9C-BB84-4B75-9E62-719C8C98EA78}" type="presParOf" srcId="{940EA244-5399-4FE9-8460-73771F53DF41}" destId="{5A60D324-BDD8-454B-B431-494495F90C3A}" srcOrd="3" destOrd="0" presId="urn:microsoft.com/office/officeart/2008/layout/LinedList"/>
    <dgm:cxn modelId="{7CE8391A-3520-4228-9035-1E0AEE8626D1}" type="presParOf" srcId="{5A60D324-BDD8-454B-B431-494495F90C3A}" destId="{CFA766D6-FB84-4CB2-8EF9-978E49E08397}" srcOrd="0" destOrd="0" presId="urn:microsoft.com/office/officeart/2008/layout/LinedList"/>
    <dgm:cxn modelId="{A49F92DF-857E-42B8-B274-EBF020611B40}" type="presParOf" srcId="{5A60D324-BDD8-454B-B431-494495F90C3A}" destId="{F15B62EA-F856-41DD-A8B3-E5CE05905D66}" srcOrd="1" destOrd="0" presId="urn:microsoft.com/office/officeart/2008/layout/LinedList"/>
    <dgm:cxn modelId="{B916C92B-50B5-4F78-B9B3-6CB53D91E2A2}" type="presParOf" srcId="{940EA244-5399-4FE9-8460-73771F53DF41}" destId="{77BD98BC-F1C2-43E1-8905-32701FCCF921}" srcOrd="4" destOrd="0" presId="urn:microsoft.com/office/officeart/2008/layout/LinedList"/>
    <dgm:cxn modelId="{C14897B8-1AAF-4723-A60D-70665033CACF}" type="presParOf" srcId="{940EA244-5399-4FE9-8460-73771F53DF41}" destId="{0FC1DB7A-83F1-41DD-A49B-FD4A8970C652}" srcOrd="5" destOrd="0" presId="urn:microsoft.com/office/officeart/2008/layout/LinedList"/>
    <dgm:cxn modelId="{701A3C74-9F19-4993-B275-507CDBD34223}" type="presParOf" srcId="{0FC1DB7A-83F1-41DD-A49B-FD4A8970C652}" destId="{A290FBBB-DF03-4178-80CC-23D03F7BD750}" srcOrd="0" destOrd="0" presId="urn:microsoft.com/office/officeart/2008/layout/LinedList"/>
    <dgm:cxn modelId="{7AE0554D-6FA1-4FF3-97F3-F1B42843A8D2}" type="presParOf" srcId="{0FC1DB7A-83F1-41DD-A49B-FD4A8970C652}" destId="{24040768-944A-4F84-AA02-A5977CD57806}" srcOrd="1" destOrd="0" presId="urn:microsoft.com/office/officeart/2008/layout/LinedList"/>
    <dgm:cxn modelId="{AD8CC5AD-C9E5-45AC-8047-769D46B1D765}" type="presParOf" srcId="{940EA244-5399-4FE9-8460-73771F53DF41}" destId="{74F11987-9E34-48FB-95E4-C3522D438B95}" srcOrd="6" destOrd="0" presId="urn:microsoft.com/office/officeart/2008/layout/LinedList"/>
    <dgm:cxn modelId="{473E29A7-F107-47A6-9E8D-285B446555E2}" type="presParOf" srcId="{940EA244-5399-4FE9-8460-73771F53DF41}" destId="{6D270971-F8BA-440A-A5EE-FD611377E766}" srcOrd="7" destOrd="0" presId="urn:microsoft.com/office/officeart/2008/layout/LinedList"/>
    <dgm:cxn modelId="{BF1D0532-AC4E-4B58-9D8C-EE457095A6C1}" type="presParOf" srcId="{6D270971-F8BA-440A-A5EE-FD611377E766}" destId="{2220BDBC-8560-4C90-822D-ECAA9B692DC4}" srcOrd="0" destOrd="0" presId="urn:microsoft.com/office/officeart/2008/layout/LinedList"/>
    <dgm:cxn modelId="{04B312E3-62B2-409F-82C5-EB428C0821A0}" type="presParOf" srcId="{6D270971-F8BA-440A-A5EE-FD611377E766}" destId="{16CBB68F-99D8-4014-92D3-063E488F9DE9}" srcOrd="1" destOrd="0" presId="urn:microsoft.com/office/officeart/2008/layout/LinedList"/>
    <dgm:cxn modelId="{C6550961-F2CB-4FAD-ABF1-00EC9E4A27C6}" type="presParOf" srcId="{940EA244-5399-4FE9-8460-73771F53DF41}" destId="{6FB07F17-1256-457F-8A90-0843CE40FFEB}" srcOrd="8" destOrd="0" presId="urn:microsoft.com/office/officeart/2008/layout/LinedList"/>
    <dgm:cxn modelId="{B3806A78-4CD4-4A46-B454-38A8D3681291}" type="presParOf" srcId="{940EA244-5399-4FE9-8460-73771F53DF41}" destId="{BE2EA466-AB42-467F-ABA1-1019942B23CE}" srcOrd="9" destOrd="0" presId="urn:microsoft.com/office/officeart/2008/layout/LinedList"/>
    <dgm:cxn modelId="{8E126052-A0E0-470D-9945-8E4ABD442D58}" type="presParOf" srcId="{BE2EA466-AB42-467F-ABA1-1019942B23CE}" destId="{AB22E6CF-5260-4459-872B-6D3A14B6451A}" srcOrd="0" destOrd="0" presId="urn:microsoft.com/office/officeart/2008/layout/LinedList"/>
    <dgm:cxn modelId="{35704F9A-95CD-4151-9B68-CBB469330403}" type="presParOf" srcId="{BE2EA466-AB42-467F-ABA1-1019942B23CE}" destId="{86E86016-E1E8-4A2D-A8C5-C06770C36EF3}" srcOrd="1" destOrd="0" presId="urn:microsoft.com/office/officeart/2008/layout/LinedList"/>
    <dgm:cxn modelId="{FCE40FE2-591E-452E-B581-496B2089F9A7}" type="presParOf" srcId="{940EA244-5399-4FE9-8460-73771F53DF41}" destId="{14BEC60F-3FF6-424F-A329-6A1B9387455F}" srcOrd="10" destOrd="0" presId="urn:microsoft.com/office/officeart/2008/layout/LinedList"/>
    <dgm:cxn modelId="{59FB0A9D-7BF7-4339-86D0-FA082E525D4E}" type="presParOf" srcId="{940EA244-5399-4FE9-8460-73771F53DF41}" destId="{B2E4FCA1-F25B-4411-A632-9652C0A460CD}" srcOrd="11" destOrd="0" presId="urn:microsoft.com/office/officeart/2008/layout/LinedList"/>
    <dgm:cxn modelId="{5762A954-6062-41D4-9147-A3AEF0D38AD8}" type="presParOf" srcId="{B2E4FCA1-F25B-4411-A632-9652C0A460CD}" destId="{ECA71E78-2874-401B-9DB4-D0C7EADF54B7}" srcOrd="0" destOrd="0" presId="urn:microsoft.com/office/officeart/2008/layout/LinedList"/>
    <dgm:cxn modelId="{39F75F77-6CB3-4FD3-B9A3-6693CB403619}" type="presParOf" srcId="{B2E4FCA1-F25B-4411-A632-9652C0A460CD}" destId="{B97F047A-9C50-4CE4-A99A-069B63857F75}" srcOrd="1" destOrd="0" presId="urn:microsoft.com/office/officeart/2008/layout/LinedList"/>
    <dgm:cxn modelId="{78526203-9FD7-4694-8CC7-737F62BAEFC8}" type="presParOf" srcId="{940EA244-5399-4FE9-8460-73771F53DF41}" destId="{62AD7683-28C5-4DD1-8657-1514738805F7}" srcOrd="12" destOrd="0" presId="urn:microsoft.com/office/officeart/2008/layout/LinedList"/>
    <dgm:cxn modelId="{8CE1449B-9BEC-404D-8697-E9CD748B6694}" type="presParOf" srcId="{940EA244-5399-4FE9-8460-73771F53DF41}" destId="{67C6C2D8-8096-4537-AA9A-66F78C3B8390}" srcOrd="13" destOrd="0" presId="urn:microsoft.com/office/officeart/2008/layout/LinedList"/>
    <dgm:cxn modelId="{A46F9C96-5553-4AA1-8FAE-E14B826AC0F8}" type="presParOf" srcId="{67C6C2D8-8096-4537-AA9A-66F78C3B8390}" destId="{6D92B562-5365-4004-8A71-2F444455AC1C}" srcOrd="0" destOrd="0" presId="urn:microsoft.com/office/officeart/2008/layout/LinedList"/>
    <dgm:cxn modelId="{ED1DD2B1-DA24-47D8-A76A-57418A246B75}" type="presParOf" srcId="{67C6C2D8-8096-4537-AA9A-66F78C3B8390}" destId="{34E6E1F7-D4D9-4AC7-B186-7665F265AD0E}" srcOrd="1" destOrd="0" presId="urn:microsoft.com/office/officeart/2008/layout/LinedList"/>
    <dgm:cxn modelId="{565E40F2-DDF7-4BD2-8F19-F2FC676A9AEA}" type="presParOf" srcId="{940EA244-5399-4FE9-8460-73771F53DF41}" destId="{3B5D394B-7739-4C50-B8EB-7E1F196886FC}" srcOrd="14" destOrd="0" presId="urn:microsoft.com/office/officeart/2008/layout/LinedList"/>
    <dgm:cxn modelId="{370D3C5C-67E6-477E-93CB-FCA32F2A64A0}" type="presParOf" srcId="{940EA244-5399-4FE9-8460-73771F53DF41}" destId="{1F30EBBE-CCEF-45B8-BF13-40581B8D0FF5}" srcOrd="15" destOrd="0" presId="urn:microsoft.com/office/officeart/2008/layout/LinedList"/>
    <dgm:cxn modelId="{5EF15336-75B9-40E7-B2F2-AD653338408E}" type="presParOf" srcId="{1F30EBBE-CCEF-45B8-BF13-40581B8D0FF5}" destId="{10721A18-DCB1-4CFA-BB44-22D0DC621AA4}" srcOrd="0" destOrd="0" presId="urn:microsoft.com/office/officeart/2008/layout/LinedList"/>
    <dgm:cxn modelId="{1342E327-0B9D-4EC5-B4B8-C158A57EFF38}" type="presParOf" srcId="{1F30EBBE-CCEF-45B8-BF13-40581B8D0FF5}" destId="{0592F4D1-C1B7-4BD0-A080-9EF332C84C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1C0B08-9C9F-4B18-A9F6-72884228EB5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75B093-17CF-4BA2-9C08-C4C6BB96F8A5}">
      <dgm:prSet/>
      <dgm:spPr/>
      <dgm:t>
        <a:bodyPr/>
        <a:lstStyle/>
        <a:p>
          <a:r>
            <a:rPr lang="en-US" dirty="0" err="1"/>
            <a:t>Οι</a:t>
          </a:r>
          <a:r>
            <a:rPr lang="en-US" dirty="0"/>
            <a:t> </a:t>
          </a:r>
          <a:r>
            <a:rPr lang="en-US" dirty="0" err="1"/>
            <a:t>θέσεις</a:t>
          </a:r>
          <a:r>
            <a:rPr lang="en-US" dirty="0"/>
            <a:t> β</a:t>
          </a:r>
          <a:r>
            <a:rPr lang="en-US" dirty="0" err="1"/>
            <a:t>ρογχικής</a:t>
          </a:r>
          <a:r>
            <a:rPr lang="en-US" dirty="0"/>
            <a:t> πα</a:t>
          </a:r>
          <a:r>
            <a:rPr lang="en-US" dirty="0" err="1"/>
            <a:t>ροχέτευσης</a:t>
          </a:r>
          <a:r>
            <a:rPr lang="en-US" dirty="0"/>
            <a:t> </a:t>
          </a:r>
          <a:r>
            <a:rPr lang="el-GR" dirty="0"/>
            <a:t>αποτελούν</a:t>
          </a:r>
          <a:r>
            <a:rPr lang="en-US" dirty="0"/>
            <a:t> </a:t>
          </a:r>
          <a:r>
            <a:rPr lang="en-US" dirty="0" err="1"/>
            <a:t>τεχνική</a:t>
          </a:r>
          <a:r>
            <a:rPr lang="en-US" dirty="0"/>
            <a:t> </a:t>
          </a:r>
          <a:r>
            <a:rPr lang="el-GR" dirty="0"/>
            <a:t>διευκόλυνσης-</a:t>
          </a:r>
          <a:r>
            <a:rPr lang="en-US" dirty="0"/>
            <a:t> πα</a:t>
          </a:r>
          <a:r>
            <a:rPr lang="en-US" dirty="0" err="1"/>
            <a:t>ροχέτευση</a:t>
          </a:r>
          <a:r>
            <a:rPr lang="el-GR" dirty="0"/>
            <a:t>ς</a:t>
          </a:r>
          <a:r>
            <a:rPr lang="en-US" dirty="0"/>
            <a:t> των εκκρίσεων από το βρογχικό δένδρο</a:t>
          </a:r>
        </a:p>
      </dgm:t>
    </dgm:pt>
    <dgm:pt modelId="{3903D66D-B3C9-4BA7-A58D-F597D9CC48C0}" type="parTrans" cxnId="{2690824C-1F39-479C-B543-A6136DB1534A}">
      <dgm:prSet/>
      <dgm:spPr/>
      <dgm:t>
        <a:bodyPr/>
        <a:lstStyle/>
        <a:p>
          <a:endParaRPr lang="en-US"/>
        </a:p>
      </dgm:t>
    </dgm:pt>
    <dgm:pt modelId="{02578FA4-3C08-4ACC-B37C-A8BA24BC3021}" type="sibTrans" cxnId="{2690824C-1F39-479C-B543-A6136DB1534A}">
      <dgm:prSet/>
      <dgm:spPr/>
      <dgm:t>
        <a:bodyPr/>
        <a:lstStyle/>
        <a:p>
          <a:endParaRPr lang="en-US"/>
        </a:p>
      </dgm:t>
    </dgm:pt>
    <dgm:pt modelId="{0DA59672-0161-4901-893C-DA16153B92D5}">
      <dgm:prSet/>
      <dgm:spPr/>
      <dgm:t>
        <a:bodyPr/>
        <a:lstStyle/>
        <a:p>
          <a:r>
            <a:rPr lang="en-US" dirty="0"/>
            <a:t>Η </a:t>
          </a:r>
          <a:r>
            <a:rPr lang="en-US" b="1" dirty="0"/>
            <a:t>βα</a:t>
          </a:r>
          <a:r>
            <a:rPr lang="en-US" b="1" dirty="0" err="1"/>
            <a:t>ρύτητ</a:t>
          </a:r>
          <a:r>
            <a:rPr lang="en-US" b="1" dirty="0"/>
            <a:t>α</a:t>
          </a:r>
          <a:r>
            <a:rPr lang="en-US" dirty="0"/>
            <a:t> βοηθά να κινηθούν οι εκκρίσεις στην τραχεία για  να απομακρυνθούν εύκολα με </a:t>
          </a:r>
          <a:r>
            <a:rPr lang="en-US" b="1" dirty="0"/>
            <a:t>το βήχα</a:t>
          </a:r>
          <a:r>
            <a:rPr lang="el-GR" b="1" dirty="0"/>
            <a:t> ή απουσία βήχα</a:t>
          </a:r>
          <a:endParaRPr lang="en-US" b="1" dirty="0"/>
        </a:p>
      </dgm:t>
    </dgm:pt>
    <dgm:pt modelId="{2164A63E-4567-422C-98D5-31AE68665B4C}" type="parTrans" cxnId="{22D4D7E6-1345-4726-84C6-304699F19D1B}">
      <dgm:prSet/>
      <dgm:spPr/>
      <dgm:t>
        <a:bodyPr/>
        <a:lstStyle/>
        <a:p>
          <a:endParaRPr lang="en-US"/>
        </a:p>
      </dgm:t>
    </dgm:pt>
    <dgm:pt modelId="{AD584CD9-F651-4CB1-8666-02A63605BEEC}" type="sibTrans" cxnId="{22D4D7E6-1345-4726-84C6-304699F19D1B}">
      <dgm:prSet/>
      <dgm:spPr/>
      <dgm:t>
        <a:bodyPr/>
        <a:lstStyle/>
        <a:p>
          <a:endParaRPr lang="en-US"/>
        </a:p>
      </dgm:t>
    </dgm:pt>
    <dgm:pt modelId="{4E411345-2F24-4A97-A2E3-B0F6F19C9623}" type="pres">
      <dgm:prSet presAssocID="{641C0B08-9C9F-4B18-A9F6-72884228EB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AA0BEE-2851-4E11-8E86-CE72F8CB09D4}" type="pres">
      <dgm:prSet presAssocID="{3C75B093-17CF-4BA2-9C08-C4C6BB96F8A5}" presName="hierRoot1" presStyleCnt="0"/>
      <dgm:spPr/>
    </dgm:pt>
    <dgm:pt modelId="{6275E599-236C-4AAB-9692-05227DF22720}" type="pres">
      <dgm:prSet presAssocID="{3C75B093-17CF-4BA2-9C08-C4C6BB96F8A5}" presName="composite" presStyleCnt="0"/>
      <dgm:spPr/>
    </dgm:pt>
    <dgm:pt modelId="{88A5F24E-2356-4151-BDB1-E25764C03858}" type="pres">
      <dgm:prSet presAssocID="{3C75B093-17CF-4BA2-9C08-C4C6BB96F8A5}" presName="background" presStyleLbl="node0" presStyleIdx="0" presStyleCnt="2"/>
      <dgm:spPr/>
    </dgm:pt>
    <dgm:pt modelId="{017A84AF-44FC-48DF-A74E-AD2265232636}" type="pres">
      <dgm:prSet presAssocID="{3C75B093-17CF-4BA2-9C08-C4C6BB96F8A5}" presName="text" presStyleLbl="fgAcc0" presStyleIdx="0" presStyleCnt="2">
        <dgm:presLayoutVars>
          <dgm:chPref val="3"/>
        </dgm:presLayoutVars>
      </dgm:prSet>
      <dgm:spPr/>
    </dgm:pt>
    <dgm:pt modelId="{F7EFAF74-727D-4AA4-ADF4-10ED17777DF9}" type="pres">
      <dgm:prSet presAssocID="{3C75B093-17CF-4BA2-9C08-C4C6BB96F8A5}" presName="hierChild2" presStyleCnt="0"/>
      <dgm:spPr/>
    </dgm:pt>
    <dgm:pt modelId="{0EBB6DB1-56C2-4067-810A-063807DB6C69}" type="pres">
      <dgm:prSet presAssocID="{0DA59672-0161-4901-893C-DA16153B92D5}" presName="hierRoot1" presStyleCnt="0"/>
      <dgm:spPr/>
    </dgm:pt>
    <dgm:pt modelId="{EAF47BC7-4985-4A0D-9811-75B3D5A8AC9A}" type="pres">
      <dgm:prSet presAssocID="{0DA59672-0161-4901-893C-DA16153B92D5}" presName="composite" presStyleCnt="0"/>
      <dgm:spPr/>
    </dgm:pt>
    <dgm:pt modelId="{66545B42-65CA-4B6F-9CD2-466F78A44038}" type="pres">
      <dgm:prSet presAssocID="{0DA59672-0161-4901-893C-DA16153B92D5}" presName="background" presStyleLbl="node0" presStyleIdx="1" presStyleCnt="2"/>
      <dgm:spPr/>
    </dgm:pt>
    <dgm:pt modelId="{2988B962-CEA0-4169-AFCB-486B0C34237B}" type="pres">
      <dgm:prSet presAssocID="{0DA59672-0161-4901-893C-DA16153B92D5}" presName="text" presStyleLbl="fgAcc0" presStyleIdx="1" presStyleCnt="2">
        <dgm:presLayoutVars>
          <dgm:chPref val="3"/>
        </dgm:presLayoutVars>
      </dgm:prSet>
      <dgm:spPr/>
    </dgm:pt>
    <dgm:pt modelId="{0A81000B-FC71-468E-94B9-38D034796645}" type="pres">
      <dgm:prSet presAssocID="{0DA59672-0161-4901-893C-DA16153B92D5}" presName="hierChild2" presStyleCnt="0"/>
      <dgm:spPr/>
    </dgm:pt>
  </dgm:ptLst>
  <dgm:cxnLst>
    <dgm:cxn modelId="{3B0EF966-FD43-43BA-970E-4825A9B2AC2F}" type="presOf" srcId="{0DA59672-0161-4901-893C-DA16153B92D5}" destId="{2988B962-CEA0-4169-AFCB-486B0C34237B}" srcOrd="0" destOrd="0" presId="urn:microsoft.com/office/officeart/2005/8/layout/hierarchy1"/>
    <dgm:cxn modelId="{DB0C8347-F267-46A5-8209-BC29DFD2ACEE}" type="presOf" srcId="{3C75B093-17CF-4BA2-9C08-C4C6BB96F8A5}" destId="{017A84AF-44FC-48DF-A74E-AD2265232636}" srcOrd="0" destOrd="0" presId="urn:microsoft.com/office/officeart/2005/8/layout/hierarchy1"/>
    <dgm:cxn modelId="{2690824C-1F39-479C-B543-A6136DB1534A}" srcId="{641C0B08-9C9F-4B18-A9F6-72884228EB55}" destId="{3C75B093-17CF-4BA2-9C08-C4C6BB96F8A5}" srcOrd="0" destOrd="0" parTransId="{3903D66D-B3C9-4BA7-A58D-F597D9CC48C0}" sibTransId="{02578FA4-3C08-4ACC-B37C-A8BA24BC3021}"/>
    <dgm:cxn modelId="{74CC4FDE-C5A8-4ED7-B10D-2D16DE242841}" type="presOf" srcId="{641C0B08-9C9F-4B18-A9F6-72884228EB55}" destId="{4E411345-2F24-4A97-A2E3-B0F6F19C9623}" srcOrd="0" destOrd="0" presId="urn:microsoft.com/office/officeart/2005/8/layout/hierarchy1"/>
    <dgm:cxn modelId="{22D4D7E6-1345-4726-84C6-304699F19D1B}" srcId="{641C0B08-9C9F-4B18-A9F6-72884228EB55}" destId="{0DA59672-0161-4901-893C-DA16153B92D5}" srcOrd="1" destOrd="0" parTransId="{2164A63E-4567-422C-98D5-31AE68665B4C}" sibTransId="{AD584CD9-F651-4CB1-8666-02A63605BEEC}"/>
    <dgm:cxn modelId="{E0D12D80-40B7-4D8D-8C84-7310522CCA9D}" type="presParOf" srcId="{4E411345-2F24-4A97-A2E3-B0F6F19C9623}" destId="{5AAA0BEE-2851-4E11-8E86-CE72F8CB09D4}" srcOrd="0" destOrd="0" presId="urn:microsoft.com/office/officeart/2005/8/layout/hierarchy1"/>
    <dgm:cxn modelId="{C42FA287-6514-4A92-976F-27226FFB092B}" type="presParOf" srcId="{5AAA0BEE-2851-4E11-8E86-CE72F8CB09D4}" destId="{6275E599-236C-4AAB-9692-05227DF22720}" srcOrd="0" destOrd="0" presId="urn:microsoft.com/office/officeart/2005/8/layout/hierarchy1"/>
    <dgm:cxn modelId="{7DBC6D70-9132-4DFF-BE59-5C54A7AE25F6}" type="presParOf" srcId="{6275E599-236C-4AAB-9692-05227DF22720}" destId="{88A5F24E-2356-4151-BDB1-E25764C03858}" srcOrd="0" destOrd="0" presId="urn:microsoft.com/office/officeart/2005/8/layout/hierarchy1"/>
    <dgm:cxn modelId="{7B10A142-0FD2-4031-9C72-3E5515AA4365}" type="presParOf" srcId="{6275E599-236C-4AAB-9692-05227DF22720}" destId="{017A84AF-44FC-48DF-A74E-AD2265232636}" srcOrd="1" destOrd="0" presId="urn:microsoft.com/office/officeart/2005/8/layout/hierarchy1"/>
    <dgm:cxn modelId="{FE1BADB1-659F-4841-B116-A5984A637A44}" type="presParOf" srcId="{5AAA0BEE-2851-4E11-8E86-CE72F8CB09D4}" destId="{F7EFAF74-727D-4AA4-ADF4-10ED17777DF9}" srcOrd="1" destOrd="0" presId="urn:microsoft.com/office/officeart/2005/8/layout/hierarchy1"/>
    <dgm:cxn modelId="{14E93F48-6D3E-417A-B971-1C085904C4DE}" type="presParOf" srcId="{4E411345-2F24-4A97-A2E3-B0F6F19C9623}" destId="{0EBB6DB1-56C2-4067-810A-063807DB6C69}" srcOrd="1" destOrd="0" presId="urn:microsoft.com/office/officeart/2005/8/layout/hierarchy1"/>
    <dgm:cxn modelId="{501CCF24-EEF4-4DA5-9887-848972BBCF9C}" type="presParOf" srcId="{0EBB6DB1-56C2-4067-810A-063807DB6C69}" destId="{EAF47BC7-4985-4A0D-9811-75B3D5A8AC9A}" srcOrd="0" destOrd="0" presId="urn:microsoft.com/office/officeart/2005/8/layout/hierarchy1"/>
    <dgm:cxn modelId="{9A56FD90-8E54-476B-9C61-211C48750C06}" type="presParOf" srcId="{EAF47BC7-4985-4A0D-9811-75B3D5A8AC9A}" destId="{66545B42-65CA-4B6F-9CD2-466F78A44038}" srcOrd="0" destOrd="0" presId="urn:microsoft.com/office/officeart/2005/8/layout/hierarchy1"/>
    <dgm:cxn modelId="{C4FE21EB-BFA3-4C3C-9092-91207CE2BFB0}" type="presParOf" srcId="{EAF47BC7-4985-4A0D-9811-75B3D5A8AC9A}" destId="{2988B962-CEA0-4169-AFCB-486B0C34237B}" srcOrd="1" destOrd="0" presId="urn:microsoft.com/office/officeart/2005/8/layout/hierarchy1"/>
    <dgm:cxn modelId="{212AA2BD-6FEA-47B0-BB8F-0EC2457CB712}" type="presParOf" srcId="{0EBB6DB1-56C2-4067-810A-063807DB6C69}" destId="{0A81000B-FC71-468E-94B9-38D0347966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514FBA-D3BA-487E-97AA-65735079EBE8}" type="doc">
      <dgm:prSet loTypeId="urn:microsoft.com/office/officeart/2005/8/layout/b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512089-328D-468D-BF4C-C07B0D9E2034}">
      <dgm:prSet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υπ</a:t>
          </a:r>
          <a:r>
            <a:rPr lang="en-US" sz="1600" b="1" dirty="0" err="1">
              <a:solidFill>
                <a:schemeClr val="bg1"/>
              </a:solidFill>
            </a:rPr>
            <a:t>έρτ</a:t>
          </a:r>
          <a:r>
            <a:rPr lang="en-US" sz="1600" b="1" dirty="0">
              <a:solidFill>
                <a:schemeClr val="bg1"/>
              </a:solidFill>
            </a:rPr>
            <a:t>αση</a:t>
          </a:r>
        </a:p>
      </dgm:t>
    </dgm:pt>
    <dgm:pt modelId="{88560A2E-1585-4BAB-8663-795837CA6F85}" type="parTrans" cxnId="{4D9F34FF-C526-4D13-889C-557D2EBD7CBE}">
      <dgm:prSet/>
      <dgm:spPr/>
      <dgm:t>
        <a:bodyPr/>
        <a:lstStyle/>
        <a:p>
          <a:endParaRPr lang="en-US"/>
        </a:p>
      </dgm:t>
    </dgm:pt>
    <dgm:pt modelId="{5D5B3754-5272-436E-AEE4-937963EB7C01}" type="sibTrans" cxnId="{4D9F34FF-C526-4D13-889C-557D2EBD7CBE}">
      <dgm:prSet/>
      <dgm:spPr/>
      <dgm:t>
        <a:bodyPr/>
        <a:lstStyle/>
        <a:p>
          <a:endParaRPr lang="en-US"/>
        </a:p>
      </dgm:t>
    </dgm:pt>
    <dgm:pt modelId="{3B4139B3-F09C-40DA-9D98-C1DC3CE6BDE5}">
      <dgm:prSet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π</a:t>
          </a:r>
          <a:r>
            <a:rPr lang="en-US" sz="1600" b="1" dirty="0" err="1">
              <a:solidFill>
                <a:schemeClr val="bg1"/>
              </a:solidFill>
            </a:rPr>
            <a:t>ονοκέφ</a:t>
          </a:r>
          <a:r>
            <a:rPr lang="en-US" sz="1600" b="1" dirty="0">
              <a:solidFill>
                <a:schemeClr val="bg1"/>
              </a:solidFill>
            </a:rPr>
            <a:t>αλο</a:t>
          </a:r>
        </a:p>
      </dgm:t>
    </dgm:pt>
    <dgm:pt modelId="{0DA79065-C478-4A84-874B-83EF13533737}" type="parTrans" cxnId="{7F34C1E6-9245-4588-A7C6-E870B3FB73F6}">
      <dgm:prSet/>
      <dgm:spPr/>
      <dgm:t>
        <a:bodyPr/>
        <a:lstStyle/>
        <a:p>
          <a:endParaRPr lang="en-US"/>
        </a:p>
      </dgm:t>
    </dgm:pt>
    <dgm:pt modelId="{3FC5CB81-8593-4BD5-85FC-44C529543C30}" type="sibTrans" cxnId="{7F34C1E6-9245-4588-A7C6-E870B3FB73F6}">
      <dgm:prSet/>
      <dgm:spPr/>
      <dgm:t>
        <a:bodyPr/>
        <a:lstStyle/>
        <a:p>
          <a:endParaRPr lang="en-US"/>
        </a:p>
      </dgm:t>
    </dgm:pt>
    <dgm:pt modelId="{8E2905B8-D357-45C0-B1B3-7E466C2EB48C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</a:rPr>
            <a:t>δύσπνοια</a:t>
          </a:r>
        </a:p>
      </dgm:t>
    </dgm:pt>
    <dgm:pt modelId="{89891F57-C8DD-44C2-81EF-E44148E6653E}" type="parTrans" cxnId="{CF25C3F3-F7DA-4F3F-9FAB-774D9AB185EC}">
      <dgm:prSet/>
      <dgm:spPr/>
      <dgm:t>
        <a:bodyPr/>
        <a:lstStyle/>
        <a:p>
          <a:endParaRPr lang="en-US"/>
        </a:p>
      </dgm:t>
    </dgm:pt>
    <dgm:pt modelId="{8B422042-396A-4128-A680-E3887D9D5591}" type="sibTrans" cxnId="{CF25C3F3-F7DA-4F3F-9FAB-774D9AB185EC}">
      <dgm:prSet/>
      <dgm:spPr/>
      <dgm:t>
        <a:bodyPr/>
        <a:lstStyle/>
        <a:p>
          <a:endParaRPr lang="en-US"/>
        </a:p>
      </dgm:t>
    </dgm:pt>
    <dgm:pt modelId="{2799F9F8-6AE5-4F74-8621-6ABDA174F325}">
      <dgm:prSet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 κα</a:t>
          </a:r>
          <a:r>
            <a:rPr lang="en-US" sz="1400" b="1" dirty="0" err="1">
              <a:solidFill>
                <a:schemeClr val="bg1"/>
              </a:solidFill>
            </a:rPr>
            <a:t>ρδι</a:t>
          </a:r>
          <a:r>
            <a:rPr lang="en-US" sz="1400" b="1" dirty="0">
              <a:solidFill>
                <a:schemeClr val="bg1"/>
              </a:solidFill>
            </a:rPr>
            <a:t>αγγειακή αστάθεια</a:t>
          </a:r>
        </a:p>
      </dgm:t>
    </dgm:pt>
    <dgm:pt modelId="{8B3FCD3B-A12D-474E-8F18-6A512EC188B6}" type="parTrans" cxnId="{C91BE66B-8A0D-4B8C-ADBF-BF181E27BB8E}">
      <dgm:prSet/>
      <dgm:spPr/>
      <dgm:t>
        <a:bodyPr/>
        <a:lstStyle/>
        <a:p>
          <a:endParaRPr lang="en-US"/>
        </a:p>
      </dgm:t>
    </dgm:pt>
    <dgm:pt modelId="{AAAA31B4-0B1F-4314-BD7B-B5C0023C978B}" type="sibTrans" cxnId="{C91BE66B-8A0D-4B8C-ADBF-BF181E27BB8E}">
      <dgm:prSet/>
      <dgm:spPr/>
      <dgm:t>
        <a:bodyPr/>
        <a:lstStyle/>
        <a:p>
          <a:endParaRPr lang="en-US"/>
        </a:p>
      </dgm:t>
    </dgm:pt>
    <dgm:pt modelId="{C82E4C03-ADF3-4656-95AC-6106BF7CDF0A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</a:rPr>
            <a:t>εγκυμοσύνη</a:t>
          </a:r>
        </a:p>
      </dgm:t>
    </dgm:pt>
    <dgm:pt modelId="{F45CD1F2-FD06-4F6D-81D0-1EA502724604}" type="parTrans" cxnId="{6E7493C8-A9B1-4871-9774-E022DA2112F9}">
      <dgm:prSet/>
      <dgm:spPr/>
      <dgm:t>
        <a:bodyPr/>
        <a:lstStyle/>
        <a:p>
          <a:endParaRPr lang="en-US"/>
        </a:p>
      </dgm:t>
    </dgm:pt>
    <dgm:pt modelId="{4DB671A4-C969-4237-AE35-B3C0D1B7C049}" type="sibTrans" cxnId="{6E7493C8-A9B1-4871-9774-E022DA2112F9}">
      <dgm:prSet/>
      <dgm:spPr/>
      <dgm:t>
        <a:bodyPr/>
        <a:lstStyle/>
        <a:p>
          <a:endParaRPr lang="en-US"/>
        </a:p>
      </dgm:t>
    </dgm:pt>
    <dgm:pt modelId="{E522D147-9E6C-4AD1-A8AB-2DEC2C235E32}">
      <dgm:prSet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πα</a:t>
          </a:r>
          <a:r>
            <a:rPr lang="en-US" sz="1600" b="1" dirty="0" err="1">
              <a:solidFill>
                <a:schemeClr val="bg1"/>
              </a:solidFill>
            </a:rPr>
            <a:t>χυσ</a:t>
          </a:r>
          <a:r>
            <a:rPr lang="en-US" sz="1600" b="1" dirty="0">
              <a:solidFill>
                <a:schemeClr val="bg1"/>
              </a:solidFill>
            </a:rPr>
            <a:t>αρκία</a:t>
          </a:r>
        </a:p>
      </dgm:t>
    </dgm:pt>
    <dgm:pt modelId="{3A60AC68-D93F-4B92-A97E-CFE02D050D4E}" type="parTrans" cxnId="{435EC5F5-6247-4493-85CE-9C851CDCD300}">
      <dgm:prSet/>
      <dgm:spPr/>
      <dgm:t>
        <a:bodyPr/>
        <a:lstStyle/>
        <a:p>
          <a:endParaRPr lang="en-US"/>
        </a:p>
      </dgm:t>
    </dgm:pt>
    <dgm:pt modelId="{D8528870-5E30-4262-B1B6-7700D606B2B3}" type="sibTrans" cxnId="{435EC5F5-6247-4493-85CE-9C851CDCD300}">
      <dgm:prSet/>
      <dgm:spPr/>
      <dgm:t>
        <a:bodyPr/>
        <a:lstStyle/>
        <a:p>
          <a:endParaRPr lang="en-US"/>
        </a:p>
      </dgm:t>
    </dgm:pt>
    <dgm:pt modelId="{24D88120-E696-4506-8302-8B4A45CAFF76}">
      <dgm:prSet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α</a:t>
          </a:r>
          <a:r>
            <a:rPr lang="en-US" sz="1600" b="1" dirty="0" err="1">
              <a:solidFill>
                <a:schemeClr val="bg1"/>
              </a:solidFill>
            </a:rPr>
            <a:t>υχενικό</a:t>
          </a:r>
          <a:r>
            <a:rPr lang="en-US" sz="1600" b="1" dirty="0">
              <a:solidFill>
                <a:schemeClr val="bg1"/>
              </a:solidFill>
            </a:rPr>
            <a:t> </a:t>
          </a:r>
          <a:r>
            <a:rPr lang="en-US" sz="1600" b="1" dirty="0" err="1">
              <a:solidFill>
                <a:schemeClr val="bg1"/>
              </a:solidFill>
            </a:rPr>
            <a:t>οίδημ</a:t>
          </a:r>
          <a:r>
            <a:rPr lang="en-US" sz="1600" b="1" dirty="0">
              <a:solidFill>
                <a:schemeClr val="bg1"/>
              </a:solidFill>
            </a:rPr>
            <a:t>α, τραύμα</a:t>
          </a:r>
        </a:p>
      </dgm:t>
    </dgm:pt>
    <dgm:pt modelId="{3E656042-E24E-4898-BA48-E491765968CE}" type="parTrans" cxnId="{FD826A0C-FCEF-4FF2-B584-65E0789B1D82}">
      <dgm:prSet/>
      <dgm:spPr/>
      <dgm:t>
        <a:bodyPr/>
        <a:lstStyle/>
        <a:p>
          <a:endParaRPr lang="en-US"/>
        </a:p>
      </dgm:t>
    </dgm:pt>
    <dgm:pt modelId="{72832161-720B-4485-AEF5-CF7335AEE1E6}" type="sibTrans" cxnId="{FD826A0C-FCEF-4FF2-B584-65E0789B1D82}">
      <dgm:prSet/>
      <dgm:spPr/>
      <dgm:t>
        <a:bodyPr/>
        <a:lstStyle/>
        <a:p>
          <a:endParaRPr lang="en-US"/>
        </a:p>
      </dgm:t>
    </dgm:pt>
    <dgm:pt modelId="{7F9866A0-3CB1-4528-A4F7-9658C1CFB2CD}">
      <dgm:prSet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π</a:t>
          </a:r>
          <a:r>
            <a:rPr lang="en-US" sz="1600" b="1" dirty="0" err="1">
              <a:solidFill>
                <a:schemeClr val="bg1"/>
              </a:solidFill>
            </a:rPr>
            <a:t>νευμονικό</a:t>
          </a:r>
          <a:r>
            <a:rPr lang="en-US" sz="1600" b="1" dirty="0">
              <a:solidFill>
                <a:schemeClr val="bg1"/>
              </a:solidFill>
            </a:rPr>
            <a:t> </a:t>
          </a:r>
          <a:r>
            <a:rPr lang="en-US" sz="1600" b="1" dirty="0" err="1">
              <a:solidFill>
                <a:schemeClr val="bg1"/>
              </a:solidFill>
            </a:rPr>
            <a:t>οίδημ</a:t>
          </a:r>
          <a:r>
            <a:rPr lang="en-US" sz="1600" b="1" dirty="0">
              <a:solidFill>
                <a:schemeClr val="bg1"/>
              </a:solidFill>
            </a:rPr>
            <a:t>α</a:t>
          </a:r>
        </a:p>
      </dgm:t>
    </dgm:pt>
    <dgm:pt modelId="{6B3AC4EA-F77A-4BDF-8CAD-FA67FDEF907E}" type="parTrans" cxnId="{98ED4624-DB41-439C-A21F-3465C24818D8}">
      <dgm:prSet/>
      <dgm:spPr/>
      <dgm:t>
        <a:bodyPr/>
        <a:lstStyle/>
        <a:p>
          <a:endParaRPr lang="en-US"/>
        </a:p>
      </dgm:t>
    </dgm:pt>
    <dgm:pt modelId="{C636853B-43A2-4E83-B24C-458B5E42CFA1}" type="sibTrans" cxnId="{98ED4624-DB41-439C-A21F-3465C24818D8}">
      <dgm:prSet/>
      <dgm:spPr/>
      <dgm:t>
        <a:bodyPr/>
        <a:lstStyle/>
        <a:p>
          <a:endParaRPr lang="en-US"/>
        </a:p>
      </dgm:t>
    </dgm:pt>
    <dgm:pt modelId="{9F0A9C05-B983-47A4-B500-F4886F087553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π</a:t>
          </a:r>
          <a:r>
            <a:rPr lang="en-US" b="1" dirty="0" err="1">
              <a:solidFill>
                <a:schemeClr val="bg1"/>
              </a:solidFill>
            </a:rPr>
            <a:t>νευμοθώρ</a:t>
          </a:r>
          <a:r>
            <a:rPr lang="en-US" b="1" dirty="0">
              <a:solidFill>
                <a:schemeClr val="bg1"/>
              </a:solidFill>
            </a:rPr>
            <a:t>ακα </a:t>
          </a:r>
        </a:p>
      </dgm:t>
    </dgm:pt>
    <dgm:pt modelId="{6B4574C9-307B-4840-A2CF-B229477A6973}" type="parTrans" cxnId="{B6387573-7DA8-4573-899C-48E7F7F4CA23}">
      <dgm:prSet/>
      <dgm:spPr/>
      <dgm:t>
        <a:bodyPr/>
        <a:lstStyle/>
        <a:p>
          <a:endParaRPr lang="en-US"/>
        </a:p>
      </dgm:t>
    </dgm:pt>
    <dgm:pt modelId="{DD35A9C4-C6AA-4362-B5A3-9ABC52768F89}" type="sibTrans" cxnId="{B6387573-7DA8-4573-899C-48E7F7F4CA23}">
      <dgm:prSet/>
      <dgm:spPr/>
      <dgm:t>
        <a:bodyPr/>
        <a:lstStyle/>
        <a:p>
          <a:endParaRPr lang="en-US"/>
        </a:p>
      </dgm:t>
    </dgm:pt>
    <dgm:pt modelId="{32DD4C5D-90D9-436D-A06D-853AF2911BC6}">
      <dgm:prSet custT="1"/>
      <dgm:spPr/>
      <dgm:t>
        <a:bodyPr/>
        <a:lstStyle/>
        <a:p>
          <a:r>
            <a:rPr lang="en-US" sz="1600" b="1" dirty="0" err="1">
              <a:solidFill>
                <a:schemeClr val="bg1"/>
              </a:solidFill>
            </a:rPr>
            <a:t>οξύ</a:t>
          </a:r>
          <a:r>
            <a:rPr lang="en-US" sz="1600" b="1" dirty="0">
              <a:solidFill>
                <a:schemeClr val="bg1"/>
              </a:solidFill>
            </a:rPr>
            <a:t> </a:t>
          </a:r>
          <a:r>
            <a:rPr lang="en-US" sz="1600" b="1" dirty="0" err="1">
              <a:solidFill>
                <a:schemeClr val="bg1"/>
              </a:solidFill>
            </a:rPr>
            <a:t>τρ</a:t>
          </a:r>
          <a:r>
            <a:rPr lang="en-US" sz="1600" b="1" dirty="0">
              <a:solidFill>
                <a:schemeClr val="bg1"/>
              </a:solidFill>
            </a:rPr>
            <a:t>αύμα Σ.Σ.</a:t>
          </a:r>
        </a:p>
      </dgm:t>
    </dgm:pt>
    <dgm:pt modelId="{136652C2-9AB8-4F29-8EA5-E38D06F5CFB5}" type="parTrans" cxnId="{CBAB3255-0EB7-4745-9736-2BE98A47FE2E}">
      <dgm:prSet/>
      <dgm:spPr/>
      <dgm:t>
        <a:bodyPr/>
        <a:lstStyle/>
        <a:p>
          <a:endParaRPr lang="en-US"/>
        </a:p>
      </dgm:t>
    </dgm:pt>
    <dgm:pt modelId="{EF5C576B-7C03-48E1-BC5E-BDCDFC6F25DB}" type="sibTrans" cxnId="{CBAB3255-0EB7-4745-9736-2BE98A47FE2E}">
      <dgm:prSet/>
      <dgm:spPr/>
      <dgm:t>
        <a:bodyPr/>
        <a:lstStyle/>
        <a:p>
          <a:endParaRPr lang="en-US"/>
        </a:p>
      </dgm:t>
    </dgm:pt>
    <dgm:pt modelId="{A48B6946-FCA5-41B4-821C-8E29B5207B27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</a:rPr>
            <a:t>πρόσφατη αιμόπτυση</a:t>
          </a:r>
        </a:p>
      </dgm:t>
    </dgm:pt>
    <dgm:pt modelId="{AE937AA9-3F66-4750-8E7D-2AD0CEFFB275}" type="parTrans" cxnId="{E013D075-9421-406A-BC8B-71BB3FC2394D}">
      <dgm:prSet/>
      <dgm:spPr/>
      <dgm:t>
        <a:bodyPr/>
        <a:lstStyle/>
        <a:p>
          <a:endParaRPr lang="en-US"/>
        </a:p>
      </dgm:t>
    </dgm:pt>
    <dgm:pt modelId="{D1FD1AAC-29A2-4127-BAA7-D979882F820E}" type="sibTrans" cxnId="{E013D075-9421-406A-BC8B-71BB3FC2394D}">
      <dgm:prSet/>
      <dgm:spPr/>
      <dgm:t>
        <a:bodyPr/>
        <a:lstStyle/>
        <a:p>
          <a:endParaRPr lang="en-US"/>
        </a:p>
      </dgm:t>
    </dgm:pt>
    <dgm:pt modelId="{4950F239-B8DC-4A56-92E0-B0A7DBADA5D1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υπ</a:t>
          </a:r>
          <a:r>
            <a:rPr lang="en-US" sz="1800" b="1" dirty="0" err="1">
              <a:solidFill>
                <a:schemeClr val="bg1"/>
              </a:solidFill>
            </a:rPr>
            <a:t>οδόριο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εμφύσημ</a:t>
          </a:r>
          <a:r>
            <a:rPr lang="en-US" sz="1800" b="1" dirty="0">
              <a:solidFill>
                <a:schemeClr val="bg1"/>
              </a:solidFill>
            </a:rPr>
            <a:t>α</a:t>
          </a:r>
        </a:p>
      </dgm:t>
    </dgm:pt>
    <dgm:pt modelId="{89183982-0729-4CD3-97E1-3DF6D22483F0}" type="parTrans" cxnId="{5A502D79-FE54-40A7-8612-E37422891280}">
      <dgm:prSet/>
      <dgm:spPr/>
      <dgm:t>
        <a:bodyPr/>
        <a:lstStyle/>
        <a:p>
          <a:endParaRPr lang="en-US"/>
        </a:p>
      </dgm:t>
    </dgm:pt>
    <dgm:pt modelId="{E83A396E-167A-4C2C-8C0E-37F59E9C6E07}" type="sibTrans" cxnId="{5A502D79-FE54-40A7-8612-E37422891280}">
      <dgm:prSet/>
      <dgm:spPr/>
      <dgm:t>
        <a:bodyPr/>
        <a:lstStyle/>
        <a:p>
          <a:endParaRPr lang="en-US"/>
        </a:p>
      </dgm:t>
    </dgm:pt>
    <dgm:pt modelId="{C346E08B-B0BE-47FD-BF72-3CC7AFBE13FF}">
      <dgm:prSet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π</a:t>
          </a:r>
          <a:r>
            <a:rPr lang="en-US" sz="1100" b="1" dirty="0" err="1">
              <a:solidFill>
                <a:schemeClr val="bg1"/>
              </a:solidFill>
            </a:rPr>
            <a:t>ρόσφ</a:t>
          </a:r>
          <a:r>
            <a:rPr lang="en-US" sz="1100" b="1" dirty="0">
              <a:solidFill>
                <a:schemeClr val="bg1"/>
              </a:solidFill>
            </a:rPr>
            <a:t>ατη πνευμονεκτομή ή χειρουργείο αορτής, οισοφάγου ή  στομάχου</a:t>
          </a:r>
        </a:p>
      </dgm:t>
    </dgm:pt>
    <dgm:pt modelId="{9395F7AD-4F5F-483F-8D5C-C65E2EB3EAB9}" type="parTrans" cxnId="{C721A521-D470-45D1-9757-9979AFF48D2C}">
      <dgm:prSet/>
      <dgm:spPr/>
      <dgm:t>
        <a:bodyPr/>
        <a:lstStyle/>
        <a:p>
          <a:endParaRPr lang="en-US"/>
        </a:p>
      </dgm:t>
    </dgm:pt>
    <dgm:pt modelId="{D3A27A0E-2DA3-4FD0-91FA-E26E96118C49}" type="sibTrans" cxnId="{C721A521-D470-45D1-9757-9979AFF48D2C}">
      <dgm:prSet/>
      <dgm:spPr/>
      <dgm:t>
        <a:bodyPr/>
        <a:lstStyle/>
        <a:p>
          <a:endParaRPr lang="en-US"/>
        </a:p>
      </dgm:t>
    </dgm:pt>
    <dgm:pt modelId="{830E8417-C742-4D85-BAC0-A228974FE1CA}" type="pres">
      <dgm:prSet presAssocID="{C2514FBA-D3BA-487E-97AA-65735079EBE8}" presName="Name0" presStyleCnt="0">
        <dgm:presLayoutVars>
          <dgm:dir/>
          <dgm:resizeHandles/>
        </dgm:presLayoutVars>
      </dgm:prSet>
      <dgm:spPr/>
    </dgm:pt>
    <dgm:pt modelId="{6D68C289-A03C-427B-B49F-68617C36D958}" type="pres">
      <dgm:prSet presAssocID="{28512089-328D-468D-BF4C-C07B0D9E2034}" presName="compNode" presStyleCnt="0"/>
      <dgm:spPr/>
    </dgm:pt>
    <dgm:pt modelId="{44439670-991C-45C4-B200-D67A6A75021F}" type="pres">
      <dgm:prSet presAssocID="{28512089-328D-468D-BF4C-C07B0D9E2034}" presName="dummyConnPt" presStyleCnt="0"/>
      <dgm:spPr/>
    </dgm:pt>
    <dgm:pt modelId="{EFF1F1E4-4BF8-416A-A6A8-C6E8B7CE6DEB}" type="pres">
      <dgm:prSet presAssocID="{28512089-328D-468D-BF4C-C07B0D9E2034}" presName="node" presStyleLbl="node1" presStyleIdx="0" presStyleCnt="13">
        <dgm:presLayoutVars>
          <dgm:bulletEnabled val="1"/>
        </dgm:presLayoutVars>
      </dgm:prSet>
      <dgm:spPr/>
    </dgm:pt>
    <dgm:pt modelId="{585E784B-5DEB-497C-B1DB-F9676975911D}" type="pres">
      <dgm:prSet presAssocID="{5D5B3754-5272-436E-AEE4-937963EB7C01}" presName="sibTrans" presStyleLbl="bgSibTrans2D1" presStyleIdx="0" presStyleCnt="12"/>
      <dgm:spPr/>
    </dgm:pt>
    <dgm:pt modelId="{C3035A04-C228-49C3-AAA6-033A09A13CEA}" type="pres">
      <dgm:prSet presAssocID="{3B4139B3-F09C-40DA-9D98-C1DC3CE6BDE5}" presName="compNode" presStyleCnt="0"/>
      <dgm:spPr/>
    </dgm:pt>
    <dgm:pt modelId="{50640CB1-EC96-4166-A7B2-5A2F552E014D}" type="pres">
      <dgm:prSet presAssocID="{3B4139B3-F09C-40DA-9D98-C1DC3CE6BDE5}" presName="dummyConnPt" presStyleCnt="0"/>
      <dgm:spPr/>
    </dgm:pt>
    <dgm:pt modelId="{B26126E0-B163-41DA-B5AA-5C8B92875168}" type="pres">
      <dgm:prSet presAssocID="{3B4139B3-F09C-40DA-9D98-C1DC3CE6BDE5}" presName="node" presStyleLbl="node1" presStyleIdx="1" presStyleCnt="13">
        <dgm:presLayoutVars>
          <dgm:bulletEnabled val="1"/>
        </dgm:presLayoutVars>
      </dgm:prSet>
      <dgm:spPr/>
    </dgm:pt>
    <dgm:pt modelId="{F4834689-91AC-4E7D-8615-B2A1CA3EFB66}" type="pres">
      <dgm:prSet presAssocID="{3FC5CB81-8593-4BD5-85FC-44C529543C30}" presName="sibTrans" presStyleLbl="bgSibTrans2D1" presStyleIdx="1" presStyleCnt="12"/>
      <dgm:spPr/>
    </dgm:pt>
    <dgm:pt modelId="{C8C8BBF6-175F-4293-B688-2928F02D278C}" type="pres">
      <dgm:prSet presAssocID="{8E2905B8-D357-45C0-B1B3-7E466C2EB48C}" presName="compNode" presStyleCnt="0"/>
      <dgm:spPr/>
    </dgm:pt>
    <dgm:pt modelId="{929FE5B0-1122-494A-AE96-01EA0646D022}" type="pres">
      <dgm:prSet presAssocID="{8E2905B8-D357-45C0-B1B3-7E466C2EB48C}" presName="dummyConnPt" presStyleCnt="0"/>
      <dgm:spPr/>
    </dgm:pt>
    <dgm:pt modelId="{1506D22F-F3CC-41F3-8509-36D0749B0679}" type="pres">
      <dgm:prSet presAssocID="{8E2905B8-D357-45C0-B1B3-7E466C2EB48C}" presName="node" presStyleLbl="node1" presStyleIdx="2" presStyleCnt="13">
        <dgm:presLayoutVars>
          <dgm:bulletEnabled val="1"/>
        </dgm:presLayoutVars>
      </dgm:prSet>
      <dgm:spPr/>
    </dgm:pt>
    <dgm:pt modelId="{C5E17C19-F5F1-4484-AA09-530E6A236522}" type="pres">
      <dgm:prSet presAssocID="{8B422042-396A-4128-A680-E3887D9D5591}" presName="sibTrans" presStyleLbl="bgSibTrans2D1" presStyleIdx="2" presStyleCnt="12"/>
      <dgm:spPr/>
    </dgm:pt>
    <dgm:pt modelId="{867B18EE-0B95-4E2C-920B-100F427A6DD5}" type="pres">
      <dgm:prSet presAssocID="{2799F9F8-6AE5-4F74-8621-6ABDA174F325}" presName="compNode" presStyleCnt="0"/>
      <dgm:spPr/>
    </dgm:pt>
    <dgm:pt modelId="{616702EA-A32A-4C79-A1EE-A1F920635B63}" type="pres">
      <dgm:prSet presAssocID="{2799F9F8-6AE5-4F74-8621-6ABDA174F325}" presName="dummyConnPt" presStyleCnt="0"/>
      <dgm:spPr/>
    </dgm:pt>
    <dgm:pt modelId="{507B462D-181E-48EF-A426-E691D02C0018}" type="pres">
      <dgm:prSet presAssocID="{2799F9F8-6AE5-4F74-8621-6ABDA174F325}" presName="node" presStyleLbl="node1" presStyleIdx="3" presStyleCnt="13">
        <dgm:presLayoutVars>
          <dgm:bulletEnabled val="1"/>
        </dgm:presLayoutVars>
      </dgm:prSet>
      <dgm:spPr/>
    </dgm:pt>
    <dgm:pt modelId="{8FE20DDF-114D-432D-BED8-21283B3B74DF}" type="pres">
      <dgm:prSet presAssocID="{AAAA31B4-0B1F-4314-BD7B-B5C0023C978B}" presName="sibTrans" presStyleLbl="bgSibTrans2D1" presStyleIdx="3" presStyleCnt="12"/>
      <dgm:spPr/>
    </dgm:pt>
    <dgm:pt modelId="{418015EA-832E-4CA7-9045-6BC1B30032A0}" type="pres">
      <dgm:prSet presAssocID="{C82E4C03-ADF3-4656-95AC-6106BF7CDF0A}" presName="compNode" presStyleCnt="0"/>
      <dgm:spPr/>
    </dgm:pt>
    <dgm:pt modelId="{0DBBFA90-4EEC-4D68-90C3-940D98270D78}" type="pres">
      <dgm:prSet presAssocID="{C82E4C03-ADF3-4656-95AC-6106BF7CDF0A}" presName="dummyConnPt" presStyleCnt="0"/>
      <dgm:spPr/>
    </dgm:pt>
    <dgm:pt modelId="{4D0AC459-CC9C-4729-81E1-BA88A907FED5}" type="pres">
      <dgm:prSet presAssocID="{C82E4C03-ADF3-4656-95AC-6106BF7CDF0A}" presName="node" presStyleLbl="node1" presStyleIdx="4" presStyleCnt="13">
        <dgm:presLayoutVars>
          <dgm:bulletEnabled val="1"/>
        </dgm:presLayoutVars>
      </dgm:prSet>
      <dgm:spPr/>
    </dgm:pt>
    <dgm:pt modelId="{2700778E-CCB2-41AD-8E35-9BE6684B1081}" type="pres">
      <dgm:prSet presAssocID="{4DB671A4-C969-4237-AE35-B3C0D1B7C049}" presName="sibTrans" presStyleLbl="bgSibTrans2D1" presStyleIdx="4" presStyleCnt="12"/>
      <dgm:spPr/>
    </dgm:pt>
    <dgm:pt modelId="{265CDEBA-D3A9-4F98-8612-31B1A48C8E3E}" type="pres">
      <dgm:prSet presAssocID="{E522D147-9E6C-4AD1-A8AB-2DEC2C235E32}" presName="compNode" presStyleCnt="0"/>
      <dgm:spPr/>
    </dgm:pt>
    <dgm:pt modelId="{6C1460BD-772A-416A-8C34-7424F3C1F608}" type="pres">
      <dgm:prSet presAssocID="{E522D147-9E6C-4AD1-A8AB-2DEC2C235E32}" presName="dummyConnPt" presStyleCnt="0"/>
      <dgm:spPr/>
    </dgm:pt>
    <dgm:pt modelId="{BDD548E8-500A-4C1E-8D64-D8265B4FBB36}" type="pres">
      <dgm:prSet presAssocID="{E522D147-9E6C-4AD1-A8AB-2DEC2C235E32}" presName="node" presStyleLbl="node1" presStyleIdx="5" presStyleCnt="13">
        <dgm:presLayoutVars>
          <dgm:bulletEnabled val="1"/>
        </dgm:presLayoutVars>
      </dgm:prSet>
      <dgm:spPr/>
    </dgm:pt>
    <dgm:pt modelId="{B3CCD8C9-D7C6-43F0-BF79-C7D62E5E1678}" type="pres">
      <dgm:prSet presAssocID="{D8528870-5E30-4262-B1B6-7700D606B2B3}" presName="sibTrans" presStyleLbl="bgSibTrans2D1" presStyleIdx="5" presStyleCnt="12"/>
      <dgm:spPr/>
    </dgm:pt>
    <dgm:pt modelId="{C1D5EDBC-7E83-44AF-BDAD-66CB8E9A4EAF}" type="pres">
      <dgm:prSet presAssocID="{24D88120-E696-4506-8302-8B4A45CAFF76}" presName="compNode" presStyleCnt="0"/>
      <dgm:spPr/>
    </dgm:pt>
    <dgm:pt modelId="{E658E1BE-5F1F-47A9-93D8-38BC4BB6270C}" type="pres">
      <dgm:prSet presAssocID="{24D88120-E696-4506-8302-8B4A45CAFF76}" presName="dummyConnPt" presStyleCnt="0"/>
      <dgm:spPr/>
    </dgm:pt>
    <dgm:pt modelId="{014AB804-240A-4573-AD48-FE02E4700DDD}" type="pres">
      <dgm:prSet presAssocID="{24D88120-E696-4506-8302-8B4A45CAFF76}" presName="node" presStyleLbl="node1" presStyleIdx="6" presStyleCnt="13">
        <dgm:presLayoutVars>
          <dgm:bulletEnabled val="1"/>
        </dgm:presLayoutVars>
      </dgm:prSet>
      <dgm:spPr/>
    </dgm:pt>
    <dgm:pt modelId="{AAC52079-1071-4AC3-918D-843376436FD9}" type="pres">
      <dgm:prSet presAssocID="{72832161-720B-4485-AEF5-CF7335AEE1E6}" presName="sibTrans" presStyleLbl="bgSibTrans2D1" presStyleIdx="6" presStyleCnt="12"/>
      <dgm:spPr/>
    </dgm:pt>
    <dgm:pt modelId="{53E063F1-EDCE-46CB-9532-4249E19BE0D7}" type="pres">
      <dgm:prSet presAssocID="{7F9866A0-3CB1-4528-A4F7-9658C1CFB2CD}" presName="compNode" presStyleCnt="0"/>
      <dgm:spPr/>
    </dgm:pt>
    <dgm:pt modelId="{B2EDC948-8BA9-4946-B15F-0E1E19F1069C}" type="pres">
      <dgm:prSet presAssocID="{7F9866A0-3CB1-4528-A4F7-9658C1CFB2CD}" presName="dummyConnPt" presStyleCnt="0"/>
      <dgm:spPr/>
    </dgm:pt>
    <dgm:pt modelId="{E7DCF057-10A2-45C6-9269-750D81841E8A}" type="pres">
      <dgm:prSet presAssocID="{7F9866A0-3CB1-4528-A4F7-9658C1CFB2CD}" presName="node" presStyleLbl="node1" presStyleIdx="7" presStyleCnt="13">
        <dgm:presLayoutVars>
          <dgm:bulletEnabled val="1"/>
        </dgm:presLayoutVars>
      </dgm:prSet>
      <dgm:spPr/>
    </dgm:pt>
    <dgm:pt modelId="{0D2797A4-2334-4328-BECF-BE0B87EB41C4}" type="pres">
      <dgm:prSet presAssocID="{C636853B-43A2-4E83-B24C-458B5E42CFA1}" presName="sibTrans" presStyleLbl="bgSibTrans2D1" presStyleIdx="7" presStyleCnt="12"/>
      <dgm:spPr/>
    </dgm:pt>
    <dgm:pt modelId="{DA0FB902-D041-408B-9AB3-B1C27E302EF9}" type="pres">
      <dgm:prSet presAssocID="{9F0A9C05-B983-47A4-B500-F4886F087553}" presName="compNode" presStyleCnt="0"/>
      <dgm:spPr/>
    </dgm:pt>
    <dgm:pt modelId="{ED0C88D7-925E-43DA-A0CB-4E5D4FB21A19}" type="pres">
      <dgm:prSet presAssocID="{9F0A9C05-B983-47A4-B500-F4886F087553}" presName="dummyConnPt" presStyleCnt="0"/>
      <dgm:spPr/>
    </dgm:pt>
    <dgm:pt modelId="{59E76623-0705-48A1-86DF-5B6E1835AAC9}" type="pres">
      <dgm:prSet presAssocID="{9F0A9C05-B983-47A4-B500-F4886F087553}" presName="node" presStyleLbl="node1" presStyleIdx="8" presStyleCnt="13">
        <dgm:presLayoutVars>
          <dgm:bulletEnabled val="1"/>
        </dgm:presLayoutVars>
      </dgm:prSet>
      <dgm:spPr/>
    </dgm:pt>
    <dgm:pt modelId="{8BD5820E-2E2B-4FA1-B586-380181F1C8CC}" type="pres">
      <dgm:prSet presAssocID="{DD35A9C4-C6AA-4362-B5A3-9ABC52768F89}" presName="sibTrans" presStyleLbl="bgSibTrans2D1" presStyleIdx="8" presStyleCnt="12"/>
      <dgm:spPr/>
    </dgm:pt>
    <dgm:pt modelId="{F8B66A6D-A3DD-4D4C-B75A-60319FA411E8}" type="pres">
      <dgm:prSet presAssocID="{32DD4C5D-90D9-436D-A06D-853AF2911BC6}" presName="compNode" presStyleCnt="0"/>
      <dgm:spPr/>
    </dgm:pt>
    <dgm:pt modelId="{502EE717-8BCA-4747-A8B7-05E1D1D714B1}" type="pres">
      <dgm:prSet presAssocID="{32DD4C5D-90D9-436D-A06D-853AF2911BC6}" presName="dummyConnPt" presStyleCnt="0"/>
      <dgm:spPr/>
    </dgm:pt>
    <dgm:pt modelId="{A7CD31B0-3DE6-4AC0-B994-9F6A6838C849}" type="pres">
      <dgm:prSet presAssocID="{32DD4C5D-90D9-436D-A06D-853AF2911BC6}" presName="node" presStyleLbl="node1" presStyleIdx="9" presStyleCnt="13">
        <dgm:presLayoutVars>
          <dgm:bulletEnabled val="1"/>
        </dgm:presLayoutVars>
      </dgm:prSet>
      <dgm:spPr/>
    </dgm:pt>
    <dgm:pt modelId="{2BAAD789-0E09-4758-B313-15C4AE9A43AD}" type="pres">
      <dgm:prSet presAssocID="{EF5C576B-7C03-48E1-BC5E-BDCDFC6F25DB}" presName="sibTrans" presStyleLbl="bgSibTrans2D1" presStyleIdx="9" presStyleCnt="12"/>
      <dgm:spPr/>
    </dgm:pt>
    <dgm:pt modelId="{64771240-19E4-415C-B071-98E3C8318913}" type="pres">
      <dgm:prSet presAssocID="{A48B6946-FCA5-41B4-821C-8E29B5207B27}" presName="compNode" presStyleCnt="0"/>
      <dgm:spPr/>
    </dgm:pt>
    <dgm:pt modelId="{6626344D-7F9E-434B-A823-641E458EACFA}" type="pres">
      <dgm:prSet presAssocID="{A48B6946-FCA5-41B4-821C-8E29B5207B27}" presName="dummyConnPt" presStyleCnt="0"/>
      <dgm:spPr/>
    </dgm:pt>
    <dgm:pt modelId="{9FFADBA3-2B94-4ADF-8468-C04E1EEAB1AD}" type="pres">
      <dgm:prSet presAssocID="{A48B6946-FCA5-41B4-821C-8E29B5207B27}" presName="node" presStyleLbl="node1" presStyleIdx="10" presStyleCnt="13">
        <dgm:presLayoutVars>
          <dgm:bulletEnabled val="1"/>
        </dgm:presLayoutVars>
      </dgm:prSet>
      <dgm:spPr/>
    </dgm:pt>
    <dgm:pt modelId="{EFDE0373-5965-4ADD-A85E-9140B08BCACF}" type="pres">
      <dgm:prSet presAssocID="{D1FD1AAC-29A2-4127-BAA7-D979882F820E}" presName="sibTrans" presStyleLbl="bgSibTrans2D1" presStyleIdx="10" presStyleCnt="12"/>
      <dgm:spPr/>
    </dgm:pt>
    <dgm:pt modelId="{B2754632-E159-4ED1-AE4C-64C560133B5E}" type="pres">
      <dgm:prSet presAssocID="{4950F239-B8DC-4A56-92E0-B0A7DBADA5D1}" presName="compNode" presStyleCnt="0"/>
      <dgm:spPr/>
    </dgm:pt>
    <dgm:pt modelId="{B3BB8B74-0A50-48B2-A45E-81D72A91685C}" type="pres">
      <dgm:prSet presAssocID="{4950F239-B8DC-4A56-92E0-B0A7DBADA5D1}" presName="dummyConnPt" presStyleCnt="0"/>
      <dgm:spPr/>
    </dgm:pt>
    <dgm:pt modelId="{609D00EA-0E9C-4C65-B719-A1073D23C919}" type="pres">
      <dgm:prSet presAssocID="{4950F239-B8DC-4A56-92E0-B0A7DBADA5D1}" presName="node" presStyleLbl="node1" presStyleIdx="11" presStyleCnt="13">
        <dgm:presLayoutVars>
          <dgm:bulletEnabled val="1"/>
        </dgm:presLayoutVars>
      </dgm:prSet>
      <dgm:spPr/>
    </dgm:pt>
    <dgm:pt modelId="{7331B887-9790-4585-BDEC-7114C1060E43}" type="pres">
      <dgm:prSet presAssocID="{E83A396E-167A-4C2C-8C0E-37F59E9C6E07}" presName="sibTrans" presStyleLbl="bgSibTrans2D1" presStyleIdx="11" presStyleCnt="12"/>
      <dgm:spPr/>
    </dgm:pt>
    <dgm:pt modelId="{A060ED2C-48AF-42B3-BFAA-FCFFB0A47741}" type="pres">
      <dgm:prSet presAssocID="{C346E08B-B0BE-47FD-BF72-3CC7AFBE13FF}" presName="compNode" presStyleCnt="0"/>
      <dgm:spPr/>
    </dgm:pt>
    <dgm:pt modelId="{FA0D63EA-4DDC-4F85-ACF0-DAE513AD02E6}" type="pres">
      <dgm:prSet presAssocID="{C346E08B-B0BE-47FD-BF72-3CC7AFBE13FF}" presName="dummyConnPt" presStyleCnt="0"/>
      <dgm:spPr/>
    </dgm:pt>
    <dgm:pt modelId="{66CD861F-6B94-4B85-A71C-D173E046460D}" type="pres">
      <dgm:prSet presAssocID="{C346E08B-B0BE-47FD-BF72-3CC7AFBE13FF}" presName="node" presStyleLbl="node1" presStyleIdx="12" presStyleCnt="13">
        <dgm:presLayoutVars>
          <dgm:bulletEnabled val="1"/>
        </dgm:presLayoutVars>
      </dgm:prSet>
      <dgm:spPr/>
    </dgm:pt>
  </dgm:ptLst>
  <dgm:cxnLst>
    <dgm:cxn modelId="{FD826A0C-FCEF-4FF2-B584-65E0789B1D82}" srcId="{C2514FBA-D3BA-487E-97AA-65735079EBE8}" destId="{24D88120-E696-4506-8302-8B4A45CAFF76}" srcOrd="6" destOrd="0" parTransId="{3E656042-E24E-4898-BA48-E491765968CE}" sibTransId="{72832161-720B-4485-AEF5-CF7335AEE1E6}"/>
    <dgm:cxn modelId="{DB35C912-08E7-49F2-A926-0F26A9F4DC18}" type="presOf" srcId="{9F0A9C05-B983-47A4-B500-F4886F087553}" destId="{59E76623-0705-48A1-86DF-5B6E1835AAC9}" srcOrd="0" destOrd="0" presId="urn:microsoft.com/office/officeart/2005/8/layout/bProcess4"/>
    <dgm:cxn modelId="{EF406A19-422D-429F-A902-A02C19BB9423}" type="presOf" srcId="{D8528870-5E30-4262-B1B6-7700D606B2B3}" destId="{B3CCD8C9-D7C6-43F0-BF79-C7D62E5E1678}" srcOrd="0" destOrd="0" presId="urn:microsoft.com/office/officeart/2005/8/layout/bProcess4"/>
    <dgm:cxn modelId="{2B9A9C1F-86BA-4E66-B4F2-707A7697C8B4}" type="presOf" srcId="{C346E08B-B0BE-47FD-BF72-3CC7AFBE13FF}" destId="{66CD861F-6B94-4B85-A71C-D173E046460D}" srcOrd="0" destOrd="0" presId="urn:microsoft.com/office/officeart/2005/8/layout/bProcess4"/>
    <dgm:cxn modelId="{C721A521-D470-45D1-9757-9979AFF48D2C}" srcId="{C2514FBA-D3BA-487E-97AA-65735079EBE8}" destId="{C346E08B-B0BE-47FD-BF72-3CC7AFBE13FF}" srcOrd="12" destOrd="0" parTransId="{9395F7AD-4F5F-483F-8D5C-C65E2EB3EAB9}" sibTransId="{D3A27A0E-2DA3-4FD0-91FA-E26E96118C49}"/>
    <dgm:cxn modelId="{98ED4624-DB41-439C-A21F-3465C24818D8}" srcId="{C2514FBA-D3BA-487E-97AA-65735079EBE8}" destId="{7F9866A0-3CB1-4528-A4F7-9658C1CFB2CD}" srcOrd="7" destOrd="0" parTransId="{6B3AC4EA-F77A-4BDF-8CAD-FA67FDEF907E}" sibTransId="{C636853B-43A2-4E83-B24C-458B5E42CFA1}"/>
    <dgm:cxn modelId="{EAA7F628-7CB4-4D79-A71D-D192523610BB}" type="presOf" srcId="{C2514FBA-D3BA-487E-97AA-65735079EBE8}" destId="{830E8417-C742-4D85-BAC0-A228974FE1CA}" srcOrd="0" destOrd="0" presId="urn:microsoft.com/office/officeart/2005/8/layout/bProcess4"/>
    <dgm:cxn modelId="{C32AF72F-A407-4DB1-BEC6-9C795C18A08A}" type="presOf" srcId="{3B4139B3-F09C-40DA-9D98-C1DC3CE6BDE5}" destId="{B26126E0-B163-41DA-B5AA-5C8B92875168}" srcOrd="0" destOrd="0" presId="urn:microsoft.com/office/officeart/2005/8/layout/bProcess4"/>
    <dgm:cxn modelId="{1FBA1434-B555-4D19-9415-4FFCF3D9A23F}" type="presOf" srcId="{E83A396E-167A-4C2C-8C0E-37F59E9C6E07}" destId="{7331B887-9790-4585-BDEC-7114C1060E43}" srcOrd="0" destOrd="0" presId="urn:microsoft.com/office/officeart/2005/8/layout/bProcess4"/>
    <dgm:cxn modelId="{301EA360-4CBD-46BC-9D7C-FD5A253A2A86}" type="presOf" srcId="{8E2905B8-D357-45C0-B1B3-7E466C2EB48C}" destId="{1506D22F-F3CC-41F3-8509-36D0749B0679}" srcOrd="0" destOrd="0" presId="urn:microsoft.com/office/officeart/2005/8/layout/bProcess4"/>
    <dgm:cxn modelId="{19BECF60-841B-4831-AD7C-7863297B9F55}" type="presOf" srcId="{A48B6946-FCA5-41B4-821C-8E29B5207B27}" destId="{9FFADBA3-2B94-4ADF-8468-C04E1EEAB1AD}" srcOrd="0" destOrd="0" presId="urn:microsoft.com/office/officeart/2005/8/layout/bProcess4"/>
    <dgm:cxn modelId="{96324A61-F03E-4BAC-ACD2-148BE19D567F}" type="presOf" srcId="{28512089-328D-468D-BF4C-C07B0D9E2034}" destId="{EFF1F1E4-4BF8-416A-A6A8-C6E8B7CE6DEB}" srcOrd="0" destOrd="0" presId="urn:microsoft.com/office/officeart/2005/8/layout/bProcess4"/>
    <dgm:cxn modelId="{D22BA063-2C9D-4B5C-9168-43BCF0D67B9B}" type="presOf" srcId="{24D88120-E696-4506-8302-8B4A45CAFF76}" destId="{014AB804-240A-4573-AD48-FE02E4700DDD}" srcOrd="0" destOrd="0" presId="urn:microsoft.com/office/officeart/2005/8/layout/bProcess4"/>
    <dgm:cxn modelId="{2707A845-CA7F-4661-9F41-AE226CEB4318}" type="presOf" srcId="{4950F239-B8DC-4A56-92E0-B0A7DBADA5D1}" destId="{609D00EA-0E9C-4C65-B719-A1073D23C919}" srcOrd="0" destOrd="0" presId="urn:microsoft.com/office/officeart/2005/8/layout/bProcess4"/>
    <dgm:cxn modelId="{6F267848-B791-4208-BC7F-143A13233D2A}" type="presOf" srcId="{32DD4C5D-90D9-436D-A06D-853AF2911BC6}" destId="{A7CD31B0-3DE6-4AC0-B994-9F6A6838C849}" srcOrd="0" destOrd="0" presId="urn:microsoft.com/office/officeart/2005/8/layout/bProcess4"/>
    <dgm:cxn modelId="{EFDE656A-71FF-40D1-9C73-5BE813E674D2}" type="presOf" srcId="{5D5B3754-5272-436E-AEE4-937963EB7C01}" destId="{585E784B-5DEB-497C-B1DB-F9676975911D}" srcOrd="0" destOrd="0" presId="urn:microsoft.com/office/officeart/2005/8/layout/bProcess4"/>
    <dgm:cxn modelId="{C91BE66B-8A0D-4B8C-ADBF-BF181E27BB8E}" srcId="{C2514FBA-D3BA-487E-97AA-65735079EBE8}" destId="{2799F9F8-6AE5-4F74-8621-6ABDA174F325}" srcOrd="3" destOrd="0" parTransId="{8B3FCD3B-A12D-474E-8F18-6A512EC188B6}" sibTransId="{AAAA31B4-0B1F-4314-BD7B-B5C0023C978B}"/>
    <dgm:cxn modelId="{B6387573-7DA8-4573-899C-48E7F7F4CA23}" srcId="{C2514FBA-D3BA-487E-97AA-65735079EBE8}" destId="{9F0A9C05-B983-47A4-B500-F4886F087553}" srcOrd="8" destOrd="0" parTransId="{6B4574C9-307B-4840-A2CF-B229477A6973}" sibTransId="{DD35A9C4-C6AA-4362-B5A3-9ABC52768F89}"/>
    <dgm:cxn modelId="{B2B7BE73-75FF-48CD-B78E-6EFC0A0BE7B1}" type="presOf" srcId="{E522D147-9E6C-4AD1-A8AB-2DEC2C235E32}" destId="{BDD548E8-500A-4C1E-8D64-D8265B4FBB36}" srcOrd="0" destOrd="0" presId="urn:microsoft.com/office/officeart/2005/8/layout/bProcess4"/>
    <dgm:cxn modelId="{CBAB3255-0EB7-4745-9736-2BE98A47FE2E}" srcId="{C2514FBA-D3BA-487E-97AA-65735079EBE8}" destId="{32DD4C5D-90D9-436D-A06D-853AF2911BC6}" srcOrd="9" destOrd="0" parTransId="{136652C2-9AB8-4F29-8EA5-E38D06F5CFB5}" sibTransId="{EF5C576B-7C03-48E1-BC5E-BDCDFC6F25DB}"/>
    <dgm:cxn modelId="{E013D075-9421-406A-BC8B-71BB3FC2394D}" srcId="{C2514FBA-D3BA-487E-97AA-65735079EBE8}" destId="{A48B6946-FCA5-41B4-821C-8E29B5207B27}" srcOrd="10" destOrd="0" parTransId="{AE937AA9-3F66-4750-8E7D-2AD0CEFFB275}" sibTransId="{D1FD1AAC-29A2-4127-BAA7-D979882F820E}"/>
    <dgm:cxn modelId="{5A502D79-FE54-40A7-8612-E37422891280}" srcId="{C2514FBA-D3BA-487E-97AA-65735079EBE8}" destId="{4950F239-B8DC-4A56-92E0-B0A7DBADA5D1}" srcOrd="11" destOrd="0" parTransId="{89183982-0729-4CD3-97E1-3DF6D22483F0}" sibTransId="{E83A396E-167A-4C2C-8C0E-37F59E9C6E07}"/>
    <dgm:cxn modelId="{D4B5D359-AB97-484F-BF93-958EBB67A520}" type="presOf" srcId="{4DB671A4-C969-4237-AE35-B3C0D1B7C049}" destId="{2700778E-CCB2-41AD-8E35-9BE6684B1081}" srcOrd="0" destOrd="0" presId="urn:microsoft.com/office/officeart/2005/8/layout/bProcess4"/>
    <dgm:cxn modelId="{9B4DCE92-9105-4E1B-A981-FF4F2FD35EEF}" type="presOf" srcId="{8B422042-396A-4128-A680-E3887D9D5591}" destId="{C5E17C19-F5F1-4484-AA09-530E6A236522}" srcOrd="0" destOrd="0" presId="urn:microsoft.com/office/officeart/2005/8/layout/bProcess4"/>
    <dgm:cxn modelId="{3FB6BF98-72DE-4F47-98EC-0FF834E7AA62}" type="presOf" srcId="{2799F9F8-6AE5-4F74-8621-6ABDA174F325}" destId="{507B462D-181E-48EF-A426-E691D02C0018}" srcOrd="0" destOrd="0" presId="urn:microsoft.com/office/officeart/2005/8/layout/bProcess4"/>
    <dgm:cxn modelId="{20BE869A-D4E7-4E0A-909C-471B1A82DB97}" type="presOf" srcId="{AAAA31B4-0B1F-4314-BD7B-B5C0023C978B}" destId="{8FE20DDF-114D-432D-BED8-21283B3B74DF}" srcOrd="0" destOrd="0" presId="urn:microsoft.com/office/officeart/2005/8/layout/bProcess4"/>
    <dgm:cxn modelId="{EBE28E9E-26FC-468D-90E9-53345FBA7C1C}" type="presOf" srcId="{D1FD1AAC-29A2-4127-BAA7-D979882F820E}" destId="{EFDE0373-5965-4ADD-A85E-9140B08BCACF}" srcOrd="0" destOrd="0" presId="urn:microsoft.com/office/officeart/2005/8/layout/bProcess4"/>
    <dgm:cxn modelId="{1C6058AA-C0B9-4805-8498-62EAC5073634}" type="presOf" srcId="{EF5C576B-7C03-48E1-BC5E-BDCDFC6F25DB}" destId="{2BAAD789-0E09-4758-B313-15C4AE9A43AD}" srcOrd="0" destOrd="0" presId="urn:microsoft.com/office/officeart/2005/8/layout/bProcess4"/>
    <dgm:cxn modelId="{02C507AC-F8AE-44F3-8694-98517043FC41}" type="presOf" srcId="{72832161-720B-4485-AEF5-CF7335AEE1E6}" destId="{AAC52079-1071-4AC3-918D-843376436FD9}" srcOrd="0" destOrd="0" presId="urn:microsoft.com/office/officeart/2005/8/layout/bProcess4"/>
    <dgm:cxn modelId="{40E6D7C0-0666-4FB5-83DC-721A8F8D64B3}" type="presOf" srcId="{DD35A9C4-C6AA-4362-B5A3-9ABC52768F89}" destId="{8BD5820E-2E2B-4FA1-B586-380181F1C8CC}" srcOrd="0" destOrd="0" presId="urn:microsoft.com/office/officeart/2005/8/layout/bProcess4"/>
    <dgm:cxn modelId="{6E7493C8-A9B1-4871-9774-E022DA2112F9}" srcId="{C2514FBA-D3BA-487E-97AA-65735079EBE8}" destId="{C82E4C03-ADF3-4656-95AC-6106BF7CDF0A}" srcOrd="4" destOrd="0" parTransId="{F45CD1F2-FD06-4F6D-81D0-1EA502724604}" sibTransId="{4DB671A4-C969-4237-AE35-B3C0D1B7C049}"/>
    <dgm:cxn modelId="{FA6894D2-16F6-4694-ACB8-B547ED601E78}" type="presOf" srcId="{7F9866A0-3CB1-4528-A4F7-9658C1CFB2CD}" destId="{E7DCF057-10A2-45C6-9269-750D81841E8A}" srcOrd="0" destOrd="0" presId="urn:microsoft.com/office/officeart/2005/8/layout/bProcess4"/>
    <dgm:cxn modelId="{9326B3D8-D9CB-4FF6-A143-967E5A706046}" type="presOf" srcId="{C82E4C03-ADF3-4656-95AC-6106BF7CDF0A}" destId="{4D0AC459-CC9C-4729-81E1-BA88A907FED5}" srcOrd="0" destOrd="0" presId="urn:microsoft.com/office/officeart/2005/8/layout/bProcess4"/>
    <dgm:cxn modelId="{D030A0DA-789B-4B57-B9C4-B465F46AFDC3}" type="presOf" srcId="{C636853B-43A2-4E83-B24C-458B5E42CFA1}" destId="{0D2797A4-2334-4328-BECF-BE0B87EB41C4}" srcOrd="0" destOrd="0" presId="urn:microsoft.com/office/officeart/2005/8/layout/bProcess4"/>
    <dgm:cxn modelId="{7F34C1E6-9245-4588-A7C6-E870B3FB73F6}" srcId="{C2514FBA-D3BA-487E-97AA-65735079EBE8}" destId="{3B4139B3-F09C-40DA-9D98-C1DC3CE6BDE5}" srcOrd="1" destOrd="0" parTransId="{0DA79065-C478-4A84-874B-83EF13533737}" sibTransId="{3FC5CB81-8593-4BD5-85FC-44C529543C30}"/>
    <dgm:cxn modelId="{CF25C3F3-F7DA-4F3F-9FAB-774D9AB185EC}" srcId="{C2514FBA-D3BA-487E-97AA-65735079EBE8}" destId="{8E2905B8-D357-45C0-B1B3-7E466C2EB48C}" srcOrd="2" destOrd="0" parTransId="{89891F57-C8DD-44C2-81EF-E44148E6653E}" sibTransId="{8B422042-396A-4128-A680-E3887D9D5591}"/>
    <dgm:cxn modelId="{435EC5F5-6247-4493-85CE-9C851CDCD300}" srcId="{C2514FBA-D3BA-487E-97AA-65735079EBE8}" destId="{E522D147-9E6C-4AD1-A8AB-2DEC2C235E32}" srcOrd="5" destOrd="0" parTransId="{3A60AC68-D93F-4B92-A97E-CFE02D050D4E}" sibTransId="{D8528870-5E30-4262-B1B6-7700D606B2B3}"/>
    <dgm:cxn modelId="{336E19FF-8860-4EF3-85BC-1830144CC6FC}" type="presOf" srcId="{3FC5CB81-8593-4BD5-85FC-44C529543C30}" destId="{F4834689-91AC-4E7D-8615-B2A1CA3EFB66}" srcOrd="0" destOrd="0" presId="urn:microsoft.com/office/officeart/2005/8/layout/bProcess4"/>
    <dgm:cxn modelId="{4D9F34FF-C526-4D13-889C-557D2EBD7CBE}" srcId="{C2514FBA-D3BA-487E-97AA-65735079EBE8}" destId="{28512089-328D-468D-BF4C-C07B0D9E2034}" srcOrd="0" destOrd="0" parTransId="{88560A2E-1585-4BAB-8663-795837CA6F85}" sibTransId="{5D5B3754-5272-436E-AEE4-937963EB7C01}"/>
    <dgm:cxn modelId="{4DCA3F03-3307-4029-A523-E7A3B82AD482}" type="presParOf" srcId="{830E8417-C742-4D85-BAC0-A228974FE1CA}" destId="{6D68C289-A03C-427B-B49F-68617C36D958}" srcOrd="0" destOrd="0" presId="urn:microsoft.com/office/officeart/2005/8/layout/bProcess4"/>
    <dgm:cxn modelId="{2EF9723F-AC37-4E17-B3CD-65BEC598F828}" type="presParOf" srcId="{6D68C289-A03C-427B-B49F-68617C36D958}" destId="{44439670-991C-45C4-B200-D67A6A75021F}" srcOrd="0" destOrd="0" presId="urn:microsoft.com/office/officeart/2005/8/layout/bProcess4"/>
    <dgm:cxn modelId="{40BA7FE4-94FD-45B4-9357-1832B6B51EE1}" type="presParOf" srcId="{6D68C289-A03C-427B-B49F-68617C36D958}" destId="{EFF1F1E4-4BF8-416A-A6A8-C6E8B7CE6DEB}" srcOrd="1" destOrd="0" presId="urn:microsoft.com/office/officeart/2005/8/layout/bProcess4"/>
    <dgm:cxn modelId="{DC6BD83A-1412-4127-8E05-26F562BC65D4}" type="presParOf" srcId="{830E8417-C742-4D85-BAC0-A228974FE1CA}" destId="{585E784B-5DEB-497C-B1DB-F9676975911D}" srcOrd="1" destOrd="0" presId="urn:microsoft.com/office/officeart/2005/8/layout/bProcess4"/>
    <dgm:cxn modelId="{C944A5CF-612D-47DF-AC0F-7341C31C49F3}" type="presParOf" srcId="{830E8417-C742-4D85-BAC0-A228974FE1CA}" destId="{C3035A04-C228-49C3-AAA6-033A09A13CEA}" srcOrd="2" destOrd="0" presId="urn:microsoft.com/office/officeart/2005/8/layout/bProcess4"/>
    <dgm:cxn modelId="{67BC1CA7-5D44-4801-80BB-DDE812554F1E}" type="presParOf" srcId="{C3035A04-C228-49C3-AAA6-033A09A13CEA}" destId="{50640CB1-EC96-4166-A7B2-5A2F552E014D}" srcOrd="0" destOrd="0" presId="urn:microsoft.com/office/officeart/2005/8/layout/bProcess4"/>
    <dgm:cxn modelId="{23A5AD4C-4340-41F2-9932-C68EF51D0E19}" type="presParOf" srcId="{C3035A04-C228-49C3-AAA6-033A09A13CEA}" destId="{B26126E0-B163-41DA-B5AA-5C8B92875168}" srcOrd="1" destOrd="0" presId="urn:microsoft.com/office/officeart/2005/8/layout/bProcess4"/>
    <dgm:cxn modelId="{E5DC0288-5DF9-496E-B0C2-61FE39CC94D6}" type="presParOf" srcId="{830E8417-C742-4D85-BAC0-A228974FE1CA}" destId="{F4834689-91AC-4E7D-8615-B2A1CA3EFB66}" srcOrd="3" destOrd="0" presId="urn:microsoft.com/office/officeart/2005/8/layout/bProcess4"/>
    <dgm:cxn modelId="{1E4642ED-6547-41C9-AB1F-FA726630390A}" type="presParOf" srcId="{830E8417-C742-4D85-BAC0-A228974FE1CA}" destId="{C8C8BBF6-175F-4293-B688-2928F02D278C}" srcOrd="4" destOrd="0" presId="urn:microsoft.com/office/officeart/2005/8/layout/bProcess4"/>
    <dgm:cxn modelId="{700C69D8-86E7-400F-8571-DB30EF533709}" type="presParOf" srcId="{C8C8BBF6-175F-4293-B688-2928F02D278C}" destId="{929FE5B0-1122-494A-AE96-01EA0646D022}" srcOrd="0" destOrd="0" presId="urn:microsoft.com/office/officeart/2005/8/layout/bProcess4"/>
    <dgm:cxn modelId="{49470643-E6CC-4BF1-82A0-F77A592B27AE}" type="presParOf" srcId="{C8C8BBF6-175F-4293-B688-2928F02D278C}" destId="{1506D22F-F3CC-41F3-8509-36D0749B0679}" srcOrd="1" destOrd="0" presId="urn:microsoft.com/office/officeart/2005/8/layout/bProcess4"/>
    <dgm:cxn modelId="{F8772B20-1AEA-49CF-93CD-0AD206953D53}" type="presParOf" srcId="{830E8417-C742-4D85-BAC0-A228974FE1CA}" destId="{C5E17C19-F5F1-4484-AA09-530E6A236522}" srcOrd="5" destOrd="0" presId="urn:microsoft.com/office/officeart/2005/8/layout/bProcess4"/>
    <dgm:cxn modelId="{F8CF87F4-4DC7-4FEA-9B87-5ABA2390740B}" type="presParOf" srcId="{830E8417-C742-4D85-BAC0-A228974FE1CA}" destId="{867B18EE-0B95-4E2C-920B-100F427A6DD5}" srcOrd="6" destOrd="0" presId="urn:microsoft.com/office/officeart/2005/8/layout/bProcess4"/>
    <dgm:cxn modelId="{581C4F76-1B24-482A-A83C-42F8CA2F72F0}" type="presParOf" srcId="{867B18EE-0B95-4E2C-920B-100F427A6DD5}" destId="{616702EA-A32A-4C79-A1EE-A1F920635B63}" srcOrd="0" destOrd="0" presId="urn:microsoft.com/office/officeart/2005/8/layout/bProcess4"/>
    <dgm:cxn modelId="{D1B4103F-C6ED-4F27-808E-C800ACD9A236}" type="presParOf" srcId="{867B18EE-0B95-4E2C-920B-100F427A6DD5}" destId="{507B462D-181E-48EF-A426-E691D02C0018}" srcOrd="1" destOrd="0" presId="urn:microsoft.com/office/officeart/2005/8/layout/bProcess4"/>
    <dgm:cxn modelId="{6967C7A9-02EF-4341-AEE7-E99BD65EFB64}" type="presParOf" srcId="{830E8417-C742-4D85-BAC0-A228974FE1CA}" destId="{8FE20DDF-114D-432D-BED8-21283B3B74DF}" srcOrd="7" destOrd="0" presId="urn:microsoft.com/office/officeart/2005/8/layout/bProcess4"/>
    <dgm:cxn modelId="{6AE2FA23-5321-4821-9FF6-D977647E6E16}" type="presParOf" srcId="{830E8417-C742-4D85-BAC0-A228974FE1CA}" destId="{418015EA-832E-4CA7-9045-6BC1B30032A0}" srcOrd="8" destOrd="0" presId="urn:microsoft.com/office/officeart/2005/8/layout/bProcess4"/>
    <dgm:cxn modelId="{E25B6A7C-F23A-4FB2-B405-38229A182530}" type="presParOf" srcId="{418015EA-832E-4CA7-9045-6BC1B30032A0}" destId="{0DBBFA90-4EEC-4D68-90C3-940D98270D78}" srcOrd="0" destOrd="0" presId="urn:microsoft.com/office/officeart/2005/8/layout/bProcess4"/>
    <dgm:cxn modelId="{C74BAC56-8E97-4A7D-866F-ACD568797AA0}" type="presParOf" srcId="{418015EA-832E-4CA7-9045-6BC1B30032A0}" destId="{4D0AC459-CC9C-4729-81E1-BA88A907FED5}" srcOrd="1" destOrd="0" presId="urn:microsoft.com/office/officeart/2005/8/layout/bProcess4"/>
    <dgm:cxn modelId="{C993CF14-9FE0-4C06-B602-57D69B590D7C}" type="presParOf" srcId="{830E8417-C742-4D85-BAC0-A228974FE1CA}" destId="{2700778E-CCB2-41AD-8E35-9BE6684B1081}" srcOrd="9" destOrd="0" presId="urn:microsoft.com/office/officeart/2005/8/layout/bProcess4"/>
    <dgm:cxn modelId="{A4E31524-F552-4471-AD37-8F7DB6673746}" type="presParOf" srcId="{830E8417-C742-4D85-BAC0-A228974FE1CA}" destId="{265CDEBA-D3A9-4F98-8612-31B1A48C8E3E}" srcOrd="10" destOrd="0" presId="urn:microsoft.com/office/officeart/2005/8/layout/bProcess4"/>
    <dgm:cxn modelId="{262D3CD4-D3ED-488D-9860-AC6A4B8E0300}" type="presParOf" srcId="{265CDEBA-D3A9-4F98-8612-31B1A48C8E3E}" destId="{6C1460BD-772A-416A-8C34-7424F3C1F608}" srcOrd="0" destOrd="0" presId="urn:microsoft.com/office/officeart/2005/8/layout/bProcess4"/>
    <dgm:cxn modelId="{4078419A-2D65-473C-BE1D-9D0A454F34EC}" type="presParOf" srcId="{265CDEBA-D3A9-4F98-8612-31B1A48C8E3E}" destId="{BDD548E8-500A-4C1E-8D64-D8265B4FBB36}" srcOrd="1" destOrd="0" presId="urn:microsoft.com/office/officeart/2005/8/layout/bProcess4"/>
    <dgm:cxn modelId="{6F6DFCBC-3B81-4E24-8057-D5B9D272F965}" type="presParOf" srcId="{830E8417-C742-4D85-BAC0-A228974FE1CA}" destId="{B3CCD8C9-D7C6-43F0-BF79-C7D62E5E1678}" srcOrd="11" destOrd="0" presId="urn:microsoft.com/office/officeart/2005/8/layout/bProcess4"/>
    <dgm:cxn modelId="{8DA0BB95-E044-41F4-AA7A-04E5EBB66C7C}" type="presParOf" srcId="{830E8417-C742-4D85-BAC0-A228974FE1CA}" destId="{C1D5EDBC-7E83-44AF-BDAD-66CB8E9A4EAF}" srcOrd="12" destOrd="0" presId="urn:microsoft.com/office/officeart/2005/8/layout/bProcess4"/>
    <dgm:cxn modelId="{985F44FB-93E1-47FA-B1E6-BBDAB27BAE1C}" type="presParOf" srcId="{C1D5EDBC-7E83-44AF-BDAD-66CB8E9A4EAF}" destId="{E658E1BE-5F1F-47A9-93D8-38BC4BB6270C}" srcOrd="0" destOrd="0" presId="urn:microsoft.com/office/officeart/2005/8/layout/bProcess4"/>
    <dgm:cxn modelId="{023B4FF7-8890-42E5-833C-0F1CF1006FF9}" type="presParOf" srcId="{C1D5EDBC-7E83-44AF-BDAD-66CB8E9A4EAF}" destId="{014AB804-240A-4573-AD48-FE02E4700DDD}" srcOrd="1" destOrd="0" presId="urn:microsoft.com/office/officeart/2005/8/layout/bProcess4"/>
    <dgm:cxn modelId="{763F1E76-7121-4C68-9554-44AB6D50AF60}" type="presParOf" srcId="{830E8417-C742-4D85-BAC0-A228974FE1CA}" destId="{AAC52079-1071-4AC3-918D-843376436FD9}" srcOrd="13" destOrd="0" presId="urn:microsoft.com/office/officeart/2005/8/layout/bProcess4"/>
    <dgm:cxn modelId="{2BB67A41-8AA0-476D-AC33-5E1CD191C25E}" type="presParOf" srcId="{830E8417-C742-4D85-BAC0-A228974FE1CA}" destId="{53E063F1-EDCE-46CB-9532-4249E19BE0D7}" srcOrd="14" destOrd="0" presId="urn:microsoft.com/office/officeart/2005/8/layout/bProcess4"/>
    <dgm:cxn modelId="{896D114E-20E1-4601-A1F3-3706A7B91E74}" type="presParOf" srcId="{53E063F1-EDCE-46CB-9532-4249E19BE0D7}" destId="{B2EDC948-8BA9-4946-B15F-0E1E19F1069C}" srcOrd="0" destOrd="0" presId="urn:microsoft.com/office/officeart/2005/8/layout/bProcess4"/>
    <dgm:cxn modelId="{6DF31CF2-6F94-4BC0-9566-16BD06D5363E}" type="presParOf" srcId="{53E063F1-EDCE-46CB-9532-4249E19BE0D7}" destId="{E7DCF057-10A2-45C6-9269-750D81841E8A}" srcOrd="1" destOrd="0" presId="urn:microsoft.com/office/officeart/2005/8/layout/bProcess4"/>
    <dgm:cxn modelId="{7A9FFF01-385B-42A8-95AA-D70168902768}" type="presParOf" srcId="{830E8417-C742-4D85-BAC0-A228974FE1CA}" destId="{0D2797A4-2334-4328-BECF-BE0B87EB41C4}" srcOrd="15" destOrd="0" presId="urn:microsoft.com/office/officeart/2005/8/layout/bProcess4"/>
    <dgm:cxn modelId="{7F05EBCE-38D0-413B-A9D5-9CA77116B71C}" type="presParOf" srcId="{830E8417-C742-4D85-BAC0-A228974FE1CA}" destId="{DA0FB902-D041-408B-9AB3-B1C27E302EF9}" srcOrd="16" destOrd="0" presId="urn:microsoft.com/office/officeart/2005/8/layout/bProcess4"/>
    <dgm:cxn modelId="{12F39219-205E-4427-8396-EA16131692C9}" type="presParOf" srcId="{DA0FB902-D041-408B-9AB3-B1C27E302EF9}" destId="{ED0C88D7-925E-43DA-A0CB-4E5D4FB21A19}" srcOrd="0" destOrd="0" presId="urn:microsoft.com/office/officeart/2005/8/layout/bProcess4"/>
    <dgm:cxn modelId="{421ACD77-32F4-4BD6-9793-CE1CBBE641BC}" type="presParOf" srcId="{DA0FB902-D041-408B-9AB3-B1C27E302EF9}" destId="{59E76623-0705-48A1-86DF-5B6E1835AAC9}" srcOrd="1" destOrd="0" presId="urn:microsoft.com/office/officeart/2005/8/layout/bProcess4"/>
    <dgm:cxn modelId="{5EEF2762-4284-440E-8A68-9258D4BA4C68}" type="presParOf" srcId="{830E8417-C742-4D85-BAC0-A228974FE1CA}" destId="{8BD5820E-2E2B-4FA1-B586-380181F1C8CC}" srcOrd="17" destOrd="0" presId="urn:microsoft.com/office/officeart/2005/8/layout/bProcess4"/>
    <dgm:cxn modelId="{51887A37-0640-4DC2-B080-F42C40FCAC52}" type="presParOf" srcId="{830E8417-C742-4D85-BAC0-A228974FE1CA}" destId="{F8B66A6D-A3DD-4D4C-B75A-60319FA411E8}" srcOrd="18" destOrd="0" presId="urn:microsoft.com/office/officeart/2005/8/layout/bProcess4"/>
    <dgm:cxn modelId="{C51EE165-02BD-43FB-B513-9099EA3AB281}" type="presParOf" srcId="{F8B66A6D-A3DD-4D4C-B75A-60319FA411E8}" destId="{502EE717-8BCA-4747-A8B7-05E1D1D714B1}" srcOrd="0" destOrd="0" presId="urn:microsoft.com/office/officeart/2005/8/layout/bProcess4"/>
    <dgm:cxn modelId="{E36C8BD4-B439-4F27-9A72-26CA41724430}" type="presParOf" srcId="{F8B66A6D-A3DD-4D4C-B75A-60319FA411E8}" destId="{A7CD31B0-3DE6-4AC0-B994-9F6A6838C849}" srcOrd="1" destOrd="0" presId="urn:microsoft.com/office/officeart/2005/8/layout/bProcess4"/>
    <dgm:cxn modelId="{E4704C96-0F9A-4F17-87F7-CDCD3621DF28}" type="presParOf" srcId="{830E8417-C742-4D85-BAC0-A228974FE1CA}" destId="{2BAAD789-0E09-4758-B313-15C4AE9A43AD}" srcOrd="19" destOrd="0" presId="urn:microsoft.com/office/officeart/2005/8/layout/bProcess4"/>
    <dgm:cxn modelId="{500EE43E-86FE-434E-B893-C7EBCCFEC429}" type="presParOf" srcId="{830E8417-C742-4D85-BAC0-A228974FE1CA}" destId="{64771240-19E4-415C-B071-98E3C8318913}" srcOrd="20" destOrd="0" presId="urn:microsoft.com/office/officeart/2005/8/layout/bProcess4"/>
    <dgm:cxn modelId="{5F0D9D40-8EBF-4628-A659-2B9ACA72D06E}" type="presParOf" srcId="{64771240-19E4-415C-B071-98E3C8318913}" destId="{6626344D-7F9E-434B-A823-641E458EACFA}" srcOrd="0" destOrd="0" presId="urn:microsoft.com/office/officeart/2005/8/layout/bProcess4"/>
    <dgm:cxn modelId="{BC8225E9-A017-40EC-90C7-B48B87852D68}" type="presParOf" srcId="{64771240-19E4-415C-B071-98E3C8318913}" destId="{9FFADBA3-2B94-4ADF-8468-C04E1EEAB1AD}" srcOrd="1" destOrd="0" presId="urn:microsoft.com/office/officeart/2005/8/layout/bProcess4"/>
    <dgm:cxn modelId="{47ACF2D4-36AB-4DDE-B722-F012A4B48F8A}" type="presParOf" srcId="{830E8417-C742-4D85-BAC0-A228974FE1CA}" destId="{EFDE0373-5965-4ADD-A85E-9140B08BCACF}" srcOrd="21" destOrd="0" presId="urn:microsoft.com/office/officeart/2005/8/layout/bProcess4"/>
    <dgm:cxn modelId="{EF1AA176-417B-4153-A69F-20835EFB1573}" type="presParOf" srcId="{830E8417-C742-4D85-BAC0-A228974FE1CA}" destId="{B2754632-E159-4ED1-AE4C-64C560133B5E}" srcOrd="22" destOrd="0" presId="urn:microsoft.com/office/officeart/2005/8/layout/bProcess4"/>
    <dgm:cxn modelId="{F9DA227C-4F06-461F-A31E-EC322EEEB026}" type="presParOf" srcId="{B2754632-E159-4ED1-AE4C-64C560133B5E}" destId="{B3BB8B74-0A50-48B2-A45E-81D72A91685C}" srcOrd="0" destOrd="0" presId="urn:microsoft.com/office/officeart/2005/8/layout/bProcess4"/>
    <dgm:cxn modelId="{F36C62D8-ADA8-4320-954A-4899F99E803B}" type="presParOf" srcId="{B2754632-E159-4ED1-AE4C-64C560133B5E}" destId="{609D00EA-0E9C-4C65-B719-A1073D23C919}" srcOrd="1" destOrd="0" presId="urn:microsoft.com/office/officeart/2005/8/layout/bProcess4"/>
    <dgm:cxn modelId="{AC62FB95-045E-4105-AFB4-F145A5197802}" type="presParOf" srcId="{830E8417-C742-4D85-BAC0-A228974FE1CA}" destId="{7331B887-9790-4585-BDEC-7114C1060E43}" srcOrd="23" destOrd="0" presId="urn:microsoft.com/office/officeart/2005/8/layout/bProcess4"/>
    <dgm:cxn modelId="{5B155224-54EC-46CA-A82E-98C3BAE24F6F}" type="presParOf" srcId="{830E8417-C742-4D85-BAC0-A228974FE1CA}" destId="{A060ED2C-48AF-42B3-BFAA-FCFFB0A47741}" srcOrd="24" destOrd="0" presId="urn:microsoft.com/office/officeart/2005/8/layout/bProcess4"/>
    <dgm:cxn modelId="{F3317FC3-588B-4316-B432-36DE0FF58327}" type="presParOf" srcId="{A060ED2C-48AF-42B3-BFAA-FCFFB0A47741}" destId="{FA0D63EA-4DDC-4F85-ACF0-DAE513AD02E6}" srcOrd="0" destOrd="0" presId="urn:microsoft.com/office/officeart/2005/8/layout/bProcess4"/>
    <dgm:cxn modelId="{1DBE673A-4197-438A-BFD3-0C9DA46A95E8}" type="presParOf" srcId="{A060ED2C-48AF-42B3-BFAA-FCFFB0A47741}" destId="{66CD861F-6B94-4B85-A71C-D173E046460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473203-98E4-4710-90DE-0E962083D148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1CF203B-CF26-42CF-8DCA-8B76134B1B37}">
      <dgm:prSet/>
      <dgm:spPr/>
      <dgm:t>
        <a:bodyPr/>
        <a:lstStyle/>
        <a:p>
          <a:r>
            <a:rPr lang="el-GR" b="1">
              <a:solidFill>
                <a:schemeClr val="bg1"/>
              </a:solidFill>
            </a:rPr>
            <a:t>Σε </a:t>
          </a:r>
          <a:r>
            <a:rPr lang="en-US" b="1">
              <a:solidFill>
                <a:schemeClr val="bg1"/>
              </a:solidFill>
            </a:rPr>
            <a:t>οστικές προεξοχές</a:t>
          </a:r>
        </a:p>
      </dgm:t>
    </dgm:pt>
    <dgm:pt modelId="{A7BF7D32-DEA6-48B6-B964-B3C9B2A59D71}" type="parTrans" cxnId="{68B25C53-A705-40D9-ADE2-51320A4E5CDB}">
      <dgm:prSet/>
      <dgm:spPr/>
      <dgm:t>
        <a:bodyPr/>
        <a:lstStyle/>
        <a:p>
          <a:endParaRPr lang="en-US"/>
        </a:p>
      </dgm:t>
    </dgm:pt>
    <dgm:pt modelId="{E7F18C5E-AC60-44FF-AC19-DD7821A0AA9F}" type="sibTrans" cxnId="{68B25C53-A705-40D9-ADE2-51320A4E5CDB}">
      <dgm:prSet/>
      <dgm:spPr/>
      <dgm:t>
        <a:bodyPr/>
        <a:lstStyle/>
        <a:p>
          <a:endParaRPr lang="en-US"/>
        </a:p>
      </dgm:t>
    </dgm:pt>
    <dgm:pt modelId="{B1547346-A122-4F47-B19F-0A959255555C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Καρδιαγγειακές παθήσεις</a:t>
          </a:r>
        </a:p>
      </dgm:t>
    </dgm:pt>
    <dgm:pt modelId="{30085B66-0CBE-4BC4-968E-4A528609AA69}" type="parTrans" cxnId="{1C361535-4972-40D8-A2C5-A9BEE2250B13}">
      <dgm:prSet/>
      <dgm:spPr/>
      <dgm:t>
        <a:bodyPr/>
        <a:lstStyle/>
        <a:p>
          <a:endParaRPr lang="en-US"/>
        </a:p>
      </dgm:t>
    </dgm:pt>
    <dgm:pt modelId="{FF8F6139-5858-45A6-9880-8AD7FBB5C630}" type="sibTrans" cxnId="{1C361535-4972-40D8-A2C5-A9BEE2250B13}">
      <dgm:prSet/>
      <dgm:spPr/>
      <dgm:t>
        <a:bodyPr/>
        <a:lstStyle/>
        <a:p>
          <a:endParaRPr lang="en-US"/>
        </a:p>
      </dgm:t>
    </dgm:pt>
    <dgm:pt modelId="{2270409B-84A2-4AEB-B5DC-A8A9570B0F37}">
      <dgm:prSet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Αιμορρ</a:t>
          </a:r>
          <a:r>
            <a:rPr lang="en-US" b="1" dirty="0">
              <a:solidFill>
                <a:schemeClr val="bg1"/>
              </a:solidFill>
            </a:rPr>
            <a:t>αγία</a:t>
          </a:r>
        </a:p>
      </dgm:t>
    </dgm:pt>
    <dgm:pt modelId="{738F9954-7BD2-48EE-ACA4-D60C4694BDC6}" type="parTrans" cxnId="{8A0D23BF-05CD-4433-938D-F069A3FF5807}">
      <dgm:prSet/>
      <dgm:spPr/>
      <dgm:t>
        <a:bodyPr/>
        <a:lstStyle/>
        <a:p>
          <a:endParaRPr lang="en-US"/>
        </a:p>
      </dgm:t>
    </dgm:pt>
    <dgm:pt modelId="{4430FDD1-7960-4EB5-A887-BBA2220ED09D}" type="sibTrans" cxnId="{8A0D23BF-05CD-4433-938D-F069A3FF5807}">
      <dgm:prSet/>
      <dgm:spPr/>
      <dgm:t>
        <a:bodyPr/>
        <a:lstStyle/>
        <a:p>
          <a:endParaRPr lang="en-US"/>
        </a:p>
      </dgm:t>
    </dgm:pt>
    <dgm:pt modelId="{A1C8C6C2-8016-41FD-B310-F77329207016}">
      <dgm:prSet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Πρόσθετ</a:t>
          </a:r>
          <a:r>
            <a:rPr lang="en-US" b="1" dirty="0">
              <a:solidFill>
                <a:schemeClr val="bg1"/>
              </a:solidFill>
            </a:rPr>
            <a:t>α μοσχεύματα δέρματος</a:t>
          </a:r>
        </a:p>
      </dgm:t>
    </dgm:pt>
    <dgm:pt modelId="{BACB1342-2D7D-4497-8F4E-C7FE63051509}" type="parTrans" cxnId="{DD01FDBC-DFAB-4A64-8A4F-9D532BDF3657}">
      <dgm:prSet/>
      <dgm:spPr/>
      <dgm:t>
        <a:bodyPr/>
        <a:lstStyle/>
        <a:p>
          <a:endParaRPr lang="en-US"/>
        </a:p>
      </dgm:t>
    </dgm:pt>
    <dgm:pt modelId="{D9EA0D86-8D5E-488A-830B-8B5E2CD95972}" type="sibTrans" cxnId="{DD01FDBC-DFAB-4A64-8A4F-9D532BDF3657}">
      <dgm:prSet/>
      <dgm:spPr/>
      <dgm:t>
        <a:bodyPr/>
        <a:lstStyle/>
        <a:p>
          <a:endParaRPr lang="en-US"/>
        </a:p>
      </dgm:t>
    </dgm:pt>
    <dgm:pt modelId="{0F1C8744-735F-465D-9C17-46D3328EEF34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Πρόσφατα εγκαύματα</a:t>
          </a:r>
        </a:p>
      </dgm:t>
    </dgm:pt>
    <dgm:pt modelId="{0538689A-36DF-4141-ABE7-C6170D2A770A}" type="parTrans" cxnId="{83B3A1AA-8755-4ADE-9094-616368A7AE66}">
      <dgm:prSet/>
      <dgm:spPr/>
      <dgm:t>
        <a:bodyPr/>
        <a:lstStyle/>
        <a:p>
          <a:endParaRPr lang="en-US"/>
        </a:p>
      </dgm:t>
    </dgm:pt>
    <dgm:pt modelId="{FEEB8C0B-8D19-485E-AE26-8820D10B1367}" type="sibTrans" cxnId="{83B3A1AA-8755-4ADE-9094-616368A7AE66}">
      <dgm:prSet/>
      <dgm:spPr/>
      <dgm:t>
        <a:bodyPr/>
        <a:lstStyle/>
        <a:p>
          <a:endParaRPr lang="en-US"/>
        </a:p>
      </dgm:t>
    </dgm:pt>
    <dgm:pt modelId="{5E080639-C372-415A-B07D-64FF6AEDA742}">
      <dgm:prSet/>
      <dgm:spPr/>
      <dgm:t>
        <a:bodyPr/>
        <a:lstStyle/>
        <a:p>
          <a:r>
            <a:rPr lang="el-GR" b="1">
              <a:solidFill>
                <a:schemeClr val="bg1"/>
              </a:solidFill>
            </a:rPr>
            <a:t>Κατάγματα πλευρών</a:t>
          </a:r>
          <a:endParaRPr lang="en-US" b="1">
            <a:solidFill>
              <a:schemeClr val="bg1"/>
            </a:solidFill>
          </a:endParaRPr>
        </a:p>
      </dgm:t>
    </dgm:pt>
    <dgm:pt modelId="{EBECF1E0-000B-4CF3-BE0C-E0FE74EBC93E}" type="parTrans" cxnId="{D147D8D8-56C8-42F1-ACE4-16EC3A3B2E4F}">
      <dgm:prSet/>
      <dgm:spPr/>
      <dgm:t>
        <a:bodyPr/>
        <a:lstStyle/>
        <a:p>
          <a:endParaRPr lang="en-US"/>
        </a:p>
      </dgm:t>
    </dgm:pt>
    <dgm:pt modelId="{E61DE04F-3F1D-456F-BB93-C8322F9BC14C}" type="sibTrans" cxnId="{D147D8D8-56C8-42F1-ACE4-16EC3A3B2E4F}">
      <dgm:prSet/>
      <dgm:spPr/>
      <dgm:t>
        <a:bodyPr/>
        <a:lstStyle/>
        <a:p>
          <a:endParaRPr lang="en-US"/>
        </a:p>
      </dgm:t>
    </dgm:pt>
    <dgm:pt modelId="{E8A0BD70-4E32-44DA-922B-DDEE287A4E5E}">
      <dgm:prSet/>
      <dgm:spPr/>
      <dgm:t>
        <a:bodyPr/>
        <a:lstStyle/>
        <a:p>
          <a:r>
            <a:rPr lang="el-GR" b="1">
              <a:solidFill>
                <a:schemeClr val="bg1"/>
              </a:solidFill>
            </a:rPr>
            <a:t>Οστεοπόρωση </a:t>
          </a:r>
          <a:endParaRPr lang="en-US" b="1">
            <a:solidFill>
              <a:schemeClr val="bg1"/>
            </a:solidFill>
          </a:endParaRPr>
        </a:p>
      </dgm:t>
    </dgm:pt>
    <dgm:pt modelId="{7E3454CB-FE32-425E-971A-65D4088EEC04}" type="parTrans" cxnId="{C4C4E795-6A31-47F7-82B2-13C3B08876ED}">
      <dgm:prSet/>
      <dgm:spPr/>
      <dgm:t>
        <a:bodyPr/>
        <a:lstStyle/>
        <a:p>
          <a:endParaRPr lang="en-US"/>
        </a:p>
      </dgm:t>
    </dgm:pt>
    <dgm:pt modelId="{418C6070-B744-46D0-85E6-36C7835F3288}" type="sibTrans" cxnId="{C4C4E795-6A31-47F7-82B2-13C3B08876ED}">
      <dgm:prSet/>
      <dgm:spPr/>
      <dgm:t>
        <a:bodyPr/>
        <a:lstStyle/>
        <a:p>
          <a:endParaRPr lang="en-US"/>
        </a:p>
      </dgm:t>
    </dgm:pt>
    <dgm:pt modelId="{0FDD5550-F645-4C24-B52B-AB9666DFCCE5}">
      <dgm:prSet/>
      <dgm:spPr/>
      <dgm:t>
        <a:bodyPr/>
        <a:lstStyle/>
        <a:p>
          <a:r>
            <a:rPr lang="el-GR" b="1">
              <a:solidFill>
                <a:schemeClr val="bg1"/>
              </a:solidFill>
            </a:rPr>
            <a:t>Οξύ πλευρικό πόνο</a:t>
          </a:r>
          <a:endParaRPr lang="en-US" b="1">
            <a:solidFill>
              <a:schemeClr val="bg1"/>
            </a:solidFill>
          </a:endParaRPr>
        </a:p>
      </dgm:t>
    </dgm:pt>
    <dgm:pt modelId="{38CFE663-BCB3-498D-B96E-4F212094BB2F}" type="parTrans" cxnId="{61A7350D-D5E9-4E59-9536-1ABAC10F4E8B}">
      <dgm:prSet/>
      <dgm:spPr/>
      <dgm:t>
        <a:bodyPr/>
        <a:lstStyle/>
        <a:p>
          <a:endParaRPr lang="en-US"/>
        </a:p>
      </dgm:t>
    </dgm:pt>
    <dgm:pt modelId="{CFB9848D-994C-4209-AABD-7A532165608E}" type="sibTrans" cxnId="{61A7350D-D5E9-4E59-9536-1ABAC10F4E8B}">
      <dgm:prSet/>
      <dgm:spPr/>
      <dgm:t>
        <a:bodyPr/>
        <a:lstStyle/>
        <a:p>
          <a:endParaRPr lang="en-US"/>
        </a:p>
      </dgm:t>
    </dgm:pt>
    <dgm:pt modelId="{9D0CD2ED-7F1E-4452-9611-479C7F930EEB}">
      <dgm:prSet/>
      <dgm:spPr/>
      <dgm:t>
        <a:bodyPr/>
        <a:lstStyle/>
        <a:p>
          <a:r>
            <a:rPr lang="el-GR" b="1">
              <a:solidFill>
                <a:schemeClr val="bg1"/>
              </a:solidFill>
            </a:rPr>
            <a:t>Μετάσταση όγκων στις πλευρές ή τη Σ.Σ</a:t>
          </a:r>
          <a:endParaRPr lang="en-US" b="1">
            <a:solidFill>
              <a:schemeClr val="bg1"/>
            </a:solidFill>
          </a:endParaRPr>
        </a:p>
      </dgm:t>
    </dgm:pt>
    <dgm:pt modelId="{B82AA737-740A-4970-B9D2-F9CA065A2BD7}" type="parTrans" cxnId="{9A471A40-3097-4474-A361-4C368421A559}">
      <dgm:prSet/>
      <dgm:spPr/>
      <dgm:t>
        <a:bodyPr/>
        <a:lstStyle/>
        <a:p>
          <a:endParaRPr lang="en-US"/>
        </a:p>
      </dgm:t>
    </dgm:pt>
    <dgm:pt modelId="{58FE407E-60BC-43A1-AC7A-1108F89BA615}" type="sibTrans" cxnId="{9A471A40-3097-4474-A361-4C368421A559}">
      <dgm:prSet/>
      <dgm:spPr/>
      <dgm:t>
        <a:bodyPr/>
        <a:lstStyle/>
        <a:p>
          <a:endParaRPr lang="en-US"/>
        </a:p>
      </dgm:t>
    </dgm:pt>
    <dgm:pt modelId="{3470480F-967A-4077-B70F-8E99EBDCE446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Εκτεταμένο οίδημα</a:t>
          </a:r>
        </a:p>
      </dgm:t>
    </dgm:pt>
    <dgm:pt modelId="{1E679885-1D7E-4859-9FEB-35A3688B80DE}" type="parTrans" cxnId="{FB6CEE8E-F48A-4B1B-A150-73A3E471282A}">
      <dgm:prSet/>
      <dgm:spPr/>
      <dgm:t>
        <a:bodyPr/>
        <a:lstStyle/>
        <a:p>
          <a:endParaRPr lang="en-US"/>
        </a:p>
      </dgm:t>
    </dgm:pt>
    <dgm:pt modelId="{713C8934-F994-4CCB-8E3F-8016FC6A31BD}" type="sibTrans" cxnId="{FB6CEE8E-F48A-4B1B-A150-73A3E471282A}">
      <dgm:prSet/>
      <dgm:spPr/>
      <dgm:t>
        <a:bodyPr/>
        <a:lstStyle/>
        <a:p>
          <a:endParaRPr lang="en-US"/>
        </a:p>
      </dgm:t>
    </dgm:pt>
    <dgm:pt modelId="{0E273503-10D6-4108-BAE1-221EBA94D57F}">
      <dgm:prSet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Πνευμοθώρακα</a:t>
          </a:r>
        </a:p>
      </dgm:t>
    </dgm:pt>
    <dgm:pt modelId="{4D138C61-F723-4263-A9F1-D09C6DAA4137}" type="parTrans" cxnId="{CD16526D-0637-48EA-9A97-BE58C1E787CC}">
      <dgm:prSet/>
      <dgm:spPr/>
      <dgm:t>
        <a:bodyPr/>
        <a:lstStyle/>
        <a:p>
          <a:endParaRPr lang="en-US"/>
        </a:p>
      </dgm:t>
    </dgm:pt>
    <dgm:pt modelId="{FD217CC6-22EA-4DB1-BE8D-FDC5534B26A1}" type="sibTrans" cxnId="{CD16526D-0637-48EA-9A97-BE58C1E787CC}">
      <dgm:prSet/>
      <dgm:spPr/>
      <dgm:t>
        <a:bodyPr/>
        <a:lstStyle/>
        <a:p>
          <a:endParaRPr lang="en-US"/>
        </a:p>
      </dgm:t>
    </dgm:pt>
    <dgm:pt modelId="{96D3048F-AB2C-4DAB-B7F6-F9A3F98A7216}">
      <dgm:prSet/>
      <dgm:spPr/>
      <dgm:t>
        <a:bodyPr/>
        <a:lstStyle/>
        <a:p>
          <a:r>
            <a:rPr lang="el-GR" b="1">
              <a:solidFill>
                <a:schemeClr val="bg1"/>
              </a:solidFill>
            </a:rPr>
            <a:t>Πνευμονική εμβολή</a:t>
          </a:r>
          <a:endParaRPr lang="en-US" b="1">
            <a:solidFill>
              <a:schemeClr val="bg1"/>
            </a:solidFill>
          </a:endParaRPr>
        </a:p>
      </dgm:t>
    </dgm:pt>
    <dgm:pt modelId="{E6632438-87FA-4ACA-9DC4-94EF188FFE75}" type="parTrans" cxnId="{647D8487-B912-4A25-AD87-5136470EA977}">
      <dgm:prSet/>
      <dgm:spPr/>
      <dgm:t>
        <a:bodyPr/>
        <a:lstStyle/>
        <a:p>
          <a:endParaRPr lang="en-US"/>
        </a:p>
      </dgm:t>
    </dgm:pt>
    <dgm:pt modelId="{3478C648-2EFB-4698-BD41-5E5878EFD997}" type="sibTrans" cxnId="{647D8487-B912-4A25-AD87-5136470EA977}">
      <dgm:prSet/>
      <dgm:spPr/>
      <dgm:t>
        <a:bodyPr/>
        <a:lstStyle/>
        <a:p>
          <a:endParaRPr lang="en-US"/>
        </a:p>
      </dgm:t>
    </dgm:pt>
    <dgm:pt modelId="{7C77C0B7-54E6-4DEA-8BB2-5A4AE818424E}">
      <dgm:prSet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Ενεργό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φυμ</a:t>
          </a:r>
          <a:r>
            <a:rPr lang="en-US" b="1" dirty="0">
              <a:solidFill>
                <a:schemeClr val="bg1"/>
              </a:solidFill>
            </a:rPr>
            <a:t>ατίωση</a:t>
          </a:r>
        </a:p>
      </dgm:t>
    </dgm:pt>
    <dgm:pt modelId="{0E9912DD-C2AF-4CB7-BFFD-0ABAF312EC37}" type="parTrans" cxnId="{69F743C6-88EB-41A0-A636-C1EAF60AF9C6}">
      <dgm:prSet/>
      <dgm:spPr/>
      <dgm:t>
        <a:bodyPr/>
        <a:lstStyle/>
        <a:p>
          <a:endParaRPr lang="en-US"/>
        </a:p>
      </dgm:t>
    </dgm:pt>
    <dgm:pt modelId="{09DB7E69-2D58-4A97-B697-F5FC2456009B}" type="sibTrans" cxnId="{69F743C6-88EB-41A0-A636-C1EAF60AF9C6}">
      <dgm:prSet/>
      <dgm:spPr/>
      <dgm:t>
        <a:bodyPr/>
        <a:lstStyle/>
        <a:p>
          <a:endParaRPr lang="en-US"/>
        </a:p>
      </dgm:t>
    </dgm:pt>
    <dgm:pt modelId="{108515EB-54D8-4418-AB86-BF2541D51686}" type="pres">
      <dgm:prSet presAssocID="{F7473203-98E4-4710-90DE-0E962083D148}" presName="diagram" presStyleCnt="0">
        <dgm:presLayoutVars>
          <dgm:dir/>
          <dgm:resizeHandles val="exact"/>
        </dgm:presLayoutVars>
      </dgm:prSet>
      <dgm:spPr/>
    </dgm:pt>
    <dgm:pt modelId="{4D18E45C-14D3-4A73-9EDE-B1B7BD3EACC3}" type="pres">
      <dgm:prSet presAssocID="{51CF203B-CF26-42CF-8DCA-8B76134B1B37}" presName="node" presStyleLbl="node1" presStyleIdx="0" presStyleCnt="13">
        <dgm:presLayoutVars>
          <dgm:bulletEnabled val="1"/>
        </dgm:presLayoutVars>
      </dgm:prSet>
      <dgm:spPr/>
    </dgm:pt>
    <dgm:pt modelId="{DB9A95FF-03B3-4A89-A9C5-6C861FA28B1B}" type="pres">
      <dgm:prSet presAssocID="{E7F18C5E-AC60-44FF-AC19-DD7821A0AA9F}" presName="sibTrans" presStyleLbl="sibTrans2D1" presStyleIdx="0" presStyleCnt="12"/>
      <dgm:spPr/>
    </dgm:pt>
    <dgm:pt modelId="{92FF6BA6-F5FA-45E8-AB8E-6B3B6CC3BFAA}" type="pres">
      <dgm:prSet presAssocID="{E7F18C5E-AC60-44FF-AC19-DD7821A0AA9F}" presName="connectorText" presStyleLbl="sibTrans2D1" presStyleIdx="0" presStyleCnt="12"/>
      <dgm:spPr/>
    </dgm:pt>
    <dgm:pt modelId="{4E32CF8B-FCAA-4C3B-8587-152BA579B062}" type="pres">
      <dgm:prSet presAssocID="{B1547346-A122-4F47-B19F-0A959255555C}" presName="node" presStyleLbl="node1" presStyleIdx="1" presStyleCnt="13">
        <dgm:presLayoutVars>
          <dgm:bulletEnabled val="1"/>
        </dgm:presLayoutVars>
      </dgm:prSet>
      <dgm:spPr/>
    </dgm:pt>
    <dgm:pt modelId="{F7C35337-43E9-42DD-8090-AEA1EF6A2D60}" type="pres">
      <dgm:prSet presAssocID="{FF8F6139-5858-45A6-9880-8AD7FBB5C630}" presName="sibTrans" presStyleLbl="sibTrans2D1" presStyleIdx="1" presStyleCnt="12"/>
      <dgm:spPr/>
    </dgm:pt>
    <dgm:pt modelId="{1BBFAA0F-D397-4453-A7FA-1B29A855414E}" type="pres">
      <dgm:prSet presAssocID="{FF8F6139-5858-45A6-9880-8AD7FBB5C630}" presName="connectorText" presStyleLbl="sibTrans2D1" presStyleIdx="1" presStyleCnt="12"/>
      <dgm:spPr/>
    </dgm:pt>
    <dgm:pt modelId="{0C33CC09-5D4A-4CF6-8D44-71C13C298394}" type="pres">
      <dgm:prSet presAssocID="{2270409B-84A2-4AEB-B5DC-A8A9570B0F37}" presName="node" presStyleLbl="node1" presStyleIdx="2" presStyleCnt="13">
        <dgm:presLayoutVars>
          <dgm:bulletEnabled val="1"/>
        </dgm:presLayoutVars>
      </dgm:prSet>
      <dgm:spPr/>
    </dgm:pt>
    <dgm:pt modelId="{1974605E-2C0C-4E7A-8C11-DF71C35138F1}" type="pres">
      <dgm:prSet presAssocID="{4430FDD1-7960-4EB5-A887-BBA2220ED09D}" presName="sibTrans" presStyleLbl="sibTrans2D1" presStyleIdx="2" presStyleCnt="12"/>
      <dgm:spPr/>
    </dgm:pt>
    <dgm:pt modelId="{5B8C1120-54C2-491C-A29B-4CED4D7AE6FC}" type="pres">
      <dgm:prSet presAssocID="{4430FDD1-7960-4EB5-A887-BBA2220ED09D}" presName="connectorText" presStyleLbl="sibTrans2D1" presStyleIdx="2" presStyleCnt="12"/>
      <dgm:spPr/>
    </dgm:pt>
    <dgm:pt modelId="{3FD454B1-8F1A-44A0-B626-ACCFF45D22A3}" type="pres">
      <dgm:prSet presAssocID="{A1C8C6C2-8016-41FD-B310-F77329207016}" presName="node" presStyleLbl="node1" presStyleIdx="3" presStyleCnt="13">
        <dgm:presLayoutVars>
          <dgm:bulletEnabled val="1"/>
        </dgm:presLayoutVars>
      </dgm:prSet>
      <dgm:spPr/>
    </dgm:pt>
    <dgm:pt modelId="{EF2BB884-B6A4-4C61-89BF-5E2ABD3C2875}" type="pres">
      <dgm:prSet presAssocID="{D9EA0D86-8D5E-488A-830B-8B5E2CD95972}" presName="sibTrans" presStyleLbl="sibTrans2D1" presStyleIdx="3" presStyleCnt="12"/>
      <dgm:spPr/>
    </dgm:pt>
    <dgm:pt modelId="{C86F23B0-75BD-42FB-8376-3D10924E0DFD}" type="pres">
      <dgm:prSet presAssocID="{D9EA0D86-8D5E-488A-830B-8B5E2CD95972}" presName="connectorText" presStyleLbl="sibTrans2D1" presStyleIdx="3" presStyleCnt="12"/>
      <dgm:spPr/>
    </dgm:pt>
    <dgm:pt modelId="{CD3DE047-EB5A-4079-B139-883798138E06}" type="pres">
      <dgm:prSet presAssocID="{0F1C8744-735F-465D-9C17-46D3328EEF34}" presName="node" presStyleLbl="node1" presStyleIdx="4" presStyleCnt="13">
        <dgm:presLayoutVars>
          <dgm:bulletEnabled val="1"/>
        </dgm:presLayoutVars>
      </dgm:prSet>
      <dgm:spPr/>
    </dgm:pt>
    <dgm:pt modelId="{E7217790-C9C6-416D-BB6E-5096223FA17E}" type="pres">
      <dgm:prSet presAssocID="{FEEB8C0B-8D19-485E-AE26-8820D10B1367}" presName="sibTrans" presStyleLbl="sibTrans2D1" presStyleIdx="4" presStyleCnt="12"/>
      <dgm:spPr/>
    </dgm:pt>
    <dgm:pt modelId="{288B28B1-03F5-4992-9F9B-FC8A9E5E71DA}" type="pres">
      <dgm:prSet presAssocID="{FEEB8C0B-8D19-485E-AE26-8820D10B1367}" presName="connectorText" presStyleLbl="sibTrans2D1" presStyleIdx="4" presStyleCnt="12"/>
      <dgm:spPr/>
    </dgm:pt>
    <dgm:pt modelId="{06FCEDCB-51AE-4AE9-BFA0-05F20DC1AAB7}" type="pres">
      <dgm:prSet presAssocID="{5E080639-C372-415A-B07D-64FF6AEDA742}" presName="node" presStyleLbl="node1" presStyleIdx="5" presStyleCnt="13">
        <dgm:presLayoutVars>
          <dgm:bulletEnabled val="1"/>
        </dgm:presLayoutVars>
      </dgm:prSet>
      <dgm:spPr/>
    </dgm:pt>
    <dgm:pt modelId="{88968E83-2D5D-4394-A13A-91D405B77F3F}" type="pres">
      <dgm:prSet presAssocID="{E61DE04F-3F1D-456F-BB93-C8322F9BC14C}" presName="sibTrans" presStyleLbl="sibTrans2D1" presStyleIdx="5" presStyleCnt="12"/>
      <dgm:spPr/>
    </dgm:pt>
    <dgm:pt modelId="{6EE5BEA3-BA38-4C71-AEE9-F1F09859F6B6}" type="pres">
      <dgm:prSet presAssocID="{E61DE04F-3F1D-456F-BB93-C8322F9BC14C}" presName="connectorText" presStyleLbl="sibTrans2D1" presStyleIdx="5" presStyleCnt="12"/>
      <dgm:spPr/>
    </dgm:pt>
    <dgm:pt modelId="{00F18C17-627D-4644-8464-E462851904CE}" type="pres">
      <dgm:prSet presAssocID="{E8A0BD70-4E32-44DA-922B-DDEE287A4E5E}" presName="node" presStyleLbl="node1" presStyleIdx="6" presStyleCnt="13">
        <dgm:presLayoutVars>
          <dgm:bulletEnabled val="1"/>
        </dgm:presLayoutVars>
      </dgm:prSet>
      <dgm:spPr/>
    </dgm:pt>
    <dgm:pt modelId="{41D100A4-5EF2-4126-B049-6FEE7D1600B9}" type="pres">
      <dgm:prSet presAssocID="{418C6070-B744-46D0-85E6-36C7835F3288}" presName="sibTrans" presStyleLbl="sibTrans2D1" presStyleIdx="6" presStyleCnt="12"/>
      <dgm:spPr/>
    </dgm:pt>
    <dgm:pt modelId="{898E1AB0-0C33-4D20-A763-5B743385163A}" type="pres">
      <dgm:prSet presAssocID="{418C6070-B744-46D0-85E6-36C7835F3288}" presName="connectorText" presStyleLbl="sibTrans2D1" presStyleIdx="6" presStyleCnt="12"/>
      <dgm:spPr/>
    </dgm:pt>
    <dgm:pt modelId="{4660713F-02C2-4499-9EA4-A6DB027BA66F}" type="pres">
      <dgm:prSet presAssocID="{0FDD5550-F645-4C24-B52B-AB9666DFCCE5}" presName="node" presStyleLbl="node1" presStyleIdx="7" presStyleCnt="13">
        <dgm:presLayoutVars>
          <dgm:bulletEnabled val="1"/>
        </dgm:presLayoutVars>
      </dgm:prSet>
      <dgm:spPr/>
    </dgm:pt>
    <dgm:pt modelId="{E26681C7-B957-4487-8D94-BB1DA1958693}" type="pres">
      <dgm:prSet presAssocID="{CFB9848D-994C-4209-AABD-7A532165608E}" presName="sibTrans" presStyleLbl="sibTrans2D1" presStyleIdx="7" presStyleCnt="12"/>
      <dgm:spPr/>
    </dgm:pt>
    <dgm:pt modelId="{606DCC16-6E2B-43C0-A843-3AC25DAF27CE}" type="pres">
      <dgm:prSet presAssocID="{CFB9848D-994C-4209-AABD-7A532165608E}" presName="connectorText" presStyleLbl="sibTrans2D1" presStyleIdx="7" presStyleCnt="12"/>
      <dgm:spPr/>
    </dgm:pt>
    <dgm:pt modelId="{78600AAD-7E25-487B-AD30-CDE619831D57}" type="pres">
      <dgm:prSet presAssocID="{9D0CD2ED-7F1E-4452-9611-479C7F930EEB}" presName="node" presStyleLbl="node1" presStyleIdx="8" presStyleCnt="13">
        <dgm:presLayoutVars>
          <dgm:bulletEnabled val="1"/>
        </dgm:presLayoutVars>
      </dgm:prSet>
      <dgm:spPr/>
    </dgm:pt>
    <dgm:pt modelId="{8D914CF6-A42B-49F1-BAB7-7EA39B058AD9}" type="pres">
      <dgm:prSet presAssocID="{58FE407E-60BC-43A1-AC7A-1108F89BA615}" presName="sibTrans" presStyleLbl="sibTrans2D1" presStyleIdx="8" presStyleCnt="12"/>
      <dgm:spPr/>
    </dgm:pt>
    <dgm:pt modelId="{BDCBA6CA-D41D-4F7E-94E8-9D565C71FD0D}" type="pres">
      <dgm:prSet presAssocID="{58FE407E-60BC-43A1-AC7A-1108F89BA615}" presName="connectorText" presStyleLbl="sibTrans2D1" presStyleIdx="8" presStyleCnt="12"/>
      <dgm:spPr/>
    </dgm:pt>
    <dgm:pt modelId="{7544938B-280F-4AD8-9D36-BE73C011D372}" type="pres">
      <dgm:prSet presAssocID="{3470480F-967A-4077-B70F-8E99EBDCE446}" presName="node" presStyleLbl="node1" presStyleIdx="9" presStyleCnt="13">
        <dgm:presLayoutVars>
          <dgm:bulletEnabled val="1"/>
        </dgm:presLayoutVars>
      </dgm:prSet>
      <dgm:spPr/>
    </dgm:pt>
    <dgm:pt modelId="{B6D2C7C3-99B6-4A54-AD1A-411E1EBB4D89}" type="pres">
      <dgm:prSet presAssocID="{713C8934-F994-4CCB-8E3F-8016FC6A31BD}" presName="sibTrans" presStyleLbl="sibTrans2D1" presStyleIdx="9" presStyleCnt="12"/>
      <dgm:spPr/>
    </dgm:pt>
    <dgm:pt modelId="{7C74C1AC-F77A-434D-BD40-0391C86F5ADF}" type="pres">
      <dgm:prSet presAssocID="{713C8934-F994-4CCB-8E3F-8016FC6A31BD}" presName="connectorText" presStyleLbl="sibTrans2D1" presStyleIdx="9" presStyleCnt="12"/>
      <dgm:spPr/>
    </dgm:pt>
    <dgm:pt modelId="{89DA3A3E-BAA4-455A-9816-EA596E67E5EE}" type="pres">
      <dgm:prSet presAssocID="{0E273503-10D6-4108-BAE1-221EBA94D57F}" presName="node" presStyleLbl="node1" presStyleIdx="10" presStyleCnt="13">
        <dgm:presLayoutVars>
          <dgm:bulletEnabled val="1"/>
        </dgm:presLayoutVars>
      </dgm:prSet>
      <dgm:spPr/>
    </dgm:pt>
    <dgm:pt modelId="{D27C0AB9-D1B8-4BEF-A6CB-C3E80A25D20E}" type="pres">
      <dgm:prSet presAssocID="{FD217CC6-22EA-4DB1-BE8D-FDC5534B26A1}" presName="sibTrans" presStyleLbl="sibTrans2D1" presStyleIdx="10" presStyleCnt="12"/>
      <dgm:spPr/>
    </dgm:pt>
    <dgm:pt modelId="{92EB2571-4111-4179-A169-7C5EED40CFA2}" type="pres">
      <dgm:prSet presAssocID="{FD217CC6-22EA-4DB1-BE8D-FDC5534B26A1}" presName="connectorText" presStyleLbl="sibTrans2D1" presStyleIdx="10" presStyleCnt="12"/>
      <dgm:spPr/>
    </dgm:pt>
    <dgm:pt modelId="{7C01D7A9-C0D1-498C-A2A5-9D65AC3BCA67}" type="pres">
      <dgm:prSet presAssocID="{96D3048F-AB2C-4DAB-B7F6-F9A3F98A7216}" presName="node" presStyleLbl="node1" presStyleIdx="11" presStyleCnt="13">
        <dgm:presLayoutVars>
          <dgm:bulletEnabled val="1"/>
        </dgm:presLayoutVars>
      </dgm:prSet>
      <dgm:spPr/>
    </dgm:pt>
    <dgm:pt modelId="{1C269B8F-0069-4298-A4C2-EB8CE6D108AE}" type="pres">
      <dgm:prSet presAssocID="{3478C648-2EFB-4698-BD41-5E5878EFD997}" presName="sibTrans" presStyleLbl="sibTrans2D1" presStyleIdx="11" presStyleCnt="12"/>
      <dgm:spPr/>
    </dgm:pt>
    <dgm:pt modelId="{31D25283-7C8B-4BDD-A99A-0BE28BD3DFD5}" type="pres">
      <dgm:prSet presAssocID="{3478C648-2EFB-4698-BD41-5E5878EFD997}" presName="connectorText" presStyleLbl="sibTrans2D1" presStyleIdx="11" presStyleCnt="12"/>
      <dgm:spPr/>
    </dgm:pt>
    <dgm:pt modelId="{858AF6C4-ED9F-459E-AAD8-E0A6F3E0E53B}" type="pres">
      <dgm:prSet presAssocID="{7C77C0B7-54E6-4DEA-8BB2-5A4AE818424E}" presName="node" presStyleLbl="node1" presStyleIdx="12" presStyleCnt="13">
        <dgm:presLayoutVars>
          <dgm:bulletEnabled val="1"/>
        </dgm:presLayoutVars>
      </dgm:prSet>
      <dgm:spPr/>
    </dgm:pt>
  </dgm:ptLst>
  <dgm:cxnLst>
    <dgm:cxn modelId="{601DED01-768E-4576-B5F8-BACF4FD4DB1B}" type="presOf" srcId="{9D0CD2ED-7F1E-4452-9611-479C7F930EEB}" destId="{78600AAD-7E25-487B-AD30-CDE619831D57}" srcOrd="0" destOrd="0" presId="urn:microsoft.com/office/officeart/2005/8/layout/process5"/>
    <dgm:cxn modelId="{97997304-6C1D-4F04-B5D7-5436853C4DDB}" type="presOf" srcId="{58FE407E-60BC-43A1-AC7A-1108F89BA615}" destId="{BDCBA6CA-D41D-4F7E-94E8-9D565C71FD0D}" srcOrd="1" destOrd="0" presId="urn:microsoft.com/office/officeart/2005/8/layout/process5"/>
    <dgm:cxn modelId="{FF91FB08-6649-45E1-8CCD-2AA5BC19C1D6}" type="presOf" srcId="{3478C648-2EFB-4698-BD41-5E5878EFD997}" destId="{1C269B8F-0069-4298-A4C2-EB8CE6D108AE}" srcOrd="0" destOrd="0" presId="urn:microsoft.com/office/officeart/2005/8/layout/process5"/>
    <dgm:cxn modelId="{8462BC0C-05AE-4E17-8611-E9ED7817B8FE}" type="presOf" srcId="{CFB9848D-994C-4209-AABD-7A532165608E}" destId="{E26681C7-B957-4487-8D94-BB1DA1958693}" srcOrd="0" destOrd="0" presId="urn:microsoft.com/office/officeart/2005/8/layout/process5"/>
    <dgm:cxn modelId="{61A7350D-D5E9-4E59-9536-1ABAC10F4E8B}" srcId="{F7473203-98E4-4710-90DE-0E962083D148}" destId="{0FDD5550-F645-4C24-B52B-AB9666DFCCE5}" srcOrd="7" destOrd="0" parTransId="{38CFE663-BCB3-498D-B96E-4F212094BB2F}" sibTransId="{CFB9848D-994C-4209-AABD-7A532165608E}"/>
    <dgm:cxn modelId="{76076C19-3B00-454C-8E97-18F01976F612}" type="presOf" srcId="{96D3048F-AB2C-4DAB-B7F6-F9A3F98A7216}" destId="{7C01D7A9-C0D1-498C-A2A5-9D65AC3BCA67}" srcOrd="0" destOrd="0" presId="urn:microsoft.com/office/officeart/2005/8/layout/process5"/>
    <dgm:cxn modelId="{1C361535-4972-40D8-A2C5-A9BEE2250B13}" srcId="{F7473203-98E4-4710-90DE-0E962083D148}" destId="{B1547346-A122-4F47-B19F-0A959255555C}" srcOrd="1" destOrd="0" parTransId="{30085B66-0CBE-4BC4-968E-4A528609AA69}" sibTransId="{FF8F6139-5858-45A6-9880-8AD7FBB5C630}"/>
    <dgm:cxn modelId="{8F185935-D06F-4192-A8FD-1CDCDCE2A07B}" type="presOf" srcId="{4430FDD1-7960-4EB5-A887-BBA2220ED09D}" destId="{1974605E-2C0C-4E7A-8C11-DF71C35138F1}" srcOrd="0" destOrd="0" presId="urn:microsoft.com/office/officeart/2005/8/layout/process5"/>
    <dgm:cxn modelId="{47ED8535-D866-44AC-8193-30144D0CC077}" type="presOf" srcId="{E7F18C5E-AC60-44FF-AC19-DD7821A0AA9F}" destId="{DB9A95FF-03B3-4A89-A9C5-6C861FA28B1B}" srcOrd="0" destOrd="0" presId="urn:microsoft.com/office/officeart/2005/8/layout/process5"/>
    <dgm:cxn modelId="{B5C68E36-A08B-4B97-996C-8CBBB97ECBF5}" type="presOf" srcId="{FF8F6139-5858-45A6-9880-8AD7FBB5C630}" destId="{1BBFAA0F-D397-4453-A7FA-1B29A855414E}" srcOrd="1" destOrd="0" presId="urn:microsoft.com/office/officeart/2005/8/layout/process5"/>
    <dgm:cxn modelId="{ADDF7039-4798-452B-B470-9402533CCE14}" type="presOf" srcId="{51CF203B-CF26-42CF-8DCA-8B76134B1B37}" destId="{4D18E45C-14D3-4A73-9EDE-B1B7BD3EACC3}" srcOrd="0" destOrd="0" presId="urn:microsoft.com/office/officeart/2005/8/layout/process5"/>
    <dgm:cxn modelId="{ADBE283C-B646-4DEC-87CA-3C2DB92D08A0}" type="presOf" srcId="{FD217CC6-22EA-4DB1-BE8D-FDC5534B26A1}" destId="{D27C0AB9-D1B8-4BEF-A6CB-C3E80A25D20E}" srcOrd="0" destOrd="0" presId="urn:microsoft.com/office/officeart/2005/8/layout/process5"/>
    <dgm:cxn modelId="{409B3A3C-D7BF-405F-BAD3-8E7BA5BD790C}" type="presOf" srcId="{0FDD5550-F645-4C24-B52B-AB9666DFCCE5}" destId="{4660713F-02C2-4499-9EA4-A6DB027BA66F}" srcOrd="0" destOrd="0" presId="urn:microsoft.com/office/officeart/2005/8/layout/process5"/>
    <dgm:cxn modelId="{E118C83D-6FF4-4222-BD47-CC7959D356D7}" type="presOf" srcId="{713C8934-F994-4CCB-8E3F-8016FC6A31BD}" destId="{7C74C1AC-F77A-434D-BD40-0391C86F5ADF}" srcOrd="1" destOrd="0" presId="urn:microsoft.com/office/officeart/2005/8/layout/process5"/>
    <dgm:cxn modelId="{9A471A40-3097-4474-A361-4C368421A559}" srcId="{F7473203-98E4-4710-90DE-0E962083D148}" destId="{9D0CD2ED-7F1E-4452-9611-479C7F930EEB}" srcOrd="8" destOrd="0" parTransId="{B82AA737-740A-4970-B9D2-F9CA065A2BD7}" sibTransId="{58FE407E-60BC-43A1-AC7A-1108F89BA615}"/>
    <dgm:cxn modelId="{5064EA5E-4693-4371-9CE0-47EC1E3C8351}" type="presOf" srcId="{58FE407E-60BC-43A1-AC7A-1108F89BA615}" destId="{8D914CF6-A42B-49F1-BAB7-7EA39B058AD9}" srcOrd="0" destOrd="0" presId="urn:microsoft.com/office/officeart/2005/8/layout/process5"/>
    <dgm:cxn modelId="{3AA7E75F-458F-428A-B6E7-3B88DDD40355}" type="presOf" srcId="{7C77C0B7-54E6-4DEA-8BB2-5A4AE818424E}" destId="{858AF6C4-ED9F-459E-AAD8-E0A6F3E0E53B}" srcOrd="0" destOrd="0" presId="urn:microsoft.com/office/officeart/2005/8/layout/process5"/>
    <dgm:cxn modelId="{323C7B61-2B99-4383-AB9B-A7553E4C4247}" type="presOf" srcId="{FEEB8C0B-8D19-485E-AE26-8820D10B1367}" destId="{288B28B1-03F5-4992-9F9B-FC8A9E5E71DA}" srcOrd="1" destOrd="0" presId="urn:microsoft.com/office/officeart/2005/8/layout/process5"/>
    <dgm:cxn modelId="{AE708162-9F32-4B35-98AA-0EB9FE54B7B9}" type="presOf" srcId="{FEEB8C0B-8D19-485E-AE26-8820D10B1367}" destId="{E7217790-C9C6-416D-BB6E-5096223FA17E}" srcOrd="0" destOrd="0" presId="urn:microsoft.com/office/officeart/2005/8/layout/process5"/>
    <dgm:cxn modelId="{7B084747-D2E5-4CF2-B77F-A64DDB6FFAF0}" type="presOf" srcId="{418C6070-B744-46D0-85E6-36C7835F3288}" destId="{41D100A4-5EF2-4126-B049-6FEE7D1600B9}" srcOrd="0" destOrd="0" presId="urn:microsoft.com/office/officeart/2005/8/layout/process5"/>
    <dgm:cxn modelId="{51DD056B-CBD0-4699-B5D2-7D7B6F2F9FC7}" type="presOf" srcId="{FD217CC6-22EA-4DB1-BE8D-FDC5534B26A1}" destId="{92EB2571-4111-4179-A169-7C5EED40CFA2}" srcOrd="1" destOrd="0" presId="urn:microsoft.com/office/officeart/2005/8/layout/process5"/>
    <dgm:cxn modelId="{CD16526D-0637-48EA-9A97-BE58C1E787CC}" srcId="{F7473203-98E4-4710-90DE-0E962083D148}" destId="{0E273503-10D6-4108-BAE1-221EBA94D57F}" srcOrd="10" destOrd="0" parTransId="{4D138C61-F723-4263-A9F1-D09C6DAA4137}" sibTransId="{FD217CC6-22EA-4DB1-BE8D-FDC5534B26A1}"/>
    <dgm:cxn modelId="{CDD23D70-C855-410F-9E1F-5D41149C7A6B}" type="presOf" srcId="{E61DE04F-3F1D-456F-BB93-C8322F9BC14C}" destId="{6EE5BEA3-BA38-4C71-AEE9-F1F09859F6B6}" srcOrd="1" destOrd="0" presId="urn:microsoft.com/office/officeart/2005/8/layout/process5"/>
    <dgm:cxn modelId="{4ADDE272-FBF0-4B19-8C32-864036B06E26}" type="presOf" srcId="{D9EA0D86-8D5E-488A-830B-8B5E2CD95972}" destId="{C86F23B0-75BD-42FB-8376-3D10924E0DFD}" srcOrd="1" destOrd="0" presId="urn:microsoft.com/office/officeart/2005/8/layout/process5"/>
    <dgm:cxn modelId="{68B25C53-A705-40D9-ADE2-51320A4E5CDB}" srcId="{F7473203-98E4-4710-90DE-0E962083D148}" destId="{51CF203B-CF26-42CF-8DCA-8B76134B1B37}" srcOrd="0" destOrd="0" parTransId="{A7BF7D32-DEA6-48B6-B964-B3C9B2A59D71}" sibTransId="{E7F18C5E-AC60-44FF-AC19-DD7821A0AA9F}"/>
    <dgm:cxn modelId="{647D8487-B912-4A25-AD87-5136470EA977}" srcId="{F7473203-98E4-4710-90DE-0E962083D148}" destId="{96D3048F-AB2C-4DAB-B7F6-F9A3F98A7216}" srcOrd="11" destOrd="0" parTransId="{E6632438-87FA-4ACA-9DC4-94EF188FFE75}" sibTransId="{3478C648-2EFB-4698-BD41-5E5878EFD997}"/>
    <dgm:cxn modelId="{776AA58A-7995-446E-95F4-BC18ED7B9101}" type="presOf" srcId="{4430FDD1-7960-4EB5-A887-BBA2220ED09D}" destId="{5B8C1120-54C2-491C-A29B-4CED4D7AE6FC}" srcOrd="1" destOrd="0" presId="urn:microsoft.com/office/officeart/2005/8/layout/process5"/>
    <dgm:cxn modelId="{FB6CEE8E-F48A-4B1B-A150-73A3E471282A}" srcId="{F7473203-98E4-4710-90DE-0E962083D148}" destId="{3470480F-967A-4077-B70F-8E99EBDCE446}" srcOrd="9" destOrd="0" parTransId="{1E679885-1D7E-4859-9FEB-35A3688B80DE}" sibTransId="{713C8934-F994-4CCB-8E3F-8016FC6A31BD}"/>
    <dgm:cxn modelId="{1180A991-4549-4ED6-89BA-584BCED54AE5}" type="presOf" srcId="{5E080639-C372-415A-B07D-64FF6AEDA742}" destId="{06FCEDCB-51AE-4AE9-BFA0-05F20DC1AAB7}" srcOrd="0" destOrd="0" presId="urn:microsoft.com/office/officeart/2005/8/layout/process5"/>
    <dgm:cxn modelId="{C4C4E795-6A31-47F7-82B2-13C3B08876ED}" srcId="{F7473203-98E4-4710-90DE-0E962083D148}" destId="{E8A0BD70-4E32-44DA-922B-DDEE287A4E5E}" srcOrd="6" destOrd="0" parTransId="{7E3454CB-FE32-425E-971A-65D4088EEC04}" sibTransId="{418C6070-B744-46D0-85E6-36C7835F3288}"/>
    <dgm:cxn modelId="{101A9B99-2403-495E-AE6F-84F1AF8F1EAE}" type="presOf" srcId="{713C8934-F994-4CCB-8E3F-8016FC6A31BD}" destId="{B6D2C7C3-99B6-4A54-AD1A-411E1EBB4D89}" srcOrd="0" destOrd="0" presId="urn:microsoft.com/office/officeart/2005/8/layout/process5"/>
    <dgm:cxn modelId="{90C42C9C-6041-45CE-A311-7592F7DF0403}" type="presOf" srcId="{B1547346-A122-4F47-B19F-0A959255555C}" destId="{4E32CF8B-FCAA-4C3B-8587-152BA579B062}" srcOrd="0" destOrd="0" presId="urn:microsoft.com/office/officeart/2005/8/layout/process5"/>
    <dgm:cxn modelId="{F3844CA7-2F75-4D1A-A06A-F2538C5A9F35}" type="presOf" srcId="{2270409B-84A2-4AEB-B5DC-A8A9570B0F37}" destId="{0C33CC09-5D4A-4CF6-8D44-71C13C298394}" srcOrd="0" destOrd="0" presId="urn:microsoft.com/office/officeart/2005/8/layout/process5"/>
    <dgm:cxn modelId="{750555AA-8F19-4561-A23F-1E015126E522}" type="presOf" srcId="{FF8F6139-5858-45A6-9880-8AD7FBB5C630}" destId="{F7C35337-43E9-42DD-8090-AEA1EF6A2D60}" srcOrd="0" destOrd="0" presId="urn:microsoft.com/office/officeart/2005/8/layout/process5"/>
    <dgm:cxn modelId="{83B3A1AA-8755-4ADE-9094-616368A7AE66}" srcId="{F7473203-98E4-4710-90DE-0E962083D148}" destId="{0F1C8744-735F-465D-9C17-46D3328EEF34}" srcOrd="4" destOrd="0" parTransId="{0538689A-36DF-4141-ABE7-C6170D2A770A}" sibTransId="{FEEB8C0B-8D19-485E-AE26-8820D10B1367}"/>
    <dgm:cxn modelId="{34D006B2-4191-40A3-8720-C66611662A63}" type="presOf" srcId="{D9EA0D86-8D5E-488A-830B-8B5E2CD95972}" destId="{EF2BB884-B6A4-4C61-89BF-5E2ABD3C2875}" srcOrd="0" destOrd="0" presId="urn:microsoft.com/office/officeart/2005/8/layout/process5"/>
    <dgm:cxn modelId="{FD3D63B8-B92D-4F0D-A3A7-37DB0CFD339B}" type="presOf" srcId="{0E273503-10D6-4108-BAE1-221EBA94D57F}" destId="{89DA3A3E-BAA4-455A-9816-EA596E67E5EE}" srcOrd="0" destOrd="0" presId="urn:microsoft.com/office/officeart/2005/8/layout/process5"/>
    <dgm:cxn modelId="{11E6D0B8-4CDA-4A68-BDBA-C7B710697C71}" type="presOf" srcId="{A1C8C6C2-8016-41FD-B310-F77329207016}" destId="{3FD454B1-8F1A-44A0-B626-ACCFF45D22A3}" srcOrd="0" destOrd="0" presId="urn:microsoft.com/office/officeart/2005/8/layout/process5"/>
    <dgm:cxn modelId="{FBE048B9-C367-442C-84EB-5EB8DB7152C8}" type="presOf" srcId="{418C6070-B744-46D0-85E6-36C7835F3288}" destId="{898E1AB0-0C33-4D20-A763-5B743385163A}" srcOrd="1" destOrd="0" presId="urn:microsoft.com/office/officeart/2005/8/layout/process5"/>
    <dgm:cxn modelId="{DDDCC9BA-7898-4056-A8EF-ED3914D1B3CD}" type="presOf" srcId="{3470480F-967A-4077-B70F-8E99EBDCE446}" destId="{7544938B-280F-4AD8-9D36-BE73C011D372}" srcOrd="0" destOrd="0" presId="urn:microsoft.com/office/officeart/2005/8/layout/process5"/>
    <dgm:cxn modelId="{DD01FDBC-DFAB-4A64-8A4F-9D532BDF3657}" srcId="{F7473203-98E4-4710-90DE-0E962083D148}" destId="{A1C8C6C2-8016-41FD-B310-F77329207016}" srcOrd="3" destOrd="0" parTransId="{BACB1342-2D7D-4497-8F4E-C7FE63051509}" sibTransId="{D9EA0D86-8D5E-488A-830B-8B5E2CD95972}"/>
    <dgm:cxn modelId="{86B1F4BE-0261-4B58-898E-341C400A840F}" type="presOf" srcId="{0F1C8744-735F-465D-9C17-46D3328EEF34}" destId="{CD3DE047-EB5A-4079-B139-883798138E06}" srcOrd="0" destOrd="0" presId="urn:microsoft.com/office/officeart/2005/8/layout/process5"/>
    <dgm:cxn modelId="{8A0D23BF-05CD-4433-938D-F069A3FF5807}" srcId="{F7473203-98E4-4710-90DE-0E962083D148}" destId="{2270409B-84A2-4AEB-B5DC-A8A9570B0F37}" srcOrd="2" destOrd="0" parTransId="{738F9954-7BD2-48EE-ACA4-D60C4694BDC6}" sibTransId="{4430FDD1-7960-4EB5-A887-BBA2220ED09D}"/>
    <dgm:cxn modelId="{8ED5FEC2-AEA0-479C-90CE-2A9E4AD255B3}" type="presOf" srcId="{3478C648-2EFB-4698-BD41-5E5878EFD997}" destId="{31D25283-7C8B-4BDD-A99A-0BE28BD3DFD5}" srcOrd="1" destOrd="0" presId="urn:microsoft.com/office/officeart/2005/8/layout/process5"/>
    <dgm:cxn modelId="{69F743C6-88EB-41A0-A636-C1EAF60AF9C6}" srcId="{F7473203-98E4-4710-90DE-0E962083D148}" destId="{7C77C0B7-54E6-4DEA-8BB2-5A4AE818424E}" srcOrd="12" destOrd="0" parTransId="{0E9912DD-C2AF-4CB7-BFFD-0ABAF312EC37}" sibTransId="{09DB7E69-2D58-4A97-B697-F5FC2456009B}"/>
    <dgm:cxn modelId="{36152FD8-D89A-4E5A-A84D-04B21DD15374}" type="presOf" srcId="{E7F18C5E-AC60-44FF-AC19-DD7821A0AA9F}" destId="{92FF6BA6-F5FA-45E8-AB8E-6B3B6CC3BFAA}" srcOrd="1" destOrd="0" presId="urn:microsoft.com/office/officeart/2005/8/layout/process5"/>
    <dgm:cxn modelId="{D147D8D8-56C8-42F1-ACE4-16EC3A3B2E4F}" srcId="{F7473203-98E4-4710-90DE-0E962083D148}" destId="{5E080639-C372-415A-B07D-64FF6AEDA742}" srcOrd="5" destOrd="0" parTransId="{EBECF1E0-000B-4CF3-BE0C-E0FE74EBC93E}" sibTransId="{E61DE04F-3F1D-456F-BB93-C8322F9BC14C}"/>
    <dgm:cxn modelId="{25F6DEDB-4D8F-41C4-85A2-349E0E3798F4}" type="presOf" srcId="{E8A0BD70-4E32-44DA-922B-DDEE287A4E5E}" destId="{00F18C17-627D-4644-8464-E462851904CE}" srcOrd="0" destOrd="0" presId="urn:microsoft.com/office/officeart/2005/8/layout/process5"/>
    <dgm:cxn modelId="{398528EF-990A-4DE5-BEC6-B63BA9FB6922}" type="presOf" srcId="{F7473203-98E4-4710-90DE-0E962083D148}" destId="{108515EB-54D8-4418-AB86-BF2541D51686}" srcOrd="0" destOrd="0" presId="urn:microsoft.com/office/officeart/2005/8/layout/process5"/>
    <dgm:cxn modelId="{CBF98CF5-9AD9-4B7A-93C3-34C6EA0B7100}" type="presOf" srcId="{CFB9848D-994C-4209-AABD-7A532165608E}" destId="{606DCC16-6E2B-43C0-A843-3AC25DAF27CE}" srcOrd="1" destOrd="0" presId="urn:microsoft.com/office/officeart/2005/8/layout/process5"/>
    <dgm:cxn modelId="{4DB472F6-9BE8-4A95-BE4A-5FA686F8A627}" type="presOf" srcId="{E61DE04F-3F1D-456F-BB93-C8322F9BC14C}" destId="{88968E83-2D5D-4394-A13A-91D405B77F3F}" srcOrd="0" destOrd="0" presId="urn:microsoft.com/office/officeart/2005/8/layout/process5"/>
    <dgm:cxn modelId="{111FDBFC-09B5-40CF-9132-F41DB49294C1}" type="presParOf" srcId="{108515EB-54D8-4418-AB86-BF2541D51686}" destId="{4D18E45C-14D3-4A73-9EDE-B1B7BD3EACC3}" srcOrd="0" destOrd="0" presId="urn:microsoft.com/office/officeart/2005/8/layout/process5"/>
    <dgm:cxn modelId="{AAEB29E2-DD30-45E0-8FE1-118BF9C7990B}" type="presParOf" srcId="{108515EB-54D8-4418-AB86-BF2541D51686}" destId="{DB9A95FF-03B3-4A89-A9C5-6C861FA28B1B}" srcOrd="1" destOrd="0" presId="urn:microsoft.com/office/officeart/2005/8/layout/process5"/>
    <dgm:cxn modelId="{CDC89C20-423B-4596-B6C6-9A6BBBA8F738}" type="presParOf" srcId="{DB9A95FF-03B3-4A89-A9C5-6C861FA28B1B}" destId="{92FF6BA6-F5FA-45E8-AB8E-6B3B6CC3BFAA}" srcOrd="0" destOrd="0" presId="urn:microsoft.com/office/officeart/2005/8/layout/process5"/>
    <dgm:cxn modelId="{9406E33C-3559-454D-863D-F2C58BE4D63F}" type="presParOf" srcId="{108515EB-54D8-4418-AB86-BF2541D51686}" destId="{4E32CF8B-FCAA-4C3B-8587-152BA579B062}" srcOrd="2" destOrd="0" presId="urn:microsoft.com/office/officeart/2005/8/layout/process5"/>
    <dgm:cxn modelId="{BEC2567B-8CE2-46F8-946B-CC6177DFCCBB}" type="presParOf" srcId="{108515EB-54D8-4418-AB86-BF2541D51686}" destId="{F7C35337-43E9-42DD-8090-AEA1EF6A2D60}" srcOrd="3" destOrd="0" presId="urn:microsoft.com/office/officeart/2005/8/layout/process5"/>
    <dgm:cxn modelId="{E2483898-5D01-4833-81F8-29BD3E02FCCF}" type="presParOf" srcId="{F7C35337-43E9-42DD-8090-AEA1EF6A2D60}" destId="{1BBFAA0F-D397-4453-A7FA-1B29A855414E}" srcOrd="0" destOrd="0" presId="urn:microsoft.com/office/officeart/2005/8/layout/process5"/>
    <dgm:cxn modelId="{609877AD-2DB4-4ED7-BE48-0326A720D0F1}" type="presParOf" srcId="{108515EB-54D8-4418-AB86-BF2541D51686}" destId="{0C33CC09-5D4A-4CF6-8D44-71C13C298394}" srcOrd="4" destOrd="0" presId="urn:microsoft.com/office/officeart/2005/8/layout/process5"/>
    <dgm:cxn modelId="{E9F11BCE-EF18-4D75-905D-84A9C255B0F6}" type="presParOf" srcId="{108515EB-54D8-4418-AB86-BF2541D51686}" destId="{1974605E-2C0C-4E7A-8C11-DF71C35138F1}" srcOrd="5" destOrd="0" presId="urn:microsoft.com/office/officeart/2005/8/layout/process5"/>
    <dgm:cxn modelId="{9376CF84-66FD-4FF4-9E1E-3C9D87955513}" type="presParOf" srcId="{1974605E-2C0C-4E7A-8C11-DF71C35138F1}" destId="{5B8C1120-54C2-491C-A29B-4CED4D7AE6FC}" srcOrd="0" destOrd="0" presId="urn:microsoft.com/office/officeart/2005/8/layout/process5"/>
    <dgm:cxn modelId="{8B05BEF6-E0DD-4960-A1B7-8FA04A03F113}" type="presParOf" srcId="{108515EB-54D8-4418-AB86-BF2541D51686}" destId="{3FD454B1-8F1A-44A0-B626-ACCFF45D22A3}" srcOrd="6" destOrd="0" presId="urn:microsoft.com/office/officeart/2005/8/layout/process5"/>
    <dgm:cxn modelId="{13836CA7-ECF0-4FEF-8EE6-5E58FE3508C9}" type="presParOf" srcId="{108515EB-54D8-4418-AB86-BF2541D51686}" destId="{EF2BB884-B6A4-4C61-89BF-5E2ABD3C2875}" srcOrd="7" destOrd="0" presId="urn:microsoft.com/office/officeart/2005/8/layout/process5"/>
    <dgm:cxn modelId="{4ABAA0E7-89CD-4B0C-B192-0999AF418069}" type="presParOf" srcId="{EF2BB884-B6A4-4C61-89BF-5E2ABD3C2875}" destId="{C86F23B0-75BD-42FB-8376-3D10924E0DFD}" srcOrd="0" destOrd="0" presId="urn:microsoft.com/office/officeart/2005/8/layout/process5"/>
    <dgm:cxn modelId="{E05E04FB-E55A-469F-989A-EBFCE7CE72FB}" type="presParOf" srcId="{108515EB-54D8-4418-AB86-BF2541D51686}" destId="{CD3DE047-EB5A-4079-B139-883798138E06}" srcOrd="8" destOrd="0" presId="urn:microsoft.com/office/officeart/2005/8/layout/process5"/>
    <dgm:cxn modelId="{975B631B-B924-4E2F-B7F4-11BC7C9AF707}" type="presParOf" srcId="{108515EB-54D8-4418-AB86-BF2541D51686}" destId="{E7217790-C9C6-416D-BB6E-5096223FA17E}" srcOrd="9" destOrd="0" presId="urn:microsoft.com/office/officeart/2005/8/layout/process5"/>
    <dgm:cxn modelId="{95F216C9-3CAB-403D-881D-A994843DDD77}" type="presParOf" srcId="{E7217790-C9C6-416D-BB6E-5096223FA17E}" destId="{288B28B1-03F5-4992-9F9B-FC8A9E5E71DA}" srcOrd="0" destOrd="0" presId="urn:microsoft.com/office/officeart/2005/8/layout/process5"/>
    <dgm:cxn modelId="{2512977B-8498-48C0-889F-DE64521955F4}" type="presParOf" srcId="{108515EB-54D8-4418-AB86-BF2541D51686}" destId="{06FCEDCB-51AE-4AE9-BFA0-05F20DC1AAB7}" srcOrd="10" destOrd="0" presId="urn:microsoft.com/office/officeart/2005/8/layout/process5"/>
    <dgm:cxn modelId="{9DDC8BB5-669B-44DD-B701-19C191977F5A}" type="presParOf" srcId="{108515EB-54D8-4418-AB86-BF2541D51686}" destId="{88968E83-2D5D-4394-A13A-91D405B77F3F}" srcOrd="11" destOrd="0" presId="urn:microsoft.com/office/officeart/2005/8/layout/process5"/>
    <dgm:cxn modelId="{26CCB219-7CFD-40B9-965C-CE9205250AE1}" type="presParOf" srcId="{88968E83-2D5D-4394-A13A-91D405B77F3F}" destId="{6EE5BEA3-BA38-4C71-AEE9-F1F09859F6B6}" srcOrd="0" destOrd="0" presId="urn:microsoft.com/office/officeart/2005/8/layout/process5"/>
    <dgm:cxn modelId="{4E247DBE-EFE1-4E65-B239-8750F5187C66}" type="presParOf" srcId="{108515EB-54D8-4418-AB86-BF2541D51686}" destId="{00F18C17-627D-4644-8464-E462851904CE}" srcOrd="12" destOrd="0" presId="urn:microsoft.com/office/officeart/2005/8/layout/process5"/>
    <dgm:cxn modelId="{745BB079-CFE7-4C8E-8D7B-23FDCCD609FF}" type="presParOf" srcId="{108515EB-54D8-4418-AB86-BF2541D51686}" destId="{41D100A4-5EF2-4126-B049-6FEE7D1600B9}" srcOrd="13" destOrd="0" presId="urn:microsoft.com/office/officeart/2005/8/layout/process5"/>
    <dgm:cxn modelId="{E2EB34F6-A4A4-4A7B-AC2E-37615E849582}" type="presParOf" srcId="{41D100A4-5EF2-4126-B049-6FEE7D1600B9}" destId="{898E1AB0-0C33-4D20-A763-5B743385163A}" srcOrd="0" destOrd="0" presId="urn:microsoft.com/office/officeart/2005/8/layout/process5"/>
    <dgm:cxn modelId="{0A9BA3B7-ADFF-4A13-8610-0520B5B7FB47}" type="presParOf" srcId="{108515EB-54D8-4418-AB86-BF2541D51686}" destId="{4660713F-02C2-4499-9EA4-A6DB027BA66F}" srcOrd="14" destOrd="0" presId="urn:microsoft.com/office/officeart/2005/8/layout/process5"/>
    <dgm:cxn modelId="{C2FE157D-BA2B-427D-B67E-B77E8CF91339}" type="presParOf" srcId="{108515EB-54D8-4418-AB86-BF2541D51686}" destId="{E26681C7-B957-4487-8D94-BB1DA1958693}" srcOrd="15" destOrd="0" presId="urn:microsoft.com/office/officeart/2005/8/layout/process5"/>
    <dgm:cxn modelId="{7DCD9466-E581-459D-9CE2-429A8C45C906}" type="presParOf" srcId="{E26681C7-B957-4487-8D94-BB1DA1958693}" destId="{606DCC16-6E2B-43C0-A843-3AC25DAF27CE}" srcOrd="0" destOrd="0" presId="urn:microsoft.com/office/officeart/2005/8/layout/process5"/>
    <dgm:cxn modelId="{14E51D7C-4282-48C9-AD16-B739B51BC8FD}" type="presParOf" srcId="{108515EB-54D8-4418-AB86-BF2541D51686}" destId="{78600AAD-7E25-487B-AD30-CDE619831D57}" srcOrd="16" destOrd="0" presId="urn:microsoft.com/office/officeart/2005/8/layout/process5"/>
    <dgm:cxn modelId="{3547BC29-3274-4A25-BCA9-48AF4E135CE5}" type="presParOf" srcId="{108515EB-54D8-4418-AB86-BF2541D51686}" destId="{8D914CF6-A42B-49F1-BAB7-7EA39B058AD9}" srcOrd="17" destOrd="0" presId="urn:microsoft.com/office/officeart/2005/8/layout/process5"/>
    <dgm:cxn modelId="{DF07FA7C-F987-4281-B39A-86B6E30FB361}" type="presParOf" srcId="{8D914CF6-A42B-49F1-BAB7-7EA39B058AD9}" destId="{BDCBA6CA-D41D-4F7E-94E8-9D565C71FD0D}" srcOrd="0" destOrd="0" presId="urn:microsoft.com/office/officeart/2005/8/layout/process5"/>
    <dgm:cxn modelId="{F73C0A21-84E0-467F-8148-00560EA6E7DD}" type="presParOf" srcId="{108515EB-54D8-4418-AB86-BF2541D51686}" destId="{7544938B-280F-4AD8-9D36-BE73C011D372}" srcOrd="18" destOrd="0" presId="urn:microsoft.com/office/officeart/2005/8/layout/process5"/>
    <dgm:cxn modelId="{3152C43A-7C97-43D7-84CD-CD012CB5C7E3}" type="presParOf" srcId="{108515EB-54D8-4418-AB86-BF2541D51686}" destId="{B6D2C7C3-99B6-4A54-AD1A-411E1EBB4D89}" srcOrd="19" destOrd="0" presId="urn:microsoft.com/office/officeart/2005/8/layout/process5"/>
    <dgm:cxn modelId="{F9524165-6530-4A00-AAAB-3B8EAF6112C3}" type="presParOf" srcId="{B6D2C7C3-99B6-4A54-AD1A-411E1EBB4D89}" destId="{7C74C1AC-F77A-434D-BD40-0391C86F5ADF}" srcOrd="0" destOrd="0" presId="urn:microsoft.com/office/officeart/2005/8/layout/process5"/>
    <dgm:cxn modelId="{24E3638E-5EF5-4343-AEAD-20B948411A3A}" type="presParOf" srcId="{108515EB-54D8-4418-AB86-BF2541D51686}" destId="{89DA3A3E-BAA4-455A-9816-EA596E67E5EE}" srcOrd="20" destOrd="0" presId="urn:microsoft.com/office/officeart/2005/8/layout/process5"/>
    <dgm:cxn modelId="{5BD537CA-3B6F-48FB-A990-0815F41136B4}" type="presParOf" srcId="{108515EB-54D8-4418-AB86-BF2541D51686}" destId="{D27C0AB9-D1B8-4BEF-A6CB-C3E80A25D20E}" srcOrd="21" destOrd="0" presId="urn:microsoft.com/office/officeart/2005/8/layout/process5"/>
    <dgm:cxn modelId="{085732A4-EE5C-41E3-8BC3-CC7F408F81B2}" type="presParOf" srcId="{D27C0AB9-D1B8-4BEF-A6CB-C3E80A25D20E}" destId="{92EB2571-4111-4179-A169-7C5EED40CFA2}" srcOrd="0" destOrd="0" presId="urn:microsoft.com/office/officeart/2005/8/layout/process5"/>
    <dgm:cxn modelId="{C967D3AF-4D1B-4791-8CC2-34A49FA64470}" type="presParOf" srcId="{108515EB-54D8-4418-AB86-BF2541D51686}" destId="{7C01D7A9-C0D1-498C-A2A5-9D65AC3BCA67}" srcOrd="22" destOrd="0" presId="urn:microsoft.com/office/officeart/2005/8/layout/process5"/>
    <dgm:cxn modelId="{31BBF384-52A4-4C1D-893D-022A75FB5DE8}" type="presParOf" srcId="{108515EB-54D8-4418-AB86-BF2541D51686}" destId="{1C269B8F-0069-4298-A4C2-EB8CE6D108AE}" srcOrd="23" destOrd="0" presId="urn:microsoft.com/office/officeart/2005/8/layout/process5"/>
    <dgm:cxn modelId="{DEF366AC-7A07-4583-A459-10319BFEA2F1}" type="presParOf" srcId="{1C269B8F-0069-4298-A4C2-EB8CE6D108AE}" destId="{31D25283-7C8B-4BDD-A99A-0BE28BD3DFD5}" srcOrd="0" destOrd="0" presId="urn:microsoft.com/office/officeart/2005/8/layout/process5"/>
    <dgm:cxn modelId="{EEAA7DF2-7BE3-49E1-84BE-8015160412C7}" type="presParOf" srcId="{108515EB-54D8-4418-AB86-BF2541D51686}" destId="{858AF6C4-ED9F-459E-AAD8-E0A6F3E0E53B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9EF29A-A413-43E6-BABE-208896012F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E5A0326-026F-4D00-A9D9-E5436155623D}">
      <dgm:prSet/>
      <dgm:spPr/>
      <dgm:t>
        <a:bodyPr/>
        <a:lstStyle/>
        <a:p>
          <a:r>
            <a:rPr lang="en-US"/>
            <a:t>Οι συνεδρίες γίνονται μακριά από τα γεύματα (ο άρρωστος  μπορεί να έχει παραγωγικό βήχα για 1,5-2 ώρες μετα τη  συνεδρία)</a:t>
          </a:r>
        </a:p>
      </dgm:t>
    </dgm:pt>
    <dgm:pt modelId="{208392C6-240E-410B-89F6-604F61E4BD8D}" type="parTrans" cxnId="{6D2EC40D-AC00-4263-931F-E1E0C2CA32F0}">
      <dgm:prSet/>
      <dgm:spPr/>
      <dgm:t>
        <a:bodyPr/>
        <a:lstStyle/>
        <a:p>
          <a:endParaRPr lang="en-US"/>
        </a:p>
      </dgm:t>
    </dgm:pt>
    <dgm:pt modelId="{A05720C6-AC8C-4B9A-80AE-9C90EF1A068E}" type="sibTrans" cxnId="{6D2EC40D-AC00-4263-931F-E1E0C2CA32F0}">
      <dgm:prSet/>
      <dgm:spPr/>
      <dgm:t>
        <a:bodyPr/>
        <a:lstStyle/>
        <a:p>
          <a:endParaRPr lang="en-US"/>
        </a:p>
      </dgm:t>
    </dgm:pt>
    <dgm:pt modelId="{8D5E6D1A-3D43-4394-AEB6-18605D02A972}">
      <dgm:prSet/>
      <dgm:spPr/>
      <dgm:t>
        <a:bodyPr/>
        <a:lstStyle/>
        <a:p>
          <a:r>
            <a:rPr lang="en-US"/>
            <a:t>Να λαμβάνεται υπόψη η ώρα λήψης των βρογχοδιασταλτικών</a:t>
          </a:r>
        </a:p>
      </dgm:t>
    </dgm:pt>
    <dgm:pt modelId="{91E50F6F-60C6-420D-A17B-46B4C625233A}" type="parTrans" cxnId="{D8AACD98-912E-44CD-A0D4-9590F0427379}">
      <dgm:prSet/>
      <dgm:spPr/>
      <dgm:t>
        <a:bodyPr/>
        <a:lstStyle/>
        <a:p>
          <a:endParaRPr lang="en-US"/>
        </a:p>
      </dgm:t>
    </dgm:pt>
    <dgm:pt modelId="{CDCD2BB2-1CD3-4CA4-9EC2-5135D3B36D24}" type="sibTrans" cxnId="{D8AACD98-912E-44CD-A0D4-9590F0427379}">
      <dgm:prSet/>
      <dgm:spPr/>
      <dgm:t>
        <a:bodyPr/>
        <a:lstStyle/>
        <a:p>
          <a:endParaRPr lang="en-US"/>
        </a:p>
      </dgm:t>
    </dgm:pt>
    <dgm:pt modelId="{CC7CF117-B0CA-4BAC-8BFD-057DD79CA6A6}" type="pres">
      <dgm:prSet presAssocID="{B09EF29A-A413-43E6-BABE-208896012FD5}" presName="root" presStyleCnt="0">
        <dgm:presLayoutVars>
          <dgm:dir/>
          <dgm:resizeHandles val="exact"/>
        </dgm:presLayoutVars>
      </dgm:prSet>
      <dgm:spPr/>
    </dgm:pt>
    <dgm:pt modelId="{F1E5A779-E1D8-4F06-B55D-21166C4A7CFB}" type="pres">
      <dgm:prSet presAssocID="{EE5A0326-026F-4D00-A9D9-E5436155623D}" presName="compNode" presStyleCnt="0"/>
      <dgm:spPr/>
    </dgm:pt>
    <dgm:pt modelId="{6F21B645-E0B7-4913-83CF-B9663018BAE3}" type="pres">
      <dgm:prSet presAssocID="{EE5A0326-026F-4D00-A9D9-E5436155623D}" presName="bgRect" presStyleLbl="bgShp" presStyleIdx="0" presStyleCnt="2"/>
      <dgm:spPr/>
    </dgm:pt>
    <dgm:pt modelId="{FA248CFE-40B4-4670-8DB9-8477DEECB845}" type="pres">
      <dgm:prSet presAssocID="{EE5A0326-026F-4D00-A9D9-E5436155623D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1032C875-C612-414C-B42A-6884294C3547}" type="pres">
      <dgm:prSet presAssocID="{EE5A0326-026F-4D00-A9D9-E5436155623D}" presName="spaceRect" presStyleCnt="0"/>
      <dgm:spPr/>
    </dgm:pt>
    <dgm:pt modelId="{DE6D8859-7AFE-4A0D-BFA5-F61EFF69668D}" type="pres">
      <dgm:prSet presAssocID="{EE5A0326-026F-4D00-A9D9-E5436155623D}" presName="parTx" presStyleLbl="revTx" presStyleIdx="0" presStyleCnt="2">
        <dgm:presLayoutVars>
          <dgm:chMax val="0"/>
          <dgm:chPref val="0"/>
        </dgm:presLayoutVars>
      </dgm:prSet>
      <dgm:spPr/>
    </dgm:pt>
    <dgm:pt modelId="{AFA0D357-0D03-4BCE-A50A-5164BCC4810C}" type="pres">
      <dgm:prSet presAssocID="{A05720C6-AC8C-4B9A-80AE-9C90EF1A068E}" presName="sibTrans" presStyleCnt="0"/>
      <dgm:spPr/>
    </dgm:pt>
    <dgm:pt modelId="{DA99DFDB-AA77-4EEE-A235-B0EABECBC6BB}" type="pres">
      <dgm:prSet presAssocID="{8D5E6D1A-3D43-4394-AEB6-18605D02A972}" presName="compNode" presStyleCnt="0"/>
      <dgm:spPr/>
    </dgm:pt>
    <dgm:pt modelId="{8FA34627-208D-4806-86E3-1E1D2F8E81E3}" type="pres">
      <dgm:prSet presAssocID="{8D5E6D1A-3D43-4394-AEB6-18605D02A972}" presName="bgRect" presStyleLbl="bgShp" presStyleIdx="1" presStyleCnt="2"/>
      <dgm:spPr/>
    </dgm:pt>
    <dgm:pt modelId="{5E12AFD0-DA6F-4FD1-9D59-C6B99BA70025}" type="pres">
      <dgm:prSet presAssocID="{8D5E6D1A-3D43-4394-AEB6-18605D02A972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Σημάδι ελέγχου"/>
        </a:ext>
      </dgm:extLst>
    </dgm:pt>
    <dgm:pt modelId="{FF97ADA4-066F-43AD-9FEB-8253A0B50C88}" type="pres">
      <dgm:prSet presAssocID="{8D5E6D1A-3D43-4394-AEB6-18605D02A972}" presName="spaceRect" presStyleCnt="0"/>
      <dgm:spPr/>
    </dgm:pt>
    <dgm:pt modelId="{F8022BED-4259-4359-8FFC-A819CD93ADA1}" type="pres">
      <dgm:prSet presAssocID="{8D5E6D1A-3D43-4394-AEB6-18605D02A97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8869802-2CAC-4923-BC64-50CB67F8F89A}" type="presOf" srcId="{B09EF29A-A413-43E6-BABE-208896012FD5}" destId="{CC7CF117-B0CA-4BAC-8BFD-057DD79CA6A6}" srcOrd="0" destOrd="0" presId="urn:microsoft.com/office/officeart/2018/2/layout/IconVerticalSolidList"/>
    <dgm:cxn modelId="{6D2EC40D-AC00-4263-931F-E1E0C2CA32F0}" srcId="{B09EF29A-A413-43E6-BABE-208896012FD5}" destId="{EE5A0326-026F-4D00-A9D9-E5436155623D}" srcOrd="0" destOrd="0" parTransId="{208392C6-240E-410B-89F6-604F61E4BD8D}" sibTransId="{A05720C6-AC8C-4B9A-80AE-9C90EF1A068E}"/>
    <dgm:cxn modelId="{5545996E-1F0E-4CB6-ADF9-C16C0C86313E}" type="presOf" srcId="{8D5E6D1A-3D43-4394-AEB6-18605D02A972}" destId="{F8022BED-4259-4359-8FFC-A819CD93ADA1}" srcOrd="0" destOrd="0" presId="urn:microsoft.com/office/officeart/2018/2/layout/IconVerticalSolidList"/>
    <dgm:cxn modelId="{D8AACD98-912E-44CD-A0D4-9590F0427379}" srcId="{B09EF29A-A413-43E6-BABE-208896012FD5}" destId="{8D5E6D1A-3D43-4394-AEB6-18605D02A972}" srcOrd="1" destOrd="0" parTransId="{91E50F6F-60C6-420D-A17B-46B4C625233A}" sibTransId="{CDCD2BB2-1CD3-4CA4-9EC2-5135D3B36D24}"/>
    <dgm:cxn modelId="{559139E5-19C4-4965-9A33-073D85D90021}" type="presOf" srcId="{EE5A0326-026F-4D00-A9D9-E5436155623D}" destId="{DE6D8859-7AFE-4A0D-BFA5-F61EFF69668D}" srcOrd="0" destOrd="0" presId="urn:microsoft.com/office/officeart/2018/2/layout/IconVerticalSolidList"/>
    <dgm:cxn modelId="{95FC0659-17BD-4636-B180-F5CAADDF3ED3}" type="presParOf" srcId="{CC7CF117-B0CA-4BAC-8BFD-057DD79CA6A6}" destId="{F1E5A779-E1D8-4F06-B55D-21166C4A7CFB}" srcOrd="0" destOrd="0" presId="urn:microsoft.com/office/officeart/2018/2/layout/IconVerticalSolidList"/>
    <dgm:cxn modelId="{FF85B210-FE45-4A64-9257-83A32EF4AA6B}" type="presParOf" srcId="{F1E5A779-E1D8-4F06-B55D-21166C4A7CFB}" destId="{6F21B645-E0B7-4913-83CF-B9663018BAE3}" srcOrd="0" destOrd="0" presId="urn:microsoft.com/office/officeart/2018/2/layout/IconVerticalSolidList"/>
    <dgm:cxn modelId="{2B3955A9-BD64-4712-BAC4-957B38BFA7BD}" type="presParOf" srcId="{F1E5A779-E1D8-4F06-B55D-21166C4A7CFB}" destId="{FA248CFE-40B4-4670-8DB9-8477DEECB845}" srcOrd="1" destOrd="0" presId="urn:microsoft.com/office/officeart/2018/2/layout/IconVerticalSolidList"/>
    <dgm:cxn modelId="{AB2FE366-C1DF-4A2E-B4A6-F0A486166752}" type="presParOf" srcId="{F1E5A779-E1D8-4F06-B55D-21166C4A7CFB}" destId="{1032C875-C612-414C-B42A-6884294C3547}" srcOrd="2" destOrd="0" presId="urn:microsoft.com/office/officeart/2018/2/layout/IconVerticalSolidList"/>
    <dgm:cxn modelId="{0828C220-F7F1-4608-9450-C21B5E12A729}" type="presParOf" srcId="{F1E5A779-E1D8-4F06-B55D-21166C4A7CFB}" destId="{DE6D8859-7AFE-4A0D-BFA5-F61EFF69668D}" srcOrd="3" destOrd="0" presId="urn:microsoft.com/office/officeart/2018/2/layout/IconVerticalSolidList"/>
    <dgm:cxn modelId="{C951D526-90F7-4481-9841-3959B308F142}" type="presParOf" srcId="{CC7CF117-B0CA-4BAC-8BFD-057DD79CA6A6}" destId="{AFA0D357-0D03-4BCE-A50A-5164BCC4810C}" srcOrd="1" destOrd="0" presId="urn:microsoft.com/office/officeart/2018/2/layout/IconVerticalSolidList"/>
    <dgm:cxn modelId="{70926CA0-955A-4224-8F1C-343136D536A4}" type="presParOf" srcId="{CC7CF117-B0CA-4BAC-8BFD-057DD79CA6A6}" destId="{DA99DFDB-AA77-4EEE-A235-B0EABECBC6BB}" srcOrd="2" destOrd="0" presId="urn:microsoft.com/office/officeart/2018/2/layout/IconVerticalSolidList"/>
    <dgm:cxn modelId="{2291A72A-855E-4925-889D-F16EE18E8105}" type="presParOf" srcId="{DA99DFDB-AA77-4EEE-A235-B0EABECBC6BB}" destId="{8FA34627-208D-4806-86E3-1E1D2F8E81E3}" srcOrd="0" destOrd="0" presId="urn:microsoft.com/office/officeart/2018/2/layout/IconVerticalSolidList"/>
    <dgm:cxn modelId="{ADD6F992-E776-45AB-9A39-48A02520874E}" type="presParOf" srcId="{DA99DFDB-AA77-4EEE-A235-B0EABECBC6BB}" destId="{5E12AFD0-DA6F-4FD1-9D59-C6B99BA70025}" srcOrd="1" destOrd="0" presId="urn:microsoft.com/office/officeart/2018/2/layout/IconVerticalSolidList"/>
    <dgm:cxn modelId="{A7E4A839-E80A-4068-85A5-9E04B0917AF4}" type="presParOf" srcId="{DA99DFDB-AA77-4EEE-A235-B0EABECBC6BB}" destId="{FF97ADA4-066F-43AD-9FEB-8253A0B50C88}" srcOrd="2" destOrd="0" presId="urn:microsoft.com/office/officeart/2018/2/layout/IconVerticalSolidList"/>
    <dgm:cxn modelId="{BC8A5E67-90C2-44C3-8CD4-A3A101F3FDC9}" type="presParOf" srcId="{DA99DFDB-AA77-4EEE-A235-B0EABECBC6BB}" destId="{F8022BED-4259-4359-8FFC-A819CD93AD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001AEF-0DA4-4E89-BD0E-FD62DB9FD14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CEBEB-15F8-4627-93D9-80A6619E2622}">
      <dgm:prSet/>
      <dgm:spPr/>
      <dgm:t>
        <a:bodyPr/>
        <a:lstStyle/>
        <a:p>
          <a:r>
            <a:rPr lang="en-US"/>
            <a:t>Ο ασθενής καθοδηγείται	να κρατά το σπιρόμετρο σε όρθια  θέση, </a:t>
          </a:r>
        </a:p>
      </dgm:t>
    </dgm:pt>
    <dgm:pt modelId="{BCDA3238-6957-4AF3-9370-712EB3A6F2EA}" type="parTrans" cxnId="{DF4E65B5-99A7-4BAD-A96B-2B0A978A659D}">
      <dgm:prSet/>
      <dgm:spPr/>
      <dgm:t>
        <a:bodyPr/>
        <a:lstStyle/>
        <a:p>
          <a:endParaRPr lang="en-US"/>
        </a:p>
      </dgm:t>
    </dgm:pt>
    <dgm:pt modelId="{E915B688-6225-4556-8833-BC3096B926CB}" type="sibTrans" cxnId="{DF4E65B5-99A7-4BAD-A96B-2B0A978A659D}">
      <dgm:prSet/>
      <dgm:spPr/>
      <dgm:t>
        <a:bodyPr/>
        <a:lstStyle/>
        <a:p>
          <a:endParaRPr lang="en-US"/>
        </a:p>
      </dgm:t>
    </dgm:pt>
    <dgm:pt modelId="{032076CB-C554-4D66-81BF-024441696D1C}">
      <dgm:prSet/>
      <dgm:spPr/>
      <dgm:t>
        <a:bodyPr/>
        <a:lstStyle/>
        <a:p>
          <a:r>
            <a:rPr lang="en-US"/>
            <a:t>να εκπνεύσει κανονικά και </a:t>
          </a:r>
        </a:p>
      </dgm:t>
    </dgm:pt>
    <dgm:pt modelId="{99CD0454-0688-4C9F-B6DA-285A781E8B59}" type="parTrans" cxnId="{90D73C07-5C86-4EE5-B128-57473A890E94}">
      <dgm:prSet/>
      <dgm:spPr/>
      <dgm:t>
        <a:bodyPr/>
        <a:lstStyle/>
        <a:p>
          <a:endParaRPr lang="en-US"/>
        </a:p>
      </dgm:t>
    </dgm:pt>
    <dgm:pt modelId="{FF8C2C9C-DE1F-46A8-8D9C-BEC3DB4A3530}" type="sibTrans" cxnId="{90D73C07-5C86-4EE5-B128-57473A890E94}">
      <dgm:prSet/>
      <dgm:spPr/>
      <dgm:t>
        <a:bodyPr/>
        <a:lstStyle/>
        <a:p>
          <a:endParaRPr lang="en-US"/>
        </a:p>
      </dgm:t>
    </dgm:pt>
    <dgm:pt modelId="{90CA5917-15E7-47CD-B823-3DFF4B07FC48}">
      <dgm:prSet/>
      <dgm:spPr/>
      <dgm:t>
        <a:bodyPr/>
        <a:lstStyle/>
        <a:p>
          <a:r>
            <a:rPr lang="en-US" dirty="0" err="1"/>
            <a:t>στη</a:t>
          </a:r>
          <a:r>
            <a:rPr lang="en-US" dirty="0"/>
            <a:t> </a:t>
          </a:r>
          <a:r>
            <a:rPr lang="en-US" dirty="0" err="1"/>
            <a:t>συνέχει</a:t>
          </a:r>
          <a:r>
            <a:rPr lang="en-US" dirty="0"/>
            <a:t>α να τοποθετήσει  τα χείλη σφιχτά γύρω από το επιστόμιο</a:t>
          </a:r>
        </a:p>
      </dgm:t>
    </dgm:pt>
    <dgm:pt modelId="{50C1FC9F-E6FF-47B4-B66F-1C735686976C}" type="parTrans" cxnId="{EB4D78ED-5F89-4937-9CE4-912510D75CB4}">
      <dgm:prSet/>
      <dgm:spPr/>
      <dgm:t>
        <a:bodyPr/>
        <a:lstStyle/>
        <a:p>
          <a:endParaRPr lang="en-US"/>
        </a:p>
      </dgm:t>
    </dgm:pt>
    <dgm:pt modelId="{09BCD073-E09B-43FB-9E14-09D7334058D8}" type="sibTrans" cxnId="{EB4D78ED-5F89-4937-9CE4-912510D75CB4}">
      <dgm:prSet/>
      <dgm:spPr/>
      <dgm:t>
        <a:bodyPr/>
        <a:lstStyle/>
        <a:p>
          <a:endParaRPr lang="en-US"/>
        </a:p>
      </dgm:t>
    </dgm:pt>
    <dgm:pt modelId="{81F1AAF8-13A1-40BE-AAB1-BAD77DC7AD24}">
      <dgm:prSet/>
      <dgm:spPr/>
      <dgm:t>
        <a:bodyPr/>
        <a:lstStyle/>
        <a:p>
          <a:r>
            <a:rPr lang="en-US" dirty="0" err="1"/>
            <a:t>Το</a:t>
          </a:r>
          <a:r>
            <a:rPr lang="en-US" dirty="0"/>
            <a:t> επ</a:t>
          </a:r>
          <a:r>
            <a:rPr lang="en-US" dirty="0" err="1"/>
            <a:t>όμενο</a:t>
          </a:r>
          <a:r>
            <a:rPr lang="en-US" dirty="0"/>
            <a:t> β</a:t>
          </a:r>
          <a:r>
            <a:rPr lang="en-US" dirty="0" err="1"/>
            <a:t>ήμ</a:t>
          </a:r>
          <a:r>
            <a:rPr lang="en-US" dirty="0"/>
            <a:t>α είναι  μια αργή εισπνοή για</a:t>
          </a:r>
          <a:r>
            <a:rPr lang="el-GR" dirty="0"/>
            <a:t> </a:t>
          </a:r>
          <a:r>
            <a:rPr lang="en-US" dirty="0"/>
            <a:t>να α</a:t>
          </a:r>
          <a:r>
            <a:rPr lang="en-US" dirty="0" err="1"/>
            <a:t>νε</a:t>
          </a:r>
          <a:r>
            <a:rPr lang="en-US" dirty="0"/>
            <a:t>βάσει την μπάλα ή το έμβολο στο  θάλαμο μέχρι το στόχο που έχει τεθεί</a:t>
          </a:r>
        </a:p>
      </dgm:t>
    </dgm:pt>
    <dgm:pt modelId="{AC670254-AA02-4AF6-9BCE-8A4DF567B086}" type="parTrans" cxnId="{32646D1D-669F-4303-BD93-0A097FEA246D}">
      <dgm:prSet/>
      <dgm:spPr/>
      <dgm:t>
        <a:bodyPr/>
        <a:lstStyle/>
        <a:p>
          <a:endParaRPr lang="en-US"/>
        </a:p>
      </dgm:t>
    </dgm:pt>
    <dgm:pt modelId="{913242E2-B1DA-4338-B28E-4D8FE19F99F0}" type="sibTrans" cxnId="{32646D1D-669F-4303-BD93-0A097FEA246D}">
      <dgm:prSet/>
      <dgm:spPr/>
      <dgm:t>
        <a:bodyPr/>
        <a:lstStyle/>
        <a:p>
          <a:endParaRPr lang="en-US"/>
        </a:p>
      </dgm:t>
    </dgm:pt>
    <dgm:pt modelId="{9661BF57-92BA-4464-AE5C-2990AAE4C9E1}">
      <dgm:prSet/>
      <dgm:spPr/>
      <dgm:t>
        <a:bodyPr/>
        <a:lstStyle/>
        <a:p>
          <a:r>
            <a:rPr lang="en-US"/>
            <a:t>Στη μέγιστη εισπνοή το  επιστόμιο απομακρύνεται, και ακολουθεί κράτημα αναπνοής  και κανονική εκπνοή</a:t>
          </a:r>
        </a:p>
      </dgm:t>
    </dgm:pt>
    <dgm:pt modelId="{F679C439-9C8D-4807-8BCE-9F4D07F0D235}" type="parTrans" cxnId="{283183E6-F2EB-406E-A05A-1E61E0434D11}">
      <dgm:prSet/>
      <dgm:spPr/>
      <dgm:t>
        <a:bodyPr/>
        <a:lstStyle/>
        <a:p>
          <a:endParaRPr lang="en-US"/>
        </a:p>
      </dgm:t>
    </dgm:pt>
    <dgm:pt modelId="{45F28709-FF1E-44F0-8CCA-75B4383AFD18}" type="sibTrans" cxnId="{283183E6-F2EB-406E-A05A-1E61E0434D11}">
      <dgm:prSet/>
      <dgm:spPr/>
      <dgm:t>
        <a:bodyPr/>
        <a:lstStyle/>
        <a:p>
          <a:endParaRPr lang="en-US"/>
        </a:p>
      </dgm:t>
    </dgm:pt>
    <dgm:pt modelId="{55B3F317-7082-45AE-8196-EEFAF0EA0D1B}" type="pres">
      <dgm:prSet presAssocID="{3C001AEF-0DA4-4E89-BD0E-FD62DB9FD145}" presName="vert0" presStyleCnt="0">
        <dgm:presLayoutVars>
          <dgm:dir/>
          <dgm:animOne val="branch"/>
          <dgm:animLvl val="lvl"/>
        </dgm:presLayoutVars>
      </dgm:prSet>
      <dgm:spPr/>
    </dgm:pt>
    <dgm:pt modelId="{D1856131-C66E-465C-BF52-AF2B2EB76B7C}" type="pres">
      <dgm:prSet presAssocID="{B15CEBEB-15F8-4627-93D9-80A6619E2622}" presName="thickLine" presStyleLbl="alignNode1" presStyleIdx="0" presStyleCnt="5"/>
      <dgm:spPr/>
    </dgm:pt>
    <dgm:pt modelId="{C73C4EF5-E155-4688-9606-7EF829622FC9}" type="pres">
      <dgm:prSet presAssocID="{B15CEBEB-15F8-4627-93D9-80A6619E2622}" presName="horz1" presStyleCnt="0"/>
      <dgm:spPr/>
    </dgm:pt>
    <dgm:pt modelId="{519CF222-0E36-4884-97E9-7B5E9BEE2BFB}" type="pres">
      <dgm:prSet presAssocID="{B15CEBEB-15F8-4627-93D9-80A6619E2622}" presName="tx1" presStyleLbl="revTx" presStyleIdx="0" presStyleCnt="5"/>
      <dgm:spPr/>
    </dgm:pt>
    <dgm:pt modelId="{B6294164-7DFA-4C54-8455-55D183160F9E}" type="pres">
      <dgm:prSet presAssocID="{B15CEBEB-15F8-4627-93D9-80A6619E2622}" presName="vert1" presStyleCnt="0"/>
      <dgm:spPr/>
    </dgm:pt>
    <dgm:pt modelId="{8F47BAD7-FCB7-400C-95BA-F076B408BAB6}" type="pres">
      <dgm:prSet presAssocID="{032076CB-C554-4D66-81BF-024441696D1C}" presName="thickLine" presStyleLbl="alignNode1" presStyleIdx="1" presStyleCnt="5"/>
      <dgm:spPr/>
    </dgm:pt>
    <dgm:pt modelId="{196C2D0F-AA63-43FE-A2F2-66DC5E0A6CEF}" type="pres">
      <dgm:prSet presAssocID="{032076CB-C554-4D66-81BF-024441696D1C}" presName="horz1" presStyleCnt="0"/>
      <dgm:spPr/>
    </dgm:pt>
    <dgm:pt modelId="{C1423244-68A1-486B-B56C-86F6AF7975BB}" type="pres">
      <dgm:prSet presAssocID="{032076CB-C554-4D66-81BF-024441696D1C}" presName="tx1" presStyleLbl="revTx" presStyleIdx="1" presStyleCnt="5"/>
      <dgm:spPr/>
    </dgm:pt>
    <dgm:pt modelId="{A63A2365-B9D5-4F98-A68E-67802152F981}" type="pres">
      <dgm:prSet presAssocID="{032076CB-C554-4D66-81BF-024441696D1C}" presName="vert1" presStyleCnt="0"/>
      <dgm:spPr/>
    </dgm:pt>
    <dgm:pt modelId="{CC9FDB33-EE1F-48DF-80F1-9F05F811567C}" type="pres">
      <dgm:prSet presAssocID="{90CA5917-15E7-47CD-B823-3DFF4B07FC48}" presName="thickLine" presStyleLbl="alignNode1" presStyleIdx="2" presStyleCnt="5"/>
      <dgm:spPr/>
    </dgm:pt>
    <dgm:pt modelId="{B0D1027A-8E9D-4C84-AB28-405540D16260}" type="pres">
      <dgm:prSet presAssocID="{90CA5917-15E7-47CD-B823-3DFF4B07FC48}" presName="horz1" presStyleCnt="0"/>
      <dgm:spPr/>
    </dgm:pt>
    <dgm:pt modelId="{7C9068B1-2F22-4241-AC83-117D589F2FCD}" type="pres">
      <dgm:prSet presAssocID="{90CA5917-15E7-47CD-B823-3DFF4B07FC48}" presName="tx1" presStyleLbl="revTx" presStyleIdx="2" presStyleCnt="5"/>
      <dgm:spPr/>
    </dgm:pt>
    <dgm:pt modelId="{6FC3A6EB-077C-41A8-BB3F-72BAE731BF1D}" type="pres">
      <dgm:prSet presAssocID="{90CA5917-15E7-47CD-B823-3DFF4B07FC48}" presName="vert1" presStyleCnt="0"/>
      <dgm:spPr/>
    </dgm:pt>
    <dgm:pt modelId="{2A71C1AA-8844-4226-BB5E-FD73F38922FB}" type="pres">
      <dgm:prSet presAssocID="{81F1AAF8-13A1-40BE-AAB1-BAD77DC7AD24}" presName="thickLine" presStyleLbl="alignNode1" presStyleIdx="3" presStyleCnt="5"/>
      <dgm:spPr/>
    </dgm:pt>
    <dgm:pt modelId="{C6BE6B4E-1A46-4764-AD5B-E86910072A82}" type="pres">
      <dgm:prSet presAssocID="{81F1AAF8-13A1-40BE-AAB1-BAD77DC7AD24}" presName="horz1" presStyleCnt="0"/>
      <dgm:spPr/>
    </dgm:pt>
    <dgm:pt modelId="{0EFF5FDD-E1CB-408B-9DE1-EA64D886E005}" type="pres">
      <dgm:prSet presAssocID="{81F1AAF8-13A1-40BE-AAB1-BAD77DC7AD24}" presName="tx1" presStyleLbl="revTx" presStyleIdx="3" presStyleCnt="5"/>
      <dgm:spPr/>
    </dgm:pt>
    <dgm:pt modelId="{404D01E8-E8AC-4B9B-9A4A-CAD2F4A812D2}" type="pres">
      <dgm:prSet presAssocID="{81F1AAF8-13A1-40BE-AAB1-BAD77DC7AD24}" presName="vert1" presStyleCnt="0"/>
      <dgm:spPr/>
    </dgm:pt>
    <dgm:pt modelId="{71379E16-9558-45F5-8036-33520F5E1BDF}" type="pres">
      <dgm:prSet presAssocID="{9661BF57-92BA-4464-AE5C-2990AAE4C9E1}" presName="thickLine" presStyleLbl="alignNode1" presStyleIdx="4" presStyleCnt="5"/>
      <dgm:spPr/>
    </dgm:pt>
    <dgm:pt modelId="{B16A9E89-85EA-4691-8203-2B9246D02705}" type="pres">
      <dgm:prSet presAssocID="{9661BF57-92BA-4464-AE5C-2990AAE4C9E1}" presName="horz1" presStyleCnt="0"/>
      <dgm:spPr/>
    </dgm:pt>
    <dgm:pt modelId="{8DDBB769-872E-46CE-A576-7089AAC247F4}" type="pres">
      <dgm:prSet presAssocID="{9661BF57-92BA-4464-AE5C-2990AAE4C9E1}" presName="tx1" presStyleLbl="revTx" presStyleIdx="4" presStyleCnt="5"/>
      <dgm:spPr/>
    </dgm:pt>
    <dgm:pt modelId="{ECE99F7B-E64F-439B-A5F1-A272E78B36CF}" type="pres">
      <dgm:prSet presAssocID="{9661BF57-92BA-4464-AE5C-2990AAE4C9E1}" presName="vert1" presStyleCnt="0"/>
      <dgm:spPr/>
    </dgm:pt>
  </dgm:ptLst>
  <dgm:cxnLst>
    <dgm:cxn modelId="{90D73C07-5C86-4EE5-B128-57473A890E94}" srcId="{3C001AEF-0DA4-4E89-BD0E-FD62DB9FD145}" destId="{032076CB-C554-4D66-81BF-024441696D1C}" srcOrd="1" destOrd="0" parTransId="{99CD0454-0688-4C9F-B6DA-285A781E8B59}" sibTransId="{FF8C2C9C-DE1F-46A8-8D9C-BEC3DB4A3530}"/>
    <dgm:cxn modelId="{ECDBBC0F-FB21-4836-BCA4-E4E5BEDEFFC0}" type="presOf" srcId="{90CA5917-15E7-47CD-B823-3DFF4B07FC48}" destId="{7C9068B1-2F22-4241-AC83-117D589F2FCD}" srcOrd="0" destOrd="0" presId="urn:microsoft.com/office/officeart/2008/layout/LinedList"/>
    <dgm:cxn modelId="{32646D1D-669F-4303-BD93-0A097FEA246D}" srcId="{3C001AEF-0DA4-4E89-BD0E-FD62DB9FD145}" destId="{81F1AAF8-13A1-40BE-AAB1-BAD77DC7AD24}" srcOrd="3" destOrd="0" parTransId="{AC670254-AA02-4AF6-9BCE-8A4DF567B086}" sibTransId="{913242E2-B1DA-4338-B28E-4D8FE19F99F0}"/>
    <dgm:cxn modelId="{7FEC5820-EFAA-47E0-BBEF-3F7343A5A4B9}" type="presOf" srcId="{81F1AAF8-13A1-40BE-AAB1-BAD77DC7AD24}" destId="{0EFF5FDD-E1CB-408B-9DE1-EA64D886E005}" srcOrd="0" destOrd="0" presId="urn:microsoft.com/office/officeart/2008/layout/LinedList"/>
    <dgm:cxn modelId="{F3F8FE3B-CAA2-4E62-8988-7ED64AF8A756}" type="presOf" srcId="{9661BF57-92BA-4464-AE5C-2990AAE4C9E1}" destId="{8DDBB769-872E-46CE-A576-7089AAC247F4}" srcOrd="0" destOrd="0" presId="urn:microsoft.com/office/officeart/2008/layout/LinedList"/>
    <dgm:cxn modelId="{17736649-6513-4C6E-B5B8-E24DF8791BF3}" type="presOf" srcId="{032076CB-C554-4D66-81BF-024441696D1C}" destId="{C1423244-68A1-486B-B56C-86F6AF7975BB}" srcOrd="0" destOrd="0" presId="urn:microsoft.com/office/officeart/2008/layout/LinedList"/>
    <dgm:cxn modelId="{6DD64F8C-FE78-48FD-A155-BCB249092096}" type="presOf" srcId="{3C001AEF-0DA4-4E89-BD0E-FD62DB9FD145}" destId="{55B3F317-7082-45AE-8196-EEFAF0EA0D1B}" srcOrd="0" destOrd="0" presId="urn:microsoft.com/office/officeart/2008/layout/LinedList"/>
    <dgm:cxn modelId="{DF4E65B5-99A7-4BAD-A96B-2B0A978A659D}" srcId="{3C001AEF-0DA4-4E89-BD0E-FD62DB9FD145}" destId="{B15CEBEB-15F8-4627-93D9-80A6619E2622}" srcOrd="0" destOrd="0" parTransId="{BCDA3238-6957-4AF3-9370-712EB3A6F2EA}" sibTransId="{E915B688-6225-4556-8833-BC3096B926CB}"/>
    <dgm:cxn modelId="{9596D1D9-620A-48B0-8D93-47BC7CB1374B}" type="presOf" srcId="{B15CEBEB-15F8-4627-93D9-80A6619E2622}" destId="{519CF222-0E36-4884-97E9-7B5E9BEE2BFB}" srcOrd="0" destOrd="0" presId="urn:microsoft.com/office/officeart/2008/layout/LinedList"/>
    <dgm:cxn modelId="{283183E6-F2EB-406E-A05A-1E61E0434D11}" srcId="{3C001AEF-0DA4-4E89-BD0E-FD62DB9FD145}" destId="{9661BF57-92BA-4464-AE5C-2990AAE4C9E1}" srcOrd="4" destOrd="0" parTransId="{F679C439-9C8D-4807-8BCE-9F4D07F0D235}" sibTransId="{45F28709-FF1E-44F0-8CCA-75B4383AFD18}"/>
    <dgm:cxn modelId="{EB4D78ED-5F89-4937-9CE4-912510D75CB4}" srcId="{3C001AEF-0DA4-4E89-BD0E-FD62DB9FD145}" destId="{90CA5917-15E7-47CD-B823-3DFF4B07FC48}" srcOrd="2" destOrd="0" parTransId="{50C1FC9F-E6FF-47B4-B66F-1C735686976C}" sibTransId="{09BCD073-E09B-43FB-9E14-09D7334058D8}"/>
    <dgm:cxn modelId="{76E4A1B3-5B0A-446D-AACC-46E40D4CF3D3}" type="presParOf" srcId="{55B3F317-7082-45AE-8196-EEFAF0EA0D1B}" destId="{D1856131-C66E-465C-BF52-AF2B2EB76B7C}" srcOrd="0" destOrd="0" presId="urn:microsoft.com/office/officeart/2008/layout/LinedList"/>
    <dgm:cxn modelId="{27921814-0522-4467-98A5-006C017DA6B2}" type="presParOf" srcId="{55B3F317-7082-45AE-8196-EEFAF0EA0D1B}" destId="{C73C4EF5-E155-4688-9606-7EF829622FC9}" srcOrd="1" destOrd="0" presId="urn:microsoft.com/office/officeart/2008/layout/LinedList"/>
    <dgm:cxn modelId="{FF61B4B4-A8A4-4374-829F-B6581973A633}" type="presParOf" srcId="{C73C4EF5-E155-4688-9606-7EF829622FC9}" destId="{519CF222-0E36-4884-97E9-7B5E9BEE2BFB}" srcOrd="0" destOrd="0" presId="urn:microsoft.com/office/officeart/2008/layout/LinedList"/>
    <dgm:cxn modelId="{23A513F1-7BB3-49E5-BFAF-77BAD2DA9774}" type="presParOf" srcId="{C73C4EF5-E155-4688-9606-7EF829622FC9}" destId="{B6294164-7DFA-4C54-8455-55D183160F9E}" srcOrd="1" destOrd="0" presId="urn:microsoft.com/office/officeart/2008/layout/LinedList"/>
    <dgm:cxn modelId="{50DD2F59-C743-4983-8E2C-536E3E631CD6}" type="presParOf" srcId="{55B3F317-7082-45AE-8196-EEFAF0EA0D1B}" destId="{8F47BAD7-FCB7-400C-95BA-F076B408BAB6}" srcOrd="2" destOrd="0" presId="urn:microsoft.com/office/officeart/2008/layout/LinedList"/>
    <dgm:cxn modelId="{6EF6D994-BCD8-4E43-9B4F-381B8BF14A43}" type="presParOf" srcId="{55B3F317-7082-45AE-8196-EEFAF0EA0D1B}" destId="{196C2D0F-AA63-43FE-A2F2-66DC5E0A6CEF}" srcOrd="3" destOrd="0" presId="urn:microsoft.com/office/officeart/2008/layout/LinedList"/>
    <dgm:cxn modelId="{254F2474-F2FF-45F6-B59E-07873F610580}" type="presParOf" srcId="{196C2D0F-AA63-43FE-A2F2-66DC5E0A6CEF}" destId="{C1423244-68A1-486B-B56C-86F6AF7975BB}" srcOrd="0" destOrd="0" presId="urn:microsoft.com/office/officeart/2008/layout/LinedList"/>
    <dgm:cxn modelId="{1A5AADE4-36CF-42B7-A2EB-235456477907}" type="presParOf" srcId="{196C2D0F-AA63-43FE-A2F2-66DC5E0A6CEF}" destId="{A63A2365-B9D5-4F98-A68E-67802152F981}" srcOrd="1" destOrd="0" presId="urn:microsoft.com/office/officeart/2008/layout/LinedList"/>
    <dgm:cxn modelId="{F47FD342-4661-4F17-B05E-8F573D6658F4}" type="presParOf" srcId="{55B3F317-7082-45AE-8196-EEFAF0EA0D1B}" destId="{CC9FDB33-EE1F-48DF-80F1-9F05F811567C}" srcOrd="4" destOrd="0" presId="urn:microsoft.com/office/officeart/2008/layout/LinedList"/>
    <dgm:cxn modelId="{BF8AA728-EC8C-4EAC-B07E-2A79C5B4F9F0}" type="presParOf" srcId="{55B3F317-7082-45AE-8196-EEFAF0EA0D1B}" destId="{B0D1027A-8E9D-4C84-AB28-405540D16260}" srcOrd="5" destOrd="0" presId="urn:microsoft.com/office/officeart/2008/layout/LinedList"/>
    <dgm:cxn modelId="{0020BD80-C470-4373-A289-0F979D95340F}" type="presParOf" srcId="{B0D1027A-8E9D-4C84-AB28-405540D16260}" destId="{7C9068B1-2F22-4241-AC83-117D589F2FCD}" srcOrd="0" destOrd="0" presId="urn:microsoft.com/office/officeart/2008/layout/LinedList"/>
    <dgm:cxn modelId="{6BA898EE-8CF2-4FA6-9151-5602A6AFD32B}" type="presParOf" srcId="{B0D1027A-8E9D-4C84-AB28-405540D16260}" destId="{6FC3A6EB-077C-41A8-BB3F-72BAE731BF1D}" srcOrd="1" destOrd="0" presId="urn:microsoft.com/office/officeart/2008/layout/LinedList"/>
    <dgm:cxn modelId="{7E9C36A2-0732-4342-BC07-AFFBD8A88701}" type="presParOf" srcId="{55B3F317-7082-45AE-8196-EEFAF0EA0D1B}" destId="{2A71C1AA-8844-4226-BB5E-FD73F38922FB}" srcOrd="6" destOrd="0" presId="urn:microsoft.com/office/officeart/2008/layout/LinedList"/>
    <dgm:cxn modelId="{E085BC3B-F06C-4C05-9D2A-6BF1A65D0DB7}" type="presParOf" srcId="{55B3F317-7082-45AE-8196-EEFAF0EA0D1B}" destId="{C6BE6B4E-1A46-4764-AD5B-E86910072A82}" srcOrd="7" destOrd="0" presId="urn:microsoft.com/office/officeart/2008/layout/LinedList"/>
    <dgm:cxn modelId="{7D5D7EDB-F2D0-4061-97FA-2ACED838A849}" type="presParOf" srcId="{C6BE6B4E-1A46-4764-AD5B-E86910072A82}" destId="{0EFF5FDD-E1CB-408B-9DE1-EA64D886E005}" srcOrd="0" destOrd="0" presId="urn:microsoft.com/office/officeart/2008/layout/LinedList"/>
    <dgm:cxn modelId="{01AE44F7-BD63-4908-8F3B-27C524CE1611}" type="presParOf" srcId="{C6BE6B4E-1A46-4764-AD5B-E86910072A82}" destId="{404D01E8-E8AC-4B9B-9A4A-CAD2F4A812D2}" srcOrd="1" destOrd="0" presId="urn:microsoft.com/office/officeart/2008/layout/LinedList"/>
    <dgm:cxn modelId="{579F6966-A838-4CDC-B9B7-4ACE6146D934}" type="presParOf" srcId="{55B3F317-7082-45AE-8196-EEFAF0EA0D1B}" destId="{71379E16-9558-45F5-8036-33520F5E1BDF}" srcOrd="8" destOrd="0" presId="urn:microsoft.com/office/officeart/2008/layout/LinedList"/>
    <dgm:cxn modelId="{47FCA0DC-DC0B-48A5-ADD9-7E073D2FDF56}" type="presParOf" srcId="{55B3F317-7082-45AE-8196-EEFAF0EA0D1B}" destId="{B16A9E89-85EA-4691-8203-2B9246D02705}" srcOrd="9" destOrd="0" presId="urn:microsoft.com/office/officeart/2008/layout/LinedList"/>
    <dgm:cxn modelId="{97E52F5B-31D0-4A21-8E3A-82FA1E4AD878}" type="presParOf" srcId="{B16A9E89-85EA-4691-8203-2B9246D02705}" destId="{8DDBB769-872E-46CE-A576-7089AAC247F4}" srcOrd="0" destOrd="0" presId="urn:microsoft.com/office/officeart/2008/layout/LinedList"/>
    <dgm:cxn modelId="{FE5A7DEE-2315-4635-B0F6-A53709826365}" type="presParOf" srcId="{B16A9E89-85EA-4691-8203-2B9246D02705}" destId="{ECE99F7B-E64F-439B-A5F1-A272E78B36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2D567-9A88-45B5-9BEA-6206B391D76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66A9203-6AFC-400A-B7C0-8973086E1EAA}">
      <dgm:prSet/>
      <dgm:spPr/>
      <dgm:t>
        <a:bodyPr/>
        <a:lstStyle/>
        <a:p>
          <a:r>
            <a:rPr lang="el-GR" dirty="0"/>
            <a:t>Η Αναπνευστική Φυσικοθεραπεία θεωρείται γενικώς μια </a:t>
          </a:r>
          <a:endParaRPr lang="en-US" dirty="0"/>
        </a:p>
      </dgm:t>
    </dgm:pt>
    <dgm:pt modelId="{B563328B-B114-44F1-B3F5-AC5D4103A689}" type="parTrans" cxnId="{665B0BA9-7AC6-429F-90C1-DA77C4879877}">
      <dgm:prSet/>
      <dgm:spPr/>
      <dgm:t>
        <a:bodyPr/>
        <a:lstStyle/>
        <a:p>
          <a:endParaRPr lang="en-US"/>
        </a:p>
      </dgm:t>
    </dgm:pt>
    <dgm:pt modelId="{CFD1435A-A663-4570-808E-409558D89399}" type="sibTrans" cxnId="{665B0BA9-7AC6-429F-90C1-DA77C4879877}">
      <dgm:prSet/>
      <dgm:spPr/>
      <dgm:t>
        <a:bodyPr/>
        <a:lstStyle/>
        <a:p>
          <a:endParaRPr lang="en-US"/>
        </a:p>
      </dgm:t>
    </dgm:pt>
    <dgm:pt modelId="{F2690F0E-8445-4656-8E55-2AC472D9EE67}">
      <dgm:prSet/>
      <dgm:spPr/>
      <dgm:t>
        <a:bodyPr/>
        <a:lstStyle/>
        <a:p>
          <a:r>
            <a:rPr lang="el-GR"/>
            <a:t>ξεχωριστή και εξειδικευμένη μορφή θεραπείας που θα πρέπει </a:t>
          </a:r>
          <a:endParaRPr lang="en-US"/>
        </a:p>
      </dgm:t>
    </dgm:pt>
    <dgm:pt modelId="{AAE7271B-1769-4227-B816-F95373F3FD04}" type="parTrans" cxnId="{CDC91E68-10A4-4C6D-B62E-C49947B6B54D}">
      <dgm:prSet/>
      <dgm:spPr/>
      <dgm:t>
        <a:bodyPr/>
        <a:lstStyle/>
        <a:p>
          <a:endParaRPr lang="en-US"/>
        </a:p>
      </dgm:t>
    </dgm:pt>
    <dgm:pt modelId="{A95929C9-51E2-4236-B50E-9801A6067951}" type="sibTrans" cxnId="{CDC91E68-10A4-4C6D-B62E-C49947B6B54D}">
      <dgm:prSet/>
      <dgm:spPr/>
      <dgm:t>
        <a:bodyPr/>
        <a:lstStyle/>
        <a:p>
          <a:endParaRPr lang="en-US"/>
        </a:p>
      </dgm:t>
    </dgm:pt>
    <dgm:pt modelId="{9E578318-7D6D-4065-9978-5F4054DE0BA4}">
      <dgm:prSet/>
      <dgm:spPr/>
      <dgm:t>
        <a:bodyPr/>
        <a:lstStyle/>
        <a:p>
          <a:r>
            <a:rPr lang="el-GR" dirty="0"/>
            <a:t>να παρέχεται μόνο από </a:t>
          </a:r>
          <a:r>
            <a:rPr lang="el-GR" dirty="0" err="1"/>
            <a:t>φυσκιοθεραπευτές</a:t>
          </a:r>
          <a:endParaRPr lang="en-US" dirty="0"/>
        </a:p>
      </dgm:t>
    </dgm:pt>
    <dgm:pt modelId="{3D5CCAD3-5A80-429E-AC1B-0F8255BA7848}" type="parTrans" cxnId="{7AA032A7-26E4-4AE6-98CD-ED0E78DB127E}">
      <dgm:prSet/>
      <dgm:spPr/>
      <dgm:t>
        <a:bodyPr/>
        <a:lstStyle/>
        <a:p>
          <a:endParaRPr lang="en-US"/>
        </a:p>
      </dgm:t>
    </dgm:pt>
    <dgm:pt modelId="{0227B266-CDFA-4EC2-8A0F-7AC181B4D214}" type="sibTrans" cxnId="{7AA032A7-26E4-4AE6-98CD-ED0E78DB127E}">
      <dgm:prSet/>
      <dgm:spPr/>
      <dgm:t>
        <a:bodyPr/>
        <a:lstStyle/>
        <a:p>
          <a:endParaRPr lang="en-US"/>
        </a:p>
      </dgm:t>
    </dgm:pt>
    <dgm:pt modelId="{5064E2D9-89CF-4076-AC0E-BEB9FD9A6D20}" type="pres">
      <dgm:prSet presAssocID="{9012D567-9A88-45B5-9BEA-6206B391D76B}" presName="vert0" presStyleCnt="0">
        <dgm:presLayoutVars>
          <dgm:dir/>
          <dgm:animOne val="branch"/>
          <dgm:animLvl val="lvl"/>
        </dgm:presLayoutVars>
      </dgm:prSet>
      <dgm:spPr/>
    </dgm:pt>
    <dgm:pt modelId="{3EF0D978-967F-4427-813C-9A01CA2130BE}" type="pres">
      <dgm:prSet presAssocID="{766A9203-6AFC-400A-B7C0-8973086E1EAA}" presName="thickLine" presStyleLbl="alignNode1" presStyleIdx="0" presStyleCnt="3"/>
      <dgm:spPr/>
    </dgm:pt>
    <dgm:pt modelId="{2DF3690E-D796-40DF-8A40-F4ABDA773D13}" type="pres">
      <dgm:prSet presAssocID="{766A9203-6AFC-400A-B7C0-8973086E1EAA}" presName="horz1" presStyleCnt="0"/>
      <dgm:spPr/>
    </dgm:pt>
    <dgm:pt modelId="{3ED831AE-58B3-48F2-A635-6F1F7FA2A276}" type="pres">
      <dgm:prSet presAssocID="{766A9203-6AFC-400A-B7C0-8973086E1EAA}" presName="tx1" presStyleLbl="revTx" presStyleIdx="0" presStyleCnt="3"/>
      <dgm:spPr/>
    </dgm:pt>
    <dgm:pt modelId="{79A76525-D864-45D2-81C0-F17F90DD76DF}" type="pres">
      <dgm:prSet presAssocID="{766A9203-6AFC-400A-B7C0-8973086E1EAA}" presName="vert1" presStyleCnt="0"/>
      <dgm:spPr/>
    </dgm:pt>
    <dgm:pt modelId="{7EA2E205-BA79-4A35-B9BC-2D1C1B8ABAD6}" type="pres">
      <dgm:prSet presAssocID="{F2690F0E-8445-4656-8E55-2AC472D9EE67}" presName="thickLine" presStyleLbl="alignNode1" presStyleIdx="1" presStyleCnt="3"/>
      <dgm:spPr/>
    </dgm:pt>
    <dgm:pt modelId="{A6C7A349-922A-4643-A08B-670C347EA634}" type="pres">
      <dgm:prSet presAssocID="{F2690F0E-8445-4656-8E55-2AC472D9EE67}" presName="horz1" presStyleCnt="0"/>
      <dgm:spPr/>
    </dgm:pt>
    <dgm:pt modelId="{1B85C48B-9037-4758-815D-90C2A9E0EF57}" type="pres">
      <dgm:prSet presAssocID="{F2690F0E-8445-4656-8E55-2AC472D9EE67}" presName="tx1" presStyleLbl="revTx" presStyleIdx="1" presStyleCnt="3"/>
      <dgm:spPr/>
    </dgm:pt>
    <dgm:pt modelId="{60239957-8327-4774-AC2E-CA5CA45070AF}" type="pres">
      <dgm:prSet presAssocID="{F2690F0E-8445-4656-8E55-2AC472D9EE67}" presName="vert1" presStyleCnt="0"/>
      <dgm:spPr/>
    </dgm:pt>
    <dgm:pt modelId="{BC499AA0-7CED-4AB6-A06D-EFB2A6A4D1DE}" type="pres">
      <dgm:prSet presAssocID="{9E578318-7D6D-4065-9978-5F4054DE0BA4}" presName="thickLine" presStyleLbl="alignNode1" presStyleIdx="2" presStyleCnt="3"/>
      <dgm:spPr/>
    </dgm:pt>
    <dgm:pt modelId="{C457D1EC-3CD9-40EA-80AE-B42661B482AB}" type="pres">
      <dgm:prSet presAssocID="{9E578318-7D6D-4065-9978-5F4054DE0BA4}" presName="horz1" presStyleCnt="0"/>
      <dgm:spPr/>
    </dgm:pt>
    <dgm:pt modelId="{892879A4-96FE-4979-8C31-D3F293B4E9FB}" type="pres">
      <dgm:prSet presAssocID="{9E578318-7D6D-4065-9978-5F4054DE0BA4}" presName="tx1" presStyleLbl="revTx" presStyleIdx="2" presStyleCnt="3"/>
      <dgm:spPr/>
    </dgm:pt>
    <dgm:pt modelId="{489B939F-5014-4BE6-BA91-8DEBAC34E9F5}" type="pres">
      <dgm:prSet presAssocID="{9E578318-7D6D-4065-9978-5F4054DE0BA4}" presName="vert1" presStyleCnt="0"/>
      <dgm:spPr/>
    </dgm:pt>
  </dgm:ptLst>
  <dgm:cxnLst>
    <dgm:cxn modelId="{40E50623-B6BB-4A7D-8F51-FE3B9CD20187}" type="presOf" srcId="{F2690F0E-8445-4656-8E55-2AC472D9EE67}" destId="{1B85C48B-9037-4758-815D-90C2A9E0EF57}" srcOrd="0" destOrd="0" presId="urn:microsoft.com/office/officeart/2008/layout/LinedList"/>
    <dgm:cxn modelId="{7C9F023D-D0F9-4FF7-8BB3-91A6EC5B2772}" type="presOf" srcId="{9012D567-9A88-45B5-9BEA-6206B391D76B}" destId="{5064E2D9-89CF-4076-AC0E-BEB9FD9A6D20}" srcOrd="0" destOrd="0" presId="urn:microsoft.com/office/officeart/2008/layout/LinedList"/>
    <dgm:cxn modelId="{4A485C62-D474-4FDA-9974-98865A166CB2}" type="presOf" srcId="{9E578318-7D6D-4065-9978-5F4054DE0BA4}" destId="{892879A4-96FE-4979-8C31-D3F293B4E9FB}" srcOrd="0" destOrd="0" presId="urn:microsoft.com/office/officeart/2008/layout/LinedList"/>
    <dgm:cxn modelId="{CDC91E68-10A4-4C6D-B62E-C49947B6B54D}" srcId="{9012D567-9A88-45B5-9BEA-6206B391D76B}" destId="{F2690F0E-8445-4656-8E55-2AC472D9EE67}" srcOrd="1" destOrd="0" parTransId="{AAE7271B-1769-4227-B816-F95373F3FD04}" sibTransId="{A95929C9-51E2-4236-B50E-9801A6067951}"/>
    <dgm:cxn modelId="{7AA032A7-26E4-4AE6-98CD-ED0E78DB127E}" srcId="{9012D567-9A88-45B5-9BEA-6206B391D76B}" destId="{9E578318-7D6D-4065-9978-5F4054DE0BA4}" srcOrd="2" destOrd="0" parTransId="{3D5CCAD3-5A80-429E-AC1B-0F8255BA7848}" sibTransId="{0227B266-CDFA-4EC2-8A0F-7AC181B4D214}"/>
    <dgm:cxn modelId="{665B0BA9-7AC6-429F-90C1-DA77C4879877}" srcId="{9012D567-9A88-45B5-9BEA-6206B391D76B}" destId="{766A9203-6AFC-400A-B7C0-8973086E1EAA}" srcOrd="0" destOrd="0" parTransId="{B563328B-B114-44F1-B3F5-AC5D4103A689}" sibTransId="{CFD1435A-A663-4570-808E-409558D89399}"/>
    <dgm:cxn modelId="{5F26BAC0-76FC-46FA-9162-D1542C831A6E}" type="presOf" srcId="{766A9203-6AFC-400A-B7C0-8973086E1EAA}" destId="{3ED831AE-58B3-48F2-A635-6F1F7FA2A276}" srcOrd="0" destOrd="0" presId="urn:microsoft.com/office/officeart/2008/layout/LinedList"/>
    <dgm:cxn modelId="{A15D6078-1FC7-4E3D-BC7A-1624A78BE0A2}" type="presParOf" srcId="{5064E2D9-89CF-4076-AC0E-BEB9FD9A6D20}" destId="{3EF0D978-967F-4427-813C-9A01CA2130BE}" srcOrd="0" destOrd="0" presId="urn:microsoft.com/office/officeart/2008/layout/LinedList"/>
    <dgm:cxn modelId="{7C367713-27C8-453A-8F79-20B91222FA2E}" type="presParOf" srcId="{5064E2D9-89CF-4076-AC0E-BEB9FD9A6D20}" destId="{2DF3690E-D796-40DF-8A40-F4ABDA773D13}" srcOrd="1" destOrd="0" presId="urn:microsoft.com/office/officeart/2008/layout/LinedList"/>
    <dgm:cxn modelId="{2E348007-31B5-4541-B5EE-16BEBECB068E}" type="presParOf" srcId="{2DF3690E-D796-40DF-8A40-F4ABDA773D13}" destId="{3ED831AE-58B3-48F2-A635-6F1F7FA2A276}" srcOrd="0" destOrd="0" presId="urn:microsoft.com/office/officeart/2008/layout/LinedList"/>
    <dgm:cxn modelId="{B36498DF-0151-4E9E-9A27-FCB34C3D66EB}" type="presParOf" srcId="{2DF3690E-D796-40DF-8A40-F4ABDA773D13}" destId="{79A76525-D864-45D2-81C0-F17F90DD76DF}" srcOrd="1" destOrd="0" presId="urn:microsoft.com/office/officeart/2008/layout/LinedList"/>
    <dgm:cxn modelId="{C3BB9140-E202-4183-B486-433B472BC20B}" type="presParOf" srcId="{5064E2D9-89CF-4076-AC0E-BEB9FD9A6D20}" destId="{7EA2E205-BA79-4A35-B9BC-2D1C1B8ABAD6}" srcOrd="2" destOrd="0" presId="urn:microsoft.com/office/officeart/2008/layout/LinedList"/>
    <dgm:cxn modelId="{2DAF958D-FD35-4C79-BDB7-89DDC60AF902}" type="presParOf" srcId="{5064E2D9-89CF-4076-AC0E-BEB9FD9A6D20}" destId="{A6C7A349-922A-4643-A08B-670C347EA634}" srcOrd="3" destOrd="0" presId="urn:microsoft.com/office/officeart/2008/layout/LinedList"/>
    <dgm:cxn modelId="{6179D1B3-ED1C-4C0E-B1D5-BC10F59C9375}" type="presParOf" srcId="{A6C7A349-922A-4643-A08B-670C347EA634}" destId="{1B85C48B-9037-4758-815D-90C2A9E0EF57}" srcOrd="0" destOrd="0" presId="urn:microsoft.com/office/officeart/2008/layout/LinedList"/>
    <dgm:cxn modelId="{13D64662-6AF9-4F3C-80CD-8F57B6EAF61C}" type="presParOf" srcId="{A6C7A349-922A-4643-A08B-670C347EA634}" destId="{60239957-8327-4774-AC2E-CA5CA45070AF}" srcOrd="1" destOrd="0" presId="urn:microsoft.com/office/officeart/2008/layout/LinedList"/>
    <dgm:cxn modelId="{01A2079B-2941-4C11-9117-204F9291D215}" type="presParOf" srcId="{5064E2D9-89CF-4076-AC0E-BEB9FD9A6D20}" destId="{BC499AA0-7CED-4AB6-A06D-EFB2A6A4D1DE}" srcOrd="4" destOrd="0" presId="urn:microsoft.com/office/officeart/2008/layout/LinedList"/>
    <dgm:cxn modelId="{5D5B2B9C-9EDD-421E-A930-88A19E18C2FA}" type="presParOf" srcId="{5064E2D9-89CF-4076-AC0E-BEB9FD9A6D20}" destId="{C457D1EC-3CD9-40EA-80AE-B42661B482AB}" srcOrd="5" destOrd="0" presId="urn:microsoft.com/office/officeart/2008/layout/LinedList"/>
    <dgm:cxn modelId="{0CA34BBD-8F6C-4556-BFD3-16BC42794E83}" type="presParOf" srcId="{C457D1EC-3CD9-40EA-80AE-B42661B482AB}" destId="{892879A4-96FE-4979-8C31-D3F293B4E9FB}" srcOrd="0" destOrd="0" presId="urn:microsoft.com/office/officeart/2008/layout/LinedList"/>
    <dgm:cxn modelId="{6D6A6588-37A3-43F8-8F2E-CC1A1B1FA329}" type="presParOf" srcId="{C457D1EC-3CD9-40EA-80AE-B42661B482AB}" destId="{489B939F-5014-4BE6-BA91-8DEBAC34E9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11C5B7-66D3-474F-8FC5-C952414822A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221B071-1A2A-457B-B056-EA8820D350B3}">
      <dgm:prSet/>
      <dgm:spPr/>
      <dgm:t>
        <a:bodyPr/>
        <a:lstStyle/>
        <a:p>
          <a:r>
            <a:rPr lang="el-GR" dirty="0"/>
            <a:t>την κάθαρση των αεραγωγών </a:t>
          </a:r>
          <a:endParaRPr lang="en-US" dirty="0"/>
        </a:p>
      </dgm:t>
    </dgm:pt>
    <dgm:pt modelId="{B56EA23F-3FF2-4497-9F4E-D31268718E06}" type="parTrans" cxnId="{118E2DFB-CF4F-422B-A69A-994F3C493128}">
      <dgm:prSet/>
      <dgm:spPr/>
      <dgm:t>
        <a:bodyPr/>
        <a:lstStyle/>
        <a:p>
          <a:endParaRPr lang="en-US"/>
        </a:p>
      </dgm:t>
    </dgm:pt>
    <dgm:pt modelId="{49BAD30F-F831-4B5B-8992-9ED203885278}" type="sibTrans" cxnId="{118E2DFB-CF4F-422B-A69A-994F3C49312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D044F83-6E47-4726-B407-C840D821BDDA}">
      <dgm:prSet/>
      <dgm:spPr/>
      <dgm:t>
        <a:bodyPr/>
        <a:lstStyle/>
        <a:p>
          <a:r>
            <a:rPr lang="el-GR" dirty="0"/>
            <a:t>την διαχείριση της δύσπνοιας και τον έλεγχο των συμπτωμάτων</a:t>
          </a:r>
          <a:endParaRPr lang="en-US" dirty="0"/>
        </a:p>
      </dgm:t>
    </dgm:pt>
    <dgm:pt modelId="{90651B77-81A7-48B5-86B9-D368552A04E6}" type="parTrans" cxnId="{0C1418F0-D9C9-44E1-AB34-B10838C1212E}">
      <dgm:prSet/>
      <dgm:spPr/>
      <dgm:t>
        <a:bodyPr/>
        <a:lstStyle/>
        <a:p>
          <a:endParaRPr lang="en-US"/>
        </a:p>
      </dgm:t>
    </dgm:pt>
    <dgm:pt modelId="{365EA60C-F25C-4A20-99C5-37B031453606}" type="sibTrans" cxnId="{0C1418F0-D9C9-44E1-AB34-B10838C1212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1F814061-7BF9-4776-BD24-DF058904CD68}">
      <dgm:prSet/>
      <dgm:spPr/>
      <dgm:t>
        <a:bodyPr/>
        <a:lstStyle/>
        <a:p>
          <a:r>
            <a:rPr lang="el-GR" dirty="0"/>
            <a:t>την βελτίωση ή υποστήριξη του βήχα</a:t>
          </a:r>
          <a:endParaRPr lang="en-US" dirty="0"/>
        </a:p>
      </dgm:t>
    </dgm:pt>
    <dgm:pt modelId="{FBD6FDEA-FC21-4256-BFF7-BC0A710B6503}" type="parTrans" cxnId="{8292FAC0-3884-4CBF-A3E7-55E18063E29C}">
      <dgm:prSet/>
      <dgm:spPr/>
      <dgm:t>
        <a:bodyPr/>
        <a:lstStyle/>
        <a:p>
          <a:endParaRPr lang="en-US"/>
        </a:p>
      </dgm:t>
    </dgm:pt>
    <dgm:pt modelId="{DBCD5DB9-C55F-4A95-A0D1-579C336E8145}" type="sibTrans" cxnId="{8292FAC0-3884-4CBF-A3E7-55E18063E29C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CF40E427-3869-4B52-B713-9A460E38726C}" type="pres">
      <dgm:prSet presAssocID="{0111C5B7-66D3-474F-8FC5-C952414822A4}" presName="Name0" presStyleCnt="0">
        <dgm:presLayoutVars>
          <dgm:animLvl val="lvl"/>
          <dgm:resizeHandles val="exact"/>
        </dgm:presLayoutVars>
      </dgm:prSet>
      <dgm:spPr/>
    </dgm:pt>
    <dgm:pt modelId="{8257CFCB-A872-45AB-B7D7-C166DA8B6E66}" type="pres">
      <dgm:prSet presAssocID="{C221B071-1A2A-457B-B056-EA8820D350B3}" presName="compositeNode" presStyleCnt="0">
        <dgm:presLayoutVars>
          <dgm:bulletEnabled val="1"/>
        </dgm:presLayoutVars>
      </dgm:prSet>
      <dgm:spPr/>
    </dgm:pt>
    <dgm:pt modelId="{A37C8F07-E563-48B1-AD7E-1DE8494B02C4}" type="pres">
      <dgm:prSet presAssocID="{C221B071-1A2A-457B-B056-EA8820D350B3}" presName="bgRect" presStyleLbl="alignNode1" presStyleIdx="0" presStyleCnt="3"/>
      <dgm:spPr/>
    </dgm:pt>
    <dgm:pt modelId="{DF191893-4BEB-46F5-AD5A-B4CB2E6307C2}" type="pres">
      <dgm:prSet presAssocID="{49BAD30F-F831-4B5B-8992-9ED203885278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398492A-5DE1-4DEA-9D6C-109060CCEBC2}" type="pres">
      <dgm:prSet presAssocID="{C221B071-1A2A-457B-B056-EA8820D350B3}" presName="nodeRect" presStyleLbl="alignNode1" presStyleIdx="0" presStyleCnt="3">
        <dgm:presLayoutVars>
          <dgm:bulletEnabled val="1"/>
        </dgm:presLayoutVars>
      </dgm:prSet>
      <dgm:spPr/>
    </dgm:pt>
    <dgm:pt modelId="{7CA93CD8-37E5-4649-97DA-7D57A2A1AF84}" type="pres">
      <dgm:prSet presAssocID="{49BAD30F-F831-4B5B-8992-9ED203885278}" presName="sibTrans" presStyleCnt="0"/>
      <dgm:spPr/>
    </dgm:pt>
    <dgm:pt modelId="{87852EF2-EB10-4230-BF23-6C61B4CB4BA3}" type="pres">
      <dgm:prSet presAssocID="{CD044F83-6E47-4726-B407-C840D821BDDA}" presName="compositeNode" presStyleCnt="0">
        <dgm:presLayoutVars>
          <dgm:bulletEnabled val="1"/>
        </dgm:presLayoutVars>
      </dgm:prSet>
      <dgm:spPr/>
    </dgm:pt>
    <dgm:pt modelId="{B0224D3E-84F6-4650-982A-228A9991ACDD}" type="pres">
      <dgm:prSet presAssocID="{CD044F83-6E47-4726-B407-C840D821BDDA}" presName="bgRect" presStyleLbl="alignNode1" presStyleIdx="1" presStyleCnt="3"/>
      <dgm:spPr/>
    </dgm:pt>
    <dgm:pt modelId="{B08896E0-2B47-4F60-8D5C-1F85756FE8DF}" type="pres">
      <dgm:prSet presAssocID="{365EA60C-F25C-4A20-99C5-37B031453606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DF0C8DEA-1502-4496-9A07-DF1AEB8471B9}" type="pres">
      <dgm:prSet presAssocID="{CD044F83-6E47-4726-B407-C840D821BDDA}" presName="nodeRect" presStyleLbl="alignNode1" presStyleIdx="1" presStyleCnt="3">
        <dgm:presLayoutVars>
          <dgm:bulletEnabled val="1"/>
        </dgm:presLayoutVars>
      </dgm:prSet>
      <dgm:spPr/>
    </dgm:pt>
    <dgm:pt modelId="{649991F9-EFAB-43CE-89B5-8F306433B11F}" type="pres">
      <dgm:prSet presAssocID="{365EA60C-F25C-4A20-99C5-37B031453606}" presName="sibTrans" presStyleCnt="0"/>
      <dgm:spPr/>
    </dgm:pt>
    <dgm:pt modelId="{75A8654F-FC39-443D-9C9F-56699000F138}" type="pres">
      <dgm:prSet presAssocID="{1F814061-7BF9-4776-BD24-DF058904CD68}" presName="compositeNode" presStyleCnt="0">
        <dgm:presLayoutVars>
          <dgm:bulletEnabled val="1"/>
        </dgm:presLayoutVars>
      </dgm:prSet>
      <dgm:spPr/>
    </dgm:pt>
    <dgm:pt modelId="{FD83738F-3233-40F2-9AB7-2862EE856E9F}" type="pres">
      <dgm:prSet presAssocID="{1F814061-7BF9-4776-BD24-DF058904CD68}" presName="bgRect" presStyleLbl="alignNode1" presStyleIdx="2" presStyleCnt="3"/>
      <dgm:spPr/>
    </dgm:pt>
    <dgm:pt modelId="{F2682025-39B2-4F45-85C9-DBA6089AD5B3}" type="pres">
      <dgm:prSet presAssocID="{DBCD5DB9-C55F-4A95-A0D1-579C336E8145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0FC31770-5182-4DE9-B48A-734639FDF780}" type="pres">
      <dgm:prSet presAssocID="{1F814061-7BF9-4776-BD24-DF058904CD68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8326F530-5C18-4823-91A3-16E5A080E1AF}" type="presOf" srcId="{1F814061-7BF9-4776-BD24-DF058904CD68}" destId="{FD83738F-3233-40F2-9AB7-2862EE856E9F}" srcOrd="0" destOrd="0" presId="urn:microsoft.com/office/officeart/2016/7/layout/LinearBlockProcessNumbered"/>
    <dgm:cxn modelId="{6085724B-7590-40F9-8813-FF7CCAFABAD0}" type="presOf" srcId="{49BAD30F-F831-4B5B-8992-9ED203885278}" destId="{DF191893-4BEB-46F5-AD5A-B4CB2E6307C2}" srcOrd="0" destOrd="0" presId="urn:microsoft.com/office/officeart/2016/7/layout/LinearBlockProcessNumbered"/>
    <dgm:cxn modelId="{287B934B-395A-4E14-9B44-D5622FA4937C}" type="presOf" srcId="{365EA60C-F25C-4A20-99C5-37B031453606}" destId="{B08896E0-2B47-4F60-8D5C-1F85756FE8DF}" srcOrd="0" destOrd="0" presId="urn:microsoft.com/office/officeart/2016/7/layout/LinearBlockProcessNumbered"/>
    <dgm:cxn modelId="{678BE997-0503-438E-BC81-D2E77D77C0B6}" type="presOf" srcId="{1F814061-7BF9-4776-BD24-DF058904CD68}" destId="{0FC31770-5182-4DE9-B48A-734639FDF780}" srcOrd="1" destOrd="0" presId="urn:microsoft.com/office/officeart/2016/7/layout/LinearBlockProcessNumbered"/>
    <dgm:cxn modelId="{DDFDE2A1-8651-400F-A2D5-61608E2C3FF6}" type="presOf" srcId="{CD044F83-6E47-4726-B407-C840D821BDDA}" destId="{B0224D3E-84F6-4650-982A-228A9991ACDD}" srcOrd="0" destOrd="0" presId="urn:microsoft.com/office/officeart/2016/7/layout/LinearBlockProcessNumbered"/>
    <dgm:cxn modelId="{A5D680A7-4A1D-40D2-B67B-37CDC92A739F}" type="presOf" srcId="{C221B071-1A2A-457B-B056-EA8820D350B3}" destId="{A37C8F07-E563-48B1-AD7E-1DE8494B02C4}" srcOrd="0" destOrd="0" presId="urn:microsoft.com/office/officeart/2016/7/layout/LinearBlockProcessNumbered"/>
    <dgm:cxn modelId="{8292FAC0-3884-4CBF-A3E7-55E18063E29C}" srcId="{0111C5B7-66D3-474F-8FC5-C952414822A4}" destId="{1F814061-7BF9-4776-BD24-DF058904CD68}" srcOrd="2" destOrd="0" parTransId="{FBD6FDEA-FC21-4256-BFF7-BC0A710B6503}" sibTransId="{DBCD5DB9-C55F-4A95-A0D1-579C336E8145}"/>
    <dgm:cxn modelId="{88B516C1-A9F1-4825-A347-5CE17FF6A041}" type="presOf" srcId="{C221B071-1A2A-457B-B056-EA8820D350B3}" destId="{9398492A-5DE1-4DEA-9D6C-109060CCEBC2}" srcOrd="1" destOrd="0" presId="urn:microsoft.com/office/officeart/2016/7/layout/LinearBlockProcessNumbered"/>
    <dgm:cxn modelId="{C87F2ED8-A1CD-4D75-81AE-1C18B13A1843}" type="presOf" srcId="{0111C5B7-66D3-474F-8FC5-C952414822A4}" destId="{CF40E427-3869-4B52-B713-9A460E38726C}" srcOrd="0" destOrd="0" presId="urn:microsoft.com/office/officeart/2016/7/layout/LinearBlockProcessNumbered"/>
    <dgm:cxn modelId="{93B7ACDC-D2CC-43BF-8448-1567AD4CB621}" type="presOf" srcId="{CD044F83-6E47-4726-B407-C840D821BDDA}" destId="{DF0C8DEA-1502-4496-9A07-DF1AEB8471B9}" srcOrd="1" destOrd="0" presId="urn:microsoft.com/office/officeart/2016/7/layout/LinearBlockProcessNumbered"/>
    <dgm:cxn modelId="{0C1418F0-D9C9-44E1-AB34-B10838C1212E}" srcId="{0111C5B7-66D3-474F-8FC5-C952414822A4}" destId="{CD044F83-6E47-4726-B407-C840D821BDDA}" srcOrd="1" destOrd="0" parTransId="{90651B77-81A7-48B5-86B9-D368552A04E6}" sibTransId="{365EA60C-F25C-4A20-99C5-37B031453606}"/>
    <dgm:cxn modelId="{17433BF6-0846-4674-9F4B-1C9EBD7A68A6}" type="presOf" srcId="{DBCD5DB9-C55F-4A95-A0D1-579C336E8145}" destId="{F2682025-39B2-4F45-85C9-DBA6089AD5B3}" srcOrd="0" destOrd="0" presId="urn:microsoft.com/office/officeart/2016/7/layout/LinearBlockProcessNumbered"/>
    <dgm:cxn modelId="{118E2DFB-CF4F-422B-A69A-994F3C493128}" srcId="{0111C5B7-66D3-474F-8FC5-C952414822A4}" destId="{C221B071-1A2A-457B-B056-EA8820D350B3}" srcOrd="0" destOrd="0" parTransId="{B56EA23F-3FF2-4497-9F4E-D31268718E06}" sibTransId="{49BAD30F-F831-4B5B-8992-9ED203885278}"/>
    <dgm:cxn modelId="{918B6360-F34F-4B48-AAE3-F58EFCDDF50C}" type="presParOf" srcId="{CF40E427-3869-4B52-B713-9A460E38726C}" destId="{8257CFCB-A872-45AB-B7D7-C166DA8B6E66}" srcOrd="0" destOrd="0" presId="urn:microsoft.com/office/officeart/2016/7/layout/LinearBlockProcessNumbered"/>
    <dgm:cxn modelId="{5D11487F-0F84-4DC5-8237-AA307D8E8831}" type="presParOf" srcId="{8257CFCB-A872-45AB-B7D7-C166DA8B6E66}" destId="{A37C8F07-E563-48B1-AD7E-1DE8494B02C4}" srcOrd="0" destOrd="0" presId="urn:microsoft.com/office/officeart/2016/7/layout/LinearBlockProcessNumbered"/>
    <dgm:cxn modelId="{E25A8698-71F5-4D42-9531-9BAB03A55A11}" type="presParOf" srcId="{8257CFCB-A872-45AB-B7D7-C166DA8B6E66}" destId="{DF191893-4BEB-46F5-AD5A-B4CB2E6307C2}" srcOrd="1" destOrd="0" presId="urn:microsoft.com/office/officeart/2016/7/layout/LinearBlockProcessNumbered"/>
    <dgm:cxn modelId="{A5711832-CC62-4945-A883-7049F2DD7F16}" type="presParOf" srcId="{8257CFCB-A872-45AB-B7D7-C166DA8B6E66}" destId="{9398492A-5DE1-4DEA-9D6C-109060CCEBC2}" srcOrd="2" destOrd="0" presId="urn:microsoft.com/office/officeart/2016/7/layout/LinearBlockProcessNumbered"/>
    <dgm:cxn modelId="{1996BE55-522A-462F-8CC4-7607E496DE38}" type="presParOf" srcId="{CF40E427-3869-4B52-B713-9A460E38726C}" destId="{7CA93CD8-37E5-4649-97DA-7D57A2A1AF84}" srcOrd="1" destOrd="0" presId="urn:microsoft.com/office/officeart/2016/7/layout/LinearBlockProcessNumbered"/>
    <dgm:cxn modelId="{71276F5C-95D7-475C-866F-E9EE8BA95824}" type="presParOf" srcId="{CF40E427-3869-4B52-B713-9A460E38726C}" destId="{87852EF2-EB10-4230-BF23-6C61B4CB4BA3}" srcOrd="2" destOrd="0" presId="urn:microsoft.com/office/officeart/2016/7/layout/LinearBlockProcessNumbered"/>
    <dgm:cxn modelId="{52F718F5-2E27-4EC5-B25F-DE4782CAEBB4}" type="presParOf" srcId="{87852EF2-EB10-4230-BF23-6C61B4CB4BA3}" destId="{B0224D3E-84F6-4650-982A-228A9991ACDD}" srcOrd="0" destOrd="0" presId="urn:microsoft.com/office/officeart/2016/7/layout/LinearBlockProcessNumbered"/>
    <dgm:cxn modelId="{55ADFB8E-F822-4BEB-99BF-9EFA90965E16}" type="presParOf" srcId="{87852EF2-EB10-4230-BF23-6C61B4CB4BA3}" destId="{B08896E0-2B47-4F60-8D5C-1F85756FE8DF}" srcOrd="1" destOrd="0" presId="urn:microsoft.com/office/officeart/2016/7/layout/LinearBlockProcessNumbered"/>
    <dgm:cxn modelId="{70F98580-7E34-41E2-AE7B-5CAAAA5DB775}" type="presParOf" srcId="{87852EF2-EB10-4230-BF23-6C61B4CB4BA3}" destId="{DF0C8DEA-1502-4496-9A07-DF1AEB8471B9}" srcOrd="2" destOrd="0" presId="urn:microsoft.com/office/officeart/2016/7/layout/LinearBlockProcessNumbered"/>
    <dgm:cxn modelId="{A41C540C-AC2D-4089-B2EE-A20FC9D2EC41}" type="presParOf" srcId="{CF40E427-3869-4B52-B713-9A460E38726C}" destId="{649991F9-EFAB-43CE-89B5-8F306433B11F}" srcOrd="3" destOrd="0" presId="urn:microsoft.com/office/officeart/2016/7/layout/LinearBlockProcessNumbered"/>
    <dgm:cxn modelId="{90271471-AB1D-407F-A433-D55AE6F49D0E}" type="presParOf" srcId="{CF40E427-3869-4B52-B713-9A460E38726C}" destId="{75A8654F-FC39-443D-9C9F-56699000F138}" srcOrd="4" destOrd="0" presId="urn:microsoft.com/office/officeart/2016/7/layout/LinearBlockProcessNumbered"/>
    <dgm:cxn modelId="{FCD4124A-BA74-4A5B-8D3B-72D687451CA3}" type="presParOf" srcId="{75A8654F-FC39-443D-9C9F-56699000F138}" destId="{FD83738F-3233-40F2-9AB7-2862EE856E9F}" srcOrd="0" destOrd="0" presId="urn:microsoft.com/office/officeart/2016/7/layout/LinearBlockProcessNumbered"/>
    <dgm:cxn modelId="{4B481422-E5AD-46E6-942F-04C0985FFA5A}" type="presParOf" srcId="{75A8654F-FC39-443D-9C9F-56699000F138}" destId="{F2682025-39B2-4F45-85C9-DBA6089AD5B3}" srcOrd="1" destOrd="0" presId="urn:microsoft.com/office/officeart/2016/7/layout/LinearBlockProcessNumbered"/>
    <dgm:cxn modelId="{B0709A3A-6671-49E1-A5EA-E10DC4DB4689}" type="presParOf" srcId="{75A8654F-FC39-443D-9C9F-56699000F138}" destId="{0FC31770-5182-4DE9-B48A-734639FDF78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3EF871-CA0E-408A-9F4D-A9732F76FA82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96ADAF-6FCD-44CC-8356-8A793C5F6DD2}">
      <dgm:prSet/>
      <dgm:spPr/>
      <dgm:t>
        <a:bodyPr/>
        <a:lstStyle/>
        <a:p>
          <a:r>
            <a:rPr lang="el-GR"/>
            <a:t>Την απομάκρυνση βρογχικών εκκρίσεων</a:t>
          </a:r>
          <a:endParaRPr lang="en-US"/>
        </a:p>
      </dgm:t>
    </dgm:pt>
    <dgm:pt modelId="{0D3C3D47-EDA0-4CF0-8BD5-6A107AE12AC4}" type="parTrans" cxnId="{63421736-E74B-4750-A28A-F72F148B216C}">
      <dgm:prSet/>
      <dgm:spPr/>
      <dgm:t>
        <a:bodyPr/>
        <a:lstStyle/>
        <a:p>
          <a:endParaRPr lang="en-US"/>
        </a:p>
      </dgm:t>
    </dgm:pt>
    <dgm:pt modelId="{87A375DD-37CD-49CF-A1CA-C7F3EDF7F35D}" type="sibTrans" cxnId="{63421736-E74B-4750-A28A-F72F148B216C}">
      <dgm:prSet/>
      <dgm:spPr/>
      <dgm:t>
        <a:bodyPr/>
        <a:lstStyle/>
        <a:p>
          <a:endParaRPr lang="en-US"/>
        </a:p>
      </dgm:t>
    </dgm:pt>
    <dgm:pt modelId="{AF91CC32-7691-4C29-BD71-B53F40C81C66}">
      <dgm:prSet/>
      <dgm:spPr/>
      <dgm:t>
        <a:bodyPr/>
        <a:lstStyle/>
        <a:p>
          <a:r>
            <a:rPr lang="el-GR"/>
            <a:t>Διατήρηση  ανοικτών αεραγωγών</a:t>
          </a:r>
          <a:endParaRPr lang="en-US"/>
        </a:p>
      </dgm:t>
    </dgm:pt>
    <dgm:pt modelId="{4ED8EC18-54C9-41B5-8E58-3C8732FEAC74}" type="parTrans" cxnId="{0D98F680-7763-4EC4-B8BF-89EFE7FFE0A0}">
      <dgm:prSet/>
      <dgm:spPr/>
      <dgm:t>
        <a:bodyPr/>
        <a:lstStyle/>
        <a:p>
          <a:endParaRPr lang="en-US"/>
        </a:p>
      </dgm:t>
    </dgm:pt>
    <dgm:pt modelId="{5E0F8CCA-87BC-43FA-A4D1-0D8E7132CFDB}" type="sibTrans" cxnId="{0D98F680-7763-4EC4-B8BF-89EFE7FFE0A0}">
      <dgm:prSet/>
      <dgm:spPr/>
      <dgm:t>
        <a:bodyPr/>
        <a:lstStyle/>
        <a:p>
          <a:endParaRPr lang="en-US"/>
        </a:p>
      </dgm:t>
    </dgm:pt>
    <dgm:pt modelId="{8719A890-CD52-47B5-8212-9ED1407863D9}">
      <dgm:prSet/>
      <dgm:spPr/>
      <dgm:t>
        <a:bodyPr/>
        <a:lstStyle/>
        <a:p>
          <a:r>
            <a:rPr lang="el-GR"/>
            <a:t>Διατήρηση  και / ή βελτίωση της κινητικότητας του θώρακα</a:t>
          </a:r>
          <a:endParaRPr lang="en-US"/>
        </a:p>
      </dgm:t>
    </dgm:pt>
    <dgm:pt modelId="{61900B68-6EF6-4241-B8AB-94DC0E61ECAF}" type="parTrans" cxnId="{6ED0BE2D-948C-4634-8037-C926E5A6596A}">
      <dgm:prSet/>
      <dgm:spPr/>
      <dgm:t>
        <a:bodyPr/>
        <a:lstStyle/>
        <a:p>
          <a:endParaRPr lang="en-US"/>
        </a:p>
      </dgm:t>
    </dgm:pt>
    <dgm:pt modelId="{900FDA55-19B1-4E1F-B983-BA7026E1B225}" type="sibTrans" cxnId="{6ED0BE2D-948C-4634-8037-C926E5A6596A}">
      <dgm:prSet/>
      <dgm:spPr/>
      <dgm:t>
        <a:bodyPr/>
        <a:lstStyle/>
        <a:p>
          <a:endParaRPr lang="en-US"/>
        </a:p>
      </dgm:t>
    </dgm:pt>
    <dgm:pt modelId="{038E73CD-BC98-4530-96F3-8A01DF37EB31}">
      <dgm:prSet/>
      <dgm:spPr/>
      <dgm:t>
        <a:bodyPr/>
        <a:lstStyle/>
        <a:p>
          <a:r>
            <a:rPr lang="el-GR"/>
            <a:t>Βελτίωση ανοχής στην άσκηση σε ασθενείς με αναπνευστικά προβλήματα</a:t>
          </a:r>
          <a:endParaRPr lang="en-US"/>
        </a:p>
      </dgm:t>
    </dgm:pt>
    <dgm:pt modelId="{6A2ECB12-179B-442C-BE45-751C5AE2D160}" type="parTrans" cxnId="{E986F1E0-019F-414D-BD07-CCD25E829F2E}">
      <dgm:prSet/>
      <dgm:spPr/>
      <dgm:t>
        <a:bodyPr/>
        <a:lstStyle/>
        <a:p>
          <a:endParaRPr lang="en-US"/>
        </a:p>
      </dgm:t>
    </dgm:pt>
    <dgm:pt modelId="{66B874A1-4A64-48E3-91A0-205F80F68C44}" type="sibTrans" cxnId="{E986F1E0-019F-414D-BD07-CCD25E829F2E}">
      <dgm:prSet/>
      <dgm:spPr/>
      <dgm:t>
        <a:bodyPr/>
        <a:lstStyle/>
        <a:p>
          <a:endParaRPr lang="en-US"/>
        </a:p>
      </dgm:t>
    </dgm:pt>
    <dgm:pt modelId="{78B03500-FAF0-4918-BD88-26D9F94C013A}" type="pres">
      <dgm:prSet presAssocID="{5A3EF871-CA0E-408A-9F4D-A9732F76FA82}" presName="matrix" presStyleCnt="0">
        <dgm:presLayoutVars>
          <dgm:chMax val="1"/>
          <dgm:dir/>
          <dgm:resizeHandles val="exact"/>
        </dgm:presLayoutVars>
      </dgm:prSet>
      <dgm:spPr/>
    </dgm:pt>
    <dgm:pt modelId="{2A1C0409-EB12-44C9-B428-EF8E80432CF9}" type="pres">
      <dgm:prSet presAssocID="{5A3EF871-CA0E-408A-9F4D-A9732F76FA82}" presName="axisShape" presStyleLbl="bgShp" presStyleIdx="0" presStyleCnt="1"/>
      <dgm:spPr/>
    </dgm:pt>
    <dgm:pt modelId="{418186FB-0B70-4381-B848-72C53D5846B4}" type="pres">
      <dgm:prSet presAssocID="{5A3EF871-CA0E-408A-9F4D-A9732F76FA8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67F7817-1B1B-4720-ABDA-544FF12C650A}" type="pres">
      <dgm:prSet presAssocID="{5A3EF871-CA0E-408A-9F4D-A9732F76FA8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403C4AA-3224-4E9E-B59A-896C3DA0DA8B}" type="pres">
      <dgm:prSet presAssocID="{5A3EF871-CA0E-408A-9F4D-A9732F76FA8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3CCA05-EF33-49EA-B7D4-7FF94CE9BF1C}" type="pres">
      <dgm:prSet presAssocID="{5A3EF871-CA0E-408A-9F4D-A9732F76FA8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9E3A00D-504A-439A-ABAB-9016F2D5C400}" type="presOf" srcId="{AF91CC32-7691-4C29-BD71-B53F40C81C66}" destId="{A67F7817-1B1B-4720-ABDA-544FF12C650A}" srcOrd="0" destOrd="0" presId="urn:microsoft.com/office/officeart/2005/8/layout/matrix2"/>
    <dgm:cxn modelId="{E0E05528-30B9-4EFE-84CA-02DAE28D9308}" type="presOf" srcId="{5A3EF871-CA0E-408A-9F4D-A9732F76FA82}" destId="{78B03500-FAF0-4918-BD88-26D9F94C013A}" srcOrd="0" destOrd="0" presId="urn:microsoft.com/office/officeart/2005/8/layout/matrix2"/>
    <dgm:cxn modelId="{6ED0BE2D-948C-4634-8037-C926E5A6596A}" srcId="{5A3EF871-CA0E-408A-9F4D-A9732F76FA82}" destId="{8719A890-CD52-47B5-8212-9ED1407863D9}" srcOrd="2" destOrd="0" parTransId="{61900B68-6EF6-4241-B8AB-94DC0E61ECAF}" sibTransId="{900FDA55-19B1-4E1F-B983-BA7026E1B225}"/>
    <dgm:cxn modelId="{63421736-E74B-4750-A28A-F72F148B216C}" srcId="{5A3EF871-CA0E-408A-9F4D-A9732F76FA82}" destId="{4296ADAF-6FCD-44CC-8356-8A793C5F6DD2}" srcOrd="0" destOrd="0" parTransId="{0D3C3D47-EDA0-4CF0-8BD5-6A107AE12AC4}" sibTransId="{87A375DD-37CD-49CF-A1CA-C7F3EDF7F35D}"/>
    <dgm:cxn modelId="{0D98F680-7763-4EC4-B8BF-89EFE7FFE0A0}" srcId="{5A3EF871-CA0E-408A-9F4D-A9732F76FA82}" destId="{AF91CC32-7691-4C29-BD71-B53F40C81C66}" srcOrd="1" destOrd="0" parTransId="{4ED8EC18-54C9-41B5-8E58-3C8732FEAC74}" sibTransId="{5E0F8CCA-87BC-43FA-A4D1-0D8E7132CFDB}"/>
    <dgm:cxn modelId="{826C18DE-2A72-4695-81CE-A3781359B788}" type="presOf" srcId="{4296ADAF-6FCD-44CC-8356-8A793C5F6DD2}" destId="{418186FB-0B70-4381-B848-72C53D5846B4}" srcOrd="0" destOrd="0" presId="urn:microsoft.com/office/officeart/2005/8/layout/matrix2"/>
    <dgm:cxn modelId="{E986F1E0-019F-414D-BD07-CCD25E829F2E}" srcId="{5A3EF871-CA0E-408A-9F4D-A9732F76FA82}" destId="{038E73CD-BC98-4530-96F3-8A01DF37EB31}" srcOrd="3" destOrd="0" parTransId="{6A2ECB12-179B-442C-BE45-751C5AE2D160}" sibTransId="{66B874A1-4A64-48E3-91A0-205F80F68C44}"/>
    <dgm:cxn modelId="{3346F4E9-35E2-4662-AB8D-9A07CB25DF83}" type="presOf" srcId="{8719A890-CD52-47B5-8212-9ED1407863D9}" destId="{8403C4AA-3224-4E9E-B59A-896C3DA0DA8B}" srcOrd="0" destOrd="0" presId="urn:microsoft.com/office/officeart/2005/8/layout/matrix2"/>
    <dgm:cxn modelId="{BA2098F8-D2B7-4B0A-86F4-9FB31A2233F4}" type="presOf" srcId="{038E73CD-BC98-4530-96F3-8A01DF37EB31}" destId="{673CCA05-EF33-49EA-B7D4-7FF94CE9BF1C}" srcOrd="0" destOrd="0" presId="urn:microsoft.com/office/officeart/2005/8/layout/matrix2"/>
    <dgm:cxn modelId="{D624B7D6-E334-41EA-BADD-C77BCC93AA17}" type="presParOf" srcId="{78B03500-FAF0-4918-BD88-26D9F94C013A}" destId="{2A1C0409-EB12-44C9-B428-EF8E80432CF9}" srcOrd="0" destOrd="0" presId="urn:microsoft.com/office/officeart/2005/8/layout/matrix2"/>
    <dgm:cxn modelId="{C64E94E4-489D-47A4-B157-595A2E24417D}" type="presParOf" srcId="{78B03500-FAF0-4918-BD88-26D9F94C013A}" destId="{418186FB-0B70-4381-B848-72C53D5846B4}" srcOrd="1" destOrd="0" presId="urn:microsoft.com/office/officeart/2005/8/layout/matrix2"/>
    <dgm:cxn modelId="{CE8790AE-B297-409E-BFE4-E6CC40B64344}" type="presParOf" srcId="{78B03500-FAF0-4918-BD88-26D9F94C013A}" destId="{A67F7817-1B1B-4720-ABDA-544FF12C650A}" srcOrd="2" destOrd="0" presId="urn:microsoft.com/office/officeart/2005/8/layout/matrix2"/>
    <dgm:cxn modelId="{D853ABA4-5C26-419A-B138-16FCA51F66C2}" type="presParOf" srcId="{78B03500-FAF0-4918-BD88-26D9F94C013A}" destId="{8403C4AA-3224-4E9E-B59A-896C3DA0DA8B}" srcOrd="3" destOrd="0" presId="urn:microsoft.com/office/officeart/2005/8/layout/matrix2"/>
    <dgm:cxn modelId="{60A80ABD-D5C4-4AF0-BD91-2C46E5230DCE}" type="presParOf" srcId="{78B03500-FAF0-4918-BD88-26D9F94C013A}" destId="{673CCA05-EF33-49EA-B7D4-7FF94CE9BF1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B7D1A-711E-46D8-B00E-1F080942D0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1C37FF-AE3E-4F1D-8149-3163DA1CE700}">
      <dgm:prSet custT="1"/>
      <dgm:spPr/>
      <dgm:t>
        <a:bodyPr/>
        <a:lstStyle/>
        <a:p>
          <a:r>
            <a:rPr lang="el-GR" sz="2400" b="1" dirty="0" err="1"/>
            <a:t>Προεγχειρητικά</a:t>
          </a:r>
          <a:endParaRPr lang="en-US" sz="2400" b="1" dirty="0"/>
        </a:p>
      </dgm:t>
    </dgm:pt>
    <dgm:pt modelId="{C5F1D4CD-E3FA-44E8-9A77-D0ED8C97BAF1}" type="parTrans" cxnId="{140AA2F6-FDF3-4828-9569-A1739F937B69}">
      <dgm:prSet/>
      <dgm:spPr/>
      <dgm:t>
        <a:bodyPr/>
        <a:lstStyle/>
        <a:p>
          <a:endParaRPr lang="en-US" sz="1600" b="1"/>
        </a:p>
      </dgm:t>
    </dgm:pt>
    <dgm:pt modelId="{09F77BF0-7329-4421-B4C2-7FCB511F5D06}" type="sibTrans" cxnId="{140AA2F6-FDF3-4828-9569-A1739F937B69}">
      <dgm:prSet/>
      <dgm:spPr/>
      <dgm:t>
        <a:bodyPr/>
        <a:lstStyle/>
        <a:p>
          <a:endParaRPr lang="en-US" sz="1600" b="1"/>
        </a:p>
      </dgm:t>
    </dgm:pt>
    <dgm:pt modelId="{6337C62B-8C72-46C4-8456-3BF238AC21B0}">
      <dgm:prSet custT="1"/>
      <dgm:spPr/>
      <dgm:t>
        <a:bodyPr/>
        <a:lstStyle/>
        <a:p>
          <a:r>
            <a:rPr lang="el-GR" sz="2400" b="1" dirty="0"/>
            <a:t>Οι  καπνιστές</a:t>
          </a:r>
          <a:endParaRPr lang="en-US" sz="2400" b="1" dirty="0"/>
        </a:p>
      </dgm:t>
    </dgm:pt>
    <dgm:pt modelId="{94FFD180-9DF1-4AC0-81A7-5FB14D9F4216}" type="parTrans" cxnId="{8B653BAA-7743-4BD3-BB9C-CCBF61DDDB45}">
      <dgm:prSet/>
      <dgm:spPr/>
      <dgm:t>
        <a:bodyPr/>
        <a:lstStyle/>
        <a:p>
          <a:endParaRPr lang="en-US" sz="1600" b="1"/>
        </a:p>
      </dgm:t>
    </dgm:pt>
    <dgm:pt modelId="{63F6A38C-9127-44D5-BA7D-1C030F4E7168}" type="sibTrans" cxnId="{8B653BAA-7743-4BD3-BB9C-CCBF61DDDB45}">
      <dgm:prSet/>
      <dgm:spPr/>
      <dgm:t>
        <a:bodyPr/>
        <a:lstStyle/>
        <a:p>
          <a:endParaRPr lang="en-US" sz="1600" b="1"/>
        </a:p>
      </dgm:t>
    </dgm:pt>
    <dgm:pt modelId="{C93C6BDE-744D-4E27-B08C-EBEA35C785FD}">
      <dgm:prSet custT="1"/>
      <dgm:spPr/>
      <dgm:t>
        <a:bodyPr/>
        <a:lstStyle/>
        <a:p>
          <a:r>
            <a:rPr lang="el-GR" sz="2400" b="1" dirty="0"/>
            <a:t>Υψηλού κινδύνου επεμβάσεις θώρακα ή κοιλιάς </a:t>
          </a:r>
          <a:r>
            <a:rPr lang="el-GR" sz="2400" b="1" u="sng" dirty="0"/>
            <a:t>(ενδυνάμωση αναπνευστικών μυών)</a:t>
          </a:r>
          <a:endParaRPr lang="en-US" sz="2400" b="1" u="sng" dirty="0"/>
        </a:p>
      </dgm:t>
    </dgm:pt>
    <dgm:pt modelId="{B321A9D8-A61D-499C-BD24-C4263F68487D}" type="parTrans" cxnId="{1D45585E-36D4-4F7D-9FAA-E3208CFFD124}">
      <dgm:prSet/>
      <dgm:spPr/>
      <dgm:t>
        <a:bodyPr/>
        <a:lstStyle/>
        <a:p>
          <a:endParaRPr lang="en-US" sz="1600" b="1"/>
        </a:p>
      </dgm:t>
    </dgm:pt>
    <dgm:pt modelId="{4C0BC4DC-D1CB-424F-A562-0290ABD196E4}" type="sibTrans" cxnId="{1D45585E-36D4-4F7D-9FAA-E3208CFFD124}">
      <dgm:prSet/>
      <dgm:spPr/>
      <dgm:t>
        <a:bodyPr/>
        <a:lstStyle/>
        <a:p>
          <a:endParaRPr lang="en-US" sz="1600" b="1"/>
        </a:p>
      </dgm:t>
    </dgm:pt>
    <dgm:pt modelId="{C7BFFBB0-736D-418A-800D-E553E816EF4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dirty="0"/>
            <a:t>Μετεγχειρητικά σε υψηλού κινδύνου επεμβάσεις θώρακα ή κοιλιάς </a:t>
          </a:r>
          <a:r>
            <a:rPr lang="el-GR" sz="2000" b="1" u="sng" dirty="0"/>
            <a:t>(απομάκρυνση εκκρίσεων)</a:t>
          </a:r>
          <a:endParaRPr lang="en-US" sz="2000" b="1" u="sng" dirty="0"/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dirty="0"/>
        </a:p>
      </dgm:t>
    </dgm:pt>
    <dgm:pt modelId="{59810D77-6EA6-429D-8B4F-B3727C99982D}" type="parTrans" cxnId="{5526805E-DE33-43DD-B953-33A0A3660EBE}">
      <dgm:prSet/>
      <dgm:spPr/>
      <dgm:t>
        <a:bodyPr/>
        <a:lstStyle/>
        <a:p>
          <a:endParaRPr lang="en-US" sz="1600" b="1"/>
        </a:p>
      </dgm:t>
    </dgm:pt>
    <dgm:pt modelId="{65674405-DC76-4B03-B60C-B0740AD7FA38}" type="sibTrans" cxnId="{5526805E-DE33-43DD-B953-33A0A3660EBE}">
      <dgm:prSet/>
      <dgm:spPr/>
      <dgm:t>
        <a:bodyPr/>
        <a:lstStyle/>
        <a:p>
          <a:endParaRPr lang="en-US" sz="1600" b="1"/>
        </a:p>
      </dgm:t>
    </dgm:pt>
    <dgm:pt modelId="{D9166095-DC51-4C36-904E-E6C4FA05C165}" type="pres">
      <dgm:prSet presAssocID="{D7FB7D1A-711E-46D8-B00E-1F080942D02F}" presName="diagram" presStyleCnt="0">
        <dgm:presLayoutVars>
          <dgm:dir/>
          <dgm:resizeHandles val="exact"/>
        </dgm:presLayoutVars>
      </dgm:prSet>
      <dgm:spPr/>
    </dgm:pt>
    <dgm:pt modelId="{34C971C0-5EC5-4C64-B2EB-EA1F2CE4D6FC}" type="pres">
      <dgm:prSet presAssocID="{2E1C37FF-AE3E-4F1D-8149-3163DA1CE700}" presName="node" presStyleLbl="node1" presStyleIdx="0" presStyleCnt="4">
        <dgm:presLayoutVars>
          <dgm:bulletEnabled val="1"/>
        </dgm:presLayoutVars>
      </dgm:prSet>
      <dgm:spPr/>
    </dgm:pt>
    <dgm:pt modelId="{442E7FB1-0E7F-438A-812A-7E6CF02EF6EB}" type="pres">
      <dgm:prSet presAssocID="{09F77BF0-7329-4421-B4C2-7FCB511F5D06}" presName="sibTrans" presStyleCnt="0"/>
      <dgm:spPr/>
    </dgm:pt>
    <dgm:pt modelId="{20736C24-D2F9-413B-95EB-53022C1D9310}" type="pres">
      <dgm:prSet presAssocID="{6337C62B-8C72-46C4-8456-3BF238AC21B0}" presName="node" presStyleLbl="node1" presStyleIdx="1" presStyleCnt="4">
        <dgm:presLayoutVars>
          <dgm:bulletEnabled val="1"/>
        </dgm:presLayoutVars>
      </dgm:prSet>
      <dgm:spPr/>
    </dgm:pt>
    <dgm:pt modelId="{0E0EC505-AF0D-4C26-A4D3-86E4C8468E8C}" type="pres">
      <dgm:prSet presAssocID="{63F6A38C-9127-44D5-BA7D-1C030F4E7168}" presName="sibTrans" presStyleCnt="0"/>
      <dgm:spPr/>
    </dgm:pt>
    <dgm:pt modelId="{01CE009B-0F91-466F-BB64-E461DFA53F8C}" type="pres">
      <dgm:prSet presAssocID="{C93C6BDE-744D-4E27-B08C-EBEA35C785FD}" presName="node" presStyleLbl="node1" presStyleIdx="2" presStyleCnt="4">
        <dgm:presLayoutVars>
          <dgm:bulletEnabled val="1"/>
        </dgm:presLayoutVars>
      </dgm:prSet>
      <dgm:spPr/>
    </dgm:pt>
    <dgm:pt modelId="{192CAC7E-83E9-4E9A-BA8C-A3E2655E0AD4}" type="pres">
      <dgm:prSet presAssocID="{4C0BC4DC-D1CB-424F-A562-0290ABD196E4}" presName="sibTrans" presStyleCnt="0"/>
      <dgm:spPr/>
    </dgm:pt>
    <dgm:pt modelId="{1C9C645B-DCFB-4D4B-943E-EDA93B2B2E16}" type="pres">
      <dgm:prSet presAssocID="{C7BFFBB0-736D-418A-800D-E553E816EF4F}" presName="node" presStyleLbl="node1" presStyleIdx="3" presStyleCnt="4">
        <dgm:presLayoutVars>
          <dgm:bulletEnabled val="1"/>
        </dgm:presLayoutVars>
      </dgm:prSet>
      <dgm:spPr/>
    </dgm:pt>
  </dgm:ptLst>
  <dgm:cxnLst>
    <dgm:cxn modelId="{903DC115-5F8A-43D4-8AA4-895587EEE5A6}" type="presOf" srcId="{2E1C37FF-AE3E-4F1D-8149-3163DA1CE700}" destId="{34C971C0-5EC5-4C64-B2EB-EA1F2CE4D6FC}" srcOrd="0" destOrd="0" presId="urn:microsoft.com/office/officeart/2005/8/layout/default"/>
    <dgm:cxn modelId="{1D45585E-36D4-4F7D-9FAA-E3208CFFD124}" srcId="{D7FB7D1A-711E-46D8-B00E-1F080942D02F}" destId="{C93C6BDE-744D-4E27-B08C-EBEA35C785FD}" srcOrd="2" destOrd="0" parTransId="{B321A9D8-A61D-499C-BD24-C4263F68487D}" sibTransId="{4C0BC4DC-D1CB-424F-A562-0290ABD196E4}"/>
    <dgm:cxn modelId="{5526805E-DE33-43DD-B953-33A0A3660EBE}" srcId="{D7FB7D1A-711E-46D8-B00E-1F080942D02F}" destId="{C7BFFBB0-736D-418A-800D-E553E816EF4F}" srcOrd="3" destOrd="0" parTransId="{59810D77-6EA6-429D-8B4F-B3727C99982D}" sibTransId="{65674405-DC76-4B03-B60C-B0740AD7FA38}"/>
    <dgm:cxn modelId="{D27D3D66-F22C-4602-8A24-4161A9211775}" type="presOf" srcId="{D7FB7D1A-711E-46D8-B00E-1F080942D02F}" destId="{D9166095-DC51-4C36-904E-E6C4FA05C165}" srcOrd="0" destOrd="0" presId="urn:microsoft.com/office/officeart/2005/8/layout/default"/>
    <dgm:cxn modelId="{FA7F588B-95E9-40A4-BD5D-112C6132635A}" type="presOf" srcId="{C7BFFBB0-736D-418A-800D-E553E816EF4F}" destId="{1C9C645B-DCFB-4D4B-943E-EDA93B2B2E16}" srcOrd="0" destOrd="0" presId="urn:microsoft.com/office/officeart/2005/8/layout/default"/>
    <dgm:cxn modelId="{8B653BAA-7743-4BD3-BB9C-CCBF61DDDB45}" srcId="{D7FB7D1A-711E-46D8-B00E-1F080942D02F}" destId="{6337C62B-8C72-46C4-8456-3BF238AC21B0}" srcOrd="1" destOrd="0" parTransId="{94FFD180-9DF1-4AC0-81A7-5FB14D9F4216}" sibTransId="{63F6A38C-9127-44D5-BA7D-1C030F4E7168}"/>
    <dgm:cxn modelId="{485458AE-1194-4501-A703-B5268913512B}" type="presOf" srcId="{6337C62B-8C72-46C4-8456-3BF238AC21B0}" destId="{20736C24-D2F9-413B-95EB-53022C1D9310}" srcOrd="0" destOrd="0" presId="urn:microsoft.com/office/officeart/2005/8/layout/default"/>
    <dgm:cxn modelId="{C90835C7-0786-4A7C-8C50-5852E7D2C32F}" type="presOf" srcId="{C93C6BDE-744D-4E27-B08C-EBEA35C785FD}" destId="{01CE009B-0F91-466F-BB64-E461DFA53F8C}" srcOrd="0" destOrd="0" presId="urn:microsoft.com/office/officeart/2005/8/layout/default"/>
    <dgm:cxn modelId="{140AA2F6-FDF3-4828-9569-A1739F937B69}" srcId="{D7FB7D1A-711E-46D8-B00E-1F080942D02F}" destId="{2E1C37FF-AE3E-4F1D-8149-3163DA1CE700}" srcOrd="0" destOrd="0" parTransId="{C5F1D4CD-E3FA-44E8-9A77-D0ED8C97BAF1}" sibTransId="{09F77BF0-7329-4421-B4C2-7FCB511F5D06}"/>
    <dgm:cxn modelId="{DBF2F36B-21CC-40BE-AC0F-BE331A1DF9A7}" type="presParOf" srcId="{D9166095-DC51-4C36-904E-E6C4FA05C165}" destId="{34C971C0-5EC5-4C64-B2EB-EA1F2CE4D6FC}" srcOrd="0" destOrd="0" presId="urn:microsoft.com/office/officeart/2005/8/layout/default"/>
    <dgm:cxn modelId="{915B9CD7-1FAD-4644-9339-B922ABF2CC88}" type="presParOf" srcId="{D9166095-DC51-4C36-904E-E6C4FA05C165}" destId="{442E7FB1-0E7F-438A-812A-7E6CF02EF6EB}" srcOrd="1" destOrd="0" presId="urn:microsoft.com/office/officeart/2005/8/layout/default"/>
    <dgm:cxn modelId="{50473BC5-47CB-4669-9246-CF3AB840AA07}" type="presParOf" srcId="{D9166095-DC51-4C36-904E-E6C4FA05C165}" destId="{20736C24-D2F9-413B-95EB-53022C1D9310}" srcOrd="2" destOrd="0" presId="urn:microsoft.com/office/officeart/2005/8/layout/default"/>
    <dgm:cxn modelId="{246670A9-8D43-434D-97E5-FF0173E2D982}" type="presParOf" srcId="{D9166095-DC51-4C36-904E-E6C4FA05C165}" destId="{0E0EC505-AF0D-4C26-A4D3-86E4C8468E8C}" srcOrd="3" destOrd="0" presId="urn:microsoft.com/office/officeart/2005/8/layout/default"/>
    <dgm:cxn modelId="{2D2926F8-3E71-4039-BB42-AB9CE960BBE3}" type="presParOf" srcId="{D9166095-DC51-4C36-904E-E6C4FA05C165}" destId="{01CE009B-0F91-466F-BB64-E461DFA53F8C}" srcOrd="4" destOrd="0" presId="urn:microsoft.com/office/officeart/2005/8/layout/default"/>
    <dgm:cxn modelId="{0A3AC1D4-4BE0-4A0C-B29D-B4B9BD3323F5}" type="presParOf" srcId="{D9166095-DC51-4C36-904E-E6C4FA05C165}" destId="{192CAC7E-83E9-4E9A-BA8C-A3E2655E0AD4}" srcOrd="5" destOrd="0" presId="urn:microsoft.com/office/officeart/2005/8/layout/default"/>
    <dgm:cxn modelId="{8610EE37-AC02-4B92-96B1-3DDA4CFBF3C6}" type="presParOf" srcId="{D9166095-DC51-4C36-904E-E6C4FA05C165}" destId="{1C9C645B-DCFB-4D4B-943E-EDA93B2B2E1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3F7F78-D328-4474-8FF7-D5787CB83A4F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A86D4B-2885-4A03-BF63-71B6CEAF9B2A}">
      <dgm:prSet/>
      <dgm:spPr/>
      <dgm:t>
        <a:bodyPr/>
        <a:lstStyle/>
        <a:p>
          <a:r>
            <a:rPr lang="el-GR" dirty="0"/>
            <a:t>Σωματική : Βελτίωση της λειτουργικής κινητικής απόδοσης </a:t>
          </a:r>
          <a:endParaRPr lang="en-US" dirty="0"/>
        </a:p>
      </dgm:t>
    </dgm:pt>
    <dgm:pt modelId="{63D6DF79-83AC-42FB-8118-6700BD40AFDE}" type="parTrans" cxnId="{7A1D1252-13E5-4863-9EF3-69A5FB389F5E}">
      <dgm:prSet/>
      <dgm:spPr/>
      <dgm:t>
        <a:bodyPr/>
        <a:lstStyle/>
        <a:p>
          <a:endParaRPr lang="en-US"/>
        </a:p>
      </dgm:t>
    </dgm:pt>
    <dgm:pt modelId="{C19486C9-2150-42C3-AA9F-C39254D38EE9}" type="sibTrans" cxnId="{7A1D1252-13E5-4863-9EF3-69A5FB389F5E}">
      <dgm:prSet custT="1"/>
      <dgm:spPr/>
      <dgm:t>
        <a:bodyPr/>
        <a:lstStyle/>
        <a:p>
          <a:r>
            <a:rPr lang="el-GR" sz="2000" b="1" dirty="0"/>
            <a:t>και</a:t>
          </a:r>
          <a:endParaRPr lang="en-US" sz="2000" b="1" dirty="0"/>
        </a:p>
      </dgm:t>
    </dgm:pt>
    <dgm:pt modelId="{970403DF-EFEB-4D5B-8756-2F323919F922}">
      <dgm:prSet/>
      <dgm:spPr/>
      <dgm:t>
        <a:bodyPr/>
        <a:lstStyle/>
        <a:p>
          <a:r>
            <a:rPr lang="el-GR" dirty="0"/>
            <a:t>Μείωση περιορισμών που προκύπτουν από επιπλοκές άλλων οργάνων</a:t>
          </a:r>
          <a:endParaRPr lang="en-US" dirty="0"/>
        </a:p>
      </dgm:t>
    </dgm:pt>
    <dgm:pt modelId="{2AE51041-E328-499B-89B1-A1D75AE7ACD9}" type="parTrans" cxnId="{0CA9DEF2-55BA-4DC6-89F4-337DE3C27721}">
      <dgm:prSet/>
      <dgm:spPr/>
      <dgm:t>
        <a:bodyPr/>
        <a:lstStyle/>
        <a:p>
          <a:endParaRPr lang="en-US"/>
        </a:p>
      </dgm:t>
    </dgm:pt>
    <dgm:pt modelId="{2B9B7E60-6832-4F8B-B5CA-E0D19E1B9E14}" type="sibTrans" cxnId="{0CA9DEF2-55BA-4DC6-89F4-337DE3C27721}">
      <dgm:prSet custT="1"/>
      <dgm:spPr/>
      <dgm:t>
        <a:bodyPr/>
        <a:lstStyle/>
        <a:p>
          <a:r>
            <a:rPr lang="el-GR" sz="900" b="1" dirty="0"/>
            <a:t>Ψυχική</a:t>
          </a:r>
          <a:endParaRPr lang="en-US" sz="900" b="1" dirty="0"/>
        </a:p>
      </dgm:t>
    </dgm:pt>
    <dgm:pt modelId="{6DD4647C-C1D4-4EA3-8650-139C1051B1D2}">
      <dgm:prSet/>
      <dgm:spPr/>
      <dgm:t>
        <a:bodyPr/>
        <a:lstStyle/>
        <a:p>
          <a:r>
            <a:rPr lang="el-GR" dirty="0"/>
            <a:t>Υποστήριξη στην αντιμετώπιση της ασθένειας μετά από μακρά νοσηλεία στη ΜΕΘ και λόγω επιπλοκών</a:t>
          </a:r>
          <a:endParaRPr lang="en-US" dirty="0"/>
        </a:p>
      </dgm:t>
    </dgm:pt>
    <dgm:pt modelId="{1333019F-90CC-4934-9785-22D961F76100}" type="parTrans" cxnId="{8424AC74-18DB-4B19-B951-7F432215873E}">
      <dgm:prSet/>
      <dgm:spPr/>
      <dgm:t>
        <a:bodyPr/>
        <a:lstStyle/>
        <a:p>
          <a:endParaRPr lang="en-US"/>
        </a:p>
      </dgm:t>
    </dgm:pt>
    <dgm:pt modelId="{F7F2D74D-A9B1-4299-BE34-BA49070B6B57}" type="sibTrans" cxnId="{8424AC74-18DB-4B19-B951-7F432215873E}">
      <dgm:prSet custT="1"/>
      <dgm:spPr/>
      <dgm:t>
        <a:bodyPr/>
        <a:lstStyle/>
        <a:p>
          <a:r>
            <a:rPr lang="el-GR" sz="900" b="1" dirty="0"/>
            <a:t>Ψυχική</a:t>
          </a:r>
          <a:endParaRPr lang="en-US" sz="900" b="1" dirty="0"/>
        </a:p>
      </dgm:t>
    </dgm:pt>
    <dgm:pt modelId="{A2D53EA1-ECB0-4EA4-91B9-7EC3560AFB25}">
      <dgm:prSet/>
      <dgm:spPr/>
      <dgm:t>
        <a:bodyPr/>
        <a:lstStyle/>
        <a:p>
          <a:r>
            <a:rPr lang="el-GR" dirty="0"/>
            <a:t>Επανένταξη στην κοινωνία και την καθημερινότητα καθώς και επαναπροσδιορισμός της εργασίας </a:t>
          </a:r>
          <a:endParaRPr lang="en-US" dirty="0"/>
        </a:p>
      </dgm:t>
    </dgm:pt>
    <dgm:pt modelId="{23B7A231-BD0F-4E02-B5BD-DAC9EE1E24CA}" type="parTrans" cxnId="{4BEE2DBF-3B90-42B8-8DFD-166BEA6FF062}">
      <dgm:prSet/>
      <dgm:spPr/>
      <dgm:t>
        <a:bodyPr/>
        <a:lstStyle/>
        <a:p>
          <a:endParaRPr lang="en-US"/>
        </a:p>
      </dgm:t>
    </dgm:pt>
    <dgm:pt modelId="{C3002E1D-A2B9-469E-B749-1A08CDF8C4D9}" type="sibTrans" cxnId="{4BEE2DBF-3B90-42B8-8DFD-166BEA6FF062}">
      <dgm:prSet/>
      <dgm:spPr/>
      <dgm:t>
        <a:bodyPr/>
        <a:lstStyle/>
        <a:p>
          <a:endParaRPr lang="en-US"/>
        </a:p>
      </dgm:t>
    </dgm:pt>
    <dgm:pt modelId="{5B38F2B6-FDB6-4467-8FEE-C9CC2C972CDA}" type="pres">
      <dgm:prSet presAssocID="{853F7F78-D328-4474-8FF7-D5787CB83A4F}" presName="outerComposite" presStyleCnt="0">
        <dgm:presLayoutVars>
          <dgm:chMax val="5"/>
          <dgm:dir/>
          <dgm:resizeHandles val="exact"/>
        </dgm:presLayoutVars>
      </dgm:prSet>
      <dgm:spPr/>
    </dgm:pt>
    <dgm:pt modelId="{9460958B-DFCF-4052-89AE-AB94FB94C66F}" type="pres">
      <dgm:prSet presAssocID="{853F7F78-D328-4474-8FF7-D5787CB83A4F}" presName="dummyMaxCanvas" presStyleCnt="0">
        <dgm:presLayoutVars/>
      </dgm:prSet>
      <dgm:spPr/>
    </dgm:pt>
    <dgm:pt modelId="{984AB8CD-3617-41E4-B4A8-BFAFBE70152B}" type="pres">
      <dgm:prSet presAssocID="{853F7F78-D328-4474-8FF7-D5787CB83A4F}" presName="FourNodes_1" presStyleLbl="node1" presStyleIdx="0" presStyleCnt="4">
        <dgm:presLayoutVars>
          <dgm:bulletEnabled val="1"/>
        </dgm:presLayoutVars>
      </dgm:prSet>
      <dgm:spPr/>
    </dgm:pt>
    <dgm:pt modelId="{4123C311-F687-4C39-8950-F3C41370B0FC}" type="pres">
      <dgm:prSet presAssocID="{853F7F78-D328-4474-8FF7-D5787CB83A4F}" presName="FourNodes_2" presStyleLbl="node1" presStyleIdx="1" presStyleCnt="4">
        <dgm:presLayoutVars>
          <dgm:bulletEnabled val="1"/>
        </dgm:presLayoutVars>
      </dgm:prSet>
      <dgm:spPr/>
    </dgm:pt>
    <dgm:pt modelId="{F356849C-9BDA-448A-B932-26F722015BED}" type="pres">
      <dgm:prSet presAssocID="{853F7F78-D328-4474-8FF7-D5787CB83A4F}" presName="FourNodes_3" presStyleLbl="node1" presStyleIdx="2" presStyleCnt="4">
        <dgm:presLayoutVars>
          <dgm:bulletEnabled val="1"/>
        </dgm:presLayoutVars>
      </dgm:prSet>
      <dgm:spPr/>
    </dgm:pt>
    <dgm:pt modelId="{7E8B57F7-80FE-4E74-B5C2-F8FE4FEEE2C9}" type="pres">
      <dgm:prSet presAssocID="{853F7F78-D328-4474-8FF7-D5787CB83A4F}" presName="FourNodes_4" presStyleLbl="node1" presStyleIdx="3" presStyleCnt="4">
        <dgm:presLayoutVars>
          <dgm:bulletEnabled val="1"/>
        </dgm:presLayoutVars>
      </dgm:prSet>
      <dgm:spPr/>
    </dgm:pt>
    <dgm:pt modelId="{D09D9D9C-2E5E-4997-AA78-D3CDB7B01302}" type="pres">
      <dgm:prSet presAssocID="{853F7F78-D328-4474-8FF7-D5787CB83A4F}" presName="FourConn_1-2" presStyleLbl="fgAccFollowNode1" presStyleIdx="0" presStyleCnt="3">
        <dgm:presLayoutVars>
          <dgm:bulletEnabled val="1"/>
        </dgm:presLayoutVars>
      </dgm:prSet>
      <dgm:spPr/>
    </dgm:pt>
    <dgm:pt modelId="{6370417F-6356-4054-A645-42FB93DAD660}" type="pres">
      <dgm:prSet presAssocID="{853F7F78-D328-4474-8FF7-D5787CB83A4F}" presName="FourConn_2-3" presStyleLbl="fgAccFollowNode1" presStyleIdx="1" presStyleCnt="3">
        <dgm:presLayoutVars>
          <dgm:bulletEnabled val="1"/>
        </dgm:presLayoutVars>
      </dgm:prSet>
      <dgm:spPr/>
    </dgm:pt>
    <dgm:pt modelId="{D65B4768-1400-468B-B8FB-A12403B1D7D9}" type="pres">
      <dgm:prSet presAssocID="{853F7F78-D328-4474-8FF7-D5787CB83A4F}" presName="FourConn_3-4" presStyleLbl="fgAccFollowNode1" presStyleIdx="2" presStyleCnt="3">
        <dgm:presLayoutVars>
          <dgm:bulletEnabled val="1"/>
        </dgm:presLayoutVars>
      </dgm:prSet>
      <dgm:spPr/>
    </dgm:pt>
    <dgm:pt modelId="{2E5D49B1-7920-403B-A113-0C7286292789}" type="pres">
      <dgm:prSet presAssocID="{853F7F78-D328-4474-8FF7-D5787CB83A4F}" presName="FourNodes_1_text" presStyleLbl="node1" presStyleIdx="3" presStyleCnt="4">
        <dgm:presLayoutVars>
          <dgm:bulletEnabled val="1"/>
        </dgm:presLayoutVars>
      </dgm:prSet>
      <dgm:spPr/>
    </dgm:pt>
    <dgm:pt modelId="{80C1DFD2-BBC4-465F-82B6-0CF489C967FC}" type="pres">
      <dgm:prSet presAssocID="{853F7F78-D328-4474-8FF7-D5787CB83A4F}" presName="FourNodes_2_text" presStyleLbl="node1" presStyleIdx="3" presStyleCnt="4">
        <dgm:presLayoutVars>
          <dgm:bulletEnabled val="1"/>
        </dgm:presLayoutVars>
      </dgm:prSet>
      <dgm:spPr/>
    </dgm:pt>
    <dgm:pt modelId="{27E6CC5E-FE36-4019-BD26-81D5AAA1704E}" type="pres">
      <dgm:prSet presAssocID="{853F7F78-D328-4474-8FF7-D5787CB83A4F}" presName="FourNodes_3_text" presStyleLbl="node1" presStyleIdx="3" presStyleCnt="4">
        <dgm:presLayoutVars>
          <dgm:bulletEnabled val="1"/>
        </dgm:presLayoutVars>
      </dgm:prSet>
      <dgm:spPr/>
    </dgm:pt>
    <dgm:pt modelId="{729BFD4C-294A-4E22-A090-4E237D05BEE9}" type="pres">
      <dgm:prSet presAssocID="{853F7F78-D328-4474-8FF7-D5787CB83A4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516ED15-408E-4A7C-8AF3-12B3166ED1E3}" type="presOf" srcId="{A2D53EA1-ECB0-4EA4-91B9-7EC3560AFB25}" destId="{729BFD4C-294A-4E22-A090-4E237D05BEE9}" srcOrd="1" destOrd="0" presId="urn:microsoft.com/office/officeart/2005/8/layout/vProcess5"/>
    <dgm:cxn modelId="{7FEB123D-564F-40C4-8BED-F28F7C3CE5B1}" type="presOf" srcId="{970403DF-EFEB-4D5B-8756-2F323919F922}" destId="{4123C311-F687-4C39-8950-F3C41370B0FC}" srcOrd="0" destOrd="0" presId="urn:microsoft.com/office/officeart/2005/8/layout/vProcess5"/>
    <dgm:cxn modelId="{765D695D-527C-4A25-A05E-62F655DEC403}" type="presOf" srcId="{A2D53EA1-ECB0-4EA4-91B9-7EC3560AFB25}" destId="{7E8B57F7-80FE-4E74-B5C2-F8FE4FEEE2C9}" srcOrd="0" destOrd="0" presId="urn:microsoft.com/office/officeart/2005/8/layout/vProcess5"/>
    <dgm:cxn modelId="{12709242-058E-40E2-A778-4C0CF2D4FB4E}" type="presOf" srcId="{970403DF-EFEB-4D5B-8756-2F323919F922}" destId="{80C1DFD2-BBC4-465F-82B6-0CF489C967FC}" srcOrd="1" destOrd="0" presId="urn:microsoft.com/office/officeart/2005/8/layout/vProcess5"/>
    <dgm:cxn modelId="{82602B6B-C9E0-49E0-9D6F-E237ADBECB2B}" type="presOf" srcId="{6DD4647C-C1D4-4EA3-8650-139C1051B1D2}" destId="{F356849C-9BDA-448A-B932-26F722015BED}" srcOrd="0" destOrd="0" presId="urn:microsoft.com/office/officeart/2005/8/layout/vProcess5"/>
    <dgm:cxn modelId="{AC99604B-B241-45A6-8F8C-44246AF22008}" type="presOf" srcId="{853F7F78-D328-4474-8FF7-D5787CB83A4F}" destId="{5B38F2B6-FDB6-4467-8FEE-C9CC2C972CDA}" srcOrd="0" destOrd="0" presId="urn:microsoft.com/office/officeart/2005/8/layout/vProcess5"/>
    <dgm:cxn modelId="{7A1D1252-13E5-4863-9EF3-69A5FB389F5E}" srcId="{853F7F78-D328-4474-8FF7-D5787CB83A4F}" destId="{58A86D4B-2885-4A03-BF63-71B6CEAF9B2A}" srcOrd="0" destOrd="0" parTransId="{63D6DF79-83AC-42FB-8118-6700BD40AFDE}" sibTransId="{C19486C9-2150-42C3-AA9F-C39254D38EE9}"/>
    <dgm:cxn modelId="{8424AC74-18DB-4B19-B951-7F432215873E}" srcId="{853F7F78-D328-4474-8FF7-D5787CB83A4F}" destId="{6DD4647C-C1D4-4EA3-8650-139C1051B1D2}" srcOrd="2" destOrd="0" parTransId="{1333019F-90CC-4934-9785-22D961F76100}" sibTransId="{F7F2D74D-A9B1-4299-BE34-BA49070B6B57}"/>
    <dgm:cxn modelId="{0846CD74-8322-4ABD-A5E2-351DF87EF896}" type="presOf" srcId="{58A86D4B-2885-4A03-BF63-71B6CEAF9B2A}" destId="{2E5D49B1-7920-403B-A113-0C7286292789}" srcOrd="1" destOrd="0" presId="urn:microsoft.com/office/officeart/2005/8/layout/vProcess5"/>
    <dgm:cxn modelId="{121FBA92-2EE4-4814-8E1B-3430D71EBC43}" type="presOf" srcId="{C19486C9-2150-42C3-AA9F-C39254D38EE9}" destId="{D09D9D9C-2E5E-4997-AA78-D3CDB7B01302}" srcOrd="0" destOrd="0" presId="urn:microsoft.com/office/officeart/2005/8/layout/vProcess5"/>
    <dgm:cxn modelId="{C5DB09AA-D627-4C82-81AC-3880FEEDC7F4}" type="presOf" srcId="{58A86D4B-2885-4A03-BF63-71B6CEAF9B2A}" destId="{984AB8CD-3617-41E4-B4A8-BFAFBE70152B}" srcOrd="0" destOrd="0" presId="urn:microsoft.com/office/officeart/2005/8/layout/vProcess5"/>
    <dgm:cxn modelId="{20A98EB4-7B28-413D-BB22-8DD122D28481}" type="presOf" srcId="{2B9B7E60-6832-4F8B-B5CA-E0D19E1B9E14}" destId="{6370417F-6356-4054-A645-42FB93DAD660}" srcOrd="0" destOrd="0" presId="urn:microsoft.com/office/officeart/2005/8/layout/vProcess5"/>
    <dgm:cxn modelId="{B4BE2EBB-9A74-4EDA-ABEB-0A8A460CDC7D}" type="presOf" srcId="{6DD4647C-C1D4-4EA3-8650-139C1051B1D2}" destId="{27E6CC5E-FE36-4019-BD26-81D5AAA1704E}" srcOrd="1" destOrd="0" presId="urn:microsoft.com/office/officeart/2005/8/layout/vProcess5"/>
    <dgm:cxn modelId="{4BEE2DBF-3B90-42B8-8DFD-166BEA6FF062}" srcId="{853F7F78-D328-4474-8FF7-D5787CB83A4F}" destId="{A2D53EA1-ECB0-4EA4-91B9-7EC3560AFB25}" srcOrd="3" destOrd="0" parTransId="{23B7A231-BD0F-4E02-B5BD-DAC9EE1E24CA}" sibTransId="{C3002E1D-A2B9-469E-B749-1A08CDF8C4D9}"/>
    <dgm:cxn modelId="{FA2C0DD1-9436-4C9A-9F48-0E40F4328963}" type="presOf" srcId="{F7F2D74D-A9B1-4299-BE34-BA49070B6B57}" destId="{D65B4768-1400-468B-B8FB-A12403B1D7D9}" srcOrd="0" destOrd="0" presId="urn:microsoft.com/office/officeart/2005/8/layout/vProcess5"/>
    <dgm:cxn modelId="{0CA9DEF2-55BA-4DC6-89F4-337DE3C27721}" srcId="{853F7F78-D328-4474-8FF7-D5787CB83A4F}" destId="{970403DF-EFEB-4D5B-8756-2F323919F922}" srcOrd="1" destOrd="0" parTransId="{2AE51041-E328-499B-89B1-A1D75AE7ACD9}" sibTransId="{2B9B7E60-6832-4F8B-B5CA-E0D19E1B9E14}"/>
    <dgm:cxn modelId="{78E99991-6E6F-409A-956D-D812E868E9B1}" type="presParOf" srcId="{5B38F2B6-FDB6-4467-8FEE-C9CC2C972CDA}" destId="{9460958B-DFCF-4052-89AE-AB94FB94C66F}" srcOrd="0" destOrd="0" presId="urn:microsoft.com/office/officeart/2005/8/layout/vProcess5"/>
    <dgm:cxn modelId="{B80CFB6C-11BF-4526-81F0-8C60B4C3661F}" type="presParOf" srcId="{5B38F2B6-FDB6-4467-8FEE-C9CC2C972CDA}" destId="{984AB8CD-3617-41E4-B4A8-BFAFBE70152B}" srcOrd="1" destOrd="0" presId="urn:microsoft.com/office/officeart/2005/8/layout/vProcess5"/>
    <dgm:cxn modelId="{1F96F609-4D58-446D-9331-A0F85572B258}" type="presParOf" srcId="{5B38F2B6-FDB6-4467-8FEE-C9CC2C972CDA}" destId="{4123C311-F687-4C39-8950-F3C41370B0FC}" srcOrd="2" destOrd="0" presId="urn:microsoft.com/office/officeart/2005/8/layout/vProcess5"/>
    <dgm:cxn modelId="{0DAF50CA-26DF-4662-B219-807A8FBBCBB4}" type="presParOf" srcId="{5B38F2B6-FDB6-4467-8FEE-C9CC2C972CDA}" destId="{F356849C-9BDA-448A-B932-26F722015BED}" srcOrd="3" destOrd="0" presId="urn:microsoft.com/office/officeart/2005/8/layout/vProcess5"/>
    <dgm:cxn modelId="{A8E365F2-5AF6-407C-B3B2-A72FAEF85A20}" type="presParOf" srcId="{5B38F2B6-FDB6-4467-8FEE-C9CC2C972CDA}" destId="{7E8B57F7-80FE-4E74-B5C2-F8FE4FEEE2C9}" srcOrd="4" destOrd="0" presId="urn:microsoft.com/office/officeart/2005/8/layout/vProcess5"/>
    <dgm:cxn modelId="{3BFD6105-EAA6-4389-82B5-E02E1306D4FB}" type="presParOf" srcId="{5B38F2B6-FDB6-4467-8FEE-C9CC2C972CDA}" destId="{D09D9D9C-2E5E-4997-AA78-D3CDB7B01302}" srcOrd="5" destOrd="0" presId="urn:microsoft.com/office/officeart/2005/8/layout/vProcess5"/>
    <dgm:cxn modelId="{E5373000-D3B5-4691-B98B-1BCD4ABB91DD}" type="presParOf" srcId="{5B38F2B6-FDB6-4467-8FEE-C9CC2C972CDA}" destId="{6370417F-6356-4054-A645-42FB93DAD660}" srcOrd="6" destOrd="0" presId="urn:microsoft.com/office/officeart/2005/8/layout/vProcess5"/>
    <dgm:cxn modelId="{A411AE4A-A393-4A0D-A5D2-6C9520129873}" type="presParOf" srcId="{5B38F2B6-FDB6-4467-8FEE-C9CC2C972CDA}" destId="{D65B4768-1400-468B-B8FB-A12403B1D7D9}" srcOrd="7" destOrd="0" presId="urn:microsoft.com/office/officeart/2005/8/layout/vProcess5"/>
    <dgm:cxn modelId="{87FB108A-BB4C-410B-958E-CAE6666CB9FB}" type="presParOf" srcId="{5B38F2B6-FDB6-4467-8FEE-C9CC2C972CDA}" destId="{2E5D49B1-7920-403B-A113-0C7286292789}" srcOrd="8" destOrd="0" presId="urn:microsoft.com/office/officeart/2005/8/layout/vProcess5"/>
    <dgm:cxn modelId="{95CC7769-7652-4563-955B-0A8EE2B215BE}" type="presParOf" srcId="{5B38F2B6-FDB6-4467-8FEE-C9CC2C972CDA}" destId="{80C1DFD2-BBC4-465F-82B6-0CF489C967FC}" srcOrd="9" destOrd="0" presId="urn:microsoft.com/office/officeart/2005/8/layout/vProcess5"/>
    <dgm:cxn modelId="{9CCE46AF-53A9-4AB6-B92E-27CE10C7F6A5}" type="presParOf" srcId="{5B38F2B6-FDB6-4467-8FEE-C9CC2C972CDA}" destId="{27E6CC5E-FE36-4019-BD26-81D5AAA1704E}" srcOrd="10" destOrd="0" presId="urn:microsoft.com/office/officeart/2005/8/layout/vProcess5"/>
    <dgm:cxn modelId="{304CF1EC-6AA8-4914-B930-C2932C500DF2}" type="presParOf" srcId="{5B38F2B6-FDB6-4467-8FEE-C9CC2C972CDA}" destId="{729BFD4C-294A-4E22-A090-4E237D05BEE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EDCC1A-505C-4592-A929-730CF723841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5734860-1E89-429B-9007-B5BCEED8BD99}">
      <dgm:prSet/>
      <dgm:spPr/>
      <dgm:t>
        <a:bodyPr/>
        <a:lstStyle/>
        <a:p>
          <a:r>
            <a:rPr lang="el-GR"/>
            <a:t>Σωματική άσκηση εξατομικευμένη</a:t>
          </a:r>
          <a:endParaRPr lang="en-US"/>
        </a:p>
      </dgm:t>
    </dgm:pt>
    <dgm:pt modelId="{39DD1100-F7E1-4890-A2FA-F995925A5F4C}" type="parTrans" cxnId="{6CF2285D-4352-4EB6-A347-BBF81BBB9C4E}">
      <dgm:prSet/>
      <dgm:spPr/>
      <dgm:t>
        <a:bodyPr/>
        <a:lstStyle/>
        <a:p>
          <a:endParaRPr lang="en-US"/>
        </a:p>
      </dgm:t>
    </dgm:pt>
    <dgm:pt modelId="{1943311C-3B2F-426F-A9BD-B598C722A721}" type="sibTrans" cxnId="{6CF2285D-4352-4EB6-A347-BBF81BBB9C4E}">
      <dgm:prSet/>
      <dgm:spPr/>
      <dgm:t>
        <a:bodyPr/>
        <a:lstStyle/>
        <a:p>
          <a:endParaRPr lang="en-US"/>
        </a:p>
      </dgm:t>
    </dgm:pt>
    <dgm:pt modelId="{801DFE83-6220-40AE-BC09-D49706C2C587}">
      <dgm:prSet/>
      <dgm:spPr/>
      <dgm:t>
        <a:bodyPr/>
        <a:lstStyle/>
        <a:p>
          <a:r>
            <a:rPr lang="el-GR"/>
            <a:t>Ανάλυση αερίων αίματος σε κατάσταση ηρεμίας και υπό «πίεση»</a:t>
          </a:r>
          <a:endParaRPr lang="en-US"/>
        </a:p>
      </dgm:t>
    </dgm:pt>
    <dgm:pt modelId="{0FB83DDC-EC89-48A2-A32A-97CAF9D296D7}" type="parTrans" cxnId="{1E4FEB04-D64B-40D4-93E7-BD4686B73B4D}">
      <dgm:prSet/>
      <dgm:spPr/>
      <dgm:t>
        <a:bodyPr/>
        <a:lstStyle/>
        <a:p>
          <a:endParaRPr lang="en-US"/>
        </a:p>
      </dgm:t>
    </dgm:pt>
    <dgm:pt modelId="{CE0BD02F-CED2-4D71-A91C-B892C66089B5}" type="sibTrans" cxnId="{1E4FEB04-D64B-40D4-93E7-BD4686B73B4D}">
      <dgm:prSet/>
      <dgm:spPr/>
      <dgm:t>
        <a:bodyPr/>
        <a:lstStyle/>
        <a:p>
          <a:endParaRPr lang="en-US"/>
        </a:p>
      </dgm:t>
    </dgm:pt>
    <dgm:pt modelId="{6ACCFA56-ABD3-4724-B1D1-B4429344264B}">
      <dgm:prSet/>
      <dgm:spPr/>
      <dgm:t>
        <a:bodyPr/>
        <a:lstStyle/>
        <a:p>
          <a:r>
            <a:rPr lang="el-GR" dirty="0"/>
            <a:t>Ο κορεσμός οξυγόνου πρέπει να </a:t>
          </a:r>
          <a:r>
            <a:rPr lang="el-GR" dirty="0" err="1"/>
            <a:t>μετράται</a:t>
          </a:r>
          <a:r>
            <a:rPr lang="el-GR" dirty="0"/>
            <a:t> κατά τη διάρκεια της άσκησης και να χορηγείται οξυγόνο εάν είναι απαραίτητο</a:t>
          </a:r>
          <a:endParaRPr lang="en-US" dirty="0"/>
        </a:p>
      </dgm:t>
    </dgm:pt>
    <dgm:pt modelId="{6BE4B0D7-C297-4718-8050-B82EC969D975}" type="parTrans" cxnId="{A488B052-0D09-4789-9784-9DB0F4E46086}">
      <dgm:prSet/>
      <dgm:spPr/>
      <dgm:t>
        <a:bodyPr/>
        <a:lstStyle/>
        <a:p>
          <a:endParaRPr lang="en-US"/>
        </a:p>
      </dgm:t>
    </dgm:pt>
    <dgm:pt modelId="{42B58BB7-CAC5-4EA5-A71E-947A111BA404}" type="sibTrans" cxnId="{A488B052-0D09-4789-9784-9DB0F4E46086}">
      <dgm:prSet/>
      <dgm:spPr/>
      <dgm:t>
        <a:bodyPr/>
        <a:lstStyle/>
        <a:p>
          <a:endParaRPr lang="en-US"/>
        </a:p>
      </dgm:t>
    </dgm:pt>
    <dgm:pt modelId="{054E36B2-3DD6-4A94-9B6C-CA1E21E182E6}" type="pres">
      <dgm:prSet presAssocID="{B8EDCC1A-505C-4592-A929-730CF723841E}" presName="vert0" presStyleCnt="0">
        <dgm:presLayoutVars>
          <dgm:dir/>
          <dgm:animOne val="branch"/>
          <dgm:animLvl val="lvl"/>
        </dgm:presLayoutVars>
      </dgm:prSet>
      <dgm:spPr/>
    </dgm:pt>
    <dgm:pt modelId="{65DA1206-A85F-473E-BD53-A5B02705DF7B}" type="pres">
      <dgm:prSet presAssocID="{75734860-1E89-429B-9007-B5BCEED8BD99}" presName="thickLine" presStyleLbl="alignNode1" presStyleIdx="0" presStyleCnt="3"/>
      <dgm:spPr/>
    </dgm:pt>
    <dgm:pt modelId="{C0F29DCE-2852-40D2-946C-08647830E1D8}" type="pres">
      <dgm:prSet presAssocID="{75734860-1E89-429B-9007-B5BCEED8BD99}" presName="horz1" presStyleCnt="0"/>
      <dgm:spPr/>
    </dgm:pt>
    <dgm:pt modelId="{59D6ACC1-0170-4389-BEEB-65E6BDD4D214}" type="pres">
      <dgm:prSet presAssocID="{75734860-1E89-429B-9007-B5BCEED8BD99}" presName="tx1" presStyleLbl="revTx" presStyleIdx="0" presStyleCnt="3"/>
      <dgm:spPr/>
    </dgm:pt>
    <dgm:pt modelId="{6E76F600-E9B8-4452-9A1F-A548CBDD85BF}" type="pres">
      <dgm:prSet presAssocID="{75734860-1E89-429B-9007-B5BCEED8BD99}" presName="vert1" presStyleCnt="0"/>
      <dgm:spPr/>
    </dgm:pt>
    <dgm:pt modelId="{4D64EDC2-53A5-42DA-A983-3AED8EB4A8EE}" type="pres">
      <dgm:prSet presAssocID="{801DFE83-6220-40AE-BC09-D49706C2C587}" presName="thickLine" presStyleLbl="alignNode1" presStyleIdx="1" presStyleCnt="3"/>
      <dgm:spPr/>
    </dgm:pt>
    <dgm:pt modelId="{631FD916-3FE9-4259-9D02-B7FE6C7059D7}" type="pres">
      <dgm:prSet presAssocID="{801DFE83-6220-40AE-BC09-D49706C2C587}" presName="horz1" presStyleCnt="0"/>
      <dgm:spPr/>
    </dgm:pt>
    <dgm:pt modelId="{13F4C19B-D8C3-41B3-8ECD-2EAFC073335A}" type="pres">
      <dgm:prSet presAssocID="{801DFE83-6220-40AE-BC09-D49706C2C587}" presName="tx1" presStyleLbl="revTx" presStyleIdx="1" presStyleCnt="3"/>
      <dgm:spPr/>
    </dgm:pt>
    <dgm:pt modelId="{754377C1-2E62-4CE6-9AB3-9A5E25E11BEB}" type="pres">
      <dgm:prSet presAssocID="{801DFE83-6220-40AE-BC09-D49706C2C587}" presName="vert1" presStyleCnt="0"/>
      <dgm:spPr/>
    </dgm:pt>
    <dgm:pt modelId="{9405BDEF-3DC8-4F61-886A-7B45F8240044}" type="pres">
      <dgm:prSet presAssocID="{6ACCFA56-ABD3-4724-B1D1-B4429344264B}" presName="thickLine" presStyleLbl="alignNode1" presStyleIdx="2" presStyleCnt="3"/>
      <dgm:spPr/>
    </dgm:pt>
    <dgm:pt modelId="{DF2E7D7A-D7ED-4A7D-A3F1-0AC88874329E}" type="pres">
      <dgm:prSet presAssocID="{6ACCFA56-ABD3-4724-B1D1-B4429344264B}" presName="horz1" presStyleCnt="0"/>
      <dgm:spPr/>
    </dgm:pt>
    <dgm:pt modelId="{632D68CF-979D-4210-BD0D-87E6C6575556}" type="pres">
      <dgm:prSet presAssocID="{6ACCFA56-ABD3-4724-B1D1-B4429344264B}" presName="tx1" presStyleLbl="revTx" presStyleIdx="2" presStyleCnt="3"/>
      <dgm:spPr/>
    </dgm:pt>
    <dgm:pt modelId="{C19081F0-E93A-41DF-975A-4E78BAF94311}" type="pres">
      <dgm:prSet presAssocID="{6ACCFA56-ABD3-4724-B1D1-B4429344264B}" presName="vert1" presStyleCnt="0"/>
      <dgm:spPr/>
    </dgm:pt>
  </dgm:ptLst>
  <dgm:cxnLst>
    <dgm:cxn modelId="{1E4FEB04-D64B-40D4-93E7-BD4686B73B4D}" srcId="{B8EDCC1A-505C-4592-A929-730CF723841E}" destId="{801DFE83-6220-40AE-BC09-D49706C2C587}" srcOrd="1" destOrd="0" parTransId="{0FB83DDC-EC89-48A2-A32A-97CAF9D296D7}" sibTransId="{CE0BD02F-CED2-4D71-A91C-B892C66089B5}"/>
    <dgm:cxn modelId="{A10FDA10-8F31-4A85-95E1-02252CC59E55}" type="presOf" srcId="{B8EDCC1A-505C-4592-A929-730CF723841E}" destId="{054E36B2-3DD6-4A94-9B6C-CA1E21E182E6}" srcOrd="0" destOrd="0" presId="urn:microsoft.com/office/officeart/2008/layout/LinedList"/>
    <dgm:cxn modelId="{29A6F12A-F174-4047-9798-58288B25B52B}" type="presOf" srcId="{801DFE83-6220-40AE-BC09-D49706C2C587}" destId="{13F4C19B-D8C3-41B3-8ECD-2EAFC073335A}" srcOrd="0" destOrd="0" presId="urn:microsoft.com/office/officeart/2008/layout/LinedList"/>
    <dgm:cxn modelId="{6CF2285D-4352-4EB6-A347-BBF81BBB9C4E}" srcId="{B8EDCC1A-505C-4592-A929-730CF723841E}" destId="{75734860-1E89-429B-9007-B5BCEED8BD99}" srcOrd="0" destOrd="0" parTransId="{39DD1100-F7E1-4890-A2FA-F995925A5F4C}" sibTransId="{1943311C-3B2F-426F-A9BD-B598C722A721}"/>
    <dgm:cxn modelId="{3A9E4967-C6CC-4516-A96C-4321FCAF16BC}" type="presOf" srcId="{75734860-1E89-429B-9007-B5BCEED8BD99}" destId="{59D6ACC1-0170-4389-BEEB-65E6BDD4D214}" srcOrd="0" destOrd="0" presId="urn:microsoft.com/office/officeart/2008/layout/LinedList"/>
    <dgm:cxn modelId="{A488B052-0D09-4789-9784-9DB0F4E46086}" srcId="{B8EDCC1A-505C-4592-A929-730CF723841E}" destId="{6ACCFA56-ABD3-4724-B1D1-B4429344264B}" srcOrd="2" destOrd="0" parTransId="{6BE4B0D7-C297-4718-8050-B82EC969D975}" sibTransId="{42B58BB7-CAC5-4EA5-A71E-947A111BA404}"/>
    <dgm:cxn modelId="{6C0D5BDA-3EAA-4435-8E1D-0A4A1F0F3FA3}" type="presOf" srcId="{6ACCFA56-ABD3-4724-B1D1-B4429344264B}" destId="{632D68CF-979D-4210-BD0D-87E6C6575556}" srcOrd="0" destOrd="0" presId="urn:microsoft.com/office/officeart/2008/layout/LinedList"/>
    <dgm:cxn modelId="{5234931B-1787-4158-B8A7-B9056793ABB1}" type="presParOf" srcId="{054E36B2-3DD6-4A94-9B6C-CA1E21E182E6}" destId="{65DA1206-A85F-473E-BD53-A5B02705DF7B}" srcOrd="0" destOrd="0" presId="urn:microsoft.com/office/officeart/2008/layout/LinedList"/>
    <dgm:cxn modelId="{A1309D86-7E7D-4FF6-8502-C58A645D7EFF}" type="presParOf" srcId="{054E36B2-3DD6-4A94-9B6C-CA1E21E182E6}" destId="{C0F29DCE-2852-40D2-946C-08647830E1D8}" srcOrd="1" destOrd="0" presId="urn:microsoft.com/office/officeart/2008/layout/LinedList"/>
    <dgm:cxn modelId="{84EECD6A-19EE-4C7C-B6BC-86524825458F}" type="presParOf" srcId="{C0F29DCE-2852-40D2-946C-08647830E1D8}" destId="{59D6ACC1-0170-4389-BEEB-65E6BDD4D214}" srcOrd="0" destOrd="0" presId="urn:microsoft.com/office/officeart/2008/layout/LinedList"/>
    <dgm:cxn modelId="{0A338A67-58DD-48B5-9CD6-971A68A53B6F}" type="presParOf" srcId="{C0F29DCE-2852-40D2-946C-08647830E1D8}" destId="{6E76F600-E9B8-4452-9A1F-A548CBDD85BF}" srcOrd="1" destOrd="0" presId="urn:microsoft.com/office/officeart/2008/layout/LinedList"/>
    <dgm:cxn modelId="{3071E969-93A8-4F1B-B948-A35310AC6720}" type="presParOf" srcId="{054E36B2-3DD6-4A94-9B6C-CA1E21E182E6}" destId="{4D64EDC2-53A5-42DA-A983-3AED8EB4A8EE}" srcOrd="2" destOrd="0" presId="urn:microsoft.com/office/officeart/2008/layout/LinedList"/>
    <dgm:cxn modelId="{BDA34ECA-0481-436F-869E-CD0366F63A74}" type="presParOf" srcId="{054E36B2-3DD6-4A94-9B6C-CA1E21E182E6}" destId="{631FD916-3FE9-4259-9D02-B7FE6C7059D7}" srcOrd="3" destOrd="0" presId="urn:microsoft.com/office/officeart/2008/layout/LinedList"/>
    <dgm:cxn modelId="{7D96EA5D-2DE8-449A-AFAF-4E5D83BAC41C}" type="presParOf" srcId="{631FD916-3FE9-4259-9D02-B7FE6C7059D7}" destId="{13F4C19B-D8C3-41B3-8ECD-2EAFC073335A}" srcOrd="0" destOrd="0" presId="urn:microsoft.com/office/officeart/2008/layout/LinedList"/>
    <dgm:cxn modelId="{CE4FED91-8B66-4903-B257-E4A45E7E8B2F}" type="presParOf" srcId="{631FD916-3FE9-4259-9D02-B7FE6C7059D7}" destId="{754377C1-2E62-4CE6-9AB3-9A5E25E11BEB}" srcOrd="1" destOrd="0" presId="urn:microsoft.com/office/officeart/2008/layout/LinedList"/>
    <dgm:cxn modelId="{F3CF50D9-1008-4CE5-B140-B6EEC6338FFF}" type="presParOf" srcId="{054E36B2-3DD6-4A94-9B6C-CA1E21E182E6}" destId="{9405BDEF-3DC8-4F61-886A-7B45F8240044}" srcOrd="4" destOrd="0" presId="urn:microsoft.com/office/officeart/2008/layout/LinedList"/>
    <dgm:cxn modelId="{EB6DFBE8-18D6-4658-9504-0EB049D13EC8}" type="presParOf" srcId="{054E36B2-3DD6-4A94-9B6C-CA1E21E182E6}" destId="{DF2E7D7A-D7ED-4A7D-A3F1-0AC88874329E}" srcOrd="5" destOrd="0" presId="urn:microsoft.com/office/officeart/2008/layout/LinedList"/>
    <dgm:cxn modelId="{E86E0272-3F87-4AF2-A63C-54C435BEFEDB}" type="presParOf" srcId="{DF2E7D7A-D7ED-4A7D-A3F1-0AC88874329E}" destId="{632D68CF-979D-4210-BD0D-87E6C6575556}" srcOrd="0" destOrd="0" presId="urn:microsoft.com/office/officeart/2008/layout/LinedList"/>
    <dgm:cxn modelId="{1982515F-6220-46CF-ADB8-827D686AAAD4}" type="presParOf" srcId="{DF2E7D7A-D7ED-4A7D-A3F1-0AC88874329E}" destId="{C19081F0-E93A-41DF-975A-4E78BAF943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B2E582-53E0-49F9-B138-2E422847027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C81068-83BC-428E-98C2-A42557E0A17A}">
      <dgm:prSet/>
      <dgm:spPr/>
      <dgm:t>
        <a:bodyPr/>
        <a:lstStyle/>
        <a:p>
          <a:r>
            <a:rPr lang="el-GR" dirty="0"/>
            <a:t>Δεν αναμένεται ότι θα εξακολουθεί να υπάρχει ένδειξη για μη επεμβατικό αερισμό κατά τη διάρκεια της αποκατάστασης</a:t>
          </a:r>
          <a:endParaRPr lang="en-US" dirty="0"/>
        </a:p>
      </dgm:t>
    </dgm:pt>
    <dgm:pt modelId="{06BA5D97-31FF-49BF-A23D-78794EAA7AE4}" type="parTrans" cxnId="{2E59D59D-6695-4135-9CB7-496FF089FFDD}">
      <dgm:prSet/>
      <dgm:spPr/>
      <dgm:t>
        <a:bodyPr/>
        <a:lstStyle/>
        <a:p>
          <a:endParaRPr lang="en-US"/>
        </a:p>
      </dgm:t>
    </dgm:pt>
    <dgm:pt modelId="{BD1386B2-2BF2-4DAD-BDAE-8B6D9C3CAC2F}" type="sibTrans" cxnId="{2E59D59D-6695-4135-9CB7-496FF089FFDD}">
      <dgm:prSet/>
      <dgm:spPr/>
      <dgm:t>
        <a:bodyPr/>
        <a:lstStyle/>
        <a:p>
          <a:endParaRPr lang="en-US"/>
        </a:p>
      </dgm:t>
    </dgm:pt>
    <dgm:pt modelId="{F9A8F588-4958-49C9-B879-B30443FD9F57}">
      <dgm:prSet/>
      <dgm:spPr/>
      <dgm:t>
        <a:bodyPr/>
        <a:lstStyle/>
        <a:p>
          <a:r>
            <a:rPr lang="el-GR"/>
            <a:t>Σε περίπτωση προϋπάρχουσας αδυναμίας των αναπνευστικών μυών, ιδιαίτερα σε σχέση με τη συννοσηρότητα της ΧΑΠ, = έναρξη θεραπείας με ΜΕΜΑ (προτίμηση ως νυχτερινή εφαρμογή), πιθανώς και κατά τη διάρκεια της ημέρας</a:t>
          </a:r>
          <a:endParaRPr lang="en-US"/>
        </a:p>
      </dgm:t>
    </dgm:pt>
    <dgm:pt modelId="{D9FF35B1-CCA8-4159-A102-775D6BFBFD6D}" type="parTrans" cxnId="{EB86070B-9D2D-4EDB-8319-1FDE12C75F7D}">
      <dgm:prSet/>
      <dgm:spPr/>
      <dgm:t>
        <a:bodyPr/>
        <a:lstStyle/>
        <a:p>
          <a:endParaRPr lang="en-US"/>
        </a:p>
      </dgm:t>
    </dgm:pt>
    <dgm:pt modelId="{A4CACED1-FB75-4AC8-95A0-1D8F76DB5775}" type="sibTrans" cxnId="{EB86070B-9D2D-4EDB-8319-1FDE12C75F7D}">
      <dgm:prSet/>
      <dgm:spPr/>
      <dgm:t>
        <a:bodyPr/>
        <a:lstStyle/>
        <a:p>
          <a:endParaRPr lang="en-US"/>
        </a:p>
      </dgm:t>
    </dgm:pt>
    <dgm:pt modelId="{6D1B5E9C-D872-45C6-87FD-03D3AB0B6E21}">
      <dgm:prSet/>
      <dgm:spPr/>
      <dgm:t>
        <a:bodyPr/>
        <a:lstStyle/>
        <a:p>
          <a:r>
            <a:rPr lang="el-GR"/>
            <a:t>Η πρόσβαση στον αερισμό γίνεται είτε μέσω μάσκας μύτης είτε στόματος-μύτης, ανάλογα με την αποτελεσματικότητα και τις προτιμήσεις του ασθενούς</a:t>
          </a:r>
          <a:endParaRPr lang="en-US"/>
        </a:p>
      </dgm:t>
    </dgm:pt>
    <dgm:pt modelId="{9EE407DD-76EA-4019-BE1D-448E71461D85}" type="parTrans" cxnId="{5CDF8ACD-9C8E-4AF6-946D-0FCA31D921F4}">
      <dgm:prSet/>
      <dgm:spPr/>
      <dgm:t>
        <a:bodyPr/>
        <a:lstStyle/>
        <a:p>
          <a:endParaRPr lang="en-US"/>
        </a:p>
      </dgm:t>
    </dgm:pt>
    <dgm:pt modelId="{736F9110-5F75-4619-B281-90C5F65B041E}" type="sibTrans" cxnId="{5CDF8ACD-9C8E-4AF6-946D-0FCA31D921F4}">
      <dgm:prSet/>
      <dgm:spPr/>
      <dgm:t>
        <a:bodyPr/>
        <a:lstStyle/>
        <a:p>
          <a:endParaRPr lang="en-US"/>
        </a:p>
      </dgm:t>
    </dgm:pt>
    <dgm:pt modelId="{9C51707E-4494-4D1F-952C-22B6E7A65CE8}">
      <dgm:prSet/>
      <dgm:spPr/>
      <dgm:t>
        <a:bodyPr/>
        <a:lstStyle/>
        <a:p>
          <a:r>
            <a:rPr lang="el-GR"/>
            <a:t>Η ένδειξη αερισμού θα πρέπει να ελεγχθεί ξανά μετά από 6 εβδομάδες.</a:t>
          </a:r>
          <a:endParaRPr lang="en-US"/>
        </a:p>
      </dgm:t>
    </dgm:pt>
    <dgm:pt modelId="{2C3411B0-7F44-47B5-88D2-8FA95E67E6C6}" type="parTrans" cxnId="{A0ADBB4C-FD99-4A20-8399-5049B85F6191}">
      <dgm:prSet/>
      <dgm:spPr/>
      <dgm:t>
        <a:bodyPr/>
        <a:lstStyle/>
        <a:p>
          <a:endParaRPr lang="en-US"/>
        </a:p>
      </dgm:t>
    </dgm:pt>
    <dgm:pt modelId="{CDD8AA41-A792-4EAD-8F24-74520877FC2A}" type="sibTrans" cxnId="{A0ADBB4C-FD99-4A20-8399-5049B85F6191}">
      <dgm:prSet/>
      <dgm:spPr/>
      <dgm:t>
        <a:bodyPr/>
        <a:lstStyle/>
        <a:p>
          <a:endParaRPr lang="en-US"/>
        </a:p>
      </dgm:t>
    </dgm:pt>
    <dgm:pt modelId="{D87BC2CE-9442-4C77-A5C4-AEF7714C7011}">
      <dgm:prSet/>
      <dgm:spPr/>
      <dgm:t>
        <a:bodyPr/>
        <a:lstStyle/>
        <a:p>
          <a:r>
            <a:rPr lang="el-GR"/>
            <a:t>Θα πρέπει να λαμβάνονται υπόψη οι υποδείξεις υγιεινής για ΜΕΜΑ με θετικά στοιχεία για τον COVID-19 (www.pneumologie.de)</a:t>
          </a:r>
          <a:endParaRPr lang="en-US"/>
        </a:p>
      </dgm:t>
    </dgm:pt>
    <dgm:pt modelId="{EC5AAFB8-78A1-4445-A2C1-2FDE6C9881A0}" type="parTrans" cxnId="{51EB1256-9B54-4635-8E3D-E35CFB772B11}">
      <dgm:prSet/>
      <dgm:spPr/>
      <dgm:t>
        <a:bodyPr/>
        <a:lstStyle/>
        <a:p>
          <a:endParaRPr lang="en-US"/>
        </a:p>
      </dgm:t>
    </dgm:pt>
    <dgm:pt modelId="{AE832E8A-BD75-499B-BA2A-DA7FF6729749}" type="sibTrans" cxnId="{51EB1256-9B54-4635-8E3D-E35CFB772B11}">
      <dgm:prSet/>
      <dgm:spPr/>
      <dgm:t>
        <a:bodyPr/>
        <a:lstStyle/>
        <a:p>
          <a:endParaRPr lang="en-US"/>
        </a:p>
      </dgm:t>
    </dgm:pt>
    <dgm:pt modelId="{F21DCBE5-062C-4391-8EAD-C181A4345C0F}" type="pres">
      <dgm:prSet presAssocID="{E2B2E582-53E0-49F9-B138-2E422847027E}" presName="vert0" presStyleCnt="0">
        <dgm:presLayoutVars>
          <dgm:dir/>
          <dgm:animOne val="branch"/>
          <dgm:animLvl val="lvl"/>
        </dgm:presLayoutVars>
      </dgm:prSet>
      <dgm:spPr/>
    </dgm:pt>
    <dgm:pt modelId="{BB311773-26E3-4E32-9ED4-F4C7BCF00063}" type="pres">
      <dgm:prSet presAssocID="{CCC81068-83BC-428E-98C2-A42557E0A17A}" presName="thickLine" presStyleLbl="alignNode1" presStyleIdx="0" presStyleCnt="5"/>
      <dgm:spPr/>
    </dgm:pt>
    <dgm:pt modelId="{19E30FB6-38B6-4ECC-A380-15311BB9F86A}" type="pres">
      <dgm:prSet presAssocID="{CCC81068-83BC-428E-98C2-A42557E0A17A}" presName="horz1" presStyleCnt="0"/>
      <dgm:spPr/>
    </dgm:pt>
    <dgm:pt modelId="{85BA77D5-D3E3-4101-BBA5-B166127253E0}" type="pres">
      <dgm:prSet presAssocID="{CCC81068-83BC-428E-98C2-A42557E0A17A}" presName="tx1" presStyleLbl="revTx" presStyleIdx="0" presStyleCnt="5"/>
      <dgm:spPr/>
    </dgm:pt>
    <dgm:pt modelId="{95BBF991-E579-47B0-8637-710CF2562CE9}" type="pres">
      <dgm:prSet presAssocID="{CCC81068-83BC-428E-98C2-A42557E0A17A}" presName="vert1" presStyleCnt="0"/>
      <dgm:spPr/>
    </dgm:pt>
    <dgm:pt modelId="{BFE94ACF-A3D8-4D21-993E-F95B2B96CA4F}" type="pres">
      <dgm:prSet presAssocID="{F9A8F588-4958-49C9-B879-B30443FD9F57}" presName="thickLine" presStyleLbl="alignNode1" presStyleIdx="1" presStyleCnt="5"/>
      <dgm:spPr/>
    </dgm:pt>
    <dgm:pt modelId="{ADCD3240-51C7-47B9-A0FD-2F90027B46BA}" type="pres">
      <dgm:prSet presAssocID="{F9A8F588-4958-49C9-B879-B30443FD9F57}" presName="horz1" presStyleCnt="0"/>
      <dgm:spPr/>
    </dgm:pt>
    <dgm:pt modelId="{4182BF17-1A51-4BF9-AE00-89B9C71A68F5}" type="pres">
      <dgm:prSet presAssocID="{F9A8F588-4958-49C9-B879-B30443FD9F57}" presName="tx1" presStyleLbl="revTx" presStyleIdx="1" presStyleCnt="5"/>
      <dgm:spPr/>
    </dgm:pt>
    <dgm:pt modelId="{EE8B7C33-E091-4FFB-BEAB-AE6CF564CD71}" type="pres">
      <dgm:prSet presAssocID="{F9A8F588-4958-49C9-B879-B30443FD9F57}" presName="vert1" presStyleCnt="0"/>
      <dgm:spPr/>
    </dgm:pt>
    <dgm:pt modelId="{1A5FC1B0-E0BA-4E53-AC1C-FD3520277EA5}" type="pres">
      <dgm:prSet presAssocID="{6D1B5E9C-D872-45C6-87FD-03D3AB0B6E21}" presName="thickLine" presStyleLbl="alignNode1" presStyleIdx="2" presStyleCnt="5"/>
      <dgm:spPr/>
    </dgm:pt>
    <dgm:pt modelId="{5E0DEC84-8D07-489A-922A-B4000A915B69}" type="pres">
      <dgm:prSet presAssocID="{6D1B5E9C-D872-45C6-87FD-03D3AB0B6E21}" presName="horz1" presStyleCnt="0"/>
      <dgm:spPr/>
    </dgm:pt>
    <dgm:pt modelId="{28B745D0-1E48-4D26-85CA-0E311376A99D}" type="pres">
      <dgm:prSet presAssocID="{6D1B5E9C-D872-45C6-87FD-03D3AB0B6E21}" presName="tx1" presStyleLbl="revTx" presStyleIdx="2" presStyleCnt="5"/>
      <dgm:spPr/>
    </dgm:pt>
    <dgm:pt modelId="{ED3F58B7-1B20-40A5-88EC-138985E7C065}" type="pres">
      <dgm:prSet presAssocID="{6D1B5E9C-D872-45C6-87FD-03D3AB0B6E21}" presName="vert1" presStyleCnt="0"/>
      <dgm:spPr/>
    </dgm:pt>
    <dgm:pt modelId="{BF1E8AEC-39B1-4B12-A89A-5BCD8CD0E6EF}" type="pres">
      <dgm:prSet presAssocID="{9C51707E-4494-4D1F-952C-22B6E7A65CE8}" presName="thickLine" presStyleLbl="alignNode1" presStyleIdx="3" presStyleCnt="5"/>
      <dgm:spPr/>
    </dgm:pt>
    <dgm:pt modelId="{2B677681-39EA-4076-9E92-EA6F18446401}" type="pres">
      <dgm:prSet presAssocID="{9C51707E-4494-4D1F-952C-22B6E7A65CE8}" presName="horz1" presStyleCnt="0"/>
      <dgm:spPr/>
    </dgm:pt>
    <dgm:pt modelId="{78196F2F-35E3-4570-954F-37DA2606883C}" type="pres">
      <dgm:prSet presAssocID="{9C51707E-4494-4D1F-952C-22B6E7A65CE8}" presName="tx1" presStyleLbl="revTx" presStyleIdx="3" presStyleCnt="5"/>
      <dgm:spPr/>
    </dgm:pt>
    <dgm:pt modelId="{1C75A117-CF47-4CC7-8B40-DA2C82076309}" type="pres">
      <dgm:prSet presAssocID="{9C51707E-4494-4D1F-952C-22B6E7A65CE8}" presName="vert1" presStyleCnt="0"/>
      <dgm:spPr/>
    </dgm:pt>
    <dgm:pt modelId="{B82C9673-240D-4451-B85E-2AD5E85CBD06}" type="pres">
      <dgm:prSet presAssocID="{D87BC2CE-9442-4C77-A5C4-AEF7714C7011}" presName="thickLine" presStyleLbl="alignNode1" presStyleIdx="4" presStyleCnt="5"/>
      <dgm:spPr/>
    </dgm:pt>
    <dgm:pt modelId="{3997613E-B310-43F0-B8BE-EE3610B8C951}" type="pres">
      <dgm:prSet presAssocID="{D87BC2CE-9442-4C77-A5C4-AEF7714C7011}" presName="horz1" presStyleCnt="0"/>
      <dgm:spPr/>
    </dgm:pt>
    <dgm:pt modelId="{F079F3D5-E0D3-4BF0-BCCD-395612D36DD1}" type="pres">
      <dgm:prSet presAssocID="{D87BC2CE-9442-4C77-A5C4-AEF7714C7011}" presName="tx1" presStyleLbl="revTx" presStyleIdx="4" presStyleCnt="5"/>
      <dgm:spPr/>
    </dgm:pt>
    <dgm:pt modelId="{AAD2866F-4BC4-45E1-9A19-87FD2FB47690}" type="pres">
      <dgm:prSet presAssocID="{D87BC2CE-9442-4C77-A5C4-AEF7714C7011}" presName="vert1" presStyleCnt="0"/>
      <dgm:spPr/>
    </dgm:pt>
  </dgm:ptLst>
  <dgm:cxnLst>
    <dgm:cxn modelId="{EB86070B-9D2D-4EDB-8319-1FDE12C75F7D}" srcId="{E2B2E582-53E0-49F9-B138-2E422847027E}" destId="{F9A8F588-4958-49C9-B879-B30443FD9F57}" srcOrd="1" destOrd="0" parTransId="{D9FF35B1-CCA8-4159-A102-775D6BFBFD6D}" sibTransId="{A4CACED1-FB75-4AC8-95A0-1D8F76DB5775}"/>
    <dgm:cxn modelId="{95257027-A14C-49F9-A3C2-F6F4D408DBF3}" type="presOf" srcId="{D87BC2CE-9442-4C77-A5C4-AEF7714C7011}" destId="{F079F3D5-E0D3-4BF0-BCCD-395612D36DD1}" srcOrd="0" destOrd="0" presId="urn:microsoft.com/office/officeart/2008/layout/LinedList"/>
    <dgm:cxn modelId="{A0ADBB4C-FD99-4A20-8399-5049B85F6191}" srcId="{E2B2E582-53E0-49F9-B138-2E422847027E}" destId="{9C51707E-4494-4D1F-952C-22B6E7A65CE8}" srcOrd="3" destOrd="0" parTransId="{2C3411B0-7F44-47B5-88D2-8FA95E67E6C6}" sibTransId="{CDD8AA41-A792-4EAD-8F24-74520877FC2A}"/>
    <dgm:cxn modelId="{51EB1256-9B54-4635-8E3D-E35CFB772B11}" srcId="{E2B2E582-53E0-49F9-B138-2E422847027E}" destId="{D87BC2CE-9442-4C77-A5C4-AEF7714C7011}" srcOrd="4" destOrd="0" parTransId="{EC5AAFB8-78A1-4445-A2C1-2FDE6C9881A0}" sibTransId="{AE832E8A-BD75-499B-BA2A-DA7FF6729749}"/>
    <dgm:cxn modelId="{066E567B-D2F1-4CC5-AF59-F642D374674E}" type="presOf" srcId="{E2B2E582-53E0-49F9-B138-2E422847027E}" destId="{F21DCBE5-062C-4391-8EAD-C181A4345C0F}" srcOrd="0" destOrd="0" presId="urn:microsoft.com/office/officeart/2008/layout/LinedList"/>
    <dgm:cxn modelId="{78F7AF98-F40A-45C2-BADF-41353640CC34}" type="presOf" srcId="{6D1B5E9C-D872-45C6-87FD-03D3AB0B6E21}" destId="{28B745D0-1E48-4D26-85CA-0E311376A99D}" srcOrd="0" destOrd="0" presId="urn:microsoft.com/office/officeart/2008/layout/LinedList"/>
    <dgm:cxn modelId="{2E59D59D-6695-4135-9CB7-496FF089FFDD}" srcId="{E2B2E582-53E0-49F9-B138-2E422847027E}" destId="{CCC81068-83BC-428E-98C2-A42557E0A17A}" srcOrd="0" destOrd="0" parTransId="{06BA5D97-31FF-49BF-A23D-78794EAA7AE4}" sibTransId="{BD1386B2-2BF2-4DAD-BDAE-8B6D9C3CAC2F}"/>
    <dgm:cxn modelId="{470ECBB5-436F-4F42-9FB8-38CB52D91DC7}" type="presOf" srcId="{9C51707E-4494-4D1F-952C-22B6E7A65CE8}" destId="{78196F2F-35E3-4570-954F-37DA2606883C}" srcOrd="0" destOrd="0" presId="urn:microsoft.com/office/officeart/2008/layout/LinedList"/>
    <dgm:cxn modelId="{ABE979BF-1ABE-4D66-91AF-0D20291880EA}" type="presOf" srcId="{F9A8F588-4958-49C9-B879-B30443FD9F57}" destId="{4182BF17-1A51-4BF9-AE00-89B9C71A68F5}" srcOrd="0" destOrd="0" presId="urn:microsoft.com/office/officeart/2008/layout/LinedList"/>
    <dgm:cxn modelId="{BF56CAC3-4C05-42E7-BB98-2F4D894F2B24}" type="presOf" srcId="{CCC81068-83BC-428E-98C2-A42557E0A17A}" destId="{85BA77D5-D3E3-4101-BBA5-B166127253E0}" srcOrd="0" destOrd="0" presId="urn:microsoft.com/office/officeart/2008/layout/LinedList"/>
    <dgm:cxn modelId="{5CDF8ACD-9C8E-4AF6-946D-0FCA31D921F4}" srcId="{E2B2E582-53E0-49F9-B138-2E422847027E}" destId="{6D1B5E9C-D872-45C6-87FD-03D3AB0B6E21}" srcOrd="2" destOrd="0" parTransId="{9EE407DD-76EA-4019-BE1D-448E71461D85}" sibTransId="{736F9110-5F75-4619-B281-90C5F65B041E}"/>
    <dgm:cxn modelId="{EA58CCF3-C663-46D7-8CAF-DE0E264E1DCD}" type="presParOf" srcId="{F21DCBE5-062C-4391-8EAD-C181A4345C0F}" destId="{BB311773-26E3-4E32-9ED4-F4C7BCF00063}" srcOrd="0" destOrd="0" presId="urn:microsoft.com/office/officeart/2008/layout/LinedList"/>
    <dgm:cxn modelId="{52AFF3EF-2776-4612-93A9-67A3A3578E87}" type="presParOf" srcId="{F21DCBE5-062C-4391-8EAD-C181A4345C0F}" destId="{19E30FB6-38B6-4ECC-A380-15311BB9F86A}" srcOrd="1" destOrd="0" presId="urn:microsoft.com/office/officeart/2008/layout/LinedList"/>
    <dgm:cxn modelId="{E44A0E31-ADE6-4DE6-B917-04E5ACA140A9}" type="presParOf" srcId="{19E30FB6-38B6-4ECC-A380-15311BB9F86A}" destId="{85BA77D5-D3E3-4101-BBA5-B166127253E0}" srcOrd="0" destOrd="0" presId="urn:microsoft.com/office/officeart/2008/layout/LinedList"/>
    <dgm:cxn modelId="{6482C59B-9285-4BB6-862C-0500F4989B27}" type="presParOf" srcId="{19E30FB6-38B6-4ECC-A380-15311BB9F86A}" destId="{95BBF991-E579-47B0-8637-710CF2562CE9}" srcOrd="1" destOrd="0" presId="urn:microsoft.com/office/officeart/2008/layout/LinedList"/>
    <dgm:cxn modelId="{6BFDABED-BB7D-40E5-8E85-CED851CBE8D6}" type="presParOf" srcId="{F21DCBE5-062C-4391-8EAD-C181A4345C0F}" destId="{BFE94ACF-A3D8-4D21-993E-F95B2B96CA4F}" srcOrd="2" destOrd="0" presId="urn:microsoft.com/office/officeart/2008/layout/LinedList"/>
    <dgm:cxn modelId="{5C5A582A-85A3-4424-BC06-DF1611F41278}" type="presParOf" srcId="{F21DCBE5-062C-4391-8EAD-C181A4345C0F}" destId="{ADCD3240-51C7-47B9-A0FD-2F90027B46BA}" srcOrd="3" destOrd="0" presId="urn:microsoft.com/office/officeart/2008/layout/LinedList"/>
    <dgm:cxn modelId="{D10F07F7-01BB-4C9A-8465-C4F42F0F7ED0}" type="presParOf" srcId="{ADCD3240-51C7-47B9-A0FD-2F90027B46BA}" destId="{4182BF17-1A51-4BF9-AE00-89B9C71A68F5}" srcOrd="0" destOrd="0" presId="urn:microsoft.com/office/officeart/2008/layout/LinedList"/>
    <dgm:cxn modelId="{2B18C91D-F5E4-44EA-8B30-3726313AB1C0}" type="presParOf" srcId="{ADCD3240-51C7-47B9-A0FD-2F90027B46BA}" destId="{EE8B7C33-E091-4FFB-BEAB-AE6CF564CD71}" srcOrd="1" destOrd="0" presId="urn:microsoft.com/office/officeart/2008/layout/LinedList"/>
    <dgm:cxn modelId="{440C8E61-6B18-4135-BBC8-629F5812161F}" type="presParOf" srcId="{F21DCBE5-062C-4391-8EAD-C181A4345C0F}" destId="{1A5FC1B0-E0BA-4E53-AC1C-FD3520277EA5}" srcOrd="4" destOrd="0" presId="urn:microsoft.com/office/officeart/2008/layout/LinedList"/>
    <dgm:cxn modelId="{6BE08A85-95EA-497F-9A5F-0959BDF8FC6D}" type="presParOf" srcId="{F21DCBE5-062C-4391-8EAD-C181A4345C0F}" destId="{5E0DEC84-8D07-489A-922A-B4000A915B69}" srcOrd="5" destOrd="0" presId="urn:microsoft.com/office/officeart/2008/layout/LinedList"/>
    <dgm:cxn modelId="{7785447E-F8DC-4E46-AD2E-E8D63B48E69E}" type="presParOf" srcId="{5E0DEC84-8D07-489A-922A-B4000A915B69}" destId="{28B745D0-1E48-4D26-85CA-0E311376A99D}" srcOrd="0" destOrd="0" presId="urn:microsoft.com/office/officeart/2008/layout/LinedList"/>
    <dgm:cxn modelId="{9CE24115-C5A1-466A-A6FF-6BCC03B9E075}" type="presParOf" srcId="{5E0DEC84-8D07-489A-922A-B4000A915B69}" destId="{ED3F58B7-1B20-40A5-88EC-138985E7C065}" srcOrd="1" destOrd="0" presId="urn:microsoft.com/office/officeart/2008/layout/LinedList"/>
    <dgm:cxn modelId="{90D983CE-6402-43B1-9DFF-2D0B73A9A030}" type="presParOf" srcId="{F21DCBE5-062C-4391-8EAD-C181A4345C0F}" destId="{BF1E8AEC-39B1-4B12-A89A-5BCD8CD0E6EF}" srcOrd="6" destOrd="0" presId="urn:microsoft.com/office/officeart/2008/layout/LinedList"/>
    <dgm:cxn modelId="{8E2CA514-914C-4ECC-AA6C-6B9ECF5608E8}" type="presParOf" srcId="{F21DCBE5-062C-4391-8EAD-C181A4345C0F}" destId="{2B677681-39EA-4076-9E92-EA6F18446401}" srcOrd="7" destOrd="0" presId="urn:microsoft.com/office/officeart/2008/layout/LinedList"/>
    <dgm:cxn modelId="{2B8405E1-7D3E-4BD8-AF61-7F5269C9E398}" type="presParOf" srcId="{2B677681-39EA-4076-9E92-EA6F18446401}" destId="{78196F2F-35E3-4570-954F-37DA2606883C}" srcOrd="0" destOrd="0" presId="urn:microsoft.com/office/officeart/2008/layout/LinedList"/>
    <dgm:cxn modelId="{AA2CD307-0AC8-460D-8281-6D8C9E97CE90}" type="presParOf" srcId="{2B677681-39EA-4076-9E92-EA6F18446401}" destId="{1C75A117-CF47-4CC7-8B40-DA2C82076309}" srcOrd="1" destOrd="0" presId="urn:microsoft.com/office/officeart/2008/layout/LinedList"/>
    <dgm:cxn modelId="{A0E74DE5-AFDF-4CBF-89C5-03AE3A916F56}" type="presParOf" srcId="{F21DCBE5-062C-4391-8EAD-C181A4345C0F}" destId="{B82C9673-240D-4451-B85E-2AD5E85CBD06}" srcOrd="8" destOrd="0" presId="urn:microsoft.com/office/officeart/2008/layout/LinedList"/>
    <dgm:cxn modelId="{95A8A5E4-2A6B-41EF-A249-2EE2C54B01D1}" type="presParOf" srcId="{F21DCBE5-062C-4391-8EAD-C181A4345C0F}" destId="{3997613E-B310-43F0-B8BE-EE3610B8C951}" srcOrd="9" destOrd="0" presId="urn:microsoft.com/office/officeart/2008/layout/LinedList"/>
    <dgm:cxn modelId="{D942585A-92C7-4B40-8DF2-719EFF92F765}" type="presParOf" srcId="{3997613E-B310-43F0-B8BE-EE3610B8C951}" destId="{F079F3D5-E0D3-4BF0-BCCD-395612D36DD1}" srcOrd="0" destOrd="0" presId="urn:microsoft.com/office/officeart/2008/layout/LinedList"/>
    <dgm:cxn modelId="{7BA2A1D4-6441-4F75-BD24-723A3F5E34A6}" type="presParOf" srcId="{3997613E-B310-43F0-B8BE-EE3610B8C951}" destId="{AAD2866F-4BC4-45E1-9A19-87FD2FB476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A38B82-3430-4C24-B879-0FA085355516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7573C9-44DE-49D0-B95E-698A11F8FC61}">
      <dgm:prSet/>
      <dgm:spPr/>
      <dgm:t>
        <a:bodyPr/>
        <a:lstStyle/>
        <a:p>
          <a:r>
            <a:rPr lang="el-GR"/>
            <a:t>ΚΛΙΝΙΚΗ</a:t>
          </a:r>
          <a:endParaRPr lang="en-US"/>
        </a:p>
      </dgm:t>
    </dgm:pt>
    <dgm:pt modelId="{EFE5843B-12A0-4EA8-B752-F15B017330B0}" type="parTrans" cxnId="{F6F1A998-3BEE-42AA-9E93-B7F1D9ADA081}">
      <dgm:prSet/>
      <dgm:spPr/>
      <dgm:t>
        <a:bodyPr/>
        <a:lstStyle/>
        <a:p>
          <a:endParaRPr lang="en-US"/>
        </a:p>
      </dgm:t>
    </dgm:pt>
    <dgm:pt modelId="{EE5AD86C-7281-42A6-A074-27D29102FF87}" type="sibTrans" cxnId="{F6F1A998-3BEE-42AA-9E93-B7F1D9ADA081}">
      <dgm:prSet/>
      <dgm:spPr/>
      <dgm:t>
        <a:bodyPr/>
        <a:lstStyle/>
        <a:p>
          <a:endParaRPr lang="en-US"/>
        </a:p>
      </dgm:t>
    </dgm:pt>
    <dgm:pt modelId="{03881EA8-0B0E-4453-AB1B-5535BAD8A6E7}">
      <dgm:prSet/>
      <dgm:spPr/>
      <dgm:t>
        <a:bodyPr/>
        <a:lstStyle/>
        <a:p>
          <a:r>
            <a:rPr lang="el-GR"/>
            <a:t>ΕΡΓΑΣΤΗΡΙΑΚΗ</a:t>
          </a:r>
          <a:endParaRPr lang="en-US"/>
        </a:p>
      </dgm:t>
    </dgm:pt>
    <dgm:pt modelId="{99E00522-F79A-4265-809C-E260D8CBF5D6}" type="parTrans" cxnId="{8C4E13F3-85C3-4D77-9DEB-5D80C9F9E50A}">
      <dgm:prSet/>
      <dgm:spPr/>
      <dgm:t>
        <a:bodyPr/>
        <a:lstStyle/>
        <a:p>
          <a:endParaRPr lang="en-US"/>
        </a:p>
      </dgm:t>
    </dgm:pt>
    <dgm:pt modelId="{BEC9A100-7658-4CDF-8A40-5AD5E3A56103}" type="sibTrans" cxnId="{8C4E13F3-85C3-4D77-9DEB-5D80C9F9E50A}">
      <dgm:prSet/>
      <dgm:spPr/>
      <dgm:t>
        <a:bodyPr/>
        <a:lstStyle/>
        <a:p>
          <a:endParaRPr lang="en-US"/>
        </a:p>
      </dgm:t>
    </dgm:pt>
    <dgm:pt modelId="{85B73CD0-B6E5-4312-B135-4FF861221036}" type="pres">
      <dgm:prSet presAssocID="{8AA38B82-3430-4C24-B879-0FA085355516}" presName="cycle" presStyleCnt="0">
        <dgm:presLayoutVars>
          <dgm:dir/>
          <dgm:resizeHandles val="exact"/>
        </dgm:presLayoutVars>
      </dgm:prSet>
      <dgm:spPr/>
    </dgm:pt>
    <dgm:pt modelId="{6123EC67-F271-4B4D-9233-0E9AAA6D331F}" type="pres">
      <dgm:prSet presAssocID="{AF7573C9-44DE-49D0-B95E-698A11F8FC61}" presName="node" presStyleLbl="node1" presStyleIdx="0" presStyleCnt="2">
        <dgm:presLayoutVars>
          <dgm:bulletEnabled val="1"/>
        </dgm:presLayoutVars>
      </dgm:prSet>
      <dgm:spPr/>
    </dgm:pt>
    <dgm:pt modelId="{50F98890-0810-4083-89AA-231724B19E82}" type="pres">
      <dgm:prSet presAssocID="{AF7573C9-44DE-49D0-B95E-698A11F8FC61}" presName="spNode" presStyleCnt="0"/>
      <dgm:spPr/>
    </dgm:pt>
    <dgm:pt modelId="{596CF920-E98C-4200-8811-95B62B443460}" type="pres">
      <dgm:prSet presAssocID="{EE5AD86C-7281-42A6-A074-27D29102FF87}" presName="sibTrans" presStyleLbl="sibTrans1D1" presStyleIdx="0" presStyleCnt="2"/>
      <dgm:spPr/>
    </dgm:pt>
    <dgm:pt modelId="{ECD24D4F-653E-4A95-9D00-B0800CA7C630}" type="pres">
      <dgm:prSet presAssocID="{03881EA8-0B0E-4453-AB1B-5535BAD8A6E7}" presName="node" presStyleLbl="node1" presStyleIdx="1" presStyleCnt="2">
        <dgm:presLayoutVars>
          <dgm:bulletEnabled val="1"/>
        </dgm:presLayoutVars>
      </dgm:prSet>
      <dgm:spPr/>
    </dgm:pt>
    <dgm:pt modelId="{202F5860-376E-48DD-9B20-D42FA02A0881}" type="pres">
      <dgm:prSet presAssocID="{03881EA8-0B0E-4453-AB1B-5535BAD8A6E7}" presName="spNode" presStyleCnt="0"/>
      <dgm:spPr/>
    </dgm:pt>
    <dgm:pt modelId="{9B50C545-989F-4C35-9F17-36A90C6B825F}" type="pres">
      <dgm:prSet presAssocID="{BEC9A100-7658-4CDF-8A40-5AD5E3A56103}" presName="sibTrans" presStyleLbl="sibTrans1D1" presStyleIdx="1" presStyleCnt="2"/>
      <dgm:spPr/>
    </dgm:pt>
  </dgm:ptLst>
  <dgm:cxnLst>
    <dgm:cxn modelId="{2833D50F-3F1A-41A0-BC1A-99BBC45CDF1D}" type="presOf" srcId="{8AA38B82-3430-4C24-B879-0FA085355516}" destId="{85B73CD0-B6E5-4312-B135-4FF861221036}" srcOrd="0" destOrd="0" presId="urn:microsoft.com/office/officeart/2005/8/layout/cycle6"/>
    <dgm:cxn modelId="{BC542953-5D51-47E5-99D8-DE7FC1323E3B}" type="presOf" srcId="{BEC9A100-7658-4CDF-8A40-5AD5E3A56103}" destId="{9B50C545-989F-4C35-9F17-36A90C6B825F}" srcOrd="0" destOrd="0" presId="urn:microsoft.com/office/officeart/2005/8/layout/cycle6"/>
    <dgm:cxn modelId="{5D030F82-F79D-4AC3-9102-A86223395053}" type="presOf" srcId="{AF7573C9-44DE-49D0-B95E-698A11F8FC61}" destId="{6123EC67-F271-4B4D-9233-0E9AAA6D331F}" srcOrd="0" destOrd="0" presId="urn:microsoft.com/office/officeart/2005/8/layout/cycle6"/>
    <dgm:cxn modelId="{F6F1A998-3BEE-42AA-9E93-B7F1D9ADA081}" srcId="{8AA38B82-3430-4C24-B879-0FA085355516}" destId="{AF7573C9-44DE-49D0-B95E-698A11F8FC61}" srcOrd="0" destOrd="0" parTransId="{EFE5843B-12A0-4EA8-B752-F15B017330B0}" sibTransId="{EE5AD86C-7281-42A6-A074-27D29102FF87}"/>
    <dgm:cxn modelId="{2D5E97C3-F4EC-47CB-84B0-BF50EFC3B11B}" type="presOf" srcId="{03881EA8-0B0E-4453-AB1B-5535BAD8A6E7}" destId="{ECD24D4F-653E-4A95-9D00-B0800CA7C630}" srcOrd="0" destOrd="0" presId="urn:microsoft.com/office/officeart/2005/8/layout/cycle6"/>
    <dgm:cxn modelId="{8C4E13F3-85C3-4D77-9DEB-5D80C9F9E50A}" srcId="{8AA38B82-3430-4C24-B879-0FA085355516}" destId="{03881EA8-0B0E-4453-AB1B-5535BAD8A6E7}" srcOrd="1" destOrd="0" parTransId="{99E00522-F79A-4265-809C-E260D8CBF5D6}" sibTransId="{BEC9A100-7658-4CDF-8A40-5AD5E3A56103}"/>
    <dgm:cxn modelId="{9EF7DBFD-A4C7-45DA-93CC-11D493A7E8B2}" type="presOf" srcId="{EE5AD86C-7281-42A6-A074-27D29102FF87}" destId="{596CF920-E98C-4200-8811-95B62B443460}" srcOrd="0" destOrd="0" presId="urn:microsoft.com/office/officeart/2005/8/layout/cycle6"/>
    <dgm:cxn modelId="{E16351D8-F3CD-4633-A945-A034D5DA676C}" type="presParOf" srcId="{85B73CD0-B6E5-4312-B135-4FF861221036}" destId="{6123EC67-F271-4B4D-9233-0E9AAA6D331F}" srcOrd="0" destOrd="0" presId="urn:microsoft.com/office/officeart/2005/8/layout/cycle6"/>
    <dgm:cxn modelId="{22957FB1-2700-4208-8846-E51A4D892EF6}" type="presParOf" srcId="{85B73CD0-B6E5-4312-B135-4FF861221036}" destId="{50F98890-0810-4083-89AA-231724B19E82}" srcOrd="1" destOrd="0" presId="urn:microsoft.com/office/officeart/2005/8/layout/cycle6"/>
    <dgm:cxn modelId="{DC1ADF88-4580-4519-AB6E-9DD5B1FC2019}" type="presParOf" srcId="{85B73CD0-B6E5-4312-B135-4FF861221036}" destId="{596CF920-E98C-4200-8811-95B62B443460}" srcOrd="2" destOrd="0" presId="urn:microsoft.com/office/officeart/2005/8/layout/cycle6"/>
    <dgm:cxn modelId="{CCDC0C88-C7BB-46C5-9926-066F3423A2D4}" type="presParOf" srcId="{85B73CD0-B6E5-4312-B135-4FF861221036}" destId="{ECD24D4F-653E-4A95-9D00-B0800CA7C630}" srcOrd="3" destOrd="0" presId="urn:microsoft.com/office/officeart/2005/8/layout/cycle6"/>
    <dgm:cxn modelId="{4427CC3A-A7AB-41E8-800D-DC9C7E211976}" type="presParOf" srcId="{85B73CD0-B6E5-4312-B135-4FF861221036}" destId="{202F5860-376E-48DD-9B20-D42FA02A0881}" srcOrd="4" destOrd="0" presId="urn:microsoft.com/office/officeart/2005/8/layout/cycle6"/>
    <dgm:cxn modelId="{E1445B02-B078-4B15-B227-0DB82B38F805}" type="presParOf" srcId="{85B73CD0-B6E5-4312-B135-4FF861221036}" destId="{9B50C545-989F-4C35-9F17-36A90C6B825F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4C57D-7A21-4694-9C03-90792B6D506B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59BF8-A988-4B3F-9C26-1D08C272804C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ΟΡΙΣΜΟΣ ΑΝ ΦΘ</a:t>
          </a:r>
          <a:endParaRPr lang="en-US" sz="2500" kern="1200"/>
        </a:p>
      </dsp:txBody>
      <dsp:txXfrm>
        <a:off x="0" y="0"/>
        <a:ext cx="6900512" cy="692017"/>
      </dsp:txXfrm>
    </dsp:sp>
    <dsp:sp modelId="{1C278265-63EB-4469-BA0A-8E8519120682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766D6-FB84-4CB2-8EF9-978E49E08397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ΣΚΟΠΟΣ</a:t>
          </a:r>
          <a:endParaRPr lang="en-US" sz="2500" kern="1200"/>
        </a:p>
      </dsp:txBody>
      <dsp:txXfrm>
        <a:off x="0" y="692017"/>
        <a:ext cx="6900512" cy="692017"/>
      </dsp:txXfrm>
    </dsp:sp>
    <dsp:sp modelId="{77BD98BC-F1C2-43E1-8905-32701FCCF921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0FBBB-DF03-4178-80CC-23D03F7BD750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ΠΡΟΫΠΟΘΕΣΕΙΣ ΕΦΑΡΜΟΓΗΣ ΑΝ ΦΘ</a:t>
          </a:r>
          <a:endParaRPr lang="en-US" sz="2500" kern="1200"/>
        </a:p>
      </dsp:txBody>
      <dsp:txXfrm>
        <a:off x="0" y="1384035"/>
        <a:ext cx="6900512" cy="692017"/>
      </dsp:txXfrm>
    </dsp:sp>
    <dsp:sp modelId="{74F11987-9E34-48FB-95E4-C3522D438B95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0BDBC-8560-4C90-822D-ECAA9B692DC4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ΒΑΣΙΚΕΣ ΑΡΧΕΣ ΑΝΑΠΝΕΥΣΤΙΚΗΣ ΦΥΣΙΚΟΘΕΡΑΠΕΙΑΣ</a:t>
          </a:r>
          <a:endParaRPr lang="en-US" sz="2500" kern="1200"/>
        </a:p>
      </dsp:txBody>
      <dsp:txXfrm>
        <a:off x="0" y="2076052"/>
        <a:ext cx="6900512" cy="692017"/>
      </dsp:txXfrm>
    </dsp:sp>
    <dsp:sp modelId="{6FB07F17-1256-457F-8A90-0843CE40FFE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2E6CF-5260-4459-872B-6D3A14B6451A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ΕΝΔΕΙΞΕΙΣ ΕΦΑΡΜΟΓΗΣ ΑΝ ΦΘ</a:t>
          </a:r>
          <a:endParaRPr lang="en-US" sz="2500" kern="1200"/>
        </a:p>
      </dsp:txBody>
      <dsp:txXfrm>
        <a:off x="0" y="2768070"/>
        <a:ext cx="6900512" cy="692017"/>
      </dsp:txXfrm>
    </dsp:sp>
    <dsp:sp modelId="{14BEC60F-3FF6-424F-A329-6A1B9387455F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71E78-2874-401B-9DB4-D0C7EADF54B7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ΑΝΤΕΝΔΕΙΞΕΙΣ ΕΦΑΡΜΟΓΗΣ ΑΝ ΦΘ</a:t>
          </a:r>
          <a:endParaRPr lang="en-US" sz="2500" kern="1200"/>
        </a:p>
      </dsp:txBody>
      <dsp:txXfrm>
        <a:off x="0" y="3460088"/>
        <a:ext cx="6900512" cy="692017"/>
      </dsp:txXfrm>
    </dsp:sp>
    <dsp:sp modelId="{62AD7683-28C5-4DD1-8657-1514738805F7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2B562-5365-4004-8A71-2F444455AC1C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ΑΞΙΟΛΟΓΗΣΗ ΑΣΘΕΝΟΥΣ (ΚΛΙΝΙΚΗ/ΕΡΓΑΣΤΗΡΙΑΚΗ)</a:t>
          </a:r>
          <a:endParaRPr lang="en-US" sz="2500" kern="1200"/>
        </a:p>
      </dsp:txBody>
      <dsp:txXfrm>
        <a:off x="0" y="4152105"/>
        <a:ext cx="6900512" cy="692017"/>
      </dsp:txXfrm>
    </dsp:sp>
    <dsp:sp modelId="{3B5D394B-7739-4C50-B8EB-7E1F196886FC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21A18-DCB1-4CFA-BB44-22D0DC621AA4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ΣΧΕΔΙΑΣΜΟΣ ΠΡΟΓΡΑΜΜΑΤΟΣ ΦΘ</a:t>
          </a:r>
          <a:endParaRPr lang="en-US" sz="2500" kern="1200"/>
        </a:p>
      </dsp:txBody>
      <dsp:txXfrm>
        <a:off x="0" y="4844123"/>
        <a:ext cx="6900512" cy="6920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5F24E-2356-4151-BDB1-E25764C03858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A84AF-44FC-48DF-A74E-AD2265232636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Οι</a:t>
          </a:r>
          <a:r>
            <a:rPr lang="en-US" sz="3000" kern="1200" dirty="0"/>
            <a:t> </a:t>
          </a:r>
          <a:r>
            <a:rPr lang="en-US" sz="3000" kern="1200" dirty="0" err="1"/>
            <a:t>θέσεις</a:t>
          </a:r>
          <a:r>
            <a:rPr lang="en-US" sz="3000" kern="1200" dirty="0"/>
            <a:t> β</a:t>
          </a:r>
          <a:r>
            <a:rPr lang="en-US" sz="3000" kern="1200" dirty="0" err="1"/>
            <a:t>ρογχικής</a:t>
          </a:r>
          <a:r>
            <a:rPr lang="en-US" sz="3000" kern="1200" dirty="0"/>
            <a:t> πα</a:t>
          </a:r>
          <a:r>
            <a:rPr lang="en-US" sz="3000" kern="1200" dirty="0" err="1"/>
            <a:t>ροχέτευσης</a:t>
          </a:r>
          <a:r>
            <a:rPr lang="en-US" sz="3000" kern="1200" dirty="0"/>
            <a:t> </a:t>
          </a:r>
          <a:r>
            <a:rPr lang="el-GR" sz="3000" kern="1200" dirty="0"/>
            <a:t>αποτελούν</a:t>
          </a:r>
          <a:r>
            <a:rPr lang="en-US" sz="3000" kern="1200" dirty="0"/>
            <a:t> </a:t>
          </a:r>
          <a:r>
            <a:rPr lang="en-US" sz="3000" kern="1200" dirty="0" err="1"/>
            <a:t>τεχνική</a:t>
          </a:r>
          <a:r>
            <a:rPr lang="en-US" sz="3000" kern="1200" dirty="0"/>
            <a:t> </a:t>
          </a:r>
          <a:r>
            <a:rPr lang="el-GR" sz="3000" kern="1200" dirty="0"/>
            <a:t>διευκόλυνσης-</a:t>
          </a:r>
          <a:r>
            <a:rPr lang="en-US" sz="3000" kern="1200" dirty="0"/>
            <a:t> πα</a:t>
          </a:r>
          <a:r>
            <a:rPr lang="en-US" sz="3000" kern="1200" dirty="0" err="1"/>
            <a:t>ροχέτευση</a:t>
          </a:r>
          <a:r>
            <a:rPr lang="el-GR" sz="3000" kern="1200" dirty="0"/>
            <a:t>ς</a:t>
          </a:r>
          <a:r>
            <a:rPr lang="en-US" sz="3000" kern="1200" dirty="0"/>
            <a:t> των εκκρίσεων από το βρογχικό δένδρο</a:t>
          </a:r>
        </a:p>
      </dsp:txBody>
      <dsp:txXfrm>
        <a:off x="608661" y="692298"/>
        <a:ext cx="4508047" cy="2799040"/>
      </dsp:txXfrm>
    </dsp:sp>
    <dsp:sp modelId="{66545B42-65CA-4B6F-9CD2-466F78A44038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8B962-CEA0-4169-AFCB-486B0C34237B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Η </a:t>
          </a:r>
          <a:r>
            <a:rPr lang="en-US" sz="3000" b="1" kern="1200" dirty="0"/>
            <a:t>βα</a:t>
          </a:r>
          <a:r>
            <a:rPr lang="en-US" sz="3000" b="1" kern="1200" dirty="0" err="1"/>
            <a:t>ρύτητ</a:t>
          </a:r>
          <a:r>
            <a:rPr lang="en-US" sz="3000" b="1" kern="1200" dirty="0"/>
            <a:t>α</a:t>
          </a:r>
          <a:r>
            <a:rPr lang="en-US" sz="3000" kern="1200" dirty="0"/>
            <a:t> βοηθά να κινηθούν οι εκκρίσεις στην τραχεία για  να απομακρυνθούν εύκολα με </a:t>
          </a:r>
          <a:r>
            <a:rPr lang="en-US" sz="3000" b="1" kern="1200" dirty="0"/>
            <a:t>το βήχα</a:t>
          </a:r>
          <a:r>
            <a:rPr lang="el-GR" sz="3000" b="1" kern="1200" dirty="0"/>
            <a:t> ή απουσία βήχα</a:t>
          </a:r>
          <a:endParaRPr lang="en-US" sz="3000" b="1" kern="1200" dirty="0"/>
        </a:p>
      </dsp:txBody>
      <dsp:txXfrm>
        <a:off x="6331365" y="692298"/>
        <a:ext cx="4508047" cy="27990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784B-5DEB-497C-B1DB-F9676975911D}">
      <dsp:nvSpPr>
        <dsp:cNvPr id="0" name=""/>
        <dsp:cNvSpPr/>
      </dsp:nvSpPr>
      <dsp:spPr>
        <a:xfrm rot="5400000">
          <a:off x="-222941" y="1462628"/>
          <a:ext cx="993794" cy="1201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F1F1E4-4BF8-416A-A6A8-C6E8B7CE6DEB}">
      <dsp:nvSpPr>
        <dsp:cNvPr id="0" name=""/>
        <dsp:cNvSpPr/>
      </dsp:nvSpPr>
      <dsp:spPr>
        <a:xfrm>
          <a:off x="3418" y="825057"/>
          <a:ext cx="1334668" cy="80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υπ</a:t>
          </a:r>
          <a:r>
            <a:rPr lang="en-US" sz="1600" b="1" kern="1200" dirty="0" err="1">
              <a:solidFill>
                <a:schemeClr val="bg1"/>
              </a:solidFill>
            </a:rPr>
            <a:t>έρτ</a:t>
          </a:r>
          <a:r>
            <a:rPr lang="en-US" sz="1600" b="1" kern="1200" dirty="0">
              <a:solidFill>
                <a:schemeClr val="bg1"/>
              </a:solidFill>
            </a:rPr>
            <a:t>αση</a:t>
          </a:r>
        </a:p>
      </dsp:txBody>
      <dsp:txXfrm>
        <a:off x="26873" y="848512"/>
        <a:ext cx="1287758" cy="753891"/>
      </dsp:txXfrm>
    </dsp:sp>
    <dsp:sp modelId="{F4834689-91AC-4E7D-8615-B2A1CA3EFB66}">
      <dsp:nvSpPr>
        <dsp:cNvPr id="0" name=""/>
        <dsp:cNvSpPr/>
      </dsp:nvSpPr>
      <dsp:spPr>
        <a:xfrm rot="5400000">
          <a:off x="-222941" y="2463629"/>
          <a:ext cx="993794" cy="1201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6126E0-B163-41DA-B5AA-5C8B92875168}">
      <dsp:nvSpPr>
        <dsp:cNvPr id="0" name=""/>
        <dsp:cNvSpPr/>
      </dsp:nvSpPr>
      <dsp:spPr>
        <a:xfrm>
          <a:off x="3418" y="1826058"/>
          <a:ext cx="1334668" cy="80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π</a:t>
          </a:r>
          <a:r>
            <a:rPr lang="en-US" sz="1600" b="1" kern="1200" dirty="0" err="1">
              <a:solidFill>
                <a:schemeClr val="bg1"/>
              </a:solidFill>
            </a:rPr>
            <a:t>ονοκέφ</a:t>
          </a:r>
          <a:r>
            <a:rPr lang="en-US" sz="1600" b="1" kern="1200" dirty="0">
              <a:solidFill>
                <a:schemeClr val="bg1"/>
              </a:solidFill>
            </a:rPr>
            <a:t>αλο</a:t>
          </a:r>
        </a:p>
      </dsp:txBody>
      <dsp:txXfrm>
        <a:off x="26873" y="1849513"/>
        <a:ext cx="1287758" cy="753891"/>
      </dsp:txXfrm>
    </dsp:sp>
    <dsp:sp modelId="{C5E17C19-F5F1-4484-AA09-530E6A236522}">
      <dsp:nvSpPr>
        <dsp:cNvPr id="0" name=""/>
        <dsp:cNvSpPr/>
      </dsp:nvSpPr>
      <dsp:spPr>
        <a:xfrm rot="5400000">
          <a:off x="-222941" y="3464631"/>
          <a:ext cx="993794" cy="1201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6D22F-F3CC-41F3-8509-36D0749B0679}">
      <dsp:nvSpPr>
        <dsp:cNvPr id="0" name=""/>
        <dsp:cNvSpPr/>
      </dsp:nvSpPr>
      <dsp:spPr>
        <a:xfrm>
          <a:off x="3418" y="2827060"/>
          <a:ext cx="1334668" cy="80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δύσπνοια</a:t>
          </a:r>
        </a:p>
      </dsp:txBody>
      <dsp:txXfrm>
        <a:off x="26873" y="2850515"/>
        <a:ext cx="1287758" cy="753891"/>
      </dsp:txXfrm>
    </dsp:sp>
    <dsp:sp modelId="{8FE20DDF-114D-432D-BED8-21283B3B74DF}">
      <dsp:nvSpPr>
        <dsp:cNvPr id="0" name=""/>
        <dsp:cNvSpPr/>
      </dsp:nvSpPr>
      <dsp:spPr>
        <a:xfrm>
          <a:off x="277558" y="3965132"/>
          <a:ext cx="1767902" cy="1201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7B462D-181E-48EF-A426-E691D02C0018}">
      <dsp:nvSpPr>
        <dsp:cNvPr id="0" name=""/>
        <dsp:cNvSpPr/>
      </dsp:nvSpPr>
      <dsp:spPr>
        <a:xfrm>
          <a:off x="3418" y="3828061"/>
          <a:ext cx="1334668" cy="80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 κα</a:t>
          </a:r>
          <a:r>
            <a:rPr lang="en-US" sz="1400" b="1" kern="1200" dirty="0" err="1">
              <a:solidFill>
                <a:schemeClr val="bg1"/>
              </a:solidFill>
            </a:rPr>
            <a:t>ρδι</a:t>
          </a:r>
          <a:r>
            <a:rPr lang="en-US" sz="1400" b="1" kern="1200" dirty="0">
              <a:solidFill>
                <a:schemeClr val="bg1"/>
              </a:solidFill>
            </a:rPr>
            <a:t>αγγειακή αστάθεια</a:t>
          </a:r>
        </a:p>
      </dsp:txBody>
      <dsp:txXfrm>
        <a:off x="26873" y="3851516"/>
        <a:ext cx="1287758" cy="753891"/>
      </dsp:txXfrm>
    </dsp:sp>
    <dsp:sp modelId="{2700778E-CCB2-41AD-8E35-9BE6684B1081}">
      <dsp:nvSpPr>
        <dsp:cNvPr id="0" name=""/>
        <dsp:cNvSpPr/>
      </dsp:nvSpPr>
      <dsp:spPr>
        <a:xfrm rot="16200000">
          <a:off x="1552167" y="3464631"/>
          <a:ext cx="993794" cy="1201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0AC459-CC9C-4729-81E1-BA88A907FED5}">
      <dsp:nvSpPr>
        <dsp:cNvPr id="0" name=""/>
        <dsp:cNvSpPr/>
      </dsp:nvSpPr>
      <dsp:spPr>
        <a:xfrm>
          <a:off x="1778527" y="3828061"/>
          <a:ext cx="1334668" cy="80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εγκυμοσύνη</a:t>
          </a:r>
        </a:p>
      </dsp:txBody>
      <dsp:txXfrm>
        <a:off x="1801982" y="3851516"/>
        <a:ext cx="1287758" cy="753891"/>
      </dsp:txXfrm>
    </dsp:sp>
    <dsp:sp modelId="{B3CCD8C9-D7C6-43F0-BF79-C7D62E5E1678}">
      <dsp:nvSpPr>
        <dsp:cNvPr id="0" name=""/>
        <dsp:cNvSpPr/>
      </dsp:nvSpPr>
      <dsp:spPr>
        <a:xfrm rot="16200000">
          <a:off x="1552167" y="2463629"/>
          <a:ext cx="993794" cy="1201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D548E8-500A-4C1E-8D64-D8265B4FBB36}">
      <dsp:nvSpPr>
        <dsp:cNvPr id="0" name=""/>
        <dsp:cNvSpPr/>
      </dsp:nvSpPr>
      <dsp:spPr>
        <a:xfrm>
          <a:off x="1778527" y="2827060"/>
          <a:ext cx="1334668" cy="80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πα</a:t>
          </a:r>
          <a:r>
            <a:rPr lang="en-US" sz="1600" b="1" kern="1200" dirty="0" err="1">
              <a:solidFill>
                <a:schemeClr val="bg1"/>
              </a:solidFill>
            </a:rPr>
            <a:t>χυσ</a:t>
          </a:r>
          <a:r>
            <a:rPr lang="en-US" sz="1600" b="1" kern="1200" dirty="0">
              <a:solidFill>
                <a:schemeClr val="bg1"/>
              </a:solidFill>
            </a:rPr>
            <a:t>αρκία</a:t>
          </a:r>
        </a:p>
      </dsp:txBody>
      <dsp:txXfrm>
        <a:off x="1801982" y="2850515"/>
        <a:ext cx="1287758" cy="753891"/>
      </dsp:txXfrm>
    </dsp:sp>
    <dsp:sp modelId="{AAC52079-1071-4AC3-918D-843376436FD9}">
      <dsp:nvSpPr>
        <dsp:cNvPr id="0" name=""/>
        <dsp:cNvSpPr/>
      </dsp:nvSpPr>
      <dsp:spPr>
        <a:xfrm rot="16200000">
          <a:off x="1552167" y="1462628"/>
          <a:ext cx="993794" cy="1201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AB804-240A-4573-AD48-FE02E4700DDD}">
      <dsp:nvSpPr>
        <dsp:cNvPr id="0" name=""/>
        <dsp:cNvSpPr/>
      </dsp:nvSpPr>
      <dsp:spPr>
        <a:xfrm>
          <a:off x="1778527" y="1826058"/>
          <a:ext cx="1334668" cy="80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α</a:t>
          </a:r>
          <a:r>
            <a:rPr lang="en-US" sz="1600" b="1" kern="1200" dirty="0" err="1">
              <a:solidFill>
                <a:schemeClr val="bg1"/>
              </a:solidFill>
            </a:rPr>
            <a:t>υχενικό</a:t>
          </a:r>
          <a:r>
            <a:rPr lang="en-US" sz="1600" b="1" kern="1200" dirty="0">
              <a:solidFill>
                <a:schemeClr val="bg1"/>
              </a:solidFill>
            </a:rPr>
            <a:t> </a:t>
          </a:r>
          <a:r>
            <a:rPr lang="en-US" sz="1600" b="1" kern="1200" dirty="0" err="1">
              <a:solidFill>
                <a:schemeClr val="bg1"/>
              </a:solidFill>
            </a:rPr>
            <a:t>οίδημ</a:t>
          </a:r>
          <a:r>
            <a:rPr lang="en-US" sz="1600" b="1" kern="1200" dirty="0">
              <a:solidFill>
                <a:schemeClr val="bg1"/>
              </a:solidFill>
            </a:rPr>
            <a:t>α, τραύμα</a:t>
          </a:r>
        </a:p>
      </dsp:txBody>
      <dsp:txXfrm>
        <a:off x="1801982" y="1849513"/>
        <a:ext cx="1287758" cy="753891"/>
      </dsp:txXfrm>
    </dsp:sp>
    <dsp:sp modelId="{0D2797A4-2334-4328-BECF-BE0B87EB41C4}">
      <dsp:nvSpPr>
        <dsp:cNvPr id="0" name=""/>
        <dsp:cNvSpPr/>
      </dsp:nvSpPr>
      <dsp:spPr>
        <a:xfrm>
          <a:off x="2052668" y="962127"/>
          <a:ext cx="1767902" cy="1201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CF057-10A2-45C6-9269-750D81841E8A}">
      <dsp:nvSpPr>
        <dsp:cNvPr id="0" name=""/>
        <dsp:cNvSpPr/>
      </dsp:nvSpPr>
      <dsp:spPr>
        <a:xfrm>
          <a:off x="1778527" y="825057"/>
          <a:ext cx="1334668" cy="80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π</a:t>
          </a:r>
          <a:r>
            <a:rPr lang="en-US" sz="1600" b="1" kern="1200" dirty="0" err="1">
              <a:solidFill>
                <a:schemeClr val="bg1"/>
              </a:solidFill>
            </a:rPr>
            <a:t>νευμονικό</a:t>
          </a:r>
          <a:r>
            <a:rPr lang="en-US" sz="1600" b="1" kern="1200" dirty="0">
              <a:solidFill>
                <a:schemeClr val="bg1"/>
              </a:solidFill>
            </a:rPr>
            <a:t> </a:t>
          </a:r>
          <a:r>
            <a:rPr lang="en-US" sz="1600" b="1" kern="1200" dirty="0" err="1">
              <a:solidFill>
                <a:schemeClr val="bg1"/>
              </a:solidFill>
            </a:rPr>
            <a:t>οίδημ</a:t>
          </a:r>
          <a:r>
            <a:rPr lang="en-US" sz="1600" b="1" kern="1200" dirty="0">
              <a:solidFill>
                <a:schemeClr val="bg1"/>
              </a:solidFill>
            </a:rPr>
            <a:t>α</a:t>
          </a:r>
        </a:p>
      </dsp:txBody>
      <dsp:txXfrm>
        <a:off x="1801982" y="848512"/>
        <a:ext cx="1287758" cy="753891"/>
      </dsp:txXfrm>
    </dsp:sp>
    <dsp:sp modelId="{8BD5820E-2E2B-4FA1-B586-380181F1C8CC}">
      <dsp:nvSpPr>
        <dsp:cNvPr id="0" name=""/>
        <dsp:cNvSpPr/>
      </dsp:nvSpPr>
      <dsp:spPr>
        <a:xfrm rot="5400000">
          <a:off x="3327276" y="1462628"/>
          <a:ext cx="993794" cy="1201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76623-0705-48A1-86DF-5B6E1835AAC9}">
      <dsp:nvSpPr>
        <dsp:cNvPr id="0" name=""/>
        <dsp:cNvSpPr/>
      </dsp:nvSpPr>
      <dsp:spPr>
        <a:xfrm>
          <a:off x="3553636" y="825057"/>
          <a:ext cx="1334668" cy="80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π</a:t>
          </a:r>
          <a:r>
            <a:rPr lang="en-US" sz="1400" b="1" kern="1200" dirty="0" err="1">
              <a:solidFill>
                <a:schemeClr val="bg1"/>
              </a:solidFill>
            </a:rPr>
            <a:t>νευμοθώρ</a:t>
          </a:r>
          <a:r>
            <a:rPr lang="en-US" sz="1400" b="1" kern="1200" dirty="0">
              <a:solidFill>
                <a:schemeClr val="bg1"/>
              </a:solidFill>
            </a:rPr>
            <a:t>ακα </a:t>
          </a:r>
        </a:p>
      </dsp:txBody>
      <dsp:txXfrm>
        <a:off x="3577091" y="848512"/>
        <a:ext cx="1287758" cy="753891"/>
      </dsp:txXfrm>
    </dsp:sp>
    <dsp:sp modelId="{2BAAD789-0E09-4758-B313-15C4AE9A43AD}">
      <dsp:nvSpPr>
        <dsp:cNvPr id="0" name=""/>
        <dsp:cNvSpPr/>
      </dsp:nvSpPr>
      <dsp:spPr>
        <a:xfrm rot="5400000">
          <a:off x="3327276" y="2463629"/>
          <a:ext cx="993794" cy="1201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CD31B0-3DE6-4AC0-B994-9F6A6838C849}">
      <dsp:nvSpPr>
        <dsp:cNvPr id="0" name=""/>
        <dsp:cNvSpPr/>
      </dsp:nvSpPr>
      <dsp:spPr>
        <a:xfrm>
          <a:off x="3553636" y="1826058"/>
          <a:ext cx="1334668" cy="80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/>
              </a:solidFill>
            </a:rPr>
            <a:t>οξύ</a:t>
          </a:r>
          <a:r>
            <a:rPr lang="en-US" sz="1600" b="1" kern="1200" dirty="0">
              <a:solidFill>
                <a:schemeClr val="bg1"/>
              </a:solidFill>
            </a:rPr>
            <a:t> </a:t>
          </a:r>
          <a:r>
            <a:rPr lang="en-US" sz="1600" b="1" kern="1200" dirty="0" err="1">
              <a:solidFill>
                <a:schemeClr val="bg1"/>
              </a:solidFill>
            </a:rPr>
            <a:t>τρ</a:t>
          </a:r>
          <a:r>
            <a:rPr lang="en-US" sz="1600" b="1" kern="1200" dirty="0">
              <a:solidFill>
                <a:schemeClr val="bg1"/>
              </a:solidFill>
            </a:rPr>
            <a:t>αύμα Σ.Σ.</a:t>
          </a:r>
        </a:p>
      </dsp:txBody>
      <dsp:txXfrm>
        <a:off x="3577091" y="1849513"/>
        <a:ext cx="1287758" cy="753891"/>
      </dsp:txXfrm>
    </dsp:sp>
    <dsp:sp modelId="{EFDE0373-5965-4ADD-A85E-9140B08BCACF}">
      <dsp:nvSpPr>
        <dsp:cNvPr id="0" name=""/>
        <dsp:cNvSpPr/>
      </dsp:nvSpPr>
      <dsp:spPr>
        <a:xfrm rot="5400000">
          <a:off x="3327276" y="3464631"/>
          <a:ext cx="993794" cy="1201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FADBA3-2B94-4ADF-8468-C04E1EEAB1AD}">
      <dsp:nvSpPr>
        <dsp:cNvPr id="0" name=""/>
        <dsp:cNvSpPr/>
      </dsp:nvSpPr>
      <dsp:spPr>
        <a:xfrm>
          <a:off x="3553636" y="2827060"/>
          <a:ext cx="1334668" cy="80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πρόσφατη αιμόπτυση</a:t>
          </a:r>
        </a:p>
      </dsp:txBody>
      <dsp:txXfrm>
        <a:off x="3577091" y="2850515"/>
        <a:ext cx="1287758" cy="753891"/>
      </dsp:txXfrm>
    </dsp:sp>
    <dsp:sp modelId="{7331B887-9790-4585-BDEC-7114C1060E43}">
      <dsp:nvSpPr>
        <dsp:cNvPr id="0" name=""/>
        <dsp:cNvSpPr/>
      </dsp:nvSpPr>
      <dsp:spPr>
        <a:xfrm>
          <a:off x="3827777" y="3965132"/>
          <a:ext cx="1767902" cy="1201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9D00EA-0E9C-4C65-B719-A1073D23C919}">
      <dsp:nvSpPr>
        <dsp:cNvPr id="0" name=""/>
        <dsp:cNvSpPr/>
      </dsp:nvSpPr>
      <dsp:spPr>
        <a:xfrm>
          <a:off x="3553636" y="3828061"/>
          <a:ext cx="1334668" cy="80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υπ</a:t>
          </a:r>
          <a:r>
            <a:rPr lang="en-US" sz="1800" b="1" kern="1200" dirty="0" err="1">
              <a:solidFill>
                <a:schemeClr val="bg1"/>
              </a:solidFill>
            </a:rPr>
            <a:t>οδόριο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εμφύσημ</a:t>
          </a:r>
          <a:r>
            <a:rPr lang="en-US" sz="1800" b="1" kern="1200" dirty="0">
              <a:solidFill>
                <a:schemeClr val="bg1"/>
              </a:solidFill>
            </a:rPr>
            <a:t>α</a:t>
          </a:r>
        </a:p>
      </dsp:txBody>
      <dsp:txXfrm>
        <a:off x="3577091" y="3851516"/>
        <a:ext cx="1287758" cy="753891"/>
      </dsp:txXfrm>
    </dsp:sp>
    <dsp:sp modelId="{66CD861F-6B94-4B85-A71C-D173E046460D}">
      <dsp:nvSpPr>
        <dsp:cNvPr id="0" name=""/>
        <dsp:cNvSpPr/>
      </dsp:nvSpPr>
      <dsp:spPr>
        <a:xfrm>
          <a:off x="5328746" y="3828061"/>
          <a:ext cx="1334668" cy="80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π</a:t>
          </a:r>
          <a:r>
            <a:rPr lang="en-US" sz="1100" b="1" kern="1200" dirty="0" err="1">
              <a:solidFill>
                <a:schemeClr val="bg1"/>
              </a:solidFill>
            </a:rPr>
            <a:t>ρόσφ</a:t>
          </a:r>
          <a:r>
            <a:rPr lang="en-US" sz="1100" b="1" kern="1200" dirty="0">
              <a:solidFill>
                <a:schemeClr val="bg1"/>
              </a:solidFill>
            </a:rPr>
            <a:t>ατη πνευμονεκτομή ή χειρουργείο αορτής, οισοφάγου ή  στομάχου</a:t>
          </a:r>
        </a:p>
      </dsp:txBody>
      <dsp:txXfrm>
        <a:off x="5352201" y="3851516"/>
        <a:ext cx="1287758" cy="7538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8E45C-14D3-4A73-9EDE-B1B7BD3EACC3}">
      <dsp:nvSpPr>
        <dsp:cNvPr id="0" name=""/>
        <dsp:cNvSpPr/>
      </dsp:nvSpPr>
      <dsp:spPr>
        <a:xfrm>
          <a:off x="5134" y="106437"/>
          <a:ext cx="1591716" cy="95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solidFill>
                <a:schemeClr val="bg1"/>
              </a:solidFill>
            </a:rPr>
            <a:t>Σε </a:t>
          </a:r>
          <a:r>
            <a:rPr lang="en-US" sz="1600" b="1" kern="1200">
              <a:solidFill>
                <a:schemeClr val="bg1"/>
              </a:solidFill>
            </a:rPr>
            <a:t>οστικές προεξοχές</a:t>
          </a:r>
        </a:p>
      </dsp:txBody>
      <dsp:txXfrm>
        <a:off x="33106" y="134409"/>
        <a:ext cx="1535772" cy="899086"/>
      </dsp:txXfrm>
    </dsp:sp>
    <dsp:sp modelId="{DB9A95FF-03B3-4A89-A9C5-6C861FA28B1B}">
      <dsp:nvSpPr>
        <dsp:cNvPr id="0" name=""/>
        <dsp:cNvSpPr/>
      </dsp:nvSpPr>
      <dsp:spPr>
        <a:xfrm>
          <a:off x="1736922" y="386579"/>
          <a:ext cx="337443" cy="394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36922" y="465528"/>
        <a:ext cx="236210" cy="236847"/>
      </dsp:txXfrm>
    </dsp:sp>
    <dsp:sp modelId="{4E32CF8B-FCAA-4C3B-8587-152BA579B062}">
      <dsp:nvSpPr>
        <dsp:cNvPr id="0" name=""/>
        <dsp:cNvSpPr/>
      </dsp:nvSpPr>
      <dsp:spPr>
        <a:xfrm>
          <a:off x="2233538" y="106437"/>
          <a:ext cx="1591716" cy="95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Καρδιαγγειακές παθήσεις</a:t>
          </a:r>
        </a:p>
      </dsp:txBody>
      <dsp:txXfrm>
        <a:off x="2261510" y="134409"/>
        <a:ext cx="1535772" cy="899086"/>
      </dsp:txXfrm>
    </dsp:sp>
    <dsp:sp modelId="{F7C35337-43E9-42DD-8090-AEA1EF6A2D60}">
      <dsp:nvSpPr>
        <dsp:cNvPr id="0" name=""/>
        <dsp:cNvSpPr/>
      </dsp:nvSpPr>
      <dsp:spPr>
        <a:xfrm>
          <a:off x="3965325" y="386579"/>
          <a:ext cx="337443" cy="394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965325" y="465528"/>
        <a:ext cx="236210" cy="236847"/>
      </dsp:txXfrm>
    </dsp:sp>
    <dsp:sp modelId="{0C33CC09-5D4A-4CF6-8D44-71C13C298394}">
      <dsp:nvSpPr>
        <dsp:cNvPr id="0" name=""/>
        <dsp:cNvSpPr/>
      </dsp:nvSpPr>
      <dsp:spPr>
        <a:xfrm>
          <a:off x="4461941" y="106437"/>
          <a:ext cx="1591716" cy="95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/>
              </a:solidFill>
            </a:rPr>
            <a:t>Αιμορρ</a:t>
          </a:r>
          <a:r>
            <a:rPr lang="en-US" sz="1600" b="1" kern="1200" dirty="0">
              <a:solidFill>
                <a:schemeClr val="bg1"/>
              </a:solidFill>
            </a:rPr>
            <a:t>αγία</a:t>
          </a:r>
        </a:p>
      </dsp:txBody>
      <dsp:txXfrm>
        <a:off x="4489913" y="134409"/>
        <a:ext cx="1535772" cy="899086"/>
      </dsp:txXfrm>
    </dsp:sp>
    <dsp:sp modelId="{1974605E-2C0C-4E7A-8C11-DF71C35138F1}">
      <dsp:nvSpPr>
        <dsp:cNvPr id="0" name=""/>
        <dsp:cNvSpPr/>
      </dsp:nvSpPr>
      <dsp:spPr>
        <a:xfrm>
          <a:off x="6193729" y="386579"/>
          <a:ext cx="337443" cy="394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193729" y="465528"/>
        <a:ext cx="236210" cy="236847"/>
      </dsp:txXfrm>
    </dsp:sp>
    <dsp:sp modelId="{3FD454B1-8F1A-44A0-B626-ACCFF45D22A3}">
      <dsp:nvSpPr>
        <dsp:cNvPr id="0" name=""/>
        <dsp:cNvSpPr/>
      </dsp:nvSpPr>
      <dsp:spPr>
        <a:xfrm>
          <a:off x="6690345" y="106437"/>
          <a:ext cx="1591716" cy="95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/>
              </a:solidFill>
            </a:rPr>
            <a:t>Πρόσθετ</a:t>
          </a:r>
          <a:r>
            <a:rPr lang="en-US" sz="1600" b="1" kern="1200" dirty="0">
              <a:solidFill>
                <a:schemeClr val="bg1"/>
              </a:solidFill>
            </a:rPr>
            <a:t>α μοσχεύματα δέρματος</a:t>
          </a:r>
        </a:p>
      </dsp:txBody>
      <dsp:txXfrm>
        <a:off x="6718317" y="134409"/>
        <a:ext cx="1535772" cy="899086"/>
      </dsp:txXfrm>
    </dsp:sp>
    <dsp:sp modelId="{EF2BB884-B6A4-4C61-89BF-5E2ABD3C2875}">
      <dsp:nvSpPr>
        <dsp:cNvPr id="0" name=""/>
        <dsp:cNvSpPr/>
      </dsp:nvSpPr>
      <dsp:spPr>
        <a:xfrm>
          <a:off x="8422132" y="386579"/>
          <a:ext cx="337443" cy="394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8422132" y="465528"/>
        <a:ext cx="236210" cy="236847"/>
      </dsp:txXfrm>
    </dsp:sp>
    <dsp:sp modelId="{CD3DE047-EB5A-4079-B139-883798138E06}">
      <dsp:nvSpPr>
        <dsp:cNvPr id="0" name=""/>
        <dsp:cNvSpPr/>
      </dsp:nvSpPr>
      <dsp:spPr>
        <a:xfrm>
          <a:off x="8918748" y="106437"/>
          <a:ext cx="1591716" cy="95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Πρόσφατα εγκαύματα</a:t>
          </a:r>
        </a:p>
      </dsp:txBody>
      <dsp:txXfrm>
        <a:off x="8946720" y="134409"/>
        <a:ext cx="1535772" cy="899086"/>
      </dsp:txXfrm>
    </dsp:sp>
    <dsp:sp modelId="{E7217790-C9C6-416D-BB6E-5096223FA17E}">
      <dsp:nvSpPr>
        <dsp:cNvPr id="0" name=""/>
        <dsp:cNvSpPr/>
      </dsp:nvSpPr>
      <dsp:spPr>
        <a:xfrm rot="5400000">
          <a:off x="9545885" y="1172887"/>
          <a:ext cx="337443" cy="394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9596184" y="1201538"/>
        <a:ext cx="236847" cy="236210"/>
      </dsp:txXfrm>
    </dsp:sp>
    <dsp:sp modelId="{06FCEDCB-51AE-4AE9-BFA0-05F20DC1AAB7}">
      <dsp:nvSpPr>
        <dsp:cNvPr id="0" name=""/>
        <dsp:cNvSpPr/>
      </dsp:nvSpPr>
      <dsp:spPr>
        <a:xfrm>
          <a:off x="8918748" y="1698153"/>
          <a:ext cx="1591716" cy="95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solidFill>
                <a:schemeClr val="bg1"/>
              </a:solidFill>
            </a:rPr>
            <a:t>Κατάγματα πλευρών</a:t>
          </a:r>
          <a:endParaRPr lang="en-US" sz="1600" b="1" kern="1200">
            <a:solidFill>
              <a:schemeClr val="bg1"/>
            </a:solidFill>
          </a:endParaRPr>
        </a:p>
      </dsp:txBody>
      <dsp:txXfrm>
        <a:off x="8946720" y="1726125"/>
        <a:ext cx="1535772" cy="899086"/>
      </dsp:txXfrm>
    </dsp:sp>
    <dsp:sp modelId="{88968E83-2D5D-4394-A13A-91D405B77F3F}">
      <dsp:nvSpPr>
        <dsp:cNvPr id="0" name=""/>
        <dsp:cNvSpPr/>
      </dsp:nvSpPr>
      <dsp:spPr>
        <a:xfrm rot="10800000">
          <a:off x="844123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8542466" y="2057245"/>
        <a:ext cx="236210" cy="236847"/>
      </dsp:txXfrm>
    </dsp:sp>
    <dsp:sp modelId="{00F18C17-627D-4644-8464-E462851904CE}">
      <dsp:nvSpPr>
        <dsp:cNvPr id="0" name=""/>
        <dsp:cNvSpPr/>
      </dsp:nvSpPr>
      <dsp:spPr>
        <a:xfrm>
          <a:off x="6690345" y="1698153"/>
          <a:ext cx="1591716" cy="95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solidFill>
                <a:schemeClr val="bg1"/>
              </a:solidFill>
            </a:rPr>
            <a:t>Οστεοπόρωση </a:t>
          </a:r>
          <a:endParaRPr lang="en-US" sz="1600" b="1" kern="1200">
            <a:solidFill>
              <a:schemeClr val="bg1"/>
            </a:solidFill>
          </a:endParaRPr>
        </a:p>
      </dsp:txBody>
      <dsp:txXfrm>
        <a:off x="6718317" y="1726125"/>
        <a:ext cx="1535772" cy="899086"/>
      </dsp:txXfrm>
    </dsp:sp>
    <dsp:sp modelId="{41D100A4-5EF2-4126-B049-6FEE7D1600B9}">
      <dsp:nvSpPr>
        <dsp:cNvPr id="0" name=""/>
        <dsp:cNvSpPr/>
      </dsp:nvSpPr>
      <dsp:spPr>
        <a:xfrm rot="10800000">
          <a:off x="6212830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6314063" y="2057245"/>
        <a:ext cx="236210" cy="236847"/>
      </dsp:txXfrm>
    </dsp:sp>
    <dsp:sp modelId="{4660713F-02C2-4499-9EA4-A6DB027BA66F}">
      <dsp:nvSpPr>
        <dsp:cNvPr id="0" name=""/>
        <dsp:cNvSpPr/>
      </dsp:nvSpPr>
      <dsp:spPr>
        <a:xfrm>
          <a:off x="4461941" y="1698153"/>
          <a:ext cx="1591716" cy="95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solidFill>
                <a:schemeClr val="bg1"/>
              </a:solidFill>
            </a:rPr>
            <a:t>Οξύ πλευρικό πόνο</a:t>
          </a:r>
          <a:endParaRPr lang="en-US" sz="1600" b="1" kern="1200">
            <a:solidFill>
              <a:schemeClr val="bg1"/>
            </a:solidFill>
          </a:endParaRPr>
        </a:p>
      </dsp:txBody>
      <dsp:txXfrm>
        <a:off x="4489913" y="1726125"/>
        <a:ext cx="1535772" cy="899086"/>
      </dsp:txXfrm>
    </dsp:sp>
    <dsp:sp modelId="{E26681C7-B957-4487-8D94-BB1DA1958693}">
      <dsp:nvSpPr>
        <dsp:cNvPr id="0" name=""/>
        <dsp:cNvSpPr/>
      </dsp:nvSpPr>
      <dsp:spPr>
        <a:xfrm rot="10800000">
          <a:off x="3984426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085659" y="2057245"/>
        <a:ext cx="236210" cy="236847"/>
      </dsp:txXfrm>
    </dsp:sp>
    <dsp:sp modelId="{78600AAD-7E25-487B-AD30-CDE619831D57}">
      <dsp:nvSpPr>
        <dsp:cNvPr id="0" name=""/>
        <dsp:cNvSpPr/>
      </dsp:nvSpPr>
      <dsp:spPr>
        <a:xfrm>
          <a:off x="2233538" y="1698153"/>
          <a:ext cx="1591716" cy="95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solidFill>
                <a:schemeClr val="bg1"/>
              </a:solidFill>
            </a:rPr>
            <a:t>Μετάσταση όγκων στις πλευρές ή τη Σ.Σ</a:t>
          </a:r>
          <a:endParaRPr lang="en-US" sz="1600" b="1" kern="1200">
            <a:solidFill>
              <a:schemeClr val="bg1"/>
            </a:solidFill>
          </a:endParaRPr>
        </a:p>
      </dsp:txBody>
      <dsp:txXfrm>
        <a:off x="2261510" y="1726125"/>
        <a:ext cx="1535772" cy="899086"/>
      </dsp:txXfrm>
    </dsp:sp>
    <dsp:sp modelId="{8D914CF6-A42B-49F1-BAB7-7EA39B058AD9}">
      <dsp:nvSpPr>
        <dsp:cNvPr id="0" name=""/>
        <dsp:cNvSpPr/>
      </dsp:nvSpPr>
      <dsp:spPr>
        <a:xfrm rot="10800000">
          <a:off x="175602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857256" y="2057245"/>
        <a:ext cx="236210" cy="236847"/>
      </dsp:txXfrm>
    </dsp:sp>
    <dsp:sp modelId="{7544938B-280F-4AD8-9D36-BE73C011D372}">
      <dsp:nvSpPr>
        <dsp:cNvPr id="0" name=""/>
        <dsp:cNvSpPr/>
      </dsp:nvSpPr>
      <dsp:spPr>
        <a:xfrm>
          <a:off x="5134" y="1698153"/>
          <a:ext cx="1591716" cy="95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Εκτεταμένο οίδημα</a:t>
          </a:r>
        </a:p>
      </dsp:txBody>
      <dsp:txXfrm>
        <a:off x="33106" y="1726125"/>
        <a:ext cx="1535772" cy="899086"/>
      </dsp:txXfrm>
    </dsp:sp>
    <dsp:sp modelId="{B6D2C7C3-99B6-4A54-AD1A-411E1EBB4D89}">
      <dsp:nvSpPr>
        <dsp:cNvPr id="0" name=""/>
        <dsp:cNvSpPr/>
      </dsp:nvSpPr>
      <dsp:spPr>
        <a:xfrm rot="5400000">
          <a:off x="632270" y="2764604"/>
          <a:ext cx="337443" cy="394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682569" y="2793255"/>
        <a:ext cx="236847" cy="236210"/>
      </dsp:txXfrm>
    </dsp:sp>
    <dsp:sp modelId="{89DA3A3E-BAA4-455A-9816-EA596E67E5EE}">
      <dsp:nvSpPr>
        <dsp:cNvPr id="0" name=""/>
        <dsp:cNvSpPr/>
      </dsp:nvSpPr>
      <dsp:spPr>
        <a:xfrm>
          <a:off x="5134" y="3289870"/>
          <a:ext cx="1591716" cy="95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Πνευμοθώρακα</a:t>
          </a:r>
        </a:p>
      </dsp:txBody>
      <dsp:txXfrm>
        <a:off x="33106" y="3317842"/>
        <a:ext cx="1535772" cy="899086"/>
      </dsp:txXfrm>
    </dsp:sp>
    <dsp:sp modelId="{D27C0AB9-D1B8-4BEF-A6CB-C3E80A25D20E}">
      <dsp:nvSpPr>
        <dsp:cNvPr id="0" name=""/>
        <dsp:cNvSpPr/>
      </dsp:nvSpPr>
      <dsp:spPr>
        <a:xfrm>
          <a:off x="1736922" y="3570012"/>
          <a:ext cx="337443" cy="394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36922" y="3648961"/>
        <a:ext cx="236210" cy="236847"/>
      </dsp:txXfrm>
    </dsp:sp>
    <dsp:sp modelId="{7C01D7A9-C0D1-498C-A2A5-9D65AC3BCA67}">
      <dsp:nvSpPr>
        <dsp:cNvPr id="0" name=""/>
        <dsp:cNvSpPr/>
      </dsp:nvSpPr>
      <dsp:spPr>
        <a:xfrm>
          <a:off x="2233538" y="3289870"/>
          <a:ext cx="1591716" cy="95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solidFill>
                <a:schemeClr val="bg1"/>
              </a:solidFill>
            </a:rPr>
            <a:t>Πνευμονική εμβολή</a:t>
          </a:r>
          <a:endParaRPr lang="en-US" sz="1600" b="1" kern="1200">
            <a:solidFill>
              <a:schemeClr val="bg1"/>
            </a:solidFill>
          </a:endParaRPr>
        </a:p>
      </dsp:txBody>
      <dsp:txXfrm>
        <a:off x="2261510" y="3317842"/>
        <a:ext cx="1535772" cy="899086"/>
      </dsp:txXfrm>
    </dsp:sp>
    <dsp:sp modelId="{1C269B8F-0069-4298-A4C2-EB8CE6D108AE}">
      <dsp:nvSpPr>
        <dsp:cNvPr id="0" name=""/>
        <dsp:cNvSpPr/>
      </dsp:nvSpPr>
      <dsp:spPr>
        <a:xfrm>
          <a:off x="3965325" y="3570012"/>
          <a:ext cx="337443" cy="394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965325" y="3648961"/>
        <a:ext cx="236210" cy="236847"/>
      </dsp:txXfrm>
    </dsp:sp>
    <dsp:sp modelId="{858AF6C4-ED9F-459E-AAD8-E0A6F3E0E53B}">
      <dsp:nvSpPr>
        <dsp:cNvPr id="0" name=""/>
        <dsp:cNvSpPr/>
      </dsp:nvSpPr>
      <dsp:spPr>
        <a:xfrm>
          <a:off x="4461941" y="3289870"/>
          <a:ext cx="1591716" cy="955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/>
              </a:solidFill>
            </a:rPr>
            <a:t>Ενεργό</a:t>
          </a:r>
          <a:r>
            <a:rPr lang="en-US" sz="1600" b="1" kern="1200" dirty="0">
              <a:solidFill>
                <a:schemeClr val="bg1"/>
              </a:solidFill>
            </a:rPr>
            <a:t> </a:t>
          </a:r>
          <a:r>
            <a:rPr lang="en-US" sz="1600" b="1" kern="1200" dirty="0" err="1">
              <a:solidFill>
                <a:schemeClr val="bg1"/>
              </a:solidFill>
            </a:rPr>
            <a:t>φυμ</a:t>
          </a:r>
          <a:r>
            <a:rPr lang="en-US" sz="1600" b="1" kern="1200" dirty="0">
              <a:solidFill>
                <a:schemeClr val="bg1"/>
              </a:solidFill>
            </a:rPr>
            <a:t>ατίωση</a:t>
          </a:r>
        </a:p>
      </dsp:txBody>
      <dsp:txXfrm>
        <a:off x="4489913" y="3317842"/>
        <a:ext cx="1535772" cy="8990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1B645-E0B7-4913-83CF-B9663018BAE3}">
      <dsp:nvSpPr>
        <dsp:cNvPr id="0" name=""/>
        <dsp:cNvSpPr/>
      </dsp:nvSpPr>
      <dsp:spPr>
        <a:xfrm>
          <a:off x="0" y="768019"/>
          <a:ext cx="5744684" cy="14178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48CFE-40B4-4670-8DB9-8477DEECB845}">
      <dsp:nvSpPr>
        <dsp:cNvPr id="0" name=""/>
        <dsp:cNvSpPr/>
      </dsp:nvSpPr>
      <dsp:spPr>
        <a:xfrm>
          <a:off x="428909" y="1087043"/>
          <a:ext cx="779835" cy="7798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D8859-7AFE-4A0D-BFA5-F61EFF69668D}">
      <dsp:nvSpPr>
        <dsp:cNvPr id="0" name=""/>
        <dsp:cNvSpPr/>
      </dsp:nvSpPr>
      <dsp:spPr>
        <a:xfrm>
          <a:off x="1637654" y="768019"/>
          <a:ext cx="4107030" cy="141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59" tIns="150059" rIns="150059" bIns="15005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Οι συνεδρίες γίνονται μακριά από τα γεύματα (ο άρρωστος  μπορεί να έχει παραγωγικό βήχα για 1,5-2 ώρες μετα τη  συνεδρία)</a:t>
          </a:r>
        </a:p>
      </dsp:txBody>
      <dsp:txXfrm>
        <a:off x="1637654" y="768019"/>
        <a:ext cx="4107030" cy="1417882"/>
      </dsp:txXfrm>
    </dsp:sp>
    <dsp:sp modelId="{8FA34627-208D-4806-86E3-1E1D2F8E81E3}">
      <dsp:nvSpPr>
        <dsp:cNvPr id="0" name=""/>
        <dsp:cNvSpPr/>
      </dsp:nvSpPr>
      <dsp:spPr>
        <a:xfrm>
          <a:off x="0" y="2540373"/>
          <a:ext cx="5744684" cy="14178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2AFD0-DA6F-4FD1-9D59-C6B99BA70025}">
      <dsp:nvSpPr>
        <dsp:cNvPr id="0" name=""/>
        <dsp:cNvSpPr/>
      </dsp:nvSpPr>
      <dsp:spPr>
        <a:xfrm>
          <a:off x="428909" y="2859396"/>
          <a:ext cx="779835" cy="77983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22BED-4259-4359-8FFC-A819CD93ADA1}">
      <dsp:nvSpPr>
        <dsp:cNvPr id="0" name=""/>
        <dsp:cNvSpPr/>
      </dsp:nvSpPr>
      <dsp:spPr>
        <a:xfrm>
          <a:off x="1637654" y="2540373"/>
          <a:ext cx="4107030" cy="141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59" tIns="150059" rIns="150059" bIns="15005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Να λαμβάνεται υπόψη η ώρα λήψης των βρογχοδιασταλτικών</a:t>
          </a:r>
        </a:p>
      </dsp:txBody>
      <dsp:txXfrm>
        <a:off x="1637654" y="2540373"/>
        <a:ext cx="4107030" cy="14178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56131-C66E-465C-BF52-AF2B2EB76B7C}">
      <dsp:nvSpPr>
        <dsp:cNvPr id="0" name=""/>
        <dsp:cNvSpPr/>
      </dsp:nvSpPr>
      <dsp:spPr>
        <a:xfrm>
          <a:off x="0" y="663"/>
          <a:ext cx="70076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CF222-0E36-4884-97E9-7B5E9BEE2BFB}">
      <dsp:nvSpPr>
        <dsp:cNvPr id="0" name=""/>
        <dsp:cNvSpPr/>
      </dsp:nvSpPr>
      <dsp:spPr>
        <a:xfrm>
          <a:off x="0" y="663"/>
          <a:ext cx="7007670" cy="108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Ο ασθενής καθοδηγείται	να κρατά το σπιρόμετρο σε όρθια  θέση, </a:t>
          </a:r>
        </a:p>
      </dsp:txBody>
      <dsp:txXfrm>
        <a:off x="0" y="663"/>
        <a:ext cx="7007670" cy="1086041"/>
      </dsp:txXfrm>
    </dsp:sp>
    <dsp:sp modelId="{8F47BAD7-FCB7-400C-95BA-F076B408BAB6}">
      <dsp:nvSpPr>
        <dsp:cNvPr id="0" name=""/>
        <dsp:cNvSpPr/>
      </dsp:nvSpPr>
      <dsp:spPr>
        <a:xfrm>
          <a:off x="0" y="1086705"/>
          <a:ext cx="70076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23244-68A1-486B-B56C-86F6AF7975BB}">
      <dsp:nvSpPr>
        <dsp:cNvPr id="0" name=""/>
        <dsp:cNvSpPr/>
      </dsp:nvSpPr>
      <dsp:spPr>
        <a:xfrm>
          <a:off x="0" y="1086705"/>
          <a:ext cx="7007670" cy="108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να εκπνεύσει κανονικά και </a:t>
          </a:r>
        </a:p>
      </dsp:txBody>
      <dsp:txXfrm>
        <a:off x="0" y="1086705"/>
        <a:ext cx="7007670" cy="1086041"/>
      </dsp:txXfrm>
    </dsp:sp>
    <dsp:sp modelId="{CC9FDB33-EE1F-48DF-80F1-9F05F811567C}">
      <dsp:nvSpPr>
        <dsp:cNvPr id="0" name=""/>
        <dsp:cNvSpPr/>
      </dsp:nvSpPr>
      <dsp:spPr>
        <a:xfrm>
          <a:off x="0" y="2172747"/>
          <a:ext cx="70076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068B1-2F22-4241-AC83-117D589F2FCD}">
      <dsp:nvSpPr>
        <dsp:cNvPr id="0" name=""/>
        <dsp:cNvSpPr/>
      </dsp:nvSpPr>
      <dsp:spPr>
        <a:xfrm>
          <a:off x="0" y="2172747"/>
          <a:ext cx="7007670" cy="108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στη</a:t>
          </a:r>
          <a:r>
            <a:rPr lang="en-US" sz="2100" kern="1200" dirty="0"/>
            <a:t> </a:t>
          </a:r>
          <a:r>
            <a:rPr lang="en-US" sz="2100" kern="1200" dirty="0" err="1"/>
            <a:t>συνέχει</a:t>
          </a:r>
          <a:r>
            <a:rPr lang="en-US" sz="2100" kern="1200" dirty="0"/>
            <a:t>α να τοποθετήσει  τα χείλη σφιχτά γύρω από το επιστόμιο</a:t>
          </a:r>
        </a:p>
      </dsp:txBody>
      <dsp:txXfrm>
        <a:off x="0" y="2172747"/>
        <a:ext cx="7007670" cy="1086041"/>
      </dsp:txXfrm>
    </dsp:sp>
    <dsp:sp modelId="{2A71C1AA-8844-4226-BB5E-FD73F38922FB}">
      <dsp:nvSpPr>
        <dsp:cNvPr id="0" name=""/>
        <dsp:cNvSpPr/>
      </dsp:nvSpPr>
      <dsp:spPr>
        <a:xfrm>
          <a:off x="0" y="3258788"/>
          <a:ext cx="70076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F5FDD-E1CB-408B-9DE1-EA64D886E005}">
      <dsp:nvSpPr>
        <dsp:cNvPr id="0" name=""/>
        <dsp:cNvSpPr/>
      </dsp:nvSpPr>
      <dsp:spPr>
        <a:xfrm>
          <a:off x="0" y="3258788"/>
          <a:ext cx="7007670" cy="108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Το</a:t>
          </a:r>
          <a:r>
            <a:rPr lang="en-US" sz="2100" kern="1200" dirty="0"/>
            <a:t> επ</a:t>
          </a:r>
          <a:r>
            <a:rPr lang="en-US" sz="2100" kern="1200" dirty="0" err="1"/>
            <a:t>όμενο</a:t>
          </a:r>
          <a:r>
            <a:rPr lang="en-US" sz="2100" kern="1200" dirty="0"/>
            <a:t> β</a:t>
          </a:r>
          <a:r>
            <a:rPr lang="en-US" sz="2100" kern="1200" dirty="0" err="1"/>
            <a:t>ήμ</a:t>
          </a:r>
          <a:r>
            <a:rPr lang="en-US" sz="2100" kern="1200" dirty="0"/>
            <a:t>α είναι  μια αργή εισπνοή για</a:t>
          </a:r>
          <a:r>
            <a:rPr lang="el-GR" sz="2100" kern="1200" dirty="0"/>
            <a:t> </a:t>
          </a:r>
          <a:r>
            <a:rPr lang="en-US" sz="2100" kern="1200" dirty="0"/>
            <a:t>να α</a:t>
          </a:r>
          <a:r>
            <a:rPr lang="en-US" sz="2100" kern="1200" dirty="0" err="1"/>
            <a:t>νε</a:t>
          </a:r>
          <a:r>
            <a:rPr lang="en-US" sz="2100" kern="1200" dirty="0"/>
            <a:t>βάσει την μπάλα ή το έμβολο στο  θάλαμο μέχρι το στόχο που έχει τεθεί</a:t>
          </a:r>
        </a:p>
      </dsp:txBody>
      <dsp:txXfrm>
        <a:off x="0" y="3258788"/>
        <a:ext cx="7007670" cy="1086041"/>
      </dsp:txXfrm>
    </dsp:sp>
    <dsp:sp modelId="{71379E16-9558-45F5-8036-33520F5E1BDF}">
      <dsp:nvSpPr>
        <dsp:cNvPr id="0" name=""/>
        <dsp:cNvSpPr/>
      </dsp:nvSpPr>
      <dsp:spPr>
        <a:xfrm>
          <a:off x="0" y="4344830"/>
          <a:ext cx="70076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BB769-872E-46CE-A576-7089AAC247F4}">
      <dsp:nvSpPr>
        <dsp:cNvPr id="0" name=""/>
        <dsp:cNvSpPr/>
      </dsp:nvSpPr>
      <dsp:spPr>
        <a:xfrm>
          <a:off x="0" y="4344830"/>
          <a:ext cx="7007670" cy="108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Στη μέγιστη εισπνοή το  επιστόμιο απομακρύνεται, και ακολουθεί κράτημα αναπνοής  και κανονική εκπνοή</a:t>
          </a:r>
        </a:p>
      </dsp:txBody>
      <dsp:txXfrm>
        <a:off x="0" y="4344830"/>
        <a:ext cx="7007670" cy="1086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0D978-967F-4427-813C-9A01CA2130BE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831AE-58B3-48F2-A635-6F1F7FA2A276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700" kern="1200" dirty="0"/>
            <a:t>Η Αναπνευστική Φυσικοθεραπεία θεωρείται γενικώς μια </a:t>
          </a:r>
          <a:endParaRPr lang="en-US" sz="3700" kern="1200" dirty="0"/>
        </a:p>
      </dsp:txBody>
      <dsp:txXfrm>
        <a:off x="0" y="2703"/>
        <a:ext cx="6900512" cy="1843578"/>
      </dsp:txXfrm>
    </dsp:sp>
    <dsp:sp modelId="{7EA2E205-BA79-4A35-B9BC-2D1C1B8ABAD6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5C48B-9037-4758-815D-90C2A9E0EF57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700" kern="1200"/>
            <a:t>ξεχωριστή και εξειδικευμένη μορφή θεραπείας που θα πρέπει </a:t>
          </a:r>
          <a:endParaRPr lang="en-US" sz="3700" kern="1200"/>
        </a:p>
      </dsp:txBody>
      <dsp:txXfrm>
        <a:off x="0" y="1846281"/>
        <a:ext cx="6900512" cy="1843578"/>
      </dsp:txXfrm>
    </dsp:sp>
    <dsp:sp modelId="{BC499AA0-7CED-4AB6-A06D-EFB2A6A4D1DE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879A4-96FE-4979-8C31-D3F293B4E9FB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700" kern="1200" dirty="0"/>
            <a:t>να παρέχεται μόνο από </a:t>
          </a:r>
          <a:r>
            <a:rPr lang="el-GR" sz="3700" kern="1200" dirty="0" err="1"/>
            <a:t>φυσκιοθεραπευτές</a:t>
          </a:r>
          <a:endParaRPr lang="en-US" sz="3700" kern="1200" dirty="0"/>
        </a:p>
      </dsp:txBody>
      <dsp:txXfrm>
        <a:off x="0" y="3689859"/>
        <a:ext cx="6900512" cy="1843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C8F07-E563-48B1-AD7E-1DE8494B02C4}">
      <dsp:nvSpPr>
        <dsp:cNvPr id="0" name=""/>
        <dsp:cNvSpPr/>
      </dsp:nvSpPr>
      <dsp:spPr>
        <a:xfrm>
          <a:off x="489" y="1563231"/>
          <a:ext cx="1981854" cy="23782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763" tIns="0" rIns="195763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την κάθαρση των αεραγωγών </a:t>
          </a:r>
          <a:endParaRPr lang="en-US" sz="1600" kern="1200" dirty="0"/>
        </a:p>
      </dsp:txBody>
      <dsp:txXfrm>
        <a:off x="489" y="2514521"/>
        <a:ext cx="1981854" cy="1426935"/>
      </dsp:txXfrm>
    </dsp:sp>
    <dsp:sp modelId="{DF191893-4BEB-46F5-AD5A-B4CB2E6307C2}">
      <dsp:nvSpPr>
        <dsp:cNvPr id="0" name=""/>
        <dsp:cNvSpPr/>
      </dsp:nvSpPr>
      <dsp:spPr>
        <a:xfrm>
          <a:off x="489" y="1563231"/>
          <a:ext cx="1981854" cy="9512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763" tIns="165100" rIns="195763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01</a:t>
          </a:r>
        </a:p>
      </dsp:txBody>
      <dsp:txXfrm>
        <a:off x="489" y="1563231"/>
        <a:ext cx="1981854" cy="951290"/>
      </dsp:txXfrm>
    </dsp:sp>
    <dsp:sp modelId="{B0224D3E-84F6-4650-982A-228A9991ACDD}">
      <dsp:nvSpPr>
        <dsp:cNvPr id="0" name=""/>
        <dsp:cNvSpPr/>
      </dsp:nvSpPr>
      <dsp:spPr>
        <a:xfrm>
          <a:off x="2140892" y="1563231"/>
          <a:ext cx="1981854" cy="23782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763" tIns="0" rIns="195763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την διαχείριση της δύσπνοιας και τον έλεγχο των συμπτωμάτων</a:t>
          </a:r>
          <a:endParaRPr lang="en-US" sz="1600" kern="1200" dirty="0"/>
        </a:p>
      </dsp:txBody>
      <dsp:txXfrm>
        <a:off x="2140892" y="2514521"/>
        <a:ext cx="1981854" cy="1426935"/>
      </dsp:txXfrm>
    </dsp:sp>
    <dsp:sp modelId="{B08896E0-2B47-4F60-8D5C-1F85756FE8DF}">
      <dsp:nvSpPr>
        <dsp:cNvPr id="0" name=""/>
        <dsp:cNvSpPr/>
      </dsp:nvSpPr>
      <dsp:spPr>
        <a:xfrm>
          <a:off x="2140892" y="1563231"/>
          <a:ext cx="1981854" cy="9512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763" tIns="165100" rIns="195763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02</a:t>
          </a:r>
        </a:p>
      </dsp:txBody>
      <dsp:txXfrm>
        <a:off x="2140892" y="1563231"/>
        <a:ext cx="1981854" cy="951290"/>
      </dsp:txXfrm>
    </dsp:sp>
    <dsp:sp modelId="{FD83738F-3233-40F2-9AB7-2862EE856E9F}">
      <dsp:nvSpPr>
        <dsp:cNvPr id="0" name=""/>
        <dsp:cNvSpPr/>
      </dsp:nvSpPr>
      <dsp:spPr>
        <a:xfrm>
          <a:off x="4281295" y="1563231"/>
          <a:ext cx="1981854" cy="23782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763" tIns="0" rIns="195763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την βελτίωση ή υποστήριξη του βήχα</a:t>
          </a:r>
          <a:endParaRPr lang="en-US" sz="1600" kern="1200" dirty="0"/>
        </a:p>
      </dsp:txBody>
      <dsp:txXfrm>
        <a:off x="4281295" y="2514521"/>
        <a:ext cx="1981854" cy="1426935"/>
      </dsp:txXfrm>
    </dsp:sp>
    <dsp:sp modelId="{F2682025-39B2-4F45-85C9-DBA6089AD5B3}">
      <dsp:nvSpPr>
        <dsp:cNvPr id="0" name=""/>
        <dsp:cNvSpPr/>
      </dsp:nvSpPr>
      <dsp:spPr>
        <a:xfrm>
          <a:off x="4281295" y="1563231"/>
          <a:ext cx="1981854" cy="9512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763" tIns="165100" rIns="195763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03</a:t>
          </a:r>
        </a:p>
      </dsp:txBody>
      <dsp:txXfrm>
        <a:off x="4281295" y="1563231"/>
        <a:ext cx="1981854" cy="9512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C0409-EB12-44C9-B428-EF8E80432CF9}">
      <dsp:nvSpPr>
        <dsp:cNvPr id="0" name=""/>
        <dsp:cNvSpPr/>
      </dsp:nvSpPr>
      <dsp:spPr>
        <a:xfrm>
          <a:off x="541944" y="0"/>
          <a:ext cx="5567364" cy="556736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186FB-0B70-4381-B848-72C53D5846B4}">
      <dsp:nvSpPr>
        <dsp:cNvPr id="0" name=""/>
        <dsp:cNvSpPr/>
      </dsp:nvSpPr>
      <dsp:spPr>
        <a:xfrm>
          <a:off x="903823" y="361878"/>
          <a:ext cx="2226945" cy="22269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Την απομάκρυνση βρογχικών εκκρίσεων</a:t>
          </a:r>
          <a:endParaRPr lang="en-US" sz="2200" kern="1200"/>
        </a:p>
      </dsp:txBody>
      <dsp:txXfrm>
        <a:off x="1012533" y="470588"/>
        <a:ext cx="2009525" cy="2009525"/>
      </dsp:txXfrm>
    </dsp:sp>
    <dsp:sp modelId="{A67F7817-1B1B-4720-ABDA-544FF12C650A}">
      <dsp:nvSpPr>
        <dsp:cNvPr id="0" name=""/>
        <dsp:cNvSpPr/>
      </dsp:nvSpPr>
      <dsp:spPr>
        <a:xfrm>
          <a:off x="3520484" y="361878"/>
          <a:ext cx="2226945" cy="222694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Διατήρηση  ανοικτών αεραγωγών</a:t>
          </a:r>
          <a:endParaRPr lang="en-US" sz="2200" kern="1200"/>
        </a:p>
      </dsp:txBody>
      <dsp:txXfrm>
        <a:off x="3629194" y="470588"/>
        <a:ext cx="2009525" cy="2009525"/>
      </dsp:txXfrm>
    </dsp:sp>
    <dsp:sp modelId="{8403C4AA-3224-4E9E-B59A-896C3DA0DA8B}">
      <dsp:nvSpPr>
        <dsp:cNvPr id="0" name=""/>
        <dsp:cNvSpPr/>
      </dsp:nvSpPr>
      <dsp:spPr>
        <a:xfrm>
          <a:off x="903823" y="2978539"/>
          <a:ext cx="2226945" cy="222694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Διατήρηση  και / ή βελτίωση της κινητικότητας του θώρακα</a:t>
          </a:r>
          <a:endParaRPr lang="en-US" sz="2200" kern="1200"/>
        </a:p>
      </dsp:txBody>
      <dsp:txXfrm>
        <a:off x="1012533" y="3087249"/>
        <a:ext cx="2009525" cy="2009525"/>
      </dsp:txXfrm>
    </dsp:sp>
    <dsp:sp modelId="{673CCA05-EF33-49EA-B7D4-7FF94CE9BF1C}">
      <dsp:nvSpPr>
        <dsp:cNvPr id="0" name=""/>
        <dsp:cNvSpPr/>
      </dsp:nvSpPr>
      <dsp:spPr>
        <a:xfrm>
          <a:off x="3520484" y="2978539"/>
          <a:ext cx="2226945" cy="222694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Βελτίωση ανοχής στην άσκηση σε ασθενείς με αναπνευστικά προβλήματα</a:t>
          </a:r>
          <a:endParaRPr lang="en-US" sz="2200" kern="1200"/>
        </a:p>
      </dsp:txBody>
      <dsp:txXfrm>
        <a:off x="3629194" y="3087249"/>
        <a:ext cx="2009525" cy="20095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971C0-5EC5-4C64-B2EB-EA1F2CE4D6FC}">
      <dsp:nvSpPr>
        <dsp:cNvPr id="0" name=""/>
        <dsp:cNvSpPr/>
      </dsp:nvSpPr>
      <dsp:spPr>
        <a:xfrm>
          <a:off x="890" y="947052"/>
          <a:ext cx="3473216" cy="2083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 err="1"/>
            <a:t>Προεγχειρητικά</a:t>
          </a:r>
          <a:endParaRPr lang="en-US" sz="2400" b="1" kern="1200" dirty="0"/>
        </a:p>
      </dsp:txBody>
      <dsp:txXfrm>
        <a:off x="890" y="947052"/>
        <a:ext cx="3473216" cy="2083929"/>
      </dsp:txXfrm>
    </dsp:sp>
    <dsp:sp modelId="{20736C24-D2F9-413B-95EB-53022C1D9310}">
      <dsp:nvSpPr>
        <dsp:cNvPr id="0" name=""/>
        <dsp:cNvSpPr/>
      </dsp:nvSpPr>
      <dsp:spPr>
        <a:xfrm>
          <a:off x="3821428" y="947052"/>
          <a:ext cx="3473216" cy="20839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Οι  καπνιστές</a:t>
          </a:r>
          <a:endParaRPr lang="en-US" sz="2400" b="1" kern="1200" dirty="0"/>
        </a:p>
      </dsp:txBody>
      <dsp:txXfrm>
        <a:off x="3821428" y="947052"/>
        <a:ext cx="3473216" cy="2083929"/>
      </dsp:txXfrm>
    </dsp:sp>
    <dsp:sp modelId="{01CE009B-0F91-466F-BB64-E461DFA53F8C}">
      <dsp:nvSpPr>
        <dsp:cNvPr id="0" name=""/>
        <dsp:cNvSpPr/>
      </dsp:nvSpPr>
      <dsp:spPr>
        <a:xfrm>
          <a:off x="890" y="3378303"/>
          <a:ext cx="3473216" cy="20839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Υψηλού κινδύνου επεμβάσεις θώρακα ή κοιλιάς </a:t>
          </a:r>
          <a:r>
            <a:rPr lang="el-GR" sz="2400" b="1" u="sng" kern="1200" dirty="0"/>
            <a:t>(ενδυνάμωση αναπνευστικών μυών)</a:t>
          </a:r>
          <a:endParaRPr lang="en-US" sz="2400" b="1" u="sng" kern="1200" dirty="0"/>
        </a:p>
      </dsp:txBody>
      <dsp:txXfrm>
        <a:off x="890" y="3378303"/>
        <a:ext cx="3473216" cy="2083929"/>
      </dsp:txXfrm>
    </dsp:sp>
    <dsp:sp modelId="{1C9C645B-DCFB-4D4B-943E-EDA93B2B2E16}">
      <dsp:nvSpPr>
        <dsp:cNvPr id="0" name=""/>
        <dsp:cNvSpPr/>
      </dsp:nvSpPr>
      <dsp:spPr>
        <a:xfrm>
          <a:off x="3821428" y="3378303"/>
          <a:ext cx="3473216" cy="20839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kern="1200" dirty="0"/>
            <a:t>Μετεγχειρητικά σε υψηλού κινδύνου επεμβάσεις θώρακα ή κοιλιάς </a:t>
          </a:r>
          <a:r>
            <a:rPr lang="el-GR" sz="2000" b="1" u="sng" kern="1200" dirty="0"/>
            <a:t>(απομάκρυνση εκκρίσεων)</a:t>
          </a:r>
          <a:endParaRPr lang="en-US" sz="2000" b="1" u="sng" kern="1200" dirty="0"/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3821428" y="3378303"/>
        <a:ext cx="3473216" cy="20839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AB8CD-3617-41E4-B4A8-BFAFBE70152B}">
      <dsp:nvSpPr>
        <dsp:cNvPr id="0" name=""/>
        <dsp:cNvSpPr/>
      </dsp:nvSpPr>
      <dsp:spPr>
        <a:xfrm>
          <a:off x="0" y="0"/>
          <a:ext cx="5333466" cy="119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Σωματική : Βελτίωση της λειτουργικής κινητικής απόδοσης </a:t>
          </a:r>
          <a:endParaRPr lang="en-US" sz="2000" kern="1200" dirty="0"/>
        </a:p>
      </dsp:txBody>
      <dsp:txXfrm>
        <a:off x="35143" y="35143"/>
        <a:ext cx="3937332" cy="1129576"/>
      </dsp:txXfrm>
    </dsp:sp>
    <dsp:sp modelId="{4123C311-F687-4C39-8950-F3C41370B0FC}">
      <dsp:nvSpPr>
        <dsp:cNvPr id="0" name=""/>
        <dsp:cNvSpPr/>
      </dsp:nvSpPr>
      <dsp:spPr>
        <a:xfrm>
          <a:off x="446677" y="1418019"/>
          <a:ext cx="5333466" cy="119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Μείωση περιορισμών που προκύπτουν από επιπλοκές άλλων οργάνων</a:t>
          </a:r>
          <a:endParaRPr lang="en-US" sz="2000" kern="1200" dirty="0"/>
        </a:p>
      </dsp:txBody>
      <dsp:txXfrm>
        <a:off x="481820" y="1453162"/>
        <a:ext cx="4036592" cy="1129576"/>
      </dsp:txXfrm>
    </dsp:sp>
    <dsp:sp modelId="{F356849C-9BDA-448A-B932-26F722015BED}">
      <dsp:nvSpPr>
        <dsp:cNvPr id="0" name=""/>
        <dsp:cNvSpPr/>
      </dsp:nvSpPr>
      <dsp:spPr>
        <a:xfrm>
          <a:off x="886688" y="2836038"/>
          <a:ext cx="5333466" cy="119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Υποστήριξη στην αντιμετώπιση της ασθένειας μετά από μακρά νοσηλεία στη ΜΕΘ και λόγω επιπλοκών</a:t>
          </a:r>
          <a:endParaRPr lang="en-US" sz="2000" kern="1200" dirty="0"/>
        </a:p>
      </dsp:txBody>
      <dsp:txXfrm>
        <a:off x="921831" y="2871181"/>
        <a:ext cx="4043258" cy="1129576"/>
      </dsp:txXfrm>
    </dsp:sp>
    <dsp:sp modelId="{7E8B57F7-80FE-4E74-B5C2-F8FE4FEEE2C9}">
      <dsp:nvSpPr>
        <dsp:cNvPr id="0" name=""/>
        <dsp:cNvSpPr/>
      </dsp:nvSpPr>
      <dsp:spPr>
        <a:xfrm>
          <a:off x="1333366" y="4254057"/>
          <a:ext cx="5333466" cy="119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Επανένταξη στην κοινωνία και την καθημερινότητα καθώς και επαναπροσδιορισμός της εργασίας </a:t>
          </a:r>
          <a:endParaRPr lang="en-US" sz="2000" kern="1200" dirty="0"/>
        </a:p>
      </dsp:txBody>
      <dsp:txXfrm>
        <a:off x="1368509" y="4289200"/>
        <a:ext cx="4036592" cy="1129576"/>
      </dsp:txXfrm>
    </dsp:sp>
    <dsp:sp modelId="{D09D9D9C-2E5E-4997-AA78-D3CDB7B01302}">
      <dsp:nvSpPr>
        <dsp:cNvPr id="0" name=""/>
        <dsp:cNvSpPr/>
      </dsp:nvSpPr>
      <dsp:spPr>
        <a:xfrm>
          <a:off x="4553555" y="918985"/>
          <a:ext cx="779910" cy="7799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και</a:t>
          </a:r>
          <a:endParaRPr lang="en-US" sz="2000" b="1" kern="1200" dirty="0"/>
        </a:p>
      </dsp:txBody>
      <dsp:txXfrm>
        <a:off x="4729035" y="918985"/>
        <a:ext cx="428950" cy="586882"/>
      </dsp:txXfrm>
    </dsp:sp>
    <dsp:sp modelId="{6370417F-6356-4054-A645-42FB93DAD660}">
      <dsp:nvSpPr>
        <dsp:cNvPr id="0" name=""/>
        <dsp:cNvSpPr/>
      </dsp:nvSpPr>
      <dsp:spPr>
        <a:xfrm>
          <a:off x="5000233" y="2337004"/>
          <a:ext cx="779910" cy="7799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/>
            <a:t>Ψυχική</a:t>
          </a:r>
          <a:endParaRPr lang="en-US" sz="900" b="1" kern="1200" dirty="0"/>
        </a:p>
      </dsp:txBody>
      <dsp:txXfrm>
        <a:off x="5175713" y="2337004"/>
        <a:ext cx="428950" cy="586882"/>
      </dsp:txXfrm>
    </dsp:sp>
    <dsp:sp modelId="{D65B4768-1400-468B-B8FB-A12403B1D7D9}">
      <dsp:nvSpPr>
        <dsp:cNvPr id="0" name=""/>
        <dsp:cNvSpPr/>
      </dsp:nvSpPr>
      <dsp:spPr>
        <a:xfrm>
          <a:off x="5440244" y="3755023"/>
          <a:ext cx="779910" cy="77991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/>
            <a:t>Ψυχική</a:t>
          </a:r>
          <a:endParaRPr lang="en-US" sz="900" b="1" kern="1200" dirty="0"/>
        </a:p>
      </dsp:txBody>
      <dsp:txXfrm>
        <a:off x="5615724" y="3755023"/>
        <a:ext cx="428950" cy="5868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A1206-A85F-473E-BD53-A5B02705DF7B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6ACC1-0170-4389-BEEB-65E6BDD4D214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Σωματική άσκηση εξατομικευμένη</a:t>
          </a:r>
          <a:endParaRPr lang="en-US" sz="3000" kern="1200"/>
        </a:p>
      </dsp:txBody>
      <dsp:txXfrm>
        <a:off x="0" y="2703"/>
        <a:ext cx="6900512" cy="1843578"/>
      </dsp:txXfrm>
    </dsp:sp>
    <dsp:sp modelId="{4D64EDC2-53A5-42DA-A983-3AED8EB4A8EE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4C19B-D8C3-41B3-8ECD-2EAFC073335A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Ανάλυση αερίων αίματος σε κατάσταση ηρεμίας και υπό «πίεση»</a:t>
          </a:r>
          <a:endParaRPr lang="en-US" sz="3000" kern="1200"/>
        </a:p>
      </dsp:txBody>
      <dsp:txXfrm>
        <a:off x="0" y="1846281"/>
        <a:ext cx="6900512" cy="1843578"/>
      </dsp:txXfrm>
    </dsp:sp>
    <dsp:sp modelId="{9405BDEF-3DC8-4F61-886A-7B45F8240044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D68CF-979D-4210-BD0D-87E6C6575556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Ο κορεσμός οξυγόνου πρέπει να </a:t>
          </a:r>
          <a:r>
            <a:rPr lang="el-GR" sz="3000" kern="1200" dirty="0" err="1"/>
            <a:t>μετράται</a:t>
          </a:r>
          <a:r>
            <a:rPr lang="el-GR" sz="3000" kern="1200" dirty="0"/>
            <a:t> κατά τη διάρκεια της άσκησης και να χορηγείται οξυγόνο εάν είναι απαραίτητο</a:t>
          </a:r>
          <a:endParaRPr lang="en-US" sz="3000" kern="1200" dirty="0"/>
        </a:p>
      </dsp:txBody>
      <dsp:txXfrm>
        <a:off x="0" y="3689859"/>
        <a:ext cx="6900512" cy="18435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11773-26E3-4E32-9ED4-F4C7BCF00063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A77D5-D3E3-4101-BBA5-B166127253E0}">
      <dsp:nvSpPr>
        <dsp:cNvPr id="0" name=""/>
        <dsp:cNvSpPr/>
      </dsp:nvSpPr>
      <dsp:spPr>
        <a:xfrm>
          <a:off x="0" y="671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Δεν αναμένεται ότι θα εξακολουθεί να υπάρχει ένδειξη για μη επεμβατικό αερισμό κατά τη διάρκεια της αποκατάστασης</a:t>
          </a:r>
          <a:endParaRPr lang="en-US" sz="1700" kern="1200" dirty="0"/>
        </a:p>
      </dsp:txBody>
      <dsp:txXfrm>
        <a:off x="0" y="671"/>
        <a:ext cx="6263640" cy="1100668"/>
      </dsp:txXfrm>
    </dsp:sp>
    <dsp:sp modelId="{BFE94ACF-A3D8-4D21-993E-F95B2B96CA4F}">
      <dsp:nvSpPr>
        <dsp:cNvPr id="0" name=""/>
        <dsp:cNvSpPr/>
      </dsp:nvSpPr>
      <dsp:spPr>
        <a:xfrm>
          <a:off x="0" y="1101340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2BF17-1A51-4BF9-AE00-89B9C71A68F5}">
      <dsp:nvSpPr>
        <dsp:cNvPr id="0" name=""/>
        <dsp:cNvSpPr/>
      </dsp:nvSpPr>
      <dsp:spPr>
        <a:xfrm>
          <a:off x="0" y="1101340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Σε περίπτωση προϋπάρχουσας αδυναμίας των αναπνευστικών μυών, ιδιαίτερα σε σχέση με τη συννοσηρότητα της ΧΑΠ, = έναρξη θεραπείας με ΜΕΜΑ (προτίμηση ως νυχτερινή εφαρμογή), πιθανώς και κατά τη διάρκεια της ημέρας</a:t>
          </a:r>
          <a:endParaRPr lang="en-US" sz="1700" kern="1200"/>
        </a:p>
      </dsp:txBody>
      <dsp:txXfrm>
        <a:off x="0" y="1101340"/>
        <a:ext cx="6263640" cy="1100668"/>
      </dsp:txXfrm>
    </dsp:sp>
    <dsp:sp modelId="{1A5FC1B0-E0BA-4E53-AC1C-FD3520277EA5}">
      <dsp:nvSpPr>
        <dsp:cNvPr id="0" name=""/>
        <dsp:cNvSpPr/>
      </dsp:nvSpPr>
      <dsp:spPr>
        <a:xfrm>
          <a:off x="0" y="2202009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745D0-1E48-4D26-85CA-0E311376A99D}">
      <dsp:nvSpPr>
        <dsp:cNvPr id="0" name=""/>
        <dsp:cNvSpPr/>
      </dsp:nvSpPr>
      <dsp:spPr>
        <a:xfrm>
          <a:off x="0" y="2202009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Η πρόσβαση στον αερισμό γίνεται είτε μέσω μάσκας μύτης είτε στόματος-μύτης, ανάλογα με την αποτελεσματικότητα και τις προτιμήσεις του ασθενούς</a:t>
          </a:r>
          <a:endParaRPr lang="en-US" sz="1700" kern="1200"/>
        </a:p>
      </dsp:txBody>
      <dsp:txXfrm>
        <a:off x="0" y="2202009"/>
        <a:ext cx="6263640" cy="1100668"/>
      </dsp:txXfrm>
    </dsp:sp>
    <dsp:sp modelId="{BF1E8AEC-39B1-4B12-A89A-5BCD8CD0E6EF}">
      <dsp:nvSpPr>
        <dsp:cNvPr id="0" name=""/>
        <dsp:cNvSpPr/>
      </dsp:nvSpPr>
      <dsp:spPr>
        <a:xfrm>
          <a:off x="0" y="3302678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96F2F-35E3-4570-954F-37DA2606883C}">
      <dsp:nvSpPr>
        <dsp:cNvPr id="0" name=""/>
        <dsp:cNvSpPr/>
      </dsp:nvSpPr>
      <dsp:spPr>
        <a:xfrm>
          <a:off x="0" y="3302678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Η ένδειξη αερισμού θα πρέπει να ελεγχθεί ξανά μετά από 6 εβδομάδες.</a:t>
          </a:r>
          <a:endParaRPr lang="en-US" sz="1700" kern="1200"/>
        </a:p>
      </dsp:txBody>
      <dsp:txXfrm>
        <a:off x="0" y="3302678"/>
        <a:ext cx="6263640" cy="1100668"/>
      </dsp:txXfrm>
    </dsp:sp>
    <dsp:sp modelId="{B82C9673-240D-4451-B85E-2AD5E85CBD06}">
      <dsp:nvSpPr>
        <dsp:cNvPr id="0" name=""/>
        <dsp:cNvSpPr/>
      </dsp:nvSpPr>
      <dsp:spPr>
        <a:xfrm>
          <a:off x="0" y="4403347"/>
          <a:ext cx="6263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9F3D5-E0D3-4BF0-BCCD-395612D36DD1}">
      <dsp:nvSpPr>
        <dsp:cNvPr id="0" name=""/>
        <dsp:cNvSpPr/>
      </dsp:nvSpPr>
      <dsp:spPr>
        <a:xfrm>
          <a:off x="0" y="4403347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Θα πρέπει να λαμβάνονται υπόψη οι υποδείξεις υγιεινής για ΜΕΜΑ με θετικά στοιχεία για τον COVID-19 (www.pneumologie.de)</a:t>
          </a:r>
          <a:endParaRPr lang="en-US" sz="1700" kern="1200"/>
        </a:p>
      </dsp:txBody>
      <dsp:txXfrm>
        <a:off x="0" y="4403347"/>
        <a:ext cx="6263640" cy="11006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3EC67-F271-4B4D-9233-0E9AAA6D331F}">
      <dsp:nvSpPr>
        <dsp:cNvPr id="0" name=""/>
        <dsp:cNvSpPr/>
      </dsp:nvSpPr>
      <dsp:spPr>
        <a:xfrm>
          <a:off x="558" y="1475208"/>
          <a:ext cx="2732091" cy="17758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ΚΛΙΝΙΚΗ</a:t>
          </a:r>
          <a:endParaRPr lang="en-US" sz="3000" kern="1200"/>
        </a:p>
      </dsp:txBody>
      <dsp:txXfrm>
        <a:off x="87248" y="1561898"/>
        <a:ext cx="2558711" cy="1602479"/>
      </dsp:txXfrm>
    </dsp:sp>
    <dsp:sp modelId="{596CF920-E98C-4200-8811-95B62B443460}">
      <dsp:nvSpPr>
        <dsp:cNvPr id="0" name=""/>
        <dsp:cNvSpPr/>
      </dsp:nvSpPr>
      <dsp:spPr>
        <a:xfrm>
          <a:off x="1366604" y="857399"/>
          <a:ext cx="3011476" cy="3011476"/>
        </a:xfrm>
        <a:custGeom>
          <a:avLst/>
          <a:gdLst/>
          <a:ahLst/>
          <a:cxnLst/>
          <a:rect l="0" t="0" r="0" b="0"/>
          <a:pathLst>
            <a:path>
              <a:moveTo>
                <a:pt x="304167" y="598282"/>
              </a:moveTo>
              <a:arcTo wR="1505738" hR="1505738" stAng="13023660" swAng="635268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24D4F-653E-4A95-9D00-B0800CA7C630}">
      <dsp:nvSpPr>
        <dsp:cNvPr id="0" name=""/>
        <dsp:cNvSpPr/>
      </dsp:nvSpPr>
      <dsp:spPr>
        <a:xfrm>
          <a:off x="3012035" y="1475208"/>
          <a:ext cx="2732091" cy="177585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ΕΡΓΑΣΤΗΡΙΑΚΗ</a:t>
          </a:r>
          <a:endParaRPr lang="en-US" sz="3000" kern="1200"/>
        </a:p>
      </dsp:txBody>
      <dsp:txXfrm>
        <a:off x="3098725" y="1561898"/>
        <a:ext cx="2558711" cy="1602479"/>
      </dsp:txXfrm>
    </dsp:sp>
    <dsp:sp modelId="{9B50C545-989F-4C35-9F17-36A90C6B825F}">
      <dsp:nvSpPr>
        <dsp:cNvPr id="0" name=""/>
        <dsp:cNvSpPr/>
      </dsp:nvSpPr>
      <dsp:spPr>
        <a:xfrm>
          <a:off x="1366604" y="857399"/>
          <a:ext cx="3011476" cy="3011476"/>
        </a:xfrm>
        <a:custGeom>
          <a:avLst/>
          <a:gdLst/>
          <a:ahLst/>
          <a:cxnLst/>
          <a:rect l="0" t="0" r="0" b="0"/>
          <a:pathLst>
            <a:path>
              <a:moveTo>
                <a:pt x="2707308" y="2413193"/>
              </a:moveTo>
              <a:arcTo wR="1505738" hR="1505738" stAng="2223660" swAng="6352680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C0E4-2198-4E97-96F2-EC1045F95B89}" type="datetimeFigureOut">
              <a:rPr lang="el-GR" smtClean="0"/>
              <a:t>2/4/2022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999-E25A-460D-A0B5-BF900BCC7C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78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C0E4-2198-4E97-96F2-EC1045F95B89}" type="datetimeFigureOut">
              <a:rPr lang="el-GR" smtClean="0"/>
              <a:t>2/4/2022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999-E25A-460D-A0B5-BF900BCC7C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74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C0E4-2198-4E97-96F2-EC1045F95B89}" type="datetimeFigureOut">
              <a:rPr lang="el-GR" smtClean="0"/>
              <a:t>2/4/2022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999-E25A-460D-A0B5-BF900BCC7C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189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85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7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91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C0E4-2198-4E97-96F2-EC1045F95B89}" type="datetimeFigureOut">
              <a:rPr lang="el-GR" smtClean="0"/>
              <a:t>2/4/2022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999-E25A-460D-A0B5-BF900BCC7C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3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C0E4-2198-4E97-96F2-EC1045F95B89}" type="datetimeFigureOut">
              <a:rPr lang="el-GR" smtClean="0"/>
              <a:t>2/4/2022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999-E25A-460D-A0B5-BF900BCC7C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974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C0E4-2198-4E97-96F2-EC1045F95B89}" type="datetimeFigureOut">
              <a:rPr lang="el-GR" smtClean="0"/>
              <a:t>2/4/2022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999-E25A-460D-A0B5-BF900BCC7C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33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C0E4-2198-4E97-96F2-EC1045F95B89}" type="datetimeFigureOut">
              <a:rPr lang="el-GR" smtClean="0"/>
              <a:t>2/4/2022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999-E25A-460D-A0B5-BF900BCC7C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85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C0E4-2198-4E97-96F2-EC1045F95B89}" type="datetimeFigureOut">
              <a:rPr lang="el-GR" smtClean="0"/>
              <a:t>2/4/2022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999-E25A-460D-A0B5-BF900BCC7C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60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C0E4-2198-4E97-96F2-EC1045F95B89}" type="datetimeFigureOut">
              <a:rPr lang="el-GR" smtClean="0"/>
              <a:t>2/4/2022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999-E25A-460D-A0B5-BF900BCC7C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56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C0E4-2198-4E97-96F2-EC1045F95B89}" type="datetimeFigureOut">
              <a:rPr lang="el-GR" smtClean="0"/>
              <a:t>2/4/2022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999-E25A-460D-A0B5-BF900BCC7C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412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C0E4-2198-4E97-96F2-EC1045F95B89}" type="datetimeFigureOut">
              <a:rPr lang="el-GR" smtClean="0"/>
              <a:t>2/4/2022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4999-E25A-460D-A0B5-BF900BCC7C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51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9C0E4-2198-4E97-96F2-EC1045F95B89}" type="datetimeFigureOut">
              <a:rPr lang="el-GR" smtClean="0"/>
              <a:t>2/4/2022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34999-E25A-460D-A0B5-BF900BCC7C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150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n0nuy8VWmI" TargetMode="External"/><Relationship Id="rId2" Type="http://schemas.openxmlformats.org/officeDocument/2006/relationships/hyperlink" Target="http://www.cfcareli.com/livingwithcf_acts_ad.php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849048/figure/f4-acc-2019-00444/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?term=Watzek+I&amp;cauthor_id=1831798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57189C0-A26E-4AF9-90E5-4497F61FA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996000"/>
              </p:ext>
            </p:extLst>
          </p:nvPr>
        </p:nvGraphicFramePr>
        <p:xfrm>
          <a:off x="2948473" y="173329"/>
          <a:ext cx="6307494" cy="16414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07494">
                  <a:extLst>
                    <a:ext uri="{9D8B030D-6E8A-4147-A177-3AD203B41FA5}">
                      <a16:colId xmlns:a16="http://schemas.microsoft.com/office/drawing/2014/main" val="3665719854"/>
                    </a:ext>
                  </a:extLst>
                </a:gridCol>
              </a:tblGrid>
              <a:tr h="164147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ΠΑΝΕΠΙΣΤΗΜΙΟ ΘΕΣΣΑΛΙΑΣ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ΣΧΟΛΗ ΕΠΙΣΤΗΜΩΝ ΥΓΕΙΑΣ- ΤΜΗΜΑ ΙΑΤΡΙΚΗΣ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cap="all" dirty="0">
                          <a:effectLst/>
                        </a:rPr>
                        <a:t>Σχολή Επιστήμης Φυσικής Αγωγής και Αθλητισμού-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ΤΜΗΜΑ ΕΠΙΣΤΗΜΗΣ ΦΥΣΙΚΗΣ ΑΓΩΓΗΣ ΚΑΙ ΑΘΛΗΤΙΣΜΟΥ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ΔΙΑΤΜΗΜΑΤΙΚΟ ΠΡΟΓΡΑΜΜΑ ΜΕΤΑΠΤΥΧΙΑΚΩΝ ΣΠΟΥΔΩΝ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cap="all" dirty="0">
                          <a:effectLst/>
                        </a:rPr>
                        <a:t>«Άσκηση, </a:t>
                      </a:r>
                      <a:r>
                        <a:rPr lang="el-GR" sz="1200" cap="all" dirty="0" err="1">
                          <a:effectLst/>
                        </a:rPr>
                        <a:t>Εργοσπιρομετρία</a:t>
                      </a:r>
                      <a:r>
                        <a:rPr lang="el-GR" sz="1200" cap="all" dirty="0">
                          <a:effectLst/>
                        </a:rPr>
                        <a:t> και Αποκατάσταση»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2644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1F2FF0-13F1-4710-9712-82E7E053173F}"/>
              </a:ext>
            </a:extLst>
          </p:cNvPr>
          <p:cNvSpPr txBox="1"/>
          <p:nvPr/>
        </p:nvSpPr>
        <p:spPr>
          <a:xfrm>
            <a:off x="3047223" y="305966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ΠΝΕΥΣΤΙΚΗ ΦΥΣΙΚΟΘΕΡΑΠΕΙΑ»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E36FE-02AB-47DB-BB2C-B5949E7CA94D}"/>
              </a:ext>
            </a:extLst>
          </p:cNvPr>
          <p:cNvSpPr txBox="1"/>
          <p:nvPr/>
        </p:nvSpPr>
        <p:spPr>
          <a:xfrm>
            <a:off x="4491989" y="3901773"/>
            <a:ext cx="3208021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Σάββατο 02 Απριλίου 2022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443AF-5D69-4135-AC6E-C0DEA4DD02C6}"/>
              </a:ext>
            </a:extLst>
          </p:cNvPr>
          <p:cNvSpPr txBox="1"/>
          <p:nvPr/>
        </p:nvSpPr>
        <p:spPr>
          <a:xfrm>
            <a:off x="769620" y="4720031"/>
            <a:ext cx="11079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Βασικές αρχές αναπνευστικής φυσιοθεραπείας- Εκτίμηση ασθενούς- Σχεδιασμός  προγράμματος φυσιοθεραπείας</a:t>
            </a:r>
            <a:endParaRPr lang="el-GR" dirty="0"/>
          </a:p>
        </p:txBody>
      </p:sp>
      <p:pic>
        <p:nvPicPr>
          <p:cNvPr id="1025" name="Εικόνα 2">
            <a:extLst>
              <a:ext uri="{FF2B5EF4-FFF2-40B4-BE49-F238E27FC236}">
                <a16:creationId xmlns:a16="http://schemas.microsoft.com/office/drawing/2014/main" id="{FD38A243-4D4A-4DF2-9BAC-AF0613CA5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4" y="173330"/>
            <a:ext cx="2030963" cy="16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Εικόνα 3" descr="sim1">
            <a:extLst>
              <a:ext uri="{FF2B5EF4-FFF2-40B4-BE49-F238E27FC236}">
                <a16:creationId xmlns:a16="http://schemas.microsoft.com/office/drawing/2014/main" id="{1EA8218D-F04F-4797-96BA-E31C8D06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1" y="173330"/>
            <a:ext cx="2108719" cy="16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FBE5DD-AB7F-4FAF-8EB1-B84549A892E7}"/>
              </a:ext>
            </a:extLst>
          </p:cNvPr>
          <p:cNvSpPr txBox="1"/>
          <p:nvPr/>
        </p:nvSpPr>
        <p:spPr>
          <a:xfrm>
            <a:off x="5309235" y="5273846"/>
            <a:ext cx="2000249" cy="92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Ευαγγελία </a:t>
            </a:r>
            <a:r>
              <a:rPr lang="el-GR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Κουτσιούμπα</a:t>
            </a:r>
            <a:endParaRPr lang="el-GR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l-G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Φυσικοθεραπεύτρια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</a:p>
          <a:p>
            <a:pPr algn="just">
              <a:lnSpc>
                <a:spcPct val="115000"/>
              </a:lnSpc>
            </a:pPr>
            <a:r>
              <a:rPr lang="el-G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ΜΕΘ ΠΓΝΛ</a:t>
            </a:r>
            <a:endParaRPr lang="en-US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3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FB6A08F-BABD-4DE0-9A99-CE1A1C5D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53572"/>
            <a:ext cx="4365522" cy="2916983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bg1"/>
                </a:solidFill>
              </a:rPr>
              <a:t>Κριτήρια ικανότητας αποκατάστασης μετά  COVID-19 </a:t>
            </a:r>
            <a:br>
              <a:rPr lang="el-GR" sz="3600" b="1" dirty="0">
                <a:solidFill>
                  <a:schemeClr val="bg1"/>
                </a:solidFill>
              </a:rPr>
            </a:br>
            <a:r>
              <a:rPr lang="el-GR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25A950-6134-4F50-BF5D-7B251E0BF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algn="just"/>
            <a:r>
              <a:rPr lang="el-GR" sz="1800" dirty="0"/>
              <a:t>Τα οξέα συμπτώματα που προκαλούνται από τον COVID-19 θα πρέπει να έχουν υποχωρήσει </a:t>
            </a:r>
            <a:r>
              <a:rPr lang="el-GR" sz="1800" b="1" u="sng" dirty="0"/>
              <a:t>για τουλάχιστον 2 ημέρες </a:t>
            </a:r>
            <a:r>
              <a:rPr lang="el-GR" sz="1800" dirty="0"/>
              <a:t>πριν από τη μεταφορά</a:t>
            </a:r>
          </a:p>
          <a:p>
            <a:pPr algn="just"/>
            <a:r>
              <a:rPr lang="el-GR" sz="1800" dirty="0"/>
              <a:t>Το αναπνευστικό και κυκλοφορικό σύστημα θα πρέπει να έχει σταθεροποιηθεί </a:t>
            </a:r>
            <a:r>
              <a:rPr lang="el-GR" sz="1800" b="1" u="sng" dirty="0"/>
              <a:t>ώστε να μην επιστρέψει ο ασθενής στην οξεία  φάση ξανά</a:t>
            </a:r>
          </a:p>
          <a:p>
            <a:pPr algn="just"/>
            <a:r>
              <a:rPr lang="el-GR" sz="1800" b="1" u="sng" dirty="0"/>
              <a:t>Αποφυγή απευθείας </a:t>
            </a:r>
            <a:r>
              <a:rPr lang="el-GR" sz="1800" dirty="0"/>
              <a:t>μετακινήσεων ασθενών από τη </a:t>
            </a:r>
            <a:r>
              <a:rPr lang="el-GR" sz="1800" b="1" u="sng" dirty="0"/>
              <a:t>ΜΕΘ</a:t>
            </a:r>
            <a:r>
              <a:rPr lang="el-GR" sz="1800" dirty="0"/>
              <a:t> σε </a:t>
            </a:r>
            <a:r>
              <a:rPr lang="el-GR" sz="1800" b="1" u="sng" dirty="0"/>
              <a:t>κέντρα αποκατάστασης</a:t>
            </a:r>
          </a:p>
          <a:p>
            <a:pPr algn="just"/>
            <a:r>
              <a:rPr lang="el-GR" sz="1800" dirty="0"/>
              <a:t>Προκειμένου να διασφαλιστεί ότι δεν υπάρχει πλέον λοιμώδης κατάσταση, η PCR η οποία πραγματοποιείται αποκλειστικά σε διαγνωστικούς νοσοκομειακούς φορείς θα πρέπει να δώσει </a:t>
            </a:r>
            <a:r>
              <a:rPr lang="el-GR" sz="1800" b="1" u="sng" dirty="0"/>
              <a:t>αρνητικό αποτέλεσμα εξέτασης σε 2 επιχρίσματα που λαμβάνονται ταυτόχρονα (</a:t>
            </a:r>
            <a:r>
              <a:rPr lang="el-GR" sz="1800" b="1" u="sng" dirty="0" err="1"/>
              <a:t>στοματοφαρυγγικά</a:t>
            </a:r>
            <a:r>
              <a:rPr lang="el-GR" sz="1800" b="1" u="sng" dirty="0"/>
              <a:t> και ρινοφαρυγγικά)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9C98366-CDA1-40CC-8439-648144D40D26}"/>
              </a:ext>
            </a:extLst>
          </p:cNvPr>
          <p:cNvSpPr/>
          <p:nvPr/>
        </p:nvSpPr>
        <p:spPr>
          <a:xfrm>
            <a:off x="9240798" y="6316024"/>
            <a:ext cx="1376517" cy="462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Carda</a:t>
            </a:r>
            <a:r>
              <a:rPr lang="el-GR" dirty="0"/>
              <a:t> </a:t>
            </a:r>
            <a:r>
              <a:rPr lang="el-GR" dirty="0" err="1"/>
              <a:t>et</a:t>
            </a:r>
            <a:r>
              <a:rPr lang="el-GR" dirty="0"/>
              <a:t> </a:t>
            </a:r>
            <a:r>
              <a:rPr lang="el-GR" dirty="0" err="1"/>
              <a:t>al</a:t>
            </a:r>
            <a:r>
              <a:rPr lang="el-GR" dirty="0"/>
              <a:t>.</a:t>
            </a:r>
            <a:r>
              <a:rPr lang="el-GR" sz="1800" dirty="0"/>
              <a:t> 2020</a:t>
            </a:r>
            <a:r>
              <a:rPr lang="el-GR" dirty="0"/>
              <a:t> 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C56AA50-0790-4EC4-84B1-19F6F15B1F36}"/>
              </a:ext>
            </a:extLst>
          </p:cNvPr>
          <p:cNvSpPr/>
          <p:nvPr/>
        </p:nvSpPr>
        <p:spPr>
          <a:xfrm>
            <a:off x="10618838" y="6316023"/>
            <a:ext cx="1376517" cy="45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 err="1"/>
              <a:t>Robert</a:t>
            </a:r>
            <a:r>
              <a:rPr lang="el-GR" sz="1800" dirty="0"/>
              <a:t> </a:t>
            </a:r>
            <a:r>
              <a:rPr lang="el-GR" sz="1800" dirty="0" err="1"/>
              <a:t>Koch</a:t>
            </a:r>
            <a:r>
              <a:rPr lang="el-GR" sz="1800" dirty="0"/>
              <a:t> </a:t>
            </a:r>
            <a:r>
              <a:rPr lang="en-US" sz="1800" dirty="0"/>
              <a:t>May </a:t>
            </a:r>
            <a:r>
              <a:rPr lang="el-GR" sz="1800" dirty="0"/>
              <a:t>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663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F27E385-43F2-476E-8D30-DC6A1B51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6" y="1683756"/>
            <a:ext cx="3593588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400" b="1" dirty="0">
                <a:solidFill>
                  <a:schemeClr val="tx1">
                    <a:lumMod val="95000"/>
                  </a:schemeClr>
                </a:solidFill>
              </a:rPr>
              <a:t>Στόχοι Αποκατάστασης</a:t>
            </a:r>
            <a:r>
              <a:rPr lang="en-US" sz="3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l-GR" sz="3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2563AC7F-9F70-F40B-0D08-57EB6C6E5B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36462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74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AA4420C-E8E9-4B58-B4CF-3383887E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l-GR" sz="5400"/>
              <a:t>ΑΣΚΗΣΗ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4633336-CFD7-7DC1-B95D-7FDB0131B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6767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58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4C8B261-3CA0-4EF9-9FAA-4EB9FAAD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79" y="1933513"/>
            <a:ext cx="3600860" cy="2990973"/>
          </a:xfrm>
        </p:spPr>
        <p:txBody>
          <a:bodyPr>
            <a:normAutofit/>
          </a:bodyPr>
          <a:lstStyle/>
          <a:p>
            <a:r>
              <a:rPr lang="el-GR" sz="3400" b="1" dirty="0"/>
              <a:t>ΑΣΚΗΣΗ ΑΝΤΟΧΗΣ</a:t>
            </a:r>
            <a:br>
              <a:rPr lang="el-GR" sz="3400" dirty="0"/>
            </a:br>
            <a:r>
              <a:rPr lang="en-US" sz="1000" b="0" i="0" dirty="0">
                <a:effectLst/>
                <a:latin typeface="Cambria" panose="02040503050406030204" pitchFamily="18" charset="0"/>
              </a:rPr>
              <a:t>Zhao et all. Recommendations for respiratory rehabilitation in adults with COVID-19. </a:t>
            </a:r>
            <a:r>
              <a:rPr lang="en-US" sz="1000" b="0" i="1" dirty="0">
                <a:effectLst/>
                <a:latin typeface="Cambria" panose="02040503050406030204" pitchFamily="18" charset="0"/>
              </a:rPr>
              <a:t>Chin Med J (</a:t>
            </a:r>
            <a:r>
              <a:rPr lang="en-US" sz="1000" b="0" i="1" dirty="0" err="1">
                <a:effectLst/>
                <a:latin typeface="Cambria" panose="02040503050406030204" pitchFamily="18" charset="0"/>
              </a:rPr>
              <a:t>Engl</a:t>
            </a:r>
            <a:r>
              <a:rPr lang="en-US" sz="1000" b="0" i="1" dirty="0">
                <a:effectLst/>
                <a:latin typeface="Cambria" panose="02040503050406030204" pitchFamily="18" charset="0"/>
              </a:rPr>
              <a:t>) </a:t>
            </a:r>
            <a:r>
              <a:rPr lang="en-US" sz="1000" b="0" i="0" dirty="0">
                <a:effectLst/>
                <a:latin typeface="Cambria" panose="02040503050406030204" pitchFamily="18" charset="0"/>
              </a:rPr>
              <a:t>2020</a:t>
            </a:r>
            <a:br>
              <a:rPr lang="el-GR" sz="3400" dirty="0"/>
            </a:br>
            <a:endParaRPr lang="el-GR" sz="3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4A7730-DA2B-46D9-80D3-97C741357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7025958" cy="5431536"/>
          </a:xfrm>
        </p:spPr>
        <p:txBody>
          <a:bodyPr anchor="ctr">
            <a:normAutofit/>
          </a:bodyPr>
          <a:lstStyle/>
          <a:p>
            <a:pPr algn="just"/>
            <a:r>
              <a:rPr lang="el-GR" sz="2200" dirty="0"/>
              <a:t>Ανάλογα με τη σοβαρότητα των σωματικών περιορισμών, μπορούν να χρησιμοποιηθούν διάφορες μορφές προπόνησης αντοχής όπως</a:t>
            </a:r>
          </a:p>
          <a:p>
            <a:pPr algn="just"/>
            <a:r>
              <a:rPr lang="el-GR" sz="2200" dirty="0"/>
              <a:t>Εργόμετρο ποδηλάτου</a:t>
            </a:r>
          </a:p>
          <a:p>
            <a:pPr algn="just"/>
            <a:r>
              <a:rPr lang="el-GR" sz="2200" dirty="0"/>
              <a:t>Προπόνηση βάδισης</a:t>
            </a:r>
          </a:p>
          <a:p>
            <a:pPr algn="just"/>
            <a:r>
              <a:rPr lang="el-GR" sz="2200" dirty="0"/>
              <a:t>ή αργό τζόκινγκ</a:t>
            </a:r>
          </a:p>
          <a:p>
            <a:pPr algn="just"/>
            <a:r>
              <a:rPr lang="el-GR" sz="2200" dirty="0"/>
              <a:t>Εάν είναι ανεκτή, θα πρέπει αρχικά να χρησιμοποιηθεί διάρκεια έως και 10΄ προκειμένου να αυξηθεί σε 20’–30’ ανά μονάδα εκπαίδευσης, εάν είναι δυνατόν </a:t>
            </a:r>
          </a:p>
          <a:p>
            <a:pPr algn="just"/>
            <a:r>
              <a:rPr lang="el-GR" sz="2200" dirty="0"/>
              <a:t>Η ένταση πρέπει να ρυθμίζεται ανάλογα με την οξυγόνωση (εύρος στόχου SpO2: ≥ 88 %) και τη δύσπνοια</a:t>
            </a:r>
          </a:p>
        </p:txBody>
      </p:sp>
    </p:spTree>
    <p:extLst>
      <p:ext uri="{BB962C8B-B14F-4D97-AF65-F5344CB8AC3E}">
        <p14:creationId xmlns:p14="http://schemas.microsoft.com/office/powerpoint/2010/main" val="370133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A963F3C-8AC6-4CE1-A791-0A29F398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l-GR" sz="2400" b="1" dirty="0"/>
              <a:t>ΑΣΚΗΣΗ ΑΝΤΟΧΗΣ ΣΕ Χ.Α.Π</a:t>
            </a:r>
            <a:r>
              <a:rPr lang="en-US" sz="2400" b="1" i="1" dirty="0">
                <a:latin typeface="Cambria" panose="02040503050406030204" pitchFamily="18" charset="0"/>
              </a:rPr>
              <a:t> </a:t>
            </a:r>
            <a:endParaRPr lang="el-GR" sz="24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D48037-1E8D-4180-B738-C8857E8B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7062534" cy="5431536"/>
          </a:xfrm>
        </p:spPr>
        <p:txBody>
          <a:bodyPr anchor="ctr">
            <a:normAutofit/>
          </a:bodyPr>
          <a:lstStyle/>
          <a:p>
            <a:pPr algn="just"/>
            <a:r>
              <a:rPr lang="el-GR" sz="2200" dirty="0"/>
              <a:t>Σε ασθενείς με σοβαρό περιορισμό</a:t>
            </a:r>
          </a:p>
          <a:p>
            <a:pPr marL="0" indent="0" algn="just">
              <a:buNone/>
            </a:pPr>
            <a:r>
              <a:rPr lang="el-GR" sz="2200" dirty="0"/>
              <a:t>   χρήση </a:t>
            </a:r>
            <a:r>
              <a:rPr lang="el-GR" sz="2200" dirty="0" err="1"/>
              <a:t>διαλειμματικής</a:t>
            </a:r>
            <a:r>
              <a:rPr lang="el-GR" sz="2200" dirty="0"/>
              <a:t> προπόνησης με σύντομες περιόδους άσκησης περίπου 30’’ εναλλάξ με διαλείμματα 30’’ </a:t>
            </a:r>
          </a:p>
          <a:p>
            <a:pPr marL="0" indent="0" algn="just">
              <a:buNone/>
            </a:pPr>
            <a:endParaRPr lang="el-GR" sz="2200" dirty="0"/>
          </a:p>
          <a:p>
            <a:pPr marL="0" indent="0" algn="just">
              <a:buNone/>
            </a:pPr>
            <a:r>
              <a:rPr lang="el-GR" sz="2200" dirty="0"/>
              <a:t>φαίνεται να είναι μια εφικτή μορφή προπόνησης αντοχής,  σε ασθενείς με πολύ σοβαρή Χ.Α.Π</a:t>
            </a:r>
          </a:p>
          <a:p>
            <a:pPr marL="0" indent="0" algn="just">
              <a:buNone/>
            </a:pPr>
            <a:endParaRPr lang="el-GR" sz="22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l-GR" sz="2200" u="sng" dirty="0">
                <a:latin typeface="Cambria" panose="02040503050406030204" pitchFamily="18" charset="0"/>
              </a:rPr>
              <a:t>   </a:t>
            </a:r>
            <a:r>
              <a:rPr lang="el-GR" sz="2200" u="sng" dirty="0"/>
              <a:t>Η χορήγηση οξυγόνου κατά τη διάρκεια της άσκησης είναι απαραίτητη σε περίπτωση </a:t>
            </a:r>
            <a:r>
              <a:rPr lang="el-GR" sz="2200" u="sng" dirty="0" err="1"/>
              <a:t>υποξυγοναιμίας</a:t>
            </a:r>
            <a:r>
              <a:rPr lang="el-GR" sz="2200" u="sng" dirty="0"/>
              <a:t> λόγω καταπόνησης</a:t>
            </a:r>
          </a:p>
          <a:p>
            <a:pPr marL="0" indent="0" algn="just">
              <a:buNone/>
            </a:pPr>
            <a:endParaRPr lang="el-GR" sz="22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A593344-A01B-4ED3-ACF7-BA1C2684CE76}"/>
              </a:ext>
            </a:extLst>
          </p:cNvPr>
          <p:cNvSpPr/>
          <p:nvPr/>
        </p:nvSpPr>
        <p:spPr>
          <a:xfrm>
            <a:off x="10343536" y="6311899"/>
            <a:ext cx="1718188" cy="39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100" dirty="0" err="1">
                <a:solidFill>
                  <a:srgbClr val="303030"/>
                </a:solidFill>
                <a:latin typeface="Cambria" panose="02040503050406030204" pitchFamily="18" charset="0"/>
              </a:rPr>
              <a:t>Gloeckl</a:t>
            </a:r>
            <a:r>
              <a:rPr lang="en-US" sz="1100" dirty="0">
                <a:solidFill>
                  <a:srgbClr val="303030"/>
                </a:solidFill>
                <a:latin typeface="Cambria" panose="02040503050406030204" pitchFamily="18" charset="0"/>
              </a:rPr>
              <a:t> R et all</a:t>
            </a:r>
            <a:r>
              <a:rPr lang="el-GR" sz="1100" dirty="0">
                <a:solidFill>
                  <a:srgbClr val="303030"/>
                </a:solidFill>
                <a:latin typeface="Cambria" panose="02040503050406030204" pitchFamily="18" charset="0"/>
              </a:rPr>
              <a:t> 2020</a:t>
            </a:r>
            <a:endParaRPr lang="el-GR" sz="1100"/>
          </a:p>
        </p:txBody>
      </p:sp>
    </p:spTree>
    <p:extLst>
      <p:ext uri="{BB962C8B-B14F-4D97-AF65-F5344CB8AC3E}">
        <p14:creationId xmlns:p14="http://schemas.microsoft.com/office/powerpoint/2010/main" val="144532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3D928F-6F1E-46B2-8235-2700646F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Προπόνηση ενδυνάμωσης</a:t>
            </a:r>
            <a:br>
              <a:rPr lang="el-GR" sz="2400" b="1" dirty="0"/>
            </a:br>
            <a:r>
              <a:rPr lang="el-GR" sz="2400" b="1" dirty="0"/>
              <a:t>Φαίνεται να είναι προπόνηση δύναμης των πιο σημαντικών κύριων μυϊκών ομάδων </a:t>
            </a:r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4CBD1D-877A-4943-96F5-AA71BC58A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0" y="1995948"/>
            <a:ext cx="11543071" cy="4221971"/>
          </a:xfrm>
        </p:spPr>
        <p:txBody>
          <a:bodyPr anchor="t">
            <a:normAutofit/>
          </a:bodyPr>
          <a:lstStyle/>
          <a:p>
            <a:r>
              <a:rPr lang="el-GR" sz="2400" dirty="0"/>
              <a:t>Αποτελεί : ένα πολύτιμο μέτρο για τη μυϊκή ατροφία και δυσλειτουργία που σχετίζεται με την ακινησία</a:t>
            </a:r>
          </a:p>
          <a:p>
            <a:r>
              <a:rPr lang="el-GR" sz="2400" dirty="0"/>
              <a:t>Παράδειγμα προπονητικής άσκησης: ενδυνάμωση με 3 σετ των 10 - 15 επαναλήψεων ανά σειρά ασκήσεων</a:t>
            </a:r>
          </a:p>
          <a:p>
            <a:r>
              <a:rPr lang="el-GR" sz="2400" dirty="0"/>
              <a:t>Η επίτευξη μυϊκής κόπωσης σε συγκεκριμένη μυϊκή ομάδα κατά το τέλος ενός σετ προπόνησης ή η προοδευτική αύξηση της αντίστασης στην προπόνηση είναι ζωτικής σημασίας</a:t>
            </a:r>
          </a:p>
          <a:p>
            <a:r>
              <a:rPr lang="el-GR" sz="2400" dirty="0"/>
              <a:t>Αυτή η προσέγγιση προπόνησης δύναμης οδήγησε σε σημαντική αύξηση της δύναμης σε ασθενείς μετά από SARS-1</a:t>
            </a:r>
            <a:endParaRPr lang="en-US" sz="2400" dirty="0"/>
          </a:p>
          <a:p>
            <a:r>
              <a:rPr lang="en-US" sz="900" b="0" i="0" dirty="0">
                <a:effectLst/>
                <a:latin typeface="Cambria" panose="02040503050406030204" pitchFamily="18" charset="0"/>
              </a:rPr>
              <a:t>Lau H M et all. A </a:t>
            </a:r>
            <a:r>
              <a:rPr lang="en-US" sz="900" b="0" i="0" dirty="0" err="1">
                <a:effectLst/>
                <a:latin typeface="Cambria" panose="02040503050406030204" pitchFamily="18" charset="0"/>
              </a:rPr>
              <a:t>randomised</a:t>
            </a:r>
            <a:r>
              <a:rPr lang="en-US" sz="900" b="0" i="0" dirty="0">
                <a:effectLst/>
                <a:latin typeface="Cambria" panose="02040503050406030204" pitchFamily="18" charset="0"/>
              </a:rPr>
              <a:t> controlled trial of the effectiveness of an exercise training program in patients recovering from severe acute respiratory syndrome. </a:t>
            </a:r>
            <a:r>
              <a:rPr lang="en-US" sz="900" b="0" i="1" dirty="0">
                <a:effectLst/>
                <a:latin typeface="Cambria" panose="02040503050406030204" pitchFamily="18" charset="0"/>
              </a:rPr>
              <a:t>Aust J </a:t>
            </a:r>
            <a:r>
              <a:rPr lang="en-US" sz="900" b="0" i="1" dirty="0" err="1">
                <a:effectLst/>
                <a:latin typeface="Cambria" panose="02040503050406030204" pitchFamily="18" charset="0"/>
              </a:rPr>
              <a:t>Physiother</a:t>
            </a:r>
            <a:r>
              <a:rPr lang="en-US" sz="900" b="0" i="1" dirty="0">
                <a:effectLst/>
                <a:latin typeface="Cambria" panose="02040503050406030204" pitchFamily="18" charset="0"/>
              </a:rPr>
              <a:t>. </a:t>
            </a:r>
            <a:r>
              <a:rPr lang="en-US" sz="900" b="0" i="0" dirty="0">
                <a:effectLst/>
                <a:latin typeface="Cambria" panose="02040503050406030204" pitchFamily="18" charset="0"/>
              </a:rPr>
              <a:t>2005;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2729992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711935-B12B-46C9-94C1-F2EF7AFC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Εξάσκηση με πρόκληση δονήσεων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05FA2F-CC21-46EA-B157-5F05E56F2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el-GR" sz="2400"/>
              <a:t>Σε πνευμονολογικούς ασθενείς με μυϊκή αδυναμία ή μετά από μυϊκή ατροφία που προκαλείται από ακινητοποίηση, έχει αποδειχθεί ότι η εξάσκηση με πρόκληση δονήσεων σε  ειδικές πλατφόρμες δόνησης είναι μια αποτελεσματική μέθοδος βελτίωσης της </a:t>
            </a:r>
            <a:r>
              <a:rPr lang="el-GR" sz="2400" b="1" u="sng"/>
              <a:t>μυϊκής απόδοσης </a:t>
            </a:r>
            <a:endParaRPr lang="en-US" sz="2400" b="1" u="sng"/>
          </a:p>
          <a:p>
            <a:pPr marL="0" indent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900" b="0" i="0">
                <a:effectLst/>
                <a:latin typeface="Cambria" panose="02040503050406030204" pitchFamily="18" charset="0"/>
              </a:rPr>
              <a:t>Gloeckl R</a:t>
            </a:r>
            <a:r>
              <a:rPr lang="en-US" sz="900">
                <a:latin typeface="Cambria" panose="02040503050406030204" pitchFamily="18" charset="0"/>
              </a:rPr>
              <a:t> et all. </a:t>
            </a:r>
            <a:r>
              <a:rPr lang="en-US" sz="900" b="0" i="0">
                <a:effectLst/>
                <a:latin typeface="Cambria" panose="02040503050406030204" pitchFamily="18" charset="0"/>
              </a:rPr>
              <a:t>Whatʼs the secret behind the benefits of whole-body vibration training in patients with COPD?. </a:t>
            </a:r>
            <a:r>
              <a:rPr lang="en-US" sz="900" b="0" i="1">
                <a:effectLst/>
                <a:latin typeface="Cambria" panose="02040503050406030204" pitchFamily="18" charset="0"/>
              </a:rPr>
              <a:t>Respir Med. </a:t>
            </a:r>
            <a:r>
              <a:rPr lang="en-US" sz="900" b="0" i="0">
                <a:effectLst/>
                <a:latin typeface="Cambria" panose="02040503050406030204" pitchFamily="18" charset="0"/>
              </a:rPr>
              <a:t>2017</a:t>
            </a:r>
          </a:p>
          <a:p>
            <a:pPr marL="0" indent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b="0" i="0">
                <a:effectLst/>
                <a:latin typeface="Cambria" panose="02040503050406030204" pitchFamily="18" charset="0"/>
              </a:rPr>
              <a:t>Gloeckl R et all. Effects of complementary whole-body vibration training in patients after lung transplantation: A randomized, controlled trial. </a:t>
            </a:r>
            <a:r>
              <a:rPr lang="en-US" sz="1000" b="0" i="1">
                <a:effectLst/>
                <a:latin typeface="Cambria" panose="02040503050406030204" pitchFamily="18" charset="0"/>
              </a:rPr>
              <a:t>J Heart Lung Transplant. </a:t>
            </a:r>
            <a:r>
              <a:rPr lang="en-US" sz="1000" b="0" i="0">
                <a:effectLst/>
                <a:latin typeface="Cambria" panose="02040503050406030204" pitchFamily="18" charset="0"/>
              </a:rPr>
              <a:t>2015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l-GR" sz="2400"/>
              <a:t>Επιπλέον, τα αρχικά δεδομένα δείχνουν ότι η εκπαίδευση με δονήσεις μπορεί επίσης να πραγματοποιηθεί με ασφάλεια σε ασθενείς στη μονάδα εντατικής θεραπείας </a:t>
            </a:r>
            <a:endParaRPr lang="en-US" sz="2400"/>
          </a:p>
          <a:p>
            <a:pPr marL="0" indent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b="0" i="0">
                <a:effectLst/>
                <a:latin typeface="Cambria" panose="02040503050406030204" pitchFamily="18" charset="0"/>
              </a:rPr>
              <a:t>Wollersheim T et all. Whole-body vibration to prevent intensive care unit-acquired weakness: safety, feasibility, and metabolic response. </a:t>
            </a:r>
            <a:r>
              <a:rPr lang="en-US" sz="1000" b="0" i="1">
                <a:effectLst/>
                <a:latin typeface="Cambria" panose="02040503050406030204" pitchFamily="18" charset="0"/>
              </a:rPr>
              <a:t>Crit Care. </a:t>
            </a:r>
            <a:r>
              <a:rPr lang="en-US" sz="1000" b="0" i="0">
                <a:effectLst/>
                <a:latin typeface="Cambria" panose="02040503050406030204" pitchFamily="18" charset="0"/>
              </a:rPr>
              <a:t>2017</a:t>
            </a:r>
          </a:p>
          <a:p>
            <a:pPr marL="0" indent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b="0" i="0">
                <a:effectLst/>
                <a:latin typeface="Cambria" panose="02040503050406030204" pitchFamily="18" charset="0"/>
              </a:rPr>
              <a:t>Boeselt T</a:t>
            </a:r>
            <a:r>
              <a:rPr lang="en-US" sz="1000">
                <a:latin typeface="Cambria" panose="02040503050406030204" pitchFamily="18" charset="0"/>
              </a:rPr>
              <a:t> et all.</a:t>
            </a:r>
            <a:r>
              <a:rPr lang="en-US" sz="1000" b="0" i="0">
                <a:effectLst/>
                <a:latin typeface="Cambria" panose="02040503050406030204" pitchFamily="18" charset="0"/>
              </a:rPr>
              <a:t>Whole-body vibration therapy in intensive care patients: A feasibility and safety study. </a:t>
            </a:r>
            <a:r>
              <a:rPr lang="en-US" sz="1000" b="0" i="1">
                <a:effectLst/>
                <a:latin typeface="Cambria" panose="02040503050406030204" pitchFamily="18" charset="0"/>
              </a:rPr>
              <a:t>J Rehabil Med. </a:t>
            </a:r>
            <a:r>
              <a:rPr lang="en-US" sz="1000" b="0" i="0">
                <a:effectLst/>
                <a:latin typeface="Cambria" panose="02040503050406030204" pitchFamily="18" charset="0"/>
              </a:rPr>
              <a:t>2016</a:t>
            </a:r>
            <a:r>
              <a:rPr lang="en-US" sz="1000" b="0" i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pPr marL="0" indent="0" algn="just">
              <a:spcBef>
                <a:spcPts val="2000"/>
              </a:spcBef>
              <a:spcAft>
                <a:spcPts val="2000"/>
              </a:spcAft>
              <a:buNone/>
            </a:pPr>
            <a:endParaRPr lang="el-GR" sz="2400"/>
          </a:p>
          <a:p>
            <a:pPr marL="0" indent="0" algn="just">
              <a:spcBef>
                <a:spcPts val="2000"/>
              </a:spcBef>
              <a:spcAft>
                <a:spcPts val="2000"/>
              </a:spcAft>
              <a:buNone/>
            </a:pPr>
            <a:r>
              <a:rPr lang="el-GR" sz="2400"/>
              <a:t>Μέχρι στιγμής, δεν έχει γίνει καμία μελέτη σχετικά με τη χρήση της εκπαίδευσης με δόνηση σε ασθενείς με COVID-19. </a:t>
            </a:r>
          </a:p>
          <a:p>
            <a:pPr marL="0" indent="0" algn="just">
              <a:spcBef>
                <a:spcPts val="2000"/>
              </a:spcBef>
              <a:spcAft>
                <a:spcPts val="2000"/>
              </a:spcAft>
              <a:buNone/>
            </a:pPr>
            <a:r>
              <a:rPr lang="el-GR" sz="2400"/>
              <a:t>Μια διεθνής ομάδα εμπειρογνωμόνων πρότεινε πρόσφατα την εκπαίδευση σε κραδασμούς ως πιθανή μέθοδο εκπαίδευσης για ασθενείς με COVID-19, τόσο στην οξεία φάση στη μονάδα εντατικής θεραπείας όσο και στη φάση αποκατάστασης μετά τη νόσο 41 .</a:t>
            </a:r>
          </a:p>
          <a:p>
            <a:pPr marL="0" indent="0" algn="just">
              <a:spcBef>
                <a:spcPts val="2000"/>
              </a:spcBef>
              <a:spcAft>
                <a:spcPts val="2000"/>
              </a:spcAft>
              <a:buNone/>
            </a:pPr>
            <a:r>
              <a:rPr lang="el-GR" sz="2400"/>
              <a:t>Ωστόσο, θα πρέπει να ληφθεί υπόψη ότι θρομβοεμβολικές επιπλοκές παρατηρήθηκαν σε περίπου 25% των ασθενών με COVID-19 που χρήζουν εντατικής θεραπείας παρά την αντιπηκτική αγωγή 42 .</a:t>
            </a:r>
          </a:p>
          <a:p>
            <a:pPr marL="0" indent="0" algn="just">
              <a:spcBef>
                <a:spcPts val="2000"/>
              </a:spcBef>
              <a:spcAft>
                <a:spcPts val="2000"/>
              </a:spcAft>
              <a:buNone/>
            </a:pPr>
            <a:r>
              <a:rPr lang="el-GR" sz="2400"/>
              <a:t> Η θρόμβωση των φλεβών του ποδιού θεωρείται αντένδειξη για προπόνηση με δονήσεις. Από αυτή την άποψη, η εφαρμογή της εκπαίδευσης σε κραδασμούς σε ασθενείς με COVID παραμένει επί του παρόντος μια ατομική κλινική απόφαση, σταθμίζοντας τα οφέλη και τους κινδύνους.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7135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E50711-E282-4457-88D5-49F59D42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Cambria" panose="02040503050406030204" pitchFamily="18" charset="0"/>
              </a:rPr>
              <a:t>Liu K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b="0" i="0" dirty="0">
                <a:effectLst/>
                <a:latin typeface="Cambria" panose="02040503050406030204" pitchFamily="18" charset="0"/>
              </a:rPr>
              <a:t>et al, Respiratory rehabilitation in elderly patients with COVID-19: A randomized controlled study. </a:t>
            </a:r>
            <a:r>
              <a:rPr lang="en-US" sz="2000" b="0" i="1" dirty="0">
                <a:effectLst/>
                <a:latin typeface="Cambria" panose="02040503050406030204" pitchFamily="18" charset="0"/>
              </a:rPr>
              <a:t>Complement </a:t>
            </a:r>
            <a:r>
              <a:rPr lang="en-US" sz="2000" b="0" i="1" dirty="0" err="1">
                <a:effectLst/>
                <a:latin typeface="Cambria" panose="02040503050406030204" pitchFamily="18" charset="0"/>
              </a:rPr>
              <a:t>Ther</a:t>
            </a:r>
            <a:r>
              <a:rPr lang="en-US" sz="2000" b="0" i="1" dirty="0">
                <a:effectLst/>
                <a:latin typeface="Cambria" panose="02040503050406030204" pitchFamily="18" charset="0"/>
              </a:rPr>
              <a:t> Clin </a:t>
            </a:r>
            <a:r>
              <a:rPr lang="en-US" sz="2000" b="0" i="1" dirty="0" err="1">
                <a:effectLst/>
                <a:latin typeface="Cambria" panose="02040503050406030204" pitchFamily="18" charset="0"/>
              </a:rPr>
              <a:t>Pract</a:t>
            </a:r>
            <a:r>
              <a:rPr lang="en-US" sz="2000" b="0" i="1" dirty="0">
                <a:effectLst/>
                <a:latin typeface="Cambria" panose="02040503050406030204" pitchFamily="18" charset="0"/>
              </a:rPr>
              <a:t>. </a:t>
            </a:r>
            <a:r>
              <a:rPr lang="en-US" sz="2000" b="0" i="0" dirty="0">
                <a:effectLst/>
                <a:latin typeface="Cambria" panose="02040503050406030204" pitchFamily="18" charset="0"/>
              </a:rPr>
              <a:t>2020</a:t>
            </a:r>
            <a:endParaRPr lang="el-GR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91CD89-D0B4-4BAC-BD9C-30B0657E7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l-GR" b="1" dirty="0"/>
              <a:t>ΑΝΑΠΝΕΥΣΤΙΚΗ ΦΥΣΙΚΟΘΕΡΑΠΕΙΑ:</a:t>
            </a:r>
          </a:p>
          <a:p>
            <a:pPr algn="just"/>
            <a:r>
              <a:rPr lang="el-GR" dirty="0"/>
              <a:t>Σε μια πρόσφατη τυχαιοποιημένη, ελεγχόμενη μελέτη από την Κίνα,  εξετάστηκαν σε 72 ασθενείς μετά την COVID-19 (≥ 65 ετών )</a:t>
            </a:r>
          </a:p>
          <a:p>
            <a:pPr algn="just"/>
            <a:r>
              <a:rPr lang="el-GR" dirty="0"/>
              <a:t>της εκγύμνασης των αναπνευστικών μυών</a:t>
            </a:r>
          </a:p>
          <a:p>
            <a:pPr algn="just"/>
            <a:r>
              <a:rPr lang="el-GR" dirty="0"/>
              <a:t>σε συνδυασμό με ασκήσεις αναπνευστικής φυσιοθεραπείας (προπόνηση για τον βήχα, προπόνηση διαφράγματος, σφιγμένα χείλη, ασκήσεις διατάσεων) </a:t>
            </a:r>
          </a:p>
          <a:p>
            <a:pPr algn="just"/>
            <a:r>
              <a:rPr lang="el-GR" dirty="0"/>
              <a:t>ΑΠΟΤΕΛΕΣΜΑΤΑ 6 ΕΒΔΟΜΑΔΕΣ ΜΕΤΑ:</a:t>
            </a:r>
          </a:p>
          <a:p>
            <a:pPr algn="just"/>
            <a:r>
              <a:rPr lang="el-GR" dirty="0"/>
              <a:t>υπήρξαν σημαντικές βελτιώσεις στην ομάδα άσκησης ;</a:t>
            </a:r>
          </a:p>
          <a:p>
            <a:pPr algn="just"/>
            <a:r>
              <a:rPr lang="el-GR" dirty="0"/>
              <a:t>σε απόσταση δοκιμής 6 λεπτών με τα πόδια,</a:t>
            </a:r>
          </a:p>
          <a:p>
            <a:pPr algn="just"/>
            <a:r>
              <a:rPr lang="el-GR" dirty="0"/>
              <a:t>στη λειτουργία των πνευμόνων</a:t>
            </a:r>
          </a:p>
          <a:p>
            <a:pPr algn="just"/>
            <a:r>
              <a:rPr lang="el-GR" dirty="0"/>
              <a:t>στην ανταλλαγή αερίων και στην ποιότητα ζωής σε σύγκριση με μια ομάδα ελέγχου </a:t>
            </a:r>
          </a:p>
          <a:p>
            <a:pPr algn="just"/>
            <a:r>
              <a:rPr lang="el-GR" dirty="0"/>
              <a:t>ΣΥΜΠΕΡΑΣΜΑΤΙΚΑ:</a:t>
            </a:r>
            <a:endParaRPr lang="en-US" dirty="0"/>
          </a:p>
          <a:p>
            <a:pPr algn="just"/>
            <a:r>
              <a:rPr lang="el-GR" dirty="0"/>
              <a:t>Συνιστάται η εφαρμογή αναπνευστικών φυσιοθεραπευτικών τεχνικών και εκγύμνασης των αναπνευστικών μυών (λαμβάνοντας υπόψη την έλλειψη δεδομένων για τον κίνδυνο </a:t>
            </a:r>
            <a:r>
              <a:rPr lang="el-GR" dirty="0" err="1"/>
              <a:t>θρομβοεμβολικών</a:t>
            </a:r>
            <a:r>
              <a:rPr lang="el-GR" dirty="0"/>
              <a:t> επιπλοκών) για ασθενείς με COVID-19</a:t>
            </a:r>
          </a:p>
        </p:txBody>
      </p:sp>
    </p:spTree>
    <p:extLst>
      <p:ext uri="{BB962C8B-B14F-4D97-AF65-F5344CB8AC3E}">
        <p14:creationId xmlns:p14="http://schemas.microsoft.com/office/powerpoint/2010/main" val="292369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28038C-37AB-4ABF-A68E-743E4B22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4790"/>
            <a:ext cx="10515600" cy="1325563"/>
          </a:xfrm>
        </p:spPr>
        <p:txBody>
          <a:bodyPr/>
          <a:lstStyle/>
          <a:p>
            <a:r>
              <a:rPr lang="el-GR" dirty="0"/>
              <a:t>ΣΥΣΤΑΣΕΙΣ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B7992D-1C2F-4C8F-93E6-6CE0D22B0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572876"/>
            <a:ext cx="11353800" cy="2441575"/>
          </a:xfrm>
        </p:spPr>
        <p:txBody>
          <a:bodyPr/>
          <a:lstStyle/>
          <a:p>
            <a:pPr algn="just"/>
            <a:r>
              <a:rPr lang="el-GR" dirty="0"/>
              <a:t>Η ομάδα εργασίας για την αναπνευστική φυσιοθεραπεία έχει συγκεντρώσει πρακτικές συστάσεις για τη φυσιοθεραπευτική θεραπεία ασθενών με COVID-19 στον </a:t>
            </a:r>
            <a:r>
              <a:rPr lang="el-GR" dirty="0" err="1"/>
              <a:t>ιστότοπό</a:t>
            </a:r>
            <a:r>
              <a:rPr lang="el-GR" dirty="0"/>
              <a:t> της (www.ag-atemphysiotherapie.de)</a:t>
            </a:r>
          </a:p>
          <a:p>
            <a:pPr algn="just"/>
            <a:r>
              <a:rPr lang="el-GR" dirty="0"/>
              <a:t>Μπορείτε να βρείτε πρακτικές περιγραφές για τον τρόπο εκγύμνασης των αναπνευστικών μυών στη διεύθυνση www.atemmuscletraining.com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746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37BC23-E914-4A04-ABEB-CFE1B286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ΨΥΧΟΚΟΙΝΩΝΙΚΗ ΥΠΟΣΤΗΡΙΞΗ ΚΑΙ ΦΘ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E2B15C-3924-47E8-93B8-687E0EC9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825625"/>
            <a:ext cx="11785600" cy="4351338"/>
          </a:xfrm>
        </p:spPr>
        <p:txBody>
          <a:bodyPr/>
          <a:lstStyle/>
          <a:p>
            <a:r>
              <a:rPr lang="el-GR" dirty="0"/>
              <a:t>Εμπειρίες απομόνωσης και καραντίνας</a:t>
            </a:r>
          </a:p>
          <a:p>
            <a:r>
              <a:rPr lang="el-GR" dirty="0"/>
              <a:t>Αντιμετώπιση πιθανών φόβων</a:t>
            </a:r>
          </a:p>
          <a:p>
            <a:r>
              <a:rPr lang="el-GR" dirty="0"/>
              <a:t>Κατάθλιψη, μοναξιά</a:t>
            </a:r>
          </a:p>
          <a:p>
            <a:r>
              <a:rPr lang="el-GR" dirty="0"/>
              <a:t>Συναισθηματική ανακούφιση σε κρίσεις </a:t>
            </a:r>
          </a:p>
          <a:p>
            <a:r>
              <a:rPr lang="el-GR" dirty="0"/>
              <a:t>Αποκατάσταση λειτουργικού επιπέδου</a:t>
            </a:r>
          </a:p>
          <a:p>
            <a:r>
              <a:rPr lang="el-GR" dirty="0"/>
              <a:t>Καθιέρωση ενός τρόπου ζωής που προάγει την υγεία (ενεργοποίηση πόρων, διαχείριση άγχους, εκμάθηση τεχνικών χαλάρωσης)</a:t>
            </a:r>
            <a:endParaRPr lang="en-US" dirty="0"/>
          </a:p>
          <a:p>
            <a:endParaRPr lang="el-G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7191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015EC86-00F6-45D1-BC67-51DA83ED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l-GR" sz="4200" b="1"/>
              <a:t>ΠΕΡΙΕΧΟΜΕΝΑ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Θέση περιεχομένου 2">
            <a:extLst>
              <a:ext uri="{FF2B5EF4-FFF2-40B4-BE49-F238E27FC236}">
                <a16:creationId xmlns:a16="http://schemas.microsoft.com/office/drawing/2014/main" id="{6C75C1A4-3107-816B-6A77-CE8C4988E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99949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08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EB6DED1-8AEC-4DA8-843C-F03E546E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Μη επεμβατικός αερισμός Σε ασθενείς μετά το COVID-19 χωρίς προηγούμενη πνευμονική νόσο 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7950A09B-7A36-5B5C-B694-35132AB448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28074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155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8810C1-5CD5-4468-A345-1CF10937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75" y="93820"/>
            <a:ext cx="10842171" cy="900967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ΓΕΝΙΚΕΣ ΕΝΔΕΙΞΕΙΣ – ΑΝΤΕΝΔΕΙΞΕΙΣ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D82312A-4824-49E8-8D16-34A5F95B6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689" y="994787"/>
            <a:ext cx="9142597" cy="59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70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04C7B-90BE-4DBB-F141-B4D769C09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9826" b="51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6CA60EE-6F6E-4A55-B57A-3113F1E9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l-GR" sz="4000">
                <a:solidFill>
                  <a:srgbClr val="FFFFFF"/>
                </a:solidFill>
              </a:rPr>
              <a:t>ΑΞΙΟΛΟΓΗΣΗ ΑΣΘΕΝΟΥΣ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E2B1B9D8-5E1E-7FC6-2A0A-D43D7C9E7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987641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180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3BEA98-53A5-4E16-8EC8-BB12E7D6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ΕΚΤΙΜΗΣΗ ΑΣΘΕΝΟΥΣ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4AD72E-358B-4CBF-8982-EE759F3F7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ΕΡΓΑΛΕΙΑ ΌΠΩΣ ΚΛΙΜΑΚΕΣ ΑΞΙΟΛΟΓΗΣΗΣ</a:t>
            </a:r>
          </a:p>
        </p:txBody>
      </p:sp>
    </p:spTree>
    <p:extLst>
      <p:ext uri="{BB962C8B-B14F-4D97-AF65-F5344CB8AC3E}">
        <p14:creationId xmlns:p14="http://schemas.microsoft.com/office/powerpoint/2010/main" val="3328036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91E5F3-EB17-4AE5-9A85-63DFBD21DE48}"/>
              </a:ext>
            </a:extLst>
          </p:cNvPr>
          <p:cNvSpPr txBox="1"/>
          <p:nvPr/>
        </p:nvSpPr>
        <p:spPr>
          <a:xfrm>
            <a:off x="1939946" y="4221088"/>
            <a:ext cx="376510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500" b="1" dirty="0">
                <a:latin typeface="+mj-lt"/>
                <a:ea typeface="+mj-ea"/>
                <a:cs typeface="+mj-cs"/>
              </a:rPr>
              <a:t>Η ΚΛΙΜΑΚΑ</a:t>
            </a:r>
            <a:r>
              <a:rPr lang="en-US" sz="2500" b="1" dirty="0">
                <a:latin typeface="+mj-lt"/>
                <a:ea typeface="+mj-ea"/>
                <a:cs typeface="+mj-cs"/>
              </a:rPr>
              <a:t> </a:t>
            </a:r>
            <a:r>
              <a:rPr lang="el-GR" sz="2500" b="1" dirty="0">
                <a:latin typeface="+mj-lt"/>
                <a:ea typeface="+mj-ea"/>
                <a:cs typeface="+mj-cs"/>
              </a:rPr>
              <a:t>ΔΥΣΠΝΟΙΑΣ</a:t>
            </a:r>
            <a:endParaRPr lang="en-US" sz="25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l-GR" sz="2500" b="1" dirty="0">
                <a:latin typeface="+mj-lt"/>
                <a:ea typeface="+mj-ea"/>
                <a:cs typeface="+mj-cs"/>
              </a:rPr>
              <a:t>ΤΟΥ </a:t>
            </a:r>
            <a:r>
              <a:rPr lang="en-US" sz="2500" b="1" dirty="0">
                <a:latin typeface="+mj-lt"/>
                <a:ea typeface="+mj-ea"/>
                <a:cs typeface="+mj-cs"/>
              </a:rPr>
              <a:t>BORG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1984FDD-CE26-43B7-AC44-DC9D691D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E55E3B3-0445-4CFC-BED8-763D4409E61F}" type="slidenum">
              <a:rPr lang="el-GR" smtClean="0"/>
              <a:pPr>
                <a:spcAft>
                  <a:spcPts val="600"/>
                </a:spcAft>
                <a:defRPr/>
              </a:pPr>
              <a:t>24</a:t>
            </a:fld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D18A2D1-B623-42C5-9087-1E8317F6B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196" y="418767"/>
            <a:ext cx="4676009" cy="59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6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7F21F3-41FF-4341-A0E3-DE3FFF4A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ΤΕΧΝΙΚΕΣ ΑΝ ΦΘ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C4376B-D4F5-45C2-9600-871DD87DF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pc="60" dirty="0"/>
              <a:t>Αναπνοή</a:t>
            </a:r>
            <a:r>
              <a:rPr lang="el-GR" spc="20" dirty="0"/>
              <a:t> </a:t>
            </a:r>
            <a:r>
              <a:rPr lang="el-GR" spc="-65" dirty="0"/>
              <a:t>με</a:t>
            </a:r>
            <a:r>
              <a:rPr lang="el-GR" spc="10" dirty="0"/>
              <a:t> </a:t>
            </a:r>
            <a:r>
              <a:rPr lang="el-GR" spc="-45" dirty="0"/>
              <a:t>μισόκλειστα</a:t>
            </a:r>
            <a:r>
              <a:rPr lang="el-GR" spc="20" dirty="0"/>
              <a:t> </a:t>
            </a:r>
            <a:r>
              <a:rPr lang="el-GR" spc="-55" dirty="0"/>
              <a:t>χείλη </a:t>
            </a:r>
            <a:r>
              <a:rPr lang="el-GR" spc="-944" dirty="0"/>
              <a:t> </a:t>
            </a:r>
            <a:r>
              <a:rPr lang="el-GR" spc="-5" dirty="0" err="1"/>
              <a:t>Pursed</a:t>
            </a:r>
            <a:r>
              <a:rPr lang="el-GR" spc="25" dirty="0"/>
              <a:t> </a:t>
            </a:r>
            <a:r>
              <a:rPr lang="el-GR" spc="-15" dirty="0" err="1"/>
              <a:t>lip</a:t>
            </a:r>
            <a:r>
              <a:rPr lang="el-GR" spc="45" dirty="0"/>
              <a:t> </a:t>
            </a:r>
            <a:r>
              <a:rPr lang="el-GR" spc="-5" dirty="0" err="1"/>
              <a:t>breathing</a:t>
            </a:r>
            <a:endParaRPr lang="el-GR" spc="-5" dirty="0"/>
          </a:p>
          <a:p>
            <a:endParaRPr lang="el-GR" spc="-5" dirty="0"/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l-GR"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Γίνεται</a:t>
            </a:r>
            <a:r>
              <a:rPr lang="el-GR"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συχνά</a:t>
            </a:r>
            <a:r>
              <a:rPr lang="el-GR"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αυθόρμητα</a:t>
            </a:r>
            <a:r>
              <a:rPr lang="el-GR"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</a:t>
            </a:r>
            <a:r>
              <a:rPr lang="el-GR"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τους</a:t>
            </a:r>
            <a:r>
              <a:rPr lang="el-GR"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ασθενείς.</a:t>
            </a:r>
            <a:r>
              <a:rPr lang="el-GR"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Μπορεί</a:t>
            </a:r>
            <a:r>
              <a:rPr lang="el-GR"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lang="el-GR" sz="2800" dirty="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lang="el-GR"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lang="el-GR"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μειώσει</a:t>
            </a:r>
            <a:r>
              <a:rPr lang="el-GR"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</a:t>
            </a:r>
            <a:r>
              <a:rPr lang="el-GR"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σύγκλιση</a:t>
            </a:r>
            <a:r>
              <a:rPr lang="el-GR"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των</a:t>
            </a:r>
            <a:r>
              <a:rPr lang="el-GR"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αεραγωγών</a:t>
            </a:r>
            <a:endParaRPr lang="el-GR" sz="2800" dirty="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lang="el-GR"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lang="el-GR"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μεταβάλλει</a:t>
            </a:r>
            <a:r>
              <a:rPr lang="el-GR"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</a:t>
            </a:r>
            <a:r>
              <a:rPr lang="el-GR"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ρυθμό</a:t>
            </a:r>
            <a:r>
              <a:rPr lang="el-GR"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της</a:t>
            </a:r>
            <a:r>
              <a:rPr lang="el-GR"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αναπνοής,</a:t>
            </a:r>
            <a:endParaRPr lang="el-GR" sz="2800" dirty="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lang="el-GR"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lang="el-GR"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ανακούφιση</a:t>
            </a:r>
            <a:r>
              <a:rPr lang="el-GR"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</a:t>
            </a:r>
            <a:r>
              <a:rPr lang="el-GR"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τη</a:t>
            </a:r>
            <a:r>
              <a:rPr lang="el-GR"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δύσπνοια,</a:t>
            </a:r>
            <a:endParaRPr lang="el-GR" sz="2800" dirty="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lang="el-GR"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lang="el-GR"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ακόμη </a:t>
            </a:r>
            <a:r>
              <a:rPr lang="el-GR"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lang="el-GR"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lang="el-GR"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οδηγήσει</a:t>
            </a:r>
            <a:r>
              <a:rPr lang="el-GR"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lang="el-GR"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καλύτερη</a:t>
            </a:r>
            <a:r>
              <a:rPr lang="el-GR"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οξυγόνωση</a:t>
            </a:r>
            <a:endParaRPr lang="el-GR" sz="2800" dirty="0">
              <a:latin typeface="Microsoft Sans Serif"/>
              <a:cs typeface="Microsoft Sans Serif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6602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4474" y="1525346"/>
            <a:ext cx="680529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65" dirty="0"/>
              <a:t>Αναπνοή</a:t>
            </a:r>
            <a:r>
              <a:rPr sz="4000" spc="25" dirty="0"/>
              <a:t> </a:t>
            </a:r>
            <a:r>
              <a:rPr sz="4000" spc="-75" dirty="0"/>
              <a:t>με</a:t>
            </a:r>
            <a:r>
              <a:rPr sz="4000" spc="25" dirty="0"/>
              <a:t> </a:t>
            </a:r>
            <a:r>
              <a:rPr sz="4000" spc="-50" dirty="0"/>
              <a:t>μισόκλειστα</a:t>
            </a:r>
            <a:r>
              <a:rPr sz="4000" spc="30" dirty="0"/>
              <a:t> </a:t>
            </a:r>
            <a:r>
              <a:rPr sz="4000" spc="-60" dirty="0"/>
              <a:t>χείλη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847532" y="2276855"/>
            <a:ext cx="7842884" cy="4318000"/>
            <a:chOff x="323532" y="2276855"/>
            <a:chExt cx="7842884" cy="431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32" y="2276855"/>
              <a:ext cx="2562987" cy="15121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6243" y="3501008"/>
              <a:ext cx="2801874" cy="16531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098" y="4941125"/>
              <a:ext cx="2801874" cy="16531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330" y="190501"/>
            <a:ext cx="5603875" cy="6476997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89B45EC2-018A-4674-A0E4-99F0A92D335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1566" y="766719"/>
            <a:ext cx="3977639" cy="48239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me funziona la respirazione diaframmatica? - Osteopata Roma - Osteomov">
            <a:extLst>
              <a:ext uri="{FF2B5EF4-FFF2-40B4-BE49-F238E27FC236}">
                <a16:creationId xmlns:a16="http://schemas.microsoft.com/office/drawing/2014/main" id="{081BE5CC-94DD-4335-9F5E-EDFF4489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15" y="857864"/>
            <a:ext cx="8347588" cy="514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87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618" y="313213"/>
            <a:ext cx="7678608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Ασκήσεις</a:t>
            </a:r>
            <a:r>
              <a:rPr spc="10" dirty="0"/>
              <a:t> </a:t>
            </a:r>
            <a:r>
              <a:rPr spc="30" dirty="0"/>
              <a:t>αναπνοής</a:t>
            </a:r>
          </a:p>
        </p:txBody>
      </p:sp>
      <p:pic>
        <p:nvPicPr>
          <p:cNvPr id="11266" name="Picture 2" descr="Βαθιά, Μακριά Αναπνοή | kundalini yoga">
            <a:extLst>
              <a:ext uri="{FF2B5EF4-FFF2-40B4-BE49-F238E27FC236}">
                <a16:creationId xmlns:a16="http://schemas.microsoft.com/office/drawing/2014/main" id="{D9A7D74C-54EC-40B6-BC35-B93E490A9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58" y="1521086"/>
            <a:ext cx="5265329" cy="41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Υπόδειγμα Πτυχιακής">
            <a:extLst>
              <a:ext uri="{FF2B5EF4-FFF2-40B4-BE49-F238E27FC236}">
                <a16:creationId xmlns:a16="http://schemas.microsoft.com/office/drawing/2014/main" id="{8376BBBE-69CB-4CE2-B64D-86E73B75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9" y="1521086"/>
            <a:ext cx="4945626" cy="41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78A229-CF8C-45C8-9394-ABD5B6D0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latin typeface="+mn-lt"/>
              </a:rPr>
              <a:t>Ορισμός Αναπνευστικής Φυσικοθεραπείας</a:t>
            </a:r>
            <a:br>
              <a:rPr lang="en-US" sz="2800" b="1" dirty="0">
                <a:latin typeface="+mn-lt"/>
              </a:rPr>
            </a:br>
            <a:r>
              <a:rPr lang="el-GR" sz="2800" b="1" dirty="0">
                <a:latin typeface="+mn-lt"/>
              </a:rPr>
              <a:t>Σκοπός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6C593E-EF1B-4C3D-B395-288F44EE7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Διαδικασία μετακίνησης, προώθησης των βρογχικών εκκρίσεων από το κατώτερο αναπνευστικό σύστημα προς το ανώτερο και τελικώς η απομάκρυνση των βρογχικών εκκρίσεων από τους πνεύμονες με την εφαρμογή διαφόρων τεχνικών..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Με σκοπό τη διευκόλυνση της λειτουργίας του αναπνευστικού συστήματος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9051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Διάφραγμα Ανατομία – Λειτουργία - ppt κατέβασμα">
            <a:extLst>
              <a:ext uri="{FF2B5EF4-FFF2-40B4-BE49-F238E27FC236}">
                <a16:creationId xmlns:a16="http://schemas.microsoft.com/office/drawing/2014/main" id="{7D7F45D2-6D96-4CFC-8B00-14D2602C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36" y="365126"/>
            <a:ext cx="9183328" cy="59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83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889721-0144-43C7-9B0C-EB4DF85C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74" name="Color">
              <a:extLst>
                <a:ext uri="{FF2B5EF4-FFF2-40B4-BE49-F238E27FC236}">
                  <a16:creationId xmlns:a16="http://schemas.microsoft.com/office/drawing/2014/main" id="{06790A54-01AE-410F-8640-FFD693B15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olor">
              <a:extLst>
                <a:ext uri="{FF2B5EF4-FFF2-40B4-BE49-F238E27FC236}">
                  <a16:creationId xmlns:a16="http://schemas.microsoft.com/office/drawing/2014/main" id="{2EA9F13C-98C2-44AC-89E9-4646E04BA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218" name="Picture 2" descr="Φεβρουαρίου 2015 – more than just pilates">
            <a:extLst>
              <a:ext uri="{FF2B5EF4-FFF2-40B4-BE49-F238E27FC236}">
                <a16:creationId xmlns:a16="http://schemas.microsoft.com/office/drawing/2014/main" id="{45193311-148D-4BD5-95AF-64C81F5A9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3"/>
          <a:stretch/>
        </p:blipFill>
        <p:spPr bwMode="auto">
          <a:xfrm>
            <a:off x="4965290" y="598259"/>
            <a:ext cx="6583642" cy="281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9" name="object 3">
            <a:extLst>
              <a:ext uri="{FF2B5EF4-FFF2-40B4-BE49-F238E27FC236}">
                <a16:creationId xmlns:a16="http://schemas.microsoft.com/office/drawing/2014/main" id="{8F17B301-7B26-4DD8-A370-ECA1A2653C6A}"/>
              </a:ext>
            </a:extLst>
          </p:cNvPr>
          <p:cNvSpPr txBox="1"/>
          <p:nvPr/>
        </p:nvSpPr>
        <p:spPr>
          <a:xfrm>
            <a:off x="291974" y="607071"/>
            <a:ext cx="4373275" cy="16164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marR="74930" indent="-182880">
              <a:spcBef>
                <a:spcPts val="10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επικεντρώνει</a:t>
            </a:r>
            <a:r>
              <a:rPr sz="2000" b="1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75" dirty="0">
                <a:solidFill>
                  <a:schemeClr val="bg1"/>
                </a:solidFill>
                <a:latin typeface="Microsoft Sans Serif"/>
                <a:cs typeface="Microsoft Sans Serif"/>
              </a:rPr>
              <a:t>στις</a:t>
            </a:r>
            <a:r>
              <a:rPr sz="2000" b="1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κινήσεις</a:t>
            </a:r>
            <a:r>
              <a:rPr sz="2000" b="1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85" dirty="0">
                <a:solidFill>
                  <a:schemeClr val="bg1"/>
                </a:solidFill>
                <a:latin typeface="Microsoft Sans Serif"/>
                <a:cs typeface="Microsoft Sans Serif"/>
              </a:rPr>
              <a:t>του</a:t>
            </a:r>
            <a:r>
              <a:rPr sz="2000" b="1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επιγάστριου</a:t>
            </a:r>
            <a:r>
              <a:rPr sz="2000" b="1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και</a:t>
            </a:r>
            <a:r>
              <a:rPr sz="2000" b="1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των</a:t>
            </a:r>
            <a:r>
              <a:rPr sz="2000" b="1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κάτω </a:t>
            </a:r>
            <a:r>
              <a:rPr sz="2000" b="1" spc="-5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45" dirty="0">
                <a:solidFill>
                  <a:schemeClr val="bg1"/>
                </a:solidFill>
                <a:latin typeface="Microsoft Sans Serif"/>
                <a:cs typeface="Microsoft Sans Serif"/>
              </a:rPr>
              <a:t>πλευρών</a:t>
            </a:r>
            <a:endParaRPr sz="2000" b="1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95580" indent="-182880">
              <a:spcBef>
                <a:spcPts val="47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επικεντρώνει</a:t>
            </a:r>
            <a:r>
              <a:rPr sz="2000" b="1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στην</a:t>
            </a:r>
            <a:r>
              <a:rPr sz="2000" b="1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διάταση</a:t>
            </a:r>
            <a:r>
              <a:rPr sz="2000" b="1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όλου</a:t>
            </a:r>
            <a:r>
              <a:rPr sz="2000" b="1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85" dirty="0">
                <a:solidFill>
                  <a:schemeClr val="bg1"/>
                </a:solidFill>
                <a:latin typeface="Microsoft Sans Serif"/>
                <a:cs typeface="Microsoft Sans Serif"/>
              </a:rPr>
              <a:t>του</a:t>
            </a:r>
            <a:r>
              <a:rPr sz="2000" b="1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υπογάστριου</a:t>
            </a:r>
            <a:r>
              <a:rPr sz="2000" b="1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καθώς</a:t>
            </a:r>
            <a:endParaRPr sz="2000" b="1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95580">
              <a:spcBef>
                <a:spcPts val="5"/>
              </a:spcBef>
            </a:pPr>
            <a:r>
              <a:rPr sz="2000" b="1" spc="-55" dirty="0">
                <a:solidFill>
                  <a:schemeClr val="bg1"/>
                </a:solidFill>
                <a:latin typeface="Microsoft Sans Serif"/>
                <a:cs typeface="Microsoft Sans Serif"/>
              </a:rPr>
              <a:t>κατεβαίνει</a:t>
            </a:r>
            <a:r>
              <a:rPr sz="2000" b="1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χαμηλότερα</a:t>
            </a:r>
            <a:r>
              <a:rPr sz="2000" b="1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14" dirty="0">
                <a:solidFill>
                  <a:schemeClr val="bg1"/>
                </a:solidFill>
                <a:latin typeface="Microsoft Sans Serif"/>
                <a:cs typeface="Microsoft Sans Serif"/>
              </a:rPr>
              <a:t>το</a:t>
            </a:r>
            <a:r>
              <a:rPr sz="2000" b="1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διάφραγμα</a:t>
            </a:r>
            <a:endParaRPr sz="2000" b="1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1FEBB93A-C2AB-4432-BAC3-0A2DA36E4F5F}"/>
              </a:ext>
            </a:extLst>
          </p:cNvPr>
          <p:cNvSpPr txBox="1">
            <a:spLocks/>
          </p:cNvSpPr>
          <p:nvPr/>
        </p:nvSpPr>
        <p:spPr>
          <a:xfrm>
            <a:off x="53436" y="-36741"/>
            <a:ext cx="552513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FF8500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4000" spc="-55" dirty="0">
                <a:solidFill>
                  <a:schemeClr val="bg1"/>
                </a:solidFill>
              </a:rPr>
              <a:t>Διαφραγματική</a:t>
            </a:r>
            <a:r>
              <a:rPr lang="el-GR" sz="4000" spc="-25" dirty="0">
                <a:solidFill>
                  <a:schemeClr val="bg1"/>
                </a:solidFill>
              </a:rPr>
              <a:t> </a:t>
            </a:r>
            <a:r>
              <a:rPr lang="el-GR" sz="4000" spc="75" dirty="0">
                <a:solidFill>
                  <a:schemeClr val="bg1"/>
                </a:solidFill>
              </a:rPr>
              <a:t>αναπνοή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5E38C868-F551-45E3-BDAC-D1F61D7B9749}"/>
              </a:ext>
            </a:extLst>
          </p:cNvPr>
          <p:cNvSpPr txBox="1"/>
          <p:nvPr/>
        </p:nvSpPr>
        <p:spPr>
          <a:xfrm>
            <a:off x="211599" y="2620884"/>
            <a:ext cx="4501155" cy="3935052"/>
          </a:xfrm>
          <a:prstGeom prst="rect">
            <a:avLst/>
          </a:prstGeom>
        </p:spPr>
        <p:txBody>
          <a:bodyPr vert="horz" wrap="square" lIns="0" tIns="313055" rIns="0" bIns="0" rtlCol="0">
            <a:spAutoFit/>
          </a:bodyPr>
          <a:lstStyle/>
          <a:p>
            <a:pPr marL="93345" algn="ctr">
              <a:spcBef>
                <a:spcPts val="2465"/>
              </a:spcBef>
            </a:pPr>
            <a:r>
              <a:rPr sz="2800" spc="-75" dirty="0" err="1">
                <a:solidFill>
                  <a:schemeClr val="bg1"/>
                </a:solidFill>
                <a:latin typeface="Microsoft Sans Serif"/>
                <a:cs typeface="Microsoft Sans Serif"/>
              </a:rPr>
              <a:t>Δι</a:t>
            </a:r>
            <a:r>
              <a:rPr sz="2800" spc="-75" dirty="0">
                <a:solidFill>
                  <a:schemeClr val="bg1"/>
                </a:solidFill>
                <a:latin typeface="Microsoft Sans Serif"/>
                <a:cs typeface="Microsoft Sans Serif"/>
              </a:rPr>
              <a:t>αφραγματικ</a:t>
            </a:r>
            <a:r>
              <a:rPr lang="el-GR" sz="2800" spc="-75" dirty="0">
                <a:solidFill>
                  <a:schemeClr val="bg1"/>
                </a:solidFill>
                <a:latin typeface="Microsoft Sans Serif"/>
                <a:cs typeface="Microsoft Sans Serif"/>
              </a:rPr>
              <a:t>ή άσκηση:  ύπτια θέση</a:t>
            </a:r>
            <a:endParaRPr sz="28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95580" indent="-182880" algn="ctr">
              <a:spcBef>
                <a:spcPts val="1325"/>
              </a:spcBef>
              <a:buClr>
                <a:srgbClr val="FF8500"/>
              </a:buClr>
              <a:buChar char="•"/>
              <a:tabLst>
                <a:tab pos="195580" algn="l"/>
              </a:tabLst>
            </a:pP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Εκτελείται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διάφορες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θέσεις</a:t>
            </a:r>
            <a:endParaRPr sz="2000" dirty="0">
              <a:latin typeface="Microsoft Sans Serif"/>
              <a:cs typeface="Microsoft Sans Serif"/>
            </a:endParaRPr>
          </a:p>
          <a:p>
            <a:pPr marL="195580" marR="5080" indent="-182880" algn="ctr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Κατά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την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διάρκεια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της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εισπνοής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εφαρμόζεται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αντίσταση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τον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φυσιοθεραπευτή,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η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οποία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προοδευτικά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ελαττώνεται.</a:t>
            </a:r>
            <a:endParaRPr lang="el-GR" sz="2000" spc="-7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95580" marR="5080" indent="-182880" algn="ctr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</a:t>
            </a:r>
            <a:r>
              <a:rPr sz="2000" spc="-6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τά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εκπνοή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τα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χέρια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φυσι</a:t>
            </a: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κ</a:t>
            </a:r>
            <a:r>
              <a:rPr sz="2000" spc="-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οθερ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απευτή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ακολουθούν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χωρίς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πιέζουν</a:t>
            </a: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. </a:t>
            </a:r>
            <a:r>
              <a:rPr lang="el-GR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χέρια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μου".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6" name="Picture 4" descr="Βασικές αρχές αναπνευστικής φυσιοθεραπείας. Τεχνικές και συσκευές αν">
            <a:extLst>
              <a:ext uri="{FF2B5EF4-FFF2-40B4-BE49-F238E27FC236}">
                <a16:creationId xmlns:a16="http://schemas.microsoft.com/office/drawing/2014/main" id="{ACB37F97-948B-40D5-B41E-1BE618A7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45" y="3868057"/>
            <a:ext cx="5265329" cy="281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335" y="572180"/>
            <a:ext cx="368363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Σε</a:t>
            </a:r>
            <a:r>
              <a:rPr sz="4000" spc="30" dirty="0"/>
              <a:t> </a:t>
            </a:r>
            <a:r>
              <a:rPr sz="4000" spc="-65" dirty="0"/>
              <a:t>καθιστή</a:t>
            </a:r>
            <a:r>
              <a:rPr sz="4000" spc="20" dirty="0"/>
              <a:t> </a:t>
            </a:r>
            <a:r>
              <a:rPr sz="4000" spc="-35" dirty="0"/>
              <a:t>θέση</a:t>
            </a:r>
            <a:endParaRPr sz="4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504" y="2503246"/>
            <a:ext cx="2952368" cy="35713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6392" y="2564904"/>
            <a:ext cx="3057524" cy="34480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50412" y="6286588"/>
            <a:ext cx="632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λ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άθ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ο</a:t>
            </a:r>
            <a:r>
              <a:rPr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ς</a:t>
            </a:r>
            <a:endParaRPr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6393" y="6286270"/>
            <a:ext cx="865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σ</a:t>
            </a:r>
            <a:r>
              <a:rPr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ω</a:t>
            </a:r>
            <a:r>
              <a:rPr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σ</a:t>
            </a:r>
            <a:r>
              <a:rPr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τό</a:t>
            </a:r>
            <a:endParaRPr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Βιολογική Μηχανική Εργονομία (E) Ενότητα 11: Καθιστή θέση Δωροθέα  Μακρυγιάννη Pt MSc Τμήμα Φυσικοθεραπείας Ανοικτά Ακαδημαϊκά Μαθήματα στο  ΤΕΙ Αθήνας Το. - ppt κατέβασμα">
            <a:extLst>
              <a:ext uri="{FF2B5EF4-FFF2-40B4-BE49-F238E27FC236}">
                <a16:creationId xmlns:a16="http://schemas.microsoft.com/office/drawing/2014/main" id="{6CD5CE11-E7EC-4AB6-8D62-7969BD5BE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22" y="447367"/>
            <a:ext cx="10589997" cy="596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36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592" y="1772792"/>
            <a:ext cx="2456941" cy="26581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4036" y="2852940"/>
            <a:ext cx="3724275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0258" y="375535"/>
            <a:ext cx="321246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Σε</a:t>
            </a:r>
            <a:r>
              <a:rPr sz="4000" spc="20" dirty="0"/>
              <a:t> </a:t>
            </a:r>
            <a:r>
              <a:rPr sz="4000" spc="-25" dirty="0"/>
              <a:t>όρθια</a:t>
            </a:r>
            <a:r>
              <a:rPr sz="4000" spc="25" dirty="0"/>
              <a:t> </a:t>
            </a:r>
            <a:r>
              <a:rPr sz="4000" spc="-30" dirty="0"/>
              <a:t>θέση</a:t>
            </a:r>
            <a:endParaRPr sz="4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09875" y="1859147"/>
            <a:ext cx="3168395" cy="3830828"/>
          </a:xfrm>
          <a:prstGeom prst="rect">
            <a:avLst/>
          </a:prstGeom>
        </p:spPr>
      </p:pic>
      <p:pic>
        <p:nvPicPr>
          <p:cNvPr id="14338" name="Picture 2" descr="Διαφραγματική Aναπνοή | Πνευμονολογικό Ιατρείο AthensLung | Δρ. Μάριος  Παναγιώτου">
            <a:extLst>
              <a:ext uri="{FF2B5EF4-FFF2-40B4-BE49-F238E27FC236}">
                <a16:creationId xmlns:a16="http://schemas.microsoft.com/office/drawing/2014/main" id="{AA014533-0AF9-48CE-A442-CC974E30A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4" y="1567016"/>
            <a:ext cx="5494004" cy="441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280" y="857641"/>
            <a:ext cx="1051560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65" dirty="0"/>
              <a:t>Κάθε</a:t>
            </a:r>
            <a:r>
              <a:rPr sz="3200" b="1" spc="25" dirty="0"/>
              <a:t> </a:t>
            </a:r>
            <a:r>
              <a:rPr sz="3200" b="1" spc="-50" dirty="0"/>
              <a:t>τμήμα</a:t>
            </a:r>
            <a:r>
              <a:rPr sz="3200" b="1" spc="25" dirty="0"/>
              <a:t> </a:t>
            </a:r>
            <a:r>
              <a:rPr sz="3200" b="1" spc="-155" dirty="0"/>
              <a:t>του</a:t>
            </a:r>
            <a:r>
              <a:rPr sz="3200" b="1" spc="30" dirty="0"/>
              <a:t> </a:t>
            </a:r>
            <a:r>
              <a:rPr sz="3200" b="1" spc="-65" dirty="0"/>
              <a:t>διαφράγματος </a:t>
            </a:r>
            <a:r>
              <a:rPr sz="3200" b="1" spc="-940" dirty="0"/>
              <a:t> </a:t>
            </a:r>
            <a:r>
              <a:rPr sz="3200" b="1" spc="-95" dirty="0"/>
              <a:t>γυμνάζεται</a:t>
            </a:r>
            <a:r>
              <a:rPr sz="3200" b="1" spc="45" dirty="0"/>
              <a:t> </a:t>
            </a:r>
            <a:r>
              <a:rPr sz="3200" b="1" spc="-45" dirty="0"/>
              <a:t>σε</a:t>
            </a:r>
            <a:r>
              <a:rPr sz="3200" b="1" spc="35" dirty="0"/>
              <a:t> </a:t>
            </a:r>
            <a:r>
              <a:rPr sz="3200" b="1" spc="-105" dirty="0"/>
              <a:t>ειδικές</a:t>
            </a:r>
            <a:r>
              <a:rPr sz="3200" b="1" spc="5" dirty="0"/>
              <a:t> </a:t>
            </a:r>
            <a:r>
              <a:rPr sz="3200" b="1" spc="-95" dirty="0"/>
              <a:t>θέσεις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70280" y="1957706"/>
            <a:ext cx="10515600" cy="392209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27329" marR="205740" indent="-182880">
              <a:lnSpc>
                <a:spcPts val="2160"/>
              </a:lnSpc>
              <a:spcBef>
                <a:spcPts val="375"/>
              </a:spcBef>
              <a:buClr>
                <a:srgbClr val="FF8500"/>
              </a:buClr>
              <a:buFont typeface="Wingdings"/>
              <a:buChar char=""/>
              <a:tabLst>
                <a:tab pos="227965" algn="l"/>
              </a:tabLst>
            </a:pPr>
            <a:r>
              <a:rPr dirty="0"/>
              <a:t>Πρόσθιο</a:t>
            </a:r>
            <a:r>
              <a:rPr spc="-5" dirty="0"/>
              <a:t> </a:t>
            </a:r>
            <a:r>
              <a:rPr spc="-25" dirty="0"/>
              <a:t>τμήμα:</a:t>
            </a:r>
            <a:r>
              <a:rPr spc="5" dirty="0"/>
              <a:t> </a:t>
            </a:r>
            <a:r>
              <a:rPr dirty="0"/>
              <a:t>Ο</a:t>
            </a:r>
            <a:r>
              <a:rPr spc="10" dirty="0"/>
              <a:t> </a:t>
            </a:r>
            <a:r>
              <a:rPr spc="-15" dirty="0"/>
              <a:t>άρρωστος</a:t>
            </a:r>
            <a:r>
              <a:rPr spc="-5" dirty="0"/>
              <a:t> </a:t>
            </a:r>
            <a:r>
              <a:rPr spc="-65" dirty="0"/>
              <a:t>τοποθετείται</a:t>
            </a:r>
            <a:r>
              <a:rPr spc="-15" dirty="0"/>
              <a:t> </a:t>
            </a:r>
            <a:r>
              <a:rPr spc="-25" dirty="0"/>
              <a:t>σε</a:t>
            </a:r>
            <a:r>
              <a:rPr spc="15" dirty="0"/>
              <a:t> </a:t>
            </a:r>
            <a:r>
              <a:rPr spc="50" dirty="0"/>
              <a:t>πρηνή</a:t>
            </a:r>
            <a:r>
              <a:rPr spc="5" dirty="0"/>
              <a:t> </a:t>
            </a:r>
            <a:r>
              <a:rPr spc="-15" dirty="0"/>
              <a:t>θέση</a:t>
            </a:r>
            <a:r>
              <a:rPr dirty="0"/>
              <a:t> ή </a:t>
            </a:r>
            <a:r>
              <a:rPr spc="-515" dirty="0"/>
              <a:t> </a:t>
            </a:r>
            <a:r>
              <a:rPr spc="-25" dirty="0"/>
              <a:t>σε</a:t>
            </a:r>
            <a:r>
              <a:rPr spc="10" dirty="0"/>
              <a:t> </a:t>
            </a:r>
            <a:r>
              <a:rPr spc="-20" dirty="0"/>
              <a:t>γονυπετή</a:t>
            </a:r>
            <a:r>
              <a:rPr spc="10" dirty="0"/>
              <a:t> </a:t>
            </a:r>
            <a:r>
              <a:rPr spc="-35" dirty="0"/>
              <a:t>στήριξη</a:t>
            </a:r>
          </a:p>
          <a:p>
            <a:pPr marL="31750">
              <a:lnSpc>
                <a:spcPct val="100000"/>
              </a:lnSpc>
              <a:spcBef>
                <a:spcPts val="5"/>
              </a:spcBef>
              <a:buClr>
                <a:srgbClr val="FF8500"/>
              </a:buClr>
              <a:buFont typeface="Wingdings"/>
              <a:buChar char=""/>
            </a:pPr>
            <a:endParaRPr sz="2750" dirty="0"/>
          </a:p>
          <a:p>
            <a:pPr marL="227329" marR="677545" indent="-182880">
              <a:lnSpc>
                <a:spcPts val="2160"/>
              </a:lnSpc>
              <a:buClr>
                <a:srgbClr val="FF8500"/>
              </a:buClr>
              <a:buFont typeface="Wingdings"/>
              <a:buChar char=""/>
              <a:tabLst>
                <a:tab pos="227965" algn="l"/>
              </a:tabLst>
            </a:pPr>
            <a:r>
              <a:rPr spc="-50" dirty="0"/>
              <a:t>Δεξιό</a:t>
            </a:r>
            <a:r>
              <a:rPr spc="-5" dirty="0"/>
              <a:t> ημιδιάφραγμα:</a:t>
            </a:r>
            <a:r>
              <a:rPr spc="-25" dirty="0"/>
              <a:t> </a:t>
            </a:r>
            <a:r>
              <a:rPr dirty="0"/>
              <a:t>Ο</a:t>
            </a:r>
            <a:r>
              <a:rPr spc="10" dirty="0"/>
              <a:t> </a:t>
            </a:r>
            <a:r>
              <a:rPr spc="-15" dirty="0"/>
              <a:t>άρρωστος</a:t>
            </a:r>
            <a:r>
              <a:rPr spc="-5" dirty="0"/>
              <a:t> </a:t>
            </a:r>
            <a:r>
              <a:rPr spc="-65" dirty="0"/>
              <a:t>τοποθετείται</a:t>
            </a:r>
            <a:r>
              <a:rPr spc="-10" dirty="0"/>
              <a:t> </a:t>
            </a:r>
            <a:r>
              <a:rPr spc="-25" dirty="0"/>
              <a:t>σε</a:t>
            </a:r>
            <a:r>
              <a:rPr spc="15" dirty="0"/>
              <a:t> </a:t>
            </a:r>
            <a:r>
              <a:rPr spc="-45" dirty="0"/>
              <a:t>δεξιά </a:t>
            </a:r>
            <a:r>
              <a:rPr spc="-515" dirty="0"/>
              <a:t> </a:t>
            </a:r>
            <a:r>
              <a:rPr spc="20" dirty="0"/>
              <a:t>πλάγια</a:t>
            </a:r>
            <a:r>
              <a:rPr spc="-5" dirty="0"/>
              <a:t> </a:t>
            </a:r>
            <a:r>
              <a:rPr spc="-25" dirty="0"/>
              <a:t>κατάκλιση</a:t>
            </a:r>
            <a:r>
              <a:rPr spc="-15" dirty="0"/>
              <a:t> </a:t>
            </a:r>
            <a:r>
              <a:rPr spc="-35" dirty="0"/>
              <a:t>με</a:t>
            </a:r>
            <a:r>
              <a:rPr spc="15" dirty="0"/>
              <a:t> </a:t>
            </a:r>
            <a:r>
              <a:rPr spc="-120" dirty="0"/>
              <a:t>το</a:t>
            </a:r>
            <a:r>
              <a:rPr spc="-5" dirty="0"/>
              <a:t> </a:t>
            </a:r>
            <a:r>
              <a:rPr spc="-60" dirty="0"/>
              <a:t>δεξί</a:t>
            </a:r>
            <a:r>
              <a:rPr spc="20" dirty="0"/>
              <a:t> </a:t>
            </a:r>
            <a:r>
              <a:rPr spc="60" dirty="0"/>
              <a:t>πόδι</a:t>
            </a:r>
            <a:r>
              <a:rPr spc="15" dirty="0"/>
              <a:t> </a:t>
            </a:r>
            <a:r>
              <a:rPr spc="-20" dirty="0"/>
              <a:t>λυγισμένο</a:t>
            </a:r>
          </a:p>
          <a:p>
            <a:pPr marL="44450">
              <a:lnSpc>
                <a:spcPct val="100000"/>
              </a:lnSpc>
              <a:spcBef>
                <a:spcPts val="210"/>
              </a:spcBef>
            </a:pPr>
            <a:endParaRPr dirty="0">
              <a:solidFill>
                <a:srgbClr val="FF8500"/>
              </a:solidFill>
              <a:latin typeface="Wingdings"/>
              <a:cs typeface="Wingdings"/>
            </a:endParaRPr>
          </a:p>
          <a:p>
            <a:pPr marL="227329" marR="283845" indent="-182880">
              <a:lnSpc>
                <a:spcPts val="2160"/>
              </a:lnSpc>
              <a:spcBef>
                <a:spcPts val="515"/>
              </a:spcBef>
              <a:buClr>
                <a:srgbClr val="FF8500"/>
              </a:buClr>
              <a:buFont typeface="Wingdings"/>
              <a:buChar char=""/>
              <a:tabLst>
                <a:tab pos="227965" algn="l"/>
              </a:tabLst>
            </a:pPr>
            <a:r>
              <a:rPr spc="-40" dirty="0"/>
              <a:t>Αριστερό</a:t>
            </a:r>
            <a:r>
              <a:rPr spc="5" dirty="0"/>
              <a:t> </a:t>
            </a:r>
            <a:r>
              <a:rPr spc="-5" dirty="0"/>
              <a:t>ημιδιάφραγμα:</a:t>
            </a:r>
            <a:r>
              <a:rPr spc="-25" dirty="0"/>
              <a:t> </a:t>
            </a:r>
            <a:r>
              <a:rPr dirty="0"/>
              <a:t>Ο</a:t>
            </a:r>
            <a:r>
              <a:rPr spc="10" dirty="0"/>
              <a:t> </a:t>
            </a:r>
            <a:r>
              <a:rPr spc="-15" dirty="0"/>
              <a:t>άρρωστος </a:t>
            </a:r>
            <a:r>
              <a:rPr spc="-65" dirty="0"/>
              <a:t>τοποθετείται</a:t>
            </a:r>
            <a:r>
              <a:rPr spc="-15" dirty="0"/>
              <a:t> </a:t>
            </a:r>
            <a:r>
              <a:rPr spc="-25" dirty="0"/>
              <a:t>σε </a:t>
            </a:r>
            <a:r>
              <a:rPr spc="-20" dirty="0"/>
              <a:t> </a:t>
            </a:r>
            <a:r>
              <a:rPr spc="-40" dirty="0"/>
              <a:t>αριστερή</a:t>
            </a:r>
            <a:r>
              <a:rPr spc="-5" dirty="0"/>
              <a:t> </a:t>
            </a:r>
            <a:r>
              <a:rPr spc="20" dirty="0"/>
              <a:t>πλάγια</a:t>
            </a:r>
            <a:r>
              <a:rPr dirty="0"/>
              <a:t> </a:t>
            </a:r>
            <a:r>
              <a:rPr spc="-25" dirty="0"/>
              <a:t>κατάκλιση</a:t>
            </a:r>
            <a:r>
              <a:rPr spc="-15" dirty="0"/>
              <a:t> </a:t>
            </a:r>
            <a:r>
              <a:rPr spc="-35" dirty="0"/>
              <a:t>με</a:t>
            </a:r>
            <a:r>
              <a:rPr spc="20" dirty="0"/>
              <a:t> </a:t>
            </a:r>
            <a:r>
              <a:rPr spc="-120" dirty="0"/>
              <a:t>το</a:t>
            </a:r>
            <a:r>
              <a:rPr spc="5" dirty="0"/>
              <a:t> </a:t>
            </a:r>
            <a:r>
              <a:rPr spc="-40" dirty="0"/>
              <a:t>αριστερό</a:t>
            </a:r>
            <a:r>
              <a:rPr spc="-5" dirty="0"/>
              <a:t> </a:t>
            </a:r>
            <a:r>
              <a:rPr spc="60" dirty="0"/>
              <a:t>πόδι</a:t>
            </a:r>
            <a:r>
              <a:rPr dirty="0"/>
              <a:t> </a:t>
            </a:r>
            <a:r>
              <a:rPr spc="-20" dirty="0"/>
              <a:t>λυγισμένο</a:t>
            </a:r>
          </a:p>
          <a:p>
            <a:pPr marL="0" indent="0">
              <a:lnSpc>
                <a:spcPct val="100000"/>
              </a:lnSpc>
              <a:spcBef>
                <a:spcPts val="210"/>
              </a:spcBef>
              <a:buNone/>
            </a:pPr>
            <a:endParaRPr dirty="0">
              <a:solidFill>
                <a:srgbClr val="FF8500"/>
              </a:solidFill>
              <a:latin typeface="Wingdings"/>
              <a:cs typeface="Wingdings"/>
            </a:endParaRPr>
          </a:p>
          <a:p>
            <a:pPr marL="227329" indent="-182880">
              <a:lnSpc>
                <a:spcPts val="2160"/>
              </a:lnSpc>
              <a:spcBef>
                <a:spcPts val="509"/>
              </a:spcBef>
              <a:buClr>
                <a:srgbClr val="FF8500"/>
              </a:buClr>
              <a:buFont typeface="Wingdings"/>
              <a:buChar char=""/>
              <a:tabLst>
                <a:tab pos="227965" algn="l"/>
              </a:tabLst>
            </a:pPr>
            <a:r>
              <a:rPr spc="35" dirty="0"/>
              <a:t>Οπίσθιο</a:t>
            </a:r>
            <a:r>
              <a:rPr spc="-20" dirty="0"/>
              <a:t> τμήμα:</a:t>
            </a:r>
            <a:r>
              <a:rPr spc="10" dirty="0"/>
              <a:t> </a:t>
            </a:r>
            <a:r>
              <a:rPr dirty="0"/>
              <a:t>Ο</a:t>
            </a:r>
            <a:r>
              <a:rPr spc="10" dirty="0"/>
              <a:t> </a:t>
            </a:r>
            <a:r>
              <a:rPr spc="-15" dirty="0"/>
              <a:t>άρρωστος</a:t>
            </a:r>
            <a:r>
              <a:rPr spc="-10" dirty="0"/>
              <a:t> </a:t>
            </a:r>
            <a:r>
              <a:rPr spc="-65" dirty="0"/>
              <a:t>τοποθετείται</a:t>
            </a:r>
            <a:r>
              <a:rPr spc="-20" dirty="0"/>
              <a:t> </a:t>
            </a:r>
            <a:r>
              <a:rPr spc="-25" dirty="0"/>
              <a:t>σε</a:t>
            </a:r>
            <a:r>
              <a:rPr spc="15" dirty="0"/>
              <a:t> </a:t>
            </a:r>
            <a:r>
              <a:rPr dirty="0"/>
              <a:t>ύπτια</a:t>
            </a:r>
            <a:r>
              <a:rPr spc="10" dirty="0"/>
              <a:t> </a:t>
            </a:r>
            <a:r>
              <a:rPr spc="-25" dirty="0"/>
              <a:t>κατάκλιση </a:t>
            </a:r>
            <a:r>
              <a:rPr spc="-515" dirty="0"/>
              <a:t> </a:t>
            </a:r>
            <a:r>
              <a:rPr spc="-35" dirty="0"/>
              <a:t>με</a:t>
            </a:r>
            <a:r>
              <a:rPr spc="10" dirty="0"/>
              <a:t> </a:t>
            </a:r>
            <a:r>
              <a:rPr spc="-20" dirty="0"/>
              <a:t>λυγισμένα</a:t>
            </a:r>
            <a:r>
              <a:rPr spc="-5" dirty="0"/>
              <a:t> </a:t>
            </a:r>
            <a:r>
              <a:rPr spc="-114" dirty="0"/>
              <a:t>τα</a:t>
            </a:r>
            <a:r>
              <a:rPr spc="10" dirty="0"/>
              <a:t> </a:t>
            </a:r>
            <a:r>
              <a:rPr spc="40" dirty="0"/>
              <a:t>πόδια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240" y="782540"/>
            <a:ext cx="715711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Ασκήσεις</a:t>
            </a:r>
            <a:r>
              <a:rPr spc="10" dirty="0"/>
              <a:t> </a:t>
            </a:r>
            <a:r>
              <a:rPr spc="30" dirty="0"/>
              <a:t>αναπνοής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4240" y="2077027"/>
            <a:ext cx="9794240" cy="2703945"/>
          </a:xfrm>
          <a:prstGeom prst="rect">
            <a:avLst/>
          </a:prstGeom>
        </p:spPr>
        <p:txBody>
          <a:bodyPr vert="horz" wrap="square" lIns="0" tIns="313055" rIns="0" bIns="0" rtlCol="0">
            <a:spAutoFit/>
          </a:bodyPr>
          <a:lstStyle/>
          <a:p>
            <a:pPr marL="93345">
              <a:spcBef>
                <a:spcPts val="2465"/>
              </a:spcBef>
            </a:pPr>
            <a:r>
              <a:rPr sz="3600" spc="-10" dirty="0" err="1">
                <a:solidFill>
                  <a:srgbClr val="FF8500"/>
                </a:solidFill>
                <a:latin typeface="Microsoft Sans Serif"/>
                <a:cs typeface="Microsoft Sans Serif"/>
              </a:rPr>
              <a:t>Το</a:t>
            </a:r>
            <a:r>
              <a:rPr sz="3600" spc="-10" dirty="0">
                <a:solidFill>
                  <a:srgbClr val="FF8500"/>
                </a:solidFill>
                <a:latin typeface="Microsoft Sans Serif"/>
                <a:cs typeface="Microsoft Sans Serif"/>
              </a:rPr>
              <a:t>πική</a:t>
            </a:r>
            <a:r>
              <a:rPr sz="3600" spc="40" dirty="0">
                <a:solidFill>
                  <a:srgbClr val="FF8500"/>
                </a:solidFill>
                <a:latin typeface="Microsoft Sans Serif"/>
                <a:cs typeface="Microsoft Sans Serif"/>
              </a:rPr>
              <a:t> </a:t>
            </a:r>
            <a:r>
              <a:rPr sz="3600" spc="25" dirty="0">
                <a:solidFill>
                  <a:srgbClr val="FF8500"/>
                </a:solidFill>
                <a:latin typeface="Microsoft Sans Serif"/>
                <a:cs typeface="Microsoft Sans Serif"/>
              </a:rPr>
              <a:t>θωρακική</a:t>
            </a:r>
            <a:r>
              <a:rPr sz="3600" spc="60" dirty="0">
                <a:solidFill>
                  <a:srgbClr val="FF8500"/>
                </a:solidFill>
                <a:latin typeface="Microsoft Sans Serif"/>
                <a:cs typeface="Microsoft Sans Serif"/>
              </a:rPr>
              <a:t> </a:t>
            </a:r>
            <a:r>
              <a:rPr sz="3600" spc="-40" dirty="0">
                <a:solidFill>
                  <a:srgbClr val="FF8500"/>
                </a:solidFill>
                <a:latin typeface="Microsoft Sans Serif"/>
                <a:cs typeface="Microsoft Sans Serif"/>
              </a:rPr>
              <a:t>έκπτυξη</a:t>
            </a:r>
            <a:endParaRPr sz="3600" dirty="0">
              <a:latin typeface="Microsoft Sans Serif"/>
              <a:cs typeface="Microsoft Sans Serif"/>
            </a:endParaRPr>
          </a:p>
          <a:p>
            <a:pPr marL="195580" marR="5080" indent="-182880">
              <a:spcBef>
                <a:spcPts val="1325"/>
              </a:spcBef>
              <a:buClr>
                <a:srgbClr val="FF8500"/>
              </a:buClr>
              <a:buChar char="•"/>
              <a:tabLst>
                <a:tab pos="19558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Ο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ασθενής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καλείται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αναπνεύσει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με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χρήση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συγκεκριμένων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τμημάτων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πνεύμονα</a:t>
            </a:r>
            <a:endParaRPr sz="2000" dirty="0">
              <a:latin typeface="Microsoft Sans Serif"/>
              <a:cs typeface="Microsoft Sans Serif"/>
            </a:endParaRPr>
          </a:p>
          <a:p>
            <a:pPr marL="195580" marR="81280" indent="-182880" algn="just">
              <a:spcBef>
                <a:spcPts val="480"/>
              </a:spcBef>
              <a:buClr>
                <a:srgbClr val="FF8500"/>
              </a:buClr>
              <a:buChar char="•"/>
              <a:tabLst>
                <a:tab pos="195580" algn="l"/>
              </a:tabLst>
            </a:pP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χέρι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φυσικοθεραπευτή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ή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ασθενή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τοποθετείται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πάνω 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στην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επιφάνεια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τμήματος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πνεύμονα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που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επιθυμούμε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να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αεριστεί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ασκείται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πίεση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όπως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και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στις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ασκήσεις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διαφραγματικής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αναπνοής</a:t>
            </a:r>
            <a:endParaRPr sz="2000" dirty="0">
              <a:latin typeface="Microsoft Sans Serif"/>
              <a:cs typeface="Microsoft Sans Serif"/>
            </a:endParaRPr>
          </a:p>
          <a:p>
            <a:pPr marL="195580" indent="-182880">
              <a:spcBef>
                <a:spcPts val="480"/>
              </a:spcBef>
              <a:buClr>
                <a:srgbClr val="FF8500"/>
              </a:buClr>
              <a:buChar char="•"/>
              <a:tabLst>
                <a:tab pos="195580" algn="l"/>
              </a:tabLst>
            </a:pP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Μπορεί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γίνει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με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βοήθεια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ανελαστικού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ιμάντα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632" y="2176592"/>
            <a:ext cx="3517119" cy="252925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ject 3">
            <a:extLst>
              <a:ext uri="{FF2B5EF4-FFF2-40B4-BE49-F238E27FC236}">
                <a16:creationId xmlns:a16="http://schemas.microsoft.com/office/drawing/2014/main" id="{1C6781CF-E288-4AAF-AAB5-2AB0C4DD7D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0676" y="2176593"/>
            <a:ext cx="3537345" cy="24986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62336" y="2146004"/>
            <a:ext cx="3517120" cy="255984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l="13554" r="15314" b="-2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object 4"/>
          <p:cNvPicPr/>
          <p:nvPr/>
        </p:nvPicPr>
        <p:blipFill rotWithShape="1">
          <a:blip r:embed="rId3" cstate="print"/>
          <a:srcRect r="-3" b="8990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" name="object 2"/>
          <p:cNvPicPr/>
          <p:nvPr/>
        </p:nvPicPr>
        <p:blipFill rotWithShape="1">
          <a:blip r:embed="rId4" cstate="print"/>
          <a:srcRect t="8107" r="1" b="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15CBFB4-2563-4C78-BF54-1D801D9B81E5}"/>
              </a:ext>
            </a:extLst>
          </p:cNvPr>
          <p:cNvSpPr/>
          <p:nvPr/>
        </p:nvSpPr>
        <p:spPr>
          <a:xfrm>
            <a:off x="448056" y="2258568"/>
            <a:ext cx="2807208" cy="366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ΘΕΣΕΙΣ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A5A5021-939E-40A4-B66B-6B6F2FF2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9193"/>
            <a:ext cx="4210692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ΑΝ</a:t>
            </a:r>
            <a:r>
              <a:rPr lang="el-GR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ΑΠΝΕΥΣΤΙΚΗ 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Φ</a:t>
            </a:r>
            <a:r>
              <a:rPr lang="el-GR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ΥΣΙΚΟΘΕΡΑΠΕΙΑ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63F3FFB4-F43B-47EB-FC79-4D16B5F61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7745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842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400" y="898604"/>
            <a:ext cx="10789920" cy="44307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Arial"/>
                <a:cs typeface="Arial"/>
              </a:rPr>
              <a:t>Προοδευτικό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πρόγραμμα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ενδυνάμωσης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του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διαφράγματος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400" y="2558249"/>
            <a:ext cx="10231119" cy="174150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Πρώτο</a:t>
            </a:r>
            <a:r>
              <a:rPr sz="20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στάδιο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Ο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άρρωστος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τοποθετείται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στις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παραπάνω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ειδικές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θέσεις</a:t>
            </a:r>
            <a:endParaRPr sz="2000" dirty="0">
              <a:latin typeface="Microsoft Sans Serif"/>
              <a:cs typeface="Microsoft Sans Serif"/>
            </a:endParaRPr>
          </a:p>
          <a:p>
            <a:pPr marL="195580" marR="5080" indent="-182880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Εκπνέει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 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στόμα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εισπνέει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μύτη,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u="sng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προσπαθώντας</a:t>
            </a:r>
            <a:r>
              <a:rPr sz="2000" b="1" u="sng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u="sng" dirty="0">
                <a:solidFill>
                  <a:srgbClr val="FFFFFF"/>
                </a:solidFill>
                <a:latin typeface="Microsoft Sans Serif"/>
                <a:cs typeface="Microsoft Sans Serif"/>
              </a:rPr>
              <a:t>ο</a:t>
            </a:r>
            <a:r>
              <a:rPr sz="2000" b="1" u="sng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u="sng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χρόνος</a:t>
            </a:r>
            <a:r>
              <a:rPr sz="2000" b="1" u="sng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u="sng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της</a:t>
            </a:r>
            <a:r>
              <a:rPr sz="2000" b="1" u="sng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u="sng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εκπνοής</a:t>
            </a:r>
            <a:r>
              <a:rPr sz="2000" b="1" u="sng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u="sng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sz="2000" b="1" u="sng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u="sng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είναι</a:t>
            </a:r>
            <a:r>
              <a:rPr sz="2000" b="1" u="sng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u="sng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διπλάσιος</a:t>
            </a:r>
            <a:r>
              <a:rPr sz="2000" b="1" u="sng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u="sng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της </a:t>
            </a:r>
            <a:r>
              <a:rPr sz="2000" b="1" u="sng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u="sng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εισπνοής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εκπτύσσει 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τμήμα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διαφράγματος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που 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αντιστοιχεί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στην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εκάστοτε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ειδική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θέση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619" y="898604"/>
            <a:ext cx="11307097" cy="44307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Arial"/>
                <a:cs typeface="Arial"/>
              </a:rPr>
              <a:t>Προοδευτικό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πρόγραμμα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ενδυνάμωσης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του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διαφράγματος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619" y="2526188"/>
            <a:ext cx="10510683" cy="180562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Δεύτερο</a:t>
            </a:r>
            <a:r>
              <a:rPr sz="20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στάδιο</a:t>
            </a:r>
            <a:endParaRPr sz="2000" dirty="0">
              <a:latin typeface="Arial"/>
              <a:cs typeface="Arial"/>
            </a:endParaRPr>
          </a:p>
          <a:p>
            <a:pPr marL="195580" indent="-182880" algn="just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Ο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άρρωστος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το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ποθετείται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σ</a:t>
            </a:r>
            <a:r>
              <a:rPr lang="el-GR"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ε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θέσ</a:t>
            </a:r>
            <a:r>
              <a:rPr lang="el-GR"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η </a:t>
            </a:r>
            <a:endParaRPr sz="2000" dirty="0">
              <a:latin typeface="Microsoft Sans Serif"/>
              <a:cs typeface="Microsoft Sans Serif"/>
            </a:endParaRPr>
          </a:p>
          <a:p>
            <a:pPr marL="195580" indent="-182880" algn="just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Αναπνέει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όπως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στο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πρώτο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στάδιο</a:t>
            </a:r>
            <a:endParaRPr sz="2000" dirty="0">
              <a:latin typeface="Microsoft Sans Serif"/>
              <a:cs typeface="Microsoft Sans Serif"/>
            </a:endParaRPr>
          </a:p>
          <a:p>
            <a:pPr marL="195580" marR="5080" indent="-182880" algn="just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Εφαρμόζεται αντίσταση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στο 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εκάστοτε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εκγυμναζόμενο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τμήμα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διαφράγματος,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 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τα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χέρια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φυσιοθεραπευτή,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κατά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την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εισπνοή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61" y="746204"/>
            <a:ext cx="10962640" cy="44307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l-GR" sz="2800" b="1" spc="-15">
                <a:latin typeface="Arial"/>
                <a:cs typeface="Arial"/>
              </a:rPr>
              <a:t>Προοδευτικό</a:t>
            </a:r>
            <a:r>
              <a:rPr lang="el-GR" sz="2800" b="1" spc="5">
                <a:latin typeface="Arial"/>
                <a:cs typeface="Arial"/>
              </a:rPr>
              <a:t> </a:t>
            </a:r>
            <a:r>
              <a:rPr lang="el-GR" sz="2800" b="1" spc="-5">
                <a:latin typeface="Arial"/>
                <a:cs typeface="Arial"/>
              </a:rPr>
              <a:t>πρόγραμμα</a:t>
            </a:r>
            <a:r>
              <a:rPr lang="el-GR" sz="2800" b="1" spc="20">
                <a:latin typeface="Arial"/>
                <a:cs typeface="Arial"/>
              </a:rPr>
              <a:t> </a:t>
            </a:r>
            <a:r>
              <a:rPr lang="el-GR" sz="2800" b="1" spc="-5">
                <a:latin typeface="Arial"/>
                <a:cs typeface="Arial"/>
              </a:rPr>
              <a:t>ενδυνάμωσης </a:t>
            </a:r>
            <a:r>
              <a:rPr lang="el-GR" sz="2800" b="1" spc="-760">
                <a:latin typeface="Arial"/>
                <a:cs typeface="Arial"/>
              </a:rPr>
              <a:t> </a:t>
            </a:r>
            <a:r>
              <a:rPr lang="el-GR" sz="2800" b="1" spc="-30">
                <a:latin typeface="Arial"/>
                <a:cs typeface="Arial"/>
              </a:rPr>
              <a:t>του</a:t>
            </a:r>
            <a:r>
              <a:rPr lang="el-GR" sz="2800" b="1" spc="-20">
                <a:latin typeface="Arial"/>
                <a:cs typeface="Arial"/>
              </a:rPr>
              <a:t> </a:t>
            </a:r>
            <a:r>
              <a:rPr lang="el-GR" sz="2800" b="1" spc="-15">
                <a:latin typeface="Arial"/>
                <a:cs typeface="Arial"/>
              </a:rPr>
              <a:t>διαφράγματος</a:t>
            </a:r>
            <a:endParaRPr lang="el-GR"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61" y="2193818"/>
            <a:ext cx="11084758" cy="285719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lang="el-GR" sz="2000" b="1" i="1" dirty="0">
                <a:solidFill>
                  <a:srgbClr val="FFFFFF"/>
                </a:solidFill>
                <a:latin typeface="Arial"/>
                <a:cs typeface="Arial"/>
              </a:rPr>
              <a:t>Τρίτο</a:t>
            </a:r>
            <a:r>
              <a:rPr lang="el-GR" sz="20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l-GR" sz="2000" b="1" i="1" dirty="0">
                <a:solidFill>
                  <a:srgbClr val="FFFFFF"/>
                </a:solidFill>
                <a:latin typeface="Arial"/>
                <a:cs typeface="Arial"/>
              </a:rPr>
              <a:t>στάδιο</a:t>
            </a:r>
            <a:endParaRPr lang="el-GR" sz="2000" dirty="0">
              <a:latin typeface="Arial"/>
              <a:cs typeface="Arial"/>
            </a:endParaRPr>
          </a:p>
          <a:p>
            <a:pPr marL="195580" indent="-182880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lang="el-GR"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Χρησιμοποιούνται</a:t>
            </a:r>
            <a:r>
              <a:rPr lang="el-GR"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οι</a:t>
            </a:r>
            <a:r>
              <a:rPr lang="el-GR"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θέσεις</a:t>
            </a:r>
            <a:endParaRPr lang="el-GR" sz="2000" dirty="0">
              <a:latin typeface="Microsoft Sans Serif"/>
              <a:cs typeface="Microsoft Sans Serif"/>
            </a:endParaRPr>
          </a:p>
          <a:p>
            <a:pPr marL="195580" indent="-182880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Ο</a:t>
            </a:r>
            <a:r>
              <a:rPr lang="el-GR"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άρρωστος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αναπνέει</a:t>
            </a:r>
            <a:r>
              <a:rPr lang="el-GR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όπως</a:t>
            </a:r>
            <a:r>
              <a:rPr lang="el-GR"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πριν</a:t>
            </a:r>
            <a:endParaRPr lang="el-GR" sz="2000" dirty="0">
              <a:latin typeface="Microsoft Sans Serif"/>
              <a:cs typeface="Microsoft Sans Serif"/>
            </a:endParaRPr>
          </a:p>
          <a:p>
            <a:pPr marL="195580" marR="5080" indent="-182880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lang="el-GR"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Ασκούνται </a:t>
            </a: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όλα </a:t>
            </a:r>
            <a:r>
              <a:rPr lang="el-GR"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τα</a:t>
            </a:r>
            <a:r>
              <a:rPr lang="el-GR"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τμήματα </a:t>
            </a:r>
            <a:r>
              <a:rPr lang="el-GR"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 </a:t>
            </a:r>
            <a:r>
              <a:rPr lang="el-GR"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διαφράγματος 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συγχρόνως</a:t>
            </a:r>
          </a:p>
          <a:p>
            <a:pPr marL="12700" marR="5080">
              <a:spcBef>
                <a:spcPts val="480"/>
              </a:spcBef>
              <a:buClr>
                <a:srgbClr val="FF8500"/>
              </a:buClr>
              <a:tabLst>
                <a:tab pos="195580" algn="l"/>
              </a:tabLst>
            </a:pPr>
            <a:endParaRPr lang="el-GR" sz="2000" spc="-6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marR="5080">
              <a:spcBef>
                <a:spcPts val="480"/>
              </a:spcBef>
              <a:buClr>
                <a:srgbClr val="FF8500"/>
              </a:buClr>
              <a:tabLst>
                <a:tab pos="195580" algn="l"/>
              </a:tabLst>
            </a:pPr>
            <a:r>
              <a:rPr lang="el-GR"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Για </a:t>
            </a:r>
            <a:r>
              <a:rPr lang="el-GR"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τον </a:t>
            </a:r>
            <a:r>
              <a:rPr lang="el-GR"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λόγο </a:t>
            </a:r>
            <a:r>
              <a:rPr lang="el-GR"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αυτό, </a:t>
            </a:r>
            <a:r>
              <a:rPr lang="el-GR"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χρησιμοποιούνται 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σάκοι </a:t>
            </a:r>
            <a:r>
              <a:rPr lang="el-GR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άμμου </a:t>
            </a:r>
            <a:r>
              <a:rPr lang="el-GR"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που </a:t>
            </a:r>
            <a:r>
              <a:rPr lang="el-GR"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</a:t>
            </a:r>
            <a:r>
              <a:rPr lang="el-GR"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μήκος </a:t>
            </a: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τους</a:t>
            </a:r>
            <a:r>
              <a:rPr lang="el-GR" sz="20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καλύπτει όλο </a:t>
            </a:r>
            <a:r>
              <a:rPr lang="el-GR"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το</a:t>
            </a:r>
            <a:r>
              <a:rPr lang="el-GR" sz="20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κοιλιακό </a:t>
            </a: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τοίχωμα </a:t>
            </a: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 </a:t>
            </a:r>
            <a:r>
              <a:rPr lang="el-GR"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το</a:t>
            </a:r>
            <a:r>
              <a:rPr lang="el-GR" sz="20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βάρος </a:t>
            </a:r>
            <a:r>
              <a:rPr lang="el-GR"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τους </a:t>
            </a:r>
            <a:r>
              <a:rPr lang="el-GR"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είναι</a:t>
            </a:r>
            <a:r>
              <a:rPr lang="el-GR"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5-8 </a:t>
            </a: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κιλά</a:t>
            </a:r>
            <a:r>
              <a:rPr lang="el-GR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για</a:t>
            </a:r>
            <a:r>
              <a:rPr lang="el-GR"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τις</a:t>
            </a:r>
            <a:r>
              <a:rPr lang="el-GR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γυναίκες</a:t>
            </a:r>
            <a:r>
              <a:rPr lang="el-GR"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lang="el-GR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10-13</a:t>
            </a:r>
            <a:r>
              <a:rPr lang="el-GR"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για</a:t>
            </a:r>
            <a:r>
              <a:rPr lang="el-GR"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τους</a:t>
            </a:r>
            <a:r>
              <a:rPr lang="el-GR"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άνδρες </a:t>
            </a:r>
            <a:r>
              <a:rPr lang="el-GR"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Συνιστούμε</a:t>
            </a:r>
            <a:r>
              <a:rPr lang="el-GR"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στον</a:t>
            </a:r>
            <a:r>
              <a:rPr lang="el-GR"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άρρωστό</a:t>
            </a:r>
            <a:r>
              <a:rPr lang="el-GR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μας</a:t>
            </a:r>
            <a:r>
              <a:rPr lang="el-GR"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lang="el-GR"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"σηκώσει</a:t>
            </a:r>
            <a:r>
              <a:rPr lang="el-GR"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με</a:t>
            </a:r>
            <a:r>
              <a:rPr lang="el-GR"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</a:t>
            </a:r>
            <a:r>
              <a:rPr lang="el-GR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κοιλιά</a:t>
            </a:r>
            <a:r>
              <a:rPr lang="el-GR"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του" </a:t>
            </a:r>
            <a:r>
              <a:rPr lang="el-GR"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βάρος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στην</a:t>
            </a:r>
            <a:r>
              <a:rPr lang="el-GR"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εισπνοή</a:t>
            </a:r>
            <a:endParaRPr lang="el-GR"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091" y="1516077"/>
            <a:ext cx="207772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4000" spc="160" dirty="0"/>
              <a:t>Π</a:t>
            </a:r>
            <a:r>
              <a:rPr sz="4000" spc="160" dirty="0" err="1"/>
              <a:t>ροσ</a:t>
            </a:r>
            <a:r>
              <a:rPr sz="4000" spc="-114" dirty="0" err="1"/>
              <a:t>ο</a:t>
            </a:r>
            <a:r>
              <a:rPr sz="4000" dirty="0" err="1"/>
              <a:t>χή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98091" y="2796033"/>
            <a:ext cx="8841184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marR="5080" indent="-182880">
              <a:spcBef>
                <a:spcPts val="10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Στην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πλάγια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κατάκλιση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πρέπει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είναι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πάντα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λυγισμένο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 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σύστοιχο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κάτω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άκρο,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ενώ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στην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ύπτια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κατάκλιση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 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τα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δύο</a:t>
            </a:r>
            <a:endParaRPr lang="el-GR" sz="2000" spc="-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95580" marR="5080" indent="-182880">
              <a:spcBef>
                <a:spcPts val="10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5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Με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αυτό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τον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τρόπο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επιτυγχάνουμε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χαλάρωση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των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κοιλιακών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μυών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ανεμπόδιστη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κίνηση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διαφράγματος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6184" y="811240"/>
            <a:ext cx="3585114" cy="12570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12700"/>
            <a:r>
              <a:rPr lang="en-US" sz="4800" b="1" kern="1200" spc="-35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Βρογχική</a:t>
            </a:r>
            <a:r>
              <a:rPr lang="en-US" sz="4800" b="1" kern="1200" spc="1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spc="-4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πα</a:t>
            </a:r>
            <a:r>
              <a:rPr lang="en-US" sz="4800" b="1" kern="1200" spc="-4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ροχέτευση</a:t>
            </a:r>
            <a:endParaRPr lang="en-US" sz="48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46073-7241-41DA-909A-1B0FD5B70BB7}"/>
              </a:ext>
            </a:extLst>
          </p:cNvPr>
          <p:cNvSpPr txBox="1"/>
          <p:nvPr/>
        </p:nvSpPr>
        <p:spPr>
          <a:xfrm>
            <a:off x="1012643" y="3604221"/>
            <a:ext cx="4406947" cy="241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74295" algn="just" defTabSz="914400">
              <a:lnSpc>
                <a:spcPct val="90000"/>
              </a:lnSpc>
              <a:spcBef>
                <a:spcPts val="1000"/>
              </a:spcBef>
              <a:buClr>
                <a:srgbClr val="FF8500"/>
              </a:buClr>
              <a:tabLst>
                <a:tab pos="195580" algn="l"/>
              </a:tabLst>
            </a:pPr>
            <a:r>
              <a:rPr lang="en-US" sz="1700" kern="1200" spc="-2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55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θέσεις</a:t>
            </a:r>
            <a:r>
              <a:rPr lang="en-US" sz="1700" kern="1200" spc="1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β</a:t>
            </a:r>
            <a:r>
              <a:rPr lang="en-US" sz="1700" kern="1200" spc="-2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ρογχικής</a:t>
            </a:r>
            <a:r>
              <a:rPr lang="en-US" sz="1700" kern="1200" spc="-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πα</a:t>
            </a:r>
            <a:r>
              <a:rPr lang="en-US" sz="1700" kern="1200" spc="-25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ροχέτευσης</a:t>
            </a:r>
            <a:r>
              <a:rPr lang="en-US" sz="1700" kern="1200" spc="-3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35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είν</a:t>
            </a:r>
            <a:r>
              <a:rPr lang="en-US" sz="1700" kern="1200" spc="-3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αι</a:t>
            </a:r>
            <a:r>
              <a:rPr lang="en-US" sz="1700" kern="1200" spc="3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μια</a:t>
            </a:r>
            <a:r>
              <a:rPr lang="en-US" sz="1700" kern="1200" spc="1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5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τεχνική</a:t>
            </a:r>
            <a:r>
              <a:rPr lang="en-US" sz="1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4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στην </a:t>
            </a:r>
            <a:r>
              <a:rPr lang="en-US" sz="1700" kern="1200" spc="-3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3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οποία</a:t>
            </a:r>
            <a:r>
              <a:rPr lang="en-US" sz="1700" kern="1200" spc="-1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700" kern="1200" spc="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5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διαφορετικές</a:t>
            </a:r>
            <a:r>
              <a:rPr lang="en-US" sz="1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5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θέσεις</a:t>
            </a:r>
            <a:r>
              <a:rPr lang="en-US" sz="1700" kern="1200" spc="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4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θεωρείται</a:t>
            </a:r>
            <a:r>
              <a:rPr lang="en-US" sz="1700" kern="1200" spc="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9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ότι</a:t>
            </a:r>
            <a:r>
              <a:rPr lang="en-US" sz="1700" kern="1200" spc="1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διευκολύνουν</a:t>
            </a:r>
            <a:r>
              <a:rPr lang="en-US" sz="1700" kern="1200" spc="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7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την </a:t>
            </a:r>
            <a:r>
              <a:rPr lang="en-US" sz="1700" kern="1200" spc="-51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παροχέτευση</a:t>
            </a:r>
            <a:r>
              <a:rPr lang="en-US" sz="1700" kern="1200" spc="-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των</a:t>
            </a:r>
            <a:r>
              <a:rPr lang="en-US" sz="1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εκκρίσεων</a:t>
            </a:r>
            <a:r>
              <a:rPr lang="en-US" sz="1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8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από</a:t>
            </a:r>
            <a:r>
              <a:rPr lang="en-US" sz="1700" kern="1200" spc="2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το</a:t>
            </a:r>
            <a:r>
              <a:rPr lang="en-US" sz="1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βρογχικό</a:t>
            </a:r>
            <a:r>
              <a:rPr lang="en-US" sz="1700" kern="1200" spc="-1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δένδρο</a:t>
            </a:r>
            <a:endParaRPr lang="en-US" sz="17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R="5080" algn="just" defTabSz="914400">
              <a:lnSpc>
                <a:spcPct val="90000"/>
              </a:lnSpc>
              <a:spcBef>
                <a:spcPts val="1000"/>
              </a:spcBef>
            </a:pPr>
            <a:r>
              <a:rPr lang="en-US" sz="1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Η</a:t>
            </a:r>
            <a:r>
              <a:rPr lang="en-US" sz="1700" kern="1200" spc="3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6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βα</a:t>
            </a:r>
            <a:r>
              <a:rPr lang="en-US" sz="1700" kern="1200" spc="-6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ρύτητ</a:t>
            </a:r>
            <a:r>
              <a:rPr lang="en-US" sz="1700" kern="1200" spc="-6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700" kern="1200" spc="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βοηθά</a:t>
            </a:r>
            <a:r>
              <a:rPr lang="en-US" sz="1700" kern="1200" spc="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700" kern="1200" spc="3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κινηθούν</a:t>
            </a:r>
            <a:r>
              <a:rPr lang="en-US" sz="1700" kern="1200" spc="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700" kern="1200" spc="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4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εκκρίσεις</a:t>
            </a:r>
            <a:r>
              <a:rPr lang="en-US" sz="1700" kern="1200" spc="-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4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στην</a:t>
            </a:r>
            <a:r>
              <a:rPr lang="en-US" sz="1700" kern="1200" spc="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5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τραχεία</a:t>
            </a:r>
            <a:r>
              <a:rPr lang="en-US" sz="1700" kern="1200" spc="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3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για </a:t>
            </a:r>
            <a:r>
              <a:rPr lang="en-US" sz="1700" kern="1200" spc="-51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να</a:t>
            </a:r>
            <a:r>
              <a:rPr lang="en-US" sz="1700" kern="1200" spc="1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1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απομακρυνθούν</a:t>
            </a:r>
            <a:r>
              <a:rPr lang="en-US" sz="1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4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εύκολα</a:t>
            </a:r>
            <a:r>
              <a:rPr lang="en-US" sz="1700" kern="1200" spc="1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3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1700" kern="1200" spc="1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spc="-12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το</a:t>
            </a:r>
            <a:r>
              <a:rPr lang="en-US" sz="1700" kern="1200" spc="-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βήχα</a:t>
            </a:r>
            <a:endParaRPr lang="en-US" sz="17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9590" y="742549"/>
            <a:ext cx="5803267" cy="27321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7340" algn="just">
              <a:spcBef>
                <a:spcPts val="105"/>
              </a:spcBef>
            </a:pP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Για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την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αποτελεσματικότητα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της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βρογχικής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παροχέτευσης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υπάρχουν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μερικές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προϋποθέσεις:</a:t>
            </a:r>
            <a:endParaRPr sz="2000" dirty="0">
              <a:latin typeface="Microsoft Sans Serif"/>
              <a:cs typeface="Microsoft Sans Serif"/>
            </a:endParaRPr>
          </a:p>
          <a:p>
            <a:pPr marL="195580" indent="-182880" algn="just">
              <a:spcBef>
                <a:spcPts val="47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Ανάρροπη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θέση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παροχετευόμενου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βρόγχου</a:t>
            </a:r>
            <a:endParaRPr sz="2000" dirty="0">
              <a:latin typeface="Microsoft Sans Serif"/>
              <a:cs typeface="Microsoft Sans Serif"/>
            </a:endParaRPr>
          </a:p>
          <a:p>
            <a:pPr marL="195580" indent="-182880" algn="just">
              <a:spcBef>
                <a:spcPts val="484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Τεχνικές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με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τα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χέρια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φυσιοθεραπευτή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(πλήξεις,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πιέσεις</a:t>
            </a:r>
            <a:endParaRPr sz="2000" dirty="0">
              <a:latin typeface="Microsoft Sans Serif"/>
              <a:cs typeface="Microsoft Sans Serif"/>
            </a:endParaRPr>
          </a:p>
          <a:p>
            <a:pPr marL="195580" algn="just"/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δονήσεις)</a:t>
            </a:r>
            <a:endParaRPr sz="2000" dirty="0">
              <a:latin typeface="Microsoft Sans Serif"/>
              <a:cs typeface="Microsoft Sans Serif"/>
            </a:endParaRPr>
          </a:p>
          <a:p>
            <a:pPr marL="195580" indent="-182880" algn="just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Βίαιη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εκπνευστική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προσπάθεια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χνώτισμα</a:t>
            </a:r>
            <a:endParaRPr sz="2000" dirty="0">
              <a:latin typeface="Microsoft Sans Serif"/>
              <a:cs typeface="Microsoft Sans Serif"/>
            </a:endParaRPr>
          </a:p>
          <a:p>
            <a:pPr marL="195580" indent="-182880" algn="just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Αποτελεσματικός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βήχας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/>
            <a:r>
              <a:rPr lang="en-US" sz="4000" kern="1200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Θέσεις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βρογχικής </a:t>
            </a:r>
            <a:r>
              <a:rPr lang="en-US" sz="4000" kern="1200" spc="-12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6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παροχέτευσης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3966C8CC-3770-1F92-1CA6-D33B542BD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84050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439985"/>
            <a:ext cx="521970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Ανατομία</a:t>
            </a:r>
            <a:r>
              <a:rPr spc="30" dirty="0"/>
              <a:t> </a:t>
            </a:r>
            <a:r>
              <a:rPr spc="-35" dirty="0"/>
              <a:t>των</a:t>
            </a:r>
            <a:r>
              <a:rPr spc="30" dirty="0"/>
              <a:t> </a:t>
            </a:r>
            <a:r>
              <a:rPr spc="70" dirty="0"/>
              <a:t>πνευμόνων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944" y="2214373"/>
            <a:ext cx="5526572" cy="3306084"/>
          </a:xfrm>
          <a:prstGeom prst="rect">
            <a:avLst/>
          </a:pr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9D17AF6F-D587-41A0-9488-201BE42E2A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2505" y="2214373"/>
            <a:ext cx="4718050" cy="3306085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5C053FA-7BFB-4270-8C82-D5EB4FECABAB}"/>
              </a:ext>
            </a:extLst>
          </p:cNvPr>
          <p:cNvSpPr txBox="1">
            <a:spLocks/>
          </p:cNvSpPr>
          <p:nvPr/>
        </p:nvSpPr>
        <p:spPr>
          <a:xfrm>
            <a:off x="8357805" y="439985"/>
            <a:ext cx="236410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FF8500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4000" spc="90"/>
              <a:t>Άνω</a:t>
            </a:r>
            <a:r>
              <a:rPr lang="el-GR" sz="4000" spc="-5"/>
              <a:t> </a:t>
            </a:r>
            <a:r>
              <a:rPr lang="el-GR" sz="4000" spc="-25"/>
              <a:t>λοβοί</a:t>
            </a:r>
            <a:endParaRPr lang="el-GR" sz="4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7307" y="906795"/>
            <a:ext cx="6711526" cy="5033644"/>
          </a:xfrm>
          <a:prstGeom prst="rect">
            <a:avLst/>
          </a:prstGeom>
        </p:spPr>
      </p:pic>
      <p:grpSp>
        <p:nvGrpSpPr>
          <p:cNvPr id="30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644" y="842332"/>
            <a:ext cx="3585114" cy="2782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4800" kern="1200" spc="9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Άνω</a:t>
            </a:r>
            <a:r>
              <a:rPr lang="en-US" sz="4800" kern="1200" spc="-5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spc="-25">
                <a:solidFill>
                  <a:schemeClr val="tx2"/>
                </a:solidFill>
                <a:latin typeface="+mj-lt"/>
                <a:ea typeface="+mj-ea"/>
                <a:cs typeface="+mj-cs"/>
              </a:rPr>
              <a:t>λοβοί</a:t>
            </a:r>
            <a:endParaRPr lang="en-US" sz="48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11">
            <a:extLst>
              <a:ext uri="{FF2B5EF4-FFF2-40B4-BE49-F238E27FC236}">
                <a16:creationId xmlns:a16="http://schemas.microsoft.com/office/drawing/2014/main" id="{C291FB31-BA2D-4C80-8229-F0E34C8A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22877A0-D105-4005-84F8-4BCC429E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B0B1E571-9D76-4678-B0AC-9BE9176A2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3647" y="1649787"/>
            <a:ext cx="4730214" cy="3547660"/>
          </a:xfrm>
          <a:prstGeom prst="rect">
            <a:avLst/>
          </a:prstGeom>
        </p:spPr>
      </p:pic>
      <p:grpSp>
        <p:nvGrpSpPr>
          <p:cNvPr id="40" name="Group 1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644" y="841664"/>
            <a:ext cx="4608768" cy="278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4800" kern="1200" spc="9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Άνω</a:t>
            </a:r>
            <a:r>
              <a:rPr lang="en-US" sz="48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spc="-25">
                <a:solidFill>
                  <a:schemeClr val="bg1"/>
                </a:solidFill>
                <a:latin typeface="+mj-lt"/>
                <a:ea typeface="+mj-ea"/>
                <a:cs typeface="+mj-cs"/>
              </a:rPr>
              <a:t>λοβοί</a:t>
            </a:r>
            <a:endParaRPr lang="en-US" sz="4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678" y="1364239"/>
            <a:ext cx="4718050" cy="3538474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6F1EDA6E-97DA-4651-9D9B-9E88679ABF2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2858" y="1364239"/>
            <a:ext cx="4718050" cy="35384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9C44EF-C2E9-4234-B3CB-912144CC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85" y="2131350"/>
            <a:ext cx="4430717" cy="2595299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5"/>
                </a:solidFill>
              </a:rPr>
              <a:t>ΓΙΑΤΙ ΕΦΑΡΜΟΖΟΥΜΕ ΑΝ ΦΘ?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ACE4AECC-3AC4-4C51-2CE2-74B95228D1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6979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0851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/>
            <a:r>
              <a:rPr lang="en-US" sz="6000" spc="-45">
                <a:solidFill>
                  <a:schemeClr val="tx1"/>
                </a:solidFill>
                <a:latin typeface="+mj-lt"/>
                <a:cs typeface="+mj-cs"/>
              </a:rPr>
              <a:t>Κάτω</a:t>
            </a:r>
            <a:r>
              <a:rPr lang="en-US" sz="6000" spc="-15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6000" spc="-25">
                <a:solidFill>
                  <a:schemeClr val="tx1"/>
                </a:solidFill>
                <a:latin typeface="+mj-lt"/>
                <a:cs typeface="+mj-cs"/>
              </a:rPr>
              <a:t>λοβοί</a:t>
            </a:r>
            <a:endParaRPr lang="en-US" sz="6000">
              <a:solidFill>
                <a:schemeClr val="tx1"/>
              </a:solidFill>
              <a:latin typeface="+mj-lt"/>
              <a:cs typeface="+mj-cs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15E6B937-F882-488A-BBCD-01EEDA2041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08" y="881970"/>
            <a:ext cx="3631036" cy="2723277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1647" y="875880"/>
            <a:ext cx="3647276" cy="2735457"/>
          </a:xfrm>
          <a:prstGeom prst="rect">
            <a:avLst/>
          </a:prstGeom>
        </p:spPr>
      </p:pic>
      <p:cxnSp>
        <p:nvCxnSpPr>
          <p:cNvPr id="96" name="Straight Connector 93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ject 3">
            <a:extLst>
              <a:ext uri="{FF2B5EF4-FFF2-40B4-BE49-F238E27FC236}">
                <a16:creationId xmlns:a16="http://schemas.microsoft.com/office/drawing/2014/main" id="{915729F7-6A75-4D41-97C9-D8D703802DA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2987" y="875880"/>
            <a:ext cx="3647275" cy="273545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Ποιός είναι ο ρόλος του Φυσικοθεραπευτή στη ΜΕΘ; Γκέλσης Ιωάννης,PT,OMT |  Kinesiotherapy - Stonger Than I Was">
            <a:extLst>
              <a:ext uri="{FF2B5EF4-FFF2-40B4-BE49-F238E27FC236}">
                <a16:creationId xmlns:a16="http://schemas.microsoft.com/office/drawing/2014/main" id="{4101A206-FC01-4563-B770-3D65F84D2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93" y="879987"/>
            <a:ext cx="8740878" cy="50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91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AFC1AD2-836A-44EC-BCAD-8AE51102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2" y="3001670"/>
            <a:ext cx="5228283" cy="7219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ΠΑΡΟΧΕΤΕΥΤΙΚΕΣ ΘΕΣΕΙΣ</a:t>
            </a:r>
          </a:p>
        </p:txBody>
      </p:sp>
      <p:sp>
        <p:nvSpPr>
          <p:cNvPr id="7173" name="Rectangle 73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4" name="Rectangle 75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5" name="Rectangle 77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Αναπνευστικά Περιστατικά | Ειρήνη Βερδελή Φυσικοθεραπεύτρια στη Ρόδο">
            <a:extLst>
              <a:ext uri="{FF2B5EF4-FFF2-40B4-BE49-F238E27FC236}">
                <a16:creationId xmlns:a16="http://schemas.microsoft.com/office/drawing/2014/main" id="{8F8D16F5-C594-4CCA-BD41-8871C29A3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9755" y="324466"/>
            <a:ext cx="6447174" cy="60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Rectangle 79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497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316" y="1683756"/>
            <a:ext cx="3544427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algn="r"/>
            <a:r>
              <a:rPr lang="en-US" sz="4000" b="1" kern="1200" spc="2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ΑΝΤΕΝΔΕΙΞ</a:t>
            </a:r>
            <a:r>
              <a:rPr lang="el-GR" sz="4000" b="1" kern="1200" spc="2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ΕΙΣ</a:t>
            </a:r>
            <a:r>
              <a:rPr lang="en-US" sz="4000" b="1" kern="1200" spc="2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ΑΝΑΡΡΟΠΗΣ ΘΕΣΗΣ</a:t>
            </a:r>
            <a:endParaRPr lang="en-US" sz="4000" b="1" kern="1200" spc="-35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A3B82E50-B41C-D2B2-AEB0-E97418D13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2754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trendelenburg position - Wikidata">
            <a:extLst>
              <a:ext uri="{FF2B5EF4-FFF2-40B4-BE49-F238E27FC236}">
                <a16:creationId xmlns:a16="http://schemas.microsoft.com/office/drawing/2014/main" id="{C4A54621-AF7A-428D-BB6A-72D22150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85" y="4479901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6B3FA12-7F52-4BC5-AA90-010F01CC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1" y="590062"/>
            <a:ext cx="5409655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ΤΕΧΝΙΚΕΣ ΑΝ ΦΘ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7826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366" y="1733090"/>
            <a:ext cx="4787331" cy="717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4000" b="1" spc="-100" dirty="0" err="1"/>
              <a:t>Πλήξεις</a:t>
            </a:r>
            <a:endParaRPr lang="en-US" sz="4000" b="1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9456821-26B9-4181-B181-305FB820D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9641" y="2134209"/>
            <a:ext cx="4840399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0035D6FE-7FA2-4D67-8767-6F7E98AB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0608" y="421767"/>
            <a:ext cx="2847251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ΚΕΦΑΛΑΙΟ">
            <a:extLst>
              <a:ext uri="{FF2B5EF4-FFF2-40B4-BE49-F238E27FC236}">
                <a16:creationId xmlns:a16="http://schemas.microsoft.com/office/drawing/2014/main" id="{33D95329-151A-4641-A3D8-DC771778D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2247" y="1028961"/>
            <a:ext cx="1703972" cy="13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0381C401-8AFE-4396-B195-C21EA1C7F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8854" y="4490695"/>
            <a:ext cx="2071275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1" y="3084625"/>
            <a:ext cx="5067414" cy="2262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95580" marR="59690" indent="-228600" algn="just" defTabSz="914400">
              <a:lnSpc>
                <a:spcPct val="90000"/>
              </a:lnSpc>
              <a:spcBef>
                <a:spcPts val="105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pc="-20" dirty="0" err="1"/>
              <a:t>Οι</a:t>
            </a:r>
            <a:r>
              <a:rPr lang="en-US" spc="5" dirty="0"/>
              <a:t> </a:t>
            </a:r>
            <a:r>
              <a:rPr lang="en-US" spc="-10" dirty="0"/>
              <a:t>π</a:t>
            </a:r>
            <a:r>
              <a:rPr lang="en-US" spc="-10" dirty="0" err="1"/>
              <a:t>λήξεις</a:t>
            </a:r>
            <a:r>
              <a:rPr lang="en-US" spc="10" dirty="0"/>
              <a:t> </a:t>
            </a:r>
            <a:r>
              <a:rPr lang="en-US" spc="-50" dirty="0" err="1"/>
              <a:t>εφ</a:t>
            </a:r>
            <a:r>
              <a:rPr lang="en-US" spc="-50" dirty="0"/>
              <a:t>αρμόζονται</a:t>
            </a:r>
            <a:r>
              <a:rPr lang="en-US" dirty="0"/>
              <a:t> </a:t>
            </a:r>
            <a:r>
              <a:rPr lang="en-US" spc="105" dirty="0"/>
              <a:t>πάνω</a:t>
            </a:r>
            <a:r>
              <a:rPr lang="en-US" spc="20" dirty="0"/>
              <a:t> </a:t>
            </a:r>
            <a:r>
              <a:rPr lang="en-US" spc="-60" dirty="0"/>
              <a:t>στο</a:t>
            </a:r>
            <a:r>
              <a:rPr lang="en-US" spc="10" dirty="0"/>
              <a:t> </a:t>
            </a:r>
            <a:r>
              <a:rPr lang="en-US" spc="15" dirty="0"/>
              <a:t>θωρακικό</a:t>
            </a:r>
            <a:r>
              <a:rPr lang="en-US" spc="-10" dirty="0"/>
              <a:t> </a:t>
            </a:r>
            <a:r>
              <a:rPr lang="en-US" spc="-15" dirty="0"/>
              <a:t>τοίχωμα</a:t>
            </a:r>
            <a:r>
              <a:rPr lang="el-GR" spc="-15" dirty="0"/>
              <a:t> κατά την εκπνοή στον προς παροχέτευση βρόγχο </a:t>
            </a:r>
            <a:endParaRPr lang="en-US" dirty="0"/>
          </a:p>
          <a:p>
            <a:pPr marL="195580" marR="274955" indent="-228600" algn="just" defTabSz="914400">
              <a:lnSpc>
                <a:spcPct val="90000"/>
              </a:lnSpc>
              <a:spcBef>
                <a:spcPts val="480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l-GR" spc="-50" dirty="0"/>
              <a:t>Χαλαρούς ώμους</a:t>
            </a:r>
          </a:p>
          <a:p>
            <a:pPr marL="195580" marR="274955" indent="-228600" algn="just" defTabSz="914400">
              <a:lnSpc>
                <a:spcPct val="90000"/>
              </a:lnSpc>
              <a:spcBef>
                <a:spcPts val="480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pc="-25" dirty="0"/>
              <a:t>α</a:t>
            </a:r>
            <a:r>
              <a:rPr lang="en-US" spc="-25" dirty="0" err="1"/>
              <a:t>γκώνες</a:t>
            </a:r>
            <a:r>
              <a:rPr lang="en-US" dirty="0"/>
              <a:t> </a:t>
            </a:r>
            <a:r>
              <a:rPr lang="en-US" spc="-25" dirty="0" err="1"/>
              <a:t>σε</a:t>
            </a:r>
            <a:r>
              <a:rPr lang="el-GR" spc="-25" dirty="0"/>
              <a:t> ελαφρά </a:t>
            </a:r>
            <a:r>
              <a:rPr lang="en-US" spc="10" dirty="0" err="1"/>
              <a:t>κάμψη</a:t>
            </a:r>
            <a:r>
              <a:rPr lang="en-US" spc="10" dirty="0"/>
              <a:t>,</a:t>
            </a:r>
            <a:r>
              <a:rPr lang="en-US" spc="-5" dirty="0"/>
              <a:t> </a:t>
            </a:r>
            <a:endParaRPr lang="el-GR" spc="-5" dirty="0"/>
          </a:p>
          <a:p>
            <a:pPr marL="195580" marR="274955" indent="-228600" algn="just" defTabSz="914400">
              <a:lnSpc>
                <a:spcPct val="90000"/>
              </a:lnSpc>
              <a:spcBef>
                <a:spcPts val="480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l-GR" spc="-5" dirty="0"/>
              <a:t>κ</a:t>
            </a:r>
            <a:r>
              <a:rPr lang="en-US" spc="5" dirty="0"/>
              <a:t>αρπ</a:t>
            </a:r>
            <a:r>
              <a:rPr lang="en-US" spc="5" dirty="0" err="1"/>
              <a:t>ούς</a:t>
            </a:r>
            <a:r>
              <a:rPr lang="en-US" spc="-15" dirty="0"/>
              <a:t> </a:t>
            </a:r>
            <a:r>
              <a:rPr lang="en-US" spc="-25" dirty="0"/>
              <a:t>χαλαρούς,</a:t>
            </a:r>
            <a:r>
              <a:rPr lang="en-US" spc="5" dirty="0"/>
              <a:t> </a:t>
            </a:r>
            <a:endParaRPr lang="el-GR" spc="5" dirty="0"/>
          </a:p>
          <a:p>
            <a:pPr marL="195580" marR="274955" indent="-228600" algn="just" defTabSz="914400">
              <a:lnSpc>
                <a:spcPct val="90000"/>
              </a:lnSpc>
              <a:spcBef>
                <a:spcPts val="480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pc="-30" dirty="0" err="1"/>
              <a:t>μετ</a:t>
            </a:r>
            <a:r>
              <a:rPr lang="en-US" spc="-30" dirty="0"/>
              <a:t>ακαρπιοφαλαγγικές</a:t>
            </a:r>
            <a:r>
              <a:rPr lang="en-US" spc="-15" dirty="0"/>
              <a:t> </a:t>
            </a:r>
            <a:r>
              <a:rPr lang="en-US" spc="-5" dirty="0"/>
              <a:t>αρθρώσεις</a:t>
            </a:r>
            <a:r>
              <a:rPr lang="en-US" dirty="0"/>
              <a:t> </a:t>
            </a:r>
            <a:r>
              <a:rPr lang="en-US" spc="-25" dirty="0"/>
              <a:t>σε</a:t>
            </a:r>
            <a:r>
              <a:rPr lang="en-US" spc="15" dirty="0"/>
              <a:t> </a:t>
            </a:r>
            <a:r>
              <a:rPr lang="en-US" spc="10" dirty="0"/>
              <a:t>κάμψη</a:t>
            </a:r>
            <a:r>
              <a:rPr lang="en-US" dirty="0"/>
              <a:t> </a:t>
            </a:r>
            <a:r>
              <a:rPr lang="en-US" spc="-20" dirty="0"/>
              <a:t>και</a:t>
            </a:r>
            <a:r>
              <a:rPr lang="en-US" spc="10" dirty="0"/>
              <a:t> </a:t>
            </a:r>
            <a:r>
              <a:rPr lang="en-US" spc="-114" dirty="0"/>
              <a:t>τις </a:t>
            </a:r>
            <a:r>
              <a:rPr lang="en-US" spc="-110" dirty="0"/>
              <a:t> </a:t>
            </a:r>
            <a:r>
              <a:rPr lang="en-US" spc="-35" dirty="0"/>
              <a:t>μεσοφαλαγγικές</a:t>
            </a:r>
            <a:r>
              <a:rPr lang="en-US" spc="-5" dirty="0"/>
              <a:t> αρθρώσεις</a:t>
            </a:r>
            <a:r>
              <a:rPr lang="en-US" spc="10" dirty="0"/>
              <a:t> </a:t>
            </a:r>
            <a:r>
              <a:rPr lang="en-US" spc="-25" dirty="0"/>
              <a:t>σε</a:t>
            </a:r>
            <a:r>
              <a:rPr lang="en-US" spc="30" dirty="0"/>
              <a:t> </a:t>
            </a:r>
            <a:r>
              <a:rPr lang="en-US" spc="-50" dirty="0"/>
              <a:t>έκταση</a:t>
            </a:r>
            <a:r>
              <a:rPr lang="en-US" spc="5" dirty="0"/>
              <a:t> </a:t>
            </a:r>
            <a:r>
              <a:rPr lang="en-US" dirty="0"/>
              <a:t>(cupped-hands)</a:t>
            </a:r>
            <a:endParaRPr lang="el-GR" dirty="0"/>
          </a:p>
          <a:p>
            <a:pPr marL="195580" marR="274955" indent="-228600" algn="just" defTabSz="914400">
              <a:lnSpc>
                <a:spcPct val="90000"/>
              </a:lnSpc>
              <a:spcBef>
                <a:spcPts val="480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pc="-110" dirty="0"/>
              <a:t>Τα </a:t>
            </a:r>
            <a:r>
              <a:rPr lang="en-US" spc="-25" dirty="0" err="1"/>
              <a:t>χέρι</a:t>
            </a:r>
            <a:r>
              <a:rPr lang="en-US" spc="-25" dirty="0"/>
              <a:t>α</a:t>
            </a:r>
            <a:r>
              <a:rPr lang="el-GR" spc="-25" dirty="0"/>
              <a:t> </a:t>
            </a:r>
            <a:r>
              <a:rPr lang="en-US" spc="-85" dirty="0" err="1"/>
              <a:t>του</a:t>
            </a:r>
            <a:r>
              <a:rPr lang="en-US" spc="15" dirty="0"/>
              <a:t> </a:t>
            </a:r>
            <a:r>
              <a:rPr lang="en-US" spc="-15" dirty="0" err="1"/>
              <a:t>φυσι</a:t>
            </a:r>
            <a:r>
              <a:rPr lang="el-GR" spc="-15" dirty="0"/>
              <a:t>κ</a:t>
            </a:r>
            <a:r>
              <a:rPr lang="en-US" spc="-15" dirty="0" err="1"/>
              <a:t>οθερ</a:t>
            </a:r>
            <a:r>
              <a:rPr lang="en-US" spc="-15" dirty="0"/>
              <a:t>απευτή</a:t>
            </a:r>
            <a:r>
              <a:rPr lang="en-US" dirty="0"/>
              <a:t> </a:t>
            </a:r>
            <a:r>
              <a:rPr lang="en-US" spc="40" dirty="0"/>
              <a:t>πρέπει</a:t>
            </a:r>
            <a:r>
              <a:rPr lang="en-US" dirty="0"/>
              <a:t> να</a:t>
            </a:r>
            <a:r>
              <a:rPr lang="en-US" spc="20" dirty="0"/>
              <a:t> </a:t>
            </a:r>
            <a:r>
              <a:rPr lang="en-US" spc="-40" dirty="0"/>
              <a:t>κινούνται</a:t>
            </a:r>
            <a:r>
              <a:rPr lang="en-US" spc="45" dirty="0"/>
              <a:t> </a:t>
            </a:r>
            <a:r>
              <a:rPr lang="en-US" spc="-5" dirty="0"/>
              <a:t>ρυθμικά </a:t>
            </a:r>
            <a:r>
              <a:rPr lang="el-GR" spc="-5" dirty="0"/>
              <a:t>και </a:t>
            </a:r>
            <a:r>
              <a:rPr lang="en-US" spc="-5" dirty="0" err="1"/>
              <a:t>εν</a:t>
            </a:r>
            <a:r>
              <a:rPr lang="en-US" spc="-5" dirty="0"/>
              <a:t>αλλάξ</a:t>
            </a:r>
            <a:endParaRPr lang="en-US" dirty="0"/>
          </a:p>
        </p:txBody>
      </p:sp>
      <p:pic>
        <p:nvPicPr>
          <p:cNvPr id="5124" name="Picture 4" descr="Η Φυσικοθεραπεία στην Κυστική Ίνωση">
            <a:extLst>
              <a:ext uri="{FF2B5EF4-FFF2-40B4-BE49-F238E27FC236}">
                <a16:creationId xmlns:a16="http://schemas.microsoft.com/office/drawing/2014/main" id="{EA55FC73-A0A3-4802-A776-DB3AD3332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163" y="4805338"/>
            <a:ext cx="1206656" cy="12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Η ΑΝΑΠΕΥΣΤΙΚΗ ΦΥΣΙΚΟΘΕΡΑΠΕΙΑ ΣΤΗ ΜΕΘ">
            <a:extLst>
              <a:ext uri="{FF2B5EF4-FFF2-40B4-BE49-F238E27FC236}">
                <a16:creationId xmlns:a16="http://schemas.microsoft.com/office/drawing/2014/main" id="{AED72D30-F227-4510-9A11-60C3A392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130" y="3465780"/>
            <a:ext cx="2963421" cy="18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Φυσικοθεραπεία για τη βελτίωση της πνευμονικής λειτουργίας - All About  Health">
            <a:extLst>
              <a:ext uri="{FF2B5EF4-FFF2-40B4-BE49-F238E27FC236}">
                <a16:creationId xmlns:a16="http://schemas.microsoft.com/office/drawing/2014/main" id="{CAF73A9E-301F-44B0-900B-F448E0A23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27" y="621365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7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98" name="Group 74">
            <a:extLst>
              <a:ext uri="{FF2B5EF4-FFF2-40B4-BE49-F238E27FC236}">
                <a16:creationId xmlns:a16="http://schemas.microsoft.com/office/drawing/2014/main" id="{0C08EDA0-D5F6-4481-BBA8-966D95EC4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8199" name="Color">
              <a:extLst>
                <a:ext uri="{FF2B5EF4-FFF2-40B4-BE49-F238E27FC236}">
                  <a16:creationId xmlns:a16="http://schemas.microsoft.com/office/drawing/2014/main" id="{CC23B4B4-906F-45F7-A1BD-F1DBF97EB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00" name="Color">
              <a:extLst>
                <a:ext uri="{FF2B5EF4-FFF2-40B4-BE49-F238E27FC236}">
                  <a16:creationId xmlns:a16="http://schemas.microsoft.com/office/drawing/2014/main" id="{4CD72A2D-5584-4CC0-828C-F46BC4260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194" name="Picture 2" descr="Οδηγός">
            <a:extLst>
              <a:ext uri="{FF2B5EF4-FFF2-40B4-BE49-F238E27FC236}">
                <a16:creationId xmlns:a16="http://schemas.microsoft.com/office/drawing/2014/main" id="{103CF65B-E9D1-4D24-B35D-012D01236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7" r="10262" b="-1"/>
          <a:stretch/>
        </p:blipFill>
        <p:spPr bwMode="auto">
          <a:xfrm>
            <a:off x="6803647" y="1065276"/>
            <a:ext cx="4730214" cy="47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1" name="Group 78">
            <a:extLst>
              <a:ext uri="{FF2B5EF4-FFF2-40B4-BE49-F238E27FC236}">
                <a16:creationId xmlns:a16="http://schemas.microsoft.com/office/drawing/2014/main" id="{ED1D4DBC-180F-4364-A77A-427818EEA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8202" name="Freeform: Shape 79">
              <a:extLst>
                <a:ext uri="{FF2B5EF4-FFF2-40B4-BE49-F238E27FC236}">
                  <a16:creationId xmlns:a16="http://schemas.microsoft.com/office/drawing/2014/main" id="{E979919B-BEE8-434A-89DF-BE8E28142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3" name="Freeform: Shape 80">
              <a:extLst>
                <a:ext uri="{FF2B5EF4-FFF2-40B4-BE49-F238E27FC236}">
                  <a16:creationId xmlns:a16="http://schemas.microsoft.com/office/drawing/2014/main" id="{F9CD2586-0E0D-473F-B583-24719041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4" name="Freeform: Shape 81">
              <a:extLst>
                <a:ext uri="{FF2B5EF4-FFF2-40B4-BE49-F238E27FC236}">
                  <a16:creationId xmlns:a16="http://schemas.microsoft.com/office/drawing/2014/main" id="{30BAE38B-57E3-40D2-B225-F815D1C8D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5" name="Freeform: Shape 82">
              <a:extLst>
                <a:ext uri="{FF2B5EF4-FFF2-40B4-BE49-F238E27FC236}">
                  <a16:creationId xmlns:a16="http://schemas.microsoft.com/office/drawing/2014/main" id="{2F0F9843-D824-455E-9174-8418FDCE5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6" name="Freeform: Shape 83">
              <a:extLst>
                <a:ext uri="{FF2B5EF4-FFF2-40B4-BE49-F238E27FC236}">
                  <a16:creationId xmlns:a16="http://schemas.microsoft.com/office/drawing/2014/main" id="{E6B526B7-0747-48BB-BDD0-E9E358F09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7" name="Freeform: Shape 84">
              <a:extLst>
                <a:ext uri="{FF2B5EF4-FFF2-40B4-BE49-F238E27FC236}">
                  <a16:creationId xmlns:a16="http://schemas.microsoft.com/office/drawing/2014/main" id="{7E5E2A43-EBD9-4E2B-8167-6EFCC3646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8" name="Freeform: Shape 85">
              <a:extLst>
                <a:ext uri="{FF2B5EF4-FFF2-40B4-BE49-F238E27FC236}">
                  <a16:creationId xmlns:a16="http://schemas.microsoft.com/office/drawing/2014/main" id="{4EE56EB6-9B75-4BB0-A6E5-071CDEFC2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384" y="841249"/>
            <a:ext cx="5692953" cy="2594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4800" spc="-55">
                <a:solidFill>
                  <a:schemeClr val="bg1"/>
                </a:solidFill>
              </a:rPr>
              <a:t>Δονήσεις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6383" y="3566810"/>
            <a:ext cx="5692953" cy="2651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95580" marR="5080" indent="-228600" algn="just" defTabSz="914400">
              <a:lnSpc>
                <a:spcPct val="90000"/>
              </a:lnSpc>
              <a:spcBef>
                <a:spcPts val="105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pc="-20" dirty="0" err="1">
                <a:solidFill>
                  <a:schemeClr val="tx2"/>
                </a:solidFill>
              </a:rPr>
              <a:t>Οι</a:t>
            </a:r>
            <a:r>
              <a:rPr lang="en-US" spc="-20" dirty="0">
                <a:solidFill>
                  <a:schemeClr val="tx2"/>
                </a:solidFill>
              </a:rPr>
              <a:t> </a:t>
            </a:r>
            <a:r>
              <a:rPr lang="en-US" spc="-25" dirty="0" err="1">
                <a:solidFill>
                  <a:schemeClr val="tx2"/>
                </a:solidFill>
              </a:rPr>
              <a:t>δονήσεις</a:t>
            </a:r>
            <a:r>
              <a:rPr lang="en-US" spc="-25" dirty="0">
                <a:solidFill>
                  <a:schemeClr val="tx2"/>
                </a:solidFill>
              </a:rPr>
              <a:t> </a:t>
            </a:r>
            <a:r>
              <a:rPr lang="en-US" spc="-25" dirty="0" err="1">
                <a:solidFill>
                  <a:schemeClr val="tx2"/>
                </a:solidFill>
              </a:rPr>
              <a:t>εφ</a:t>
            </a:r>
            <a:r>
              <a:rPr lang="en-US" spc="-25" dirty="0">
                <a:solidFill>
                  <a:schemeClr val="tx2"/>
                </a:solidFill>
              </a:rPr>
              <a:t>αρμόζονται </a:t>
            </a:r>
            <a:r>
              <a:rPr lang="en-US" spc="-40" dirty="0">
                <a:solidFill>
                  <a:schemeClr val="tx2"/>
                </a:solidFill>
              </a:rPr>
              <a:t>στην </a:t>
            </a:r>
            <a:r>
              <a:rPr lang="en-US" spc="25" dirty="0">
                <a:solidFill>
                  <a:schemeClr val="tx2"/>
                </a:solidFill>
              </a:rPr>
              <a:t>εκπνοή </a:t>
            </a:r>
            <a:r>
              <a:rPr lang="en-US" spc="-20" dirty="0">
                <a:solidFill>
                  <a:schemeClr val="tx2"/>
                </a:solidFill>
              </a:rPr>
              <a:t>και </a:t>
            </a:r>
            <a:r>
              <a:rPr lang="en-US" spc="105" dirty="0">
                <a:solidFill>
                  <a:schemeClr val="tx2"/>
                </a:solidFill>
              </a:rPr>
              <a:t>πάνω </a:t>
            </a:r>
            <a:r>
              <a:rPr lang="en-US" spc="-40" dirty="0">
                <a:solidFill>
                  <a:schemeClr val="tx2"/>
                </a:solidFill>
              </a:rPr>
              <a:t>στην </a:t>
            </a:r>
            <a:r>
              <a:rPr lang="en-US" spc="35" dirty="0">
                <a:solidFill>
                  <a:schemeClr val="tx2"/>
                </a:solidFill>
              </a:rPr>
              <a:t>προβολή </a:t>
            </a:r>
            <a:r>
              <a:rPr lang="en-US" spc="-520" dirty="0">
                <a:solidFill>
                  <a:schemeClr val="tx2"/>
                </a:solidFill>
              </a:rPr>
              <a:t> </a:t>
            </a:r>
            <a:r>
              <a:rPr lang="en-US" spc="-85" dirty="0">
                <a:solidFill>
                  <a:schemeClr val="tx2"/>
                </a:solidFill>
              </a:rPr>
              <a:t>του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pc="-25" dirty="0">
                <a:solidFill>
                  <a:schemeClr val="tx2"/>
                </a:solidFill>
              </a:rPr>
              <a:t>παροχετευόμενου</a:t>
            </a:r>
            <a:r>
              <a:rPr lang="en-US" spc="-15" dirty="0">
                <a:solidFill>
                  <a:schemeClr val="tx2"/>
                </a:solidFill>
              </a:rPr>
              <a:t> </a:t>
            </a:r>
            <a:r>
              <a:rPr lang="en-US" spc="-20" dirty="0">
                <a:solidFill>
                  <a:schemeClr val="tx2"/>
                </a:solidFill>
              </a:rPr>
              <a:t>βρόγχου</a:t>
            </a:r>
            <a:endParaRPr lang="en-US" dirty="0">
              <a:solidFill>
                <a:schemeClr val="tx2"/>
              </a:solidFill>
            </a:endParaRPr>
          </a:p>
          <a:p>
            <a:pPr marL="195580" indent="-228600" algn="just" defTabSz="914400">
              <a:lnSpc>
                <a:spcPct val="90000"/>
              </a:lnSpc>
              <a:spcBef>
                <a:spcPts val="480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pc="-15" dirty="0" err="1">
                <a:solidFill>
                  <a:schemeClr val="tx2"/>
                </a:solidFill>
              </a:rPr>
              <a:t>Είν</a:t>
            </a:r>
            <a:r>
              <a:rPr lang="en-US" spc="-15" dirty="0">
                <a:solidFill>
                  <a:schemeClr val="tx2"/>
                </a:solidFill>
              </a:rPr>
              <a:t>αι</a:t>
            </a:r>
            <a:r>
              <a:rPr lang="en-US" spc="15" dirty="0">
                <a:solidFill>
                  <a:schemeClr val="tx2"/>
                </a:solidFill>
              </a:rPr>
              <a:t> </a:t>
            </a:r>
            <a:r>
              <a:rPr lang="en-US" spc="80" dirty="0">
                <a:solidFill>
                  <a:schemeClr val="tx2"/>
                </a:solidFill>
              </a:rPr>
              <a:t>πιο</a:t>
            </a:r>
            <a:r>
              <a:rPr lang="en-US" dirty="0">
                <a:solidFill>
                  <a:schemeClr val="tx2"/>
                </a:solidFill>
              </a:rPr>
              <a:t> ασφαλής χειρισμός</a:t>
            </a:r>
          </a:p>
          <a:p>
            <a:pPr marL="195580" marR="30480" indent="-228600" algn="just" defTabSz="914400">
              <a:lnSpc>
                <a:spcPct val="90000"/>
              </a:lnSpc>
              <a:spcBef>
                <a:spcPts val="480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pc="-60" dirty="0" err="1">
                <a:solidFill>
                  <a:schemeClr val="tx2"/>
                </a:solidFill>
              </a:rPr>
              <a:t>Το</a:t>
            </a:r>
            <a:r>
              <a:rPr lang="en-US" spc="-60" dirty="0">
                <a:solidFill>
                  <a:schemeClr val="tx2"/>
                </a:solidFill>
              </a:rPr>
              <a:t>ποθετείται η μία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pc="40" dirty="0">
                <a:solidFill>
                  <a:schemeClr val="tx2"/>
                </a:solidFill>
              </a:rPr>
              <a:t>παλάμη </a:t>
            </a:r>
            <a:r>
              <a:rPr lang="en-US" spc="105" dirty="0">
                <a:solidFill>
                  <a:schemeClr val="tx2"/>
                </a:solidFill>
              </a:rPr>
              <a:t>πάνω </a:t>
            </a:r>
            <a:r>
              <a:rPr lang="en-US" spc="-40" dirty="0">
                <a:solidFill>
                  <a:schemeClr val="tx2"/>
                </a:solidFill>
              </a:rPr>
              <a:t>στην </a:t>
            </a:r>
            <a:r>
              <a:rPr lang="en-US" spc="-35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άλλη,</a:t>
            </a:r>
            <a:r>
              <a:rPr lang="en-US" spc="-5" dirty="0">
                <a:solidFill>
                  <a:schemeClr val="tx2"/>
                </a:solidFill>
              </a:rPr>
              <a:t> </a:t>
            </a:r>
            <a:r>
              <a:rPr lang="en-US" spc="105" dirty="0">
                <a:solidFill>
                  <a:schemeClr val="tx2"/>
                </a:solidFill>
              </a:rPr>
              <a:t>πάνω</a:t>
            </a:r>
            <a:r>
              <a:rPr lang="en-US" spc="5" dirty="0">
                <a:solidFill>
                  <a:schemeClr val="tx2"/>
                </a:solidFill>
              </a:rPr>
              <a:t> </a:t>
            </a:r>
            <a:r>
              <a:rPr lang="en-US" spc="-60" dirty="0">
                <a:solidFill>
                  <a:schemeClr val="tx2"/>
                </a:solidFill>
              </a:rPr>
              <a:t>στο</a:t>
            </a:r>
            <a:r>
              <a:rPr lang="en-US" spc="10" dirty="0">
                <a:solidFill>
                  <a:schemeClr val="tx2"/>
                </a:solidFill>
              </a:rPr>
              <a:t> </a:t>
            </a:r>
            <a:r>
              <a:rPr lang="en-US" spc="15" dirty="0">
                <a:solidFill>
                  <a:schemeClr val="tx2"/>
                </a:solidFill>
              </a:rPr>
              <a:t>θωρακικό</a:t>
            </a:r>
            <a:r>
              <a:rPr lang="en-US" spc="5" dirty="0">
                <a:solidFill>
                  <a:schemeClr val="tx2"/>
                </a:solidFill>
              </a:rPr>
              <a:t> </a:t>
            </a:r>
            <a:r>
              <a:rPr lang="en-US" spc="-15" dirty="0">
                <a:solidFill>
                  <a:schemeClr val="tx2"/>
                </a:solidFill>
              </a:rPr>
              <a:t>τοίχωμα</a:t>
            </a:r>
            <a:r>
              <a:rPr lang="en-US" spc="-10" dirty="0">
                <a:solidFill>
                  <a:schemeClr val="tx2"/>
                </a:solidFill>
              </a:rPr>
              <a:t> </a:t>
            </a:r>
            <a:r>
              <a:rPr lang="en-US" spc="-20" dirty="0">
                <a:solidFill>
                  <a:schemeClr val="tx2"/>
                </a:solidFill>
              </a:rPr>
              <a:t>και</a:t>
            </a:r>
            <a:r>
              <a:rPr lang="en-US" spc="10" dirty="0">
                <a:solidFill>
                  <a:schemeClr val="tx2"/>
                </a:solidFill>
              </a:rPr>
              <a:t> χρησιμοποιώντας το βάρος του σώματός του ο φυσικοθιεραπευτής προκαλεί</a:t>
            </a:r>
            <a:r>
              <a:rPr lang="en-US" spc="-10" dirty="0">
                <a:solidFill>
                  <a:schemeClr val="tx2"/>
                </a:solidFill>
              </a:rPr>
              <a:t> </a:t>
            </a:r>
            <a:r>
              <a:rPr lang="en-US" spc="-105" dirty="0">
                <a:solidFill>
                  <a:schemeClr val="tx2"/>
                </a:solidFill>
              </a:rPr>
              <a:t>τη </a:t>
            </a:r>
            <a:r>
              <a:rPr lang="en-US" spc="-100" dirty="0">
                <a:solidFill>
                  <a:schemeClr val="tx2"/>
                </a:solidFill>
              </a:rPr>
              <a:t> </a:t>
            </a:r>
            <a:r>
              <a:rPr lang="en-US" spc="-5" dirty="0">
                <a:solidFill>
                  <a:schemeClr val="tx2"/>
                </a:solidFill>
              </a:rPr>
              <a:t>δόνηση </a:t>
            </a:r>
            <a:r>
              <a:rPr lang="en-US" spc="-60" dirty="0">
                <a:solidFill>
                  <a:schemeClr val="tx2"/>
                </a:solidFill>
              </a:rPr>
              <a:t>κατά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pc="-75" dirty="0">
                <a:solidFill>
                  <a:schemeClr val="tx2"/>
                </a:solidFill>
              </a:rPr>
              <a:t>την</a:t>
            </a:r>
            <a:r>
              <a:rPr lang="en-US" spc="15" dirty="0">
                <a:solidFill>
                  <a:schemeClr val="tx2"/>
                </a:solidFill>
              </a:rPr>
              <a:t> </a:t>
            </a:r>
            <a:r>
              <a:rPr lang="en-US" spc="20" dirty="0">
                <a:solidFill>
                  <a:schemeClr val="tx2"/>
                </a:solidFill>
              </a:rPr>
              <a:t>εκπνοή</a:t>
            </a:r>
            <a:endParaRPr lang="en-US" dirty="0">
              <a:solidFill>
                <a:schemeClr val="tx2"/>
              </a:solidFill>
            </a:endParaRPr>
          </a:p>
          <a:p>
            <a:pPr marL="195580" marR="973455" indent="-228600" algn="just" defTabSz="914400">
              <a:lnSpc>
                <a:spcPct val="90000"/>
              </a:lnSpc>
              <a:spcBef>
                <a:spcPts val="480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  <a:tab pos="5102860" algn="l"/>
              </a:tabLst>
            </a:pPr>
            <a:r>
              <a:rPr lang="en-US" spc="-20" dirty="0" err="1">
                <a:solidFill>
                  <a:schemeClr val="tx2"/>
                </a:solidFill>
              </a:rPr>
              <a:t>Οι</a:t>
            </a:r>
            <a:r>
              <a:rPr lang="en-US" spc="15" dirty="0">
                <a:solidFill>
                  <a:schemeClr val="tx2"/>
                </a:solidFill>
              </a:rPr>
              <a:t> </a:t>
            </a:r>
            <a:r>
              <a:rPr lang="en-US" spc="-25" dirty="0" err="1">
                <a:solidFill>
                  <a:schemeClr val="tx2"/>
                </a:solidFill>
              </a:rPr>
              <a:t>δονήσεις</a:t>
            </a:r>
            <a:r>
              <a:rPr lang="en-US" spc="20" dirty="0">
                <a:solidFill>
                  <a:schemeClr val="tx2"/>
                </a:solidFill>
              </a:rPr>
              <a:t> </a:t>
            </a:r>
            <a:r>
              <a:rPr lang="en-US" spc="-50" dirty="0" err="1">
                <a:solidFill>
                  <a:schemeClr val="tx2"/>
                </a:solidFill>
              </a:rPr>
              <a:t>γίνοντ</a:t>
            </a:r>
            <a:r>
              <a:rPr lang="en-US" spc="-50" dirty="0">
                <a:solidFill>
                  <a:schemeClr val="tx2"/>
                </a:solidFill>
              </a:rPr>
              <a:t>αι</a:t>
            </a:r>
            <a:r>
              <a:rPr lang="en-US" spc="20" dirty="0">
                <a:solidFill>
                  <a:schemeClr val="tx2"/>
                </a:solidFill>
              </a:rPr>
              <a:t> είτε </a:t>
            </a:r>
            <a:r>
              <a:rPr lang="en-US" spc="-35" dirty="0">
                <a:solidFill>
                  <a:schemeClr val="tx2"/>
                </a:solidFill>
              </a:rPr>
              <a:t>με</a:t>
            </a:r>
            <a:r>
              <a:rPr lang="en-US" spc="25" dirty="0">
                <a:solidFill>
                  <a:schemeClr val="tx2"/>
                </a:solidFill>
              </a:rPr>
              <a:t> </a:t>
            </a:r>
            <a:r>
              <a:rPr lang="en-US" spc="-120" dirty="0">
                <a:solidFill>
                  <a:schemeClr val="tx2"/>
                </a:solidFill>
              </a:rPr>
              <a:t>τα</a:t>
            </a:r>
            <a:r>
              <a:rPr lang="en-US" spc="20" dirty="0">
                <a:solidFill>
                  <a:schemeClr val="tx2"/>
                </a:solidFill>
              </a:rPr>
              <a:t> </a:t>
            </a:r>
            <a:r>
              <a:rPr lang="en-US" spc="-25" dirty="0">
                <a:solidFill>
                  <a:schemeClr val="tx2"/>
                </a:solidFill>
              </a:rPr>
              <a:t>χέρια κάθετα </a:t>
            </a:r>
            <a:r>
              <a:rPr lang="en-US" spc="-40" dirty="0">
                <a:solidFill>
                  <a:schemeClr val="tx2"/>
                </a:solidFill>
              </a:rPr>
              <a:t>σταθερά</a:t>
            </a:r>
            <a:r>
              <a:rPr lang="en-US" spc="-5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ή</a:t>
            </a:r>
            <a:r>
              <a:rPr lang="en-US" spc="20" dirty="0">
                <a:solidFill>
                  <a:schemeClr val="tx2"/>
                </a:solidFill>
              </a:rPr>
              <a:t> προς </a:t>
            </a:r>
            <a:r>
              <a:rPr lang="en-US" spc="-5" dirty="0">
                <a:solidFill>
                  <a:schemeClr val="tx2"/>
                </a:solidFill>
              </a:rPr>
              <a:t> </a:t>
            </a:r>
            <a:r>
              <a:rPr lang="en-US" spc="-114" dirty="0">
                <a:solidFill>
                  <a:schemeClr val="tx2"/>
                </a:solidFill>
              </a:rPr>
              <a:t>τις </a:t>
            </a:r>
            <a:r>
              <a:rPr lang="en-US" spc="-515" dirty="0">
                <a:solidFill>
                  <a:schemeClr val="tx2"/>
                </a:solidFill>
              </a:rPr>
              <a:t> </a:t>
            </a:r>
            <a:r>
              <a:rPr lang="en-US" spc="-10" dirty="0">
                <a:solidFill>
                  <a:schemeClr val="tx2"/>
                </a:solidFill>
              </a:rPr>
              <a:t>πνευμονικές </a:t>
            </a:r>
            <a:r>
              <a:rPr lang="en-US" spc="5" dirty="0">
                <a:solidFill>
                  <a:schemeClr val="tx2"/>
                </a:solidFill>
              </a:rPr>
              <a:t>πύλες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869C6-9EFC-319F-6031-D608B9314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88329" cy="1325563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12700" marR="5080">
              <a:spcBef>
                <a:spcPts val="100"/>
              </a:spcBef>
            </a:pPr>
            <a:r>
              <a:rPr lang="el-GR" sz="3600" b="1" spc="-90" dirty="0">
                <a:solidFill>
                  <a:srgbClr val="FFFFFF"/>
                </a:solidFill>
              </a:rPr>
              <a:t>ΑΝΤΕΝΔΕΙΞΕΙΣ ΕΦΑΡΜΟΓΗΣ ΠΛΗΞΕΩΝ - ΔΟΝΗΣΕΩΝ</a:t>
            </a:r>
            <a:endParaRPr lang="el-GR" sz="36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8099059E-B7D1-D54A-B008-4583BD0E1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5345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440" y="909297"/>
            <a:ext cx="11567160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spc="-120" dirty="0"/>
              <a:t>Προτεραιότητα</a:t>
            </a:r>
            <a:r>
              <a:rPr sz="4000" b="1" spc="-45" dirty="0"/>
              <a:t> </a:t>
            </a:r>
            <a:r>
              <a:rPr sz="4000" b="1" spc="40" dirty="0"/>
              <a:t>περιοχών </a:t>
            </a:r>
            <a:r>
              <a:rPr sz="4000" b="1" spc="-940" dirty="0"/>
              <a:t> </a:t>
            </a:r>
            <a:r>
              <a:rPr sz="4000" b="1" spc="-55" dirty="0"/>
              <a:t>εφαρμογής</a:t>
            </a:r>
            <a:r>
              <a:rPr sz="4000" b="1" spc="35" dirty="0"/>
              <a:t> </a:t>
            </a:r>
            <a:r>
              <a:rPr lang="el-GR" sz="4000" b="1" spc="235" dirty="0"/>
              <a:t>παροχέτευσης</a:t>
            </a:r>
            <a:endParaRPr sz="4000" b="1" spc="235" dirty="0"/>
          </a:p>
        </p:txBody>
      </p:sp>
      <p:sp>
        <p:nvSpPr>
          <p:cNvPr id="3" name="object 3"/>
          <p:cNvSpPr txBox="1"/>
          <p:nvPr/>
        </p:nvSpPr>
        <p:spPr>
          <a:xfrm>
            <a:off x="472440" y="2753359"/>
            <a:ext cx="11211559" cy="180818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5580" marR="772160" indent="-182880">
              <a:lnSpc>
                <a:spcPts val="2920"/>
              </a:lnSpc>
              <a:spcBef>
                <a:spcPts val="459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7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</a:t>
            </a:r>
            <a:r>
              <a:rPr sz="2700" spc="-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ροχετε</a:t>
            </a:r>
            <a:r>
              <a:rPr lang="el-GR" sz="2700" spc="-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ύουμε</a:t>
            </a:r>
            <a:r>
              <a:rPr sz="2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πρώτα</a:t>
            </a:r>
            <a:r>
              <a:rPr sz="2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τις</a:t>
            </a:r>
            <a:r>
              <a:rPr sz="2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εμπλεκόμενες </a:t>
            </a:r>
            <a:r>
              <a:rPr sz="2700" spc="-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περιοχές</a:t>
            </a:r>
            <a:endParaRPr sz="2700" dirty="0">
              <a:latin typeface="Microsoft Sans Serif"/>
              <a:cs typeface="Microsoft Sans Serif"/>
            </a:endParaRPr>
          </a:p>
          <a:p>
            <a:pPr marL="195580" indent="-182880">
              <a:spcBef>
                <a:spcPts val="2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7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</a:t>
            </a:r>
            <a:r>
              <a:rPr sz="2700" spc="-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ροχετεύ</a:t>
            </a:r>
            <a:r>
              <a:rPr lang="el-GR" sz="2700" spc="-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ουμε</a:t>
            </a:r>
            <a:r>
              <a:rPr sz="2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τους</a:t>
            </a:r>
            <a:r>
              <a:rPr sz="2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χαμηλότερους</a:t>
            </a:r>
            <a:r>
              <a:rPr sz="2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λοβούς</a:t>
            </a:r>
            <a:endParaRPr sz="2700" dirty="0">
              <a:latin typeface="Microsoft Sans Serif"/>
              <a:cs typeface="Microsoft Sans Serif"/>
            </a:endParaRPr>
          </a:p>
          <a:p>
            <a:pPr marL="195580" marR="5080" indent="-182880">
              <a:lnSpc>
                <a:spcPts val="2920"/>
              </a:lnSpc>
              <a:spcBef>
                <a:spcPts val="69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7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</a:t>
            </a:r>
            <a:r>
              <a:rPr sz="2700" spc="-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ροχετεύ</a:t>
            </a:r>
            <a:r>
              <a:rPr lang="el-GR" sz="2700" spc="-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ουμε</a:t>
            </a:r>
            <a:r>
              <a:rPr sz="2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τους</a:t>
            </a:r>
            <a:r>
              <a:rPr sz="2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μεσαίους</a:t>
            </a:r>
            <a:r>
              <a:rPr sz="2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λοβούς</a:t>
            </a:r>
            <a:r>
              <a:rPr sz="2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el-GR" sz="2700" spc="-3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95580" marR="5080" indent="-182880">
              <a:lnSpc>
                <a:spcPts val="2920"/>
              </a:lnSpc>
              <a:spcBef>
                <a:spcPts val="69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7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</a:t>
            </a:r>
            <a:r>
              <a:rPr sz="2700" spc="-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ροχετεύ</a:t>
            </a:r>
            <a:r>
              <a:rPr lang="el-GR" sz="2700" spc="-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ουμε</a:t>
            </a:r>
            <a:r>
              <a:rPr sz="2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τους</a:t>
            </a:r>
            <a:r>
              <a:rPr sz="2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άνω</a:t>
            </a:r>
            <a:r>
              <a:rPr sz="27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λοβούς</a:t>
            </a:r>
            <a:r>
              <a:rPr sz="2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στο</a:t>
            </a:r>
            <a:r>
              <a:rPr sz="2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τέλος</a:t>
            </a:r>
            <a:endParaRPr sz="27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91477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606" y="1158523"/>
            <a:ext cx="1017835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Πρόγραμμα </a:t>
            </a:r>
            <a:r>
              <a:rPr lang="el-GR" spc="-40" dirty="0"/>
              <a:t>βρογχικής </a:t>
            </a:r>
            <a:r>
              <a:rPr lang="el-GR" spc="-944" dirty="0"/>
              <a:t> </a:t>
            </a:r>
            <a:r>
              <a:rPr lang="el-GR" spc="-45" dirty="0"/>
              <a:t>παροχέτευσης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606" y="2735682"/>
            <a:ext cx="10076754" cy="217751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95580" indent="-182880">
              <a:spcBef>
                <a:spcPts val="5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Ο </a:t>
            </a: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άρρωστος</a:t>
            </a:r>
            <a:r>
              <a:rPr lang="el-GR"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λαμβάνει</a:t>
            </a:r>
            <a:r>
              <a:rPr lang="el-GR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την</a:t>
            </a:r>
            <a:r>
              <a:rPr lang="el-GR"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ειδική</a:t>
            </a:r>
            <a:r>
              <a:rPr lang="el-GR"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θέση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παροχέτευσης</a:t>
            </a:r>
            <a:endParaRPr lang="el-GR" sz="2000" dirty="0">
              <a:latin typeface="Microsoft Sans Serif"/>
              <a:cs typeface="Microsoft Sans Serif"/>
            </a:endParaRPr>
          </a:p>
          <a:p>
            <a:pPr marL="195580" indent="-182880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lang="el-GR"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Γίνονται</a:t>
            </a:r>
            <a:r>
              <a:rPr lang="el-GR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3-4</a:t>
            </a:r>
            <a:r>
              <a:rPr lang="el-GR"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ασκήσεις</a:t>
            </a:r>
            <a:r>
              <a:rPr lang="el-GR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τοπικής</a:t>
            </a: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θωρακικής </a:t>
            </a:r>
            <a:r>
              <a:rPr lang="el-GR" sz="2000" spc="-3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έκπτυξης</a:t>
            </a:r>
            <a:endParaRPr lang="el-GR" sz="2000" dirty="0">
              <a:latin typeface="Microsoft Sans Serif"/>
              <a:cs typeface="Microsoft Sans Serif"/>
            </a:endParaRPr>
          </a:p>
          <a:p>
            <a:pPr marL="195580" marR="5080" indent="-182880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Ακολουθούν</a:t>
            </a:r>
            <a:r>
              <a:rPr lang="el-GR"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πλήξεις,</a:t>
            </a: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δονήσεις</a:t>
            </a:r>
            <a:r>
              <a:rPr lang="el-GR"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ή</a:t>
            </a:r>
            <a:r>
              <a:rPr lang="el-GR"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αντ'</a:t>
            </a:r>
            <a:r>
              <a:rPr lang="el-GR"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αυτών</a:t>
            </a:r>
            <a:r>
              <a:rPr lang="el-GR"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ένας</a:t>
            </a:r>
            <a:r>
              <a:rPr lang="el-GR"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κύκλος </a:t>
            </a:r>
            <a:r>
              <a:rPr lang="el-GR"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αναπνοών</a:t>
            </a:r>
            <a:r>
              <a:rPr lang="el-GR"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της</a:t>
            </a:r>
            <a:r>
              <a:rPr lang="el-GR"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τεχνικής</a:t>
            </a:r>
            <a:r>
              <a:rPr lang="el-GR"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της</a:t>
            </a:r>
            <a:r>
              <a:rPr lang="el-GR"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βίαιης</a:t>
            </a:r>
            <a:r>
              <a:rPr lang="el-GR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εκπνευστικής</a:t>
            </a:r>
            <a:r>
              <a:rPr lang="el-GR"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προσπάθειας</a:t>
            </a:r>
            <a:endParaRPr lang="el-GR" sz="2000" dirty="0">
              <a:latin typeface="Microsoft Sans Serif"/>
              <a:cs typeface="Microsoft Sans Serif"/>
            </a:endParaRPr>
          </a:p>
          <a:p>
            <a:pPr marL="195580" indent="-182880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lang="el-GR"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Διάλειμμα</a:t>
            </a: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με</a:t>
            </a:r>
            <a:r>
              <a:rPr lang="el-GR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διαφραγματική </a:t>
            </a:r>
            <a:r>
              <a:rPr lang="el-GR"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αναπνοή</a:t>
            </a:r>
            <a:endParaRPr lang="el-GR" sz="2000" dirty="0">
              <a:latin typeface="Microsoft Sans Serif"/>
              <a:cs typeface="Microsoft Sans Serif"/>
            </a:endParaRPr>
          </a:p>
          <a:p>
            <a:pPr marL="195580" indent="-182880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lang="el-GR"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Αλλαγή </a:t>
            </a:r>
            <a:r>
              <a:rPr lang="el-GR"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θέσης</a:t>
            </a:r>
            <a:r>
              <a:rPr lang="el-GR"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κ.ο.κ.</a:t>
            </a:r>
            <a:endParaRPr lang="el-GR"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1905000"/>
            <a:ext cx="4536800" cy="3141047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75CD52D-953D-4D0A-AD38-43D48AFF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95427"/>
            <a:ext cx="5289755" cy="4024310"/>
          </a:xfrm>
        </p:spPr>
        <p:txBody>
          <a:bodyPr>
            <a:normAutofit/>
          </a:bodyPr>
          <a:lstStyle/>
          <a:p>
            <a:r>
              <a:rPr lang="el-GR" sz="3200" b="1" dirty="0"/>
              <a:t>ΤΙ ΘΕΛΟΥΜΕ ΝΑ ΠΕΤΥΧΟΥΜΕ?</a:t>
            </a:r>
            <a:br>
              <a:rPr lang="el-GR" sz="3200" b="1" dirty="0"/>
            </a:br>
            <a:endParaRPr lang="el-GR" sz="3200" b="1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CD014C7C-5566-B775-82C5-140382CD5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477004"/>
              </p:ext>
            </p:extLst>
          </p:nvPr>
        </p:nvGraphicFramePr>
        <p:xfrm>
          <a:off x="4702547" y="609600"/>
          <a:ext cx="6651253" cy="556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1889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FA178F-8ADB-3BBF-7D01-95DCCCFB7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algn="r"/>
            <a:r>
              <a:rPr lang="en-US" sz="4000" spc="-5">
                <a:solidFill>
                  <a:srgbClr val="FFFFFF"/>
                </a:solidFill>
              </a:rPr>
              <a:t>Πρόγραμμα </a:t>
            </a:r>
            <a:r>
              <a:rPr lang="en-US" sz="4000" spc="-40">
                <a:solidFill>
                  <a:srgbClr val="FFFFFF"/>
                </a:solidFill>
              </a:rPr>
              <a:t>βρογχικής </a:t>
            </a:r>
            <a:r>
              <a:rPr lang="en-US" sz="4000" spc="-944">
                <a:solidFill>
                  <a:srgbClr val="FFFFFF"/>
                </a:solidFill>
              </a:rPr>
              <a:t> </a:t>
            </a:r>
            <a:r>
              <a:rPr lang="en-US" sz="4000" spc="-45">
                <a:solidFill>
                  <a:srgbClr val="FFFFFF"/>
                </a:solidFill>
              </a:rPr>
              <a:t>παροχέτευσης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182FD62-E478-D6A5-30F9-EA6A0C41A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601411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1" y="1605280"/>
            <a:ext cx="4574966" cy="3342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5400" b="1" kern="1200" spc="-10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Έλεγχος</a:t>
            </a:r>
            <a:r>
              <a:rPr lang="en-US" sz="5400" b="1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β</a:t>
            </a:r>
            <a:r>
              <a:rPr lang="en-US" sz="5400" b="1" kern="1200" spc="-1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ήχ</a:t>
            </a:r>
            <a:r>
              <a:rPr lang="en-US" sz="5400" b="1" kern="12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126418" y="552091"/>
            <a:ext cx="6963982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95580" marR="697230" indent="-228600" algn="just" defTabSz="914400">
              <a:lnSpc>
                <a:spcPct val="90000"/>
              </a:lnSpc>
              <a:spcBef>
                <a:spcPts val="105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z="2200" dirty="0"/>
              <a:t>Ο</a:t>
            </a:r>
            <a:r>
              <a:rPr lang="en-US" sz="2200" spc="5" dirty="0"/>
              <a:t> </a:t>
            </a:r>
            <a:r>
              <a:rPr lang="en-US" sz="2200" spc="-25" dirty="0"/>
              <a:t>β</a:t>
            </a:r>
            <a:r>
              <a:rPr lang="en-US" sz="2200" spc="-25" dirty="0" err="1"/>
              <a:t>ήχ</a:t>
            </a:r>
            <a:r>
              <a:rPr lang="en-US" sz="2200" spc="-25" dirty="0"/>
              <a:t>ας</a:t>
            </a:r>
            <a:r>
              <a:rPr lang="en-US" sz="2200" spc="-5" dirty="0"/>
              <a:t> </a:t>
            </a:r>
            <a:r>
              <a:rPr lang="en-US" sz="2200" spc="-35" dirty="0"/>
              <a:t>αποτελεί</a:t>
            </a:r>
            <a:r>
              <a:rPr lang="en-US" sz="2200" spc="-20" dirty="0"/>
              <a:t> </a:t>
            </a:r>
            <a:r>
              <a:rPr lang="en-US" sz="2200" spc="-120" dirty="0"/>
              <a:t>το</a:t>
            </a:r>
            <a:r>
              <a:rPr lang="en-US" sz="2200" spc="5" dirty="0"/>
              <a:t> </a:t>
            </a:r>
            <a:r>
              <a:rPr lang="en-US" sz="2200" spc="-65" dirty="0"/>
              <a:t>δεύτερο</a:t>
            </a:r>
            <a:r>
              <a:rPr lang="en-US" sz="2200" spc="5" dirty="0"/>
              <a:t> </a:t>
            </a:r>
            <a:r>
              <a:rPr lang="en-US" sz="2200" spc="-30" dirty="0"/>
              <a:t>αμυντικό</a:t>
            </a:r>
            <a:r>
              <a:rPr lang="en-US" sz="2200" spc="5" dirty="0"/>
              <a:t> </a:t>
            </a:r>
            <a:r>
              <a:rPr lang="en-US" sz="2200" spc="10" dirty="0"/>
              <a:t>κομμάτι της ΑΝ ΦΘ</a:t>
            </a:r>
            <a:r>
              <a:rPr lang="en-US" sz="2200" spc="-20" dirty="0"/>
              <a:t> </a:t>
            </a:r>
            <a:r>
              <a:rPr lang="en-US" sz="2200" spc="-45" dirty="0"/>
              <a:t>στον </a:t>
            </a:r>
            <a:r>
              <a:rPr lang="en-US" sz="2200" spc="-40" dirty="0"/>
              <a:t> </a:t>
            </a:r>
            <a:r>
              <a:rPr lang="en-US" sz="2200" spc="5" dirty="0"/>
              <a:t>καθαρισμό</a:t>
            </a:r>
            <a:r>
              <a:rPr lang="en-US" sz="2200" spc="-5" dirty="0"/>
              <a:t> </a:t>
            </a:r>
            <a:r>
              <a:rPr lang="en-US" sz="2200" spc="-20" dirty="0"/>
              <a:t>των</a:t>
            </a:r>
            <a:r>
              <a:rPr lang="en-US" sz="2200" dirty="0"/>
              <a:t> </a:t>
            </a:r>
            <a:r>
              <a:rPr lang="en-US" sz="2200" spc="60" dirty="0"/>
              <a:t>άνω</a:t>
            </a:r>
            <a:r>
              <a:rPr lang="en-US" sz="2200" spc="15" dirty="0"/>
              <a:t> </a:t>
            </a:r>
            <a:r>
              <a:rPr lang="en-US" sz="2200" spc="10" dirty="0"/>
              <a:t>αεραγωγών</a:t>
            </a:r>
            <a:r>
              <a:rPr lang="en-US" sz="2200" dirty="0"/>
              <a:t> </a:t>
            </a:r>
            <a:r>
              <a:rPr lang="en-US" sz="2200" spc="-20" dirty="0"/>
              <a:t>και</a:t>
            </a:r>
            <a:r>
              <a:rPr lang="en-US" sz="2200" spc="20" dirty="0"/>
              <a:t> </a:t>
            </a:r>
            <a:r>
              <a:rPr lang="en-US" sz="2200" spc="-20" dirty="0"/>
              <a:t>των</a:t>
            </a:r>
            <a:r>
              <a:rPr lang="en-US" sz="2200" dirty="0"/>
              <a:t> </a:t>
            </a:r>
            <a:r>
              <a:rPr lang="en-US" sz="2200" spc="-25" dirty="0"/>
              <a:t>τμημάτων</a:t>
            </a:r>
            <a:r>
              <a:rPr lang="en-US" sz="2200" spc="-5" dirty="0"/>
              <a:t> </a:t>
            </a:r>
            <a:r>
              <a:rPr lang="en-US" sz="2200" spc="-20" dirty="0"/>
              <a:t>των </a:t>
            </a:r>
            <a:r>
              <a:rPr lang="en-US" sz="2200" spc="-515" dirty="0"/>
              <a:t> </a:t>
            </a:r>
            <a:r>
              <a:rPr lang="en-US" sz="2200" spc="10" dirty="0"/>
              <a:t>βρόγχων</a:t>
            </a:r>
            <a:endParaRPr lang="en-US" sz="2200" dirty="0"/>
          </a:p>
          <a:p>
            <a:pPr marL="195580" marR="340360" indent="-228600" algn="just" defTabSz="914400">
              <a:lnSpc>
                <a:spcPct val="90000"/>
              </a:lnSpc>
              <a:spcBef>
                <a:spcPts val="475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z="2200" spc="-20" dirty="0" err="1"/>
              <a:t>Οι</a:t>
            </a:r>
            <a:r>
              <a:rPr lang="en-US" sz="2200" spc="5" dirty="0"/>
              <a:t> </a:t>
            </a:r>
            <a:r>
              <a:rPr lang="en-US" sz="2200" spc="-15" dirty="0"/>
              <a:t>π</a:t>
            </a:r>
            <a:r>
              <a:rPr lang="en-US" sz="2200" spc="-15" dirty="0" err="1"/>
              <a:t>ερισσότεροι</a:t>
            </a:r>
            <a:r>
              <a:rPr lang="en-US" sz="2200" spc="-10" dirty="0"/>
              <a:t> </a:t>
            </a:r>
            <a:r>
              <a:rPr lang="en-US" sz="2200" spc="-40" dirty="0"/>
              <a:t>α</a:t>
            </a:r>
            <a:r>
              <a:rPr lang="en-US" sz="2200" spc="-40" dirty="0" err="1"/>
              <a:t>σθενείς</a:t>
            </a:r>
            <a:r>
              <a:rPr lang="en-US" sz="2200" spc="30" dirty="0"/>
              <a:t> μπ</a:t>
            </a:r>
            <a:r>
              <a:rPr lang="en-US" sz="2200" spc="30" dirty="0" err="1"/>
              <a:t>ορούν</a:t>
            </a:r>
            <a:r>
              <a:rPr lang="en-US" sz="2200" dirty="0"/>
              <a:t> να</a:t>
            </a:r>
            <a:r>
              <a:rPr lang="en-US" sz="2200" spc="30" dirty="0"/>
              <a:t> </a:t>
            </a:r>
            <a:r>
              <a:rPr lang="en-US" sz="2200" spc="-5" dirty="0" err="1"/>
              <a:t>διδ</a:t>
            </a:r>
            <a:r>
              <a:rPr lang="en-US" sz="2200" spc="-5" dirty="0"/>
              <a:t>αχθούν</a:t>
            </a:r>
            <a:r>
              <a:rPr lang="en-US" sz="2200" dirty="0"/>
              <a:t> να </a:t>
            </a:r>
            <a:r>
              <a:rPr lang="en-US" sz="2200" spc="5" dirty="0"/>
              <a:t> </a:t>
            </a:r>
            <a:r>
              <a:rPr lang="en-US" sz="2200" spc="20" dirty="0"/>
              <a:t>απομακρύνουν</a:t>
            </a:r>
            <a:r>
              <a:rPr lang="en-US" sz="2200" spc="-5" dirty="0"/>
              <a:t> </a:t>
            </a:r>
            <a:r>
              <a:rPr lang="en-US" sz="2200" spc="-114" dirty="0"/>
              <a:t>τις</a:t>
            </a:r>
            <a:r>
              <a:rPr lang="en-US" sz="2200" spc="5" dirty="0"/>
              <a:t> </a:t>
            </a:r>
            <a:r>
              <a:rPr lang="en-US" sz="2200" spc="-40" dirty="0"/>
              <a:t>εκκρίσεις</a:t>
            </a:r>
            <a:r>
              <a:rPr lang="en-US" sz="2200" spc="-5" dirty="0"/>
              <a:t> </a:t>
            </a:r>
            <a:r>
              <a:rPr lang="en-US" sz="2200" spc="-35" dirty="0"/>
              <a:t>με</a:t>
            </a:r>
            <a:r>
              <a:rPr lang="en-US" sz="2200" spc="20" dirty="0"/>
              <a:t> </a:t>
            </a:r>
            <a:r>
              <a:rPr lang="en-US" sz="2200" dirty="0"/>
              <a:t>μια</a:t>
            </a:r>
            <a:r>
              <a:rPr lang="en-US" sz="2200" spc="10" dirty="0"/>
              <a:t> </a:t>
            </a:r>
            <a:r>
              <a:rPr lang="en-US" sz="2200" spc="-20" dirty="0"/>
              <a:t>φυσιολογική</a:t>
            </a:r>
            <a:r>
              <a:rPr lang="en-US" sz="2200" spc="-10" dirty="0"/>
              <a:t> </a:t>
            </a:r>
            <a:r>
              <a:rPr lang="en-US" sz="2200" spc="40" dirty="0"/>
              <a:t>πρόκληση </a:t>
            </a:r>
            <a:r>
              <a:rPr lang="en-US" sz="2200" spc="-515" dirty="0"/>
              <a:t> </a:t>
            </a:r>
            <a:r>
              <a:rPr lang="en-US" sz="2200" spc="-5" dirty="0"/>
              <a:t>βήχα, δηλαδή, </a:t>
            </a:r>
            <a:r>
              <a:rPr lang="en-US" sz="2200" dirty="0"/>
              <a:t>μια βαθιά </a:t>
            </a:r>
            <a:r>
              <a:rPr lang="en-US" sz="2200" spc="25" dirty="0"/>
              <a:t>εισπνοή </a:t>
            </a:r>
            <a:r>
              <a:rPr lang="en-US" sz="2200" spc="70" dirty="0"/>
              <a:t>που </a:t>
            </a:r>
            <a:r>
              <a:rPr lang="en-US" sz="2200" spc="-45" dirty="0"/>
              <a:t>ακολουθείται </a:t>
            </a:r>
            <a:r>
              <a:rPr lang="en-US" sz="2200" spc="85" dirty="0"/>
              <a:t>από </a:t>
            </a:r>
            <a:r>
              <a:rPr lang="en-US" sz="2200" spc="90" dirty="0"/>
              <a:t> </a:t>
            </a:r>
            <a:r>
              <a:rPr lang="en-US" sz="2200" spc="30" dirty="0"/>
              <a:t>συμπίεση</a:t>
            </a:r>
            <a:r>
              <a:rPr lang="en-US" sz="2200" dirty="0"/>
              <a:t> </a:t>
            </a:r>
            <a:r>
              <a:rPr lang="en-US" sz="2200" spc="-85" dirty="0"/>
              <a:t>του</a:t>
            </a:r>
            <a:r>
              <a:rPr lang="en-US" sz="2200" spc="15" dirty="0"/>
              <a:t> </a:t>
            </a:r>
            <a:r>
              <a:rPr lang="en-US" sz="2200" spc="25" dirty="0"/>
              <a:t>θώρακα</a:t>
            </a:r>
            <a:r>
              <a:rPr lang="en-US" sz="2200" dirty="0"/>
              <a:t> </a:t>
            </a:r>
            <a:r>
              <a:rPr lang="en-US" sz="2200" spc="-40" dirty="0"/>
              <a:t>κόντρα</a:t>
            </a:r>
            <a:r>
              <a:rPr lang="en-US" sz="2200" dirty="0"/>
              <a:t> </a:t>
            </a:r>
            <a:r>
              <a:rPr lang="en-US" sz="2200" spc="-25" dirty="0"/>
              <a:t>σε</a:t>
            </a:r>
            <a:r>
              <a:rPr lang="en-US" sz="2200" spc="15" dirty="0"/>
              <a:t> </a:t>
            </a:r>
            <a:r>
              <a:rPr lang="en-US" sz="2200" spc="-40" dirty="0"/>
              <a:t>κλειστή</a:t>
            </a:r>
            <a:r>
              <a:rPr lang="en-US" sz="2200" spc="-10" dirty="0"/>
              <a:t> </a:t>
            </a:r>
            <a:r>
              <a:rPr lang="en-US" sz="2200" spc="-50" dirty="0"/>
              <a:t>γλωττίδα</a:t>
            </a:r>
            <a:r>
              <a:rPr lang="en-US" sz="2200" spc="-10" dirty="0"/>
              <a:t> </a:t>
            </a:r>
            <a:r>
              <a:rPr lang="en-US" sz="2200" spc="-20" dirty="0"/>
              <a:t>και</a:t>
            </a:r>
            <a:r>
              <a:rPr lang="en-US" sz="2200" spc="15" dirty="0"/>
              <a:t> </a:t>
            </a:r>
            <a:r>
              <a:rPr lang="en-US" sz="2200" spc="-55" dirty="0"/>
              <a:t>στη </a:t>
            </a:r>
            <a:r>
              <a:rPr lang="en-US" sz="2200" spc="-515" dirty="0"/>
              <a:t> </a:t>
            </a:r>
            <a:r>
              <a:rPr lang="en-US" sz="2200" spc="-30" dirty="0"/>
              <a:t>συνέχεια</a:t>
            </a:r>
            <a:r>
              <a:rPr lang="en-US" sz="2200" spc="20" dirty="0"/>
              <a:t> </a:t>
            </a:r>
            <a:r>
              <a:rPr lang="en-US" sz="2200" spc="-15" dirty="0"/>
              <a:t>ελευθέρωση</a:t>
            </a:r>
            <a:r>
              <a:rPr lang="en-US" sz="2200" spc="5" dirty="0"/>
              <a:t> </a:t>
            </a:r>
            <a:r>
              <a:rPr lang="en-US" sz="2200" spc="-85" dirty="0"/>
              <a:t>του</a:t>
            </a:r>
            <a:r>
              <a:rPr lang="en-US" sz="2200" spc="5" dirty="0"/>
              <a:t> </a:t>
            </a:r>
            <a:r>
              <a:rPr lang="en-US" sz="2200" spc="-5" dirty="0"/>
              <a:t>βήχα</a:t>
            </a:r>
            <a:endParaRPr lang="en-US" sz="2200" dirty="0"/>
          </a:p>
          <a:p>
            <a:pPr marL="195580" marR="5080" indent="-228600" algn="just" defTabSz="914400">
              <a:lnSpc>
                <a:spcPct val="90000"/>
              </a:lnSpc>
              <a:spcBef>
                <a:spcPts val="484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z="2200" spc="-100" dirty="0" err="1"/>
              <a:t>Στη</a:t>
            </a:r>
            <a:r>
              <a:rPr lang="en-US" sz="2200" spc="15" dirty="0"/>
              <a:t> </a:t>
            </a:r>
            <a:r>
              <a:rPr lang="en-US" sz="2200" spc="-5" dirty="0"/>
              <a:t>ΧΑΠ</a:t>
            </a:r>
            <a:r>
              <a:rPr lang="en-US" sz="2200" spc="40" dirty="0"/>
              <a:t> </a:t>
            </a:r>
            <a:r>
              <a:rPr lang="en-US" sz="2200" spc="15" dirty="0"/>
              <a:t>μπ</a:t>
            </a:r>
            <a:r>
              <a:rPr lang="en-US" sz="2200" spc="15" dirty="0" err="1"/>
              <a:t>ορεί</a:t>
            </a:r>
            <a:r>
              <a:rPr lang="en-US" sz="2200" spc="15" dirty="0"/>
              <a:t> </a:t>
            </a:r>
            <a:r>
              <a:rPr lang="en-US" sz="2200" spc="-75" dirty="0"/>
              <a:t>α</a:t>
            </a:r>
            <a:r>
              <a:rPr lang="en-US" sz="2200" spc="-75" dirty="0" err="1"/>
              <a:t>ντ</a:t>
            </a:r>
            <a:r>
              <a:rPr lang="en-US" sz="2200" spc="10" dirty="0"/>
              <a:t> </a:t>
            </a:r>
            <a:r>
              <a:rPr lang="en-US" sz="2200" dirty="0"/>
              <a:t>’</a:t>
            </a:r>
            <a:r>
              <a:rPr lang="en-US" sz="2200" spc="-40" dirty="0"/>
              <a:t> </a:t>
            </a:r>
            <a:r>
              <a:rPr lang="en-US" sz="2200" spc="-55" dirty="0"/>
              <a:t>α</a:t>
            </a:r>
            <a:r>
              <a:rPr lang="en-US" sz="2200" spc="-55" dirty="0" err="1"/>
              <a:t>υτού</a:t>
            </a:r>
            <a:r>
              <a:rPr lang="en-US" sz="2200" spc="30" dirty="0"/>
              <a:t> </a:t>
            </a:r>
            <a:r>
              <a:rPr lang="en-US" sz="2200" dirty="0"/>
              <a:t>να</a:t>
            </a:r>
            <a:r>
              <a:rPr lang="en-US" sz="2200" spc="30" dirty="0"/>
              <a:t> </a:t>
            </a:r>
            <a:r>
              <a:rPr lang="en-US" sz="2200" spc="-55" dirty="0" err="1"/>
              <a:t>γίνει</a:t>
            </a:r>
            <a:r>
              <a:rPr lang="en-US" sz="2200" spc="10" dirty="0"/>
              <a:t> </a:t>
            </a:r>
            <a:r>
              <a:rPr lang="en-US" sz="2200" dirty="0" err="1"/>
              <a:t>μι</a:t>
            </a:r>
            <a:r>
              <a:rPr lang="en-US" sz="2200" dirty="0"/>
              <a:t>α</a:t>
            </a:r>
            <a:r>
              <a:rPr lang="en-US" sz="2200" spc="15" dirty="0"/>
              <a:t> </a:t>
            </a:r>
            <a:r>
              <a:rPr lang="en-US" sz="2200" spc="80" dirty="0"/>
              <a:t>πιο</a:t>
            </a:r>
            <a:r>
              <a:rPr lang="en-US" sz="2200" spc="15" dirty="0"/>
              <a:t> </a:t>
            </a:r>
            <a:r>
              <a:rPr lang="en-US" sz="2200" spc="55" dirty="0"/>
              <a:t>ήπια</a:t>
            </a:r>
            <a:r>
              <a:rPr lang="en-US" sz="2200" spc="5" dirty="0"/>
              <a:t> </a:t>
            </a:r>
            <a:r>
              <a:rPr lang="en-US" sz="2200" spc="10" dirty="0"/>
              <a:t>παραλλαγή, </a:t>
            </a:r>
            <a:r>
              <a:rPr lang="en-US" sz="2200" spc="-520" dirty="0"/>
              <a:t> </a:t>
            </a:r>
            <a:r>
              <a:rPr lang="en-US" sz="2200" spc="-120" dirty="0"/>
              <a:t>το</a:t>
            </a:r>
            <a:r>
              <a:rPr lang="en-US" sz="2200" spc="5" dirty="0"/>
              <a:t> </a:t>
            </a:r>
            <a:r>
              <a:rPr lang="en-US" sz="2200" dirty="0"/>
              <a:t>χνώτισμα </a:t>
            </a:r>
            <a:r>
              <a:rPr lang="en-US" sz="2200" spc="-5" dirty="0"/>
              <a:t>(“huffing”)</a:t>
            </a:r>
            <a:endParaRPr lang="en-US" sz="22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5000" kern="1200" spc="-13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Αυτογενής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spc="-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παροχέτευση</a:t>
            </a:r>
            <a:endParaRPr lang="en-US" sz="5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126418" y="552090"/>
            <a:ext cx="7065582" cy="555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95580" marR="5080" indent="-228600" defTabSz="914400">
              <a:lnSpc>
                <a:spcPct val="90000"/>
              </a:lnSpc>
              <a:spcBef>
                <a:spcPts val="105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z="2200" spc="10" dirty="0" err="1"/>
              <a:t>Χρησιμο</a:t>
            </a:r>
            <a:r>
              <a:rPr lang="en-US" sz="2200" spc="10" dirty="0"/>
              <a:t>ποιεί</a:t>
            </a:r>
            <a:r>
              <a:rPr lang="en-US" sz="2200" spc="-30" dirty="0"/>
              <a:t> </a:t>
            </a:r>
            <a:r>
              <a:rPr lang="en-US" sz="2200" spc="-80" dirty="0"/>
              <a:t>τον</a:t>
            </a:r>
            <a:r>
              <a:rPr lang="en-US" sz="2200" spc="15" dirty="0"/>
              <a:t> </a:t>
            </a:r>
            <a:r>
              <a:rPr lang="en-US" sz="2200" spc="-55" dirty="0"/>
              <a:t>έλεγχο</a:t>
            </a:r>
            <a:r>
              <a:rPr lang="en-US" sz="2200" spc="-20" dirty="0"/>
              <a:t> </a:t>
            </a:r>
            <a:r>
              <a:rPr lang="en-US" sz="2200" spc="-110" dirty="0"/>
              <a:t>της</a:t>
            </a:r>
            <a:r>
              <a:rPr lang="en-US" sz="2200" spc="5" dirty="0"/>
              <a:t> </a:t>
            </a:r>
            <a:r>
              <a:rPr lang="en-US" sz="2200" spc="15" dirty="0"/>
              <a:t>αναπνοής</a:t>
            </a:r>
            <a:r>
              <a:rPr lang="en-US" sz="2200" spc="10" dirty="0"/>
              <a:t> </a:t>
            </a:r>
            <a:r>
              <a:rPr lang="en-US" sz="2200" spc="45" dirty="0"/>
              <a:t>όπου</a:t>
            </a:r>
            <a:r>
              <a:rPr lang="en-US" sz="2200" spc="-10" dirty="0"/>
              <a:t> </a:t>
            </a:r>
            <a:r>
              <a:rPr lang="en-US" sz="2200" dirty="0"/>
              <a:t>ο</a:t>
            </a:r>
            <a:r>
              <a:rPr lang="en-US" sz="2200" spc="20" dirty="0"/>
              <a:t> </a:t>
            </a:r>
            <a:r>
              <a:rPr lang="en-US" sz="2200" spc="-15" dirty="0"/>
              <a:t>ρυθμός,</a:t>
            </a:r>
            <a:r>
              <a:rPr lang="en-US" sz="2200" spc="-5" dirty="0"/>
              <a:t> </a:t>
            </a:r>
            <a:r>
              <a:rPr lang="en-US" sz="2200" dirty="0"/>
              <a:t>η </a:t>
            </a:r>
            <a:r>
              <a:rPr lang="en-US" sz="2200" spc="5" dirty="0"/>
              <a:t> </a:t>
            </a:r>
            <a:r>
              <a:rPr lang="en-US" sz="2200" spc="-15" dirty="0"/>
              <a:t>θέση</a:t>
            </a:r>
            <a:r>
              <a:rPr lang="en-US" sz="2200" spc="10" dirty="0"/>
              <a:t> </a:t>
            </a:r>
            <a:r>
              <a:rPr lang="en-US" sz="2200" spc="-20" dirty="0"/>
              <a:t>και</a:t>
            </a:r>
            <a:r>
              <a:rPr lang="en-US" sz="2200" spc="25" dirty="0"/>
              <a:t> </a:t>
            </a:r>
            <a:r>
              <a:rPr lang="en-US" sz="2200" spc="-120" dirty="0"/>
              <a:t>το</a:t>
            </a:r>
            <a:r>
              <a:rPr lang="en-US" sz="2200" spc="15" dirty="0"/>
              <a:t> </a:t>
            </a:r>
            <a:r>
              <a:rPr lang="en-US" sz="2200" spc="-20" dirty="0"/>
              <a:t>βάθος</a:t>
            </a:r>
            <a:r>
              <a:rPr lang="en-US" sz="2200" spc="5" dirty="0"/>
              <a:t> </a:t>
            </a:r>
            <a:r>
              <a:rPr lang="en-US" sz="2200" spc="-110" dirty="0"/>
              <a:t>της</a:t>
            </a:r>
            <a:r>
              <a:rPr lang="en-US" sz="2200" spc="15" dirty="0"/>
              <a:t> αναπνοής</a:t>
            </a:r>
            <a:r>
              <a:rPr lang="en-US" sz="2200" spc="20" dirty="0"/>
              <a:t> </a:t>
            </a:r>
            <a:r>
              <a:rPr lang="en-US" sz="2200" spc="-10" dirty="0"/>
              <a:t>προσαρμόζονται</a:t>
            </a:r>
            <a:r>
              <a:rPr lang="en-US" sz="2200" spc="-5" dirty="0"/>
              <a:t> </a:t>
            </a:r>
            <a:r>
              <a:rPr lang="en-US" sz="2200" spc="-20" dirty="0"/>
              <a:t>εκούσια</a:t>
            </a:r>
            <a:endParaRPr lang="en-US" sz="2200" dirty="0"/>
          </a:p>
          <a:p>
            <a:pPr marL="195580" indent="-228600" defTabSz="914400">
              <a:lnSpc>
                <a:spcPct val="90000"/>
              </a:lnSpc>
              <a:spcBef>
                <a:spcPts val="475"/>
              </a:spcBef>
              <a:buClr>
                <a:srgbClr val="FF8500"/>
              </a:buClr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z="2200" spc="-40" dirty="0" err="1"/>
              <a:t>Έχει</a:t>
            </a:r>
            <a:r>
              <a:rPr lang="en-US" sz="2200" spc="-20" dirty="0"/>
              <a:t> </a:t>
            </a:r>
            <a:r>
              <a:rPr lang="en-US" sz="2200" dirty="0"/>
              <a:t>3 </a:t>
            </a:r>
            <a:r>
              <a:rPr lang="en-US" sz="2200" spc="-35" dirty="0" err="1"/>
              <a:t>φάσεις</a:t>
            </a:r>
            <a:endParaRPr lang="en-US" sz="2200" dirty="0"/>
          </a:p>
          <a:p>
            <a:pPr marL="1035050" lvl="1" indent="-228600" defTabSz="9144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1035685" algn="l"/>
              </a:tabLst>
            </a:pPr>
            <a:r>
              <a:rPr lang="en-US" sz="2200" spc="15" dirty="0" err="1"/>
              <a:t>φάση</a:t>
            </a:r>
            <a:r>
              <a:rPr lang="en-US" sz="2200" spc="10" dirty="0"/>
              <a:t> </a:t>
            </a:r>
            <a:r>
              <a:rPr lang="en-US" sz="2200" dirty="0"/>
              <a:t>1 </a:t>
            </a:r>
            <a:r>
              <a:rPr lang="en-US" sz="2200" spc="-35" dirty="0" err="1"/>
              <a:t>με</a:t>
            </a:r>
            <a:r>
              <a:rPr lang="en-US" sz="2200" spc="10" dirty="0"/>
              <a:t> </a:t>
            </a:r>
            <a:r>
              <a:rPr lang="en-US" sz="2200" spc="55" dirty="0" err="1"/>
              <a:t>σκο</a:t>
            </a:r>
            <a:r>
              <a:rPr lang="en-US" sz="2200" spc="55" dirty="0"/>
              <a:t>πό</a:t>
            </a:r>
            <a:r>
              <a:rPr lang="en-US" sz="2200" spc="-15" dirty="0"/>
              <a:t> </a:t>
            </a:r>
            <a:r>
              <a:rPr lang="en-US" sz="2200" spc="-70" dirty="0"/>
              <a:t>την</a:t>
            </a:r>
            <a:r>
              <a:rPr lang="en-US" sz="2200" spc="-5" dirty="0"/>
              <a:t> </a:t>
            </a:r>
            <a:r>
              <a:rPr lang="en-US" sz="2200" spc="25" dirty="0"/>
              <a:t>αποκόλληση</a:t>
            </a:r>
            <a:r>
              <a:rPr lang="en-US" sz="2200" spc="-25" dirty="0"/>
              <a:t> </a:t>
            </a:r>
            <a:r>
              <a:rPr lang="en-US" sz="2200" spc="-105" dirty="0"/>
              <a:t>της</a:t>
            </a:r>
            <a:endParaRPr lang="en-US" sz="2200" dirty="0"/>
          </a:p>
          <a:p>
            <a:pPr marL="19558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spc="-30" dirty="0"/>
              <a:t>β</a:t>
            </a:r>
            <a:r>
              <a:rPr lang="en-US" sz="2200" spc="-30" dirty="0" err="1"/>
              <a:t>λένν</a:t>
            </a:r>
            <a:r>
              <a:rPr lang="en-US" sz="2200" spc="-30" dirty="0"/>
              <a:t>ας</a:t>
            </a:r>
            <a:endParaRPr lang="en-US" sz="2200" dirty="0"/>
          </a:p>
          <a:p>
            <a:pPr marL="1035050" lvl="1" indent="-228600" defTabSz="914400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1035685" algn="l"/>
              </a:tabLst>
            </a:pPr>
            <a:r>
              <a:rPr lang="en-US" sz="2200" spc="15" dirty="0" err="1"/>
              <a:t>φάση</a:t>
            </a:r>
            <a:r>
              <a:rPr lang="en-US" sz="2200" spc="-5" dirty="0"/>
              <a:t> </a:t>
            </a:r>
            <a:r>
              <a:rPr lang="en-US" sz="2200" dirty="0"/>
              <a:t>2</a:t>
            </a:r>
            <a:r>
              <a:rPr lang="en-US" sz="2200" spc="-20" dirty="0"/>
              <a:t> </a:t>
            </a:r>
            <a:r>
              <a:rPr lang="en-US" sz="2200" spc="-10" dirty="0" err="1"/>
              <a:t>συλλογή</a:t>
            </a:r>
            <a:endParaRPr lang="en-US" sz="2200" dirty="0"/>
          </a:p>
          <a:p>
            <a:pPr marL="10350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035685" algn="l"/>
              </a:tabLst>
            </a:pPr>
            <a:r>
              <a:rPr lang="en-US" sz="2200" spc="15" dirty="0" err="1"/>
              <a:t>φάση</a:t>
            </a:r>
            <a:r>
              <a:rPr lang="en-US" sz="2200" spc="20" dirty="0"/>
              <a:t> </a:t>
            </a:r>
            <a:r>
              <a:rPr lang="en-US" sz="2200" dirty="0"/>
              <a:t>3</a:t>
            </a:r>
            <a:r>
              <a:rPr lang="en-US" sz="2200" spc="5" dirty="0"/>
              <a:t> </a:t>
            </a:r>
            <a:r>
              <a:rPr lang="en-US" sz="2200" spc="-10" dirty="0" err="1"/>
              <a:t>εκκ</a:t>
            </a:r>
            <a:r>
              <a:rPr lang="en-US" sz="2200" spc="-10" dirty="0"/>
              <a:t>αθάριση</a:t>
            </a:r>
            <a:r>
              <a:rPr lang="en-US" sz="2200" spc="-20" dirty="0"/>
              <a:t> των</a:t>
            </a:r>
            <a:r>
              <a:rPr lang="en-US" sz="2200" spc="5" dirty="0"/>
              <a:t> </a:t>
            </a:r>
            <a:r>
              <a:rPr lang="en-US" sz="2200" spc="-5" dirty="0"/>
              <a:t>εκκρίσεων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2700" marR="1085850" indent="-228600" defTabSz="9144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1400" u="heavy" spc="-5" dirty="0">
                <a:uFill>
                  <a:solidFill>
                    <a:srgbClr val="6086E2"/>
                  </a:solidFill>
                </a:uFill>
                <a:hlinkClick r:id="rId2"/>
              </a:rPr>
              <a:t>http://www.cfcareli.com/livingwithcf_acts_ad.php </a:t>
            </a:r>
            <a:r>
              <a:rPr lang="en-US" sz="1400" dirty="0"/>
              <a:t> </a:t>
            </a:r>
            <a:r>
              <a:rPr lang="en-US" sz="1400" u="heavy" spc="-5" dirty="0">
                <a:uFill>
                  <a:solidFill>
                    <a:srgbClr val="6086E2"/>
                  </a:solidFill>
                </a:uFill>
                <a:hlinkClick r:id="rId3"/>
              </a:rPr>
              <a:t>https://www.youtube.com/watch?v=_n0nuy8VWmI</a:t>
            </a:r>
            <a:endParaRPr lang="en-US" sz="1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000" y="3265541"/>
            <a:ext cx="1140968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Συσκευές</a:t>
            </a:r>
            <a:r>
              <a:rPr spc="-20" dirty="0"/>
              <a:t> </a:t>
            </a:r>
            <a:r>
              <a:rPr spc="-25" dirty="0"/>
              <a:t>αναπνευστικής </a:t>
            </a:r>
            <a:r>
              <a:rPr spc="-940" dirty="0"/>
              <a:t> </a:t>
            </a:r>
            <a:r>
              <a:rPr spc="-20" dirty="0"/>
              <a:t>φυσικοθεραπείας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570" y="782320"/>
            <a:ext cx="2578764" cy="1849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l-GR" sz="36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ΕΞΑΣΚΗΤΗΣ ΑΝΑΠΝΟΗΣ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E088C419-A0B1-295B-8D5B-F4853D422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498699"/>
              </p:ext>
            </p:extLst>
          </p:nvPr>
        </p:nvGraphicFramePr>
        <p:xfrm>
          <a:off x="5126418" y="552091"/>
          <a:ext cx="7007670" cy="54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A703184E-6FCF-439C-B01B-7469968A8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10" y="2936240"/>
            <a:ext cx="4636245" cy="38798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6884" y="446354"/>
            <a:ext cx="7266636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4000" spc="-5" dirty="0"/>
              <a:t>ΠΟΤΕ ΧΡΗΣΙΜΟΠΟΕΙΤΑΙ? 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80720" y="1808480"/>
            <a:ext cx="8701074" cy="31497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Οι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κλινικές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ενδείξεις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είναι:</a:t>
            </a:r>
            <a:endParaRPr sz="2000" dirty="0">
              <a:latin typeface="Microsoft Sans Serif"/>
              <a:cs typeface="Microsoft Sans Serif"/>
            </a:endParaRPr>
          </a:p>
          <a:p>
            <a:pPr marL="12065">
              <a:spcBef>
                <a:spcPts val="5"/>
              </a:spcBef>
              <a:buSzPct val="95000"/>
              <a:tabLst>
                <a:tab pos="226060" algn="l"/>
              </a:tabLst>
            </a:pPr>
            <a:endParaRPr lang="el-GR" sz="2500" dirty="0">
              <a:latin typeface="Microsoft Sans Serif"/>
              <a:cs typeface="Microsoft Sans Serif"/>
            </a:endParaRPr>
          </a:p>
          <a:p>
            <a:pPr marL="12065">
              <a:spcBef>
                <a:spcPts val="5"/>
              </a:spcBef>
              <a:buSzPct val="95000"/>
              <a:tabLst>
                <a:tab pos="226060" algn="l"/>
              </a:tabLst>
            </a:pP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α</a:t>
            </a:r>
            <a:r>
              <a:rPr sz="2000" spc="-6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τελεκτ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ασία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10000"/>
              </a:lnSpc>
              <a:buSzPct val="95000"/>
              <a:tabLst>
                <a:tab pos="293370" algn="l"/>
              </a:tabLst>
            </a:pPr>
            <a:endParaRPr lang="el-GR" sz="23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10000"/>
              </a:lnSpc>
              <a:buSzPct val="95000"/>
              <a:tabLst>
                <a:tab pos="293370" algn="l"/>
              </a:tabLst>
            </a:pP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κατα</a:t>
            </a:r>
            <a:r>
              <a:rPr sz="2000" spc="-5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στάσεις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που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προδιαθέτουν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για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ατελεκτασία: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Χειρουργικές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επεμβάσεις 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άνω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κοιλίας,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θώρακος,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επεμβάσεις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ασθενείς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με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ΧΑΠ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650875">
              <a:buSzPct val="95000"/>
              <a:tabLst>
                <a:tab pos="279400" algn="l"/>
                <a:tab pos="4601845" algn="l"/>
              </a:tabLst>
            </a:pPr>
            <a:endParaRPr lang="el-GR" sz="2950" dirty="0">
              <a:latin typeface="Microsoft Sans Serif"/>
              <a:cs typeface="Microsoft Sans Serif"/>
            </a:endParaRPr>
          </a:p>
          <a:p>
            <a:pPr marL="12700" marR="650875">
              <a:buSzPct val="95000"/>
              <a:tabLst>
                <a:tab pos="279400" algn="l"/>
                <a:tab pos="4601845" algn="l"/>
              </a:tabLst>
            </a:pPr>
            <a:r>
              <a:rPr lang="el-GR"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δ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ιαταρα</a:t>
            </a:r>
            <a:r>
              <a:rPr sz="2000" spc="-5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χές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περιοριστικού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τύ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που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που</a:t>
            </a:r>
            <a:r>
              <a:rPr lang="el-GR"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σχετίζοντ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αι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με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τετραπληγία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ή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/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δυσλειτουργικό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διάφραγμα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1732C8-CD92-4958-8A9C-EC2A81DCCE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53" y="1412776"/>
            <a:ext cx="851763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Τίτλος 7">
            <a:extLst>
              <a:ext uri="{FF2B5EF4-FFF2-40B4-BE49-F238E27FC236}">
                <a16:creationId xmlns:a16="http://schemas.microsoft.com/office/drawing/2014/main" id="{454E311C-F1A0-444C-86F6-9D0C793F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u="sng" dirty="0">
                <a:latin typeface="BlinkMacSystemFo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this image and copyright information in PMC</a:t>
            </a:r>
            <a:br>
              <a:rPr lang="en-US" sz="1800" dirty="0">
                <a:latin typeface="BlinkMacSystemFont"/>
              </a:rPr>
            </a:br>
            <a:r>
              <a:rPr lang="en-US" sz="1800" b="1" dirty="0">
                <a:latin typeface="BlinkMacSystemFont"/>
              </a:rPr>
              <a:t>Figure 4. </a:t>
            </a:r>
            <a:r>
              <a:rPr lang="en-US" sz="1800" dirty="0">
                <a:latin typeface="BlinkMacSystemFont"/>
              </a:rPr>
              <a:t>Treatment modalities for airway secretions. RFC: residual functional capacity; HFO: high frequency oscillation; IPV: intrapulmonary percussive ventilation; CPAP: continuous positive airway pressure; EPAP: expiratory positive airway pressure; PEP: positive expiratory pressure; NIV: noninvasive ventilation; MIE: mechanical insufflation-exsufflation.</a:t>
            </a:r>
            <a:br>
              <a:rPr lang="en-US" sz="1800" dirty="0">
                <a:latin typeface="BlinkMacSystemFont"/>
              </a:rPr>
            </a:b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6444349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9468" y="5443086"/>
            <a:ext cx="4792532" cy="132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2800" spc="-5" dirty="0">
                <a:solidFill>
                  <a:schemeClr val="tx1"/>
                </a:solidFill>
                <a:latin typeface="+mj-lt"/>
                <a:cs typeface="+mj-cs"/>
              </a:rPr>
              <a:t>Incentive</a:t>
            </a:r>
            <a:r>
              <a:rPr lang="en-US" sz="2800" spc="-3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2800" spc="-5" dirty="0">
                <a:solidFill>
                  <a:schemeClr val="tx1"/>
                </a:solidFill>
                <a:latin typeface="+mj-lt"/>
                <a:cs typeface="+mj-cs"/>
              </a:rPr>
              <a:t>spirometer</a:t>
            </a:r>
            <a:endParaRPr lang="en-US" sz="28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Εξασκητής Αναπνοής POWERbreathe Plus">
            <a:extLst>
              <a:ext uri="{FF2B5EF4-FFF2-40B4-BE49-F238E27FC236}">
                <a16:creationId xmlns:a16="http://schemas.microsoft.com/office/drawing/2014/main" id="{87C38DFB-0FDF-4F90-9453-B9FBCDB3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66" y="1611567"/>
            <a:ext cx="3483526" cy="34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338" y="1131158"/>
            <a:ext cx="2804299" cy="1634465"/>
          </a:xfrm>
          <a:prstGeom prst="rect">
            <a:avLst/>
          </a:prstGeom>
        </p:spPr>
      </p:pic>
      <p:sp>
        <p:nvSpPr>
          <p:cNvPr id="1030" name="Rectangle 74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Εξασκητής αναπνοής Pulmo Gain">
            <a:extLst>
              <a:ext uri="{FF2B5EF4-FFF2-40B4-BE49-F238E27FC236}">
                <a16:creationId xmlns:a16="http://schemas.microsoft.com/office/drawing/2014/main" id="{5A920D92-9CE8-416C-8D8E-FCC38075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3258" y="628649"/>
            <a:ext cx="2669649" cy="263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Εξασκητής αναπνοής POWERbreathe K2">
            <a:extLst>
              <a:ext uri="{FF2B5EF4-FFF2-40B4-BE49-F238E27FC236}">
                <a16:creationId xmlns:a16="http://schemas.microsoft.com/office/drawing/2014/main" id="{577E97AA-97B3-4F37-ACEE-E76B484C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03" y="41425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576" y="1453337"/>
            <a:ext cx="459740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Incentive</a:t>
            </a:r>
            <a:r>
              <a:rPr sz="4000" spc="-25" dirty="0"/>
              <a:t> </a:t>
            </a:r>
            <a:r>
              <a:rPr sz="4000" spc="-5" dirty="0"/>
              <a:t>spirometer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2284" y="1659763"/>
            <a:ext cx="3538474" cy="35384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42540" y="4162426"/>
            <a:ext cx="2979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Breathe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out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normally.</a:t>
            </a:r>
            <a:endParaRPr>
              <a:latin typeface="Microsoft Sans Serif"/>
              <a:cs typeface="Microsoft Sans Serif"/>
            </a:endParaRPr>
          </a:p>
          <a:p>
            <a:pPr marL="12700"/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Breathe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(inhale)</a:t>
            </a:r>
            <a:r>
              <a:rPr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25" dirty="0">
                <a:solidFill>
                  <a:srgbClr val="FFFFFF"/>
                </a:solidFill>
                <a:latin typeface="Arial"/>
                <a:cs typeface="Arial"/>
              </a:rPr>
              <a:t>SLOWLY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" y="1747740"/>
            <a:ext cx="986536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Positive</a:t>
            </a:r>
            <a:r>
              <a:rPr dirty="0"/>
              <a:t> </a:t>
            </a:r>
            <a:r>
              <a:rPr spc="-5" dirty="0"/>
              <a:t>expiratory </a:t>
            </a:r>
            <a:r>
              <a:rPr spc="-940" dirty="0"/>
              <a:t> </a:t>
            </a:r>
            <a:r>
              <a:rPr spc="-5" dirty="0"/>
              <a:t>pressure</a:t>
            </a:r>
            <a:r>
              <a:rPr spc="25" dirty="0"/>
              <a:t> </a:t>
            </a:r>
            <a:r>
              <a:rPr lang="el-GR" spc="25" dirty="0"/>
              <a:t>(</a:t>
            </a:r>
            <a:r>
              <a:rPr lang="en-US" spc="25" dirty="0"/>
              <a:t>PEP</a:t>
            </a:r>
            <a:r>
              <a:rPr lang="el-GR" spc="25" dirty="0"/>
              <a:t>)</a:t>
            </a:r>
            <a:r>
              <a:rPr lang="en-US" spc="25" dirty="0"/>
              <a:t> </a:t>
            </a:r>
            <a:r>
              <a:rPr spc="-5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240" y="3429000"/>
            <a:ext cx="11704320" cy="1985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marR="5080" indent="-182880" algn="just">
              <a:spcBef>
                <a:spcPts val="10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32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Η</a:t>
            </a:r>
            <a:r>
              <a:rPr sz="3200" b="1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1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Θετική</a:t>
            </a:r>
            <a:r>
              <a:rPr sz="3200"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Εκπνευστική</a:t>
            </a:r>
            <a:r>
              <a:rPr sz="32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Πίεση</a:t>
            </a:r>
            <a:r>
              <a:rPr sz="3200" b="1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1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έχει</a:t>
            </a:r>
            <a:r>
              <a:rPr sz="3200" b="1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1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υποτεθεί</a:t>
            </a:r>
            <a:r>
              <a:rPr sz="3200" b="1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1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ότι</a:t>
            </a:r>
            <a:r>
              <a:rPr sz="3200" b="1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1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έχει</a:t>
            </a:r>
            <a:r>
              <a:rPr sz="3200" b="1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1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επίδραση </a:t>
            </a:r>
            <a:r>
              <a:rPr sz="3200" b="1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1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στους</a:t>
            </a:r>
            <a:r>
              <a:rPr sz="3200" b="1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περιφερικούς</a:t>
            </a:r>
            <a:r>
              <a:rPr sz="3200"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αεραγωγούς</a:t>
            </a:r>
            <a:endParaRPr sz="3200" b="1" dirty="0">
              <a:latin typeface="Microsoft Sans Serif"/>
              <a:cs typeface="Microsoft Sans Serif"/>
            </a:endParaRPr>
          </a:p>
          <a:p>
            <a:pPr marL="195580" marR="119380" indent="-182880" algn="just">
              <a:spcBef>
                <a:spcPts val="47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  <a:tab pos="5156200" algn="l"/>
              </a:tabLst>
            </a:pP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Επιπλέον,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αύξηση στον όγκο του πνεύμονα που προκύπτει  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μπ</a:t>
            </a:r>
            <a:r>
              <a:rPr sz="2000" spc="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ορεί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επιτρέπει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στον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αέρα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να εισχωρήσει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πίσω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 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το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σημείο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στο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οποίο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οι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εκκρίσεις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έχουν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φράξει	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τους</a:t>
            </a:r>
            <a:r>
              <a:rPr lang="en-US"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μικρούς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αεραγωγούς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βοηθήσει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στην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κινητοποίηση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τους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9F3D9FF1-00BB-48E8-AFC0-0A9968D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2" y="2023236"/>
            <a:ext cx="4326797" cy="2820908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/>
                </a:solidFill>
              </a:rPr>
              <a:t>ΠΟΙΟΙ ΩΦΕΛΟΥΝΤΑΙ?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EDD758D-90BF-5CD6-654F-AD90960CE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394539"/>
              </p:ext>
            </p:extLst>
          </p:nvPr>
        </p:nvGraphicFramePr>
        <p:xfrm>
          <a:off x="4660490" y="109500"/>
          <a:ext cx="7295536" cy="640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467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996" y="306878"/>
            <a:ext cx="5235985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ΜΑΣΚ</a:t>
            </a:r>
            <a:r>
              <a:rPr lang="el-GR" sz="4000" dirty="0"/>
              <a:t>Α </a:t>
            </a:r>
            <a:r>
              <a:rPr sz="4000" spc="-10" dirty="0"/>
              <a:t>PEP</a:t>
            </a:r>
            <a:endParaRPr sz="4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8256" y="2916403"/>
            <a:ext cx="2551164" cy="2162175"/>
          </a:xfrm>
          <a:prstGeom prst="rect">
            <a:avLst/>
          </a:prstGeom>
        </p:spPr>
      </p:pic>
      <p:pic>
        <p:nvPicPr>
          <p:cNvPr id="2050" name="Picture 2" descr="The Positive expiratory pressure/respiratory muscle trainer; PEP/RMT... |  Download Scientific Diagram">
            <a:extLst>
              <a:ext uri="{FF2B5EF4-FFF2-40B4-BE49-F238E27FC236}">
                <a16:creationId xmlns:a16="http://schemas.microsoft.com/office/drawing/2014/main" id="{401FAC7F-A148-4A19-9116-E20A0043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1" y="2916403"/>
            <a:ext cx="2331656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sitive Expiratory Pressure Oxygen Therapy (PEP- OT): Innovation in acute  respiratory support Authors: Nitin Dhochak1, Rakesh">
            <a:extLst>
              <a:ext uri="{FF2B5EF4-FFF2-40B4-BE49-F238E27FC236}">
                <a16:creationId xmlns:a16="http://schemas.microsoft.com/office/drawing/2014/main" id="{6B30D76A-3309-4642-925A-96C8E727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155" y="78417"/>
            <a:ext cx="17811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ED64ACBC-6FAC-48B8-9B04-9D5ABB3878B6}"/>
              </a:ext>
            </a:extLst>
          </p:cNvPr>
          <p:cNvSpPr txBox="1"/>
          <p:nvPr/>
        </p:nvSpPr>
        <p:spPr>
          <a:xfrm>
            <a:off x="172309" y="934614"/>
            <a:ext cx="4389857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  <a:buClr>
                <a:srgbClr val="FF8500"/>
              </a:buClr>
              <a:tabLst>
                <a:tab pos="195580" algn="l"/>
              </a:tabLst>
            </a:pP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Ο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ασθενής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κάθεται </a:t>
            </a:r>
            <a:r>
              <a:rPr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συνήθως</a:t>
            </a:r>
            <a:r>
              <a:rPr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με</a:t>
            </a:r>
            <a:r>
              <a:rPr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τους </a:t>
            </a:r>
            <a:r>
              <a:rPr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αγκώνες</a:t>
            </a:r>
            <a:r>
              <a:rPr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ένα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τραπέζι </a:t>
            </a:r>
            <a:r>
              <a:rPr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αναπνέει</a:t>
            </a:r>
            <a:r>
              <a:rPr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μέσω</a:t>
            </a:r>
            <a:r>
              <a:rPr lang="el-GR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1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της</a:t>
            </a:r>
            <a:r>
              <a:rPr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μάσκας </a:t>
            </a:r>
            <a:r>
              <a:rPr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για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6 </a:t>
            </a:r>
            <a:r>
              <a:rPr spc="-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έως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r>
              <a:rPr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αναπ</a:t>
            </a:r>
            <a:r>
              <a:rPr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νοές</a:t>
            </a:r>
            <a:r>
              <a:rPr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(με 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ελαφρώς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ενεργητική </a:t>
            </a:r>
            <a:r>
              <a:rPr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εκπνοή).</a:t>
            </a:r>
            <a:endParaRPr dirty="0">
              <a:latin typeface="Microsoft Sans Serif"/>
              <a:cs typeface="Microsoft Sans Serif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2AA6F7B-5A33-46B5-9E8A-A29325DE28F9}"/>
              </a:ext>
            </a:extLst>
          </p:cNvPr>
          <p:cNvGrpSpPr/>
          <p:nvPr/>
        </p:nvGrpSpPr>
        <p:grpSpPr>
          <a:xfrm>
            <a:off x="6882582" y="2723535"/>
            <a:ext cx="4198373" cy="3795252"/>
            <a:chOff x="251523" y="916813"/>
            <a:chExt cx="4390390" cy="576707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6C873E8E-7625-458C-A36E-B4C0C33EAB6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523" y="916813"/>
              <a:ext cx="4390263" cy="3290062"/>
            </a:xfrm>
            <a:prstGeom prst="rect">
              <a:avLst/>
            </a:prstGeom>
          </p:spPr>
        </p:pic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E6B16464-8C75-4FE2-9BB1-751FD959B29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523" y="4221149"/>
              <a:ext cx="2536825" cy="24621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520" y="1747740"/>
            <a:ext cx="924560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Positive</a:t>
            </a:r>
            <a:r>
              <a:rPr dirty="0"/>
              <a:t> </a:t>
            </a:r>
            <a:r>
              <a:rPr spc="-5" dirty="0"/>
              <a:t>expiratory </a:t>
            </a:r>
            <a:r>
              <a:rPr spc="-940" dirty="0"/>
              <a:t> </a:t>
            </a:r>
            <a:r>
              <a:rPr spc="-5" dirty="0"/>
              <a:t>pressure</a:t>
            </a:r>
            <a:r>
              <a:rPr spc="25" dirty="0"/>
              <a:t> </a:t>
            </a:r>
            <a:r>
              <a:rPr spc="-5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7700" y="3617701"/>
            <a:ext cx="10500360" cy="16164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marR="1539875" indent="-182880">
              <a:spcBef>
                <a:spcPts val="10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Μπορεί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χρησιμοποιηθούν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συνδυασμό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με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εισπνεόμενα φάρμακα,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όπως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υπερτονικό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φυσιολογικό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ορό</a:t>
            </a:r>
            <a:endParaRPr sz="2000" dirty="0">
              <a:latin typeface="Microsoft Sans Serif"/>
              <a:cs typeface="Microsoft Sans Serif"/>
            </a:endParaRPr>
          </a:p>
          <a:p>
            <a:pPr marL="195580" indent="-182880">
              <a:spcBef>
                <a:spcPts val="47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Έχουν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φανεί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αποτελεσματικά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ασθενείς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με</a:t>
            </a:r>
            <a:endParaRPr sz="2000" dirty="0">
              <a:latin typeface="Microsoft Sans Serif"/>
              <a:cs typeface="Microsoft Sans Serif"/>
            </a:endParaRPr>
          </a:p>
          <a:p>
            <a:pPr marL="195580" marR="5080"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υψηλό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παράγοντα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υπερευαισθησίας </a:t>
            </a:r>
            <a:r>
              <a:rPr sz="2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(π.χ.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με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παραγωγικό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άσθμα),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στους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οποίους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υπάρχει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χαμηλό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όριο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για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διέγερση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βήχα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60" y="557017"/>
            <a:ext cx="11419840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Oscillatory</a:t>
            </a:r>
            <a:r>
              <a:rPr spc="25" dirty="0"/>
              <a:t> </a:t>
            </a:r>
            <a:r>
              <a:rPr spc="-5" dirty="0"/>
              <a:t>devices</a:t>
            </a:r>
            <a:r>
              <a:rPr spc="30" dirty="0"/>
              <a:t> </a:t>
            </a:r>
            <a:r>
              <a:rPr spc="-10" dirty="0"/>
              <a:t>with</a:t>
            </a:r>
            <a:r>
              <a:rPr spc="40" dirty="0"/>
              <a:t> </a:t>
            </a:r>
            <a:r>
              <a:rPr spc="-5" dirty="0"/>
              <a:t>PEP-</a:t>
            </a:r>
          </a:p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Acapella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6561" y="2796032"/>
            <a:ext cx="889856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marR="5080" indent="-182880">
              <a:spcBef>
                <a:spcPts val="10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παράγει μια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ταλάντωση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αέρα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μέσα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στους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αεραγωγούς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κατά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διάρκεια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της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εκπνοής</a:t>
            </a:r>
            <a:endParaRPr sz="2000" dirty="0">
              <a:latin typeface="Microsoft Sans Serif"/>
              <a:cs typeface="Microsoft Sans Serif"/>
            </a:endParaRPr>
          </a:p>
          <a:p>
            <a:pPr marL="195580" indent="-182880">
              <a:spcBef>
                <a:spcPts val="47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επίσης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</a:t>
            </a:r>
            <a:r>
              <a:rPr sz="20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ράγει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PEP</a:t>
            </a:r>
            <a:endParaRPr sz="2000" dirty="0">
              <a:latin typeface="Microsoft Sans Serif"/>
              <a:cs typeface="Microsoft Sans Serif"/>
            </a:endParaRPr>
          </a:p>
          <a:p>
            <a:pPr marL="195580" indent="-182880">
              <a:spcBef>
                <a:spcPts val="484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μπορεί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χρησιμοποιηθεί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οποιαδήποτε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θέση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9920" y="736789"/>
            <a:ext cx="211074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Aca</a:t>
            </a:r>
            <a:r>
              <a:rPr sz="4000" b="1" spc="-25" dirty="0">
                <a:latin typeface="Arial"/>
                <a:cs typeface="Arial"/>
              </a:rPr>
              <a:t>p</a:t>
            </a:r>
            <a:r>
              <a:rPr sz="4000" b="1" spc="-5" dirty="0">
                <a:latin typeface="Arial"/>
                <a:cs typeface="Arial"/>
              </a:rPr>
              <a:t>ella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094" y="1789323"/>
            <a:ext cx="4126991" cy="13411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54350" y="4180409"/>
            <a:ext cx="3041650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Πράσινο </a:t>
            </a:r>
            <a:r>
              <a:rPr sz="1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γι’ </a:t>
            </a:r>
            <a:r>
              <a:rPr sz="1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αυτούς </a:t>
            </a:r>
            <a:r>
              <a:rPr sz="1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που </a:t>
            </a:r>
            <a:r>
              <a:rPr sz="1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έχουν </a:t>
            </a:r>
            <a:r>
              <a:rPr sz="10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εκπνευστική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ροή </a:t>
            </a:r>
            <a:r>
              <a:rPr sz="1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τουλάχιστον </a:t>
            </a:r>
            <a:r>
              <a:rPr sz="10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L/min</a:t>
            </a:r>
            <a:endParaRPr lang="el-GR" sz="1000" spc="-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marR="5080" algn="just">
              <a:spcBef>
                <a:spcPts val="100"/>
              </a:spcBef>
            </a:pPr>
            <a:endParaRPr lang="el-GR" sz="1000" dirty="0">
              <a:latin typeface="Microsoft Sans Serif"/>
              <a:cs typeface="Microsoft Sans Serif"/>
            </a:endParaRPr>
          </a:p>
          <a:p>
            <a:pPr marL="12700" marR="273685" algn="just"/>
            <a:r>
              <a:rPr lang="el-GR"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Μπλε </a:t>
            </a:r>
            <a:r>
              <a:rPr lang="el-GR" sz="1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γι’ </a:t>
            </a:r>
            <a:r>
              <a:rPr lang="el-GR" sz="1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αυτούς </a:t>
            </a:r>
            <a:r>
              <a:rPr lang="el-GR" sz="1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που </a:t>
            </a:r>
            <a:r>
              <a:rPr lang="el-GR" sz="1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έχουν </a:t>
            </a:r>
            <a:r>
              <a:rPr lang="el-GR" sz="10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1000" spc="-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εκπνευστική</a:t>
            </a:r>
            <a:r>
              <a:rPr lang="el-GR"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ροή </a:t>
            </a:r>
          </a:p>
          <a:p>
            <a:pPr marL="12700" marR="273685" algn="just"/>
            <a:r>
              <a:rPr lang="el-GR" sz="1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&lt; </a:t>
            </a:r>
            <a:r>
              <a:rPr lang="el-GR" sz="10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1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</a:t>
            </a:r>
            <a:r>
              <a:rPr lang="el-GR"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r>
              <a:rPr lang="el-GR"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L/</a:t>
            </a:r>
            <a:r>
              <a:rPr lang="el-GR" sz="1000" spc="-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min</a:t>
            </a:r>
            <a:r>
              <a:rPr lang="el-GR"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lang="el-GR" sz="1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1076" y="64667"/>
            <a:ext cx="45307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Τ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ο</a:t>
            </a:r>
            <a:r>
              <a:rPr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Ac</a:t>
            </a:r>
            <a:r>
              <a:rPr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έχε</a:t>
            </a:r>
            <a:r>
              <a:rPr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ι</a:t>
            </a:r>
            <a:r>
              <a:rPr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έναν</a:t>
            </a:r>
            <a:r>
              <a:rPr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π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ρ</a:t>
            </a:r>
            <a:r>
              <a:rPr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ο</a:t>
            </a:r>
            <a:r>
              <a:rPr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σ</a:t>
            </a:r>
            <a:r>
              <a:rPr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αρ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μ</a:t>
            </a:r>
            <a:r>
              <a:rPr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ογέ</a:t>
            </a:r>
            <a:r>
              <a:rPr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α</a:t>
            </a:r>
            <a:r>
              <a:rPr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για</a:t>
            </a:r>
            <a:r>
              <a:rPr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σ</a:t>
            </a:r>
            <a:r>
              <a:rPr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υν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δ</a:t>
            </a:r>
            <a:r>
              <a:rPr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υάζε</a:t>
            </a:r>
            <a:r>
              <a:rPr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τ</a:t>
            </a:r>
            <a:r>
              <a:rPr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αι  </a:t>
            </a:r>
            <a:r>
              <a:rPr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θεραπεία</a:t>
            </a:r>
            <a:r>
              <a:rPr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με</a:t>
            </a:r>
            <a:r>
              <a:rPr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νεφελοποιητή</a:t>
            </a:r>
            <a:endParaRPr dirty="0">
              <a:latin typeface="Microsoft Sans Serif"/>
              <a:cs typeface="Microsoft Sans Serif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CE6F47A-A233-4F50-A2CD-3C52A1E5F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33" y="1371789"/>
            <a:ext cx="2143125" cy="214312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F6D904B-CE3D-4B78-9390-FA7D0E808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530" y="-166155"/>
            <a:ext cx="2838450" cy="1609725"/>
          </a:xfrm>
          <a:prstGeom prst="rect">
            <a:avLst/>
          </a:prstGeom>
        </p:spPr>
      </p:pic>
      <p:pic>
        <p:nvPicPr>
          <p:cNvPr id="3074" name="Picture 2" descr="Smiths Medical Acapella Vibratory PEP Airway Clearance Devices">
            <a:extLst>
              <a:ext uri="{FF2B5EF4-FFF2-40B4-BE49-F238E27FC236}">
                <a16:creationId xmlns:a16="http://schemas.microsoft.com/office/drawing/2014/main" id="{1E346F73-0B94-4D9A-A0B7-ED7D963E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2" y="3774043"/>
            <a:ext cx="23812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Oscillatory Positive Expiratory Pressure Device (Acapella) – Doctor B  (the PT)">
            <a:extLst>
              <a:ext uri="{FF2B5EF4-FFF2-40B4-BE49-F238E27FC236}">
                <a16:creationId xmlns:a16="http://schemas.microsoft.com/office/drawing/2014/main" id="{F8C2D4DF-F20B-4677-9FAE-D2110A7F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22" y="1142237"/>
            <a:ext cx="5591078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" y="773171"/>
            <a:ext cx="8361832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Oscillatory</a:t>
            </a:r>
            <a:r>
              <a:rPr spc="25" dirty="0"/>
              <a:t> </a:t>
            </a:r>
            <a:r>
              <a:rPr spc="-5" dirty="0"/>
              <a:t>devices</a:t>
            </a:r>
            <a:r>
              <a:rPr spc="25" dirty="0"/>
              <a:t> </a:t>
            </a:r>
            <a:r>
              <a:rPr spc="-10" dirty="0"/>
              <a:t>with</a:t>
            </a:r>
            <a:r>
              <a:rPr spc="40" dirty="0"/>
              <a:t> </a:t>
            </a:r>
            <a:r>
              <a:rPr spc="-5" dirty="0"/>
              <a:t>PEP-</a:t>
            </a:r>
          </a:p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Flutter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3164" y="2796032"/>
            <a:ext cx="8882076" cy="3104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marR="5080" indent="-182880">
              <a:spcBef>
                <a:spcPts val="10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είναι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επίσης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γνωστό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ως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oscillating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PEP-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Θετική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Εκπνευστική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Πίεση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με</a:t>
            </a:r>
            <a:r>
              <a:rPr sz="2000" u="sng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ταλάντωση</a:t>
            </a:r>
            <a:endParaRPr sz="2000" u="sng" dirty="0">
              <a:latin typeface="Microsoft Sans Serif"/>
              <a:cs typeface="Microsoft Sans Serif"/>
            </a:endParaRPr>
          </a:p>
          <a:p>
            <a:pPr marL="195580" indent="-182880">
              <a:spcBef>
                <a:spcPts val="47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απαιτεί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σωστή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θέση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προκειμένου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επιτευχθεί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η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μέγιστη</a:t>
            </a:r>
            <a:endParaRPr sz="2000" dirty="0">
              <a:latin typeface="Microsoft Sans Serif"/>
              <a:cs typeface="Microsoft Sans Serif"/>
            </a:endParaRPr>
          </a:p>
          <a:p>
            <a:pPr marL="195580">
              <a:spcBef>
                <a:spcPts val="5"/>
              </a:spcBef>
            </a:pP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δόνηση</a:t>
            </a:r>
            <a:endParaRPr sz="2000" dirty="0">
              <a:latin typeface="Microsoft Sans Serif"/>
              <a:cs typeface="Microsoft Sans Serif"/>
            </a:endParaRPr>
          </a:p>
          <a:p>
            <a:pPr marL="195580" indent="-182880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μπορεί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χρησιμοποιηθεί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καθιστή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ή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ξαπλωμένη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θέση</a:t>
            </a:r>
            <a:endParaRPr sz="2000" dirty="0">
              <a:latin typeface="Microsoft Sans Serif"/>
              <a:cs typeface="Microsoft Sans Serif"/>
            </a:endParaRPr>
          </a:p>
          <a:p>
            <a:pPr marL="195580" indent="-182880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έχει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αποδειχθεί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ότι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μειώνει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ιξώδες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των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πτυέλων</a:t>
            </a:r>
            <a:endParaRPr sz="2000" dirty="0">
              <a:latin typeface="Microsoft Sans Serif"/>
              <a:cs typeface="Microsoft Sans Serif"/>
            </a:endParaRPr>
          </a:p>
          <a:p>
            <a:pPr marL="195580" marR="306070" indent="-182880" algn="just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συνήθως,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οι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ασθενείς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παίρνουν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τέσσερις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έως οκτώ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βαθιές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αναπνοές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που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ακολουθούνται </a:t>
            </a:r>
            <a:r>
              <a:rPr sz="20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μια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βίαιη 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εκπνοή 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μέσω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Flutter_</a:t>
            </a:r>
            <a:endParaRPr sz="2000" dirty="0">
              <a:latin typeface="Microsoft Sans Serif"/>
              <a:cs typeface="Microsoft Sans Serif"/>
            </a:endParaRPr>
          </a:p>
          <a:p>
            <a:pPr marL="12700" algn="just">
              <a:spcBef>
                <a:spcPts val="480"/>
              </a:spcBef>
            </a:pPr>
            <a:r>
              <a:rPr lang="el-GR"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</a:t>
            </a:r>
            <a:r>
              <a:rPr sz="2000" spc="-2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ράγετ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αι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αυξημένη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διαλείπουσα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PEP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4098" name="Picture 2" descr="Current devices of respiratory physiotherapy">
            <a:extLst>
              <a:ext uri="{FF2B5EF4-FFF2-40B4-BE49-F238E27FC236}">
                <a16:creationId xmlns:a16="http://schemas.microsoft.com/office/drawing/2014/main" id="{01CC526D-4AC2-4493-A440-BE574B5C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955" y="434617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RI O-PEP System | Oscillating Positive Expiratory Pressure">
            <a:extLst>
              <a:ext uri="{FF2B5EF4-FFF2-40B4-BE49-F238E27FC236}">
                <a16:creationId xmlns:a16="http://schemas.microsoft.com/office/drawing/2014/main" id="{E522EDA4-5972-47DB-91FD-E606F249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9" y="43730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9599" y="2017522"/>
            <a:ext cx="146367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Flutter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514" y="4221086"/>
            <a:ext cx="2609850" cy="19812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60423" y="188596"/>
            <a:ext cx="8775700" cy="6203315"/>
            <a:chOff x="136423" y="188595"/>
            <a:chExt cx="8775700" cy="62033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02" y="2780906"/>
              <a:ext cx="5924169" cy="36104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423" y="188595"/>
              <a:ext cx="2857500" cy="2857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2940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High-frequency</a:t>
            </a:r>
            <a:r>
              <a:rPr spc="5" dirty="0"/>
              <a:t> </a:t>
            </a:r>
            <a:r>
              <a:rPr dirty="0"/>
              <a:t>chest</a:t>
            </a:r>
            <a:r>
              <a:rPr spc="25" dirty="0"/>
              <a:t> </a:t>
            </a:r>
            <a:r>
              <a:rPr spc="-15" dirty="0"/>
              <a:t>wall </a:t>
            </a:r>
            <a:r>
              <a:rPr spc="-944" dirty="0"/>
              <a:t> </a:t>
            </a:r>
            <a:r>
              <a:rPr spc="-10" dirty="0"/>
              <a:t>Oscillation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075" y="3101442"/>
            <a:ext cx="9356395" cy="167738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95580" indent="-182880">
              <a:spcBef>
                <a:spcPts val="5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Συμπιέζει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θωρακικό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τοίχωμα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συχνότητες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5-20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Hz</a:t>
            </a:r>
            <a:endParaRPr sz="2000" dirty="0">
              <a:latin typeface="Microsoft Sans Serif"/>
              <a:cs typeface="Microsoft Sans Serif"/>
            </a:endParaRPr>
          </a:p>
          <a:p>
            <a:pPr marL="195580" marR="5080" indent="-182880">
              <a:spcBef>
                <a:spcPts val="48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Η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συμπίεση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θωρακικού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τοιχώματος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η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περιοδική 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ταλάντωση,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έχουν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σαν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αποτέλεσμα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την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αύξηση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της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ροής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αέρα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στους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αεραγωγούς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μετακίνηση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των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εκκρίσεων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 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τους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περιφερικούς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αεραγωγούς 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προς 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ανώτερο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αναπνευστικό.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5122" name="Picture 2" descr="Oscillation system moves mucus • healthcare-in-europe.com">
            <a:extLst>
              <a:ext uri="{FF2B5EF4-FFF2-40B4-BE49-F238E27FC236}">
                <a16:creationId xmlns:a16="http://schemas.microsoft.com/office/drawing/2014/main" id="{E389FF24-70C8-42E6-AC56-2C19DD20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68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at is High Frequency Chest Wall Oscillation (HFCWO)?">
            <a:extLst>
              <a:ext uri="{FF2B5EF4-FFF2-40B4-BE49-F238E27FC236}">
                <a16:creationId xmlns:a16="http://schemas.microsoft.com/office/drawing/2014/main" id="{9C91F5B2-197B-49C0-A44C-036760F7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32" y="1372872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igh frequency chest wall oscillation. | Download Scientific Diagram">
            <a:extLst>
              <a:ext uri="{FF2B5EF4-FFF2-40B4-BE49-F238E27FC236}">
                <a16:creationId xmlns:a16="http://schemas.microsoft.com/office/drawing/2014/main" id="{DAA41620-5C55-4BC6-BED6-33BACDF3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365" y="4949022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40051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IPV-</a:t>
            </a:r>
            <a:r>
              <a:rPr spc="40" dirty="0"/>
              <a:t> </a:t>
            </a:r>
            <a:r>
              <a:rPr spc="-5" dirty="0"/>
              <a:t>Intrapulmonary</a:t>
            </a:r>
            <a:r>
              <a:rPr spc="5" dirty="0"/>
              <a:t> </a:t>
            </a:r>
            <a:r>
              <a:rPr spc="-5" dirty="0"/>
              <a:t>Percussive </a:t>
            </a:r>
            <a:r>
              <a:rPr spc="-940" dirty="0"/>
              <a:t> </a:t>
            </a:r>
            <a:r>
              <a:rPr spc="-25" dirty="0"/>
              <a:t>Ventilator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2912" y="2348865"/>
            <a:ext cx="7430927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marR="5080" indent="-182880" algn="just">
              <a:spcBef>
                <a:spcPts val="10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Ο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IPV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στέλνει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μικρές,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γρήγορες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ριπές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αέρα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που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ανοίγουν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τους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αεραγωγούς.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Αυτές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οι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μικρές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ριπές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αέρα,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επίσης, 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ξεκολλούν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βλέννη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τα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τοιχώματα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των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αεραγωγών</a:t>
            </a:r>
            <a:endParaRPr lang="el-GR" sz="2000" spc="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95580" marR="5080" indent="-182880" algn="just">
              <a:spcBef>
                <a:spcPts val="105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spc="-1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Μι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α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συνεχής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εφύγρανση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βοηθά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στο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γίνει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η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βλέννη.λιγότερο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ιξώδης.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Ο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υψηλός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ρυθμός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ροής ενθαρρύνει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τη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βαθιά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αναπνοή,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η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οποία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βοηθά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τον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αέρα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να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ξεφύγει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γύρω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πίσω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την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παγιδευμένη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βλέννη.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7694DCFC-83C5-4548-8086-77FF04791A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4129" y="1465005"/>
            <a:ext cx="4227871" cy="4907977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1F5D44-B831-4C8E-B208-BB8E6F33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ΣΧΕΔΙΑΣΜΟΣ ΠΡΟΓΡΑΜΜΑΤΟΣ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5E38E8-B905-49E0-A047-B8DE21002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ΠΡΟΓΡΑΜΜΑ ΑΠΟΚΑΤΑΣΤΑΣΗΣ ΓΙΝΕΤΑΙ ΠΑΝΤΟΤΕ ΕΞΑΤΟΜΙΚΕΥΜΕΝΑ</a:t>
            </a:r>
          </a:p>
          <a:p>
            <a:pPr marL="0" indent="0">
              <a:buNone/>
            </a:pPr>
            <a:r>
              <a:rPr lang="el-GR" dirty="0"/>
              <a:t>ΤΗΡΟΥΝΤΑΙ ΤΑ ΠΡΩΤΟΚΟΛΛΑ ΑΞΙΟΛΟΓΗΣΗΣ </a:t>
            </a:r>
          </a:p>
          <a:p>
            <a:pPr marL="0" indent="0">
              <a:buNone/>
            </a:pPr>
            <a:r>
              <a:rPr lang="el-GR" dirty="0"/>
              <a:t>ΛΑΜΒΑΝΟΝΤΑΙ ΥΠΟΨΗ ΤΟ ΙΣΤΟΡΙΚΟ</a:t>
            </a:r>
          </a:p>
          <a:p>
            <a:pPr marL="0" indent="0">
              <a:buNone/>
            </a:pPr>
            <a:r>
              <a:rPr lang="el-GR" dirty="0"/>
              <a:t>ΑΠΟΦΑΣΙΖΕΤΑΙ Ο ΣΚΟΠΟΣ ΕΦΑΡΜΟΓΗΣ ΤΗΣ ΑΝ ΦΘ</a:t>
            </a:r>
          </a:p>
          <a:p>
            <a:pPr marL="0" indent="0">
              <a:buNone/>
            </a:pPr>
            <a:r>
              <a:rPr lang="el-GR" dirty="0"/>
              <a:t>ΚΑΙ ΤΕΛΙΚΩΣ ….ΕΦΑΡΜΟΖΕΤΑΙ…</a:t>
            </a:r>
          </a:p>
        </p:txBody>
      </p:sp>
    </p:spTree>
    <p:extLst>
      <p:ext uri="{BB962C8B-B14F-4D97-AF65-F5344CB8AC3E}">
        <p14:creationId xmlns:p14="http://schemas.microsoft.com/office/powerpoint/2010/main" val="36372667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49491F-FDD4-454B-BC8E-3AF6C949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ΕΝΔΕΙΚΤΙΚΟΣ ΣΧΕΔΙΑΣΜΟΣ ΠΡΟΓΡΑΜΜΑΤΟΣ ΦΘ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5F42DB-8AF2-4E29-9A0D-C68021BC5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100"/>
            <a:ext cx="10815484" cy="47418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l-GR" dirty="0"/>
              <a:t>Προτείνονται διαφορετικές φυσιοθεραπευτικές στρατηγικές ανάλογα με το στάδιο της υποκείμενης νόσου: </a:t>
            </a:r>
          </a:p>
          <a:p>
            <a:pPr marL="514350" indent="-514350" algn="just">
              <a:buAutoNum type="arabicParenR"/>
            </a:pPr>
            <a:r>
              <a:rPr lang="el-GR" dirty="0">
                <a:solidFill>
                  <a:srgbClr val="FFFF00"/>
                </a:solidFill>
              </a:rPr>
              <a:t>Ο ασθενής είναι σε θέση να περπατήσει - ενεργή φάση</a:t>
            </a:r>
            <a:r>
              <a:rPr lang="el-GR" dirty="0"/>
              <a:t>: εκπαιδεύεται στο να ασκείται στα όρια της εξάντλησης. Μάλαξη ή διατάσεις </a:t>
            </a:r>
          </a:p>
          <a:p>
            <a:pPr marL="514350" indent="-514350" algn="just">
              <a:buAutoNum type="arabicParenR"/>
            </a:pPr>
            <a:r>
              <a:rPr lang="el-GR" dirty="0">
                <a:solidFill>
                  <a:srgbClr val="FFFF00"/>
                </a:solidFill>
              </a:rPr>
              <a:t>Προοδευτική λειτουργική κινητική απώλεια – υποβοηθητική φάση: </a:t>
            </a:r>
            <a:r>
              <a:rPr lang="el-GR" dirty="0"/>
              <a:t>υποστηρίζεται  η λειτουργικότητά του στην κάθε  μέρα πράξη</a:t>
            </a:r>
          </a:p>
          <a:p>
            <a:pPr marL="514350" indent="-514350" algn="just">
              <a:buAutoNum type="arabicParenR"/>
            </a:pPr>
            <a:r>
              <a:rPr lang="el-GR" dirty="0"/>
              <a:t>Ασθενής σε αναπηρικό </a:t>
            </a:r>
            <a:r>
              <a:rPr lang="el-GR" dirty="0" err="1"/>
              <a:t>αμαξίδιο</a:t>
            </a:r>
            <a:r>
              <a:rPr lang="el-GR" dirty="0"/>
              <a:t> ή επί κλίνης ( απώλεια των περισσότερων εκούσιων λειτουργιών - παθητική φάση)</a:t>
            </a:r>
          </a:p>
          <a:p>
            <a:pPr marL="0" indent="0" algn="just">
              <a:buNone/>
            </a:pPr>
            <a:r>
              <a:rPr lang="el-GR" dirty="0"/>
              <a:t>Η γνώση της </a:t>
            </a:r>
            <a:r>
              <a:rPr lang="el-GR" dirty="0" err="1"/>
              <a:t>παθοφυσιολογίας</a:t>
            </a:r>
            <a:r>
              <a:rPr lang="el-GR" dirty="0"/>
              <a:t> της υποκείμενης νόσου είναι απαραίτητη για την ανάπτυξη θεραπευτικών στρατηγικών. </a:t>
            </a:r>
          </a:p>
          <a:p>
            <a:pPr marL="0" indent="0" algn="just">
              <a:buNone/>
            </a:pPr>
            <a:r>
              <a:rPr lang="el-GR" dirty="0"/>
              <a:t>Η απώλεια των ανώτερων νευρώνων οδηγεί στην ανάπτυξη </a:t>
            </a:r>
            <a:r>
              <a:rPr lang="el-GR" dirty="0" err="1"/>
              <a:t>σπαστικότητας</a:t>
            </a:r>
            <a:r>
              <a:rPr lang="el-GR" dirty="0"/>
              <a:t> και μυϊκής υπερτονίας, ενώ η μυϊκή ατροφία και αδυναμία είναι ένα εξέχον χαρακτηριστικό της απώλειας κατώτερου κινητικού νευρώνα. </a:t>
            </a:r>
          </a:p>
          <a:p>
            <a:pPr marL="0" indent="0" algn="just">
              <a:buNone/>
            </a:pPr>
            <a:r>
              <a:rPr lang="el-GR" dirty="0">
                <a:solidFill>
                  <a:srgbClr val="FFFF00"/>
                </a:solidFill>
              </a:rPr>
              <a:t>Η υπερβολική θεραπεία και η εξαντλητική προπόνηση μπορεί να οδηγήσουν σε δευτερογενή μυϊκή βλάβη στις πρωτογενείς μυοπάθειες. </a:t>
            </a:r>
          </a:p>
          <a:p>
            <a:pPr marL="0" indent="0" algn="just">
              <a:buNone/>
            </a:pPr>
            <a:r>
              <a:rPr lang="el-GR" dirty="0">
                <a:solidFill>
                  <a:srgbClr val="FFFF00"/>
                </a:solidFill>
              </a:rPr>
              <a:t>Η προπόνηση σε σύντομες συνεδρίες με ενδιάμεσα διαστήματα μπορεί να έχει προστατευτικά αποτελέσματα.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42FA27AA-32AE-45E0-9A4C-81C78890708A}"/>
              </a:ext>
            </a:extLst>
          </p:cNvPr>
          <p:cNvSpPr txBox="1">
            <a:spLocks/>
          </p:cNvSpPr>
          <p:nvPr/>
        </p:nvSpPr>
        <p:spPr>
          <a:xfrm>
            <a:off x="1138084" y="58300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439E-704D-4D25-BC5D-0DEC2F938213}"/>
              </a:ext>
            </a:extLst>
          </p:cNvPr>
          <p:cNvSpPr txBox="1"/>
          <p:nvPr/>
        </p:nvSpPr>
        <p:spPr>
          <a:xfrm>
            <a:off x="6096000" y="629547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100" b="0" i="0" u="none" strike="noStrike" dirty="0">
                <a:effectLst/>
                <a:latin typeface="BlinkMacSystemFont"/>
                <a:hlinkClick r:id="rId2"/>
              </a:rPr>
              <a:t>I </a:t>
            </a:r>
            <a:r>
              <a:rPr lang="de-DE" sz="1100" b="0" i="0" u="none" strike="noStrike" dirty="0" err="1">
                <a:effectLst/>
                <a:latin typeface="BlinkMacSystemFont"/>
                <a:hlinkClick r:id="rId2"/>
              </a:rPr>
              <a:t>Watzek</a:t>
            </a:r>
            <a:r>
              <a:rPr lang="de-DE" sz="1100" baseline="30000" dirty="0">
                <a:latin typeface="BlinkMacSystemFont"/>
              </a:rPr>
              <a:t> </a:t>
            </a:r>
            <a:r>
              <a:rPr lang="en-US" sz="1100" b="1" i="0" dirty="0">
                <a:effectLst/>
                <a:latin typeface="Merriweather" panose="00000500000000000000" pitchFamily="2" charset="0"/>
              </a:rPr>
              <a:t>Basic principles of non-respiratory physiotherapy for neuromuscular diseases</a:t>
            </a:r>
            <a:r>
              <a:rPr lang="el-GR" sz="1100" b="1" i="0" dirty="0">
                <a:effectLst/>
                <a:latin typeface="Merriweather" panose="00000500000000000000" pitchFamily="2" charset="0"/>
              </a:rPr>
              <a:t> </a:t>
            </a:r>
            <a:endParaRPr lang="en-US" sz="1100" b="1" i="0" dirty="0">
              <a:effectLst/>
              <a:latin typeface="Merriweather" panose="00000500000000000000" pitchFamily="2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E4595DE-2F5E-4970-A73E-1B9B3A399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333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F7393D-6C48-42D5-83F9-3E1180A17464}"/>
              </a:ext>
            </a:extLst>
          </p:cNvPr>
          <p:cNvSpPr txBox="1"/>
          <p:nvPr/>
        </p:nvSpPr>
        <p:spPr>
          <a:xfrm>
            <a:off x="10466439" y="6642556"/>
            <a:ext cx="172556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800" b="0" i="0" u="none" strike="noStrike" cap="none" normalizeH="0" baseline="0" dirty="0">
                <a:ln>
                  <a:noFill/>
                </a:ln>
                <a:effectLst/>
                <a:latin typeface="BlinkMacSystemFont"/>
              </a:rPr>
              <a:t>2008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effectLst/>
                <a:latin typeface="BlinkMacSystemFont"/>
              </a:rPr>
              <a:t>Mar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l-GR" altLang="el-GR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1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E31EAA-1FF3-4361-B0F2-F8DDC1E4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ΠΟΙΟΙ ΩΦΕΛΟΥΝΤΑΙ?</a:t>
            </a:r>
            <a:r>
              <a:rPr lang="el-GR" sz="3200" dirty="0"/>
              <a:t>…….Θεραπευτικά…</a:t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D1A35D-E4CE-4974-91C5-619371417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Ατελεκτασία</a:t>
            </a:r>
            <a:r>
              <a:rPr lang="el-GR" dirty="0"/>
              <a:t> από εκκρίσεις</a:t>
            </a:r>
          </a:p>
          <a:p>
            <a:r>
              <a:rPr lang="el-GR" dirty="0"/>
              <a:t>Υπερέκκριση βλεννωδών εκκρίσεων</a:t>
            </a:r>
          </a:p>
          <a:p>
            <a:r>
              <a:rPr lang="el-GR" dirty="0"/>
              <a:t>Διαταραχές αερισμού ή διάχυσης από κατακράτηση εκκρίσεων</a:t>
            </a:r>
          </a:p>
          <a:p>
            <a:r>
              <a:rPr lang="el-GR" dirty="0"/>
              <a:t>Χ.Α.Π</a:t>
            </a:r>
          </a:p>
          <a:p>
            <a:r>
              <a:rPr lang="el-GR" dirty="0"/>
              <a:t>Αναπνευστική ανεπάρκεια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31907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CD0934-9786-4556-B251-2EEC3B04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ΕΠΟΜΕΝΗ ΔΙΑΛΕΞΗ</a:t>
            </a:r>
            <a:br>
              <a:rPr lang="el-GR" sz="4000" b="1" dirty="0"/>
            </a:br>
            <a:endParaRPr lang="el-GR" sz="4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955BEF-7C2A-436F-B608-340841AE1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2625213"/>
            <a:ext cx="10940845" cy="3551750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/>
              <a:t>ΑΝΑΠΝΕΥΣΤΙΚΗ ΦΥΣΙΚΟΘΕΡΑΠΕΙΑ ΣΕ ΔΙΑΤΑΡΑΧΕΣ ΑΠΟΦΡΑΚΤΙΚΟΥ ΤΥΠΟΥ</a:t>
            </a:r>
          </a:p>
        </p:txBody>
      </p:sp>
    </p:spTree>
    <p:extLst>
      <p:ext uri="{BB962C8B-B14F-4D97-AF65-F5344CB8AC3E}">
        <p14:creationId xmlns:p14="http://schemas.microsoft.com/office/powerpoint/2010/main" val="199909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c 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438129-03BB-465C-A4C7-1228CC1F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60"/>
            <a:ext cx="5536397" cy="3935281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Τη διόρθωση της στάσης του σώματος</a:t>
            </a:r>
          </a:p>
          <a:p>
            <a:pPr algn="just"/>
            <a:r>
              <a:rPr lang="el-GR" dirty="0"/>
              <a:t>Την αντιμετώπιση του πόνου </a:t>
            </a:r>
            <a:r>
              <a:rPr lang="el-GR" dirty="0" err="1"/>
              <a:t>μυοσκελετικής</a:t>
            </a:r>
            <a:r>
              <a:rPr lang="el-GR" dirty="0"/>
              <a:t> αιτιολογίας</a:t>
            </a:r>
          </a:p>
          <a:p>
            <a:pPr algn="just"/>
            <a:r>
              <a:rPr lang="el-GR" dirty="0"/>
              <a:t>Τη βελτίωση της ακράτειας, ειδικά κατά τη διάρκεια του βήχα</a:t>
            </a:r>
          </a:p>
          <a:p>
            <a:pPr marL="0" indent="0" algn="just">
              <a:buNone/>
            </a:pPr>
            <a:r>
              <a:rPr lang="el-GR" dirty="0"/>
              <a:t>   και χειρισμούς βίαιης εκπνοής</a:t>
            </a:r>
          </a:p>
          <a:p>
            <a:pPr algn="just"/>
            <a:endParaRPr lang="el-GR" dirty="0"/>
          </a:p>
        </p:txBody>
      </p:sp>
      <p:sp>
        <p:nvSpPr>
          <p:cNvPr id="28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5AD7EE3-CF40-46DC-A196-4A102DCA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591" y="1461360"/>
            <a:ext cx="3879519" cy="4064628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Η ΦΥΣΙΚΟΘΕΡΑΠΕΙΑ ΓΕΝΙΚΩΣ ΒΟΗΘΑ ….</a:t>
            </a:r>
            <a:br>
              <a:rPr lang="el-GR" sz="2800" b="1" dirty="0">
                <a:solidFill>
                  <a:schemeClr val="bg1"/>
                </a:solidFill>
              </a:rPr>
            </a:br>
            <a:endParaRPr lang="el-G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4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1684</TotalTime>
  <Words>3205</Words>
  <Application>Microsoft Office PowerPoint</Application>
  <PresentationFormat>Ευρεία οθόνη</PresentationFormat>
  <Paragraphs>363</Paragraphs>
  <Slides>80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80</vt:i4>
      </vt:variant>
    </vt:vector>
  </HeadingPairs>
  <TitlesOfParts>
    <vt:vector size="90" baseType="lpstr">
      <vt:lpstr>Arial</vt:lpstr>
      <vt:lpstr>BlinkMacSystemFont</vt:lpstr>
      <vt:lpstr>Calibri</vt:lpstr>
      <vt:lpstr>Calibri Light</vt:lpstr>
      <vt:lpstr>Cambria</vt:lpstr>
      <vt:lpstr>Merriweather</vt:lpstr>
      <vt:lpstr>Microsoft Sans Serif</vt:lpstr>
      <vt:lpstr>Times New Roman</vt:lpstr>
      <vt:lpstr>Wingdings</vt:lpstr>
      <vt:lpstr>Office Theme</vt:lpstr>
      <vt:lpstr>Παρουσίαση του PowerPoint</vt:lpstr>
      <vt:lpstr>ΠΕΡΙΕΧΟΜΕΝΑ</vt:lpstr>
      <vt:lpstr>Ορισμός Αναπνευστικής Φυσικοθεραπείας Σκοπός</vt:lpstr>
      <vt:lpstr>ΑΝΑΠΝΕΥΣΤΙΚΗ  ΦΥΣΙΚΟΘΕΡΑΠΕΙΑ</vt:lpstr>
      <vt:lpstr>ΓΙΑΤΙ ΕΦΑΡΜΟΖΟΥΜΕ ΑΝ ΦΘ?</vt:lpstr>
      <vt:lpstr>ΤΙ ΘΕΛΟΥΜΕ ΝΑ ΠΕΤΥΧΟΥΜΕ? </vt:lpstr>
      <vt:lpstr>ΠΟΙΟΙ ΩΦΕΛΟΥΝΤΑΙ?</vt:lpstr>
      <vt:lpstr>ΠΟΙΟΙ ΩΦΕΛΟΥΝΤΑΙ?…….Θεραπευτικά… </vt:lpstr>
      <vt:lpstr>Η ΦΥΣΙΚΟΘΕΡΑΠΕΙΑ ΓΕΝΙΚΩΣ ΒΟΗΘΑ …. </vt:lpstr>
      <vt:lpstr>Κριτήρια ικανότητας αποκατάστασης μετά  COVID-19   </vt:lpstr>
      <vt:lpstr>Στόχοι Αποκατάστασης </vt:lpstr>
      <vt:lpstr>ΑΣΚΗΣΗ</vt:lpstr>
      <vt:lpstr>ΑΣΚΗΣΗ ΑΝΤΟΧΗΣ Zhao et all. Recommendations for respiratory rehabilitation in adults with COVID-19. Chin Med J (Engl) 2020 </vt:lpstr>
      <vt:lpstr>ΑΣΚΗΣΗ ΑΝΤΟΧΗΣ ΣΕ Χ.Α.Π </vt:lpstr>
      <vt:lpstr>Προπόνηση ενδυνάμωσης Φαίνεται να είναι προπόνηση δύναμης των πιο σημαντικών κύριων μυϊκών ομάδων </vt:lpstr>
      <vt:lpstr>Εξάσκηση με πρόκληση δονήσεων </vt:lpstr>
      <vt:lpstr>Liu K et al, Respiratory rehabilitation in elderly patients with COVID-19: A randomized controlled study. Complement Ther Clin Pract. 2020</vt:lpstr>
      <vt:lpstr>ΣΥΣΤΑΣΕΙΣ</vt:lpstr>
      <vt:lpstr>ΨΥΧΟΚΟΙΝΩΝΙΚΗ ΥΠΟΣΤΗΡΙΞΗ ΚΑΙ ΦΘ</vt:lpstr>
      <vt:lpstr>Μη επεμβατικός αερισμός Σε ασθενείς μετά το COVID-19 χωρίς προηγούμενη πνευμονική νόσο </vt:lpstr>
      <vt:lpstr>ΓΕΝΙΚΕΣ ΕΝΔΕΙΞΕΙΣ – ΑΝΤΕΝΔΕΙΞΕΙΣ </vt:lpstr>
      <vt:lpstr>ΑΞΙΟΛΟΓΗΣΗ ΑΣΘΕΝΟΥΣ</vt:lpstr>
      <vt:lpstr>ΕΚΤΙΜΗΣΗ ΑΣΘΕΝΟΥΣ</vt:lpstr>
      <vt:lpstr>Παρουσίαση του PowerPoint</vt:lpstr>
      <vt:lpstr>ΤΕΧΝΙΚΕΣ ΑΝ ΦΘ</vt:lpstr>
      <vt:lpstr>Αναπνοή με μισόκλειστα χείλη</vt:lpstr>
      <vt:lpstr>Παρουσίαση του PowerPoint</vt:lpstr>
      <vt:lpstr>Παρουσίαση του PowerPoint</vt:lpstr>
      <vt:lpstr>Ασκήσεις αναπνοής</vt:lpstr>
      <vt:lpstr>Παρουσίαση του PowerPoint</vt:lpstr>
      <vt:lpstr>Παρουσίαση του PowerPoint</vt:lpstr>
      <vt:lpstr>Σε καθιστή θέση</vt:lpstr>
      <vt:lpstr>Παρουσίαση του PowerPoint</vt:lpstr>
      <vt:lpstr>Παρουσίαση του PowerPoint</vt:lpstr>
      <vt:lpstr>Σε όρθια θέση</vt:lpstr>
      <vt:lpstr>Κάθε τμήμα του διαφράγματος  γυμνάζεται σε ειδικές θέσεις</vt:lpstr>
      <vt:lpstr>Ασκήσεις αναπνοής</vt:lpstr>
      <vt:lpstr>Παρουσίαση του PowerPoint</vt:lpstr>
      <vt:lpstr>Παρουσίαση του PowerPoint</vt:lpstr>
      <vt:lpstr>Προοδευτικό πρόγραμμα ενδυνάμωσης  του διαφράγματος</vt:lpstr>
      <vt:lpstr>Προοδευτικό πρόγραμμα ενδυνάμωσης  του διαφράγματος</vt:lpstr>
      <vt:lpstr>Προοδευτικό πρόγραμμα ενδυνάμωσης  του διαφράγματος</vt:lpstr>
      <vt:lpstr>Προσοχή</vt:lpstr>
      <vt:lpstr>Βρογχική παροχέτευση</vt:lpstr>
      <vt:lpstr>Θέσεις βρογχικής  παροχέτευσης</vt:lpstr>
      <vt:lpstr>Ανατομία των πνευμόνων</vt:lpstr>
      <vt:lpstr>Άνω λοβοί</vt:lpstr>
      <vt:lpstr>Άνω λοβοί</vt:lpstr>
      <vt:lpstr>Παρουσίαση του PowerPoint</vt:lpstr>
      <vt:lpstr>Κάτω λοβοί</vt:lpstr>
      <vt:lpstr>Παρουσίαση του PowerPoint</vt:lpstr>
      <vt:lpstr>ΠΑΡΟΧΕΤΕΥΤΙΚΕΣ ΘΕΣΕΙΣ</vt:lpstr>
      <vt:lpstr>ΑΝΤΕΝΔΕΙΞΕΙΣ ΑΝΑΡΡΟΠΗΣ ΘΕΣΗΣ</vt:lpstr>
      <vt:lpstr>ΤΕΧΝΙΚΕΣ ΑΝ ΦΘ</vt:lpstr>
      <vt:lpstr>Πλήξεις</vt:lpstr>
      <vt:lpstr>Δονήσεις</vt:lpstr>
      <vt:lpstr>ΑΝΤΕΝΔΕΙΞΕΙΣ ΕΦΑΡΜΟΓΗΣ ΠΛΗΞΕΩΝ - ΔΟΝΗΣΕΩΝ</vt:lpstr>
      <vt:lpstr>Προτεραιότητα περιοχών  εφαρμογής παροχέτευσης</vt:lpstr>
      <vt:lpstr>Πρόγραμμα βρογχικής  παροχέτευσης</vt:lpstr>
      <vt:lpstr>Πρόγραμμα βρογχικής  παροχέτευσης</vt:lpstr>
      <vt:lpstr>Έλεγχος βήχα</vt:lpstr>
      <vt:lpstr>Αυτογενής παροχέτευση</vt:lpstr>
      <vt:lpstr>Συσκευές αναπνευστικής  φυσικοθεραπείας</vt:lpstr>
      <vt:lpstr>ΕΞΑΣΚΗΤΗΣ ΑΝΑΠΝΟΗΣ</vt:lpstr>
      <vt:lpstr>ΠΟΤΕ ΧΡΗΣΙΜΟΠΟΕΙΤΑΙ? </vt:lpstr>
      <vt:lpstr>See this image and copyright information in PMC Figure 4. Treatment modalities for airway secretions. RFC: residual functional capacity; HFO: high frequency oscillation; IPV: intrapulmonary percussive ventilation; CPAP: continuous positive airway pressure; EPAP: expiratory positive airway pressure; PEP: positive expiratory pressure; NIV: noninvasive ventilation; MIE: mechanical insufflation-exsufflation. </vt:lpstr>
      <vt:lpstr>Incentive spirometer</vt:lpstr>
      <vt:lpstr>Incentive spirometer</vt:lpstr>
      <vt:lpstr>Positive expiratory  pressure (PEP) devices</vt:lpstr>
      <vt:lpstr>ΜΑΣΚΑ PEP</vt:lpstr>
      <vt:lpstr>Positive expiratory  pressure devices</vt:lpstr>
      <vt:lpstr>Oscillatory devices with PEP- Acapella</vt:lpstr>
      <vt:lpstr>Acapella</vt:lpstr>
      <vt:lpstr>Oscillatory devices with PEP- Flutter</vt:lpstr>
      <vt:lpstr>Flutter</vt:lpstr>
      <vt:lpstr>High-frequency chest wall  Oscillation</vt:lpstr>
      <vt:lpstr>IPV- Intrapulmonary Percussive  Ventilator</vt:lpstr>
      <vt:lpstr>ΣΧΕΔΙΑΣΜΟΣ ΠΡΟΓΡΑΜΜΑΤΟΣ</vt:lpstr>
      <vt:lpstr>ΕΝΔΕΙΚΤΙΚΟΣ ΣΧΕΔΙΑΣΜΟΣ ΠΡΟΓΡΑΜΜΑΤΟΣ ΦΘ</vt:lpstr>
      <vt:lpstr>ΕΠΟΜΕΝΗ ΔΙΑΛΕΞΗ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2-3  Βασικές αρχές αναπνευστικής φυσιοθεραπείας- Εκτίμηση ασθενούς- Σχεδιασμός  προγράμματος φυσιοθεραπείας</dc:title>
  <dc:creator>ΕΥΑΓΓΕΛΙΑ ΚΟΥΤΣΙΟΥΜΠΑ</dc:creator>
  <cp:lastModifiedBy>ΕΥΑΓΓΕΛΙΑ ΚΟΥΤΣΙΟΥΜΠΑ</cp:lastModifiedBy>
  <cp:revision>125</cp:revision>
  <dcterms:created xsi:type="dcterms:W3CDTF">2022-03-16T05:45:58Z</dcterms:created>
  <dcterms:modified xsi:type="dcterms:W3CDTF">2022-04-02T10:30:23Z</dcterms:modified>
</cp:coreProperties>
</file>