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8" r:id="rId8"/>
    <p:sldId id="261" r:id="rId9"/>
    <p:sldId id="267" r:id="rId10"/>
    <p:sldId id="265" r:id="rId11"/>
    <p:sldId id="273" r:id="rId12"/>
    <p:sldId id="269" r:id="rId13"/>
    <p:sldId id="266" r:id="rId14"/>
    <p:sldId id="270" r:id="rId15"/>
    <p:sldId id="271" r:id="rId16"/>
    <p:sldId id="272" r:id="rId17"/>
    <p:sldId id="258" r:id="rId18"/>
    <p:sldId id="25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3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53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46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2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8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4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18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0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79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40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14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441A-F2A3-4438-B7EA-9089DD349CEA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B3FE-5B9F-4B68-A752-9B433D71CB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060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Πόλη  σε κρίση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Ναός  Αθηνάς Νίκης </a:t>
            </a:r>
          </a:p>
          <a:p>
            <a:r>
              <a:rPr lang="el-GR" dirty="0" smtClean="0"/>
              <a:t>Γλυπτός διάκοσμος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81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215896"/>
            <a:ext cx="7510272" cy="242620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215896"/>
            <a:ext cx="7510272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10415" r="1120" b="10916"/>
          <a:stretch/>
        </p:blipFill>
        <p:spPr>
          <a:xfrm>
            <a:off x="251520" y="452386"/>
            <a:ext cx="4382674" cy="56867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0" t="2101" r="4563" b="2782"/>
          <a:stretch/>
        </p:blipFill>
        <p:spPr>
          <a:xfrm>
            <a:off x="4778210" y="452386"/>
            <a:ext cx="3778649" cy="54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466344"/>
            <a:ext cx="8827008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2182368"/>
            <a:ext cx="9058656" cy="2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5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13" y="0"/>
            <a:ext cx="4983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1045464"/>
            <a:ext cx="6754368" cy="4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5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76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531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t="2807" r="8948"/>
          <a:stretch/>
        </p:blipFill>
        <p:spPr>
          <a:xfrm>
            <a:off x="683568" y="471932"/>
            <a:ext cx="2952328" cy="599556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3930" r="14210"/>
          <a:stretch/>
        </p:blipFill>
        <p:spPr>
          <a:xfrm>
            <a:off x="4716016" y="471932"/>
            <a:ext cx="2880320" cy="61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6664" r="3581" b="19985"/>
          <a:stretch/>
        </p:blipFill>
        <p:spPr bwMode="auto">
          <a:xfrm>
            <a:off x="1241659" y="1193533"/>
            <a:ext cx="7113070" cy="39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8304" r="7446" b="12645"/>
          <a:stretch/>
        </p:blipFill>
        <p:spPr>
          <a:xfrm>
            <a:off x="1559293" y="1251284"/>
            <a:ext cx="6343048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2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5435" r="38695" b="9350"/>
          <a:stretch/>
        </p:blipFill>
        <p:spPr>
          <a:xfrm>
            <a:off x="323528" y="692696"/>
            <a:ext cx="4186989" cy="425436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16610" r="6733" b="10228"/>
          <a:stretch/>
        </p:blipFill>
        <p:spPr>
          <a:xfrm>
            <a:off x="4932040" y="760026"/>
            <a:ext cx="3936544" cy="52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b="16716"/>
          <a:stretch/>
        </p:blipFill>
        <p:spPr>
          <a:xfrm>
            <a:off x="1039528" y="692696"/>
            <a:ext cx="7816440" cy="46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8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003"/>
            <a:ext cx="9144000" cy="18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2" t="2632" r="10508" b="25813"/>
          <a:stretch/>
        </p:blipFill>
        <p:spPr>
          <a:xfrm>
            <a:off x="539552" y="260648"/>
            <a:ext cx="4706754" cy="32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370355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405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Προβολή στην οθόνη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Πόλη  σε κρίση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</cp:revision>
  <dcterms:created xsi:type="dcterms:W3CDTF">2021-12-14T09:59:17Z</dcterms:created>
  <dcterms:modified xsi:type="dcterms:W3CDTF">2021-12-14T14:51:30Z</dcterms:modified>
</cp:coreProperties>
</file>