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6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3657AA7F-BE72-4467-897E-7A302F46504F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114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985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770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670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446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5099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558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9280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22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43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28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934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23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557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88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0806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7AA7F-BE72-4467-897E-7A302F46504F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75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657AA7F-BE72-4467-897E-7A302F46504F}" type="datetimeFigureOut">
              <a:rPr lang="en-US" smtClean="0"/>
              <a:pPr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5747434-7036-48DB-A148-6B3D8EE75CD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99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7" r:id="rId1"/>
    <p:sldLayoutId id="2147483958" r:id="rId2"/>
    <p:sldLayoutId id="2147483959" r:id="rId3"/>
    <p:sldLayoutId id="2147483960" r:id="rId4"/>
    <p:sldLayoutId id="2147483961" r:id="rId5"/>
    <p:sldLayoutId id="2147483962" r:id="rId6"/>
    <p:sldLayoutId id="2147483963" r:id="rId7"/>
    <p:sldLayoutId id="2147483964" r:id="rId8"/>
    <p:sldLayoutId id="2147483965" r:id="rId9"/>
    <p:sldLayoutId id="2147483966" r:id="rId10"/>
    <p:sldLayoutId id="2147483967" r:id="rId11"/>
    <p:sldLayoutId id="2147483968" r:id="rId12"/>
    <p:sldLayoutId id="2147483969" r:id="rId13"/>
    <p:sldLayoutId id="2147483970" r:id="rId14"/>
    <p:sldLayoutId id="2147483971" r:id="rId15"/>
    <p:sldLayoutId id="2147483972" r:id="rId16"/>
    <p:sldLayoutId id="214748397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2D7EC-CE2F-BE26-6EB1-AB5DB33CC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22459" y="1412294"/>
            <a:ext cx="4347082" cy="1667082"/>
          </a:xfrm>
        </p:spPr>
        <p:txBody>
          <a:bodyPr>
            <a:normAutofit/>
          </a:bodyPr>
          <a:lstStyle/>
          <a:p>
            <a:pPr algn="l"/>
            <a:r>
              <a:rPr lang="el-GR" sz="4600" dirty="0"/>
              <a:t>Εθνογραφική πρόταση έρευνας</a:t>
            </a:r>
            <a:endParaRPr lang="en-US" sz="4600" dirty="0"/>
          </a:p>
        </p:txBody>
      </p:sp>
    </p:spTree>
    <p:extLst>
      <p:ext uri="{BB962C8B-B14F-4D97-AF65-F5344CB8AC3E}">
        <p14:creationId xmlns:p14="http://schemas.microsoft.com/office/powerpoint/2010/main" val="1206312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AF0DB-273C-EA80-1F93-81C8DD18C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Ποια θέματα επιλέγουμε για εθνογραφική έρευνα;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59B00-FE81-532F-0579-A83885F4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sz="2400" dirty="0"/>
              <a:t>1. Κοινωνικά θέματα που δεν έχουμε ακόμη πλήρως κατανοήσει.</a:t>
            </a:r>
          </a:p>
          <a:p>
            <a:r>
              <a:rPr lang="el-GR" sz="2400" dirty="0"/>
              <a:t>2. Θέματα στα οποία μας ενδιαφέρει να κατανοήσουμε την οπτική των υποκειμένων .</a:t>
            </a:r>
            <a:endParaRPr lang="en-US" sz="2400" dirty="0"/>
          </a:p>
          <a:p>
            <a:endParaRPr lang="en-US" sz="2400" dirty="0"/>
          </a:p>
          <a:p>
            <a:r>
              <a:rPr lang="el-GR" sz="2400" dirty="0"/>
              <a:t>Στην εθνογραφική έρευνα ως κείμενο αντιμετωπίζεται το ίδιο το πολιτισμικό πεδίο. Τι είναι όμως το πολιτισμικό πεδίο;</a:t>
            </a:r>
          </a:p>
          <a:p>
            <a:pPr lvl="1"/>
            <a:r>
              <a:rPr lang="el-GR" sz="2000" dirty="0"/>
              <a:t>Αντικείμενα, πράξεις, τελετουργίες και συμπεριφορές που συγκροτούν πολιτισμικό νόημα. Παραδείγματα: μια φωτογραφία είναι βέβαια αντικείμενο, αλλά ταυτόχρονα είναι και φορέας πολιτισμικών νοημάτων. Το ίδιο συμβαίνει με τις ενδυματολογικές επιλογές, το φαγητό, τη γλώσσα, τη μη λεκτική επικοινωνία κλπ. Η σημασία των αντικειμένων, των πράξεων και των συμπεριφορών αυτών καθορίζεται από το νόημα που τους αποδίδουν οι άνθρωποι που τα χρησιμοποιούν/υιοθετούν.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689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81BCA-CE3C-6A46-FE22-1FEDA645D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Πώς επιλέγουμε το θέμα της εθνογραφικής έρευνας;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CE06B-D0F6-B34D-A868-DE100DBDD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Για να επιλέξουμε ένα θέμα, θα πρέπει να έχουμε κάποιου είδους «σύνδεση» με αυτό:</a:t>
            </a:r>
          </a:p>
          <a:p>
            <a:pPr lvl="1"/>
            <a:r>
              <a:rPr lang="el-GR" dirty="0"/>
              <a:t>Να μας είναι οικείο, επειδή ανήκουμε ήδη στην ομάδα που θα μελετήσουμε ή</a:t>
            </a:r>
          </a:p>
          <a:p>
            <a:pPr lvl="1"/>
            <a:r>
              <a:rPr lang="el-GR" dirty="0"/>
              <a:t>Να έχουμε έντονο ενδιαφέρον γι’ αυτό  ή</a:t>
            </a:r>
          </a:p>
          <a:p>
            <a:pPr lvl="1"/>
            <a:r>
              <a:rPr lang="el-GR" dirty="0"/>
              <a:t>Να νιώθουμε ότι υπάρχει κάποιου είδους σύνδεση σε επίπεδο ιδεολογίας, πολιτισμικού υποβάθρου κλπ.</a:t>
            </a:r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65810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6138C-BDA8-77E6-1E78-9ACB7DBF6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Ειδικότερα θέματα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4039C-14E9-76D4-D8FC-9273424F32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Ειδικότερα θα πρέπει να προσέξουμε:</a:t>
            </a:r>
          </a:p>
          <a:p>
            <a:pPr lvl="1">
              <a:buClr>
                <a:srgbClr val="AB946B"/>
              </a:buClr>
              <a:defRPr/>
            </a:pPr>
            <a:r>
              <a:rPr kumimoji="0" lang="el-GR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Όσο πιο περιορισμένο χρόνο έχουμε για την έρευνα, τόσο πιο σημαντικό είναι να υπάρχει μια αρχική σύνδεση με το θέμα ή την κοινότητα μέσα στην οποία θα διεξαγάγουμε την έρευνα. </a:t>
            </a:r>
          </a:p>
          <a:p>
            <a:pPr lvl="1">
              <a:buClr>
                <a:srgbClr val="AB946B"/>
              </a:buClr>
              <a:defRPr/>
            </a:pPr>
            <a:r>
              <a:rPr kumimoji="0" lang="el-GR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Το πεδίο θα είναι το «κείμενό» μας, γι’ αυτό και χρειάζεται να αναπτύξουμε σχέσεις οικειότητας και γνήσιο ενδιαφέρον γι’ αυτό, προκειμένου να το κατανοήσουμε.</a:t>
            </a:r>
          </a:p>
          <a:p>
            <a:pPr lvl="1">
              <a:buClr>
                <a:srgbClr val="AB946B"/>
              </a:buClr>
              <a:defRPr/>
            </a:pPr>
            <a:r>
              <a:rPr kumimoji="0" lang="el-GR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Από την άλλη, προσέχουμε να είναι ένα «πεδίο» από το οποίο θα μπορέσουμε να «αποστασιοποιηθούμε», ώστε να έχουμε καθαρή ματιά και να το βλέπουμε και «απέξω».</a:t>
            </a:r>
          </a:p>
          <a:p>
            <a:pPr lvl="1">
              <a:buClr>
                <a:srgbClr val="AB946B"/>
              </a:buClr>
              <a:defRPr/>
            </a:pPr>
            <a:r>
              <a:rPr kumimoji="0" lang="el-GR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Είναι βοηθητικό να επιλέγουμε πεδία που επιτρέπουν ένα βαθμό </a:t>
            </a:r>
            <a:r>
              <a:rPr kumimoji="0" lang="el-GR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συμμετοχικότητας</a:t>
            </a:r>
            <a:r>
              <a:rPr kumimoji="0" lang="el-GR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, αντί για απλή παρατήρηση.</a:t>
            </a:r>
          </a:p>
        </p:txBody>
      </p:sp>
    </p:spTree>
    <p:extLst>
      <p:ext uri="{BB962C8B-B14F-4D97-AF65-F5344CB8AC3E}">
        <p14:creationId xmlns:p14="http://schemas.microsoft.com/office/powerpoint/2010/main" val="2736274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28B7D-73E6-394A-E569-F763358A2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Περιορισμοί στην επιλογή του ερευνητικού πεδίου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94FBE-79D1-02D6-8694-8AFAC54940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/>
              <a:t>Κλειστές κοινότητες στην οποία η πρόσβαση είναι δύσκολη.</a:t>
            </a:r>
          </a:p>
          <a:p>
            <a:r>
              <a:rPr lang="el-GR" sz="2800" dirty="0"/>
              <a:t>Χρονικοί περιορισμοί της έρευνας.</a:t>
            </a:r>
          </a:p>
          <a:p>
            <a:r>
              <a:rPr lang="el-GR" sz="2800" dirty="0"/>
              <a:t>Ενδιαφέροντα θέματα, που όμως δεν συγκροτούν «ερευνητικό πεδίο».</a:t>
            </a:r>
          </a:p>
          <a:p>
            <a:r>
              <a:rPr lang="el-GR" sz="2800" dirty="0"/>
              <a:t>Δεοντολογικοί περιορισμοί – ενημερώνουμε την κοινότητα για την έρευνά μας.</a:t>
            </a:r>
          </a:p>
        </p:txBody>
      </p:sp>
    </p:spTree>
    <p:extLst>
      <p:ext uri="{BB962C8B-B14F-4D97-AF65-F5344CB8AC3E}">
        <p14:creationId xmlns:p14="http://schemas.microsoft.com/office/powerpoint/2010/main" val="3773793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F20A6-70A6-5C2D-5941-62A9D8177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Ερευνητική πρόταση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BAA30B-C19A-76C3-BC6C-777D48632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sz="2800" dirty="0"/>
              <a:t>Η ερευνητική πρόταση διαφέρει ανάλογα με τον φορέα που θα την καταθέσουμε. Περιλαμβάνει όμως κατά κανόνα τα εξής μέρη:</a:t>
            </a:r>
            <a:endParaRPr lang="en-US" sz="2800" dirty="0"/>
          </a:p>
          <a:p>
            <a:endParaRPr lang="en-US" sz="2800" dirty="0"/>
          </a:p>
          <a:p>
            <a:pPr lvl="1"/>
            <a:r>
              <a:rPr lang="el-GR" sz="2400" dirty="0"/>
              <a:t>Τον στόχο της έρευνας</a:t>
            </a:r>
            <a:endParaRPr lang="en-US" sz="2400" dirty="0"/>
          </a:p>
          <a:p>
            <a:pPr lvl="1"/>
            <a:r>
              <a:rPr lang="el-GR" sz="2400" dirty="0"/>
              <a:t>Περιγραφή της σημασίας της έρευνας και των βασικών ερωτημάτων της</a:t>
            </a:r>
            <a:endParaRPr lang="en-US" sz="2400" dirty="0"/>
          </a:p>
          <a:p>
            <a:pPr lvl="1"/>
            <a:r>
              <a:rPr lang="el-GR" sz="2400" dirty="0"/>
              <a:t>Μεθοδολογία της έρευνας</a:t>
            </a:r>
          </a:p>
          <a:p>
            <a:pPr lvl="1"/>
            <a:r>
              <a:rPr lang="el-GR" sz="2400" dirty="0"/>
              <a:t>Πλάνο της έρευνας</a:t>
            </a:r>
          </a:p>
          <a:p>
            <a:pPr lvl="1"/>
            <a:r>
              <a:rPr lang="el-GR" sz="2400" dirty="0"/>
              <a:t>Σύνδεση με τη βιβλιογραφία και τι θα προσφέρει η έρευνα στην γενικότερη σχετική συζήτηση</a:t>
            </a:r>
          </a:p>
          <a:p>
            <a:pPr lvl="1"/>
            <a:r>
              <a:rPr lang="el-GR" sz="2400" dirty="0"/>
              <a:t>Παραδοτέα/ διάχυση αποτελεσμάτων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53637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TM02900743[[fn=Organic]]</Template>
  <TotalTime>3428</TotalTime>
  <Words>414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Garamond</vt:lpstr>
      <vt:lpstr>Organic</vt:lpstr>
      <vt:lpstr>Εθνογραφική πρόταση έρευνας</vt:lpstr>
      <vt:lpstr>Ποια θέματα επιλέγουμε για εθνογραφική έρευνα;</vt:lpstr>
      <vt:lpstr>Πώς επιλέγουμε το θέμα της εθνογραφικής έρευνας;</vt:lpstr>
      <vt:lpstr>Ειδικότερα θέματα</vt:lpstr>
      <vt:lpstr>Περιορισμοί στην επιλογή του ερευνητικού πεδίου</vt:lpstr>
      <vt:lpstr>Ερευνητική πρόταση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Επιλογή θέματος και συγγραφή πρότασης</dc:title>
  <dc:creator>Emilia Salvanou</dc:creator>
  <cp:lastModifiedBy>Emilia Salvanou</cp:lastModifiedBy>
  <cp:revision>13</cp:revision>
  <dcterms:created xsi:type="dcterms:W3CDTF">2023-01-08T21:57:03Z</dcterms:created>
  <dcterms:modified xsi:type="dcterms:W3CDTF">2023-01-18T22:53:20Z</dcterms:modified>
</cp:coreProperties>
</file>