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35C77D-453F-4AA0-A25A-B3EEA40A8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F1595A8-7810-4F0F-9593-ADD782582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CFDD9D-948E-4D41-A285-42EC1489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542E19-4AFF-442B-851A-E19CF681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7EE30D-A10B-4C56-A503-AFDFBAD6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35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3C9C2F-6729-4D81-A1A1-89BF3344F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67A032A-5B2C-490D-8156-2EE6EEE24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4DAC18-266C-4BAB-AA5F-EFEBEFC69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1BAE86-F44F-4303-9607-DCB22FE70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06BC506-2F8E-4E7C-8088-2617DDCFB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605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F0A73AD-92D6-4203-9352-EACB67375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3337399-2B0B-41B9-BF10-B37452F1B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7932AF-ABA0-4874-AFB4-D7ACA687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9F2A0F0-CFAE-491A-A0AA-E40E9B9D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26318A-A1C6-428B-938A-B030BCAA8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049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1CA622-5C1A-458A-998E-4C2A2D1E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F1E75C-C9B4-417B-A38E-6FAA54264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B13BB7-B7AE-42C2-ABDA-A03B0126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C7F33E-6E94-452A-A99A-4305E042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92BD0E-6B85-4BB0-9EE8-5802C24D9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34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491F08-E05E-4214-8F81-2EA4175F1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45D07D6-AF6B-4EE6-A10F-CD969BE1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978FAB-FFE1-4DC7-98BF-24865DC9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7D2109-AEE4-432A-A1B4-F45D5199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3C0481-20F9-46EA-B0FC-DC329309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301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B86455-4E7E-4DC5-B251-C6B6B0565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13793C-5C01-4BAF-88D0-3951EF10F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549D2CD-08D6-4083-B15F-8891C6EC0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C44DAD-C23E-49FA-9EAE-AAE67458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CD7ED4F-5E5A-4CE8-AA0D-5BE5CD76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86DEB74-CBB7-4712-9FE7-D93FC0F1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296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D8C8C6-E3AC-4FEF-A26C-59F8D65DA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65928B9-9F65-47E0-9B55-C12AC84BA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D5C1A2B-FC01-4FF1-A2E7-8F8109EF4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76BF1C5-2E2E-4070-B392-7AE729BD2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B3DA99A-D919-440B-8B25-EFCB72E6E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1D2DE6C-8965-450D-9B4D-4480FA5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9B89BA5-618C-4653-98FC-2F6FF934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AAFA559-A4D4-4135-8A29-E6111B707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00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79DCA6-52AE-46CB-B946-74A6290D8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179ABB1-D151-47B1-85C5-E6D00A93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E14B3AB-2732-4AB4-8B65-A0FC66C1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6090FD7-BC4E-4478-A2C5-191E3A6CF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66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803B31D-2E4C-450C-90A8-CAF57BBE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C948AC7-4DB1-4AF4-BA34-7F3945196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1951866-9701-4FC7-9B8F-8DA54415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889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27840F-22D8-4499-BC5C-182103514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E14687-DA8A-4D35-9082-809152C7D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D5F5C92-9714-4675-9D64-994D82D15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90896D3-4919-4D3D-BAFF-129F00381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FD44CB-781E-4000-998C-3C23E3C7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323313-7856-4007-B625-841A239D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07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3E5B74-6DEF-46B2-8407-1136E903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70AED00-8677-4886-A8D9-4A44395EC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8F2072-7F6B-4E0A-A3ED-087792A7C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3007831-42D2-485B-BAE6-B60EE4293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507939-531C-45BD-8DCB-37CC54EF3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56C8C17-5CD7-47C4-A828-9773586DF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140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33B5131-3FF9-40B6-9EBD-411A45EC6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69D6E06-7A2D-47FF-A184-C1D85B7C4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7C351A-E9E2-42F0-AB8D-57A3A3427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73B39-8931-4F0E-9C28-8A62522B6E8D}" type="datetimeFigureOut">
              <a:rPr lang="el-GR" smtClean="0"/>
              <a:t>18/11/2025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13CB66-8554-4118-9E3E-4B49E2406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D964C1-F04A-4D33-8E35-018BCB62C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DD54D-66AE-4C61-99F6-B0906BAE6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1672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0EE4C5-41B1-4AE1-972F-94F17D29F1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Balibar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5DAACB9-3E55-4402-9600-E7E8E30A77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Transnationalism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274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B9A4CC-4EA8-4CDD-A400-04E328AF6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σύνορο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2A5956-FB5D-4C1D-B12C-C810D4CF2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Παρατηρείται μια επικίνδυνη σύγχυση μεταξύ των κατηγοριών "ξένος" και "εχθρός". Αυτή η τάση, εγγενής στη δομή του εθνικού κράτους, εντείνεται σήμερα και γίνεται ανεξέλεγκτη.</a:t>
            </a:r>
          </a:p>
          <a:p>
            <a:r>
              <a:rPr lang="el-GR" dirty="0"/>
              <a:t> Σύμβολα της Νέας Πραγματικότητας:</a:t>
            </a:r>
            <a:r>
              <a:rPr lang="en-US" dirty="0"/>
              <a:t> </a:t>
            </a:r>
            <a:r>
              <a:rPr lang="el-GR" dirty="0"/>
              <a:t> Τα σύνορα, ειδικά στη Μεσόγειο, μετατρέπονται σε "φράχτες". </a:t>
            </a:r>
            <a:r>
              <a:rPr lang="en-US" dirty="0"/>
              <a:t>T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l-GR" dirty="0"/>
              <a:t>σύνορα δεν είναι απλά φυσικές κατασκευές, αλλά σύμβολα του ευρύτερου "Μεγάλου Τείχους της Ευρώπης" που αποσκοπεί στον επιλεκτικό έλεγχο της κυκλοφορίας ανθρώπων.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766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FED75C-883A-491F-AD38-DA8BD76EE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Ξένοι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9BEC2C-C428-4A1A-B623-914A48D2C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Δεν υπάρχει ένας φυσικά δεδομένος "ξένος". Η ιδιότητα του ξένου "παράγεται" από το ίδιο το σύστημα και τη λειτουργία των συνόρων. Τα σύνορα και οι πολιτικές διαχωρίζουν τους ανθρώπους σε "</a:t>
            </a:r>
            <a:r>
              <a:rPr lang="el-GR" dirty="0" err="1"/>
              <a:t>ομοίους</a:t>
            </a:r>
            <a:r>
              <a:rPr lang="el-GR" dirty="0"/>
              <a:t>" (πολίτες της ΕΕ) και "απόλυτα ξένους" (τρίτων χωρών), δημιουργώντας νέες μορφές αποκλεισμού.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816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E145D1-7CAD-4000-AAA5-C22E243CA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Πολιτικές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83D10A-3176-48D6-8175-FFF822175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Πολυκρίσεις</a:t>
            </a:r>
            <a:r>
              <a:rPr lang="el-GR" dirty="0"/>
              <a:t> και πολιτική </a:t>
            </a:r>
          </a:p>
          <a:p>
            <a:r>
              <a:rPr lang="el-GR" dirty="0"/>
              <a:t>Το κράτος στιγματίζει τους μετανάστες αλλά δεν θέλει πραγματικά να κλείσει τα σύνορα, ασκώντας μια </a:t>
            </a:r>
            <a:r>
              <a:rPr lang="el-GR" dirty="0" err="1"/>
              <a:t>βιο</a:t>
            </a:r>
            <a:r>
              <a:rPr lang="el-GR" dirty="0"/>
              <a:t>-πολιτική διαχείριση της παρανομίας, γεγονός που τροφοδοτεί τον ρατσισμό.</a:t>
            </a:r>
          </a:p>
          <a:p>
            <a:r>
              <a:rPr lang="el-GR" dirty="0"/>
              <a:t>Το παράδειγμα του «δημογραφικού ζητήματος»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4128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ACF61F-9410-4C6B-96E3-CE7424B22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Μοντέλα κοσμοπολιτισμού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10446F-212B-40C2-9E17-5A433568B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*   Ο </a:t>
            </a:r>
            <a:r>
              <a:rPr lang="el-GR" dirty="0" err="1"/>
              <a:t>Balibar</a:t>
            </a:r>
            <a:r>
              <a:rPr lang="el-GR" dirty="0"/>
              <a:t> προτείνει τέσσερα μοντέλα για να κατανοήσουμε τον σύγχρονο κοσμοπολιτικό χώρο: </a:t>
            </a:r>
          </a:p>
          <a:p>
            <a:pPr marL="0" indent="0">
              <a:buNone/>
            </a:pPr>
            <a:r>
              <a:rPr lang="el-GR" dirty="0"/>
              <a:t>1. Σύγκρουση Πολιτισμών</a:t>
            </a:r>
          </a:p>
          <a:p>
            <a:pPr marL="0" indent="0">
              <a:buNone/>
            </a:pPr>
            <a:r>
              <a:rPr lang="el-GR" dirty="0"/>
              <a:t>2. Παγκόσμιο Δίκτυο</a:t>
            </a:r>
          </a:p>
          <a:p>
            <a:pPr marL="0" indent="0">
              <a:buNone/>
            </a:pPr>
            <a:r>
              <a:rPr lang="el-GR" dirty="0"/>
              <a:t>3. Κέντρο-Περιφέρεια</a:t>
            </a:r>
          </a:p>
          <a:p>
            <a:pPr marL="0" indent="0">
              <a:buNone/>
            </a:pPr>
            <a:r>
              <a:rPr lang="el-GR" dirty="0"/>
              <a:t>4. </a:t>
            </a:r>
            <a:r>
              <a:rPr lang="el-GR" dirty="0" err="1"/>
              <a:t>Διαπολιτισμικότητα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2659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6A3958-8834-4D01-9048-AFDC5ED8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Πρόταση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FDEAD1-72F3-4D1E-8FBD-C8BADF1F3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λύση δεν είναι απλώς να μετατραπούν οι "ξένοι" σε "πολίτες" ενός εθνικού κράτους, αλλά να αποκτήσουν **ίσα πολιτικά δικαιώματα ως "συν-πολίτες" (</a:t>
            </a:r>
            <a:r>
              <a:rPr lang="el-GR" dirty="0" err="1"/>
              <a:t>co-citizens</a:t>
            </a:r>
            <a:r>
              <a:rPr lang="el-GR" dirty="0"/>
              <a:t>)** μέσα σε μια δεδομένη κοινότητα.</a:t>
            </a:r>
          </a:p>
          <a:p>
            <a:r>
              <a:rPr lang="el-GR" dirty="0"/>
              <a:t> Το κλειδί είναι η εγγύηση ενός «δικαιώματος διαμονής» με πολιτικά δικαιώματα (droit de </a:t>
            </a:r>
            <a:r>
              <a:rPr lang="el-GR" dirty="0" err="1"/>
              <a:t>cité</a:t>
            </a:r>
            <a:r>
              <a:rPr lang="el-GR" dirty="0"/>
              <a:t>), που συνδυάζει την ελευθερία της κυκλοφορίας με το δικαίωμα εγκατάστασης.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37972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277</Words>
  <Application>Microsoft Office PowerPoint</Application>
  <PresentationFormat>Ευρεία οθόνη</PresentationFormat>
  <Paragraphs>20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Balibar</vt:lpstr>
      <vt:lpstr>Το σύνορο</vt:lpstr>
      <vt:lpstr>Ξένοι</vt:lpstr>
      <vt:lpstr>Πολιτικές</vt:lpstr>
      <vt:lpstr>Μοντέλα κοσμοπολιτισμού</vt:lpstr>
      <vt:lpstr>Πρόταση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HISTORY LAB</dc:creator>
  <cp:lastModifiedBy>HISTORY LAB</cp:lastModifiedBy>
  <cp:revision>3</cp:revision>
  <dcterms:created xsi:type="dcterms:W3CDTF">2025-11-18T10:02:43Z</dcterms:created>
  <dcterms:modified xsi:type="dcterms:W3CDTF">2025-11-18T12:02:50Z</dcterms:modified>
</cp:coreProperties>
</file>