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5143500" cx="9144000"/>
  <p:notesSz cx="6858000" cy="9144000"/>
  <p:embeddedFontLst>
    <p:embeddedFont>
      <p:font typeface="Fira Sans"/>
      <p:regular r:id="rId82"/>
      <p:bold r:id="rId83"/>
      <p:italic r:id="rId84"/>
      <p:boldItalic r:id="rId85"/>
    </p:embeddedFont>
    <p:embeddedFont>
      <p:font typeface="Rasa"/>
      <p:regular r:id="rId86"/>
      <p:bold r:id="rId87"/>
      <p:italic r:id="rId88"/>
      <p:boldItalic r:id="rId89"/>
    </p:embeddedFont>
    <p:embeddedFont>
      <p:font typeface="Gill Sans"/>
      <p:regular r:id="rId90"/>
      <p:bold r:id="rId91"/>
    </p:embeddedFont>
    <p:embeddedFont>
      <p:font typeface="Century Gothic"/>
      <p:regular r:id="rId92"/>
      <p:bold r:id="rId93"/>
      <p:italic r:id="rId94"/>
      <p:boldItalic r:id="rId9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96" roundtripDataSignature="AMtx7miNEiB/Cv78wfMHXIjHdavnGFNk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63FF6C-159C-4CFA-B9C3-1F64BDBBFD8E}">
  <a:tblStyle styleId="{9363FF6C-159C-4CFA-B9C3-1F64BDBBFD8E}" styleName="Table_0">
    <a:wholeTbl>
      <a:tcTxStyle b="off" i="off">
        <a:font>
          <a:latin typeface="Fira Sans"/>
          <a:ea typeface="Fira Sans"/>
          <a:cs typeface="Fira San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8E8"/>
          </a:solidFill>
        </a:fill>
      </a:tcStyle>
    </a:wholeTbl>
    <a:band1H>
      <a:tcTxStyle/>
      <a:tcStyle>
        <a:fill>
          <a:solidFill>
            <a:srgbClr val="F9CDCD"/>
          </a:solidFill>
        </a:fill>
      </a:tcStyle>
    </a:band1H>
    <a:band2H>
      <a:tcTxStyle/>
    </a:band2H>
    <a:band1V>
      <a:tcTxStyle/>
      <a:tcStyle>
        <a:fill>
          <a:solidFill>
            <a:srgbClr val="F9CDCD"/>
          </a:solidFill>
        </a:fill>
      </a:tcStyle>
    </a:band1V>
    <a:band2V>
      <a:tcTxStyle/>
    </a:band2V>
    <a:lastCol>
      <a:tcTxStyle b="on" i="off">
        <a:font>
          <a:latin typeface="Fira Sans"/>
          <a:ea typeface="Fira Sans"/>
          <a:cs typeface="Fira Sans"/>
        </a:font>
        <a:schemeClr val="lt1"/>
      </a:tcTxStyle>
      <a:tcStyle>
        <a:fill>
          <a:solidFill>
            <a:schemeClr val="accent1"/>
          </a:solidFill>
        </a:fill>
      </a:tcStyle>
    </a:lastCol>
    <a:firstCol>
      <a:tcTxStyle b="on" i="off">
        <a:font>
          <a:latin typeface="Fira Sans"/>
          <a:ea typeface="Fira Sans"/>
          <a:cs typeface="Fira Sans"/>
        </a:font>
        <a:schemeClr val="lt1"/>
      </a:tcTxStyle>
      <a:tcStyle>
        <a:fill>
          <a:solidFill>
            <a:schemeClr val="accent1"/>
          </a:solidFill>
        </a:fill>
      </a:tcStyle>
    </a:firstCol>
    <a:lastRow>
      <a:tcTxStyle b="on" i="off">
        <a:font>
          <a:latin typeface="Fira Sans"/>
          <a:ea typeface="Fira Sans"/>
          <a:cs typeface="Fira San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Fira Sans"/>
          <a:ea typeface="Fira Sans"/>
          <a:cs typeface="Fira San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FiraSans-italic.fntdata"/><Relationship Id="rId83" Type="http://schemas.openxmlformats.org/officeDocument/2006/relationships/font" Target="fonts/FiraSans-bold.fntdata"/><Relationship Id="rId42" Type="http://schemas.openxmlformats.org/officeDocument/2006/relationships/slide" Target="slides/slide36.xml"/><Relationship Id="rId86" Type="http://schemas.openxmlformats.org/officeDocument/2006/relationships/font" Target="fonts/Rasa-regular.fntdata"/><Relationship Id="rId41" Type="http://schemas.openxmlformats.org/officeDocument/2006/relationships/slide" Target="slides/slide35.xml"/><Relationship Id="rId85" Type="http://schemas.openxmlformats.org/officeDocument/2006/relationships/font" Target="fonts/FiraSans-boldItalic.fntdata"/><Relationship Id="rId44" Type="http://schemas.openxmlformats.org/officeDocument/2006/relationships/slide" Target="slides/slide38.xml"/><Relationship Id="rId88" Type="http://schemas.openxmlformats.org/officeDocument/2006/relationships/font" Target="fonts/Rasa-italic.fntdata"/><Relationship Id="rId43" Type="http://schemas.openxmlformats.org/officeDocument/2006/relationships/slide" Target="slides/slide37.xml"/><Relationship Id="rId87" Type="http://schemas.openxmlformats.org/officeDocument/2006/relationships/font" Target="fonts/Rasa-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Rasa-boldItalic.fntdata"/><Relationship Id="rId80" Type="http://schemas.openxmlformats.org/officeDocument/2006/relationships/slide" Target="slides/slide74.xml"/><Relationship Id="rId82" Type="http://schemas.openxmlformats.org/officeDocument/2006/relationships/font" Target="fonts/FiraSans-regular.fntdata"/><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95" Type="http://schemas.openxmlformats.org/officeDocument/2006/relationships/font" Target="fonts/CenturyGothic-boldItalic.fntdata"/><Relationship Id="rId50" Type="http://schemas.openxmlformats.org/officeDocument/2006/relationships/slide" Target="slides/slide44.xml"/><Relationship Id="rId94" Type="http://schemas.openxmlformats.org/officeDocument/2006/relationships/font" Target="fonts/CenturyGothic-italic.fntdata"/><Relationship Id="rId53" Type="http://schemas.openxmlformats.org/officeDocument/2006/relationships/slide" Target="slides/slide47.xml"/><Relationship Id="rId52" Type="http://schemas.openxmlformats.org/officeDocument/2006/relationships/slide" Target="slides/slide46.xml"/><Relationship Id="rId96" Type="http://customschemas.google.com/relationships/presentationmetadata" Target="metadata"/><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GillSans-bold.fntdata"/><Relationship Id="rId90" Type="http://schemas.openxmlformats.org/officeDocument/2006/relationships/font" Target="fonts/GillSans-regular.fntdata"/><Relationship Id="rId93" Type="http://schemas.openxmlformats.org/officeDocument/2006/relationships/font" Target="fonts/CenturyGothic-bold.fntdata"/><Relationship Id="rId92" Type="http://schemas.openxmlformats.org/officeDocument/2006/relationships/font" Target="fonts/CenturyGothic-regular.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4" name="Google Shape;10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c5fbe295b_0_1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28c5fbe295b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c5fbe295b_0_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28c5fbe295b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8c5fbe295b_0_1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8c5fbe295b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8c5fbe295b_0_1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28c5fbe295b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8c5fbe295b_0_2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28c5fbe295b_0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28c5fbe295b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 name="Google Shape;794;g28c5fbe295b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8c5fbe295b_0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g28c5fbe295b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8c5fbe295b_0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g28c5fbe295b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8c5fbe295b_0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g28c5fbe295b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8c5fbe295b_0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g28c5fbe295b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8c5fbe295b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g28c5fbe295b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8c5fbe295b_0_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g28c5fbe295b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8c5fbe295b_0_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g28c5fbe295b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8c5fbe295b_0_1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g28c5fbe295b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28c5fbe295b_0_1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g28c5fbe295b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3" name="Google Shape;923;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7" name="Google Shape;94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3" name="Google Shape;983;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5" name="Google Shape;99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8" name="Google Shape;1018;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19" name="Google Shape;1019;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spTree>
      <p:nvGrpSpPr>
        <p:cNvPr id="15" name="Shape 15"/>
        <p:cNvGrpSpPr/>
        <p:nvPr/>
      </p:nvGrpSpPr>
      <p:grpSpPr>
        <a:xfrm>
          <a:off x="0" y="0"/>
          <a:ext cx="0" cy="0"/>
          <a:chOff x="0" y="0"/>
          <a:chExt cx="0" cy="0"/>
        </a:xfrm>
      </p:grpSpPr>
      <p:sp>
        <p:nvSpPr>
          <p:cNvPr id="16" name="Google Shape;16;p62"/>
          <p:cNvSpPr txBox="1"/>
          <p:nvPr>
            <p:ph idx="1" type="body"/>
          </p:nvPr>
        </p:nvSpPr>
        <p:spPr>
          <a:xfrm>
            <a:off x="0" y="428275"/>
            <a:ext cx="9144000" cy="576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720"/>
              </a:spcBef>
              <a:spcAft>
                <a:spcPts val="0"/>
              </a:spcAft>
              <a:buClr>
                <a:srgbClr val="000000"/>
              </a:buClr>
              <a:buSzPts val="3312"/>
              <a:buFont typeface="Arial"/>
              <a:buNone/>
              <a:defRPr b="0" i="0" sz="3600" u="none" cap="none" strike="noStrike">
                <a:solidFill>
                  <a:schemeClr val="dk2"/>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17" name="Google Shape;17;p62"/>
          <p:cNvSpPr txBox="1"/>
          <p:nvPr>
            <p:ph idx="2" type="body"/>
          </p:nvPr>
        </p:nvSpPr>
        <p:spPr>
          <a:xfrm>
            <a:off x="0" y="1004339"/>
            <a:ext cx="9144000" cy="2880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280"/>
              </a:spcBef>
              <a:spcAft>
                <a:spcPts val="0"/>
              </a:spcAft>
              <a:buClr>
                <a:srgbClr val="000000"/>
              </a:buClr>
              <a:buSzPts val="1288"/>
              <a:buFont typeface="Arial"/>
              <a:buNone/>
              <a:defRPr b="0" i="0" sz="1400" u="none" cap="none" strike="noStrike">
                <a:solidFill>
                  <a:schemeClr val="dk2"/>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18" name="Google Shape;18;p62"/>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9" name="Google Shape;19;p62"/>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0" name="Google Shape;20;p6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6" name="Shape 66"/>
        <p:cNvGrpSpPr/>
        <p:nvPr/>
      </p:nvGrpSpPr>
      <p:grpSpPr>
        <a:xfrm>
          <a:off x="0" y="0"/>
          <a:ext cx="0" cy="0"/>
          <a:chOff x="0" y="0"/>
          <a:chExt cx="0" cy="0"/>
        </a:xfrm>
      </p:grpSpPr>
      <p:sp>
        <p:nvSpPr>
          <p:cNvPr id="67" name="Google Shape;67;p71"/>
          <p:cNvSpPr/>
          <p:nvPr/>
        </p:nvSpPr>
        <p:spPr>
          <a:xfrm>
            <a:off x="330512" y="454916"/>
            <a:ext cx="8475000" cy="9441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71"/>
          <p:cNvSpPr txBox="1"/>
          <p:nvPr>
            <p:ph type="title"/>
          </p:nvPr>
        </p:nvSpPr>
        <p:spPr>
          <a:xfrm>
            <a:off x="431921" y="547244"/>
            <a:ext cx="8272200" cy="741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1"/>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70" name="Google Shape;70;p71"/>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71" name="Google Shape;71;p71"/>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2" name="Shape 72"/>
        <p:cNvGrpSpPr/>
        <p:nvPr/>
      </p:nvGrpSpPr>
      <p:grpSpPr>
        <a:xfrm>
          <a:off x="0" y="0"/>
          <a:ext cx="0" cy="0"/>
          <a:chOff x="0" y="0"/>
          <a:chExt cx="0" cy="0"/>
        </a:xfrm>
      </p:grpSpPr>
      <p:sp>
        <p:nvSpPr>
          <p:cNvPr id="73" name="Google Shape;73;p72"/>
          <p:cNvSpPr/>
          <p:nvPr/>
        </p:nvSpPr>
        <p:spPr>
          <a:xfrm>
            <a:off x="335863" y="3856480"/>
            <a:ext cx="8473800" cy="9561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72"/>
          <p:cNvSpPr txBox="1"/>
          <p:nvPr>
            <p:ph type="title"/>
          </p:nvPr>
        </p:nvSpPr>
        <p:spPr>
          <a:xfrm>
            <a:off x="435894" y="3946722"/>
            <a:ext cx="3682200" cy="517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355AD"/>
              </a:buClr>
              <a:buSzPts val="1500"/>
              <a:buFont typeface="Gill Sans"/>
              <a:buNone/>
              <a:defRPr b="0" sz="1500">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2"/>
          <p:cNvSpPr txBox="1"/>
          <p:nvPr>
            <p:ph idx="1" type="body"/>
          </p:nvPr>
        </p:nvSpPr>
        <p:spPr>
          <a:xfrm>
            <a:off x="335862" y="450900"/>
            <a:ext cx="8469600" cy="3153600"/>
          </a:xfrm>
          <a:prstGeom prst="rect">
            <a:avLst/>
          </a:prstGeom>
          <a:noFill/>
          <a:ln>
            <a:noFill/>
          </a:ln>
        </p:spPr>
        <p:txBody>
          <a:bodyPr anchorCtr="0" anchor="ctr" bIns="45700" lIns="91425" spcFirstLastPara="1" rIns="91425" wrap="square" tIns="45700">
            <a:normAutofit/>
          </a:bodyPr>
          <a:lstStyle>
            <a:lvl1pPr indent="-316230" lvl="0" marL="457200" marR="0" rtl="0" algn="l">
              <a:lnSpc>
                <a:spcPct val="100000"/>
              </a:lnSpc>
              <a:spcBef>
                <a:spcPts val="300"/>
              </a:spcBef>
              <a:spcAft>
                <a:spcPts val="0"/>
              </a:spcAft>
              <a:buClr>
                <a:schemeClr val="lt2"/>
              </a:buClr>
              <a:buSzPts val="1380"/>
              <a:buFont typeface="Arial"/>
              <a:buChar char="◼"/>
              <a:defRPr b="0" i="0" sz="1500" u="none" cap="none" strike="noStrike">
                <a:solidFill>
                  <a:schemeClr val="dk2"/>
                </a:solidFill>
                <a:latin typeface="Fira Sans"/>
                <a:ea typeface="Fira Sans"/>
                <a:cs typeface="Fira Sans"/>
                <a:sym typeface="Fira Sans"/>
              </a:defRPr>
            </a:lvl1pPr>
            <a:lvl2pPr indent="-307467" lvl="1" marL="914400" marR="0" rtl="0" algn="l">
              <a:lnSpc>
                <a:spcPct val="100000"/>
              </a:lnSpc>
              <a:spcBef>
                <a:spcPts val="450"/>
              </a:spcBef>
              <a:spcAft>
                <a:spcPts val="0"/>
              </a:spcAft>
              <a:buClr>
                <a:srgbClr val="000000"/>
              </a:buClr>
              <a:buSzPts val="1242"/>
              <a:buFont typeface="Arial"/>
              <a:buChar char="◼"/>
              <a:defRPr b="0" i="0" sz="1350" u="none" cap="none" strike="noStrike">
                <a:solidFill>
                  <a:schemeClr val="dk2"/>
                </a:solidFill>
                <a:latin typeface="Arial"/>
                <a:ea typeface="Arial"/>
                <a:cs typeface="Arial"/>
                <a:sym typeface="Arial"/>
              </a:defRPr>
            </a:lvl2pPr>
            <a:lvl3pPr indent="-298703" lvl="2" marL="1371600" marR="0" rtl="0" algn="l">
              <a:lnSpc>
                <a:spcPct val="100000"/>
              </a:lnSpc>
              <a:spcBef>
                <a:spcPts val="450"/>
              </a:spcBef>
              <a:spcAft>
                <a:spcPts val="0"/>
              </a:spcAft>
              <a:buClr>
                <a:srgbClr val="000000"/>
              </a:buClr>
              <a:buSzPts val="1104"/>
              <a:buFont typeface="Arial"/>
              <a:buChar char="◼"/>
              <a:defRPr b="0" i="0" sz="1200" u="none" cap="none" strike="noStrike">
                <a:solidFill>
                  <a:schemeClr val="dk2"/>
                </a:solidFill>
                <a:latin typeface="Arial"/>
                <a:ea typeface="Arial"/>
                <a:cs typeface="Arial"/>
                <a:sym typeface="Arial"/>
              </a:defRPr>
            </a:lvl3pPr>
            <a:lvl4pPr indent="-289941" lvl="3" marL="1828800" marR="0" rtl="0" algn="l">
              <a:lnSpc>
                <a:spcPct val="100000"/>
              </a:lnSpc>
              <a:spcBef>
                <a:spcPts val="450"/>
              </a:spcBef>
              <a:spcAft>
                <a:spcPts val="0"/>
              </a:spcAft>
              <a:buClr>
                <a:srgbClr val="000000"/>
              </a:buClr>
              <a:buSzPts val="966"/>
              <a:buFont typeface="Arial"/>
              <a:buChar char="◼"/>
              <a:defRPr b="0" i="0" sz="1050" u="none" cap="none" strike="noStrike">
                <a:solidFill>
                  <a:schemeClr val="dk2"/>
                </a:solidFill>
                <a:latin typeface="Arial"/>
                <a:ea typeface="Arial"/>
                <a:cs typeface="Arial"/>
                <a:sym typeface="Arial"/>
              </a:defRPr>
            </a:lvl4pPr>
            <a:lvl5pPr indent="-289941" lvl="4" marL="2286000" marR="0" rtl="0" algn="l">
              <a:lnSpc>
                <a:spcPct val="100000"/>
              </a:lnSpc>
              <a:spcBef>
                <a:spcPts val="450"/>
              </a:spcBef>
              <a:spcAft>
                <a:spcPts val="0"/>
              </a:spcAft>
              <a:buClr>
                <a:srgbClr val="000000"/>
              </a:buClr>
              <a:buSzPts val="966"/>
              <a:buFont typeface="Arial"/>
              <a:buChar char="◼"/>
              <a:defRPr b="0" i="0" sz="1050" u="none" cap="none" strike="noStrike">
                <a:solidFill>
                  <a:schemeClr val="dk2"/>
                </a:solidFill>
                <a:latin typeface="Arial"/>
                <a:ea typeface="Arial"/>
                <a:cs typeface="Arial"/>
                <a:sym typeface="Arial"/>
              </a:defRPr>
            </a:lvl5pPr>
            <a:lvl6pPr indent="-289941" lvl="5" marL="2743200" marR="0" rtl="0" algn="l">
              <a:lnSpc>
                <a:spcPct val="100000"/>
              </a:lnSpc>
              <a:spcBef>
                <a:spcPts val="450"/>
              </a:spcBef>
              <a:spcAft>
                <a:spcPts val="0"/>
              </a:spcAft>
              <a:buClr>
                <a:srgbClr val="000000"/>
              </a:buClr>
              <a:buSzPts val="966"/>
              <a:buFont typeface="Arial"/>
              <a:buChar char="◼"/>
              <a:defRPr b="0" i="0" sz="1050" u="none" cap="none" strike="noStrike">
                <a:solidFill>
                  <a:schemeClr val="dk2"/>
                </a:solidFill>
                <a:latin typeface="Arial"/>
                <a:ea typeface="Arial"/>
                <a:cs typeface="Arial"/>
                <a:sym typeface="Arial"/>
              </a:defRPr>
            </a:lvl6pPr>
            <a:lvl7pPr indent="-289941" lvl="6" marL="3200400" marR="0" rtl="0" algn="l">
              <a:lnSpc>
                <a:spcPct val="100000"/>
              </a:lnSpc>
              <a:spcBef>
                <a:spcPts val="450"/>
              </a:spcBef>
              <a:spcAft>
                <a:spcPts val="0"/>
              </a:spcAft>
              <a:buClr>
                <a:srgbClr val="000000"/>
              </a:buClr>
              <a:buSzPts val="966"/>
              <a:buFont typeface="Arial"/>
              <a:buChar char="◼"/>
              <a:defRPr b="0" i="0" sz="1050" u="none" cap="none" strike="noStrike">
                <a:solidFill>
                  <a:schemeClr val="dk2"/>
                </a:solidFill>
                <a:latin typeface="Arial"/>
                <a:ea typeface="Arial"/>
                <a:cs typeface="Arial"/>
                <a:sym typeface="Arial"/>
              </a:defRPr>
            </a:lvl7pPr>
            <a:lvl8pPr indent="-289940" lvl="7" marL="3657600" marR="0" rtl="0" algn="l">
              <a:lnSpc>
                <a:spcPct val="100000"/>
              </a:lnSpc>
              <a:spcBef>
                <a:spcPts val="450"/>
              </a:spcBef>
              <a:spcAft>
                <a:spcPts val="0"/>
              </a:spcAft>
              <a:buClr>
                <a:srgbClr val="000000"/>
              </a:buClr>
              <a:buSzPts val="966"/>
              <a:buFont typeface="Arial"/>
              <a:buChar char="◼"/>
              <a:defRPr b="0" i="0" sz="1050" u="none" cap="none" strike="noStrike">
                <a:solidFill>
                  <a:schemeClr val="dk2"/>
                </a:solidFill>
                <a:latin typeface="Arial"/>
                <a:ea typeface="Arial"/>
                <a:cs typeface="Arial"/>
                <a:sym typeface="Arial"/>
              </a:defRPr>
            </a:lvl8pPr>
            <a:lvl9pPr indent="-289940" lvl="8" marL="4114800" marR="0" rtl="0" algn="l">
              <a:lnSpc>
                <a:spcPct val="100000"/>
              </a:lnSpc>
              <a:spcBef>
                <a:spcPts val="450"/>
              </a:spcBef>
              <a:spcAft>
                <a:spcPts val="450"/>
              </a:spcAft>
              <a:buClr>
                <a:srgbClr val="000000"/>
              </a:buClr>
              <a:buSzPts val="966"/>
              <a:buFont typeface="Arial"/>
              <a:buChar char="◼"/>
              <a:defRPr b="0" i="0" sz="1050" u="none" cap="none" strike="noStrike">
                <a:solidFill>
                  <a:schemeClr val="dk2"/>
                </a:solidFill>
                <a:latin typeface="Arial"/>
                <a:ea typeface="Arial"/>
                <a:cs typeface="Arial"/>
                <a:sym typeface="Arial"/>
              </a:defRPr>
            </a:lvl9pPr>
          </a:lstStyle>
          <a:p/>
        </p:txBody>
      </p:sp>
      <p:sp>
        <p:nvSpPr>
          <p:cNvPr id="76" name="Google Shape;76;p72"/>
          <p:cNvSpPr txBox="1"/>
          <p:nvPr>
            <p:ph idx="2" type="body"/>
          </p:nvPr>
        </p:nvSpPr>
        <p:spPr>
          <a:xfrm>
            <a:off x="4305618" y="3946723"/>
            <a:ext cx="4402500" cy="51720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100000"/>
              </a:lnSpc>
              <a:spcBef>
                <a:spcPts val="165"/>
              </a:spcBef>
              <a:spcAft>
                <a:spcPts val="0"/>
              </a:spcAft>
              <a:buClr>
                <a:srgbClr val="000000"/>
              </a:buClr>
              <a:buSzPts val="759"/>
              <a:buFont typeface="Arial"/>
              <a:buNone/>
              <a:defRPr b="0" i="0" sz="825" u="none" cap="none" strike="noStrike">
                <a:solidFill>
                  <a:schemeClr val="lt1"/>
                </a:solidFill>
                <a:latin typeface="Fira Sans"/>
                <a:ea typeface="Fira Sans"/>
                <a:cs typeface="Fira Sans"/>
                <a:sym typeface="Fira Sans"/>
              </a:defRPr>
            </a:lvl1pPr>
            <a:lvl2pPr indent="-228600" lvl="1" marL="914400" marR="0" rtl="0" algn="l">
              <a:lnSpc>
                <a:spcPct val="100000"/>
              </a:lnSpc>
              <a:spcBef>
                <a:spcPts val="450"/>
              </a:spcBef>
              <a:spcAft>
                <a:spcPts val="0"/>
              </a:spcAft>
              <a:buClr>
                <a:srgbClr val="000000"/>
              </a:buClr>
              <a:buSzPts val="759"/>
              <a:buFont typeface="Arial"/>
              <a:buNone/>
              <a:defRPr b="0" i="0" sz="825" u="none" cap="none" strike="noStrike">
                <a:solidFill>
                  <a:srgbClr val="000000"/>
                </a:solidFill>
                <a:latin typeface="Arial"/>
                <a:ea typeface="Arial"/>
                <a:cs typeface="Arial"/>
                <a:sym typeface="Arial"/>
              </a:defRPr>
            </a:lvl2pPr>
            <a:lvl3pPr indent="-228600" lvl="2" marL="1371600" marR="0" rtl="0" algn="l">
              <a:lnSpc>
                <a:spcPct val="100000"/>
              </a:lnSpc>
              <a:spcBef>
                <a:spcPts val="450"/>
              </a:spcBef>
              <a:spcAft>
                <a:spcPts val="0"/>
              </a:spcAft>
              <a:buClr>
                <a:srgbClr val="000000"/>
              </a:buClr>
              <a:buSzPts val="690"/>
              <a:buFont typeface="Arial"/>
              <a:buNone/>
              <a:defRPr b="0" i="0" sz="750" u="none" cap="none" strike="noStrike">
                <a:solidFill>
                  <a:srgbClr val="000000"/>
                </a:solidFill>
                <a:latin typeface="Arial"/>
                <a:ea typeface="Arial"/>
                <a:cs typeface="Arial"/>
                <a:sym typeface="Arial"/>
              </a:defRPr>
            </a:lvl3pPr>
            <a:lvl4pPr indent="-228600" lvl="3" marL="18288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4pPr>
            <a:lvl5pPr indent="-228600" lvl="4" marL="22860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5pPr>
            <a:lvl6pPr indent="-228600" lvl="5" marL="27432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6pPr>
            <a:lvl7pPr indent="-228600" lvl="6" marL="32004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7pPr>
            <a:lvl8pPr indent="-228600" lvl="7" marL="36576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8pPr>
            <a:lvl9pPr indent="-228600" lvl="8" marL="4114800" marR="0" rtl="0" algn="l">
              <a:lnSpc>
                <a:spcPct val="100000"/>
              </a:lnSpc>
              <a:spcBef>
                <a:spcPts val="450"/>
              </a:spcBef>
              <a:spcAft>
                <a:spcPts val="450"/>
              </a:spcAft>
              <a:buClr>
                <a:srgbClr val="000000"/>
              </a:buClr>
              <a:buSzPts val="621"/>
              <a:buFont typeface="Arial"/>
              <a:buNone/>
              <a:defRPr b="0" i="0" sz="675" u="none" cap="none" strike="noStrike">
                <a:solidFill>
                  <a:srgbClr val="000000"/>
                </a:solidFill>
                <a:latin typeface="Arial"/>
                <a:ea typeface="Arial"/>
                <a:cs typeface="Arial"/>
                <a:sym typeface="Arial"/>
              </a:defRPr>
            </a:lvl9pPr>
          </a:lstStyle>
          <a:p/>
        </p:txBody>
      </p:sp>
      <p:sp>
        <p:nvSpPr>
          <p:cNvPr id="77" name="Google Shape;77;p72"/>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2"/>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7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0" name="Shape 80"/>
        <p:cNvGrpSpPr/>
        <p:nvPr/>
      </p:nvGrpSpPr>
      <p:grpSpPr>
        <a:xfrm>
          <a:off x="0" y="0"/>
          <a:ext cx="0" cy="0"/>
          <a:chOff x="0" y="0"/>
          <a:chExt cx="0" cy="0"/>
        </a:xfrm>
      </p:grpSpPr>
      <p:sp>
        <p:nvSpPr>
          <p:cNvPr id="81" name="Google Shape;81;p73"/>
          <p:cNvSpPr txBox="1"/>
          <p:nvPr>
            <p:ph type="title"/>
          </p:nvPr>
        </p:nvSpPr>
        <p:spPr>
          <a:xfrm>
            <a:off x="435895" y="3520042"/>
            <a:ext cx="8272200" cy="42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0" sz="1800">
                <a:solidFill>
                  <a:schemeClr val="accen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3"/>
          <p:cNvSpPr/>
          <p:nvPr>
            <p:ph idx="2" type="pic"/>
          </p:nvPr>
        </p:nvSpPr>
        <p:spPr>
          <a:xfrm>
            <a:off x="335863" y="449794"/>
            <a:ext cx="8468100" cy="2667900"/>
          </a:xfrm>
          <a:prstGeom prst="rect">
            <a:avLst/>
          </a:prstGeom>
          <a:noFill/>
          <a:ln>
            <a:noFill/>
          </a:ln>
        </p:spPr>
      </p:sp>
      <p:sp>
        <p:nvSpPr>
          <p:cNvPr id="83" name="Google Shape;83;p73"/>
          <p:cNvSpPr txBox="1"/>
          <p:nvPr>
            <p:ph idx="1" type="body"/>
          </p:nvPr>
        </p:nvSpPr>
        <p:spPr>
          <a:xfrm>
            <a:off x="435894" y="3945096"/>
            <a:ext cx="8272200" cy="449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100000"/>
              </a:lnSpc>
              <a:spcBef>
                <a:spcPts val="180"/>
              </a:spcBef>
              <a:spcAft>
                <a:spcPts val="0"/>
              </a:spcAft>
              <a:buClr>
                <a:srgbClr val="000000"/>
              </a:buClr>
              <a:buSzPts val="828"/>
              <a:buFont typeface="Arial"/>
              <a:buNone/>
              <a:defRPr b="0" i="0" sz="900" u="none" cap="none" strike="noStrike">
                <a:solidFill>
                  <a:schemeClr val="dk2"/>
                </a:solidFill>
                <a:latin typeface="Fira Sans"/>
                <a:ea typeface="Fira Sans"/>
                <a:cs typeface="Fira Sans"/>
                <a:sym typeface="Fira Sans"/>
              </a:defRPr>
            </a:lvl1pPr>
            <a:lvl2pPr indent="-228600" lvl="1" marL="914400" marR="0" rtl="0" algn="l">
              <a:lnSpc>
                <a:spcPct val="100000"/>
              </a:lnSpc>
              <a:spcBef>
                <a:spcPts val="450"/>
              </a:spcBef>
              <a:spcAft>
                <a:spcPts val="0"/>
              </a:spcAft>
              <a:buClr>
                <a:srgbClr val="000000"/>
              </a:buClr>
              <a:buSzPts val="828"/>
              <a:buFont typeface="Arial"/>
              <a:buNone/>
              <a:defRPr b="0" i="0" sz="900" u="none" cap="none" strike="noStrike">
                <a:solidFill>
                  <a:srgbClr val="000000"/>
                </a:solidFill>
                <a:latin typeface="Arial"/>
                <a:ea typeface="Arial"/>
                <a:cs typeface="Arial"/>
                <a:sym typeface="Arial"/>
              </a:defRPr>
            </a:lvl2pPr>
            <a:lvl3pPr indent="-228600" lvl="2" marL="1371600" marR="0" rtl="0" algn="l">
              <a:lnSpc>
                <a:spcPct val="100000"/>
              </a:lnSpc>
              <a:spcBef>
                <a:spcPts val="450"/>
              </a:spcBef>
              <a:spcAft>
                <a:spcPts val="0"/>
              </a:spcAft>
              <a:buClr>
                <a:srgbClr val="000000"/>
              </a:buClr>
              <a:buSzPts val="690"/>
              <a:buFont typeface="Arial"/>
              <a:buNone/>
              <a:defRPr b="0" i="0" sz="750" u="none" cap="none" strike="noStrike">
                <a:solidFill>
                  <a:srgbClr val="000000"/>
                </a:solidFill>
                <a:latin typeface="Arial"/>
                <a:ea typeface="Arial"/>
                <a:cs typeface="Arial"/>
                <a:sym typeface="Arial"/>
              </a:defRPr>
            </a:lvl3pPr>
            <a:lvl4pPr indent="-228600" lvl="3" marL="18288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4pPr>
            <a:lvl5pPr indent="-228600" lvl="4" marL="22860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5pPr>
            <a:lvl6pPr indent="-228600" lvl="5" marL="27432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6pPr>
            <a:lvl7pPr indent="-228600" lvl="6" marL="32004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7pPr>
            <a:lvl8pPr indent="-228600" lvl="7" marL="3657600" marR="0" rtl="0" algn="l">
              <a:lnSpc>
                <a:spcPct val="100000"/>
              </a:lnSpc>
              <a:spcBef>
                <a:spcPts val="450"/>
              </a:spcBef>
              <a:spcAft>
                <a:spcPts val="0"/>
              </a:spcAft>
              <a:buClr>
                <a:srgbClr val="000000"/>
              </a:buClr>
              <a:buSzPts val="621"/>
              <a:buFont typeface="Arial"/>
              <a:buNone/>
              <a:defRPr b="0" i="0" sz="675" u="none" cap="none" strike="noStrike">
                <a:solidFill>
                  <a:srgbClr val="000000"/>
                </a:solidFill>
                <a:latin typeface="Arial"/>
                <a:ea typeface="Arial"/>
                <a:cs typeface="Arial"/>
                <a:sym typeface="Arial"/>
              </a:defRPr>
            </a:lvl8pPr>
            <a:lvl9pPr indent="-228600" lvl="8" marL="4114800" marR="0" rtl="0" algn="l">
              <a:lnSpc>
                <a:spcPct val="100000"/>
              </a:lnSpc>
              <a:spcBef>
                <a:spcPts val="450"/>
              </a:spcBef>
              <a:spcAft>
                <a:spcPts val="450"/>
              </a:spcAft>
              <a:buClr>
                <a:srgbClr val="000000"/>
              </a:buClr>
              <a:buSzPts val="621"/>
              <a:buFont typeface="Arial"/>
              <a:buNone/>
              <a:defRPr b="0" i="0" sz="675" u="none" cap="none" strike="noStrike">
                <a:solidFill>
                  <a:srgbClr val="000000"/>
                </a:solidFill>
                <a:latin typeface="Arial"/>
                <a:ea typeface="Arial"/>
                <a:cs typeface="Arial"/>
                <a:sym typeface="Arial"/>
              </a:defRPr>
            </a:lvl9pPr>
          </a:lstStyle>
          <a:p/>
        </p:txBody>
      </p:sp>
      <p:sp>
        <p:nvSpPr>
          <p:cNvPr id="84" name="Google Shape;84;p73"/>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85" name="Google Shape;85;p73"/>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86" name="Google Shape;86;p7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87" name="Shape 87"/>
        <p:cNvGrpSpPr/>
        <p:nvPr/>
      </p:nvGrpSpPr>
      <p:grpSpPr>
        <a:xfrm>
          <a:off x="0" y="0"/>
          <a:ext cx="0" cy="0"/>
          <a:chOff x="0" y="0"/>
          <a:chExt cx="0" cy="0"/>
        </a:xfrm>
      </p:grpSpPr>
      <p:sp>
        <p:nvSpPr>
          <p:cNvPr id="88" name="Google Shape;88;p74"/>
          <p:cNvSpPr/>
          <p:nvPr/>
        </p:nvSpPr>
        <p:spPr>
          <a:xfrm>
            <a:off x="330214" y="460805"/>
            <a:ext cx="8481900" cy="8919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74"/>
          <p:cNvSpPr txBox="1"/>
          <p:nvPr>
            <p:ph type="title"/>
          </p:nvPr>
        </p:nvSpPr>
        <p:spPr>
          <a:xfrm>
            <a:off x="435894" y="526617"/>
            <a:ext cx="8272200" cy="7605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4"/>
          <p:cNvSpPr txBox="1"/>
          <p:nvPr>
            <p:ph idx="1" type="body"/>
          </p:nvPr>
        </p:nvSpPr>
        <p:spPr>
          <a:xfrm rot="5400000">
            <a:off x="3250956" y="-1063048"/>
            <a:ext cx="2642100" cy="8272200"/>
          </a:xfrm>
          <a:prstGeom prst="rect">
            <a:avLst/>
          </a:prstGeom>
          <a:noFill/>
          <a:ln>
            <a:noFill/>
          </a:ln>
        </p:spPr>
        <p:txBody>
          <a:bodyPr anchorCtr="0" anchor="t" bIns="45700" lIns="91425" spcFirstLastPara="1" rIns="91425" wrap="square" tIns="45700">
            <a:normAutofit/>
          </a:bodyPr>
          <a:lstStyle>
            <a:lvl1pPr indent="-307467" lvl="0" marL="457200" marR="0" rtl="0" algn="l">
              <a:lnSpc>
                <a:spcPct val="100000"/>
              </a:lnSpc>
              <a:spcBef>
                <a:spcPts val="270"/>
              </a:spcBef>
              <a:spcAft>
                <a:spcPts val="0"/>
              </a:spcAft>
              <a:buClr>
                <a:schemeClr val="lt2"/>
              </a:buClr>
              <a:buSzPts val="1242"/>
              <a:buFont typeface="Arial"/>
              <a:buChar char="◼"/>
              <a:defRPr b="0" i="0" sz="1400" u="none" cap="none" strike="noStrike">
                <a:solidFill>
                  <a:schemeClr val="dk2"/>
                </a:solidFill>
                <a:latin typeface="Fira Sans"/>
                <a:ea typeface="Fira Sans"/>
                <a:cs typeface="Fira Sans"/>
                <a:sym typeface="Fira Sans"/>
              </a:defRPr>
            </a:lvl1pPr>
            <a:lvl2pPr indent="-298704" lvl="1" marL="914400" marR="0" rtl="0" algn="l">
              <a:lnSpc>
                <a:spcPct val="100000"/>
              </a:lnSpc>
              <a:spcBef>
                <a:spcPts val="450"/>
              </a:spcBef>
              <a:spcAft>
                <a:spcPts val="0"/>
              </a:spcAft>
              <a:buClr>
                <a:srgbClr val="000000"/>
              </a:buClr>
              <a:buSzPts val="1104"/>
              <a:buFont typeface="Arial"/>
              <a:buChar char="◼"/>
              <a:defRPr b="0" i="0" sz="1400" u="none" cap="none" strike="noStrike">
                <a:solidFill>
                  <a:srgbClr val="000000"/>
                </a:solidFill>
                <a:latin typeface="Arial"/>
                <a:ea typeface="Arial"/>
                <a:cs typeface="Arial"/>
                <a:sym typeface="Arial"/>
              </a:defRPr>
            </a:lvl2pPr>
            <a:lvl3pPr indent="-289941" lvl="2" marL="1371600" marR="0" rtl="0" algn="l">
              <a:lnSpc>
                <a:spcPct val="100000"/>
              </a:lnSpc>
              <a:spcBef>
                <a:spcPts val="450"/>
              </a:spcBef>
              <a:spcAft>
                <a:spcPts val="0"/>
              </a:spcAft>
              <a:buClr>
                <a:srgbClr val="000000"/>
              </a:buClr>
              <a:buSzPts val="966"/>
              <a:buFont typeface="Arial"/>
              <a:buChar char="◼"/>
              <a:defRPr b="0" i="0" sz="1400" u="none" cap="none" strike="noStrike">
                <a:solidFill>
                  <a:srgbClr val="000000"/>
                </a:solidFill>
                <a:latin typeface="Arial"/>
                <a:ea typeface="Arial"/>
                <a:cs typeface="Arial"/>
                <a:sym typeface="Arial"/>
              </a:defRPr>
            </a:lvl3pPr>
            <a:lvl4pPr indent="-281178" lvl="3" marL="1828800" marR="0" rtl="0" algn="l">
              <a:lnSpc>
                <a:spcPct val="100000"/>
              </a:lnSpc>
              <a:spcBef>
                <a:spcPts val="450"/>
              </a:spcBef>
              <a:spcAft>
                <a:spcPts val="0"/>
              </a:spcAft>
              <a:buClr>
                <a:srgbClr val="000000"/>
              </a:buClr>
              <a:buSzPts val="828"/>
              <a:buFont typeface="Arial"/>
              <a:buChar char="◼"/>
              <a:defRPr b="0" i="0" sz="1400" u="none" cap="none" strike="noStrike">
                <a:solidFill>
                  <a:srgbClr val="000000"/>
                </a:solidFill>
                <a:latin typeface="Arial"/>
                <a:ea typeface="Arial"/>
                <a:cs typeface="Arial"/>
                <a:sym typeface="Arial"/>
              </a:defRPr>
            </a:lvl4pPr>
            <a:lvl5pPr indent="-281178" lvl="4" marL="2286000" marR="0" rtl="0" algn="l">
              <a:lnSpc>
                <a:spcPct val="100000"/>
              </a:lnSpc>
              <a:spcBef>
                <a:spcPts val="450"/>
              </a:spcBef>
              <a:spcAft>
                <a:spcPts val="0"/>
              </a:spcAft>
              <a:buClr>
                <a:srgbClr val="000000"/>
              </a:buClr>
              <a:buSzPts val="828"/>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91" name="Google Shape;91;p74"/>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2" name="Google Shape;92;p74"/>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3" name="Google Shape;93;p7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94" name="Shape 94"/>
        <p:cNvGrpSpPr/>
        <p:nvPr/>
      </p:nvGrpSpPr>
      <p:grpSpPr>
        <a:xfrm>
          <a:off x="0" y="0"/>
          <a:ext cx="0" cy="0"/>
          <a:chOff x="0" y="0"/>
          <a:chExt cx="0" cy="0"/>
        </a:xfrm>
      </p:grpSpPr>
      <p:sp>
        <p:nvSpPr>
          <p:cNvPr id="95" name="Google Shape;95;p75"/>
          <p:cNvSpPr/>
          <p:nvPr/>
        </p:nvSpPr>
        <p:spPr>
          <a:xfrm>
            <a:off x="6629401" y="449794"/>
            <a:ext cx="2180100" cy="43626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75"/>
          <p:cNvSpPr txBox="1"/>
          <p:nvPr>
            <p:ph type="title"/>
          </p:nvPr>
        </p:nvSpPr>
        <p:spPr>
          <a:xfrm rot="5400000">
            <a:off x="5437324" y="1698995"/>
            <a:ext cx="3887400" cy="150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75"/>
          <p:cNvSpPr txBox="1"/>
          <p:nvPr>
            <p:ph idx="1" type="body"/>
          </p:nvPr>
        </p:nvSpPr>
        <p:spPr>
          <a:xfrm rot="5400000">
            <a:off x="1598552" y="-510655"/>
            <a:ext cx="3887400" cy="5922300"/>
          </a:xfrm>
          <a:prstGeom prst="rect">
            <a:avLst/>
          </a:prstGeom>
          <a:noFill/>
          <a:ln>
            <a:noFill/>
          </a:ln>
        </p:spPr>
        <p:txBody>
          <a:bodyPr anchorCtr="0" anchor="t" bIns="45700" lIns="91425" spcFirstLastPara="1" rIns="91425" wrap="square" tIns="45700">
            <a:normAutofit/>
          </a:bodyPr>
          <a:lstStyle>
            <a:lvl1pPr indent="-333756" lvl="0" marL="457200" marR="0" rtl="0" algn="l">
              <a:lnSpc>
                <a:spcPct val="100000"/>
              </a:lnSpc>
              <a:spcBef>
                <a:spcPts val="360"/>
              </a:spcBef>
              <a:spcAft>
                <a:spcPts val="0"/>
              </a:spcAft>
              <a:buClr>
                <a:schemeClr val="lt2"/>
              </a:buClr>
              <a:buSzPts val="1656"/>
              <a:buFont typeface="Arial"/>
              <a:buChar char="◼"/>
              <a:defRPr b="0" i="0" sz="1400" u="none" cap="none" strike="noStrike">
                <a:solidFill>
                  <a:schemeClr val="dk2"/>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98" name="Google Shape;98;p75"/>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lt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9" name="Google Shape;99;p75"/>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0" name="Google Shape;100;p7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1" name="Shape 21"/>
        <p:cNvGrpSpPr/>
        <p:nvPr/>
      </p:nvGrpSpPr>
      <p:grpSpPr>
        <a:xfrm>
          <a:off x="0" y="0"/>
          <a:ext cx="0" cy="0"/>
          <a:chOff x="0" y="0"/>
          <a:chExt cx="0" cy="0"/>
        </a:xfrm>
      </p:grpSpPr>
      <p:sp>
        <p:nvSpPr>
          <p:cNvPr id="22" name="Google Shape;22;p63"/>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3" name="Google Shape;23;p63"/>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4" name="Google Shape;24;p6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ts layout">
  <p:cSld name="icon sets layout">
    <p:spTree>
      <p:nvGrpSpPr>
        <p:cNvPr id="25" name="Shape 25"/>
        <p:cNvGrpSpPr/>
        <p:nvPr/>
      </p:nvGrpSpPr>
      <p:grpSpPr>
        <a:xfrm>
          <a:off x="0" y="0"/>
          <a:ext cx="0" cy="0"/>
          <a:chOff x="0" y="0"/>
          <a:chExt cx="0" cy="0"/>
        </a:xfrm>
      </p:grpSpPr>
      <p:sp>
        <p:nvSpPr>
          <p:cNvPr id="26" name="Google Shape;26;p64"/>
          <p:cNvSpPr txBox="1"/>
          <p:nvPr>
            <p:ph idx="1" type="body"/>
          </p:nvPr>
        </p:nvSpPr>
        <p:spPr>
          <a:xfrm>
            <a:off x="0" y="434763"/>
            <a:ext cx="9144000" cy="5760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720"/>
              </a:spcBef>
              <a:spcAft>
                <a:spcPts val="0"/>
              </a:spcAft>
              <a:buClr>
                <a:srgbClr val="000000"/>
              </a:buClr>
              <a:buSzPts val="3312"/>
              <a:buFont typeface="Arial"/>
              <a:buNone/>
              <a:defRPr b="0" i="0" sz="3600" u="none" cap="none" strike="noStrike">
                <a:solidFill>
                  <a:schemeClr val="dk2"/>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spTree>
      <p:nvGrpSpPr>
        <p:cNvPr id="27" name="Shape 27"/>
        <p:cNvGrpSpPr/>
        <p:nvPr/>
      </p:nvGrpSpPr>
      <p:grpSpPr>
        <a:xfrm>
          <a:off x="0" y="0"/>
          <a:ext cx="0" cy="0"/>
          <a:chOff x="0" y="0"/>
          <a:chExt cx="0" cy="0"/>
        </a:xfrm>
      </p:grpSpPr>
      <p:sp>
        <p:nvSpPr>
          <p:cNvPr id="28" name="Google Shape;28;p65"/>
          <p:cNvSpPr txBox="1"/>
          <p:nvPr>
            <p:ph idx="1" type="body"/>
          </p:nvPr>
        </p:nvSpPr>
        <p:spPr>
          <a:xfrm>
            <a:off x="3923928" y="2643759"/>
            <a:ext cx="5220000" cy="10800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100000"/>
              </a:lnSpc>
              <a:spcBef>
                <a:spcPts val="720"/>
              </a:spcBef>
              <a:spcAft>
                <a:spcPts val="0"/>
              </a:spcAft>
              <a:buClr>
                <a:srgbClr val="000000"/>
              </a:buClr>
              <a:buSzPts val="3312"/>
              <a:buFont typeface="Arial"/>
              <a:buNone/>
              <a:defRPr b="0" i="0" sz="3600" u="none" cap="none" strike="noStrike">
                <a:solidFill>
                  <a:schemeClr val="dk2"/>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29" name="Google Shape;29;p65"/>
          <p:cNvSpPr txBox="1"/>
          <p:nvPr>
            <p:ph idx="2" type="body"/>
          </p:nvPr>
        </p:nvSpPr>
        <p:spPr>
          <a:xfrm>
            <a:off x="3923928" y="3723878"/>
            <a:ext cx="5220000" cy="5040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100000"/>
              </a:lnSpc>
              <a:spcBef>
                <a:spcPts val="280"/>
              </a:spcBef>
              <a:spcAft>
                <a:spcPts val="0"/>
              </a:spcAft>
              <a:buClr>
                <a:srgbClr val="000000"/>
              </a:buClr>
              <a:buSzPts val="1288"/>
              <a:buFont typeface="Arial"/>
              <a:buNone/>
              <a:defRPr b="0" i="0" sz="1400" u="none" cap="none" strike="noStrike">
                <a:solidFill>
                  <a:schemeClr val="dk2"/>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30" name="Shape 30"/>
        <p:cNvGrpSpPr/>
        <p:nvPr/>
      </p:nvGrpSpPr>
      <p:grpSpPr>
        <a:xfrm>
          <a:off x="0" y="0"/>
          <a:ext cx="0" cy="0"/>
          <a:chOff x="0" y="0"/>
          <a:chExt cx="0" cy="0"/>
        </a:xfrm>
      </p:grpSpPr>
      <p:sp>
        <p:nvSpPr>
          <p:cNvPr id="31" name="Google Shape;31;p66"/>
          <p:cNvSpPr/>
          <p:nvPr/>
        </p:nvSpPr>
        <p:spPr>
          <a:xfrm>
            <a:off x="334900" y="2314324"/>
            <a:ext cx="8447100" cy="24786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p66"/>
          <p:cNvSpPr txBox="1"/>
          <p:nvPr>
            <p:ph type="ctrTitle"/>
          </p:nvPr>
        </p:nvSpPr>
        <p:spPr>
          <a:xfrm>
            <a:off x="435894" y="765324"/>
            <a:ext cx="8245200" cy="1106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Gill Sans"/>
              <a:buNone/>
              <a:defRPr sz="2700">
                <a:solidFill>
                  <a:schemeClr val="dk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6"/>
          <p:cNvSpPr txBox="1"/>
          <p:nvPr>
            <p:ph idx="1" type="subTitle"/>
          </p:nvPr>
        </p:nvSpPr>
        <p:spPr>
          <a:xfrm>
            <a:off x="435896" y="1871584"/>
            <a:ext cx="8245200" cy="442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240"/>
              </a:spcBef>
              <a:spcAft>
                <a:spcPts val="0"/>
              </a:spcAft>
              <a:buClr>
                <a:srgbClr val="000000"/>
              </a:buClr>
              <a:buSzPts val="1104"/>
              <a:buFont typeface="Arial"/>
              <a:buNone/>
              <a:defRPr b="0" i="0" sz="1200" u="none" cap="none" strike="noStrike">
                <a:solidFill>
                  <a:schemeClr val="dk2"/>
                </a:solidFill>
                <a:latin typeface="Fira Sans"/>
                <a:ea typeface="Fira Sans"/>
                <a:cs typeface="Fira Sans"/>
                <a:sym typeface="Fira Sans"/>
              </a:defRPr>
            </a:lvl1pPr>
            <a:lvl2pPr lvl="1" marR="0" rtl="0" algn="ctr">
              <a:lnSpc>
                <a:spcPct val="100000"/>
              </a:lnSpc>
              <a:spcBef>
                <a:spcPts val="450"/>
              </a:spcBef>
              <a:spcAft>
                <a:spcPts val="0"/>
              </a:spcAft>
              <a:buClr>
                <a:srgbClr val="000000"/>
              </a:buClr>
              <a:buSzPts val="1104"/>
              <a:buFont typeface="Arial"/>
              <a:buNone/>
              <a:defRPr b="0" i="0" sz="1400" u="none" cap="none" strike="noStrike">
                <a:solidFill>
                  <a:srgbClr val="8BAFCD"/>
                </a:solidFill>
                <a:latin typeface="Arial"/>
                <a:ea typeface="Arial"/>
                <a:cs typeface="Arial"/>
                <a:sym typeface="Arial"/>
              </a:defRPr>
            </a:lvl2pPr>
            <a:lvl3pPr lvl="2" marR="0" rtl="0" algn="ctr">
              <a:lnSpc>
                <a:spcPct val="100000"/>
              </a:lnSpc>
              <a:spcBef>
                <a:spcPts val="450"/>
              </a:spcBef>
              <a:spcAft>
                <a:spcPts val="0"/>
              </a:spcAft>
              <a:buClr>
                <a:srgbClr val="000000"/>
              </a:buClr>
              <a:buSzPts val="966"/>
              <a:buFont typeface="Arial"/>
              <a:buNone/>
              <a:defRPr b="0" i="0" sz="1400" u="none" cap="none" strike="noStrike">
                <a:solidFill>
                  <a:srgbClr val="8BAFCD"/>
                </a:solidFill>
                <a:latin typeface="Arial"/>
                <a:ea typeface="Arial"/>
                <a:cs typeface="Arial"/>
                <a:sym typeface="Arial"/>
              </a:defRPr>
            </a:lvl3pPr>
            <a:lvl4pPr lvl="3" marR="0" rtl="0" algn="ctr">
              <a:lnSpc>
                <a:spcPct val="100000"/>
              </a:lnSpc>
              <a:spcBef>
                <a:spcPts val="450"/>
              </a:spcBef>
              <a:spcAft>
                <a:spcPts val="0"/>
              </a:spcAft>
              <a:buClr>
                <a:srgbClr val="000000"/>
              </a:buClr>
              <a:buSzPts val="828"/>
              <a:buFont typeface="Arial"/>
              <a:buNone/>
              <a:defRPr b="0" i="0" sz="1400" u="none" cap="none" strike="noStrike">
                <a:solidFill>
                  <a:srgbClr val="8BAFCD"/>
                </a:solidFill>
                <a:latin typeface="Arial"/>
                <a:ea typeface="Arial"/>
                <a:cs typeface="Arial"/>
                <a:sym typeface="Arial"/>
              </a:defRPr>
            </a:lvl4pPr>
            <a:lvl5pPr lvl="4" marR="0" rtl="0" algn="ctr">
              <a:lnSpc>
                <a:spcPct val="100000"/>
              </a:lnSpc>
              <a:spcBef>
                <a:spcPts val="450"/>
              </a:spcBef>
              <a:spcAft>
                <a:spcPts val="0"/>
              </a:spcAft>
              <a:buClr>
                <a:srgbClr val="000000"/>
              </a:buClr>
              <a:buSzPts val="828"/>
              <a:buFont typeface="Arial"/>
              <a:buNone/>
              <a:defRPr b="0" i="0" sz="1400" u="none" cap="none" strike="noStrike">
                <a:solidFill>
                  <a:srgbClr val="8BAFCD"/>
                </a:solidFill>
                <a:latin typeface="Arial"/>
                <a:ea typeface="Arial"/>
                <a:cs typeface="Arial"/>
                <a:sym typeface="Arial"/>
              </a:defRPr>
            </a:lvl5pPr>
            <a:lvl6pPr lvl="5" marR="0" rtl="0" algn="ctr">
              <a:lnSpc>
                <a:spcPct val="100000"/>
              </a:lnSpc>
              <a:spcBef>
                <a:spcPts val="450"/>
              </a:spcBef>
              <a:spcAft>
                <a:spcPts val="0"/>
              </a:spcAft>
              <a:buClr>
                <a:srgbClr val="000000"/>
              </a:buClr>
              <a:buSzPts val="828"/>
              <a:buFont typeface="Arial"/>
              <a:buNone/>
              <a:defRPr b="0" i="0" sz="1400" u="none" cap="none" strike="noStrike">
                <a:solidFill>
                  <a:srgbClr val="8BAFCD"/>
                </a:solidFill>
                <a:latin typeface="Arial"/>
                <a:ea typeface="Arial"/>
                <a:cs typeface="Arial"/>
                <a:sym typeface="Arial"/>
              </a:defRPr>
            </a:lvl6pPr>
            <a:lvl7pPr lvl="6" marR="0" rtl="0" algn="ctr">
              <a:lnSpc>
                <a:spcPct val="100000"/>
              </a:lnSpc>
              <a:spcBef>
                <a:spcPts val="450"/>
              </a:spcBef>
              <a:spcAft>
                <a:spcPts val="0"/>
              </a:spcAft>
              <a:buClr>
                <a:srgbClr val="000000"/>
              </a:buClr>
              <a:buSzPts val="828"/>
              <a:buFont typeface="Arial"/>
              <a:buNone/>
              <a:defRPr b="0" i="0" sz="1400" u="none" cap="none" strike="noStrike">
                <a:solidFill>
                  <a:srgbClr val="8BAFCD"/>
                </a:solidFill>
                <a:latin typeface="Arial"/>
                <a:ea typeface="Arial"/>
                <a:cs typeface="Arial"/>
                <a:sym typeface="Arial"/>
              </a:defRPr>
            </a:lvl7pPr>
            <a:lvl8pPr lvl="7" marR="0" rtl="0" algn="ctr">
              <a:lnSpc>
                <a:spcPct val="100000"/>
              </a:lnSpc>
              <a:spcBef>
                <a:spcPts val="450"/>
              </a:spcBef>
              <a:spcAft>
                <a:spcPts val="0"/>
              </a:spcAft>
              <a:buClr>
                <a:srgbClr val="000000"/>
              </a:buClr>
              <a:buSzPts val="828"/>
              <a:buFont typeface="Arial"/>
              <a:buNone/>
              <a:defRPr b="0" i="0" sz="1400" u="none" cap="none" strike="noStrike">
                <a:solidFill>
                  <a:srgbClr val="8BAFCD"/>
                </a:solidFill>
                <a:latin typeface="Arial"/>
                <a:ea typeface="Arial"/>
                <a:cs typeface="Arial"/>
                <a:sym typeface="Arial"/>
              </a:defRPr>
            </a:lvl8pPr>
            <a:lvl9pPr lvl="8" marR="0" rtl="0" algn="ctr">
              <a:lnSpc>
                <a:spcPct val="100000"/>
              </a:lnSpc>
              <a:spcBef>
                <a:spcPts val="450"/>
              </a:spcBef>
              <a:spcAft>
                <a:spcPts val="450"/>
              </a:spcAft>
              <a:buClr>
                <a:srgbClr val="000000"/>
              </a:buClr>
              <a:buSzPts val="828"/>
              <a:buFont typeface="Arial"/>
              <a:buNone/>
              <a:defRPr b="0" i="0" sz="1400" u="none" cap="none" strike="noStrike">
                <a:solidFill>
                  <a:srgbClr val="8BAFCD"/>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4" name="Shape 34"/>
        <p:cNvGrpSpPr/>
        <p:nvPr/>
      </p:nvGrpSpPr>
      <p:grpSpPr>
        <a:xfrm>
          <a:off x="0" y="0"/>
          <a:ext cx="0" cy="0"/>
          <a:chOff x="0" y="0"/>
          <a:chExt cx="0" cy="0"/>
        </a:xfrm>
      </p:grpSpPr>
      <p:sp>
        <p:nvSpPr>
          <p:cNvPr id="35" name="Google Shape;35;p67"/>
          <p:cNvSpPr/>
          <p:nvPr/>
        </p:nvSpPr>
        <p:spPr>
          <a:xfrm>
            <a:off x="330214" y="460805"/>
            <a:ext cx="8481900" cy="8919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
        <p:nvSpPr>
          <p:cNvPr id="36" name="Google Shape;36;p67"/>
          <p:cNvSpPr txBox="1"/>
          <p:nvPr>
            <p:ph type="title"/>
          </p:nvPr>
        </p:nvSpPr>
        <p:spPr>
          <a:xfrm>
            <a:off x="435894" y="526617"/>
            <a:ext cx="8272200" cy="7605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7"/>
          <p:cNvSpPr txBox="1"/>
          <p:nvPr>
            <p:ph idx="1" type="body"/>
          </p:nvPr>
        </p:nvSpPr>
        <p:spPr>
          <a:xfrm>
            <a:off x="435895" y="1635373"/>
            <a:ext cx="8272200" cy="2758800"/>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lt2"/>
              </a:buClr>
              <a:buSzPts val="1656"/>
              <a:buFont typeface="Arial"/>
              <a:buChar char="◼"/>
              <a:defRPr b="0" i="0" sz="1400" u="none" cap="none" strike="noStrike">
                <a:solidFill>
                  <a:schemeClr val="dk1"/>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38" name="Google Shape;38;p67"/>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9" name="Google Shape;39;p67"/>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40" name="Google Shape;40;p67"/>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1" name="Shape 41"/>
        <p:cNvGrpSpPr/>
        <p:nvPr/>
      </p:nvGrpSpPr>
      <p:grpSpPr>
        <a:xfrm>
          <a:off x="0" y="0"/>
          <a:ext cx="0" cy="0"/>
          <a:chOff x="0" y="0"/>
          <a:chExt cx="0" cy="0"/>
        </a:xfrm>
      </p:grpSpPr>
      <p:sp>
        <p:nvSpPr>
          <p:cNvPr id="42" name="Google Shape;42;p68"/>
          <p:cNvSpPr/>
          <p:nvPr/>
        </p:nvSpPr>
        <p:spPr>
          <a:xfrm>
            <a:off x="335863" y="3849996"/>
            <a:ext cx="8468100" cy="9441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68"/>
          <p:cNvSpPr txBox="1"/>
          <p:nvPr>
            <p:ph type="title"/>
          </p:nvPr>
        </p:nvSpPr>
        <p:spPr>
          <a:xfrm>
            <a:off x="435895" y="2282933"/>
            <a:ext cx="8272200" cy="1123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Gill Sans"/>
              <a:buNone/>
              <a:defRPr b="0" sz="2700" cap="none">
                <a:solidFill>
                  <a:schemeClr val="dk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8"/>
          <p:cNvSpPr txBox="1"/>
          <p:nvPr>
            <p:ph idx="1" type="body"/>
          </p:nvPr>
        </p:nvSpPr>
        <p:spPr>
          <a:xfrm>
            <a:off x="435895" y="3406063"/>
            <a:ext cx="8272200" cy="450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70"/>
              </a:spcBef>
              <a:spcAft>
                <a:spcPts val="0"/>
              </a:spcAft>
              <a:buClr>
                <a:srgbClr val="000000"/>
              </a:buClr>
              <a:buSzPts val="1242"/>
              <a:buFont typeface="Arial"/>
              <a:buNone/>
              <a:defRPr b="0" i="0" sz="1350" u="none" cap="none" strike="noStrike">
                <a:solidFill>
                  <a:schemeClr val="accent2"/>
                </a:solidFill>
                <a:latin typeface="Fira Sans"/>
                <a:ea typeface="Fira Sans"/>
                <a:cs typeface="Fira Sans"/>
                <a:sym typeface="Fira Sans"/>
              </a:defRPr>
            </a:lvl1pPr>
            <a:lvl2pPr indent="-228600" lvl="1" marL="914400" marR="0" rtl="0" algn="l">
              <a:lnSpc>
                <a:spcPct val="100000"/>
              </a:lnSpc>
              <a:spcBef>
                <a:spcPts val="450"/>
              </a:spcBef>
              <a:spcAft>
                <a:spcPts val="0"/>
              </a:spcAft>
              <a:buClr>
                <a:srgbClr val="000000"/>
              </a:buClr>
              <a:buSzPts val="1242"/>
              <a:buFont typeface="Arial"/>
              <a:buNone/>
              <a:defRPr b="0" i="0" sz="1350" u="none" cap="none" strike="noStrike">
                <a:solidFill>
                  <a:srgbClr val="8BAFCD"/>
                </a:solidFill>
                <a:latin typeface="Arial"/>
                <a:ea typeface="Arial"/>
                <a:cs typeface="Arial"/>
                <a:sym typeface="Arial"/>
              </a:defRPr>
            </a:lvl2pPr>
            <a:lvl3pPr indent="-228600" lvl="2" marL="1371600" marR="0" rtl="0" algn="l">
              <a:lnSpc>
                <a:spcPct val="100000"/>
              </a:lnSpc>
              <a:spcBef>
                <a:spcPts val="450"/>
              </a:spcBef>
              <a:spcAft>
                <a:spcPts val="0"/>
              </a:spcAft>
              <a:buClr>
                <a:srgbClr val="000000"/>
              </a:buClr>
              <a:buSzPts val="1104"/>
              <a:buFont typeface="Arial"/>
              <a:buNone/>
              <a:defRPr b="0" i="0" sz="1200" u="none" cap="none" strike="noStrike">
                <a:solidFill>
                  <a:srgbClr val="8BAFCD"/>
                </a:solidFill>
                <a:latin typeface="Arial"/>
                <a:ea typeface="Arial"/>
                <a:cs typeface="Arial"/>
                <a:sym typeface="Arial"/>
              </a:defRPr>
            </a:lvl3pPr>
            <a:lvl4pPr indent="-228600" lvl="3" marL="1828800" marR="0" rtl="0" algn="l">
              <a:lnSpc>
                <a:spcPct val="100000"/>
              </a:lnSpc>
              <a:spcBef>
                <a:spcPts val="450"/>
              </a:spcBef>
              <a:spcAft>
                <a:spcPts val="0"/>
              </a:spcAft>
              <a:buClr>
                <a:srgbClr val="000000"/>
              </a:buClr>
              <a:buSzPts val="966"/>
              <a:buFont typeface="Arial"/>
              <a:buNone/>
              <a:defRPr b="0" i="0" sz="1050" u="none" cap="none" strike="noStrike">
                <a:solidFill>
                  <a:srgbClr val="8BAFCD"/>
                </a:solidFill>
                <a:latin typeface="Arial"/>
                <a:ea typeface="Arial"/>
                <a:cs typeface="Arial"/>
                <a:sym typeface="Arial"/>
              </a:defRPr>
            </a:lvl4pPr>
            <a:lvl5pPr indent="-228600" lvl="4" marL="2286000" marR="0" rtl="0" algn="l">
              <a:lnSpc>
                <a:spcPct val="100000"/>
              </a:lnSpc>
              <a:spcBef>
                <a:spcPts val="450"/>
              </a:spcBef>
              <a:spcAft>
                <a:spcPts val="0"/>
              </a:spcAft>
              <a:buClr>
                <a:srgbClr val="000000"/>
              </a:buClr>
              <a:buSzPts val="966"/>
              <a:buFont typeface="Arial"/>
              <a:buNone/>
              <a:defRPr b="0" i="0" sz="1050" u="none" cap="none" strike="noStrike">
                <a:solidFill>
                  <a:srgbClr val="8BAFCD"/>
                </a:solidFill>
                <a:latin typeface="Arial"/>
                <a:ea typeface="Arial"/>
                <a:cs typeface="Arial"/>
                <a:sym typeface="Arial"/>
              </a:defRPr>
            </a:lvl5pPr>
            <a:lvl6pPr indent="-228600" lvl="5" marL="2743200" marR="0" rtl="0" algn="l">
              <a:lnSpc>
                <a:spcPct val="100000"/>
              </a:lnSpc>
              <a:spcBef>
                <a:spcPts val="450"/>
              </a:spcBef>
              <a:spcAft>
                <a:spcPts val="0"/>
              </a:spcAft>
              <a:buClr>
                <a:srgbClr val="000000"/>
              </a:buClr>
              <a:buSzPts val="966"/>
              <a:buFont typeface="Arial"/>
              <a:buNone/>
              <a:defRPr b="0" i="0" sz="1050" u="none" cap="none" strike="noStrike">
                <a:solidFill>
                  <a:srgbClr val="8BAFCD"/>
                </a:solidFill>
                <a:latin typeface="Arial"/>
                <a:ea typeface="Arial"/>
                <a:cs typeface="Arial"/>
                <a:sym typeface="Arial"/>
              </a:defRPr>
            </a:lvl6pPr>
            <a:lvl7pPr indent="-228600" lvl="6" marL="3200400" marR="0" rtl="0" algn="l">
              <a:lnSpc>
                <a:spcPct val="100000"/>
              </a:lnSpc>
              <a:spcBef>
                <a:spcPts val="450"/>
              </a:spcBef>
              <a:spcAft>
                <a:spcPts val="0"/>
              </a:spcAft>
              <a:buClr>
                <a:srgbClr val="000000"/>
              </a:buClr>
              <a:buSzPts val="966"/>
              <a:buFont typeface="Arial"/>
              <a:buNone/>
              <a:defRPr b="0" i="0" sz="1050" u="none" cap="none" strike="noStrike">
                <a:solidFill>
                  <a:srgbClr val="8BAFCD"/>
                </a:solidFill>
                <a:latin typeface="Arial"/>
                <a:ea typeface="Arial"/>
                <a:cs typeface="Arial"/>
                <a:sym typeface="Arial"/>
              </a:defRPr>
            </a:lvl7pPr>
            <a:lvl8pPr indent="-228600" lvl="7" marL="3657600" marR="0" rtl="0" algn="l">
              <a:lnSpc>
                <a:spcPct val="100000"/>
              </a:lnSpc>
              <a:spcBef>
                <a:spcPts val="450"/>
              </a:spcBef>
              <a:spcAft>
                <a:spcPts val="0"/>
              </a:spcAft>
              <a:buClr>
                <a:srgbClr val="000000"/>
              </a:buClr>
              <a:buSzPts val="966"/>
              <a:buFont typeface="Arial"/>
              <a:buNone/>
              <a:defRPr b="0" i="0" sz="1050" u="none" cap="none" strike="noStrike">
                <a:solidFill>
                  <a:srgbClr val="8BAFCD"/>
                </a:solidFill>
                <a:latin typeface="Arial"/>
                <a:ea typeface="Arial"/>
                <a:cs typeface="Arial"/>
                <a:sym typeface="Arial"/>
              </a:defRPr>
            </a:lvl8pPr>
            <a:lvl9pPr indent="-228600" lvl="8" marL="4114800" marR="0" rtl="0" algn="l">
              <a:lnSpc>
                <a:spcPct val="100000"/>
              </a:lnSpc>
              <a:spcBef>
                <a:spcPts val="450"/>
              </a:spcBef>
              <a:spcAft>
                <a:spcPts val="450"/>
              </a:spcAft>
              <a:buClr>
                <a:srgbClr val="000000"/>
              </a:buClr>
              <a:buSzPts val="966"/>
              <a:buFont typeface="Arial"/>
              <a:buNone/>
              <a:defRPr b="0" i="0" sz="1050" u="none" cap="none" strike="noStrike">
                <a:solidFill>
                  <a:srgbClr val="8BAFCD"/>
                </a:solidFill>
                <a:latin typeface="Arial"/>
                <a:ea typeface="Arial"/>
                <a:cs typeface="Arial"/>
                <a:sym typeface="Arial"/>
              </a:defRPr>
            </a:lvl9pPr>
          </a:lstStyle>
          <a:p/>
        </p:txBody>
      </p:sp>
      <p:sp>
        <p:nvSpPr>
          <p:cNvPr id="45" name="Google Shape;45;p68"/>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8"/>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8"/>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lt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8" name="Shape 48"/>
        <p:cNvGrpSpPr/>
        <p:nvPr/>
      </p:nvGrpSpPr>
      <p:grpSpPr>
        <a:xfrm>
          <a:off x="0" y="0"/>
          <a:ext cx="0" cy="0"/>
          <a:chOff x="0" y="0"/>
          <a:chExt cx="0" cy="0"/>
        </a:xfrm>
      </p:grpSpPr>
      <p:sp>
        <p:nvSpPr>
          <p:cNvPr id="49" name="Google Shape;49;p69"/>
          <p:cNvSpPr/>
          <p:nvPr/>
        </p:nvSpPr>
        <p:spPr>
          <a:xfrm>
            <a:off x="334488" y="454916"/>
            <a:ext cx="8475000" cy="9441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9"/>
          <p:cNvSpPr txBox="1"/>
          <p:nvPr>
            <p:ph idx="1" type="body"/>
          </p:nvPr>
        </p:nvSpPr>
        <p:spPr>
          <a:xfrm>
            <a:off x="435895" y="1671003"/>
            <a:ext cx="4066800" cy="2724900"/>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lt2"/>
              </a:buClr>
              <a:buSzPts val="1656"/>
              <a:buFont typeface="Arial"/>
              <a:buChar char="◼"/>
              <a:defRPr b="0" i="0" sz="1400" u="none" cap="none" strike="noStrike">
                <a:solidFill>
                  <a:schemeClr val="dk1"/>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51" name="Google Shape;51;p69"/>
          <p:cNvSpPr txBox="1"/>
          <p:nvPr>
            <p:ph idx="2" type="body"/>
          </p:nvPr>
        </p:nvSpPr>
        <p:spPr>
          <a:xfrm>
            <a:off x="4641313" y="1671003"/>
            <a:ext cx="4066800" cy="2724900"/>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lt2"/>
              </a:buClr>
              <a:buSzPts val="1656"/>
              <a:buFont typeface="Arial"/>
              <a:buChar char="◼"/>
              <a:defRPr b="0" i="0" sz="1400" u="none" cap="none" strike="noStrike">
                <a:solidFill>
                  <a:schemeClr val="dk1"/>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52" name="Google Shape;52;p69"/>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53" name="Google Shape;53;p69"/>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54" name="Google Shape;54;p69"/>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69"/>
          <p:cNvSpPr txBox="1"/>
          <p:nvPr>
            <p:ph type="title"/>
          </p:nvPr>
        </p:nvSpPr>
        <p:spPr>
          <a:xfrm>
            <a:off x="431921" y="547244"/>
            <a:ext cx="8272200" cy="741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6" name="Shape 56"/>
        <p:cNvGrpSpPr/>
        <p:nvPr/>
      </p:nvGrpSpPr>
      <p:grpSpPr>
        <a:xfrm>
          <a:off x="0" y="0"/>
          <a:ext cx="0" cy="0"/>
          <a:chOff x="0" y="0"/>
          <a:chExt cx="0" cy="0"/>
        </a:xfrm>
      </p:grpSpPr>
      <p:sp>
        <p:nvSpPr>
          <p:cNvPr id="57" name="Google Shape;57;p70"/>
          <p:cNvSpPr/>
          <p:nvPr/>
        </p:nvSpPr>
        <p:spPr>
          <a:xfrm>
            <a:off x="334488" y="454916"/>
            <a:ext cx="8475000" cy="9441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
        <p:nvSpPr>
          <p:cNvPr id="58" name="Google Shape;58;p70"/>
          <p:cNvSpPr txBox="1"/>
          <p:nvPr>
            <p:ph idx="1" type="body"/>
          </p:nvPr>
        </p:nvSpPr>
        <p:spPr>
          <a:xfrm>
            <a:off x="665415" y="1688169"/>
            <a:ext cx="3815400" cy="4020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330"/>
              </a:spcBef>
              <a:spcAft>
                <a:spcPts val="0"/>
              </a:spcAft>
              <a:buClr>
                <a:srgbClr val="000000"/>
              </a:buClr>
              <a:buSzPts val="1518"/>
              <a:buFont typeface="Arial"/>
              <a:buNone/>
              <a:defRPr b="0" i="0" sz="1650" u="none" cap="none" strike="noStrike">
                <a:solidFill>
                  <a:schemeClr val="accent2"/>
                </a:solidFill>
                <a:latin typeface="Fira Sans"/>
                <a:ea typeface="Fira Sans"/>
                <a:cs typeface="Fira Sans"/>
                <a:sym typeface="Fira Sans"/>
              </a:defRPr>
            </a:lvl1pPr>
            <a:lvl2pPr indent="-228600" lvl="1" marL="914400" marR="0" rtl="0" algn="l">
              <a:lnSpc>
                <a:spcPct val="100000"/>
              </a:lnSpc>
              <a:spcBef>
                <a:spcPts val="450"/>
              </a:spcBef>
              <a:spcAft>
                <a:spcPts val="0"/>
              </a:spcAft>
              <a:buClr>
                <a:srgbClr val="000000"/>
              </a:buClr>
              <a:buSzPts val="1380"/>
              <a:buFont typeface="Arial"/>
              <a:buNone/>
              <a:defRPr b="1" i="0" sz="1500" u="none" cap="none" strike="noStrike">
                <a:solidFill>
                  <a:srgbClr val="000000"/>
                </a:solidFill>
                <a:latin typeface="Arial"/>
                <a:ea typeface="Arial"/>
                <a:cs typeface="Arial"/>
                <a:sym typeface="Arial"/>
              </a:defRPr>
            </a:lvl2pPr>
            <a:lvl3pPr indent="-228600" lvl="2" marL="1371600" marR="0" rtl="0" algn="l">
              <a:lnSpc>
                <a:spcPct val="100000"/>
              </a:lnSpc>
              <a:spcBef>
                <a:spcPts val="450"/>
              </a:spcBef>
              <a:spcAft>
                <a:spcPts val="0"/>
              </a:spcAft>
              <a:buClr>
                <a:srgbClr val="000000"/>
              </a:buClr>
              <a:buSzPts val="1242"/>
              <a:buFont typeface="Arial"/>
              <a:buNone/>
              <a:defRPr b="1" i="0" sz="1350" u="none" cap="none" strike="noStrike">
                <a:solidFill>
                  <a:srgbClr val="000000"/>
                </a:solidFill>
                <a:latin typeface="Arial"/>
                <a:ea typeface="Arial"/>
                <a:cs typeface="Arial"/>
                <a:sym typeface="Arial"/>
              </a:defRPr>
            </a:lvl3pPr>
            <a:lvl4pPr indent="-228600" lvl="3" marL="18288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4pPr>
            <a:lvl5pPr indent="-228600" lvl="4" marL="22860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5pPr>
            <a:lvl6pPr indent="-228600" lvl="5" marL="27432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6pPr>
            <a:lvl7pPr indent="-228600" lvl="6" marL="32004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7pPr>
            <a:lvl8pPr indent="-228600" lvl="7" marL="36576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8pPr>
            <a:lvl9pPr indent="-228600" lvl="8" marL="4114800" marR="0" rtl="0" algn="l">
              <a:lnSpc>
                <a:spcPct val="100000"/>
              </a:lnSpc>
              <a:spcBef>
                <a:spcPts val="450"/>
              </a:spcBef>
              <a:spcAft>
                <a:spcPts val="450"/>
              </a:spcAft>
              <a:buClr>
                <a:srgbClr val="000000"/>
              </a:buClr>
              <a:buSzPts val="1104"/>
              <a:buFont typeface="Arial"/>
              <a:buNone/>
              <a:defRPr b="1" i="0" sz="1200" u="none" cap="none" strike="noStrike">
                <a:solidFill>
                  <a:srgbClr val="000000"/>
                </a:solidFill>
                <a:latin typeface="Arial"/>
                <a:ea typeface="Arial"/>
                <a:cs typeface="Arial"/>
                <a:sym typeface="Arial"/>
              </a:defRPr>
            </a:lvl9pPr>
          </a:lstStyle>
          <a:p/>
        </p:txBody>
      </p:sp>
      <p:sp>
        <p:nvSpPr>
          <p:cNvPr id="59" name="Google Shape;59;p70"/>
          <p:cNvSpPr txBox="1"/>
          <p:nvPr>
            <p:ph idx="2" type="body"/>
          </p:nvPr>
        </p:nvSpPr>
        <p:spPr>
          <a:xfrm>
            <a:off x="435896" y="2194540"/>
            <a:ext cx="4044900" cy="2201100"/>
          </a:xfrm>
          <a:prstGeom prst="rect">
            <a:avLst/>
          </a:prstGeom>
          <a:noFill/>
          <a:ln>
            <a:noFill/>
          </a:ln>
        </p:spPr>
        <p:txBody>
          <a:bodyPr anchorCtr="0" anchor="t" bIns="45700" lIns="91425" spcFirstLastPara="1" rIns="91425" wrap="square" tIns="45700">
            <a:normAutofit/>
          </a:bodyPr>
          <a:lstStyle>
            <a:lvl1pPr indent="-333756" lvl="0" marL="457200" marR="0" rtl="0" algn="l">
              <a:lnSpc>
                <a:spcPct val="100000"/>
              </a:lnSpc>
              <a:spcBef>
                <a:spcPts val="360"/>
              </a:spcBef>
              <a:spcAft>
                <a:spcPts val="0"/>
              </a:spcAft>
              <a:buClr>
                <a:schemeClr val="lt2"/>
              </a:buClr>
              <a:buSzPts val="1656"/>
              <a:buFont typeface="Arial"/>
              <a:buChar char="◼"/>
              <a:defRPr b="0" i="0" sz="1400" u="none" cap="none" strike="noStrike">
                <a:solidFill>
                  <a:schemeClr val="dk1"/>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60" name="Google Shape;60;p70"/>
          <p:cNvSpPr txBox="1"/>
          <p:nvPr>
            <p:ph idx="3" type="body"/>
          </p:nvPr>
        </p:nvSpPr>
        <p:spPr>
          <a:xfrm>
            <a:off x="4892802" y="1688169"/>
            <a:ext cx="3815400" cy="414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330"/>
              </a:spcBef>
              <a:spcAft>
                <a:spcPts val="0"/>
              </a:spcAft>
              <a:buClr>
                <a:srgbClr val="000000"/>
              </a:buClr>
              <a:buSzPts val="1518"/>
              <a:buFont typeface="Arial"/>
              <a:buNone/>
              <a:defRPr b="0" i="0" sz="1650" u="none" cap="none" strike="noStrike">
                <a:solidFill>
                  <a:schemeClr val="accent2"/>
                </a:solidFill>
                <a:latin typeface="Fira Sans"/>
                <a:ea typeface="Fira Sans"/>
                <a:cs typeface="Fira Sans"/>
                <a:sym typeface="Fira Sans"/>
              </a:defRPr>
            </a:lvl1pPr>
            <a:lvl2pPr indent="-228600" lvl="1" marL="914400" marR="0" rtl="0" algn="l">
              <a:lnSpc>
                <a:spcPct val="100000"/>
              </a:lnSpc>
              <a:spcBef>
                <a:spcPts val="450"/>
              </a:spcBef>
              <a:spcAft>
                <a:spcPts val="0"/>
              </a:spcAft>
              <a:buClr>
                <a:srgbClr val="000000"/>
              </a:buClr>
              <a:buSzPts val="1380"/>
              <a:buFont typeface="Arial"/>
              <a:buNone/>
              <a:defRPr b="1" i="0" sz="1500" u="none" cap="none" strike="noStrike">
                <a:solidFill>
                  <a:srgbClr val="000000"/>
                </a:solidFill>
                <a:latin typeface="Arial"/>
                <a:ea typeface="Arial"/>
                <a:cs typeface="Arial"/>
                <a:sym typeface="Arial"/>
              </a:defRPr>
            </a:lvl2pPr>
            <a:lvl3pPr indent="-228600" lvl="2" marL="1371600" marR="0" rtl="0" algn="l">
              <a:lnSpc>
                <a:spcPct val="100000"/>
              </a:lnSpc>
              <a:spcBef>
                <a:spcPts val="450"/>
              </a:spcBef>
              <a:spcAft>
                <a:spcPts val="0"/>
              </a:spcAft>
              <a:buClr>
                <a:srgbClr val="000000"/>
              </a:buClr>
              <a:buSzPts val="1242"/>
              <a:buFont typeface="Arial"/>
              <a:buNone/>
              <a:defRPr b="1" i="0" sz="1350" u="none" cap="none" strike="noStrike">
                <a:solidFill>
                  <a:srgbClr val="000000"/>
                </a:solidFill>
                <a:latin typeface="Arial"/>
                <a:ea typeface="Arial"/>
                <a:cs typeface="Arial"/>
                <a:sym typeface="Arial"/>
              </a:defRPr>
            </a:lvl3pPr>
            <a:lvl4pPr indent="-228600" lvl="3" marL="18288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4pPr>
            <a:lvl5pPr indent="-228600" lvl="4" marL="22860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5pPr>
            <a:lvl6pPr indent="-228600" lvl="5" marL="27432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6pPr>
            <a:lvl7pPr indent="-228600" lvl="6" marL="32004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7pPr>
            <a:lvl8pPr indent="-228600" lvl="7" marL="3657600" marR="0" rtl="0" algn="l">
              <a:lnSpc>
                <a:spcPct val="100000"/>
              </a:lnSpc>
              <a:spcBef>
                <a:spcPts val="450"/>
              </a:spcBef>
              <a:spcAft>
                <a:spcPts val="0"/>
              </a:spcAft>
              <a:buClr>
                <a:srgbClr val="000000"/>
              </a:buClr>
              <a:buSzPts val="1104"/>
              <a:buFont typeface="Arial"/>
              <a:buNone/>
              <a:defRPr b="1" i="0" sz="1200" u="none" cap="none" strike="noStrike">
                <a:solidFill>
                  <a:srgbClr val="000000"/>
                </a:solidFill>
                <a:latin typeface="Arial"/>
                <a:ea typeface="Arial"/>
                <a:cs typeface="Arial"/>
                <a:sym typeface="Arial"/>
              </a:defRPr>
            </a:lvl8pPr>
            <a:lvl9pPr indent="-228600" lvl="8" marL="4114800" marR="0" rtl="0" algn="l">
              <a:lnSpc>
                <a:spcPct val="100000"/>
              </a:lnSpc>
              <a:spcBef>
                <a:spcPts val="450"/>
              </a:spcBef>
              <a:spcAft>
                <a:spcPts val="450"/>
              </a:spcAft>
              <a:buClr>
                <a:srgbClr val="000000"/>
              </a:buClr>
              <a:buSzPts val="1104"/>
              <a:buFont typeface="Arial"/>
              <a:buNone/>
              <a:defRPr b="1" i="0" sz="1200" u="none" cap="none" strike="noStrike">
                <a:solidFill>
                  <a:srgbClr val="000000"/>
                </a:solidFill>
                <a:latin typeface="Arial"/>
                <a:ea typeface="Arial"/>
                <a:cs typeface="Arial"/>
                <a:sym typeface="Arial"/>
              </a:defRPr>
            </a:lvl9pPr>
          </a:lstStyle>
          <a:p/>
        </p:txBody>
      </p:sp>
      <p:sp>
        <p:nvSpPr>
          <p:cNvPr id="61" name="Google Shape;61;p70"/>
          <p:cNvSpPr txBox="1"/>
          <p:nvPr>
            <p:ph idx="4" type="body"/>
          </p:nvPr>
        </p:nvSpPr>
        <p:spPr>
          <a:xfrm>
            <a:off x="4663282" y="2194540"/>
            <a:ext cx="4044900" cy="2201100"/>
          </a:xfrm>
          <a:prstGeom prst="rect">
            <a:avLst/>
          </a:prstGeom>
          <a:noFill/>
          <a:ln>
            <a:noFill/>
          </a:ln>
        </p:spPr>
        <p:txBody>
          <a:bodyPr anchorCtr="0" anchor="t" bIns="45700" lIns="91425" spcFirstLastPara="1" rIns="91425" wrap="square" tIns="45700">
            <a:normAutofit/>
          </a:bodyPr>
          <a:lstStyle>
            <a:lvl1pPr indent="-333756" lvl="0" marL="457200" marR="0" rtl="0" algn="l">
              <a:lnSpc>
                <a:spcPct val="100000"/>
              </a:lnSpc>
              <a:spcBef>
                <a:spcPts val="360"/>
              </a:spcBef>
              <a:spcAft>
                <a:spcPts val="0"/>
              </a:spcAft>
              <a:buClr>
                <a:schemeClr val="lt2"/>
              </a:buClr>
              <a:buSzPts val="1656"/>
              <a:buFont typeface="Arial"/>
              <a:buChar char="◼"/>
              <a:defRPr b="0" i="0" sz="1400" u="none" cap="none" strike="noStrike">
                <a:solidFill>
                  <a:schemeClr val="dk1"/>
                </a:solidFill>
                <a:latin typeface="Fira Sans"/>
                <a:ea typeface="Fira Sans"/>
                <a:cs typeface="Fira Sans"/>
                <a:sym typeface="Fira Sans"/>
              </a:defRPr>
            </a:lvl1pPr>
            <a:lvl2pPr indent="-333756" lvl="1" marL="914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2pPr>
            <a:lvl3pPr indent="-333756" lvl="2" marL="1371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3pPr>
            <a:lvl4pPr indent="-333756" lvl="3" marL="18288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4pPr>
            <a:lvl5pPr indent="-333756" lvl="4" marL="22860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5pPr>
            <a:lvl6pPr indent="-333756" lvl="5" marL="27432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6pPr>
            <a:lvl7pPr indent="-333756" lvl="6" marL="32004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7pPr>
            <a:lvl8pPr indent="-333756" lvl="7" marL="3657600" marR="0" rtl="0" algn="l">
              <a:lnSpc>
                <a:spcPct val="100000"/>
              </a:lnSpc>
              <a:spcBef>
                <a:spcPts val="450"/>
              </a:spcBef>
              <a:spcAft>
                <a:spcPts val="0"/>
              </a:spcAft>
              <a:buClr>
                <a:srgbClr val="000000"/>
              </a:buClr>
              <a:buSzPts val="1656"/>
              <a:buFont typeface="Arial"/>
              <a:buChar char="◼"/>
              <a:defRPr b="0" i="0" sz="1400" u="none" cap="none" strike="noStrike">
                <a:solidFill>
                  <a:srgbClr val="000000"/>
                </a:solidFill>
                <a:latin typeface="Arial"/>
                <a:ea typeface="Arial"/>
                <a:cs typeface="Arial"/>
                <a:sym typeface="Arial"/>
              </a:defRPr>
            </a:lvl8pPr>
            <a:lvl9pPr indent="-333756" lvl="8" marL="4114800" marR="0" rtl="0" algn="l">
              <a:lnSpc>
                <a:spcPct val="100000"/>
              </a:lnSpc>
              <a:spcBef>
                <a:spcPts val="450"/>
              </a:spcBef>
              <a:spcAft>
                <a:spcPts val="450"/>
              </a:spcAft>
              <a:buClr>
                <a:srgbClr val="000000"/>
              </a:buClr>
              <a:buSzPts val="1656"/>
              <a:buFont typeface="Arial"/>
              <a:buChar char="◼"/>
              <a:defRPr b="0" i="0" sz="1400" u="none" cap="none" strike="noStrike">
                <a:solidFill>
                  <a:srgbClr val="000000"/>
                </a:solidFill>
                <a:latin typeface="Arial"/>
                <a:ea typeface="Arial"/>
                <a:cs typeface="Arial"/>
                <a:sym typeface="Arial"/>
              </a:defRPr>
            </a:lvl9pPr>
          </a:lstStyle>
          <a:p/>
        </p:txBody>
      </p:sp>
      <p:sp>
        <p:nvSpPr>
          <p:cNvPr id="62" name="Google Shape;62;p70"/>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63" name="Google Shape;63;p70"/>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Fira Sans"/>
                <a:ea typeface="Fira Sans"/>
                <a:cs typeface="Fira Sans"/>
                <a:sym typeface="Fira Sans"/>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64" name="Google Shape;64;p70"/>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70"/>
          <p:cNvSpPr txBox="1"/>
          <p:nvPr>
            <p:ph type="title"/>
          </p:nvPr>
        </p:nvSpPr>
        <p:spPr>
          <a:xfrm>
            <a:off x="431921" y="547244"/>
            <a:ext cx="8272200" cy="741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solidFill>
                  <a:schemeClr val="lt1"/>
                </a:solidFill>
                <a:latin typeface="Fira Sans"/>
                <a:ea typeface="Fira Sans"/>
                <a:cs typeface="Fira Sans"/>
                <a:sym typeface="Fir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idx="10" type="dt"/>
          </p:nvPr>
        </p:nvSpPr>
        <p:spPr>
          <a:xfrm>
            <a:off x="5704464" y="4467103"/>
            <a:ext cx="2133600" cy="2739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675"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 name="Google Shape;11;p61"/>
          <p:cNvSpPr txBox="1"/>
          <p:nvPr>
            <p:ph idx="11" type="ftr"/>
          </p:nvPr>
        </p:nvSpPr>
        <p:spPr>
          <a:xfrm>
            <a:off x="435894" y="4463859"/>
            <a:ext cx="51879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675"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 name="Google Shape;12;p61"/>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75"/>
              <a:buFont typeface="Arial"/>
              <a:buNone/>
              <a:defRPr b="0" i="0" sz="675"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61"/>
          <p:cNvSpPr txBox="1"/>
          <p:nvPr>
            <p:ph type="title"/>
          </p:nvPr>
        </p:nvSpPr>
        <p:spPr>
          <a:xfrm>
            <a:off x="334902" y="365126"/>
            <a:ext cx="8474109"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Fira Sans"/>
                <a:ea typeface="Fira Sans"/>
                <a:cs typeface="Fira Sans"/>
                <a:sym typeface="Fira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Chart, waterfall chart&#10;&#10;Description automatically generated" id="14" name="Google Shape;14;p61"/>
          <p:cNvPicPr preferRelativeResize="0"/>
          <p:nvPr/>
        </p:nvPicPr>
        <p:blipFill rotWithShape="1">
          <a:blip r:embed="rId1">
            <a:alphaModFix/>
          </a:blip>
          <a:srcRect b="0" l="0" r="0" t="0"/>
          <a:stretch/>
        </p:blipFill>
        <p:spPr>
          <a:xfrm>
            <a:off x="926" y="0"/>
            <a:ext cx="9142149"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3.png"/><Relationship Id="rId12"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2.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4.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1.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0.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7.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1.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5.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4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75.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5.png"/><Relationship Id="rId13" Type="http://schemas.openxmlformats.org/officeDocument/2006/relationships/image" Target="../media/image2.jp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hyperlink" Target="mailto:info@fondazioneamaldi.it" TargetMode="External"/><Relationship Id="rId4" Type="http://schemas.openxmlformats.org/officeDocument/2006/relationships/image" Target="../media/image10.pn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nvSpPr>
        <p:spPr>
          <a:xfrm>
            <a:off x="1596538" y="1988453"/>
            <a:ext cx="5950925" cy="1384940"/>
          </a:xfrm>
          <a:prstGeom prst="rect">
            <a:avLst/>
          </a:prstGeom>
          <a:noFill/>
          <a:ln>
            <a:noFill/>
          </a:ln>
        </p:spPr>
        <p:txBody>
          <a:bodyPr anchorCtr="0" anchor="t" bIns="91400" lIns="91400" spcFirstLastPara="1" rIns="91400" wrap="square" tIns="91400">
            <a:spAutoFit/>
          </a:bodyPr>
          <a:lstStyle/>
          <a:p>
            <a:pPr indent="0" lvl="0" marL="393661" marR="393661" rtl="0" algn="ctr">
              <a:spcBef>
                <a:spcPts val="1200"/>
              </a:spcBef>
              <a:spcAft>
                <a:spcPts val="0"/>
              </a:spcAft>
              <a:buNone/>
            </a:pPr>
            <a:r>
              <a:rPr b="0" i="0" lang="en-US" sz="800" u="none" cap="none" strike="noStrike">
                <a:solidFill>
                  <a:srgbClr val="000000"/>
                </a:solidFill>
                <a:latin typeface="Fira Sans"/>
                <a:ea typeface="Fira Sans"/>
                <a:cs typeface="Fira Sans"/>
                <a:sym typeface="Fira Sans"/>
              </a:rPr>
              <a:t>HORIZON-EIE-2022-SCALEUP-01-01 Expanding Entrepreneurial Ecosystems</a:t>
            </a:r>
            <a:endParaRPr b="0" i="0" sz="800" u="none" cap="none" strike="noStrike">
              <a:solidFill>
                <a:srgbClr val="000000"/>
              </a:solidFill>
              <a:latin typeface="Fira Sans"/>
              <a:ea typeface="Fira Sans"/>
              <a:cs typeface="Fira Sans"/>
              <a:sym typeface="Fira Sans"/>
            </a:endParaRPr>
          </a:p>
          <a:p>
            <a:pPr indent="0" lvl="0" marL="393661" marR="393661" rtl="0" algn="ctr">
              <a:spcBef>
                <a:spcPts val="1200"/>
              </a:spcBef>
              <a:spcAft>
                <a:spcPts val="0"/>
              </a:spcAft>
              <a:buNone/>
            </a:pPr>
            <a:r>
              <a:rPr b="1" i="0" lang="en-US" sz="1800" u="sng" cap="none" strike="noStrike">
                <a:solidFill>
                  <a:srgbClr val="000000"/>
                </a:solidFill>
                <a:latin typeface="Fira Sans"/>
                <a:ea typeface="Fira Sans"/>
                <a:cs typeface="Fira Sans"/>
                <a:sym typeface="Fira Sans"/>
              </a:rPr>
              <a:t>Tech Feasibility</a:t>
            </a:r>
            <a:endParaRPr b="0" i="0" sz="1400" u="none" cap="none" strike="noStrike">
              <a:solidFill>
                <a:srgbClr val="000000"/>
              </a:solidFill>
              <a:latin typeface="Arial"/>
              <a:ea typeface="Arial"/>
              <a:cs typeface="Arial"/>
              <a:sym typeface="Arial"/>
            </a:endParaRPr>
          </a:p>
          <a:p>
            <a:pPr indent="0" lvl="0" marL="393661" marR="393661" rtl="0" algn="ctr">
              <a:spcBef>
                <a:spcPts val="1200"/>
              </a:spcBef>
              <a:spcAft>
                <a:spcPts val="0"/>
              </a:spcAft>
              <a:buNone/>
            </a:pPr>
            <a:r>
              <a:rPr b="0" i="0" lang="en-US" sz="1100" u="none" cap="none" strike="noStrike">
                <a:solidFill>
                  <a:srgbClr val="000000"/>
                </a:solidFill>
                <a:latin typeface="Fira Sans"/>
                <a:ea typeface="Fira Sans"/>
                <a:cs typeface="Fira Sans"/>
                <a:sym typeface="Fira Sans"/>
              </a:rPr>
              <a:t>12 October 2023</a:t>
            </a:r>
            <a:br>
              <a:rPr b="0" i="0" lang="en-US" sz="1100" u="none" cap="none" strike="noStrike">
                <a:solidFill>
                  <a:srgbClr val="000000"/>
                </a:solidFill>
                <a:latin typeface="Fira Sans"/>
                <a:ea typeface="Fira Sans"/>
                <a:cs typeface="Fira Sans"/>
                <a:sym typeface="Fira Sans"/>
              </a:rPr>
            </a:br>
            <a:r>
              <a:rPr b="0" i="1" lang="en-US" sz="1100" u="none" cap="none" strike="noStrike">
                <a:solidFill>
                  <a:srgbClr val="000000"/>
                </a:solidFill>
                <a:latin typeface="Fira Sans"/>
                <a:ea typeface="Fira Sans"/>
                <a:cs typeface="Fira Sans"/>
                <a:sym typeface="Fira Sans"/>
              </a:rPr>
              <a:t>Fabio Biscotti</a:t>
            </a:r>
            <a:endParaRPr b="0" i="1" sz="1100" u="none" cap="none" strike="noStrike">
              <a:solidFill>
                <a:srgbClr val="000000"/>
              </a:solidFill>
              <a:latin typeface="Fira Sans"/>
              <a:ea typeface="Fira Sans"/>
              <a:cs typeface="Fira Sans"/>
              <a:sym typeface="Fira Sans"/>
            </a:endParaRPr>
          </a:p>
        </p:txBody>
      </p:sp>
      <p:grpSp>
        <p:nvGrpSpPr>
          <p:cNvPr id="107" name="Google Shape;107;p1"/>
          <p:cNvGrpSpPr/>
          <p:nvPr/>
        </p:nvGrpSpPr>
        <p:grpSpPr>
          <a:xfrm>
            <a:off x="1808590" y="4182669"/>
            <a:ext cx="5118377" cy="477006"/>
            <a:chOff x="324575" y="4171751"/>
            <a:chExt cx="8494850" cy="791675"/>
          </a:xfrm>
        </p:grpSpPr>
        <p:pic>
          <p:nvPicPr>
            <p:cNvPr id="108" name="Google Shape;108;p1"/>
            <p:cNvPicPr preferRelativeResize="0"/>
            <p:nvPr/>
          </p:nvPicPr>
          <p:blipFill rotWithShape="1">
            <a:blip r:embed="rId3">
              <a:alphaModFix/>
            </a:blip>
            <a:srcRect b="0" l="0" r="0" t="0"/>
            <a:stretch/>
          </p:blipFill>
          <p:spPr>
            <a:xfrm>
              <a:off x="324575" y="4171751"/>
              <a:ext cx="746075" cy="791675"/>
            </a:xfrm>
            <a:prstGeom prst="rect">
              <a:avLst/>
            </a:prstGeom>
            <a:noFill/>
            <a:ln>
              <a:noFill/>
            </a:ln>
          </p:spPr>
        </p:pic>
        <p:pic>
          <p:nvPicPr>
            <p:cNvPr id="109" name="Google Shape;109;p1"/>
            <p:cNvPicPr preferRelativeResize="0"/>
            <p:nvPr/>
          </p:nvPicPr>
          <p:blipFill rotWithShape="1">
            <a:blip r:embed="rId4">
              <a:alphaModFix/>
            </a:blip>
            <a:srcRect b="0" l="0" r="0" t="0"/>
            <a:stretch/>
          </p:blipFill>
          <p:spPr>
            <a:xfrm>
              <a:off x="1354775" y="4642900"/>
              <a:ext cx="941589" cy="256225"/>
            </a:xfrm>
            <a:prstGeom prst="rect">
              <a:avLst/>
            </a:prstGeom>
            <a:noFill/>
            <a:ln>
              <a:noFill/>
            </a:ln>
          </p:spPr>
        </p:pic>
        <p:pic>
          <p:nvPicPr>
            <p:cNvPr id="110" name="Google Shape;110;p1"/>
            <p:cNvPicPr preferRelativeResize="0"/>
            <p:nvPr/>
          </p:nvPicPr>
          <p:blipFill rotWithShape="1">
            <a:blip r:embed="rId5">
              <a:alphaModFix/>
            </a:blip>
            <a:srcRect b="0" l="0" r="0" t="0"/>
            <a:stretch/>
          </p:blipFill>
          <p:spPr>
            <a:xfrm>
              <a:off x="2432488" y="4569296"/>
              <a:ext cx="964350" cy="309279"/>
            </a:xfrm>
            <a:prstGeom prst="rect">
              <a:avLst/>
            </a:prstGeom>
            <a:noFill/>
            <a:ln>
              <a:noFill/>
            </a:ln>
          </p:spPr>
        </p:pic>
        <p:pic>
          <p:nvPicPr>
            <p:cNvPr id="111" name="Google Shape;111;p1"/>
            <p:cNvPicPr preferRelativeResize="0"/>
            <p:nvPr/>
          </p:nvPicPr>
          <p:blipFill rotWithShape="1">
            <a:blip r:embed="rId6">
              <a:alphaModFix/>
            </a:blip>
            <a:srcRect b="23734" l="0" r="0" t="12117"/>
            <a:stretch/>
          </p:blipFill>
          <p:spPr>
            <a:xfrm>
              <a:off x="8020575" y="4469015"/>
              <a:ext cx="798850" cy="444385"/>
            </a:xfrm>
            <a:prstGeom prst="rect">
              <a:avLst/>
            </a:prstGeom>
            <a:noFill/>
            <a:ln>
              <a:noFill/>
            </a:ln>
          </p:spPr>
        </p:pic>
        <p:pic>
          <p:nvPicPr>
            <p:cNvPr id="112" name="Google Shape;112;p1"/>
            <p:cNvPicPr preferRelativeResize="0"/>
            <p:nvPr/>
          </p:nvPicPr>
          <p:blipFill rotWithShape="1">
            <a:blip r:embed="rId7">
              <a:alphaModFix/>
            </a:blip>
            <a:srcRect b="0" l="0" r="0" t="0"/>
            <a:stretch/>
          </p:blipFill>
          <p:spPr>
            <a:xfrm>
              <a:off x="3614600" y="4569300"/>
              <a:ext cx="1245344" cy="309275"/>
            </a:xfrm>
            <a:prstGeom prst="rect">
              <a:avLst/>
            </a:prstGeom>
            <a:noFill/>
            <a:ln>
              <a:noFill/>
            </a:ln>
          </p:spPr>
        </p:pic>
        <p:pic>
          <p:nvPicPr>
            <p:cNvPr id="113" name="Google Shape;113;p1"/>
            <p:cNvPicPr preferRelativeResize="0"/>
            <p:nvPr/>
          </p:nvPicPr>
          <p:blipFill rotWithShape="1">
            <a:blip r:embed="rId8">
              <a:alphaModFix/>
            </a:blip>
            <a:srcRect b="0" l="0" r="0" t="0"/>
            <a:stretch/>
          </p:blipFill>
          <p:spPr>
            <a:xfrm>
              <a:off x="6485625" y="4426550"/>
              <a:ext cx="500775" cy="500775"/>
            </a:xfrm>
            <a:prstGeom prst="rect">
              <a:avLst/>
            </a:prstGeom>
            <a:noFill/>
            <a:ln>
              <a:noFill/>
            </a:ln>
          </p:spPr>
        </p:pic>
        <p:pic>
          <p:nvPicPr>
            <p:cNvPr id="114" name="Google Shape;114;p1"/>
            <p:cNvPicPr preferRelativeResize="0"/>
            <p:nvPr/>
          </p:nvPicPr>
          <p:blipFill rotWithShape="1">
            <a:blip r:embed="rId9">
              <a:alphaModFix/>
            </a:blip>
            <a:srcRect b="35933" l="0" r="0" t="36377"/>
            <a:stretch/>
          </p:blipFill>
          <p:spPr>
            <a:xfrm>
              <a:off x="5050125" y="4610674"/>
              <a:ext cx="1245350" cy="226526"/>
            </a:xfrm>
            <a:prstGeom prst="rect">
              <a:avLst/>
            </a:prstGeom>
            <a:noFill/>
            <a:ln>
              <a:noFill/>
            </a:ln>
          </p:spPr>
        </p:pic>
        <p:pic>
          <p:nvPicPr>
            <p:cNvPr id="115" name="Google Shape;115;p1"/>
            <p:cNvPicPr preferRelativeResize="0"/>
            <p:nvPr/>
          </p:nvPicPr>
          <p:blipFill rotWithShape="1">
            <a:blip r:embed="rId10">
              <a:alphaModFix/>
            </a:blip>
            <a:srcRect b="0" l="0" r="0" t="0"/>
            <a:stretch/>
          </p:blipFill>
          <p:spPr>
            <a:xfrm>
              <a:off x="7175500" y="4454750"/>
              <a:ext cx="661737" cy="444375"/>
            </a:xfrm>
            <a:prstGeom prst="rect">
              <a:avLst/>
            </a:prstGeom>
            <a:noFill/>
            <a:ln>
              <a:noFill/>
            </a:ln>
          </p:spPr>
        </p:pic>
      </p:grpSp>
      <p:pic>
        <p:nvPicPr>
          <p:cNvPr id="116" name="Google Shape;116;p1"/>
          <p:cNvPicPr preferRelativeResize="0"/>
          <p:nvPr/>
        </p:nvPicPr>
        <p:blipFill rotWithShape="1">
          <a:blip r:embed="rId11">
            <a:alphaModFix/>
          </a:blip>
          <a:srcRect b="0" l="0" r="0" t="0"/>
          <a:stretch/>
        </p:blipFill>
        <p:spPr>
          <a:xfrm>
            <a:off x="4665980" y="991647"/>
            <a:ext cx="2715544" cy="569964"/>
          </a:xfrm>
          <a:prstGeom prst="rect">
            <a:avLst/>
          </a:prstGeom>
          <a:noFill/>
          <a:ln>
            <a:noFill/>
          </a:ln>
        </p:spPr>
      </p:pic>
      <p:pic>
        <p:nvPicPr>
          <p:cNvPr descr="Logo, company name&#10;&#10;Description automatically generated" id="117" name="Google Shape;117;p1"/>
          <p:cNvPicPr preferRelativeResize="0"/>
          <p:nvPr/>
        </p:nvPicPr>
        <p:blipFill rotWithShape="1">
          <a:blip r:embed="rId12">
            <a:alphaModFix/>
          </a:blip>
          <a:srcRect b="0" l="0" r="0" t="0"/>
          <a:stretch/>
        </p:blipFill>
        <p:spPr>
          <a:xfrm>
            <a:off x="1809724" y="551848"/>
            <a:ext cx="2537491" cy="13463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16" name="Google Shape;216;p16"/>
          <p:cNvSpPr txBox="1"/>
          <p:nvPr/>
        </p:nvSpPr>
        <p:spPr>
          <a:xfrm>
            <a:off x="800100" y="1884224"/>
            <a:ext cx="7772400" cy="1754326"/>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1800"/>
              <a:buFont typeface="Fira Sans"/>
              <a:buAutoNum type="arabicParenR"/>
            </a:pPr>
            <a:r>
              <a:rPr b="1" lang="en-US" sz="1800">
                <a:solidFill>
                  <a:schemeClr val="dk1"/>
                </a:solidFill>
                <a:latin typeface="Fira Sans"/>
                <a:ea typeface="Fira Sans"/>
                <a:cs typeface="Fira Sans"/>
                <a:sym typeface="Fira Sans"/>
              </a:rPr>
              <a:t>Is the proposed technology or solution practical?</a:t>
            </a:r>
            <a:endParaRPr/>
          </a:p>
          <a:p>
            <a:pPr indent="-342900" lvl="1" marL="685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Fira Sans"/>
                <a:ea typeface="Fira Sans"/>
                <a:cs typeface="Fira Sans"/>
                <a:sym typeface="Fira Sans"/>
              </a:rPr>
              <a:t>Do we currently possess the necessary technology?</a:t>
            </a:r>
            <a:endParaRPr/>
          </a:p>
          <a:p>
            <a:pPr indent="-342900" lvl="1" marL="685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Fira Sans"/>
                <a:ea typeface="Fira Sans"/>
                <a:cs typeface="Fira Sans"/>
                <a:sym typeface="Fira Sans"/>
              </a:rPr>
              <a:t>Do we possess the necessary technical expertise?</a:t>
            </a:r>
            <a:endParaRPr/>
          </a:p>
          <a:p>
            <a:pPr indent="-342900" lvl="2" marL="1028700" marR="0" rtl="0" algn="l">
              <a:spcBef>
                <a:spcPts val="0"/>
              </a:spcBef>
              <a:spcAft>
                <a:spcPts val="0"/>
              </a:spcAft>
              <a:buClr>
                <a:schemeClr val="dk1"/>
              </a:buClr>
              <a:buSzPts val="1800"/>
              <a:buFont typeface="Noto Sans Symbols"/>
              <a:buChar char="✔"/>
            </a:pPr>
            <a:r>
              <a:rPr b="0" i="1" lang="en-US" sz="1800" u="none" cap="none" strike="noStrike">
                <a:solidFill>
                  <a:schemeClr val="dk1"/>
                </a:solidFill>
                <a:latin typeface="Fira Sans"/>
                <a:ea typeface="Fira Sans"/>
                <a:cs typeface="Fira Sans"/>
                <a:sym typeface="Fira Sans"/>
              </a:rPr>
              <a:t>…and is the schedule reasonable for this team?</a:t>
            </a:r>
            <a:endParaRPr/>
          </a:p>
          <a:p>
            <a:pPr indent="-342900" lvl="1" marL="685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Fira Sans"/>
                <a:ea typeface="Fira Sans"/>
                <a:cs typeface="Fira Sans"/>
                <a:sym typeface="Fira Sans"/>
              </a:rPr>
              <a:t>What kind of technology will we need?</a:t>
            </a:r>
            <a:endParaRPr/>
          </a:p>
        </p:txBody>
      </p:sp>
      <p:sp>
        <p:nvSpPr>
          <p:cNvPr id="217" name="Google Shape;217;p1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218" name="Google Shape;218;p16"/>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219" name="Google Shape;219;p16"/>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220" name="Google Shape;220;p16"/>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221" name="Google Shape;221;p16"/>
          <p:cNvSpPr txBox="1"/>
          <p:nvPr/>
        </p:nvSpPr>
        <p:spPr>
          <a:xfrm>
            <a:off x="171450" y="1463576"/>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3 </a:t>
            </a:r>
            <a:r>
              <a:rPr b="1" lang="en-US" sz="1800">
                <a:solidFill>
                  <a:schemeClr val="dk2"/>
                </a:solidFill>
                <a:latin typeface="Fira Sans"/>
                <a:ea typeface="Fira Sans"/>
                <a:cs typeface="Fira Sans"/>
                <a:sym typeface="Fira Sans"/>
              </a:rPr>
              <a:t>Things to consider while conducting a Tech FS</a:t>
            </a:r>
            <a:endParaRPr/>
          </a:p>
        </p:txBody>
      </p:sp>
      <p:sp>
        <p:nvSpPr>
          <p:cNvPr id="222" name="Google Shape;222;p16"/>
          <p:cNvSpPr txBox="1"/>
          <p:nvPr/>
        </p:nvSpPr>
        <p:spPr>
          <a:xfrm>
            <a:off x="171450" y="807027"/>
            <a:ext cx="8858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TECHNICAL FEASIBILITY: INTRO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28" name="Google Shape;228;p17"/>
          <p:cNvSpPr txBox="1"/>
          <p:nvPr/>
        </p:nvSpPr>
        <p:spPr>
          <a:xfrm>
            <a:off x="800100" y="1787426"/>
            <a:ext cx="7772400" cy="2308800"/>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1800"/>
              <a:buFont typeface="Fira Sans"/>
              <a:buAutoNum type="arabicParenR" startAt="2"/>
            </a:pPr>
            <a:r>
              <a:rPr b="1" lang="en-US" sz="1800">
                <a:solidFill>
                  <a:schemeClr val="dk1"/>
                </a:solidFill>
                <a:latin typeface="Fira Sans"/>
                <a:ea typeface="Fira Sans"/>
                <a:cs typeface="Fira Sans"/>
                <a:sym typeface="Fira Sans"/>
              </a:rPr>
              <a:t>Is the relevant technology mature enough to be easily applied to our problem?</a:t>
            </a:r>
            <a:endParaRPr/>
          </a:p>
          <a:p>
            <a:pPr indent="-342900" lvl="1" marL="685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Fira Sans"/>
                <a:ea typeface="Fira Sans"/>
                <a:cs typeface="Fira Sans"/>
                <a:sym typeface="Fira Sans"/>
              </a:rPr>
              <a:t>Some organizations like to use state-of-the-art technology</a:t>
            </a:r>
            <a:endParaRPr/>
          </a:p>
          <a:p>
            <a:pPr indent="-342900" lvl="2" marL="1028700" marR="0" rtl="0" algn="l">
              <a:spcBef>
                <a:spcPts val="0"/>
              </a:spcBef>
              <a:spcAft>
                <a:spcPts val="0"/>
              </a:spcAft>
              <a:buClr>
                <a:schemeClr val="dk1"/>
              </a:buClr>
              <a:buSzPts val="1800"/>
              <a:buFont typeface="Noto Sans Symbols"/>
              <a:buChar char="✔"/>
            </a:pPr>
            <a:r>
              <a:rPr b="0" i="1" lang="en-US" sz="1800" u="none" cap="none" strike="noStrike">
                <a:solidFill>
                  <a:schemeClr val="dk1"/>
                </a:solidFill>
                <a:latin typeface="Fira Sans"/>
                <a:ea typeface="Fira Sans"/>
                <a:cs typeface="Fira Sans"/>
                <a:sym typeface="Fira Sans"/>
              </a:rPr>
              <a:t>…but most prefer to use mature and proven technology</a:t>
            </a:r>
            <a:endParaRPr/>
          </a:p>
          <a:p>
            <a:pPr indent="-228600" lvl="2" marL="1028700" marR="0" rtl="0" algn="l">
              <a:spcBef>
                <a:spcPts val="0"/>
              </a:spcBef>
              <a:spcAft>
                <a:spcPts val="0"/>
              </a:spcAft>
              <a:buClr>
                <a:schemeClr val="dk1"/>
              </a:buClr>
              <a:buSzPts val="1800"/>
              <a:buFont typeface="Noto Sans Symbols"/>
              <a:buNone/>
            </a:pPr>
            <a:r>
              <a:t/>
            </a:r>
            <a:endParaRPr b="0" i="1" sz="1800" u="none" cap="none" strike="noStrike">
              <a:solidFill>
                <a:schemeClr val="dk1"/>
              </a:solidFill>
              <a:latin typeface="Fira Sans"/>
              <a:ea typeface="Fira Sans"/>
              <a:cs typeface="Fira Sans"/>
              <a:sym typeface="Fira Sans"/>
            </a:endParaRPr>
          </a:p>
          <a:p>
            <a:pPr indent="-342900" lvl="1" marL="685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Fira Sans"/>
                <a:ea typeface="Fira Sans"/>
                <a:cs typeface="Fira Sans"/>
                <a:sym typeface="Fira Sans"/>
              </a:rPr>
              <a:t>A mature technology has a larger customer base for obtaining advice concerning problems and improvements</a:t>
            </a:r>
            <a:endParaRPr/>
          </a:p>
        </p:txBody>
      </p:sp>
      <p:sp>
        <p:nvSpPr>
          <p:cNvPr id="229" name="Google Shape;229;p17"/>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230" name="Google Shape;230;p17"/>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231" name="Google Shape;231;p17"/>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232" name="Google Shape;232;p17"/>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233" name="Google Shape;233;p17"/>
          <p:cNvSpPr txBox="1"/>
          <p:nvPr/>
        </p:nvSpPr>
        <p:spPr>
          <a:xfrm>
            <a:off x="171450" y="1463576"/>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3 Things to consider while conducting a Tech FS</a:t>
            </a:r>
            <a:endParaRPr/>
          </a:p>
        </p:txBody>
      </p:sp>
      <p:sp>
        <p:nvSpPr>
          <p:cNvPr id="234" name="Google Shape;234;p17"/>
          <p:cNvSpPr txBox="1"/>
          <p:nvPr/>
        </p:nvSpPr>
        <p:spPr>
          <a:xfrm>
            <a:off x="171450" y="807027"/>
            <a:ext cx="8858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TECHNICAL FEASIBILITY: INTRO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8"/>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40" name="Google Shape;240;p18"/>
          <p:cNvSpPr txBox="1"/>
          <p:nvPr/>
        </p:nvSpPr>
        <p:spPr>
          <a:xfrm>
            <a:off x="800100" y="1912025"/>
            <a:ext cx="7772400" cy="2031325"/>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1800"/>
              <a:buFont typeface="Fira Sans"/>
              <a:buAutoNum type="arabicParenR" startAt="3"/>
            </a:pPr>
            <a:r>
              <a:rPr b="1" lang="en-US" sz="1800">
                <a:solidFill>
                  <a:schemeClr val="dk1"/>
                </a:solidFill>
                <a:latin typeface="Fira Sans"/>
                <a:ea typeface="Fira Sans"/>
                <a:cs typeface="Fira Sans"/>
                <a:sym typeface="Fira Sans"/>
              </a:rPr>
              <a:t>Is the required technology available “in house”?</a:t>
            </a:r>
            <a:endParaRPr/>
          </a:p>
          <a:p>
            <a:pPr indent="-342900" lvl="1" marL="685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Fira Sans"/>
                <a:ea typeface="Fira Sans"/>
                <a:cs typeface="Fira Sans"/>
                <a:sym typeface="Fira Sans"/>
              </a:rPr>
              <a:t>If the technology is available:</a:t>
            </a:r>
            <a:endParaRPr/>
          </a:p>
          <a:p>
            <a:pPr indent="-342900" lvl="2" marL="1028700" marR="0" rtl="0" algn="l">
              <a:spcBef>
                <a:spcPts val="0"/>
              </a:spcBef>
              <a:spcAft>
                <a:spcPts val="0"/>
              </a:spcAft>
              <a:buClr>
                <a:schemeClr val="dk1"/>
              </a:buClr>
              <a:buSzPts val="1800"/>
              <a:buFont typeface="Noto Sans Symbols"/>
              <a:buChar char="✔"/>
            </a:pPr>
            <a:r>
              <a:rPr b="0" i="1" lang="en-US" sz="1800" u="none" cap="none" strike="noStrike">
                <a:solidFill>
                  <a:schemeClr val="dk1"/>
                </a:solidFill>
                <a:latin typeface="Fira Sans"/>
                <a:ea typeface="Fira Sans"/>
                <a:cs typeface="Fira Sans"/>
                <a:sym typeface="Fira Sans"/>
              </a:rPr>
              <a:t>…does it have the capacity to handle the solution?</a:t>
            </a:r>
            <a:endParaRPr/>
          </a:p>
          <a:p>
            <a:pPr indent="-228600" lvl="2" marL="1028700" marR="0" rtl="0" algn="l">
              <a:spcBef>
                <a:spcPts val="0"/>
              </a:spcBef>
              <a:spcAft>
                <a:spcPts val="0"/>
              </a:spcAft>
              <a:buClr>
                <a:schemeClr val="dk1"/>
              </a:buClr>
              <a:buSzPts val="1800"/>
              <a:buFont typeface="Noto Sans Symbols"/>
              <a:buNone/>
            </a:pPr>
            <a:r>
              <a:t/>
            </a:r>
            <a:endParaRPr b="0" i="1" sz="1800" u="none" cap="none" strike="noStrike">
              <a:solidFill>
                <a:schemeClr val="dk1"/>
              </a:solidFill>
              <a:latin typeface="Fira Sans"/>
              <a:ea typeface="Fira Sans"/>
              <a:cs typeface="Fira Sans"/>
              <a:sym typeface="Fira Sans"/>
            </a:endParaRPr>
          </a:p>
          <a:p>
            <a:pPr indent="-342900" lvl="1" marL="685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Fira Sans"/>
                <a:ea typeface="Fira Sans"/>
                <a:cs typeface="Fira Sans"/>
                <a:sym typeface="Fira Sans"/>
              </a:rPr>
              <a:t>If the technology is not available:</a:t>
            </a:r>
            <a:endParaRPr/>
          </a:p>
          <a:p>
            <a:pPr indent="-342900" lvl="2" marL="1028700" marR="0" rtl="0" algn="l">
              <a:spcBef>
                <a:spcPts val="0"/>
              </a:spcBef>
              <a:spcAft>
                <a:spcPts val="0"/>
              </a:spcAft>
              <a:buClr>
                <a:schemeClr val="dk1"/>
              </a:buClr>
              <a:buSzPts val="1800"/>
              <a:buFont typeface="Noto Sans Symbols"/>
              <a:buChar char="✔"/>
            </a:pPr>
            <a:r>
              <a:rPr b="0" i="1" lang="en-US" sz="1800" u="none" cap="none" strike="noStrike">
                <a:solidFill>
                  <a:schemeClr val="dk1"/>
                </a:solidFill>
                <a:latin typeface="Fira Sans"/>
                <a:ea typeface="Fira Sans"/>
                <a:cs typeface="Fira Sans"/>
                <a:sym typeface="Fira Sans"/>
              </a:rPr>
              <a:t>…can it be acquired?</a:t>
            </a:r>
            <a:endParaRPr b="0" i="1" sz="1800" u="none" cap="none" strike="noStrike">
              <a:solidFill>
                <a:schemeClr val="dk1"/>
              </a:solidFill>
              <a:latin typeface="Fira Sans"/>
              <a:ea typeface="Fira Sans"/>
              <a:cs typeface="Fira Sans"/>
              <a:sym typeface="Fira Sans"/>
            </a:endParaRPr>
          </a:p>
        </p:txBody>
      </p:sp>
      <p:sp>
        <p:nvSpPr>
          <p:cNvPr id="241" name="Google Shape;241;p18"/>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242" name="Google Shape;242;p18"/>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243" name="Google Shape;243;p18"/>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244" name="Google Shape;244;p18"/>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245" name="Google Shape;245;p18"/>
          <p:cNvSpPr txBox="1"/>
          <p:nvPr/>
        </p:nvSpPr>
        <p:spPr>
          <a:xfrm>
            <a:off x="171450" y="1463576"/>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3 Things to consider while conducting a Tech FS</a:t>
            </a:r>
            <a:endParaRPr/>
          </a:p>
        </p:txBody>
      </p:sp>
      <p:sp>
        <p:nvSpPr>
          <p:cNvPr id="246" name="Google Shape;246;p18"/>
          <p:cNvSpPr txBox="1"/>
          <p:nvPr/>
        </p:nvSpPr>
        <p:spPr>
          <a:xfrm>
            <a:off x="171450" y="807027"/>
            <a:ext cx="8858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TECHNICAL FEASIBILITY: INTRO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52" name="Google Shape;252;p15"/>
          <p:cNvSpPr txBox="1"/>
          <p:nvPr/>
        </p:nvSpPr>
        <p:spPr>
          <a:xfrm>
            <a:off x="535194" y="1943100"/>
            <a:ext cx="81523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2) TECH FEASIBILITY: CONTENTS</a:t>
            </a:r>
            <a:endParaRPr/>
          </a:p>
        </p:txBody>
      </p:sp>
      <p:sp>
        <p:nvSpPr>
          <p:cNvPr id="253" name="Google Shape;253;p1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254" name="Google Shape;254;p1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255" name="Google Shape;255;p1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256" name="Google Shape;256;p1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0"/>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62" name="Google Shape;262;p10"/>
          <p:cNvSpPr txBox="1"/>
          <p:nvPr/>
        </p:nvSpPr>
        <p:spPr>
          <a:xfrm>
            <a:off x="800100" y="1863626"/>
            <a:ext cx="81153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Fira Sans"/>
                <a:ea typeface="Fira Sans"/>
                <a:cs typeface="Fira Sans"/>
                <a:sym typeface="Fira Sans"/>
              </a:rPr>
              <a:t>Several parameters should be considered. Here we suggest 10:</a:t>
            </a:r>
            <a:endParaRPr/>
          </a:p>
          <a:p>
            <a:pPr indent="-142875" lvl="0" marL="257175" marR="0" rtl="0" algn="l">
              <a:spcBef>
                <a:spcPts val="0"/>
              </a:spcBef>
              <a:spcAft>
                <a:spcPts val="0"/>
              </a:spcAft>
              <a:buClr>
                <a:schemeClr val="dk1"/>
              </a:buClr>
              <a:buSzPts val="1800"/>
              <a:buFont typeface="Noto Sans Symbols"/>
              <a:buNone/>
            </a:pPr>
            <a:r>
              <a:t/>
            </a:r>
            <a:endParaRPr sz="18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1800"/>
              <a:buFont typeface="Fira Sans"/>
              <a:buAutoNum type="arabicParenR"/>
            </a:pPr>
            <a:r>
              <a:rPr b="1" lang="en-US" sz="1800">
                <a:solidFill>
                  <a:schemeClr val="dk1"/>
                </a:solidFill>
                <a:latin typeface="Fira Sans"/>
                <a:ea typeface="Fira Sans"/>
                <a:cs typeface="Fira Sans"/>
                <a:sym typeface="Fira Sans"/>
              </a:rPr>
              <a:t>Technical Requirements</a:t>
            </a:r>
            <a:r>
              <a:rPr lang="en-US" sz="1800">
                <a:solidFill>
                  <a:schemeClr val="dk1"/>
                </a:solidFill>
                <a:latin typeface="Fira Sans"/>
                <a:ea typeface="Fira Sans"/>
                <a:cs typeface="Fira Sans"/>
                <a:sym typeface="Fira Sans"/>
              </a:rPr>
              <a:t>: Define the technical requirements that are necessary for the project. (e.g. hardware, software, production process and other technical infrastructure, etc.)</a:t>
            </a:r>
            <a:endParaRPr/>
          </a:p>
          <a:p>
            <a:pPr indent="0" lvl="0" marL="0" marR="0" rtl="0" algn="l">
              <a:spcBef>
                <a:spcPts val="0"/>
              </a:spcBef>
              <a:spcAft>
                <a:spcPts val="0"/>
              </a:spcAft>
              <a:buNone/>
            </a:pPr>
            <a:r>
              <a:t/>
            </a:r>
            <a:endParaRPr sz="1800">
              <a:solidFill>
                <a:schemeClr val="dk1"/>
              </a:solidFill>
              <a:latin typeface="Fira Sans"/>
              <a:ea typeface="Fira Sans"/>
              <a:cs typeface="Fira Sans"/>
              <a:sym typeface="Fira Sans"/>
            </a:endParaRPr>
          </a:p>
        </p:txBody>
      </p:sp>
      <p:sp>
        <p:nvSpPr>
          <p:cNvPr id="263" name="Google Shape;263;p10"/>
          <p:cNvSpPr txBox="1"/>
          <p:nvPr/>
        </p:nvSpPr>
        <p:spPr>
          <a:xfrm>
            <a:off x="171450" y="796952"/>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264" name="Google Shape;264;p10"/>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265" name="Google Shape;265;p10"/>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266" name="Google Shape;266;p10"/>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267" name="Google Shape;267;p10"/>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268" name="Google Shape;268;p10"/>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8c5fbe295b_0_16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74" name="Google Shape;274;g28c5fbe295b_0_162"/>
          <p:cNvSpPr txBox="1"/>
          <p:nvPr/>
        </p:nvSpPr>
        <p:spPr>
          <a:xfrm>
            <a:off x="800100" y="1863626"/>
            <a:ext cx="8115300" cy="11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142875" lvl="0" marL="257175" marR="0" rtl="0" algn="l">
              <a:spcBef>
                <a:spcPts val="0"/>
              </a:spcBef>
              <a:spcAft>
                <a:spcPts val="0"/>
              </a:spcAft>
              <a:buClr>
                <a:schemeClr val="dk1"/>
              </a:buClr>
              <a:buSzPts val="1800"/>
              <a:buFont typeface="Noto Sans Symbols"/>
              <a:buNone/>
            </a:pPr>
            <a:r>
              <a:t/>
            </a:r>
            <a:endParaRPr sz="18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1800"/>
              <a:buFont typeface="Fira Sans"/>
              <a:buAutoNum type="arabicParenR" startAt="2"/>
            </a:pPr>
            <a:r>
              <a:rPr b="1" lang="en-US" sz="1800">
                <a:solidFill>
                  <a:schemeClr val="dk1"/>
                </a:solidFill>
                <a:latin typeface="Fira Sans"/>
                <a:ea typeface="Fira Sans"/>
                <a:cs typeface="Fira Sans"/>
                <a:sym typeface="Fira Sans"/>
              </a:rPr>
              <a:t>Resource Availability</a:t>
            </a:r>
            <a:r>
              <a:rPr lang="en-US" sz="1800">
                <a:solidFill>
                  <a:schemeClr val="dk1"/>
                </a:solidFill>
                <a:latin typeface="Fira Sans"/>
                <a:ea typeface="Fira Sans"/>
                <a:cs typeface="Fira Sans"/>
                <a:sym typeface="Fira Sans"/>
              </a:rPr>
              <a:t>: Evaluate the availability of technical resources such as hardware, software, raw materials and technical personnel </a:t>
            </a:r>
            <a:endParaRPr sz="1800">
              <a:solidFill>
                <a:schemeClr val="dk1"/>
              </a:solidFill>
              <a:latin typeface="Fira Sans"/>
              <a:ea typeface="Fira Sans"/>
              <a:cs typeface="Fira Sans"/>
              <a:sym typeface="Fira Sans"/>
            </a:endParaRPr>
          </a:p>
        </p:txBody>
      </p:sp>
      <p:sp>
        <p:nvSpPr>
          <p:cNvPr id="275" name="Google Shape;275;g28c5fbe295b_0_162"/>
          <p:cNvSpPr txBox="1"/>
          <p:nvPr/>
        </p:nvSpPr>
        <p:spPr>
          <a:xfrm>
            <a:off x="171450" y="796952"/>
            <a:ext cx="8858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276" name="Google Shape;276;g28c5fbe295b_0_162"/>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277" name="Google Shape;277;g28c5fbe295b_0_162"/>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278" name="Google Shape;278;g28c5fbe295b_0_162"/>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279" name="Google Shape;279;g28c5fbe295b_0_162"/>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280" name="Google Shape;280;g28c5fbe295b_0_162"/>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1"/>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86" name="Google Shape;286;p11"/>
          <p:cNvSpPr txBox="1"/>
          <p:nvPr/>
        </p:nvSpPr>
        <p:spPr>
          <a:xfrm>
            <a:off x="859425" y="2270240"/>
            <a:ext cx="7772400" cy="646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3"/>
            </a:pPr>
            <a:r>
              <a:rPr b="1" lang="en-US" sz="1800">
                <a:solidFill>
                  <a:schemeClr val="dk1"/>
                </a:solidFill>
                <a:latin typeface="Fira Sans"/>
                <a:ea typeface="Fira Sans"/>
                <a:cs typeface="Fira Sans"/>
                <a:sym typeface="Fira Sans"/>
              </a:rPr>
              <a:t>Scalability</a:t>
            </a:r>
            <a:r>
              <a:rPr lang="en-US" sz="1800">
                <a:solidFill>
                  <a:schemeClr val="dk1"/>
                </a:solidFill>
                <a:latin typeface="Fira Sans"/>
                <a:ea typeface="Fira Sans"/>
                <a:cs typeface="Fira Sans"/>
                <a:sym typeface="Fira Sans"/>
              </a:rPr>
              <a:t>: Determine if the project can be scaled up or down as needed to meet changing requirements</a:t>
            </a:r>
            <a:endParaRPr/>
          </a:p>
        </p:txBody>
      </p:sp>
      <p:sp>
        <p:nvSpPr>
          <p:cNvPr id="287" name="Google Shape;287;p11"/>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288" name="Google Shape;288;p11"/>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289" name="Google Shape;289;p11"/>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290" name="Google Shape;290;p11"/>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291" name="Google Shape;291;p11"/>
          <p:cNvSpPr txBox="1"/>
          <p:nvPr/>
        </p:nvSpPr>
        <p:spPr>
          <a:xfrm>
            <a:off x="171450" y="796952"/>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292" name="Google Shape;292;p11"/>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8c5fbe295b_0_17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98" name="Google Shape;298;g28c5fbe295b_0_173"/>
          <p:cNvSpPr txBox="1"/>
          <p:nvPr/>
        </p:nvSpPr>
        <p:spPr>
          <a:xfrm>
            <a:off x="783225" y="2194040"/>
            <a:ext cx="7772400" cy="861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4"/>
            </a:pPr>
            <a:r>
              <a:rPr b="1" lang="en-US" sz="1800">
                <a:solidFill>
                  <a:schemeClr val="dk1"/>
                </a:solidFill>
                <a:latin typeface="Fira Sans"/>
                <a:ea typeface="Fira Sans"/>
                <a:cs typeface="Fira Sans"/>
                <a:sym typeface="Fira Sans"/>
              </a:rPr>
              <a:t>Compatibility</a:t>
            </a:r>
            <a:r>
              <a:rPr lang="en-US" sz="1800">
                <a:solidFill>
                  <a:schemeClr val="dk1"/>
                </a:solidFill>
                <a:latin typeface="Fira Sans"/>
                <a:ea typeface="Fira Sans"/>
                <a:cs typeface="Fira Sans"/>
                <a:sym typeface="Fira Sans"/>
              </a:rPr>
              <a:t>: Determine the compatibility of the proposed technical solution with existing systems and infrastructure</a:t>
            </a:r>
            <a:endParaRPr/>
          </a:p>
          <a:p>
            <a:pPr indent="0" lvl="0" marL="0" marR="0" rtl="0" algn="l">
              <a:spcBef>
                <a:spcPts val="0"/>
              </a:spcBef>
              <a:spcAft>
                <a:spcPts val="0"/>
              </a:spcAft>
              <a:buNone/>
            </a:pPr>
            <a:r>
              <a:t/>
            </a:r>
            <a:endParaRPr/>
          </a:p>
        </p:txBody>
      </p:sp>
      <p:sp>
        <p:nvSpPr>
          <p:cNvPr id="299" name="Google Shape;299;g28c5fbe295b_0_173"/>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00" name="Google Shape;300;g28c5fbe295b_0_173"/>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01" name="Google Shape;301;g28c5fbe295b_0_173"/>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02" name="Google Shape;302;g28c5fbe295b_0_173"/>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303" name="Google Shape;303;g28c5fbe295b_0_173"/>
          <p:cNvSpPr txBox="1"/>
          <p:nvPr/>
        </p:nvSpPr>
        <p:spPr>
          <a:xfrm>
            <a:off x="171450" y="796952"/>
            <a:ext cx="8858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304" name="Google Shape;304;g28c5fbe295b_0_173"/>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8c5fbe295b_0_18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310" name="Google Shape;310;g28c5fbe295b_0_184"/>
          <p:cNvSpPr txBox="1"/>
          <p:nvPr/>
        </p:nvSpPr>
        <p:spPr>
          <a:xfrm>
            <a:off x="783225" y="2117840"/>
            <a:ext cx="7772400" cy="646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5"/>
            </a:pPr>
            <a:r>
              <a:rPr b="1" lang="en-US" sz="1800">
                <a:solidFill>
                  <a:schemeClr val="dk1"/>
                </a:solidFill>
                <a:latin typeface="Fira Sans"/>
                <a:ea typeface="Fira Sans"/>
                <a:cs typeface="Fira Sans"/>
                <a:sym typeface="Fira Sans"/>
              </a:rPr>
              <a:t>Security</a:t>
            </a:r>
            <a:r>
              <a:rPr lang="en-US" sz="1800">
                <a:solidFill>
                  <a:schemeClr val="dk1"/>
                </a:solidFill>
                <a:latin typeface="Fira Sans"/>
                <a:ea typeface="Fira Sans"/>
                <a:cs typeface="Fira Sans"/>
                <a:sym typeface="Fira Sans"/>
              </a:rPr>
              <a:t>: Evaluate the security of the proposed technical solution and identify potential vulnerabilities</a:t>
            </a:r>
            <a:endParaRPr/>
          </a:p>
        </p:txBody>
      </p:sp>
      <p:sp>
        <p:nvSpPr>
          <p:cNvPr id="311" name="Google Shape;311;g28c5fbe295b_0_184"/>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12" name="Google Shape;312;g28c5fbe295b_0_184"/>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13" name="Google Shape;313;g28c5fbe295b_0_184"/>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14" name="Google Shape;314;g28c5fbe295b_0_184"/>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315" name="Google Shape;315;g28c5fbe295b_0_184"/>
          <p:cNvSpPr txBox="1"/>
          <p:nvPr/>
        </p:nvSpPr>
        <p:spPr>
          <a:xfrm>
            <a:off x="171450" y="796952"/>
            <a:ext cx="8858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316" name="Google Shape;316;g28c5fbe295b_0_184"/>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322" name="Google Shape;322;p12"/>
          <p:cNvSpPr txBox="1"/>
          <p:nvPr/>
        </p:nvSpPr>
        <p:spPr>
          <a:xfrm>
            <a:off x="800100" y="1835825"/>
            <a:ext cx="7772400" cy="1416000"/>
          </a:xfrm>
          <a:prstGeom prst="rect">
            <a:avLst/>
          </a:prstGeom>
          <a:noFill/>
          <a:ln>
            <a:noFill/>
          </a:ln>
        </p:spPr>
        <p:txBody>
          <a:bodyPr anchorCtr="0" anchor="t" bIns="45700" lIns="91425" spcFirstLastPara="1" rIns="91425" wrap="square" tIns="45700">
            <a:spAutoFit/>
          </a:bodyPr>
          <a:lstStyle/>
          <a:p>
            <a:pPr indent="-142875" lvl="0" marL="257175" marR="0" rtl="0" algn="l">
              <a:spcBef>
                <a:spcPts val="0"/>
              </a:spcBef>
              <a:spcAft>
                <a:spcPts val="0"/>
              </a:spcAft>
              <a:buClr>
                <a:schemeClr val="dk1"/>
              </a:buClr>
              <a:buSzPts val="1800"/>
              <a:buFont typeface="Noto Sans Symbols"/>
              <a:buNone/>
            </a:pPr>
            <a:r>
              <a:t/>
            </a:r>
            <a:endParaRPr sz="1800">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1800"/>
              <a:buFont typeface="Fira Sans"/>
              <a:buAutoNum type="arabicParenR" startAt="6"/>
            </a:pPr>
            <a:r>
              <a:rPr b="1" lang="en-US" sz="1800">
                <a:solidFill>
                  <a:schemeClr val="dk1"/>
                </a:solidFill>
                <a:latin typeface="Fira Sans"/>
                <a:ea typeface="Fira Sans"/>
                <a:cs typeface="Fira Sans"/>
                <a:sym typeface="Fira Sans"/>
              </a:rPr>
              <a:t>Cost</a:t>
            </a:r>
            <a:r>
              <a:rPr lang="en-US" sz="1800">
                <a:solidFill>
                  <a:schemeClr val="dk1"/>
                </a:solidFill>
                <a:latin typeface="Fira Sans"/>
                <a:ea typeface="Fira Sans"/>
                <a:cs typeface="Fira Sans"/>
                <a:sym typeface="Fira Sans"/>
              </a:rPr>
              <a:t>: Evaluate the cost of the proposed technical solution, including hardware, software, and personnel costs</a:t>
            </a:r>
            <a:endParaRPr/>
          </a:p>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a:p>
        </p:txBody>
      </p:sp>
      <p:sp>
        <p:nvSpPr>
          <p:cNvPr id="323" name="Google Shape;323;p12"/>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24" name="Google Shape;324;p12"/>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25" name="Google Shape;325;p12"/>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26" name="Google Shape;326;p12"/>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327" name="Google Shape;327;p12"/>
          <p:cNvSpPr txBox="1"/>
          <p:nvPr/>
        </p:nvSpPr>
        <p:spPr>
          <a:xfrm>
            <a:off x="171450" y="796952"/>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328" name="Google Shape;328;p12"/>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123" name="Google Shape;123;p2"/>
          <p:cNvSpPr txBox="1"/>
          <p:nvPr/>
        </p:nvSpPr>
        <p:spPr>
          <a:xfrm>
            <a:off x="2465766" y="1283806"/>
            <a:ext cx="6426600" cy="1849500"/>
          </a:xfrm>
          <a:prstGeom prst="rect">
            <a:avLst/>
          </a:prstGeom>
          <a:noFill/>
          <a:ln>
            <a:noFill/>
          </a:ln>
        </p:spPr>
        <p:txBody>
          <a:bodyPr anchorCtr="0" anchor="t" bIns="45700" lIns="91425" spcFirstLastPara="1" rIns="91425" wrap="square" tIns="45700">
            <a:spAutoFit/>
          </a:bodyPr>
          <a:lstStyle/>
          <a:p>
            <a:pPr indent="-257175" lvl="0" marL="257175" marR="0" rtl="0" algn="l">
              <a:spcBef>
                <a:spcPts val="0"/>
              </a:spcBef>
              <a:spcAft>
                <a:spcPts val="0"/>
              </a:spcAft>
              <a:buClr>
                <a:srgbClr val="002060"/>
              </a:buClr>
              <a:buSzPts val="1500"/>
              <a:buFont typeface="Fira Sans"/>
              <a:buChar char="•"/>
            </a:pPr>
            <a:r>
              <a:rPr i="0" lang="en-US" sz="1500" u="none" cap="none" strike="noStrike">
                <a:solidFill>
                  <a:srgbClr val="002060"/>
                </a:solidFill>
                <a:latin typeface="Fira Sans"/>
                <a:ea typeface="Fira Sans"/>
                <a:cs typeface="Fira Sans"/>
                <a:sym typeface="Fira Sans"/>
              </a:rPr>
              <a:t>Business Developer at Consorzio di ricerca Hypatia and Fondazione E. Amaldi</a:t>
            </a:r>
            <a:endParaRPr sz="1500">
              <a:solidFill>
                <a:srgbClr val="002060"/>
              </a:solidFill>
              <a:latin typeface="Fira Sans"/>
              <a:ea typeface="Fira Sans"/>
              <a:cs typeface="Fira Sans"/>
              <a:sym typeface="Fira Sans"/>
            </a:endParaRPr>
          </a:p>
          <a:p>
            <a:pPr indent="-257175" lvl="0" marL="257175" marR="0" rtl="0" algn="l">
              <a:spcBef>
                <a:spcPts val="1000"/>
              </a:spcBef>
              <a:spcAft>
                <a:spcPts val="0"/>
              </a:spcAft>
              <a:buClr>
                <a:srgbClr val="002060"/>
              </a:buClr>
              <a:buSzPts val="1500"/>
              <a:buFont typeface="Fira Sans"/>
              <a:buChar char="•"/>
            </a:pPr>
            <a:r>
              <a:rPr i="0" lang="en-US" sz="1500" u="none" cap="none" strike="noStrike">
                <a:solidFill>
                  <a:srgbClr val="002060"/>
                </a:solidFill>
                <a:latin typeface="Fira Sans"/>
                <a:ea typeface="Fira Sans"/>
                <a:cs typeface="Fira Sans"/>
                <a:sym typeface="Fira Sans"/>
              </a:rPr>
              <a:t>+20 years of experience in business consulting, business development, management, finance for innovation</a:t>
            </a:r>
            <a:endParaRPr>
              <a:latin typeface="Fira Sans"/>
              <a:ea typeface="Fira Sans"/>
              <a:cs typeface="Fira Sans"/>
              <a:sym typeface="Fira Sans"/>
            </a:endParaRPr>
          </a:p>
          <a:p>
            <a:pPr indent="-257175" lvl="0" marL="257175" marR="0" rtl="0" algn="l">
              <a:spcBef>
                <a:spcPts val="1000"/>
              </a:spcBef>
              <a:spcAft>
                <a:spcPts val="0"/>
              </a:spcAft>
              <a:buClr>
                <a:srgbClr val="002060"/>
              </a:buClr>
              <a:buSzPts val="1500"/>
              <a:buFont typeface="Fira Sans"/>
              <a:buChar char="•"/>
            </a:pPr>
            <a:r>
              <a:rPr i="0" lang="en-US" sz="1500" u="none" cap="none" strike="noStrike">
                <a:solidFill>
                  <a:srgbClr val="002060"/>
                </a:solidFill>
                <a:latin typeface="Fira Sans"/>
                <a:ea typeface="Fira Sans"/>
                <a:cs typeface="Fira Sans"/>
                <a:sym typeface="Fira Sans"/>
              </a:rPr>
              <a:t>Focus on: startups, technology transfer, space businesses, finance</a:t>
            </a:r>
            <a:endParaRPr>
              <a:latin typeface="Fira Sans"/>
              <a:ea typeface="Fira Sans"/>
              <a:cs typeface="Fira Sans"/>
              <a:sym typeface="Fira Sans"/>
            </a:endParaRPr>
          </a:p>
          <a:p>
            <a:pPr indent="-257175" lvl="0" marL="257175" marR="0" rtl="0" algn="l">
              <a:spcBef>
                <a:spcPts val="900"/>
              </a:spcBef>
              <a:spcAft>
                <a:spcPts val="0"/>
              </a:spcAft>
              <a:buClr>
                <a:srgbClr val="002060"/>
              </a:buClr>
              <a:buSzPts val="1500"/>
              <a:buFont typeface="Fira Sans"/>
              <a:buChar char="•"/>
            </a:pPr>
            <a:r>
              <a:rPr i="0" lang="en-US" sz="1500" u="none" cap="none" strike="noStrike">
                <a:solidFill>
                  <a:srgbClr val="002060"/>
                </a:solidFill>
                <a:latin typeface="Fira Sans"/>
                <a:ea typeface="Fira Sans"/>
                <a:cs typeface="Fira Sans"/>
                <a:sym typeface="Fira Sans"/>
              </a:rPr>
              <a:t>Trainer, coach, tutor for Investment Readiness Programmes</a:t>
            </a:r>
            <a:endParaRPr>
              <a:latin typeface="Fira Sans"/>
              <a:ea typeface="Fira Sans"/>
              <a:cs typeface="Fira Sans"/>
              <a:sym typeface="Fira Sans"/>
            </a:endParaRPr>
          </a:p>
        </p:txBody>
      </p:sp>
      <p:pic>
        <p:nvPicPr>
          <p:cNvPr descr="FB avatar" id="124" name="Google Shape;124;p2"/>
          <p:cNvPicPr preferRelativeResize="0"/>
          <p:nvPr/>
        </p:nvPicPr>
        <p:blipFill rotWithShape="1">
          <a:blip r:embed="rId3">
            <a:alphaModFix/>
          </a:blip>
          <a:srcRect b="0" l="0" r="0" t="0"/>
          <a:stretch/>
        </p:blipFill>
        <p:spPr>
          <a:xfrm>
            <a:off x="803928" y="1263592"/>
            <a:ext cx="1593907" cy="1593908"/>
          </a:xfrm>
          <a:prstGeom prst="rect">
            <a:avLst/>
          </a:prstGeom>
          <a:noFill/>
          <a:ln>
            <a:noFill/>
          </a:ln>
        </p:spPr>
      </p:pic>
      <p:sp>
        <p:nvSpPr>
          <p:cNvPr id="125" name="Google Shape;125;p2"/>
          <p:cNvSpPr/>
          <p:nvPr/>
        </p:nvSpPr>
        <p:spPr>
          <a:xfrm>
            <a:off x="1088048" y="2989526"/>
            <a:ext cx="986168" cy="2482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13" u="none" cap="none" strike="noStrike">
                <a:solidFill>
                  <a:schemeClr val="dk1"/>
                </a:solidFill>
                <a:latin typeface="Fira Sans"/>
                <a:ea typeface="Fira Sans"/>
                <a:cs typeface="Fira Sans"/>
                <a:sym typeface="Fira Sans"/>
              </a:rPr>
              <a:t>Fabio Biscotti</a:t>
            </a:r>
            <a:endParaRPr/>
          </a:p>
        </p:txBody>
      </p:sp>
      <p:sp>
        <p:nvSpPr>
          <p:cNvPr id="126" name="Google Shape;126;p2"/>
          <p:cNvSpPr txBox="1"/>
          <p:nvPr/>
        </p:nvSpPr>
        <p:spPr>
          <a:xfrm>
            <a:off x="596254" y="419226"/>
            <a:ext cx="81523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HELLO !</a:t>
            </a:r>
            <a:endParaRPr/>
          </a:p>
        </p:txBody>
      </p:sp>
      <p:sp>
        <p:nvSpPr>
          <p:cNvPr id="127" name="Google Shape;127;p2"/>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28" name="Google Shape;128;p2"/>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29" name="Google Shape;129;p2"/>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130" name="Google Shape;130;p2"/>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8c5fbe295b_0_19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334" name="Google Shape;334;g28c5fbe295b_0_195"/>
          <p:cNvSpPr txBox="1"/>
          <p:nvPr/>
        </p:nvSpPr>
        <p:spPr>
          <a:xfrm>
            <a:off x="800100" y="1988225"/>
            <a:ext cx="7772400" cy="9234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7"/>
            </a:pPr>
            <a:r>
              <a:rPr b="1" lang="en-US" sz="1800">
                <a:solidFill>
                  <a:schemeClr val="dk1"/>
                </a:solidFill>
                <a:latin typeface="Fira Sans"/>
                <a:ea typeface="Fira Sans"/>
                <a:cs typeface="Fira Sans"/>
                <a:sym typeface="Fira Sans"/>
              </a:rPr>
              <a:t>Maintenance</a:t>
            </a:r>
            <a:r>
              <a:rPr lang="en-US" sz="1800">
                <a:solidFill>
                  <a:schemeClr val="dk1"/>
                </a:solidFill>
                <a:latin typeface="Fira Sans"/>
                <a:ea typeface="Fira Sans"/>
                <a:cs typeface="Fira Sans"/>
                <a:sym typeface="Fira Sans"/>
              </a:rPr>
              <a:t>: Determine the maintenance requirements for the proposed technical solution and evaluate the availability of technical personnel to perform maintenance tasks</a:t>
            </a:r>
            <a:endParaRPr/>
          </a:p>
        </p:txBody>
      </p:sp>
      <p:sp>
        <p:nvSpPr>
          <p:cNvPr id="335" name="Google Shape;335;g28c5fbe295b_0_19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36" name="Google Shape;336;g28c5fbe295b_0_19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37" name="Google Shape;337;g28c5fbe295b_0_19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38" name="Google Shape;338;g28c5fbe295b_0_19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339" name="Google Shape;339;g28c5fbe295b_0_195"/>
          <p:cNvSpPr txBox="1"/>
          <p:nvPr/>
        </p:nvSpPr>
        <p:spPr>
          <a:xfrm>
            <a:off x="171450" y="796952"/>
            <a:ext cx="8858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340" name="Google Shape;340;g28c5fbe295b_0_195"/>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346" name="Google Shape;346;p13"/>
          <p:cNvSpPr txBox="1"/>
          <p:nvPr/>
        </p:nvSpPr>
        <p:spPr>
          <a:xfrm>
            <a:off x="800100" y="1939826"/>
            <a:ext cx="7772400" cy="9234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8"/>
            </a:pPr>
            <a:r>
              <a:rPr b="1" lang="en-US" sz="1800">
                <a:solidFill>
                  <a:schemeClr val="dk1"/>
                </a:solidFill>
                <a:latin typeface="Fira Sans"/>
                <a:ea typeface="Fira Sans"/>
                <a:cs typeface="Fira Sans"/>
                <a:sym typeface="Fira Sans"/>
              </a:rPr>
              <a:t>Technical Risk</a:t>
            </a:r>
            <a:r>
              <a:rPr lang="en-US" sz="1800">
                <a:solidFill>
                  <a:schemeClr val="dk1"/>
                </a:solidFill>
                <a:latin typeface="Fira Sans"/>
                <a:ea typeface="Fira Sans"/>
                <a:cs typeface="Fira Sans"/>
                <a:sym typeface="Fira Sans"/>
              </a:rPr>
              <a:t>: Identify and assess the technical risks associated with the proposed technical solution</a:t>
            </a:r>
            <a:endParaRPr/>
          </a:p>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p:txBody>
      </p:sp>
      <p:sp>
        <p:nvSpPr>
          <p:cNvPr id="347" name="Google Shape;347;p13"/>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48" name="Google Shape;348;p13"/>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49" name="Google Shape;349;p13"/>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50" name="Google Shape;350;p13"/>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351" name="Google Shape;351;p13"/>
          <p:cNvSpPr txBox="1"/>
          <p:nvPr/>
        </p:nvSpPr>
        <p:spPr>
          <a:xfrm>
            <a:off x="171450" y="796952"/>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352" name="Google Shape;352;p13"/>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8c5fbe295b_0_20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358" name="Google Shape;358;g28c5fbe295b_0_206"/>
          <p:cNvSpPr txBox="1"/>
          <p:nvPr/>
        </p:nvSpPr>
        <p:spPr>
          <a:xfrm>
            <a:off x="800100" y="1939826"/>
            <a:ext cx="7772400" cy="1477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9"/>
            </a:pPr>
            <a:r>
              <a:rPr b="1" lang="en-US" sz="1800">
                <a:solidFill>
                  <a:schemeClr val="dk1"/>
                </a:solidFill>
                <a:latin typeface="Fira Sans"/>
                <a:ea typeface="Fira Sans"/>
                <a:cs typeface="Fira Sans"/>
                <a:sym typeface="Fira Sans"/>
              </a:rPr>
              <a:t>Technical Expertise</a:t>
            </a:r>
            <a:r>
              <a:rPr lang="en-US" sz="1800">
                <a:solidFill>
                  <a:schemeClr val="dk1"/>
                </a:solidFill>
                <a:latin typeface="Fira Sans"/>
                <a:ea typeface="Fira Sans"/>
                <a:cs typeface="Fira Sans"/>
                <a:sym typeface="Fira Sans"/>
              </a:rPr>
              <a:t>: Evaluate the technical expertise required to implement the proposed technical solution and determine if the organization has the necessary skills in-house or if outside expertise is needed</a:t>
            </a:r>
            <a:endParaRPr/>
          </a:p>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p:txBody>
      </p:sp>
      <p:sp>
        <p:nvSpPr>
          <p:cNvPr id="359" name="Google Shape;359;g28c5fbe295b_0_20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60" name="Google Shape;360;g28c5fbe295b_0_206"/>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61" name="Google Shape;361;g28c5fbe295b_0_206"/>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62" name="Google Shape;362;g28c5fbe295b_0_206"/>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363" name="Google Shape;363;g28c5fbe295b_0_206"/>
          <p:cNvSpPr txBox="1"/>
          <p:nvPr/>
        </p:nvSpPr>
        <p:spPr>
          <a:xfrm>
            <a:off x="171450" y="796952"/>
            <a:ext cx="88584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364" name="Google Shape;364;g28c5fbe295b_0_206"/>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370" name="Google Shape;370;p14"/>
          <p:cNvSpPr txBox="1"/>
          <p:nvPr/>
        </p:nvSpPr>
        <p:spPr>
          <a:xfrm>
            <a:off x="876300" y="1877020"/>
            <a:ext cx="7772400" cy="646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10"/>
            </a:pPr>
            <a:r>
              <a:rPr b="1" lang="en-US" sz="1800">
                <a:solidFill>
                  <a:schemeClr val="dk1"/>
                </a:solidFill>
                <a:latin typeface="Fira Sans"/>
                <a:ea typeface="Fira Sans"/>
                <a:cs typeface="Fira Sans"/>
                <a:sym typeface="Fira Sans"/>
              </a:rPr>
              <a:t>Timeframe</a:t>
            </a:r>
            <a:r>
              <a:rPr lang="en-US" sz="1800">
                <a:solidFill>
                  <a:schemeClr val="dk1"/>
                </a:solidFill>
                <a:latin typeface="Fira Sans"/>
                <a:ea typeface="Fira Sans"/>
                <a:cs typeface="Fira Sans"/>
                <a:sym typeface="Fira Sans"/>
              </a:rPr>
              <a:t>: Define the timeframe for the technical feasibility study and ensure that it aligns with the project timeline. </a:t>
            </a:r>
            <a:endParaRPr sz="1800">
              <a:solidFill>
                <a:schemeClr val="dk1"/>
              </a:solidFill>
              <a:latin typeface="Fira Sans"/>
              <a:ea typeface="Fira Sans"/>
              <a:cs typeface="Fira Sans"/>
              <a:sym typeface="Fira Sans"/>
            </a:endParaRPr>
          </a:p>
        </p:txBody>
      </p:sp>
      <p:sp>
        <p:nvSpPr>
          <p:cNvPr id="371" name="Google Shape;371;p14"/>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72" name="Google Shape;372;p14"/>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73" name="Google Shape;373;p14"/>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74" name="Google Shape;374;p14"/>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375" name="Google Shape;375;p14"/>
          <p:cNvSpPr txBox="1"/>
          <p:nvPr/>
        </p:nvSpPr>
        <p:spPr>
          <a:xfrm>
            <a:off x="171450" y="796952"/>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TECHNICAL FEASIBILITY: CONTENTS</a:t>
            </a:r>
            <a:endParaRPr/>
          </a:p>
        </p:txBody>
      </p:sp>
      <p:sp>
        <p:nvSpPr>
          <p:cNvPr id="376" name="Google Shape;376;p14"/>
          <p:cNvSpPr txBox="1"/>
          <p:nvPr/>
        </p:nvSpPr>
        <p:spPr>
          <a:xfrm>
            <a:off x="171450" y="1484174"/>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9"/>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382" name="Google Shape;382;p19"/>
          <p:cNvSpPr txBox="1"/>
          <p:nvPr/>
        </p:nvSpPr>
        <p:spPr>
          <a:xfrm>
            <a:off x="589807" y="1934400"/>
            <a:ext cx="8152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3) TIPS FOR WRITING A TECH FEASIBILITY</a:t>
            </a:r>
            <a:endParaRPr>
              <a:latin typeface="Fira Sans"/>
              <a:ea typeface="Fira Sans"/>
              <a:cs typeface="Fira Sans"/>
              <a:sym typeface="Fira Sans"/>
            </a:endParaRPr>
          </a:p>
        </p:txBody>
      </p:sp>
      <p:sp>
        <p:nvSpPr>
          <p:cNvPr id="383" name="Google Shape;383;p19"/>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84" name="Google Shape;384;p19"/>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85" name="Google Shape;385;p19"/>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86" name="Google Shape;386;p19"/>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0"/>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392" name="Google Shape;392;p20"/>
          <p:cNvSpPr txBox="1"/>
          <p:nvPr/>
        </p:nvSpPr>
        <p:spPr>
          <a:xfrm>
            <a:off x="685800" y="2114550"/>
            <a:ext cx="7772400"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a:pPr>
            <a:r>
              <a:rPr b="1" lang="en-US" sz="1800">
                <a:solidFill>
                  <a:schemeClr val="dk1"/>
                </a:solidFill>
                <a:latin typeface="Fira Sans"/>
                <a:ea typeface="Fira Sans"/>
                <a:cs typeface="Fira Sans"/>
                <a:sym typeface="Fira Sans"/>
              </a:rPr>
              <a:t>Define the purpose and scope</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Clearly define the purpose and scope of the study. This will help ensure that the study is focused and provides relevant information for the proposed project</a:t>
            </a:r>
            <a:endParaRPr/>
          </a:p>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p:txBody>
      </p:sp>
      <p:sp>
        <p:nvSpPr>
          <p:cNvPr id="393" name="Google Shape;393;p20"/>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394" name="Google Shape;394;p20"/>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p>
        </p:txBody>
      </p:sp>
      <p:sp>
        <p:nvSpPr>
          <p:cNvPr id="395" name="Google Shape;395;p20"/>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396" name="Google Shape;396;p20"/>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397" name="Google Shape;397;p20"/>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398" name="Google Shape;398;p20"/>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1"/>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404" name="Google Shape;404;p21"/>
          <p:cNvSpPr txBox="1"/>
          <p:nvPr/>
        </p:nvSpPr>
        <p:spPr>
          <a:xfrm>
            <a:off x="685800" y="2114550"/>
            <a:ext cx="7772400"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2"/>
            </a:pPr>
            <a:r>
              <a:rPr b="1" lang="en-US" sz="1800">
                <a:solidFill>
                  <a:schemeClr val="dk1"/>
                </a:solidFill>
                <a:latin typeface="Fira Sans"/>
                <a:ea typeface="Fira Sans"/>
                <a:cs typeface="Fira Sans"/>
                <a:sym typeface="Fira Sans"/>
              </a:rPr>
              <a:t>Identify key stakeholders</a:t>
            </a:r>
            <a:endParaRPr/>
          </a:p>
          <a:p>
            <a:pPr indent="-228600" lvl="0" marL="342900" marR="0" rtl="0" algn="l">
              <a:spcBef>
                <a:spcPts val="0"/>
              </a:spcBef>
              <a:spcAft>
                <a:spcPts val="0"/>
              </a:spcAft>
              <a:buClr>
                <a:schemeClr val="dk1"/>
              </a:buClr>
              <a:buSzPts val="1800"/>
              <a:buFont typeface="Fira Sans"/>
              <a:buNone/>
            </a:pPr>
            <a:r>
              <a:t/>
            </a:r>
            <a:endParaRPr b="1"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Identify the key stakeholders who will be impacted by the project and ensure that their requirements and concerns are duly addressed in the study</a:t>
            </a:r>
            <a:endParaRPr/>
          </a:p>
        </p:txBody>
      </p:sp>
      <p:sp>
        <p:nvSpPr>
          <p:cNvPr id="405" name="Google Shape;405;p21"/>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406" name="Google Shape;406;p21"/>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407" name="Google Shape;407;p21"/>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408" name="Google Shape;408;p21"/>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409" name="Google Shape;409;p21"/>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410" name="Google Shape;410;p21"/>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latin typeface="Fira Sans"/>
              <a:ea typeface="Fira Sans"/>
              <a:cs typeface="Fira Sans"/>
              <a:sym typeface="Fir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416" name="Google Shape;416;p22"/>
          <p:cNvSpPr txBox="1"/>
          <p:nvPr/>
        </p:nvSpPr>
        <p:spPr>
          <a:xfrm>
            <a:off x="685800" y="2112824"/>
            <a:ext cx="7772400"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3"/>
            </a:pPr>
            <a:r>
              <a:rPr b="1" lang="en-US" sz="1800">
                <a:solidFill>
                  <a:schemeClr val="dk1"/>
                </a:solidFill>
                <a:latin typeface="Fira Sans"/>
                <a:ea typeface="Fira Sans"/>
                <a:cs typeface="Fira Sans"/>
                <a:sym typeface="Fira Sans"/>
              </a:rPr>
              <a:t>Include technical details</a:t>
            </a:r>
            <a:endParaRPr/>
          </a:p>
          <a:p>
            <a:pPr indent="0" lvl="0" marL="0" marR="0" rtl="0" algn="l">
              <a:spcBef>
                <a:spcPts val="0"/>
              </a:spcBef>
              <a:spcAft>
                <a:spcPts val="0"/>
              </a:spcAft>
              <a:buNone/>
            </a:pPr>
            <a:r>
              <a:t/>
            </a:r>
            <a:endParaRPr b="1"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While the study should be accessible to non-technical stakeholders, it should also provide enough technical details and specifications to accurately assess the feasibility of the project (e.g. in Annexes)</a:t>
            </a:r>
            <a:endParaRPr/>
          </a:p>
          <a:p>
            <a:pPr indent="0" lvl="0" marL="0" marR="0" rtl="0" algn="l">
              <a:spcBef>
                <a:spcPts val="0"/>
              </a:spcBef>
              <a:spcAft>
                <a:spcPts val="0"/>
              </a:spcAft>
              <a:buNone/>
            </a:pPr>
            <a:r>
              <a:t/>
            </a:r>
            <a:endParaRPr b="1" sz="1800">
              <a:solidFill>
                <a:schemeClr val="dk1"/>
              </a:solidFill>
              <a:latin typeface="Fira Sans"/>
              <a:ea typeface="Fira Sans"/>
              <a:cs typeface="Fira Sans"/>
              <a:sym typeface="Fira Sans"/>
            </a:endParaRPr>
          </a:p>
        </p:txBody>
      </p:sp>
      <p:sp>
        <p:nvSpPr>
          <p:cNvPr id="417" name="Google Shape;417;p22"/>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418" name="Google Shape;418;p22"/>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419" name="Google Shape;419;p22"/>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420" name="Google Shape;420;p22"/>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421" name="Google Shape;421;p22"/>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422" name="Google Shape;422;p22"/>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428" name="Google Shape;428;p23"/>
          <p:cNvSpPr txBox="1"/>
          <p:nvPr/>
        </p:nvSpPr>
        <p:spPr>
          <a:xfrm>
            <a:off x="685800" y="2114550"/>
            <a:ext cx="7772400"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4"/>
            </a:pPr>
            <a:r>
              <a:rPr b="1" lang="en-US" sz="1800">
                <a:solidFill>
                  <a:schemeClr val="dk1"/>
                </a:solidFill>
                <a:latin typeface="Fira Sans"/>
                <a:ea typeface="Fira Sans"/>
                <a:cs typeface="Fira Sans"/>
                <a:sym typeface="Fira Sans"/>
              </a:rPr>
              <a:t>Assess costs</a:t>
            </a:r>
            <a:endParaRPr/>
          </a:p>
          <a:p>
            <a:pPr indent="0" lvl="0" marL="0" marR="0" rtl="0" algn="l">
              <a:spcBef>
                <a:spcPts val="0"/>
              </a:spcBef>
              <a:spcAft>
                <a:spcPts val="0"/>
              </a:spcAft>
              <a:buNone/>
            </a:pPr>
            <a:r>
              <a:t/>
            </a:r>
            <a:endParaRPr b="1"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Provide an idea / assessment of the technical / productive costs, to be linked with the other analysis of your project (e.g. economic viability, business plan, etc..)</a:t>
            </a:r>
            <a:endParaRPr sz="1800">
              <a:solidFill>
                <a:schemeClr val="dk1"/>
              </a:solidFill>
              <a:latin typeface="Fira Sans"/>
              <a:ea typeface="Fira Sans"/>
              <a:cs typeface="Fira Sans"/>
              <a:sym typeface="Fira Sans"/>
            </a:endParaRPr>
          </a:p>
        </p:txBody>
      </p:sp>
      <p:sp>
        <p:nvSpPr>
          <p:cNvPr id="429" name="Google Shape;429;p23"/>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430" name="Google Shape;430;p23"/>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431" name="Google Shape;431;p23"/>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432" name="Google Shape;432;p23"/>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433" name="Google Shape;433;p23"/>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434" name="Google Shape;434;p23"/>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440" name="Google Shape;440;p24"/>
          <p:cNvSpPr txBox="1"/>
          <p:nvPr/>
        </p:nvSpPr>
        <p:spPr>
          <a:xfrm>
            <a:off x="685800" y="2114550"/>
            <a:ext cx="7772400"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5"/>
            </a:pPr>
            <a:r>
              <a:rPr b="1" lang="en-US" sz="1800">
                <a:solidFill>
                  <a:schemeClr val="dk1"/>
                </a:solidFill>
                <a:latin typeface="Fira Sans"/>
                <a:ea typeface="Fira Sans"/>
                <a:cs typeface="Fira Sans"/>
                <a:sym typeface="Fira Sans"/>
              </a:rPr>
              <a:t>Identify and evaluate alternatives</a:t>
            </a:r>
            <a:endParaRPr/>
          </a:p>
          <a:p>
            <a:pPr indent="0" lvl="0" marL="0" marR="0" rtl="0" algn="l">
              <a:spcBef>
                <a:spcPts val="0"/>
              </a:spcBef>
              <a:spcAft>
                <a:spcPts val="0"/>
              </a:spcAft>
              <a:buNone/>
            </a:pPr>
            <a:r>
              <a:t/>
            </a:r>
            <a:endParaRPr b="1"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Identify and evaluate alternative solutions or technologies that could be used instead of the proposed solution. This will help provide context for the feasibility of the proposed project</a:t>
            </a:r>
            <a:endParaRPr/>
          </a:p>
        </p:txBody>
      </p:sp>
      <p:sp>
        <p:nvSpPr>
          <p:cNvPr id="441" name="Google Shape;441;p24"/>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442" name="Google Shape;442;p24"/>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443" name="Google Shape;443;p24"/>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444" name="Google Shape;444;p24"/>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445" name="Google Shape;445;p24"/>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446" name="Google Shape;446;p24"/>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p:nvPr/>
        </p:nvSpPr>
        <p:spPr>
          <a:xfrm>
            <a:off x="1286534" y="1202736"/>
            <a:ext cx="6759000" cy="303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2060"/>
                </a:solidFill>
                <a:latin typeface="Fira Sans"/>
                <a:ea typeface="Fira Sans"/>
                <a:cs typeface="Fira Sans"/>
                <a:sym typeface="Fira Sans"/>
              </a:rPr>
              <a:t>TECH FEASIBILITY</a:t>
            </a:r>
            <a:endParaRPr/>
          </a:p>
          <a:p>
            <a:pPr indent="-257175" lvl="0" marL="257175" marR="0" rtl="0" algn="l">
              <a:spcBef>
                <a:spcPts val="675"/>
              </a:spcBef>
              <a:spcAft>
                <a:spcPts val="0"/>
              </a:spcAft>
              <a:buClr>
                <a:srgbClr val="002060"/>
              </a:buClr>
              <a:buSzPts val="1800"/>
              <a:buFont typeface="Fira Sans"/>
              <a:buAutoNum type="arabicParenR"/>
            </a:pPr>
            <a:r>
              <a:rPr b="0" i="0" lang="en-US" sz="1800" u="none" cap="none" strike="noStrike">
                <a:solidFill>
                  <a:srgbClr val="002060"/>
                </a:solidFill>
                <a:latin typeface="Fira Sans"/>
                <a:ea typeface="Fira Sans"/>
                <a:cs typeface="Fira Sans"/>
                <a:sym typeface="Fira Sans"/>
              </a:rPr>
              <a:t>Tech Feasibility: </a:t>
            </a:r>
            <a:r>
              <a:rPr lang="en-US" sz="1800">
                <a:solidFill>
                  <a:srgbClr val="002060"/>
                </a:solidFill>
                <a:latin typeface="Fira Sans"/>
                <a:ea typeface="Fira Sans"/>
                <a:cs typeface="Fira Sans"/>
                <a:sym typeface="Fira Sans"/>
              </a:rPr>
              <a:t>intro</a:t>
            </a:r>
            <a:endParaRPr/>
          </a:p>
          <a:p>
            <a:pPr indent="-257175" lvl="0" marL="257175" marR="0" rtl="0" algn="l">
              <a:spcBef>
                <a:spcPts val="450"/>
              </a:spcBef>
              <a:spcAft>
                <a:spcPts val="0"/>
              </a:spcAft>
              <a:buClr>
                <a:srgbClr val="002060"/>
              </a:buClr>
              <a:buSzPts val="1800"/>
              <a:buFont typeface="Fira Sans"/>
              <a:buAutoNum type="arabicParenR"/>
            </a:pPr>
            <a:r>
              <a:rPr lang="en-US" sz="1800">
                <a:solidFill>
                  <a:srgbClr val="002060"/>
                </a:solidFill>
                <a:latin typeface="Fira Sans"/>
                <a:ea typeface="Fira Sans"/>
                <a:cs typeface="Fira Sans"/>
                <a:sym typeface="Fira Sans"/>
              </a:rPr>
              <a:t>Tech Feasibility: Contents</a:t>
            </a:r>
            <a:endParaRPr sz="1800">
              <a:solidFill>
                <a:srgbClr val="002060"/>
              </a:solidFill>
              <a:latin typeface="Fira Sans"/>
              <a:ea typeface="Fira Sans"/>
              <a:cs typeface="Fira Sans"/>
              <a:sym typeface="Fira Sans"/>
            </a:endParaRPr>
          </a:p>
          <a:p>
            <a:pPr indent="-257175" lvl="0" marL="257175" marR="0" rtl="0" algn="l">
              <a:spcBef>
                <a:spcPts val="450"/>
              </a:spcBef>
              <a:spcAft>
                <a:spcPts val="0"/>
              </a:spcAft>
              <a:buClr>
                <a:srgbClr val="002060"/>
              </a:buClr>
              <a:buSzPts val="1800"/>
              <a:buFont typeface="Fira Sans"/>
              <a:buAutoNum type="arabicParenR"/>
            </a:pPr>
            <a:r>
              <a:rPr b="0" i="0" lang="en-US" sz="1800" u="none" cap="none" strike="noStrike">
                <a:solidFill>
                  <a:srgbClr val="002060"/>
                </a:solidFill>
                <a:latin typeface="Fira Sans"/>
                <a:ea typeface="Fira Sans"/>
                <a:cs typeface="Fira Sans"/>
                <a:sym typeface="Fira Sans"/>
              </a:rPr>
              <a:t>Tips for writing a Tech Feasibility</a:t>
            </a:r>
            <a:endParaRPr/>
          </a:p>
          <a:p>
            <a:pPr indent="-257175" lvl="0" marL="257175" marR="0" rtl="0" algn="l">
              <a:spcBef>
                <a:spcPts val="450"/>
              </a:spcBef>
              <a:spcAft>
                <a:spcPts val="0"/>
              </a:spcAft>
              <a:buClr>
                <a:srgbClr val="002060"/>
              </a:buClr>
              <a:buSzPts val="1800"/>
              <a:buFont typeface="Fira Sans"/>
              <a:buAutoNum type="arabicParenR"/>
            </a:pPr>
            <a:r>
              <a:rPr b="0" i="0" lang="en-US" sz="1800" u="none" cap="none" strike="noStrike">
                <a:solidFill>
                  <a:srgbClr val="002060"/>
                </a:solidFill>
                <a:latin typeface="Fira Sans"/>
                <a:ea typeface="Fira Sans"/>
                <a:cs typeface="Fira Sans"/>
                <a:sym typeface="Fira Sans"/>
              </a:rPr>
              <a:t>Resources and costs</a:t>
            </a:r>
            <a:endParaRPr/>
          </a:p>
          <a:p>
            <a:pPr indent="-257175" lvl="0" marL="257175" marR="0" rtl="0" algn="l">
              <a:spcBef>
                <a:spcPts val="450"/>
              </a:spcBef>
              <a:spcAft>
                <a:spcPts val="0"/>
              </a:spcAft>
              <a:buClr>
                <a:srgbClr val="002060"/>
              </a:buClr>
              <a:buSzPts val="1800"/>
              <a:buFont typeface="Fira Sans"/>
              <a:buAutoNum type="arabicParenR"/>
            </a:pPr>
            <a:r>
              <a:rPr b="0" i="0" lang="en-US" sz="1800" u="none" cap="none" strike="noStrike">
                <a:solidFill>
                  <a:srgbClr val="002060"/>
                </a:solidFill>
                <a:latin typeface="Fira Sans"/>
                <a:ea typeface="Fira Sans"/>
                <a:cs typeface="Fira Sans"/>
                <a:sym typeface="Fira Sans"/>
              </a:rPr>
              <a:t>Risk Analysis</a:t>
            </a:r>
            <a:endParaRPr/>
          </a:p>
          <a:p>
            <a:pPr indent="-257175" lvl="0" marL="257175" marR="0" rtl="0" algn="l">
              <a:spcBef>
                <a:spcPts val="450"/>
              </a:spcBef>
              <a:spcAft>
                <a:spcPts val="0"/>
              </a:spcAft>
              <a:buClr>
                <a:srgbClr val="002060"/>
              </a:buClr>
              <a:buSzPts val="1800"/>
              <a:buFont typeface="Fira Sans"/>
              <a:buAutoNum type="arabicParenR"/>
            </a:pPr>
            <a:r>
              <a:rPr b="0" i="0" lang="en-US" sz="1800" u="none" cap="none" strike="noStrike">
                <a:solidFill>
                  <a:srgbClr val="002060"/>
                </a:solidFill>
                <a:latin typeface="Fira Sans"/>
                <a:ea typeface="Fira Sans"/>
                <a:cs typeface="Fira Sans"/>
                <a:sym typeface="Fira Sans"/>
              </a:rPr>
              <a:t>Methodologies: a case study (ORAC)</a:t>
            </a:r>
            <a:endParaRPr/>
          </a:p>
          <a:p>
            <a:pPr indent="-257175" lvl="0" marL="257175" marR="0" rtl="0" algn="l">
              <a:spcBef>
                <a:spcPts val="450"/>
              </a:spcBef>
              <a:spcAft>
                <a:spcPts val="0"/>
              </a:spcAft>
              <a:buClr>
                <a:srgbClr val="002060"/>
              </a:buClr>
              <a:buSzPts val="1800"/>
              <a:buFont typeface="Fira Sans"/>
              <a:buAutoNum type="arabicParenR"/>
            </a:pPr>
            <a:r>
              <a:rPr lang="en-US" sz="1800">
                <a:solidFill>
                  <a:srgbClr val="002060"/>
                </a:solidFill>
                <a:latin typeface="Fira Sans"/>
                <a:ea typeface="Fira Sans"/>
                <a:cs typeface="Fira Sans"/>
                <a:sym typeface="Fira Sans"/>
              </a:rPr>
              <a:t>Tech Feasibility: an example</a:t>
            </a:r>
            <a:endParaRPr sz="1800">
              <a:solidFill>
                <a:srgbClr val="002060"/>
              </a:solidFill>
              <a:latin typeface="Fira Sans"/>
              <a:ea typeface="Fira Sans"/>
              <a:cs typeface="Fira Sans"/>
              <a:sym typeface="Fira Sans"/>
            </a:endParaRPr>
          </a:p>
          <a:p>
            <a:pPr indent="-257175" lvl="0" marL="257175" marR="0" rtl="0" algn="l">
              <a:spcBef>
                <a:spcPts val="450"/>
              </a:spcBef>
              <a:spcAft>
                <a:spcPts val="0"/>
              </a:spcAft>
              <a:buClr>
                <a:srgbClr val="002060"/>
              </a:buClr>
              <a:buSzPts val="1800"/>
              <a:buFont typeface="Fira Sans"/>
              <a:buAutoNum type="arabicParenR"/>
            </a:pPr>
            <a:r>
              <a:rPr b="0" i="0" lang="en-US" sz="1800" u="none" cap="none" strike="noStrike">
                <a:solidFill>
                  <a:srgbClr val="002060"/>
                </a:solidFill>
                <a:latin typeface="Fira Sans"/>
                <a:ea typeface="Fira Sans"/>
                <a:cs typeface="Fira Sans"/>
                <a:sym typeface="Fira Sans"/>
              </a:rPr>
              <a:t>From Tech Feasibility to Technical Plan</a:t>
            </a:r>
            <a:endParaRPr/>
          </a:p>
          <a:p>
            <a:pPr indent="-257175" lvl="0" marL="257175" marR="0" rtl="0" algn="l">
              <a:spcBef>
                <a:spcPts val="450"/>
              </a:spcBef>
              <a:spcAft>
                <a:spcPts val="0"/>
              </a:spcAft>
              <a:buClr>
                <a:srgbClr val="002060"/>
              </a:buClr>
              <a:buSzPts val="1800"/>
              <a:buFont typeface="Fira Sans"/>
              <a:buAutoNum type="arabicParenR"/>
            </a:pPr>
            <a:r>
              <a:rPr b="0" i="0" lang="en-US" sz="1800" u="none" cap="none" strike="noStrike">
                <a:solidFill>
                  <a:srgbClr val="002060"/>
                </a:solidFill>
                <a:latin typeface="Fira Sans"/>
                <a:ea typeface="Fira Sans"/>
                <a:cs typeface="Fira Sans"/>
                <a:sym typeface="Fira Sans"/>
              </a:rPr>
              <a:t>Bibliography</a:t>
            </a:r>
            <a:endParaRPr/>
          </a:p>
        </p:txBody>
      </p:sp>
      <p:sp>
        <p:nvSpPr>
          <p:cNvPr id="136" name="Google Shape;136;p3"/>
          <p:cNvSpPr txBox="1"/>
          <p:nvPr/>
        </p:nvSpPr>
        <p:spPr>
          <a:xfrm>
            <a:off x="596254" y="842624"/>
            <a:ext cx="8152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entury Gothic"/>
                <a:ea typeface="Century Gothic"/>
                <a:cs typeface="Century Gothic"/>
                <a:sym typeface="Century Gothic"/>
              </a:rPr>
              <a:t>SUMMARY</a:t>
            </a:r>
            <a:endParaRPr/>
          </a:p>
        </p:txBody>
      </p:sp>
      <p:sp>
        <p:nvSpPr>
          <p:cNvPr id="137" name="Google Shape;137;p3"/>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38" name="Google Shape;138;p3"/>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39" name="Google Shape;139;p3"/>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140" name="Google Shape;140;p3"/>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452" name="Google Shape;452;p25"/>
          <p:cNvSpPr txBox="1"/>
          <p:nvPr/>
        </p:nvSpPr>
        <p:spPr>
          <a:xfrm>
            <a:off x="685800" y="2114550"/>
            <a:ext cx="7772400" cy="1477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6"/>
            </a:pPr>
            <a:r>
              <a:rPr b="1" lang="en-US" sz="1800">
                <a:solidFill>
                  <a:schemeClr val="dk1"/>
                </a:solidFill>
                <a:latin typeface="Fira Sans"/>
                <a:ea typeface="Fira Sans"/>
                <a:cs typeface="Fira Sans"/>
                <a:sym typeface="Fira Sans"/>
              </a:rPr>
              <a:t>Assess risks and opportunities</a:t>
            </a:r>
            <a:endParaRPr/>
          </a:p>
          <a:p>
            <a:pPr indent="0" lvl="0" marL="0" marR="0" rtl="0" algn="l">
              <a:spcBef>
                <a:spcPts val="0"/>
              </a:spcBef>
              <a:spcAft>
                <a:spcPts val="0"/>
              </a:spcAft>
              <a:buNone/>
            </a:pPr>
            <a:r>
              <a:t/>
            </a:r>
            <a:endParaRPr b="1"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Conduct a thorough risk assessment, identifying potential technical risks and opportunities. This will help stakeholders understand the potential impact of the project on their organization</a:t>
            </a:r>
            <a:endParaRPr/>
          </a:p>
        </p:txBody>
      </p:sp>
      <p:sp>
        <p:nvSpPr>
          <p:cNvPr id="453" name="Google Shape;453;p2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454" name="Google Shape;454;p2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455" name="Google Shape;455;p2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456" name="Google Shape;456;p2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457" name="Google Shape;457;p25"/>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458" name="Google Shape;458;p25"/>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latin typeface="Fira Sans"/>
              <a:ea typeface="Fira Sans"/>
              <a:cs typeface="Fira Sans"/>
              <a:sym typeface="Fira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464" name="Google Shape;464;p26"/>
          <p:cNvSpPr txBox="1"/>
          <p:nvPr/>
        </p:nvSpPr>
        <p:spPr>
          <a:xfrm>
            <a:off x="685800" y="2114550"/>
            <a:ext cx="7772400"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7"/>
            </a:pPr>
            <a:r>
              <a:rPr b="1" lang="en-US" sz="1800">
                <a:solidFill>
                  <a:schemeClr val="dk1"/>
                </a:solidFill>
                <a:latin typeface="Fira Sans"/>
                <a:ea typeface="Fira Sans"/>
                <a:cs typeface="Fira Sans"/>
                <a:sym typeface="Fira Sans"/>
              </a:rPr>
              <a:t>Provide recommendations</a:t>
            </a:r>
            <a:endParaRPr/>
          </a:p>
          <a:p>
            <a:pPr indent="0" lvl="0" marL="0" marR="0" rtl="0" algn="l">
              <a:spcBef>
                <a:spcPts val="0"/>
              </a:spcBef>
              <a:spcAft>
                <a:spcPts val="0"/>
              </a:spcAft>
              <a:buNone/>
            </a:pPr>
            <a:r>
              <a:t/>
            </a:r>
            <a:endParaRPr b="1"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Based on the findings of the study, provide clear recommendations for whether or not we should go on with the project, and if so, any necessary modifications required, or contingencies envisaged</a:t>
            </a:r>
            <a:endParaRPr/>
          </a:p>
        </p:txBody>
      </p:sp>
      <p:sp>
        <p:nvSpPr>
          <p:cNvPr id="465" name="Google Shape;465;p2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466" name="Google Shape;466;p26"/>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467" name="Google Shape;467;p26"/>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468" name="Google Shape;468;p26"/>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469" name="Google Shape;469;p26"/>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470" name="Google Shape;470;p26"/>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7"/>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476" name="Google Shape;476;p27"/>
          <p:cNvSpPr txBox="1"/>
          <p:nvPr/>
        </p:nvSpPr>
        <p:spPr>
          <a:xfrm>
            <a:off x="685800" y="2112824"/>
            <a:ext cx="7772400"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8"/>
            </a:pPr>
            <a:r>
              <a:rPr b="1" lang="en-US" sz="1800">
                <a:solidFill>
                  <a:schemeClr val="dk1"/>
                </a:solidFill>
                <a:latin typeface="Fira Sans"/>
                <a:ea typeface="Fira Sans"/>
                <a:cs typeface="Fira Sans"/>
                <a:sym typeface="Fira Sans"/>
              </a:rPr>
              <a:t>Review and revise</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Review and revise the study multiple times to ensure accuracy, clarity, and completeness. Consider having a peer review by someone with technical and professional expertise to ensure that the study is accurate and complete</a:t>
            </a:r>
            <a:endParaRPr/>
          </a:p>
        </p:txBody>
      </p:sp>
      <p:sp>
        <p:nvSpPr>
          <p:cNvPr id="477" name="Google Shape;477;p27"/>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478" name="Google Shape;478;p27"/>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479" name="Google Shape;479;p27"/>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480" name="Google Shape;480;p27"/>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481" name="Google Shape;481;p27"/>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482" name="Google Shape;482;p27"/>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8"/>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488" name="Google Shape;488;p28"/>
          <p:cNvSpPr txBox="1"/>
          <p:nvPr/>
        </p:nvSpPr>
        <p:spPr>
          <a:xfrm>
            <a:off x="685800" y="2114550"/>
            <a:ext cx="7772400"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9"/>
            </a:pPr>
            <a:r>
              <a:rPr b="1" lang="en-US" sz="1800">
                <a:solidFill>
                  <a:schemeClr val="dk1"/>
                </a:solidFill>
                <a:latin typeface="Fira Sans"/>
                <a:ea typeface="Fira Sans"/>
                <a:cs typeface="Fira Sans"/>
                <a:sym typeface="Fira Sans"/>
              </a:rPr>
              <a:t>Use clear and concise language</a:t>
            </a:r>
            <a:endParaRPr/>
          </a:p>
          <a:p>
            <a:pPr indent="0" lvl="0" marL="0" marR="0" rtl="0" algn="l">
              <a:spcBef>
                <a:spcPts val="0"/>
              </a:spcBef>
              <a:spcAft>
                <a:spcPts val="0"/>
              </a:spcAft>
              <a:buNone/>
            </a:pPr>
            <a:r>
              <a:t/>
            </a:r>
            <a:endParaRPr b="1"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Avoid technical jargon or terms that may be confusing to non-technical stakeholders</a:t>
            </a:r>
            <a:endParaRPr/>
          </a:p>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p:txBody>
      </p:sp>
      <p:sp>
        <p:nvSpPr>
          <p:cNvPr id="489" name="Google Shape;489;p28"/>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490" name="Google Shape;490;p28"/>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491" name="Google Shape;491;p28"/>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492" name="Google Shape;492;p28"/>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493" name="Google Shape;493;p28"/>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latin typeface="Fira Sans"/>
              <a:ea typeface="Fira Sans"/>
              <a:cs typeface="Fira Sans"/>
              <a:sym typeface="Fira Sans"/>
            </a:endParaRPr>
          </a:p>
        </p:txBody>
      </p:sp>
      <p:sp>
        <p:nvSpPr>
          <p:cNvPr id="494" name="Google Shape;494;p28"/>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9"/>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500" name="Google Shape;500;p29"/>
          <p:cNvSpPr txBox="1"/>
          <p:nvPr/>
        </p:nvSpPr>
        <p:spPr>
          <a:xfrm>
            <a:off x="685800" y="2114550"/>
            <a:ext cx="7772400"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10"/>
            </a:pPr>
            <a:r>
              <a:rPr b="1" lang="en-US" sz="1800">
                <a:solidFill>
                  <a:schemeClr val="dk1"/>
                </a:solidFill>
                <a:latin typeface="Fira Sans"/>
                <a:ea typeface="Fira Sans"/>
                <a:cs typeface="Fira Sans"/>
                <a:sym typeface="Fira Sans"/>
              </a:rPr>
              <a:t>Use a structured format</a:t>
            </a:r>
            <a:endParaRPr/>
          </a:p>
          <a:p>
            <a:pPr indent="-228600" lvl="0" marL="342900" marR="0" rtl="0" algn="l">
              <a:spcBef>
                <a:spcPts val="0"/>
              </a:spcBef>
              <a:spcAft>
                <a:spcPts val="0"/>
              </a:spcAft>
              <a:buClr>
                <a:schemeClr val="dk1"/>
              </a:buClr>
              <a:buSzPts val="1800"/>
              <a:buFont typeface="Fira Sans"/>
              <a:buNone/>
            </a:pPr>
            <a:r>
              <a:t/>
            </a:r>
            <a:endParaRPr sz="1800">
              <a:solidFill>
                <a:schemeClr val="dk1"/>
              </a:solidFill>
              <a:latin typeface="Fira Sans"/>
              <a:ea typeface="Fira Sans"/>
              <a:cs typeface="Fira Sans"/>
              <a:sym typeface="Fira Sans"/>
            </a:endParaRPr>
          </a:p>
          <a:p>
            <a:pPr indent="0" lvl="0" marL="0" marR="0" rtl="0" algn="l">
              <a:spcBef>
                <a:spcPts val="0"/>
              </a:spcBef>
              <a:spcAft>
                <a:spcPts val="0"/>
              </a:spcAft>
              <a:buNone/>
            </a:pPr>
            <a:r>
              <a:rPr lang="en-US" sz="1800">
                <a:solidFill>
                  <a:schemeClr val="dk1"/>
                </a:solidFill>
                <a:latin typeface="Fira Sans"/>
                <a:ea typeface="Fira Sans"/>
                <a:cs typeface="Fira Sans"/>
                <a:sym typeface="Fira Sans"/>
              </a:rPr>
              <a:t>Include an executive summary, introduction, methodology, results, and conclusion. This will help ensure that the study is organized and easy to navigate</a:t>
            </a:r>
            <a:endParaRPr/>
          </a:p>
        </p:txBody>
      </p:sp>
      <p:sp>
        <p:nvSpPr>
          <p:cNvPr id="501" name="Google Shape;501;p29"/>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502" name="Google Shape;502;p29"/>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503" name="Google Shape;503;p29"/>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504" name="Google Shape;504;p29"/>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505" name="Google Shape;505;p29"/>
          <p:cNvSpPr txBox="1"/>
          <p:nvPr/>
        </p:nvSpPr>
        <p:spPr>
          <a:xfrm>
            <a:off x="171450" y="926194"/>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TIPS FOR WRITING A TECHNICAL FEASIBILITY STUDY</a:t>
            </a:r>
            <a:endParaRPr/>
          </a:p>
        </p:txBody>
      </p:sp>
      <p:sp>
        <p:nvSpPr>
          <p:cNvPr id="506" name="Google Shape;506;p29"/>
          <p:cNvSpPr txBox="1"/>
          <p:nvPr/>
        </p:nvSpPr>
        <p:spPr>
          <a:xfrm>
            <a:off x="171450" y="15928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10 Tips for a Tech FS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0"/>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512" name="Google Shape;512;p30"/>
          <p:cNvSpPr txBox="1"/>
          <p:nvPr/>
        </p:nvSpPr>
        <p:spPr>
          <a:xfrm>
            <a:off x="535194" y="1943100"/>
            <a:ext cx="81523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4) TECH FEASIBILITY: RESOURCES AND COSTS</a:t>
            </a:r>
            <a:endParaRPr/>
          </a:p>
        </p:txBody>
      </p:sp>
      <p:sp>
        <p:nvSpPr>
          <p:cNvPr id="513" name="Google Shape;513;p30"/>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514" name="Google Shape;514;p30"/>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515" name="Google Shape;515;p30"/>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516" name="Google Shape;516;p30"/>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1"/>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522" name="Google Shape;522;p31"/>
          <p:cNvSpPr txBox="1"/>
          <p:nvPr/>
        </p:nvSpPr>
        <p:spPr>
          <a:xfrm>
            <a:off x="800631" y="1885950"/>
            <a:ext cx="803856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Fira Sans"/>
                <a:ea typeface="Fira Sans"/>
                <a:cs typeface="Fira Sans"/>
                <a:sym typeface="Fira Sans"/>
              </a:rPr>
              <a:t>Addressability</a:t>
            </a:r>
            <a:r>
              <a:rPr b="0" lang="en-US" sz="1800">
                <a:solidFill>
                  <a:schemeClr val="dk1"/>
                </a:solidFill>
                <a:latin typeface="Fira Sans"/>
                <a:ea typeface="Fira Sans"/>
                <a:cs typeface="Fira Sans"/>
                <a:sym typeface="Fira Sans"/>
              </a:rPr>
              <a:t>:</a:t>
            </a:r>
            <a:endParaRPr/>
          </a:p>
          <a:p>
            <a:pPr indent="0" lvl="0" marL="0" marR="0" rtl="0" algn="l">
              <a:spcBef>
                <a:spcPts val="0"/>
              </a:spcBef>
              <a:spcAft>
                <a:spcPts val="0"/>
              </a:spcAft>
              <a:buNone/>
            </a:pPr>
            <a:r>
              <a:t/>
            </a:r>
            <a:endParaRPr b="0" sz="1800">
              <a:solidFill>
                <a:schemeClr val="dk1"/>
              </a:solidFill>
              <a:latin typeface="Fira Sans"/>
              <a:ea typeface="Fira Sans"/>
              <a:cs typeface="Fira Sans"/>
              <a:sym typeface="Fira Sans"/>
            </a:endParaRPr>
          </a:p>
          <a:p>
            <a:pPr indent="-285750" lvl="0" marL="285750" marR="0" rtl="0" algn="l">
              <a:spcBef>
                <a:spcPts val="0"/>
              </a:spcBef>
              <a:spcAft>
                <a:spcPts val="0"/>
              </a:spcAft>
              <a:buClr>
                <a:schemeClr val="dk1"/>
              </a:buClr>
              <a:buSzPts val="1800"/>
              <a:buFont typeface="Noto Sans Symbols"/>
              <a:buChar char="✔"/>
            </a:pPr>
            <a:r>
              <a:rPr b="1" lang="en-US" sz="1800" u="sng">
                <a:solidFill>
                  <a:schemeClr val="dk1"/>
                </a:solidFill>
                <a:latin typeface="Fira Sans"/>
                <a:ea typeface="Fira Sans"/>
                <a:cs typeface="Fira Sans"/>
                <a:sym typeface="Fira Sans"/>
              </a:rPr>
              <a:t>Direct costs</a:t>
            </a:r>
            <a:r>
              <a:rPr b="0" lang="en-US" sz="1800">
                <a:solidFill>
                  <a:schemeClr val="dk1"/>
                </a:solidFill>
                <a:latin typeface="Fira Sans"/>
                <a:ea typeface="Fira Sans"/>
                <a:cs typeface="Fira Sans"/>
                <a:sym typeface="Fira Sans"/>
              </a:rPr>
              <a:t>: sustained to realise the product and </a:t>
            </a:r>
            <a:r>
              <a:rPr b="0" i="1" lang="en-US" sz="1800">
                <a:solidFill>
                  <a:schemeClr val="dk1"/>
                </a:solidFill>
                <a:latin typeface="Fira Sans"/>
                <a:ea typeface="Fira Sans"/>
                <a:cs typeface="Fira Sans"/>
                <a:sym typeface="Fira Sans"/>
              </a:rPr>
              <a:t>directly addressable </a:t>
            </a:r>
            <a:r>
              <a:rPr b="0" lang="en-US" sz="1800">
                <a:solidFill>
                  <a:schemeClr val="dk1"/>
                </a:solidFill>
                <a:latin typeface="Fira Sans"/>
                <a:ea typeface="Fira Sans"/>
                <a:cs typeface="Fira Sans"/>
                <a:sym typeface="Fira Sans"/>
              </a:rPr>
              <a:t>to it (raw materials, semi-finished, consumables, licences)</a:t>
            </a:r>
            <a:endParaRPr/>
          </a:p>
          <a:p>
            <a:pPr indent="-285750" lvl="0" marL="285750" marR="0" rtl="0" algn="l">
              <a:spcBef>
                <a:spcPts val="0"/>
              </a:spcBef>
              <a:spcAft>
                <a:spcPts val="0"/>
              </a:spcAft>
              <a:buClr>
                <a:schemeClr val="dk1"/>
              </a:buClr>
              <a:buSzPts val="1800"/>
              <a:buFont typeface="Noto Sans Symbols"/>
              <a:buChar char="✔"/>
            </a:pPr>
            <a:r>
              <a:rPr b="1" lang="en-US" sz="1800" u="sng">
                <a:solidFill>
                  <a:schemeClr val="dk1"/>
                </a:solidFill>
                <a:latin typeface="Fira Sans"/>
                <a:ea typeface="Fira Sans"/>
                <a:cs typeface="Fira Sans"/>
                <a:sym typeface="Fira Sans"/>
              </a:rPr>
              <a:t>Indirect costs</a:t>
            </a:r>
            <a:r>
              <a:rPr b="0" lang="en-US" sz="1800">
                <a:solidFill>
                  <a:schemeClr val="dk1"/>
                </a:solidFill>
                <a:latin typeface="Fira Sans"/>
                <a:ea typeface="Fira Sans"/>
                <a:cs typeface="Fira Sans"/>
                <a:sym typeface="Fira Sans"/>
              </a:rPr>
              <a:t>: they are general costs, sustained also for other industrial activities (energy, personnel, etc.). They are counted on the basis of selected «drivers» or ratios</a:t>
            </a:r>
            <a:endParaRPr/>
          </a:p>
        </p:txBody>
      </p:sp>
      <p:sp>
        <p:nvSpPr>
          <p:cNvPr id="523" name="Google Shape;523;p31"/>
          <p:cNvSpPr txBox="1"/>
          <p:nvPr/>
        </p:nvSpPr>
        <p:spPr>
          <a:xfrm>
            <a:off x="171450" y="890885"/>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RESOURCES AND COSTS</a:t>
            </a:r>
            <a:endParaRPr/>
          </a:p>
        </p:txBody>
      </p:sp>
      <p:sp>
        <p:nvSpPr>
          <p:cNvPr id="524" name="Google Shape;524;p31"/>
          <p:cNvSpPr txBox="1"/>
          <p:nvPr/>
        </p:nvSpPr>
        <p:spPr>
          <a:xfrm>
            <a:off x="171450" y="15166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Technical costs</a:t>
            </a:r>
            <a:endParaRPr>
              <a:latin typeface="Fira Sans"/>
              <a:ea typeface="Fira Sans"/>
              <a:cs typeface="Fira Sans"/>
              <a:sym typeface="Fira Sans"/>
            </a:endParaRPr>
          </a:p>
        </p:txBody>
      </p:sp>
      <p:sp>
        <p:nvSpPr>
          <p:cNvPr id="525" name="Google Shape;525;p31"/>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526" name="Google Shape;526;p31"/>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527" name="Google Shape;527;p31"/>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528" name="Google Shape;528;p31"/>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534" name="Google Shape;534;p32"/>
          <p:cNvSpPr txBox="1"/>
          <p:nvPr/>
        </p:nvSpPr>
        <p:spPr>
          <a:xfrm>
            <a:off x="986625" y="1783801"/>
            <a:ext cx="7886100" cy="2586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Fira Sans"/>
                <a:ea typeface="Fira Sans"/>
                <a:cs typeface="Fira Sans"/>
                <a:sym typeface="Fira Sans"/>
              </a:rPr>
              <a:t>Proportionality</a:t>
            </a:r>
            <a:r>
              <a:rPr b="0" lang="en-US" sz="1800">
                <a:solidFill>
                  <a:schemeClr val="dk1"/>
                </a:solidFill>
                <a:latin typeface="Fira Sans"/>
                <a:ea typeface="Fira Sans"/>
                <a:cs typeface="Fira Sans"/>
                <a:sym typeface="Fira Sans"/>
              </a:rPr>
              <a:t>:</a:t>
            </a:r>
            <a:endParaRPr/>
          </a:p>
          <a:p>
            <a:pPr indent="0" lvl="0" marL="0" marR="0" rtl="0" algn="l">
              <a:spcBef>
                <a:spcPts val="0"/>
              </a:spcBef>
              <a:spcAft>
                <a:spcPts val="0"/>
              </a:spcAft>
              <a:buNone/>
            </a:pPr>
            <a:r>
              <a:t/>
            </a:r>
            <a:endParaRPr b="0" sz="1800">
              <a:solidFill>
                <a:schemeClr val="dk1"/>
              </a:solidFill>
              <a:latin typeface="Fira Sans"/>
              <a:ea typeface="Fira Sans"/>
              <a:cs typeface="Fira Sans"/>
              <a:sym typeface="Fira Sans"/>
            </a:endParaRPr>
          </a:p>
          <a:p>
            <a:pPr indent="-285750" lvl="0" marL="285750" marR="0" rtl="0" algn="l">
              <a:spcBef>
                <a:spcPts val="0"/>
              </a:spcBef>
              <a:spcAft>
                <a:spcPts val="0"/>
              </a:spcAft>
              <a:buClr>
                <a:schemeClr val="dk1"/>
              </a:buClr>
              <a:buSzPts val="1800"/>
              <a:buFont typeface="Noto Sans Symbols"/>
              <a:buChar char="✔"/>
            </a:pPr>
            <a:r>
              <a:rPr b="1" lang="en-US" sz="1800" u="sng">
                <a:solidFill>
                  <a:schemeClr val="dk1"/>
                </a:solidFill>
                <a:latin typeface="Fira Sans"/>
                <a:ea typeface="Fira Sans"/>
                <a:cs typeface="Fira Sans"/>
                <a:sym typeface="Fira Sans"/>
              </a:rPr>
              <a:t>Variable costs</a:t>
            </a:r>
            <a:r>
              <a:rPr b="0" lang="en-US" sz="1800">
                <a:solidFill>
                  <a:schemeClr val="dk1"/>
                </a:solidFill>
                <a:latin typeface="Fira Sans"/>
                <a:ea typeface="Fira Sans"/>
                <a:cs typeface="Fira Sans"/>
                <a:sym typeface="Fira Sans"/>
              </a:rPr>
              <a:t>: they are proportioned to the produced quantity (raw materials, consumables, direct labour, etc.). They are also called «product costs»</a:t>
            </a:r>
            <a:endParaRPr/>
          </a:p>
          <a:p>
            <a:pPr indent="-285750" lvl="0" marL="285750" marR="0" rtl="0" algn="l">
              <a:spcBef>
                <a:spcPts val="0"/>
              </a:spcBef>
              <a:spcAft>
                <a:spcPts val="0"/>
              </a:spcAft>
              <a:buClr>
                <a:schemeClr val="dk1"/>
              </a:buClr>
              <a:buSzPts val="1800"/>
              <a:buFont typeface="Noto Sans Symbols"/>
              <a:buChar char="✔"/>
            </a:pPr>
            <a:r>
              <a:rPr b="1" lang="en-US" sz="1800" u="sng">
                <a:solidFill>
                  <a:schemeClr val="dk1"/>
                </a:solidFill>
                <a:latin typeface="Fira Sans"/>
                <a:ea typeface="Fira Sans"/>
                <a:cs typeface="Fira Sans"/>
                <a:sym typeface="Fira Sans"/>
              </a:rPr>
              <a:t>Fixed costs</a:t>
            </a:r>
            <a:r>
              <a:rPr b="0" lang="en-US" sz="1800">
                <a:solidFill>
                  <a:schemeClr val="dk1"/>
                </a:solidFill>
                <a:latin typeface="Fira Sans"/>
                <a:ea typeface="Fira Sans"/>
                <a:cs typeface="Fira Sans"/>
                <a:sym typeface="Fira Sans"/>
              </a:rPr>
              <a:t>: they are independent from the produced quantity (equipment, amortisations, leasing, licences, insurances)</a:t>
            </a:r>
            <a:endParaRPr/>
          </a:p>
          <a:p>
            <a:pPr indent="-285750" lvl="0" marL="285750" marR="0" rtl="0" algn="l">
              <a:spcBef>
                <a:spcPts val="0"/>
              </a:spcBef>
              <a:spcAft>
                <a:spcPts val="0"/>
              </a:spcAft>
              <a:buClr>
                <a:schemeClr val="dk1"/>
              </a:buClr>
              <a:buSzPts val="1800"/>
              <a:buFont typeface="Noto Sans Symbols"/>
              <a:buChar char="✔"/>
            </a:pPr>
            <a:r>
              <a:rPr b="1" lang="en-US" sz="1800" u="sng">
                <a:solidFill>
                  <a:schemeClr val="dk1"/>
                </a:solidFill>
                <a:latin typeface="Fira Sans"/>
                <a:ea typeface="Fira Sans"/>
                <a:cs typeface="Fira Sans"/>
                <a:sym typeface="Fira Sans"/>
              </a:rPr>
              <a:t>Semi-variable (or semi-fixed) costs</a:t>
            </a:r>
            <a:r>
              <a:rPr b="0" lang="en-US" sz="1800">
                <a:solidFill>
                  <a:schemeClr val="dk1"/>
                </a:solidFill>
                <a:latin typeface="Fira Sans"/>
                <a:ea typeface="Fira Sans"/>
                <a:cs typeface="Fira Sans"/>
                <a:sym typeface="Fira Sans"/>
              </a:rPr>
              <a:t>: costs that are prevalently variable (or fixed) depending on the case (e.g. personnel)</a:t>
            </a:r>
            <a:endParaRPr/>
          </a:p>
        </p:txBody>
      </p:sp>
      <p:sp>
        <p:nvSpPr>
          <p:cNvPr id="535" name="Google Shape;535;p32"/>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536" name="Google Shape;536;p32"/>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537" name="Google Shape;537;p32"/>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538" name="Google Shape;538;p32"/>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539" name="Google Shape;539;p32"/>
          <p:cNvSpPr txBox="1"/>
          <p:nvPr/>
        </p:nvSpPr>
        <p:spPr>
          <a:xfrm>
            <a:off x="171450" y="890885"/>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RESOURCES AND COSTS</a:t>
            </a:r>
            <a:endParaRPr/>
          </a:p>
        </p:txBody>
      </p:sp>
      <p:sp>
        <p:nvSpPr>
          <p:cNvPr id="540" name="Google Shape;540;p32"/>
          <p:cNvSpPr txBox="1"/>
          <p:nvPr/>
        </p:nvSpPr>
        <p:spPr>
          <a:xfrm>
            <a:off x="171450" y="1516618"/>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Technical costs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546" name="Google Shape;546;p33"/>
          <p:cNvSpPr/>
          <p:nvPr/>
        </p:nvSpPr>
        <p:spPr>
          <a:xfrm>
            <a:off x="3771869" y="2116174"/>
            <a:ext cx="1550088" cy="276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13">
                <a:solidFill>
                  <a:schemeClr val="lt1"/>
                </a:solidFill>
                <a:latin typeface="Fira Sans"/>
                <a:ea typeface="Fira Sans"/>
                <a:cs typeface="Fira Sans"/>
                <a:sym typeface="Fira Sans"/>
              </a:rPr>
              <a:t>Productive costs</a:t>
            </a:r>
            <a:endParaRPr/>
          </a:p>
        </p:txBody>
      </p:sp>
      <p:sp>
        <p:nvSpPr>
          <p:cNvPr id="547" name="Google Shape;547;p33"/>
          <p:cNvSpPr/>
          <p:nvPr/>
        </p:nvSpPr>
        <p:spPr>
          <a:xfrm>
            <a:off x="6457951" y="2698023"/>
            <a:ext cx="1133644"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Equipment</a:t>
            </a:r>
            <a:endParaRPr/>
          </a:p>
        </p:txBody>
      </p:sp>
      <p:sp>
        <p:nvSpPr>
          <p:cNvPr id="548" name="Google Shape;548;p33"/>
          <p:cNvSpPr/>
          <p:nvPr/>
        </p:nvSpPr>
        <p:spPr>
          <a:xfrm>
            <a:off x="504602" y="2678905"/>
            <a:ext cx="1072730"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Personnel</a:t>
            </a:r>
            <a:endParaRPr/>
          </a:p>
        </p:txBody>
      </p:sp>
      <p:cxnSp>
        <p:nvCxnSpPr>
          <p:cNvPr id="549" name="Google Shape;549;p33"/>
          <p:cNvCxnSpPr>
            <a:stCxn id="546" idx="1"/>
            <a:endCxn id="550" idx="0"/>
          </p:cNvCxnSpPr>
          <p:nvPr/>
        </p:nvCxnSpPr>
        <p:spPr>
          <a:xfrm flipH="1">
            <a:off x="2631869" y="2254674"/>
            <a:ext cx="1140000" cy="485100"/>
          </a:xfrm>
          <a:prstGeom prst="straightConnector1">
            <a:avLst/>
          </a:prstGeom>
          <a:noFill/>
          <a:ln cap="flat" cmpd="sng" w="9525">
            <a:solidFill>
              <a:srgbClr val="1C1867"/>
            </a:solidFill>
            <a:prstDash val="solid"/>
            <a:round/>
            <a:headEnd len="sm" w="sm" type="none"/>
            <a:tailEnd len="med" w="med" type="triangle"/>
          </a:ln>
        </p:spPr>
      </p:cxnSp>
      <p:cxnSp>
        <p:nvCxnSpPr>
          <p:cNvPr id="551" name="Google Shape;551;p33"/>
          <p:cNvCxnSpPr>
            <a:stCxn id="546" idx="3"/>
            <a:endCxn id="552" idx="0"/>
          </p:cNvCxnSpPr>
          <p:nvPr/>
        </p:nvCxnSpPr>
        <p:spPr>
          <a:xfrm>
            <a:off x="5321957" y="2254674"/>
            <a:ext cx="2760000" cy="474300"/>
          </a:xfrm>
          <a:prstGeom prst="straightConnector1">
            <a:avLst/>
          </a:prstGeom>
          <a:noFill/>
          <a:ln cap="flat" cmpd="sng" w="9525">
            <a:solidFill>
              <a:srgbClr val="1C1867"/>
            </a:solidFill>
            <a:prstDash val="solid"/>
            <a:round/>
            <a:headEnd len="sm" w="sm" type="none"/>
            <a:tailEnd len="med" w="med" type="triangle"/>
          </a:ln>
        </p:spPr>
      </p:cxnSp>
      <p:sp>
        <p:nvSpPr>
          <p:cNvPr id="553" name="Google Shape;553;p33"/>
          <p:cNvSpPr/>
          <p:nvPr/>
        </p:nvSpPr>
        <p:spPr>
          <a:xfrm>
            <a:off x="2628900" y="3726723"/>
            <a:ext cx="4171950" cy="52142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13">
                <a:solidFill>
                  <a:schemeClr val="lt1"/>
                </a:solidFill>
                <a:latin typeface="Fira Sans"/>
                <a:ea typeface="Fira Sans"/>
                <a:cs typeface="Fira Sans"/>
                <a:sym typeface="Fira Sans"/>
              </a:rPr>
              <a:t>FIXED and VARIABLE</a:t>
            </a:r>
            <a:endParaRPr/>
          </a:p>
        </p:txBody>
      </p:sp>
      <p:sp>
        <p:nvSpPr>
          <p:cNvPr id="550" name="Google Shape;550;p33"/>
          <p:cNvSpPr/>
          <p:nvPr/>
        </p:nvSpPr>
        <p:spPr>
          <a:xfrm>
            <a:off x="1920816" y="2739725"/>
            <a:ext cx="1422184"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Raw Materials</a:t>
            </a:r>
            <a:endParaRPr/>
          </a:p>
        </p:txBody>
      </p:sp>
      <p:sp>
        <p:nvSpPr>
          <p:cNvPr id="554" name="Google Shape;554;p33"/>
          <p:cNvSpPr/>
          <p:nvPr/>
        </p:nvSpPr>
        <p:spPr>
          <a:xfrm>
            <a:off x="4180635" y="2739725"/>
            <a:ext cx="784189"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Energy</a:t>
            </a:r>
            <a:endParaRPr/>
          </a:p>
        </p:txBody>
      </p:sp>
      <p:sp>
        <p:nvSpPr>
          <p:cNvPr id="552" name="Google Shape;552;p33"/>
          <p:cNvSpPr/>
          <p:nvPr/>
        </p:nvSpPr>
        <p:spPr>
          <a:xfrm>
            <a:off x="7716985" y="2728868"/>
            <a:ext cx="729687"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Other </a:t>
            </a:r>
            <a:endParaRPr/>
          </a:p>
        </p:txBody>
      </p:sp>
      <p:cxnSp>
        <p:nvCxnSpPr>
          <p:cNvPr id="555" name="Google Shape;555;p33"/>
          <p:cNvCxnSpPr>
            <a:stCxn id="546" idx="2"/>
            <a:endCxn id="554" idx="0"/>
          </p:cNvCxnSpPr>
          <p:nvPr/>
        </p:nvCxnSpPr>
        <p:spPr>
          <a:xfrm>
            <a:off x="4546913" y="2393173"/>
            <a:ext cx="25800" cy="346500"/>
          </a:xfrm>
          <a:prstGeom prst="straightConnector1">
            <a:avLst/>
          </a:prstGeom>
          <a:noFill/>
          <a:ln cap="flat" cmpd="sng" w="9525">
            <a:solidFill>
              <a:srgbClr val="1C1867"/>
            </a:solidFill>
            <a:prstDash val="solid"/>
            <a:round/>
            <a:headEnd len="sm" w="sm" type="none"/>
            <a:tailEnd len="med" w="med" type="triangle"/>
          </a:ln>
        </p:spPr>
      </p:cxnSp>
      <p:cxnSp>
        <p:nvCxnSpPr>
          <p:cNvPr id="556" name="Google Shape;556;p33"/>
          <p:cNvCxnSpPr>
            <a:stCxn id="546" idx="3"/>
            <a:endCxn id="547" idx="0"/>
          </p:cNvCxnSpPr>
          <p:nvPr/>
        </p:nvCxnSpPr>
        <p:spPr>
          <a:xfrm>
            <a:off x="5321957" y="2254674"/>
            <a:ext cx="1702800" cy="443400"/>
          </a:xfrm>
          <a:prstGeom prst="straightConnector1">
            <a:avLst/>
          </a:prstGeom>
          <a:noFill/>
          <a:ln cap="flat" cmpd="sng" w="9525">
            <a:solidFill>
              <a:srgbClr val="1C1867"/>
            </a:solidFill>
            <a:prstDash val="solid"/>
            <a:round/>
            <a:headEnd len="sm" w="sm" type="none"/>
            <a:tailEnd len="med" w="med" type="triangle"/>
          </a:ln>
        </p:spPr>
      </p:cxnSp>
      <p:cxnSp>
        <p:nvCxnSpPr>
          <p:cNvPr id="557" name="Google Shape;557;p33"/>
          <p:cNvCxnSpPr>
            <a:stCxn id="546" idx="1"/>
            <a:endCxn id="548" idx="0"/>
          </p:cNvCxnSpPr>
          <p:nvPr/>
        </p:nvCxnSpPr>
        <p:spPr>
          <a:xfrm flipH="1">
            <a:off x="1040969" y="2254674"/>
            <a:ext cx="2730900" cy="424200"/>
          </a:xfrm>
          <a:prstGeom prst="straightConnector1">
            <a:avLst/>
          </a:prstGeom>
          <a:noFill/>
          <a:ln cap="flat" cmpd="sng" w="9525">
            <a:solidFill>
              <a:srgbClr val="1C1867"/>
            </a:solidFill>
            <a:prstDash val="solid"/>
            <a:round/>
            <a:headEnd len="sm" w="sm" type="none"/>
            <a:tailEnd len="med" w="med" type="triangle"/>
          </a:ln>
        </p:spPr>
      </p:cxnSp>
      <p:sp>
        <p:nvSpPr>
          <p:cNvPr id="558" name="Google Shape;558;p33"/>
          <p:cNvSpPr txBox="1"/>
          <p:nvPr/>
        </p:nvSpPr>
        <p:spPr>
          <a:xfrm>
            <a:off x="495831" y="1745218"/>
            <a:ext cx="17793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Fira Sans"/>
                <a:ea typeface="Fira Sans"/>
                <a:cs typeface="Fira Sans"/>
                <a:sym typeface="Fira Sans"/>
              </a:rPr>
              <a:t>Typology</a:t>
            </a:r>
            <a:r>
              <a:rPr lang="en-US" sz="1800">
                <a:solidFill>
                  <a:schemeClr val="dk1"/>
                </a:solidFill>
                <a:latin typeface="Fira Sans"/>
                <a:ea typeface="Fira Sans"/>
                <a:cs typeface="Fira Sans"/>
                <a:sym typeface="Fira Sans"/>
              </a:rPr>
              <a:t>:</a:t>
            </a:r>
            <a:endParaRPr>
              <a:latin typeface="Fira Sans"/>
              <a:ea typeface="Fira Sans"/>
              <a:cs typeface="Fira Sans"/>
              <a:sym typeface="Fira Sans"/>
            </a:endParaRPr>
          </a:p>
        </p:txBody>
      </p:sp>
      <p:sp>
        <p:nvSpPr>
          <p:cNvPr id="559" name="Google Shape;559;p33"/>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560" name="Google Shape;560;p33"/>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561" name="Google Shape;561;p33"/>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562" name="Google Shape;562;p33"/>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563" name="Google Shape;563;p33"/>
          <p:cNvSpPr txBox="1"/>
          <p:nvPr/>
        </p:nvSpPr>
        <p:spPr>
          <a:xfrm>
            <a:off x="171450" y="890885"/>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RESOURCES AND COSTS</a:t>
            </a:r>
            <a:endParaRPr/>
          </a:p>
        </p:txBody>
      </p:sp>
      <p:sp>
        <p:nvSpPr>
          <p:cNvPr id="564" name="Google Shape;564;p33"/>
          <p:cNvSpPr txBox="1"/>
          <p:nvPr/>
        </p:nvSpPr>
        <p:spPr>
          <a:xfrm>
            <a:off x="171450" y="15166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Technical costs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3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570" name="Google Shape;570;p34"/>
          <p:cNvSpPr/>
          <p:nvPr/>
        </p:nvSpPr>
        <p:spPr>
          <a:xfrm>
            <a:off x="3771869" y="2116174"/>
            <a:ext cx="1550088" cy="276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13">
                <a:solidFill>
                  <a:schemeClr val="lt1"/>
                </a:solidFill>
                <a:latin typeface="Fira Sans"/>
                <a:ea typeface="Fira Sans"/>
                <a:cs typeface="Fira Sans"/>
                <a:sym typeface="Fira Sans"/>
              </a:rPr>
              <a:t>R&amp;D Costs</a:t>
            </a:r>
            <a:endParaRPr>
              <a:latin typeface="Fira Sans"/>
              <a:ea typeface="Fira Sans"/>
              <a:cs typeface="Fira Sans"/>
              <a:sym typeface="Fira Sans"/>
            </a:endParaRPr>
          </a:p>
        </p:txBody>
      </p:sp>
      <p:sp>
        <p:nvSpPr>
          <p:cNvPr id="571" name="Google Shape;571;p34"/>
          <p:cNvSpPr/>
          <p:nvPr/>
        </p:nvSpPr>
        <p:spPr>
          <a:xfrm>
            <a:off x="5803842" y="2698023"/>
            <a:ext cx="982961"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Software</a:t>
            </a:r>
            <a:endParaRPr/>
          </a:p>
        </p:txBody>
      </p:sp>
      <p:sp>
        <p:nvSpPr>
          <p:cNvPr id="572" name="Google Shape;572;p34"/>
          <p:cNvSpPr/>
          <p:nvPr/>
        </p:nvSpPr>
        <p:spPr>
          <a:xfrm>
            <a:off x="504603" y="2678905"/>
            <a:ext cx="1507144"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R&amp;D Personnel</a:t>
            </a:r>
            <a:endParaRPr/>
          </a:p>
        </p:txBody>
      </p:sp>
      <p:cxnSp>
        <p:nvCxnSpPr>
          <p:cNvPr id="573" name="Google Shape;573;p34"/>
          <p:cNvCxnSpPr>
            <a:stCxn id="570" idx="1"/>
            <a:endCxn id="574" idx="0"/>
          </p:cNvCxnSpPr>
          <p:nvPr/>
        </p:nvCxnSpPr>
        <p:spPr>
          <a:xfrm flipH="1">
            <a:off x="2627669" y="2254674"/>
            <a:ext cx="1144200" cy="487500"/>
          </a:xfrm>
          <a:prstGeom prst="straightConnector1">
            <a:avLst/>
          </a:prstGeom>
          <a:noFill/>
          <a:ln cap="flat" cmpd="sng" w="9525">
            <a:solidFill>
              <a:srgbClr val="1C1867"/>
            </a:solidFill>
            <a:prstDash val="solid"/>
            <a:round/>
            <a:headEnd len="sm" w="sm" type="none"/>
            <a:tailEnd len="med" w="med" type="triangle"/>
          </a:ln>
        </p:spPr>
      </p:cxnSp>
      <p:cxnSp>
        <p:nvCxnSpPr>
          <p:cNvPr id="575" name="Google Shape;575;p34"/>
          <p:cNvCxnSpPr>
            <a:stCxn id="570" idx="3"/>
            <a:endCxn id="576" idx="0"/>
          </p:cNvCxnSpPr>
          <p:nvPr/>
        </p:nvCxnSpPr>
        <p:spPr>
          <a:xfrm>
            <a:off x="5321957" y="2254674"/>
            <a:ext cx="2760000" cy="443400"/>
          </a:xfrm>
          <a:prstGeom prst="straightConnector1">
            <a:avLst/>
          </a:prstGeom>
          <a:noFill/>
          <a:ln cap="flat" cmpd="sng" w="9525">
            <a:solidFill>
              <a:srgbClr val="1C1867"/>
            </a:solidFill>
            <a:prstDash val="solid"/>
            <a:round/>
            <a:headEnd len="sm" w="sm" type="none"/>
            <a:tailEnd len="med" w="med" type="triangle"/>
          </a:ln>
        </p:spPr>
      </p:cxnSp>
      <p:sp>
        <p:nvSpPr>
          <p:cNvPr id="574" name="Google Shape;574;p34"/>
          <p:cNvSpPr/>
          <p:nvPr/>
        </p:nvSpPr>
        <p:spPr>
          <a:xfrm>
            <a:off x="2242881" y="2742153"/>
            <a:ext cx="769763"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Patent</a:t>
            </a:r>
            <a:endParaRPr/>
          </a:p>
        </p:txBody>
      </p:sp>
      <p:sp>
        <p:nvSpPr>
          <p:cNvPr id="577" name="Google Shape;577;p34"/>
          <p:cNvSpPr/>
          <p:nvPr/>
        </p:nvSpPr>
        <p:spPr>
          <a:xfrm>
            <a:off x="4023789" y="2866085"/>
            <a:ext cx="1124026"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Consulting</a:t>
            </a:r>
            <a:endParaRPr/>
          </a:p>
        </p:txBody>
      </p:sp>
      <p:sp>
        <p:nvSpPr>
          <p:cNvPr id="576" name="Google Shape;576;p34"/>
          <p:cNvSpPr/>
          <p:nvPr/>
        </p:nvSpPr>
        <p:spPr>
          <a:xfrm>
            <a:off x="7716985" y="2698023"/>
            <a:ext cx="729687" cy="3000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500" u="sng">
                <a:solidFill>
                  <a:schemeClr val="dk2"/>
                </a:solidFill>
                <a:latin typeface="Fira Sans"/>
                <a:ea typeface="Fira Sans"/>
                <a:cs typeface="Fira Sans"/>
                <a:sym typeface="Fira Sans"/>
              </a:rPr>
              <a:t>Other </a:t>
            </a:r>
            <a:endParaRPr/>
          </a:p>
        </p:txBody>
      </p:sp>
      <p:cxnSp>
        <p:nvCxnSpPr>
          <p:cNvPr id="578" name="Google Shape;578;p34"/>
          <p:cNvCxnSpPr>
            <a:stCxn id="570" idx="2"/>
            <a:endCxn id="577" idx="0"/>
          </p:cNvCxnSpPr>
          <p:nvPr/>
        </p:nvCxnSpPr>
        <p:spPr>
          <a:xfrm>
            <a:off x="4546913" y="2393173"/>
            <a:ext cx="39000" cy="472800"/>
          </a:xfrm>
          <a:prstGeom prst="straightConnector1">
            <a:avLst/>
          </a:prstGeom>
          <a:noFill/>
          <a:ln cap="flat" cmpd="sng" w="9525">
            <a:solidFill>
              <a:srgbClr val="1C1867"/>
            </a:solidFill>
            <a:prstDash val="solid"/>
            <a:round/>
            <a:headEnd len="sm" w="sm" type="none"/>
            <a:tailEnd len="med" w="med" type="triangle"/>
          </a:ln>
        </p:spPr>
      </p:cxnSp>
      <p:cxnSp>
        <p:nvCxnSpPr>
          <p:cNvPr id="579" name="Google Shape;579;p34"/>
          <p:cNvCxnSpPr>
            <a:stCxn id="570" idx="3"/>
            <a:endCxn id="571" idx="0"/>
          </p:cNvCxnSpPr>
          <p:nvPr/>
        </p:nvCxnSpPr>
        <p:spPr>
          <a:xfrm>
            <a:off x="5321957" y="2254674"/>
            <a:ext cx="973500" cy="443400"/>
          </a:xfrm>
          <a:prstGeom prst="straightConnector1">
            <a:avLst/>
          </a:prstGeom>
          <a:noFill/>
          <a:ln cap="flat" cmpd="sng" w="9525">
            <a:solidFill>
              <a:srgbClr val="1C1867"/>
            </a:solidFill>
            <a:prstDash val="solid"/>
            <a:round/>
            <a:headEnd len="sm" w="sm" type="none"/>
            <a:tailEnd len="med" w="med" type="triangle"/>
          </a:ln>
        </p:spPr>
      </p:cxnSp>
      <p:cxnSp>
        <p:nvCxnSpPr>
          <p:cNvPr id="580" name="Google Shape;580;p34"/>
          <p:cNvCxnSpPr>
            <a:stCxn id="570" idx="1"/>
            <a:endCxn id="572" idx="0"/>
          </p:cNvCxnSpPr>
          <p:nvPr/>
        </p:nvCxnSpPr>
        <p:spPr>
          <a:xfrm flipH="1">
            <a:off x="1258169" y="2254674"/>
            <a:ext cx="2513700" cy="424200"/>
          </a:xfrm>
          <a:prstGeom prst="straightConnector1">
            <a:avLst/>
          </a:prstGeom>
          <a:noFill/>
          <a:ln cap="flat" cmpd="sng" w="9525">
            <a:solidFill>
              <a:srgbClr val="1C1867"/>
            </a:solidFill>
            <a:prstDash val="solid"/>
            <a:round/>
            <a:headEnd len="sm" w="sm" type="none"/>
            <a:tailEnd len="med" w="med" type="triangle"/>
          </a:ln>
        </p:spPr>
      </p:cxnSp>
      <p:sp>
        <p:nvSpPr>
          <p:cNvPr id="581" name="Google Shape;581;p34"/>
          <p:cNvSpPr/>
          <p:nvPr/>
        </p:nvSpPr>
        <p:spPr>
          <a:xfrm>
            <a:off x="2628900" y="3726723"/>
            <a:ext cx="4171950" cy="52142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13">
                <a:solidFill>
                  <a:schemeClr val="lt1"/>
                </a:solidFill>
                <a:latin typeface="Fira Sans"/>
                <a:ea typeface="Fira Sans"/>
                <a:cs typeface="Fira Sans"/>
                <a:sym typeface="Fira Sans"/>
              </a:rPr>
              <a:t>FIXED and VARIABLE</a:t>
            </a:r>
            <a:endParaRPr>
              <a:latin typeface="Fira Sans"/>
              <a:ea typeface="Fira Sans"/>
              <a:cs typeface="Fira Sans"/>
              <a:sym typeface="Fira Sans"/>
            </a:endParaRPr>
          </a:p>
        </p:txBody>
      </p:sp>
      <p:sp>
        <p:nvSpPr>
          <p:cNvPr id="582" name="Google Shape;582;p34"/>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583" name="Google Shape;583;p34"/>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584" name="Google Shape;584;p34"/>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585" name="Google Shape;585;p34"/>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586" name="Google Shape;586;p34"/>
          <p:cNvSpPr txBox="1"/>
          <p:nvPr/>
        </p:nvSpPr>
        <p:spPr>
          <a:xfrm>
            <a:off x="171450" y="890885"/>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RESOURCES AND COSTS</a:t>
            </a:r>
            <a:endParaRPr>
              <a:latin typeface="Fira Sans"/>
              <a:ea typeface="Fira Sans"/>
              <a:cs typeface="Fira Sans"/>
              <a:sym typeface="Fira Sans"/>
            </a:endParaRPr>
          </a:p>
        </p:txBody>
      </p:sp>
      <p:sp>
        <p:nvSpPr>
          <p:cNvPr id="587" name="Google Shape;587;p34"/>
          <p:cNvSpPr txBox="1"/>
          <p:nvPr/>
        </p:nvSpPr>
        <p:spPr>
          <a:xfrm>
            <a:off x="171450" y="1516618"/>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Technical costs</a:t>
            </a:r>
            <a:endParaRPr/>
          </a:p>
        </p:txBody>
      </p:sp>
      <p:sp>
        <p:nvSpPr>
          <p:cNvPr id="588" name="Google Shape;588;p34"/>
          <p:cNvSpPr txBox="1"/>
          <p:nvPr/>
        </p:nvSpPr>
        <p:spPr>
          <a:xfrm>
            <a:off x="495831" y="1745218"/>
            <a:ext cx="17793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Fira Sans"/>
                <a:ea typeface="Fira Sans"/>
                <a:cs typeface="Fira Sans"/>
                <a:sym typeface="Fira Sans"/>
              </a:rPr>
              <a:t>Typology</a:t>
            </a:r>
            <a:r>
              <a:rPr b="0" lang="en-US" sz="1800">
                <a:solidFill>
                  <a:schemeClr val="dk1"/>
                </a:solidFill>
                <a:latin typeface="Fira Sans"/>
                <a:ea typeface="Fira Sans"/>
                <a:cs typeface="Fira Sans"/>
                <a:sym typeface="Fira Sans"/>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146" name="Google Shape;146;p4"/>
          <p:cNvSpPr txBox="1"/>
          <p:nvPr/>
        </p:nvSpPr>
        <p:spPr>
          <a:xfrm>
            <a:off x="535194" y="1943100"/>
            <a:ext cx="81523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1) TECH FEASIBILITY: INTRO</a:t>
            </a:r>
            <a:endParaRPr/>
          </a:p>
        </p:txBody>
      </p:sp>
      <p:sp>
        <p:nvSpPr>
          <p:cNvPr id="147" name="Google Shape;147;p4"/>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48" name="Google Shape;148;p4"/>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49" name="Google Shape;149;p4"/>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150" name="Google Shape;150;p4"/>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3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594" name="Google Shape;594;p35"/>
          <p:cNvSpPr txBox="1"/>
          <p:nvPr/>
        </p:nvSpPr>
        <p:spPr>
          <a:xfrm>
            <a:off x="535194" y="1943100"/>
            <a:ext cx="81523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5) RISK ANALYSIS</a:t>
            </a:r>
            <a:endParaRPr/>
          </a:p>
        </p:txBody>
      </p:sp>
      <p:sp>
        <p:nvSpPr>
          <p:cNvPr id="595" name="Google Shape;595;p3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596" name="Google Shape;596;p3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597" name="Google Shape;597;p3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598" name="Google Shape;598;p3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604" name="Google Shape;604;p36"/>
          <p:cNvSpPr txBox="1"/>
          <p:nvPr/>
        </p:nvSpPr>
        <p:spPr>
          <a:xfrm>
            <a:off x="367459" y="2076324"/>
            <a:ext cx="8409000" cy="1477500"/>
          </a:xfrm>
          <a:prstGeom prst="rect">
            <a:avLst/>
          </a:prstGeom>
          <a:noFill/>
          <a:ln>
            <a:noFill/>
          </a:ln>
        </p:spPr>
        <p:txBody>
          <a:bodyPr anchorCtr="0" anchor="t" bIns="45700" lIns="91425" spcFirstLastPara="1" rIns="91425" wrap="square" tIns="45700">
            <a:spAutoFit/>
          </a:bodyPr>
          <a:lstStyle/>
          <a:p>
            <a:pPr indent="-257175" lvl="0" marL="257175" marR="0" rtl="0" algn="l">
              <a:spcBef>
                <a:spcPts val="0"/>
              </a:spcBef>
              <a:spcAft>
                <a:spcPts val="0"/>
              </a:spcAft>
              <a:buClr>
                <a:schemeClr val="dk1"/>
              </a:buClr>
              <a:buSzPts val="1800"/>
              <a:buFont typeface="Arial"/>
              <a:buChar char="•"/>
            </a:pPr>
            <a:r>
              <a:rPr lang="en-US" sz="1800">
                <a:solidFill>
                  <a:schemeClr val="dk1"/>
                </a:solidFill>
                <a:latin typeface="Fira Sans"/>
                <a:ea typeface="Fira Sans"/>
                <a:cs typeface="Fira Sans"/>
                <a:sym typeface="Fira Sans"/>
              </a:rPr>
              <a:t>Planning means to take precise decisions about the path of a project. The desired plan, can however be difficult</a:t>
            </a:r>
            <a:endParaRPr/>
          </a:p>
          <a:p>
            <a:pPr indent="-142875" lvl="0" marL="257175" marR="0" rtl="0" algn="l">
              <a:spcBef>
                <a:spcPts val="0"/>
              </a:spcBef>
              <a:spcAft>
                <a:spcPts val="0"/>
              </a:spcAft>
              <a:buClr>
                <a:schemeClr val="lt2"/>
              </a:buClr>
              <a:buSzPts val="1800"/>
              <a:buFont typeface="Arial"/>
              <a:buNone/>
            </a:pPr>
            <a:r>
              <a:t/>
            </a:r>
            <a:endParaRPr sz="1800">
              <a:solidFill>
                <a:schemeClr val="dk1"/>
              </a:solidFill>
              <a:latin typeface="Fira Sans"/>
              <a:ea typeface="Fira Sans"/>
              <a:cs typeface="Fira Sans"/>
              <a:sym typeface="Fira Sans"/>
            </a:endParaRPr>
          </a:p>
          <a:p>
            <a:pPr indent="-257175" lvl="0" marL="257175" marR="0" rtl="0" algn="l">
              <a:spcBef>
                <a:spcPts val="0"/>
              </a:spcBef>
              <a:spcAft>
                <a:spcPts val="0"/>
              </a:spcAft>
              <a:buClr>
                <a:schemeClr val="dk1"/>
              </a:buClr>
              <a:buSzPts val="1800"/>
              <a:buFont typeface="Arial"/>
              <a:buChar char="•"/>
            </a:pPr>
            <a:r>
              <a:rPr lang="en-US" sz="1800">
                <a:solidFill>
                  <a:schemeClr val="dk1"/>
                </a:solidFill>
                <a:latin typeface="Fira Sans"/>
                <a:ea typeface="Fira Sans"/>
                <a:cs typeface="Fira Sans"/>
                <a:sym typeface="Fira Sans"/>
              </a:rPr>
              <a:t>Project Management techniques help to professionally, systematically and proactively manage risks and emergencies </a:t>
            </a:r>
            <a:endParaRPr/>
          </a:p>
        </p:txBody>
      </p:sp>
      <p:sp>
        <p:nvSpPr>
          <p:cNvPr id="605" name="Google Shape;605;p36"/>
          <p:cNvSpPr txBox="1"/>
          <p:nvPr/>
        </p:nvSpPr>
        <p:spPr>
          <a:xfrm>
            <a:off x="171450" y="895350"/>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RISK ANALYSIS</a:t>
            </a:r>
            <a:endParaRPr/>
          </a:p>
        </p:txBody>
      </p:sp>
      <p:sp>
        <p:nvSpPr>
          <p:cNvPr id="606" name="Google Shape;606;p36"/>
          <p:cNvSpPr txBox="1"/>
          <p:nvPr/>
        </p:nvSpPr>
        <p:spPr>
          <a:xfrm>
            <a:off x="171450" y="1561974"/>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Risk Analysis</a:t>
            </a:r>
            <a:endParaRPr/>
          </a:p>
        </p:txBody>
      </p:sp>
      <p:sp>
        <p:nvSpPr>
          <p:cNvPr id="607" name="Google Shape;607;p3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608" name="Google Shape;608;p36"/>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609" name="Google Shape;609;p36"/>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610" name="Google Shape;610;p36"/>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7"/>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616" name="Google Shape;616;p37"/>
          <p:cNvSpPr/>
          <p:nvPr/>
        </p:nvSpPr>
        <p:spPr>
          <a:xfrm>
            <a:off x="681547" y="2925723"/>
            <a:ext cx="2663486" cy="341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800">
                <a:solidFill>
                  <a:schemeClr val="dk1"/>
                </a:solidFill>
                <a:latin typeface="Fira Sans"/>
                <a:ea typeface="Fira Sans"/>
                <a:cs typeface="Fira Sans"/>
                <a:sym typeface="Fira Sans"/>
              </a:rPr>
              <a:t>Risk management Process</a:t>
            </a:r>
            <a:endParaRPr>
              <a:latin typeface="Fira Sans"/>
              <a:ea typeface="Fira Sans"/>
              <a:cs typeface="Fira Sans"/>
              <a:sym typeface="Fira Sans"/>
            </a:endParaRPr>
          </a:p>
        </p:txBody>
      </p:sp>
      <p:sp>
        <p:nvSpPr>
          <p:cNvPr id="617" name="Google Shape;617;p37"/>
          <p:cNvSpPr txBox="1"/>
          <p:nvPr/>
        </p:nvSpPr>
        <p:spPr>
          <a:xfrm>
            <a:off x="3925130" y="2190750"/>
            <a:ext cx="2932611" cy="24820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13">
                <a:solidFill>
                  <a:schemeClr val="dk1"/>
                </a:solidFill>
                <a:latin typeface="Rasa"/>
                <a:ea typeface="Rasa"/>
                <a:cs typeface="Rasa"/>
                <a:sym typeface="Rasa"/>
              </a:rPr>
              <a:t>Plan of the process</a:t>
            </a:r>
            <a:endParaRPr/>
          </a:p>
        </p:txBody>
      </p:sp>
      <p:sp>
        <p:nvSpPr>
          <p:cNvPr id="618" name="Google Shape;618;p37"/>
          <p:cNvSpPr txBox="1"/>
          <p:nvPr/>
        </p:nvSpPr>
        <p:spPr>
          <a:xfrm>
            <a:off x="3925389" y="2600597"/>
            <a:ext cx="2932611" cy="24820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13">
                <a:solidFill>
                  <a:schemeClr val="dk1"/>
                </a:solidFill>
                <a:latin typeface="Rasa"/>
                <a:ea typeface="Rasa"/>
                <a:cs typeface="Rasa"/>
                <a:sym typeface="Rasa"/>
              </a:rPr>
              <a:t>Risks Identification</a:t>
            </a:r>
            <a:endParaRPr/>
          </a:p>
        </p:txBody>
      </p:sp>
      <p:sp>
        <p:nvSpPr>
          <p:cNvPr id="619" name="Google Shape;619;p37"/>
          <p:cNvSpPr txBox="1"/>
          <p:nvPr/>
        </p:nvSpPr>
        <p:spPr>
          <a:xfrm>
            <a:off x="3913958" y="3008811"/>
            <a:ext cx="2932611" cy="24820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13">
                <a:solidFill>
                  <a:schemeClr val="dk1"/>
                </a:solidFill>
                <a:latin typeface="Rasa"/>
                <a:ea typeface="Rasa"/>
                <a:cs typeface="Rasa"/>
                <a:sym typeface="Rasa"/>
              </a:rPr>
              <a:t>Risk Analysis</a:t>
            </a:r>
            <a:endParaRPr/>
          </a:p>
        </p:txBody>
      </p:sp>
      <p:sp>
        <p:nvSpPr>
          <p:cNvPr id="620" name="Google Shape;620;p37"/>
          <p:cNvSpPr txBox="1"/>
          <p:nvPr/>
        </p:nvSpPr>
        <p:spPr>
          <a:xfrm>
            <a:off x="3905795" y="3430089"/>
            <a:ext cx="2932611" cy="24820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13">
                <a:solidFill>
                  <a:schemeClr val="dk1"/>
                </a:solidFill>
                <a:latin typeface="Rasa"/>
                <a:ea typeface="Rasa"/>
                <a:cs typeface="Rasa"/>
                <a:sym typeface="Rasa"/>
              </a:rPr>
              <a:t>Answers to Risks</a:t>
            </a:r>
            <a:endParaRPr/>
          </a:p>
        </p:txBody>
      </p:sp>
      <p:sp>
        <p:nvSpPr>
          <p:cNvPr id="621" name="Google Shape;621;p37"/>
          <p:cNvSpPr txBox="1"/>
          <p:nvPr/>
        </p:nvSpPr>
        <p:spPr>
          <a:xfrm>
            <a:off x="3886200" y="3859223"/>
            <a:ext cx="2932611" cy="24820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13">
                <a:solidFill>
                  <a:schemeClr val="dk1"/>
                </a:solidFill>
                <a:latin typeface="Rasa"/>
                <a:ea typeface="Rasa"/>
                <a:cs typeface="Rasa"/>
                <a:sym typeface="Rasa"/>
              </a:rPr>
              <a:t>Monitoring and control</a:t>
            </a:r>
            <a:endParaRPr/>
          </a:p>
        </p:txBody>
      </p:sp>
      <p:sp>
        <p:nvSpPr>
          <p:cNvPr id="622" name="Google Shape;622;p37"/>
          <p:cNvSpPr/>
          <p:nvPr/>
        </p:nvSpPr>
        <p:spPr>
          <a:xfrm flipH="1">
            <a:off x="3429000" y="2305050"/>
            <a:ext cx="400050" cy="1828800"/>
          </a:xfrm>
          <a:prstGeom prst="curvedLeftArrow">
            <a:avLst>
              <a:gd fmla="val 24995" name="adj1"/>
              <a:gd fmla="val 50011" name="adj2"/>
              <a:gd fmla="val 25000" name="adj3"/>
            </a:avLst>
          </a:prstGeom>
          <a:solidFill>
            <a:schemeClr val="dk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t/>
            </a:r>
            <a:endParaRPr b="1" sz="1950">
              <a:solidFill>
                <a:srgbClr val="BA3E12"/>
              </a:solidFill>
              <a:latin typeface="Arial"/>
              <a:ea typeface="Arial"/>
              <a:cs typeface="Arial"/>
              <a:sym typeface="Arial"/>
            </a:endParaRPr>
          </a:p>
        </p:txBody>
      </p:sp>
      <p:sp>
        <p:nvSpPr>
          <p:cNvPr id="623" name="Google Shape;623;p37"/>
          <p:cNvSpPr/>
          <p:nvPr/>
        </p:nvSpPr>
        <p:spPr>
          <a:xfrm flipH="1" rot="10800000">
            <a:off x="6972300" y="2305050"/>
            <a:ext cx="400050" cy="1828800"/>
          </a:xfrm>
          <a:prstGeom prst="curvedLeftArrow">
            <a:avLst>
              <a:gd fmla="val 24995" name="adj1"/>
              <a:gd fmla="val 50011" name="adj2"/>
              <a:gd fmla="val 25000" name="adj3"/>
            </a:avLst>
          </a:prstGeom>
          <a:solidFill>
            <a:schemeClr val="dk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t/>
            </a:r>
            <a:endParaRPr b="1" sz="1950">
              <a:solidFill>
                <a:srgbClr val="BA3E12"/>
              </a:solidFill>
              <a:latin typeface="Arial"/>
              <a:ea typeface="Arial"/>
              <a:cs typeface="Arial"/>
              <a:sym typeface="Arial"/>
            </a:endParaRPr>
          </a:p>
        </p:txBody>
      </p:sp>
      <p:sp>
        <p:nvSpPr>
          <p:cNvPr id="624" name="Google Shape;624;p37"/>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625" name="Google Shape;625;p37"/>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626" name="Google Shape;626;p37"/>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627" name="Google Shape;627;p37"/>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628" name="Google Shape;628;p37"/>
          <p:cNvSpPr txBox="1"/>
          <p:nvPr/>
        </p:nvSpPr>
        <p:spPr>
          <a:xfrm>
            <a:off x="171450" y="895350"/>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RISK ANALYSIS</a:t>
            </a:r>
            <a:endParaRPr/>
          </a:p>
        </p:txBody>
      </p:sp>
      <p:sp>
        <p:nvSpPr>
          <p:cNvPr id="629" name="Google Shape;629;p37"/>
          <p:cNvSpPr txBox="1"/>
          <p:nvPr/>
        </p:nvSpPr>
        <p:spPr>
          <a:xfrm>
            <a:off x="171450" y="1561974"/>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Risk Analysis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8"/>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graphicFrame>
        <p:nvGraphicFramePr>
          <p:cNvPr id="635" name="Google Shape;635;p38"/>
          <p:cNvGraphicFramePr/>
          <p:nvPr/>
        </p:nvGraphicFramePr>
        <p:xfrm>
          <a:off x="1428750" y="2000251"/>
          <a:ext cx="3000000" cy="3000000"/>
        </p:xfrm>
        <a:graphic>
          <a:graphicData uri="http://schemas.openxmlformats.org/drawingml/2006/table">
            <a:tbl>
              <a:tblPr bandRow="1" firstRow="1">
                <a:noFill/>
                <a:tableStyleId>{9363FF6C-159C-4CFA-B9C3-1F64BDBBFD8E}</a:tableStyleId>
              </a:tblPr>
              <a:tblGrid>
                <a:gridCol w="609525"/>
                <a:gridCol w="609525"/>
                <a:gridCol w="609525"/>
                <a:gridCol w="609525"/>
                <a:gridCol w="609525"/>
                <a:gridCol w="609525"/>
                <a:gridCol w="609525"/>
                <a:gridCol w="609525"/>
                <a:gridCol w="609525"/>
                <a:gridCol w="609525"/>
              </a:tblGrid>
              <a:tr h="278125">
                <a:tc>
                  <a:txBody>
                    <a:bodyPr/>
                    <a:lstStyle/>
                    <a:p>
                      <a:pPr indent="0" lvl="0" marL="0" marR="0" rtl="0" algn="ctr">
                        <a:lnSpc>
                          <a:spcPct val="100000"/>
                        </a:lnSpc>
                        <a:spcBef>
                          <a:spcPts val="0"/>
                        </a:spcBef>
                        <a:spcAft>
                          <a:spcPts val="0"/>
                        </a:spcAft>
                        <a:buNone/>
                      </a:pPr>
                      <a:r>
                        <a:rPr lang="en-US" sz="1100" u="none" cap="none" strike="noStrike"/>
                        <a:t>1</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2</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3</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4</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5</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6</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7</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8</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9</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10</a:t>
                      </a:r>
                      <a:endParaRPr/>
                    </a:p>
                  </a:txBody>
                  <a:tcPr marT="34300" marB="34300" marR="68575" marL="68575">
                    <a:solidFill>
                      <a:schemeClr val="dk1"/>
                    </a:solidFill>
                  </a:tcPr>
                </a:tc>
              </a:tr>
              <a:tr h="278125">
                <a:tc gridSpan="2">
                  <a:txBody>
                    <a:bodyPr/>
                    <a:lstStyle/>
                    <a:p>
                      <a:pPr indent="0" lvl="0" marL="0" marR="0" rtl="0" algn="ctr">
                        <a:lnSpc>
                          <a:spcPct val="100000"/>
                        </a:lnSpc>
                        <a:spcBef>
                          <a:spcPts val="0"/>
                        </a:spcBef>
                        <a:spcAft>
                          <a:spcPts val="0"/>
                        </a:spcAft>
                        <a:buNone/>
                      </a:pPr>
                      <a:r>
                        <a:rPr lang="en-US" sz="1100" u="none" cap="none" strike="noStrike"/>
                        <a:t>1</a:t>
                      </a:r>
                      <a:endParaRPr/>
                    </a:p>
                  </a:txBody>
                  <a:tcPr marT="34300" marB="34300" marR="68575" marL="68575">
                    <a:solidFill>
                      <a:srgbClr val="F2F2F2"/>
                    </a:solidFill>
                  </a:tcPr>
                </a:tc>
                <a:tc hMerge="1"/>
                <a:tc gridSpan="2">
                  <a:txBody>
                    <a:bodyPr/>
                    <a:lstStyle/>
                    <a:p>
                      <a:pPr indent="0" lvl="0" marL="0" marR="0" rtl="0" algn="ctr">
                        <a:lnSpc>
                          <a:spcPct val="100000"/>
                        </a:lnSpc>
                        <a:spcBef>
                          <a:spcPts val="0"/>
                        </a:spcBef>
                        <a:spcAft>
                          <a:spcPts val="0"/>
                        </a:spcAft>
                        <a:buNone/>
                      </a:pPr>
                      <a:r>
                        <a:rPr lang="en-US" sz="1100" u="none" cap="none" strike="noStrike"/>
                        <a:t>2</a:t>
                      </a:r>
                      <a:endParaRPr/>
                    </a:p>
                  </a:txBody>
                  <a:tcPr marT="34300" marB="34300" marR="68575" marL="68575">
                    <a:solidFill>
                      <a:srgbClr val="F2F2F2"/>
                    </a:solidFill>
                  </a:tcPr>
                </a:tc>
                <a:tc hMerge="1"/>
                <a:tc gridSpan="2">
                  <a:txBody>
                    <a:bodyPr/>
                    <a:lstStyle/>
                    <a:p>
                      <a:pPr indent="0" lvl="0" marL="0" marR="0" rtl="0" algn="ctr">
                        <a:lnSpc>
                          <a:spcPct val="100000"/>
                        </a:lnSpc>
                        <a:spcBef>
                          <a:spcPts val="0"/>
                        </a:spcBef>
                        <a:spcAft>
                          <a:spcPts val="0"/>
                        </a:spcAft>
                        <a:buNone/>
                      </a:pPr>
                      <a:r>
                        <a:rPr lang="en-US" sz="1100" u="none" cap="none" strike="noStrike"/>
                        <a:t>3</a:t>
                      </a:r>
                      <a:endParaRPr/>
                    </a:p>
                  </a:txBody>
                  <a:tcPr marT="34300" marB="34300" marR="68575" marL="68575">
                    <a:solidFill>
                      <a:srgbClr val="F2F2F2"/>
                    </a:solidFill>
                  </a:tcPr>
                </a:tc>
                <a:tc hMerge="1"/>
                <a:tc gridSpan="2">
                  <a:txBody>
                    <a:bodyPr/>
                    <a:lstStyle/>
                    <a:p>
                      <a:pPr indent="0" lvl="0" marL="0" marR="0" rtl="0" algn="ctr">
                        <a:lnSpc>
                          <a:spcPct val="100000"/>
                        </a:lnSpc>
                        <a:spcBef>
                          <a:spcPts val="0"/>
                        </a:spcBef>
                        <a:spcAft>
                          <a:spcPts val="0"/>
                        </a:spcAft>
                        <a:buNone/>
                      </a:pPr>
                      <a:r>
                        <a:rPr lang="en-US" sz="1100" u="none" cap="none" strike="noStrike"/>
                        <a:t>4</a:t>
                      </a:r>
                      <a:endParaRPr/>
                    </a:p>
                  </a:txBody>
                  <a:tcPr marT="34300" marB="34300" marR="68575" marL="68575">
                    <a:solidFill>
                      <a:srgbClr val="F2F2F2"/>
                    </a:solidFill>
                  </a:tcPr>
                </a:tc>
                <a:tc hMerge="1"/>
                <a:tc gridSpan="2">
                  <a:txBody>
                    <a:bodyPr/>
                    <a:lstStyle/>
                    <a:p>
                      <a:pPr indent="0" lvl="0" marL="0" marR="0" rtl="0" algn="ctr">
                        <a:lnSpc>
                          <a:spcPct val="100000"/>
                        </a:lnSpc>
                        <a:spcBef>
                          <a:spcPts val="0"/>
                        </a:spcBef>
                        <a:spcAft>
                          <a:spcPts val="0"/>
                        </a:spcAft>
                        <a:buNone/>
                      </a:pPr>
                      <a:r>
                        <a:rPr lang="en-US" sz="1100" u="none" cap="none" strike="noStrike"/>
                        <a:t>5</a:t>
                      </a:r>
                      <a:endParaRPr/>
                    </a:p>
                  </a:txBody>
                  <a:tcPr marT="34300" marB="34300" marR="68575" marL="68575">
                    <a:solidFill>
                      <a:srgbClr val="F2F2F2"/>
                    </a:solidFill>
                  </a:tcPr>
                </a:tc>
                <a:tc hMerge="1"/>
              </a:tr>
              <a:tr h="285750">
                <a:tc gridSpan="2">
                  <a:txBody>
                    <a:bodyPr/>
                    <a:lstStyle/>
                    <a:p>
                      <a:pPr indent="0" lvl="0" marL="0" marR="0" rtl="0" algn="ctr">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Fira Sans"/>
                          <a:ea typeface="Fira Sans"/>
                          <a:cs typeface="Fira Sans"/>
                          <a:sym typeface="Fira Sans"/>
                        </a:rPr>
                        <a:t>Very Low</a:t>
                      </a:r>
                      <a:endParaRPr/>
                    </a:p>
                  </a:txBody>
                  <a:tcPr marT="34300" marB="34300" marR="68575" marL="68575">
                    <a:solidFill>
                      <a:srgbClr val="D8D8D8"/>
                    </a:solidFill>
                  </a:tcPr>
                </a:tc>
                <a:tc hMerge="1"/>
                <a:tc gridSpan="2">
                  <a:txBody>
                    <a:bodyPr/>
                    <a:lstStyle/>
                    <a:p>
                      <a:pPr indent="0" lvl="0" marL="0" marR="0" rtl="0" algn="ctr">
                        <a:lnSpc>
                          <a:spcPct val="100000"/>
                        </a:lnSpc>
                        <a:spcBef>
                          <a:spcPts val="0"/>
                        </a:spcBef>
                        <a:spcAft>
                          <a:spcPts val="0"/>
                        </a:spcAft>
                        <a:buNone/>
                      </a:pPr>
                      <a:r>
                        <a:rPr lang="en-US" sz="1100" u="none" cap="none" strike="noStrike"/>
                        <a:t>Low</a:t>
                      </a:r>
                      <a:endParaRPr/>
                    </a:p>
                  </a:txBody>
                  <a:tcPr marT="34300" marB="34300" marR="68575" marL="68575">
                    <a:solidFill>
                      <a:srgbClr val="D8D8D8"/>
                    </a:solidFill>
                  </a:tcPr>
                </a:tc>
                <a:tc hMerge="1"/>
                <a:tc gridSpan="2">
                  <a:txBody>
                    <a:bodyPr/>
                    <a:lstStyle/>
                    <a:p>
                      <a:pPr indent="0" lvl="0" marL="0" marR="0" rtl="0" algn="ctr">
                        <a:lnSpc>
                          <a:spcPct val="100000"/>
                        </a:lnSpc>
                        <a:spcBef>
                          <a:spcPts val="0"/>
                        </a:spcBef>
                        <a:spcAft>
                          <a:spcPts val="0"/>
                        </a:spcAft>
                        <a:buNone/>
                      </a:pPr>
                      <a:r>
                        <a:rPr lang="en-US" sz="1100" u="none" cap="none" strike="noStrike"/>
                        <a:t>Medium</a:t>
                      </a:r>
                      <a:endParaRPr/>
                    </a:p>
                  </a:txBody>
                  <a:tcPr marT="34300" marB="34300" marR="68575" marL="68575">
                    <a:solidFill>
                      <a:srgbClr val="D8D8D8"/>
                    </a:solidFill>
                  </a:tcPr>
                </a:tc>
                <a:tc hMerge="1"/>
                <a:tc gridSpan="2">
                  <a:txBody>
                    <a:bodyPr/>
                    <a:lstStyle/>
                    <a:p>
                      <a:pPr indent="0" lvl="0" marL="0" marR="0" rtl="0" algn="ctr">
                        <a:lnSpc>
                          <a:spcPct val="100000"/>
                        </a:lnSpc>
                        <a:spcBef>
                          <a:spcPts val="0"/>
                        </a:spcBef>
                        <a:spcAft>
                          <a:spcPts val="0"/>
                        </a:spcAft>
                        <a:buNone/>
                      </a:pPr>
                      <a:r>
                        <a:rPr lang="en-US" sz="1100" u="none" cap="none" strike="noStrike"/>
                        <a:t>Medium-High</a:t>
                      </a:r>
                      <a:endParaRPr/>
                    </a:p>
                  </a:txBody>
                  <a:tcPr marT="34300" marB="34300" marR="68575" marL="68575">
                    <a:solidFill>
                      <a:srgbClr val="D8D8D8"/>
                    </a:solidFill>
                  </a:tcPr>
                </a:tc>
                <a:tc hMerge="1"/>
                <a:tc gridSpan="2">
                  <a:txBody>
                    <a:bodyPr/>
                    <a:lstStyle/>
                    <a:p>
                      <a:pPr indent="0" lvl="0" marL="0" marR="0" rtl="0" algn="ctr">
                        <a:lnSpc>
                          <a:spcPct val="100000"/>
                        </a:lnSpc>
                        <a:spcBef>
                          <a:spcPts val="0"/>
                        </a:spcBef>
                        <a:spcAft>
                          <a:spcPts val="0"/>
                        </a:spcAft>
                        <a:buNone/>
                      </a:pPr>
                      <a:r>
                        <a:rPr lang="en-US" sz="1100" u="none" cap="none" strike="noStrike"/>
                        <a:t>High</a:t>
                      </a:r>
                      <a:endParaRPr/>
                    </a:p>
                  </a:txBody>
                  <a:tcPr marT="34300" marB="34300" marR="68575" marL="68575">
                    <a:solidFill>
                      <a:srgbClr val="D8D8D8"/>
                    </a:solidFill>
                  </a:tcPr>
                </a:tc>
                <a:tc hMerge="1"/>
              </a:tr>
              <a:tr h="278125">
                <a:tc>
                  <a:txBody>
                    <a:bodyPr/>
                    <a:lstStyle/>
                    <a:p>
                      <a:pPr indent="0" lvl="0" marL="0" marR="0" rtl="0" algn="ctr">
                        <a:lnSpc>
                          <a:spcPct val="100000"/>
                        </a:lnSpc>
                        <a:spcBef>
                          <a:spcPts val="0"/>
                        </a:spcBef>
                        <a:spcAft>
                          <a:spcPts val="0"/>
                        </a:spcAft>
                        <a:buNone/>
                      </a:pPr>
                      <a:r>
                        <a:rPr lang="en-US" sz="1100" u="none" cap="none" strike="noStrike"/>
                        <a:t>10%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20%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30%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40%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50%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60%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70%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80%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90%</a:t>
                      </a:r>
                      <a:endParaRPr/>
                    </a:p>
                  </a:txBody>
                  <a:tcPr marT="34300" marB="34300" marR="68575" marL="68575">
                    <a:solidFill>
                      <a:srgbClr val="A5A5A5"/>
                    </a:solidFill>
                  </a:tcPr>
                </a:tc>
                <a:tc>
                  <a:txBody>
                    <a:bodyPr/>
                    <a:lstStyle/>
                    <a:p>
                      <a:pPr indent="0" lvl="0" marL="0" marR="0" rtl="0" algn="ctr">
                        <a:lnSpc>
                          <a:spcPct val="100000"/>
                        </a:lnSpc>
                        <a:spcBef>
                          <a:spcPts val="0"/>
                        </a:spcBef>
                        <a:spcAft>
                          <a:spcPts val="0"/>
                        </a:spcAft>
                        <a:buNone/>
                      </a:pPr>
                      <a:r>
                        <a:rPr lang="en-US" sz="1100" u="none" cap="none" strike="noStrike"/>
                        <a:t>95%</a:t>
                      </a:r>
                      <a:endParaRPr/>
                    </a:p>
                  </a:txBody>
                  <a:tcPr marT="34300" marB="34300" marR="68575" marL="68575">
                    <a:solidFill>
                      <a:srgbClr val="A5A5A5"/>
                    </a:solidFill>
                  </a:tcPr>
                </a:tc>
              </a:tr>
            </a:tbl>
          </a:graphicData>
        </a:graphic>
      </p:graphicFrame>
      <p:sp>
        <p:nvSpPr>
          <p:cNvPr id="636" name="Google Shape;636;p38"/>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637" name="Google Shape;637;p38"/>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638" name="Google Shape;638;p38"/>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639" name="Google Shape;639;p38"/>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640" name="Google Shape;640;p38"/>
          <p:cNvSpPr txBox="1"/>
          <p:nvPr/>
        </p:nvSpPr>
        <p:spPr>
          <a:xfrm>
            <a:off x="171450" y="895350"/>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RISK ANALYSIS</a:t>
            </a:r>
            <a:endParaRPr/>
          </a:p>
        </p:txBody>
      </p:sp>
      <p:sp>
        <p:nvSpPr>
          <p:cNvPr id="641" name="Google Shape;641;p38"/>
          <p:cNvSpPr txBox="1"/>
          <p:nvPr/>
        </p:nvSpPr>
        <p:spPr>
          <a:xfrm>
            <a:off x="171450" y="1561974"/>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Risk Analysis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9"/>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647" name="Google Shape;647;p39"/>
          <p:cNvPicPr preferRelativeResize="0"/>
          <p:nvPr/>
        </p:nvPicPr>
        <p:blipFill rotWithShape="1">
          <a:blip r:embed="rId3">
            <a:alphaModFix/>
          </a:blip>
          <a:srcRect b="14463" l="11570" r="0" t="0"/>
          <a:stretch/>
        </p:blipFill>
        <p:spPr>
          <a:xfrm>
            <a:off x="1714500" y="1943100"/>
            <a:ext cx="3494142" cy="2231967"/>
          </a:xfrm>
          <a:prstGeom prst="rect">
            <a:avLst/>
          </a:prstGeom>
          <a:noFill/>
          <a:ln>
            <a:noFill/>
          </a:ln>
        </p:spPr>
      </p:pic>
      <p:pic>
        <p:nvPicPr>
          <p:cNvPr id="648" name="Google Shape;648;p39"/>
          <p:cNvPicPr preferRelativeResize="0"/>
          <p:nvPr/>
        </p:nvPicPr>
        <p:blipFill rotWithShape="1">
          <a:blip r:embed="rId4">
            <a:alphaModFix/>
          </a:blip>
          <a:srcRect b="0" l="0" r="0" t="0"/>
          <a:stretch/>
        </p:blipFill>
        <p:spPr>
          <a:xfrm>
            <a:off x="5600700" y="2914651"/>
            <a:ext cx="3193292" cy="1288859"/>
          </a:xfrm>
          <a:prstGeom prst="rect">
            <a:avLst/>
          </a:prstGeom>
          <a:noFill/>
          <a:ln>
            <a:noFill/>
          </a:ln>
        </p:spPr>
      </p:pic>
      <p:sp>
        <p:nvSpPr>
          <p:cNvPr id="649" name="Google Shape;649;p39"/>
          <p:cNvSpPr/>
          <p:nvPr/>
        </p:nvSpPr>
        <p:spPr>
          <a:xfrm rot="-5400000">
            <a:off x="349695" y="2771774"/>
            <a:ext cx="2000249" cy="3429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13">
                <a:solidFill>
                  <a:schemeClr val="lt1"/>
                </a:solidFill>
                <a:latin typeface="Fira Sans"/>
                <a:ea typeface="Fira Sans"/>
                <a:cs typeface="Fira Sans"/>
                <a:sym typeface="Fira Sans"/>
              </a:rPr>
              <a:t>Likelihood</a:t>
            </a:r>
            <a:endParaRPr sz="1013">
              <a:solidFill>
                <a:schemeClr val="lt1"/>
              </a:solidFill>
              <a:latin typeface="Fira Sans"/>
              <a:ea typeface="Fira Sans"/>
              <a:cs typeface="Fira Sans"/>
              <a:sym typeface="Fira Sans"/>
            </a:endParaRPr>
          </a:p>
        </p:txBody>
      </p:sp>
      <p:sp>
        <p:nvSpPr>
          <p:cNvPr id="650" name="Google Shape;650;p39"/>
          <p:cNvSpPr/>
          <p:nvPr/>
        </p:nvSpPr>
        <p:spPr>
          <a:xfrm>
            <a:off x="2115609" y="4514849"/>
            <a:ext cx="3093033" cy="3429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13">
                <a:solidFill>
                  <a:schemeClr val="lt1"/>
                </a:solidFill>
                <a:latin typeface="Fira Sans"/>
                <a:ea typeface="Fira Sans"/>
                <a:cs typeface="Fira Sans"/>
                <a:sym typeface="Fira Sans"/>
              </a:rPr>
              <a:t>Impact</a:t>
            </a:r>
            <a:endParaRPr/>
          </a:p>
        </p:txBody>
      </p:sp>
      <p:sp>
        <p:nvSpPr>
          <p:cNvPr id="651" name="Google Shape;651;p39"/>
          <p:cNvSpPr/>
          <p:nvPr/>
        </p:nvSpPr>
        <p:spPr>
          <a:xfrm>
            <a:off x="5943600" y="2887635"/>
            <a:ext cx="2438400" cy="3462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013">
                <a:solidFill>
                  <a:schemeClr val="dk1"/>
                </a:solidFill>
                <a:latin typeface="Fira Sans"/>
                <a:ea typeface="Fira Sans"/>
                <a:cs typeface="Fira Sans"/>
                <a:sym typeface="Fira Sans"/>
              </a:rPr>
              <a:t>Risks to monitor and report</a:t>
            </a:r>
            <a:endParaRPr>
              <a:latin typeface="Fira Sans"/>
              <a:ea typeface="Fira Sans"/>
              <a:cs typeface="Fira Sans"/>
              <a:sym typeface="Fira Sans"/>
            </a:endParaRPr>
          </a:p>
        </p:txBody>
      </p:sp>
      <p:sp>
        <p:nvSpPr>
          <p:cNvPr id="652" name="Google Shape;652;p39"/>
          <p:cNvSpPr/>
          <p:nvPr/>
        </p:nvSpPr>
        <p:spPr>
          <a:xfrm>
            <a:off x="5943600" y="3192557"/>
            <a:ext cx="2764426" cy="3462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013">
                <a:solidFill>
                  <a:schemeClr val="dk1"/>
                </a:solidFill>
                <a:latin typeface="Fira Sans"/>
                <a:ea typeface="Fira Sans"/>
                <a:cs typeface="Fira Sans"/>
                <a:sym typeface="Fira Sans"/>
              </a:rPr>
              <a:t>Risks to mitigate in the mitigation plan</a:t>
            </a:r>
            <a:endParaRPr>
              <a:latin typeface="Fira Sans"/>
              <a:ea typeface="Fira Sans"/>
              <a:cs typeface="Fira Sans"/>
              <a:sym typeface="Fira Sans"/>
            </a:endParaRPr>
          </a:p>
        </p:txBody>
      </p:sp>
      <p:sp>
        <p:nvSpPr>
          <p:cNvPr id="653" name="Google Shape;653;p39"/>
          <p:cNvSpPr/>
          <p:nvPr/>
        </p:nvSpPr>
        <p:spPr>
          <a:xfrm>
            <a:off x="5961189" y="3486150"/>
            <a:ext cx="3044878" cy="6208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013">
                <a:solidFill>
                  <a:schemeClr val="dk1"/>
                </a:solidFill>
                <a:latin typeface="Fira Sans"/>
                <a:ea typeface="Fira Sans"/>
                <a:cs typeface="Fira Sans"/>
                <a:sym typeface="Fira Sans"/>
              </a:rPr>
              <a:t>Risks to go into details through quantitative analysis</a:t>
            </a:r>
            <a:endParaRPr>
              <a:latin typeface="Fira Sans"/>
              <a:ea typeface="Fira Sans"/>
              <a:cs typeface="Fira Sans"/>
              <a:sym typeface="Fira Sans"/>
            </a:endParaRPr>
          </a:p>
        </p:txBody>
      </p:sp>
      <p:sp>
        <p:nvSpPr>
          <p:cNvPr id="654" name="Google Shape;654;p39"/>
          <p:cNvSpPr/>
          <p:nvPr/>
        </p:nvSpPr>
        <p:spPr>
          <a:xfrm rot="5400000">
            <a:off x="617760" y="2846610"/>
            <a:ext cx="2000250" cy="19323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Fira Sans"/>
              <a:ea typeface="Fira Sans"/>
              <a:cs typeface="Fira Sans"/>
              <a:sym typeface="Fira Sans"/>
            </a:endParaRPr>
          </a:p>
        </p:txBody>
      </p:sp>
      <p:sp>
        <p:nvSpPr>
          <p:cNvPr id="655" name="Google Shape;655;p39"/>
          <p:cNvSpPr/>
          <p:nvPr/>
        </p:nvSpPr>
        <p:spPr>
          <a:xfrm>
            <a:off x="2109818" y="4324350"/>
            <a:ext cx="3093032" cy="19323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Fira Sans"/>
              <a:ea typeface="Fira Sans"/>
              <a:cs typeface="Fira Sans"/>
              <a:sym typeface="Fira Sans"/>
            </a:endParaRPr>
          </a:p>
        </p:txBody>
      </p:sp>
      <p:sp>
        <p:nvSpPr>
          <p:cNvPr id="656" name="Google Shape;656;p39"/>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657" name="Google Shape;657;p39"/>
          <p:cNvPicPr preferRelativeResize="0"/>
          <p:nvPr/>
        </p:nvPicPr>
        <p:blipFill rotWithShape="1">
          <a:blip r:embed="rId5">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658" name="Google Shape;658;p39"/>
          <p:cNvPicPr preferRelativeResize="0"/>
          <p:nvPr/>
        </p:nvPicPr>
        <p:blipFill rotWithShape="1">
          <a:blip r:embed="rId6">
            <a:alphaModFix/>
          </a:blip>
          <a:srcRect b="0" l="0" r="0" t="0"/>
          <a:stretch/>
        </p:blipFill>
        <p:spPr>
          <a:xfrm>
            <a:off x="7574625" y="275990"/>
            <a:ext cx="1431442" cy="836982"/>
          </a:xfrm>
          <a:prstGeom prst="rect">
            <a:avLst/>
          </a:prstGeom>
          <a:noFill/>
          <a:ln>
            <a:noFill/>
          </a:ln>
        </p:spPr>
      </p:pic>
      <p:pic>
        <p:nvPicPr>
          <p:cNvPr id="659" name="Google Shape;659;p39"/>
          <p:cNvPicPr preferRelativeResize="0"/>
          <p:nvPr/>
        </p:nvPicPr>
        <p:blipFill rotWithShape="1">
          <a:blip r:embed="rId7">
            <a:alphaModFix/>
          </a:blip>
          <a:srcRect b="0" l="0" r="0" t="0"/>
          <a:stretch/>
        </p:blipFill>
        <p:spPr>
          <a:xfrm>
            <a:off x="6008997" y="540575"/>
            <a:ext cx="1466447" cy="307800"/>
          </a:xfrm>
          <a:prstGeom prst="rect">
            <a:avLst/>
          </a:prstGeom>
          <a:noFill/>
          <a:ln>
            <a:noFill/>
          </a:ln>
        </p:spPr>
      </p:pic>
      <p:sp>
        <p:nvSpPr>
          <p:cNvPr id="660" name="Google Shape;660;p39"/>
          <p:cNvSpPr txBox="1"/>
          <p:nvPr/>
        </p:nvSpPr>
        <p:spPr>
          <a:xfrm>
            <a:off x="171450" y="895350"/>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RISK ANALYSIS</a:t>
            </a:r>
            <a:endParaRPr/>
          </a:p>
        </p:txBody>
      </p:sp>
      <p:sp>
        <p:nvSpPr>
          <p:cNvPr id="661" name="Google Shape;661;p39"/>
          <p:cNvSpPr txBox="1"/>
          <p:nvPr/>
        </p:nvSpPr>
        <p:spPr>
          <a:xfrm>
            <a:off x="171450" y="1561974"/>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Risk Analysis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0"/>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graphicFrame>
        <p:nvGraphicFramePr>
          <p:cNvPr id="667" name="Google Shape;667;p40"/>
          <p:cNvGraphicFramePr/>
          <p:nvPr/>
        </p:nvGraphicFramePr>
        <p:xfrm>
          <a:off x="517858" y="2156460"/>
          <a:ext cx="3000000" cy="3000000"/>
        </p:xfrm>
        <a:graphic>
          <a:graphicData uri="http://schemas.openxmlformats.org/drawingml/2006/table">
            <a:tbl>
              <a:tblPr bandRow="1" firstRow="1">
                <a:noFill/>
                <a:tableStyleId>{9363FF6C-159C-4CFA-B9C3-1F64BDBBFD8E}</a:tableStyleId>
              </a:tblPr>
              <a:tblGrid>
                <a:gridCol w="803050"/>
                <a:gridCol w="995600"/>
                <a:gridCol w="853375"/>
                <a:gridCol w="900775"/>
                <a:gridCol w="900775"/>
                <a:gridCol w="900775"/>
                <a:gridCol w="900775"/>
                <a:gridCol w="1513700"/>
              </a:tblGrid>
              <a:tr h="548650">
                <a:tc>
                  <a:txBody>
                    <a:bodyPr/>
                    <a:lstStyle/>
                    <a:p>
                      <a:pPr indent="0" lvl="0" marL="0" marR="0" rtl="0" algn="ctr">
                        <a:lnSpc>
                          <a:spcPct val="100000"/>
                        </a:lnSpc>
                        <a:spcBef>
                          <a:spcPts val="0"/>
                        </a:spcBef>
                        <a:spcAft>
                          <a:spcPts val="0"/>
                        </a:spcAft>
                        <a:buNone/>
                      </a:pPr>
                      <a:r>
                        <a:rPr lang="en-US" sz="1100" u="none" cap="none" strike="noStrike"/>
                        <a:t>Risk</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Cause</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Effect / impact</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Likelihood of occurrency</a:t>
                      </a:r>
                      <a:endParaRPr sz="1100" u="none" cap="none" strike="noStrike"/>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Impact / Risk Magnitude</a:t>
                      </a:r>
                      <a:endParaRPr sz="1100" u="none" cap="none" strike="noStrike"/>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Precaustion measure</a:t>
                      </a:r>
                      <a:endParaRPr sz="1100" u="none" cap="none" strike="noStrike"/>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Mitigation Plan</a:t>
                      </a:r>
                      <a:endParaRPr/>
                    </a:p>
                  </a:txBody>
                  <a:tcPr marT="34300" marB="34300" marR="68575" marL="68575">
                    <a:solidFill>
                      <a:schemeClr val="dk1"/>
                    </a:solidFill>
                  </a:tcPr>
                </a:tc>
                <a:tc>
                  <a:txBody>
                    <a:bodyPr/>
                    <a:lstStyle/>
                    <a:p>
                      <a:pPr indent="0" lvl="0" marL="0" marR="0" rtl="0" algn="ctr">
                        <a:lnSpc>
                          <a:spcPct val="100000"/>
                        </a:lnSpc>
                        <a:spcBef>
                          <a:spcPts val="0"/>
                        </a:spcBef>
                        <a:spcAft>
                          <a:spcPts val="0"/>
                        </a:spcAft>
                        <a:buNone/>
                      </a:pPr>
                      <a:r>
                        <a:rPr lang="en-US" sz="1100" u="none" cap="none" strike="noStrike"/>
                        <a:t>Ranking/ Cost of risk</a:t>
                      </a:r>
                      <a:endParaRPr/>
                    </a:p>
                  </a:txBody>
                  <a:tcPr marT="34300" marB="34300" marR="68575" marL="68575">
                    <a:solidFill>
                      <a:schemeClr val="dk1"/>
                    </a:solidFill>
                  </a:tcPr>
                </a:tc>
              </a:tr>
              <a:tr h="278125">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r>
              <a:tr h="278125">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r>
              <a:tr h="278125">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575" marL="68575">
                    <a:solidFill>
                      <a:srgbClr val="F2F2F2"/>
                    </a:solidFill>
                  </a:tcPr>
                </a:tc>
              </a:tr>
            </a:tbl>
          </a:graphicData>
        </a:graphic>
      </p:graphicFrame>
      <p:sp>
        <p:nvSpPr>
          <p:cNvPr id="668" name="Google Shape;668;p40"/>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669" name="Google Shape;669;p40"/>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670" name="Google Shape;670;p40"/>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671" name="Google Shape;671;p40"/>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672" name="Google Shape;672;p40"/>
          <p:cNvSpPr txBox="1"/>
          <p:nvPr/>
        </p:nvSpPr>
        <p:spPr>
          <a:xfrm>
            <a:off x="171450" y="895350"/>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RISK ANALYSIS</a:t>
            </a:r>
            <a:endParaRPr>
              <a:latin typeface="Fira Sans"/>
              <a:ea typeface="Fira Sans"/>
              <a:cs typeface="Fira Sans"/>
              <a:sym typeface="Fira Sans"/>
            </a:endParaRPr>
          </a:p>
        </p:txBody>
      </p:sp>
      <p:sp>
        <p:nvSpPr>
          <p:cNvPr id="673" name="Google Shape;673;p40"/>
          <p:cNvSpPr txBox="1"/>
          <p:nvPr/>
        </p:nvSpPr>
        <p:spPr>
          <a:xfrm>
            <a:off x="171450" y="1561974"/>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Risk Analysis Table</a:t>
            </a:r>
            <a:endParaRPr>
              <a:latin typeface="Fira Sans"/>
              <a:ea typeface="Fira Sans"/>
              <a:cs typeface="Fira Sans"/>
              <a:sym typeface="Fira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1"/>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679" name="Google Shape;679;p41"/>
          <p:cNvPicPr preferRelativeResize="0"/>
          <p:nvPr/>
        </p:nvPicPr>
        <p:blipFill rotWithShape="1">
          <a:blip r:embed="rId3">
            <a:alphaModFix/>
          </a:blip>
          <a:srcRect b="30557" l="0" r="0" t="0"/>
          <a:stretch/>
        </p:blipFill>
        <p:spPr>
          <a:xfrm>
            <a:off x="2133600" y="1924309"/>
            <a:ext cx="5410200" cy="2933441"/>
          </a:xfrm>
          <a:prstGeom prst="rect">
            <a:avLst/>
          </a:prstGeom>
          <a:noFill/>
          <a:ln>
            <a:noFill/>
          </a:ln>
        </p:spPr>
      </p:pic>
      <p:sp>
        <p:nvSpPr>
          <p:cNvPr id="680" name="Google Shape;680;p41"/>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681" name="Google Shape;681;p41"/>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682" name="Google Shape;682;p41"/>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683" name="Google Shape;683;p41"/>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684" name="Google Shape;684;p41"/>
          <p:cNvSpPr txBox="1"/>
          <p:nvPr/>
        </p:nvSpPr>
        <p:spPr>
          <a:xfrm>
            <a:off x="171450" y="895350"/>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RISK ANALYSIS</a:t>
            </a:r>
            <a:endParaRPr>
              <a:latin typeface="Fira Sans"/>
              <a:ea typeface="Fira Sans"/>
              <a:cs typeface="Fira Sans"/>
              <a:sym typeface="Fira Sans"/>
            </a:endParaRPr>
          </a:p>
        </p:txBody>
      </p:sp>
      <p:sp>
        <p:nvSpPr>
          <p:cNvPr id="685" name="Google Shape;685;p41"/>
          <p:cNvSpPr txBox="1"/>
          <p:nvPr/>
        </p:nvSpPr>
        <p:spPr>
          <a:xfrm>
            <a:off x="171450" y="1561974"/>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Risk Analysis Table: example</a:t>
            </a:r>
            <a:endParaRPr>
              <a:latin typeface="Fira Sans"/>
              <a:ea typeface="Fira Sans"/>
              <a:cs typeface="Fira Sans"/>
              <a:sym typeface="Fira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691" name="Google Shape;691;p42"/>
          <p:cNvSpPr txBox="1"/>
          <p:nvPr/>
        </p:nvSpPr>
        <p:spPr>
          <a:xfrm>
            <a:off x="535194" y="1943100"/>
            <a:ext cx="81523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6) METHODOLOGIES: A CASE STUDY</a:t>
            </a:r>
            <a:endParaRPr/>
          </a:p>
        </p:txBody>
      </p:sp>
      <p:sp>
        <p:nvSpPr>
          <p:cNvPr id="692" name="Google Shape;692;p42"/>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693" name="Google Shape;693;p42"/>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694" name="Google Shape;694;p42"/>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695" name="Google Shape;695;p42"/>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4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701" name="Google Shape;701;p43"/>
          <p:cNvPicPr preferRelativeResize="0"/>
          <p:nvPr/>
        </p:nvPicPr>
        <p:blipFill rotWithShape="1">
          <a:blip r:embed="rId3">
            <a:alphaModFix/>
          </a:blip>
          <a:srcRect b="0" l="0" r="0" t="0"/>
          <a:stretch/>
        </p:blipFill>
        <p:spPr>
          <a:xfrm>
            <a:off x="2895599" y="1002240"/>
            <a:ext cx="4400909" cy="3831792"/>
          </a:xfrm>
          <a:prstGeom prst="rect">
            <a:avLst/>
          </a:prstGeom>
          <a:noFill/>
          <a:ln>
            <a:noFill/>
          </a:ln>
        </p:spPr>
      </p:pic>
      <p:sp>
        <p:nvSpPr>
          <p:cNvPr id="702" name="Google Shape;702;p43"/>
          <p:cNvSpPr txBox="1"/>
          <p:nvPr/>
        </p:nvSpPr>
        <p:spPr>
          <a:xfrm>
            <a:off x="171450" y="1257300"/>
            <a:ext cx="291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Quantitative Methodology: ORAC</a:t>
            </a:r>
            <a:endParaRPr>
              <a:latin typeface="Fira Sans"/>
              <a:ea typeface="Fira Sans"/>
              <a:cs typeface="Fira Sans"/>
              <a:sym typeface="Fira Sans"/>
            </a:endParaRPr>
          </a:p>
        </p:txBody>
      </p:sp>
      <p:sp>
        <p:nvSpPr>
          <p:cNvPr id="703" name="Google Shape;703;p43"/>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04" name="Google Shape;704;p43"/>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05" name="Google Shape;705;p43"/>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706" name="Google Shape;706;p43"/>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707" name="Google Shape;707;p43"/>
          <p:cNvSpPr txBox="1"/>
          <p:nvPr/>
        </p:nvSpPr>
        <p:spPr>
          <a:xfrm>
            <a:off x="171450" y="540575"/>
            <a:ext cx="5391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METHODOLOGIES: A CASE STUDY</a:t>
            </a:r>
            <a:endParaRPr>
              <a:latin typeface="Fira Sans"/>
              <a:ea typeface="Fira Sans"/>
              <a:cs typeface="Fira Sans"/>
              <a:sym typeface="Fira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4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713" name="Google Shape;713;p45"/>
          <p:cNvPicPr preferRelativeResize="0"/>
          <p:nvPr/>
        </p:nvPicPr>
        <p:blipFill rotWithShape="1">
          <a:blip r:embed="rId3">
            <a:alphaModFix/>
          </a:blip>
          <a:srcRect b="0" l="0" r="0" t="0"/>
          <a:stretch/>
        </p:blipFill>
        <p:spPr>
          <a:xfrm>
            <a:off x="3068711" y="936322"/>
            <a:ext cx="5921429" cy="3921428"/>
          </a:xfrm>
          <a:prstGeom prst="rect">
            <a:avLst/>
          </a:prstGeom>
          <a:noFill/>
          <a:ln>
            <a:noFill/>
          </a:ln>
        </p:spPr>
      </p:pic>
      <p:sp>
        <p:nvSpPr>
          <p:cNvPr id="714" name="Google Shape;714;p45"/>
          <p:cNvSpPr txBox="1"/>
          <p:nvPr/>
        </p:nvSpPr>
        <p:spPr>
          <a:xfrm>
            <a:off x="171450" y="1257300"/>
            <a:ext cx="29146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Quantitative Methodology: ORAC</a:t>
            </a:r>
            <a:endParaRPr/>
          </a:p>
        </p:txBody>
      </p:sp>
      <p:sp>
        <p:nvSpPr>
          <p:cNvPr id="715" name="Google Shape;715;p4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16" name="Google Shape;716;p45"/>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17" name="Google Shape;717;p45"/>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718" name="Google Shape;718;p45"/>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719" name="Google Shape;719;p45"/>
          <p:cNvSpPr txBox="1"/>
          <p:nvPr/>
        </p:nvSpPr>
        <p:spPr>
          <a:xfrm>
            <a:off x="171450" y="540575"/>
            <a:ext cx="5391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METHODOLOGIES: A CASE STUDY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nvSpPr>
        <p:spPr>
          <a:xfrm>
            <a:off x="686307" y="2165466"/>
            <a:ext cx="77718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800" u="none" cap="none" strike="noStrike">
                <a:solidFill>
                  <a:srgbClr val="002060"/>
                </a:solidFill>
                <a:latin typeface="Fira Sans"/>
                <a:ea typeface="Fira Sans"/>
                <a:cs typeface="Fira Sans"/>
                <a:sym typeface="Fira Sans"/>
              </a:rPr>
              <a:t>The Tech Feasibility Plan (or Study) is a </a:t>
            </a:r>
            <a:r>
              <a:rPr b="1" i="0" lang="en-US" sz="1800" u="none" cap="none" strike="noStrike">
                <a:solidFill>
                  <a:srgbClr val="002060"/>
                </a:solidFill>
                <a:latin typeface="Fira Sans"/>
                <a:ea typeface="Fira Sans"/>
                <a:cs typeface="Fira Sans"/>
                <a:sym typeface="Fira Sans"/>
              </a:rPr>
              <a:t>formal document, an output (intermediate or final) of a long reasoning iterative process </a:t>
            </a:r>
            <a:r>
              <a:rPr b="0" i="0" lang="en-US" sz="1800" u="none" cap="none" strike="noStrike">
                <a:solidFill>
                  <a:srgbClr val="002060"/>
                </a:solidFill>
                <a:latin typeface="Fira Sans"/>
                <a:ea typeface="Fira Sans"/>
                <a:cs typeface="Fira Sans"/>
                <a:sym typeface="Fira Sans"/>
              </a:rPr>
              <a:t>made up of data search, analysis, simulations, to define qualitative and quantitative technical options of a project</a:t>
            </a:r>
            <a:endParaRPr/>
          </a:p>
        </p:txBody>
      </p:sp>
      <p:sp>
        <p:nvSpPr>
          <p:cNvPr id="156" name="Google Shape;156;p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157" name="Google Shape;157;p5"/>
          <p:cNvSpPr txBox="1"/>
          <p:nvPr/>
        </p:nvSpPr>
        <p:spPr>
          <a:xfrm>
            <a:off x="171450" y="813042"/>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002060"/>
                </a:solidFill>
                <a:latin typeface="Fira Sans"/>
                <a:ea typeface="Fira Sans"/>
                <a:cs typeface="Fira Sans"/>
                <a:sym typeface="Fira Sans"/>
              </a:rPr>
              <a:t>TECHNICAL FEASIBILITY: INTRO</a:t>
            </a:r>
            <a:endParaRPr/>
          </a:p>
        </p:txBody>
      </p:sp>
      <p:sp>
        <p:nvSpPr>
          <p:cNvPr id="158" name="Google Shape;158;p5"/>
          <p:cNvSpPr txBox="1"/>
          <p:nvPr/>
        </p:nvSpPr>
        <p:spPr>
          <a:xfrm>
            <a:off x="171450" y="1479666"/>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Fira Sans"/>
                <a:ea typeface="Fira Sans"/>
                <a:cs typeface="Fira Sans"/>
                <a:sym typeface="Fira Sans"/>
              </a:rPr>
              <a:t>What is a Technical Feasibility Plan ? </a:t>
            </a:r>
            <a:endParaRPr/>
          </a:p>
        </p:txBody>
      </p:sp>
      <p:sp>
        <p:nvSpPr>
          <p:cNvPr id="159" name="Google Shape;159;p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60" name="Google Shape;160;p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61" name="Google Shape;161;p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162" name="Google Shape;162;p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725" name="Google Shape;725;p46"/>
          <p:cNvPicPr preferRelativeResize="0"/>
          <p:nvPr/>
        </p:nvPicPr>
        <p:blipFill rotWithShape="1">
          <a:blip r:embed="rId3">
            <a:alphaModFix/>
          </a:blip>
          <a:srcRect b="0" l="0" r="0" t="0"/>
          <a:stretch/>
        </p:blipFill>
        <p:spPr>
          <a:xfrm>
            <a:off x="2541985" y="1002240"/>
            <a:ext cx="6399231" cy="3779310"/>
          </a:xfrm>
          <a:prstGeom prst="rect">
            <a:avLst/>
          </a:prstGeom>
          <a:noFill/>
          <a:ln>
            <a:noFill/>
          </a:ln>
        </p:spPr>
      </p:pic>
      <p:sp>
        <p:nvSpPr>
          <p:cNvPr id="726" name="Google Shape;726;p46"/>
          <p:cNvSpPr txBox="1"/>
          <p:nvPr/>
        </p:nvSpPr>
        <p:spPr>
          <a:xfrm>
            <a:off x="171450" y="1257300"/>
            <a:ext cx="29146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Quantitative Methodology: ORAC</a:t>
            </a:r>
            <a:endParaRPr/>
          </a:p>
        </p:txBody>
      </p:sp>
      <p:sp>
        <p:nvSpPr>
          <p:cNvPr id="727" name="Google Shape;727;p4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28" name="Google Shape;728;p46"/>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29" name="Google Shape;729;p46"/>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730" name="Google Shape;730;p46"/>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731" name="Google Shape;731;p46"/>
          <p:cNvSpPr txBox="1"/>
          <p:nvPr/>
        </p:nvSpPr>
        <p:spPr>
          <a:xfrm>
            <a:off x="171450" y="540575"/>
            <a:ext cx="5391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METHODOLOGIES: A CASE STUDY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4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737" name="Google Shape;737;p44"/>
          <p:cNvPicPr preferRelativeResize="0"/>
          <p:nvPr/>
        </p:nvPicPr>
        <p:blipFill rotWithShape="1">
          <a:blip r:embed="rId3">
            <a:alphaModFix/>
          </a:blip>
          <a:srcRect b="0" l="0" r="0" t="0"/>
          <a:stretch/>
        </p:blipFill>
        <p:spPr>
          <a:xfrm>
            <a:off x="2590800" y="1095205"/>
            <a:ext cx="6357171" cy="3608324"/>
          </a:xfrm>
          <a:prstGeom prst="rect">
            <a:avLst/>
          </a:prstGeom>
          <a:noFill/>
          <a:ln>
            <a:noFill/>
          </a:ln>
        </p:spPr>
      </p:pic>
      <p:sp>
        <p:nvSpPr>
          <p:cNvPr id="738" name="Google Shape;738;p44"/>
          <p:cNvSpPr txBox="1"/>
          <p:nvPr/>
        </p:nvSpPr>
        <p:spPr>
          <a:xfrm>
            <a:off x="171450" y="1257300"/>
            <a:ext cx="29146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Quantitative Methodology: ORAC</a:t>
            </a:r>
            <a:endParaRPr/>
          </a:p>
        </p:txBody>
      </p:sp>
      <p:sp>
        <p:nvSpPr>
          <p:cNvPr id="739" name="Google Shape;739;p44"/>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40" name="Google Shape;740;p44"/>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41" name="Google Shape;741;p44"/>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742" name="Google Shape;742;p44"/>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743" name="Google Shape;743;p44"/>
          <p:cNvSpPr txBox="1"/>
          <p:nvPr/>
        </p:nvSpPr>
        <p:spPr>
          <a:xfrm>
            <a:off x="171450" y="540575"/>
            <a:ext cx="5391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METHODOLOGIES: A CASE STUDY</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49"/>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749" name="Google Shape;749;p49"/>
          <p:cNvPicPr preferRelativeResize="0"/>
          <p:nvPr/>
        </p:nvPicPr>
        <p:blipFill rotWithShape="1">
          <a:blip r:embed="rId3">
            <a:alphaModFix/>
          </a:blip>
          <a:srcRect b="0" l="0" r="0" t="0"/>
          <a:stretch/>
        </p:blipFill>
        <p:spPr>
          <a:xfrm>
            <a:off x="2166074" y="1068076"/>
            <a:ext cx="6814096" cy="3175277"/>
          </a:xfrm>
          <a:prstGeom prst="rect">
            <a:avLst/>
          </a:prstGeom>
          <a:noFill/>
          <a:ln>
            <a:noFill/>
          </a:ln>
        </p:spPr>
      </p:pic>
      <p:sp>
        <p:nvSpPr>
          <p:cNvPr id="750" name="Google Shape;750;p49"/>
          <p:cNvSpPr txBox="1"/>
          <p:nvPr/>
        </p:nvSpPr>
        <p:spPr>
          <a:xfrm>
            <a:off x="171450" y="1257300"/>
            <a:ext cx="29146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Quantitative Methodology: ORAC</a:t>
            </a:r>
            <a:endParaRPr/>
          </a:p>
        </p:txBody>
      </p:sp>
      <p:sp>
        <p:nvSpPr>
          <p:cNvPr id="751" name="Google Shape;751;p49"/>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52" name="Google Shape;752;p49"/>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53" name="Google Shape;753;p49"/>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754" name="Google Shape;754;p49"/>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755" name="Google Shape;755;p49"/>
          <p:cNvSpPr txBox="1"/>
          <p:nvPr/>
        </p:nvSpPr>
        <p:spPr>
          <a:xfrm>
            <a:off x="171450" y="540575"/>
            <a:ext cx="5391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METHODOLOGIES: A CASE STUDY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48"/>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761" name="Google Shape;761;p48"/>
          <p:cNvPicPr preferRelativeResize="0"/>
          <p:nvPr/>
        </p:nvPicPr>
        <p:blipFill rotWithShape="1">
          <a:blip r:embed="rId3">
            <a:alphaModFix/>
          </a:blip>
          <a:srcRect b="0" l="0" r="0" t="0"/>
          <a:stretch/>
        </p:blipFill>
        <p:spPr>
          <a:xfrm>
            <a:off x="2819401" y="876829"/>
            <a:ext cx="5981700" cy="3904721"/>
          </a:xfrm>
          <a:prstGeom prst="rect">
            <a:avLst/>
          </a:prstGeom>
          <a:noFill/>
          <a:ln>
            <a:noFill/>
          </a:ln>
        </p:spPr>
      </p:pic>
      <p:sp>
        <p:nvSpPr>
          <p:cNvPr id="762" name="Google Shape;762;p48"/>
          <p:cNvSpPr txBox="1"/>
          <p:nvPr/>
        </p:nvSpPr>
        <p:spPr>
          <a:xfrm>
            <a:off x="171450" y="1257300"/>
            <a:ext cx="29146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Quantitative Methodology: ORAC</a:t>
            </a:r>
            <a:endParaRPr/>
          </a:p>
        </p:txBody>
      </p:sp>
      <p:sp>
        <p:nvSpPr>
          <p:cNvPr id="763" name="Google Shape;763;p48"/>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64" name="Google Shape;764;p48"/>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65" name="Google Shape;765;p48"/>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766" name="Google Shape;766;p48"/>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767" name="Google Shape;767;p48"/>
          <p:cNvSpPr txBox="1"/>
          <p:nvPr/>
        </p:nvSpPr>
        <p:spPr>
          <a:xfrm>
            <a:off x="171450" y="540575"/>
            <a:ext cx="5391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METHODOLOGIES: A CASE STUDY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47"/>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pic>
        <p:nvPicPr>
          <p:cNvPr id="773" name="Google Shape;773;p47"/>
          <p:cNvPicPr preferRelativeResize="0"/>
          <p:nvPr/>
        </p:nvPicPr>
        <p:blipFill rotWithShape="1">
          <a:blip r:embed="rId3">
            <a:alphaModFix/>
          </a:blip>
          <a:srcRect b="0" l="0" r="0" t="0"/>
          <a:stretch/>
        </p:blipFill>
        <p:spPr>
          <a:xfrm>
            <a:off x="2514600" y="1062045"/>
            <a:ext cx="6407214" cy="3795706"/>
          </a:xfrm>
          <a:prstGeom prst="rect">
            <a:avLst/>
          </a:prstGeom>
          <a:noFill/>
          <a:ln>
            <a:noFill/>
          </a:ln>
        </p:spPr>
      </p:pic>
      <p:sp>
        <p:nvSpPr>
          <p:cNvPr id="774" name="Google Shape;774;p47"/>
          <p:cNvSpPr txBox="1"/>
          <p:nvPr/>
        </p:nvSpPr>
        <p:spPr>
          <a:xfrm>
            <a:off x="171450" y="1257300"/>
            <a:ext cx="29146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Quantitative Methodology: ORAC</a:t>
            </a:r>
            <a:endParaRPr/>
          </a:p>
        </p:txBody>
      </p:sp>
      <p:sp>
        <p:nvSpPr>
          <p:cNvPr id="775" name="Google Shape;775;p47"/>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76" name="Google Shape;776;p47"/>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77" name="Google Shape;777;p47"/>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778" name="Google Shape;778;p47"/>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779" name="Google Shape;779;p47"/>
          <p:cNvSpPr txBox="1"/>
          <p:nvPr/>
        </p:nvSpPr>
        <p:spPr>
          <a:xfrm>
            <a:off x="171450" y="540575"/>
            <a:ext cx="5391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METHODOLOGIES: A CASE STUDY</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50"/>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785" name="Google Shape;785;p50"/>
          <p:cNvSpPr txBox="1"/>
          <p:nvPr/>
        </p:nvSpPr>
        <p:spPr>
          <a:xfrm>
            <a:off x="171450" y="1257300"/>
            <a:ext cx="29146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Quantitative Methodology: ORAC</a:t>
            </a:r>
            <a:endParaRPr/>
          </a:p>
        </p:txBody>
      </p:sp>
      <p:pic>
        <p:nvPicPr>
          <p:cNvPr id="786" name="Google Shape;786;p50"/>
          <p:cNvPicPr preferRelativeResize="0"/>
          <p:nvPr/>
        </p:nvPicPr>
        <p:blipFill rotWithShape="1">
          <a:blip r:embed="rId3">
            <a:alphaModFix/>
          </a:blip>
          <a:srcRect b="0" l="0" r="0" t="0"/>
          <a:stretch/>
        </p:blipFill>
        <p:spPr>
          <a:xfrm>
            <a:off x="2345877" y="1112973"/>
            <a:ext cx="6626674" cy="3754538"/>
          </a:xfrm>
          <a:prstGeom prst="rect">
            <a:avLst/>
          </a:prstGeom>
          <a:noFill/>
          <a:ln>
            <a:noFill/>
          </a:ln>
        </p:spPr>
      </p:pic>
      <p:sp>
        <p:nvSpPr>
          <p:cNvPr id="787" name="Google Shape;787;p50"/>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88" name="Google Shape;788;p50"/>
          <p:cNvPicPr preferRelativeResize="0"/>
          <p:nvPr/>
        </p:nvPicPr>
        <p:blipFill rotWithShape="1">
          <a:blip r:embed="rId4">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89" name="Google Shape;789;p50"/>
          <p:cNvPicPr preferRelativeResize="0"/>
          <p:nvPr/>
        </p:nvPicPr>
        <p:blipFill rotWithShape="1">
          <a:blip r:embed="rId5">
            <a:alphaModFix/>
          </a:blip>
          <a:srcRect b="0" l="0" r="0" t="0"/>
          <a:stretch/>
        </p:blipFill>
        <p:spPr>
          <a:xfrm>
            <a:off x="7574625" y="275990"/>
            <a:ext cx="1431442" cy="836982"/>
          </a:xfrm>
          <a:prstGeom prst="rect">
            <a:avLst/>
          </a:prstGeom>
          <a:noFill/>
          <a:ln>
            <a:noFill/>
          </a:ln>
        </p:spPr>
      </p:pic>
      <p:pic>
        <p:nvPicPr>
          <p:cNvPr id="790" name="Google Shape;790;p50"/>
          <p:cNvPicPr preferRelativeResize="0"/>
          <p:nvPr/>
        </p:nvPicPr>
        <p:blipFill rotWithShape="1">
          <a:blip r:embed="rId6">
            <a:alphaModFix/>
          </a:blip>
          <a:srcRect b="0" l="0" r="0" t="0"/>
          <a:stretch/>
        </p:blipFill>
        <p:spPr>
          <a:xfrm>
            <a:off x="6008997" y="540575"/>
            <a:ext cx="1466447" cy="307800"/>
          </a:xfrm>
          <a:prstGeom prst="rect">
            <a:avLst/>
          </a:prstGeom>
          <a:noFill/>
          <a:ln>
            <a:noFill/>
          </a:ln>
        </p:spPr>
      </p:pic>
      <p:sp>
        <p:nvSpPr>
          <p:cNvPr id="791" name="Google Shape;791;p50"/>
          <p:cNvSpPr txBox="1"/>
          <p:nvPr/>
        </p:nvSpPr>
        <p:spPr>
          <a:xfrm>
            <a:off x="171450" y="540575"/>
            <a:ext cx="53911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METHODOLOGIES: A CASE STUDY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g28c5fbe295b_0_4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797" name="Google Shape;797;g28c5fbe295b_0_4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798" name="Google Shape;798;g28c5fbe295b_0_4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799" name="Google Shape;799;g28c5fbe295b_0_4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00" name="Google Shape;800;g28c5fbe295b_0_4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01" name="Google Shape;801;g28c5fbe295b_0_45"/>
          <p:cNvSpPr txBox="1"/>
          <p:nvPr/>
        </p:nvSpPr>
        <p:spPr>
          <a:xfrm>
            <a:off x="535194" y="1943100"/>
            <a:ext cx="8152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7) TECH FEASIBILITY: AN EXAMPLE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g28c5fbe295b_0_5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807" name="Google Shape;807;g28c5fbe295b_0_5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808" name="Google Shape;808;g28c5fbe295b_0_56"/>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809" name="Google Shape;809;g28c5fbe295b_0_56"/>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10" name="Google Shape;810;g28c5fbe295b_0_56"/>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11" name="Google Shape;811;g28c5fbe295b_0_56"/>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a:t>
            </a:r>
            <a:r>
              <a:rPr b="1" lang="en-US" sz="2400">
                <a:solidFill>
                  <a:schemeClr val="dk1"/>
                </a:solidFill>
                <a:latin typeface="Fira Sans"/>
                <a:ea typeface="Fira Sans"/>
                <a:cs typeface="Fira Sans"/>
                <a:sym typeface="Fira Sans"/>
              </a:rPr>
              <a:t>: AN EXAMPLE</a:t>
            </a:r>
            <a:endParaRPr/>
          </a:p>
        </p:txBody>
      </p:sp>
      <p:sp>
        <p:nvSpPr>
          <p:cNvPr id="812" name="Google Shape;812;g28c5fbe295b_0_56"/>
          <p:cNvSpPr txBox="1"/>
          <p:nvPr/>
        </p:nvSpPr>
        <p:spPr>
          <a:xfrm>
            <a:off x="171450" y="1257300"/>
            <a:ext cx="291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summary</a:t>
            </a:r>
            <a:endParaRPr/>
          </a:p>
        </p:txBody>
      </p:sp>
      <p:pic>
        <p:nvPicPr>
          <p:cNvPr id="813" name="Google Shape;813;g28c5fbe295b_0_56"/>
          <p:cNvPicPr preferRelativeResize="0"/>
          <p:nvPr/>
        </p:nvPicPr>
        <p:blipFill>
          <a:blip r:embed="rId6">
            <a:alphaModFix/>
          </a:blip>
          <a:stretch>
            <a:fillRect/>
          </a:stretch>
        </p:blipFill>
        <p:spPr>
          <a:xfrm>
            <a:off x="4059725" y="977475"/>
            <a:ext cx="3151650" cy="375617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g28c5fbe295b_0_6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819" name="Google Shape;819;g28c5fbe295b_0_6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820" name="Google Shape;820;g28c5fbe295b_0_66"/>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821" name="Google Shape;821;g28c5fbe295b_0_66"/>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22" name="Google Shape;822;g28c5fbe295b_0_66"/>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23" name="Google Shape;823;g28c5fbe295b_0_66"/>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AN EXAMPLE</a:t>
            </a:r>
            <a:endParaRPr/>
          </a:p>
        </p:txBody>
      </p:sp>
      <p:sp>
        <p:nvSpPr>
          <p:cNvPr id="824" name="Google Shape;824;g28c5fbe295b_0_66"/>
          <p:cNvSpPr txBox="1"/>
          <p:nvPr/>
        </p:nvSpPr>
        <p:spPr>
          <a:xfrm>
            <a:off x="171450" y="1257300"/>
            <a:ext cx="291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summary</a:t>
            </a:r>
            <a:endParaRPr/>
          </a:p>
        </p:txBody>
      </p:sp>
      <p:pic>
        <p:nvPicPr>
          <p:cNvPr id="825" name="Google Shape;825;g28c5fbe295b_0_66"/>
          <p:cNvPicPr preferRelativeResize="0"/>
          <p:nvPr/>
        </p:nvPicPr>
        <p:blipFill>
          <a:blip r:embed="rId6">
            <a:alphaModFix/>
          </a:blip>
          <a:stretch>
            <a:fillRect/>
          </a:stretch>
        </p:blipFill>
        <p:spPr>
          <a:xfrm>
            <a:off x="3238650" y="1265372"/>
            <a:ext cx="4908087" cy="304933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g28c5fbe295b_0_7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831" name="Google Shape;831;g28c5fbe295b_0_7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832" name="Google Shape;832;g28c5fbe295b_0_7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833" name="Google Shape;833;g28c5fbe295b_0_7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34" name="Google Shape;834;g28c5fbe295b_0_7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35" name="Google Shape;835;g28c5fbe295b_0_75"/>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AN EXAMPLE</a:t>
            </a:r>
            <a:endParaRPr/>
          </a:p>
        </p:txBody>
      </p:sp>
      <p:sp>
        <p:nvSpPr>
          <p:cNvPr id="836" name="Google Shape;836;g28c5fbe295b_0_75"/>
          <p:cNvSpPr txBox="1"/>
          <p:nvPr/>
        </p:nvSpPr>
        <p:spPr>
          <a:xfrm>
            <a:off x="171450" y="1257300"/>
            <a:ext cx="291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summary</a:t>
            </a:r>
            <a:endParaRPr/>
          </a:p>
        </p:txBody>
      </p:sp>
      <p:pic>
        <p:nvPicPr>
          <p:cNvPr id="837" name="Google Shape;837;g28c5fbe295b_0_75"/>
          <p:cNvPicPr preferRelativeResize="0"/>
          <p:nvPr/>
        </p:nvPicPr>
        <p:blipFill>
          <a:blip r:embed="rId6">
            <a:alphaModFix/>
          </a:blip>
          <a:stretch>
            <a:fillRect/>
          </a:stretch>
        </p:blipFill>
        <p:spPr>
          <a:xfrm>
            <a:off x="1494894" y="1779000"/>
            <a:ext cx="6271431" cy="276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168" name="Google Shape;168;p6"/>
          <p:cNvSpPr txBox="1"/>
          <p:nvPr/>
        </p:nvSpPr>
        <p:spPr>
          <a:xfrm>
            <a:off x="685800" y="2085022"/>
            <a:ext cx="7772400" cy="1477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2060"/>
              </a:buClr>
              <a:buSzPts val="1800"/>
              <a:buFont typeface="Rasa"/>
              <a:buAutoNum type="arabicParenR"/>
            </a:pPr>
            <a:r>
              <a:rPr b="1" i="0" lang="en-US" sz="1800" u="none" cap="none" strike="noStrike">
                <a:solidFill>
                  <a:srgbClr val="002060"/>
                </a:solidFill>
                <a:latin typeface="Fira Sans"/>
                <a:ea typeface="Fira Sans"/>
                <a:cs typeface="Fira Sans"/>
                <a:sym typeface="Fira Sans"/>
              </a:rPr>
              <a:t>Identifying potential problems </a:t>
            </a:r>
            <a:r>
              <a:rPr i="0" lang="en-US" sz="1800" u="none" cap="none" strike="noStrike">
                <a:solidFill>
                  <a:srgbClr val="002060"/>
                </a:solidFill>
                <a:latin typeface="Fira Sans"/>
                <a:ea typeface="Fira Sans"/>
                <a:cs typeface="Fira Sans"/>
                <a:sym typeface="Fira Sans"/>
              </a:rPr>
              <a:t>and challenges that may arise during the implementation project </a:t>
            </a:r>
            <a:endParaRPr>
              <a:latin typeface="Fira Sans"/>
              <a:ea typeface="Fira Sans"/>
              <a:cs typeface="Fira Sans"/>
              <a:sym typeface="Fira Sans"/>
            </a:endParaRPr>
          </a:p>
          <a:p>
            <a:pPr indent="-228600" lvl="0" marL="342900" marR="0" rtl="0" algn="l">
              <a:spcBef>
                <a:spcPts val="0"/>
              </a:spcBef>
              <a:spcAft>
                <a:spcPts val="0"/>
              </a:spcAft>
              <a:buClr>
                <a:schemeClr val="dk1"/>
              </a:buClr>
              <a:buSzPts val="1800"/>
              <a:buFont typeface="Fira Sans"/>
              <a:buNone/>
            </a:pPr>
            <a:r>
              <a:t/>
            </a:r>
            <a:endParaRPr b="1" i="0" sz="1800" u="none" cap="none" strike="noStrike">
              <a:solidFill>
                <a:srgbClr val="002060"/>
              </a:solidFill>
              <a:latin typeface="Fira Sans"/>
              <a:ea typeface="Fira Sans"/>
              <a:cs typeface="Fira Sans"/>
              <a:sym typeface="Fira Sans"/>
            </a:endParaRPr>
          </a:p>
          <a:p>
            <a:pPr indent="-342900" lvl="0" marL="342900" marR="0" rtl="0" algn="l">
              <a:spcBef>
                <a:spcPts val="0"/>
              </a:spcBef>
              <a:spcAft>
                <a:spcPts val="0"/>
              </a:spcAft>
              <a:buClr>
                <a:srgbClr val="002060"/>
              </a:buClr>
              <a:buSzPts val="1800"/>
              <a:buFont typeface="Rasa"/>
              <a:buAutoNum type="arabicParenR"/>
            </a:pPr>
            <a:r>
              <a:rPr b="1" i="0" lang="en-US" sz="1800" u="none" cap="none" strike="noStrike">
                <a:solidFill>
                  <a:srgbClr val="002060"/>
                </a:solidFill>
                <a:latin typeface="Fira Sans"/>
                <a:ea typeface="Fira Sans"/>
                <a:cs typeface="Fira Sans"/>
                <a:sym typeface="Fira Sans"/>
              </a:rPr>
              <a:t>Helping in planning for contingencies and mitigate risks </a:t>
            </a:r>
            <a:r>
              <a:rPr i="0" lang="en-US" sz="1800" u="none" cap="none" strike="noStrike">
                <a:solidFill>
                  <a:srgbClr val="002060"/>
                </a:solidFill>
                <a:latin typeface="Fira Sans"/>
                <a:ea typeface="Fira Sans"/>
                <a:cs typeface="Fira Sans"/>
                <a:sym typeface="Fira Sans"/>
              </a:rPr>
              <a:t>before they become major issues</a:t>
            </a:r>
            <a:endParaRPr>
              <a:latin typeface="Fira Sans"/>
              <a:ea typeface="Fira Sans"/>
              <a:cs typeface="Fira Sans"/>
              <a:sym typeface="Fira Sans"/>
            </a:endParaRPr>
          </a:p>
        </p:txBody>
      </p:sp>
      <p:sp>
        <p:nvSpPr>
          <p:cNvPr id="169" name="Google Shape;169;p6"/>
          <p:cNvSpPr txBox="1"/>
          <p:nvPr/>
        </p:nvSpPr>
        <p:spPr>
          <a:xfrm>
            <a:off x="171450" y="807027"/>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TECHNICAL FEASIBILITY: INTRO</a:t>
            </a:r>
            <a:endParaRPr>
              <a:latin typeface="Fira Sans"/>
              <a:ea typeface="Fira Sans"/>
              <a:cs typeface="Fira Sans"/>
              <a:sym typeface="Fira Sans"/>
            </a:endParaRPr>
          </a:p>
        </p:txBody>
      </p:sp>
      <p:sp>
        <p:nvSpPr>
          <p:cNvPr id="170" name="Google Shape;170;p6"/>
          <p:cNvSpPr txBox="1"/>
          <p:nvPr/>
        </p:nvSpPr>
        <p:spPr>
          <a:xfrm>
            <a:off x="171450" y="1473651"/>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Fira Sans"/>
                <a:ea typeface="Fira Sans"/>
                <a:cs typeface="Fira Sans"/>
                <a:sym typeface="Fira Sans"/>
              </a:rPr>
              <a:t>Why is a technical feasibility study essential for Any Project? (1/4)</a:t>
            </a:r>
            <a:endParaRPr>
              <a:latin typeface="Fira Sans"/>
              <a:ea typeface="Fira Sans"/>
              <a:cs typeface="Fira Sans"/>
              <a:sym typeface="Fira Sans"/>
            </a:endParaRPr>
          </a:p>
        </p:txBody>
      </p:sp>
      <p:sp>
        <p:nvSpPr>
          <p:cNvPr id="171" name="Google Shape;171;p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72" name="Google Shape;172;p6"/>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73" name="Google Shape;173;p6"/>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174" name="Google Shape;174;p6"/>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g28c5fbe295b_0_8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843" name="Google Shape;843;g28c5fbe295b_0_84"/>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844" name="Google Shape;844;g28c5fbe295b_0_84"/>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845" name="Google Shape;845;g28c5fbe295b_0_84"/>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46" name="Google Shape;846;g28c5fbe295b_0_84"/>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47" name="Google Shape;847;g28c5fbe295b_0_84"/>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AN EXAMPLE</a:t>
            </a:r>
            <a:endParaRPr/>
          </a:p>
        </p:txBody>
      </p:sp>
      <p:pic>
        <p:nvPicPr>
          <p:cNvPr id="848" name="Google Shape;848;g28c5fbe295b_0_84"/>
          <p:cNvPicPr preferRelativeResize="0"/>
          <p:nvPr/>
        </p:nvPicPr>
        <p:blipFill>
          <a:blip r:embed="rId6">
            <a:alphaModFix/>
          </a:blip>
          <a:stretch>
            <a:fillRect/>
          </a:stretch>
        </p:blipFill>
        <p:spPr>
          <a:xfrm>
            <a:off x="2333094" y="1265372"/>
            <a:ext cx="6271432" cy="3259369"/>
          </a:xfrm>
          <a:prstGeom prst="rect">
            <a:avLst/>
          </a:prstGeom>
          <a:noFill/>
          <a:ln>
            <a:noFill/>
          </a:ln>
        </p:spPr>
      </p:pic>
      <p:sp>
        <p:nvSpPr>
          <p:cNvPr id="849" name="Google Shape;849;g28c5fbe295b_0_84"/>
          <p:cNvSpPr txBox="1"/>
          <p:nvPr/>
        </p:nvSpPr>
        <p:spPr>
          <a:xfrm>
            <a:off x="171450" y="1257300"/>
            <a:ext cx="291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summary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g28c5fbe295b_0_9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855" name="Google Shape;855;g28c5fbe295b_0_93"/>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856" name="Google Shape;856;g28c5fbe295b_0_93"/>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857" name="Google Shape;857;g28c5fbe295b_0_93"/>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58" name="Google Shape;858;g28c5fbe295b_0_93"/>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59" name="Google Shape;859;g28c5fbe295b_0_93"/>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AN EXAMPLE</a:t>
            </a:r>
            <a:endParaRPr/>
          </a:p>
        </p:txBody>
      </p:sp>
      <p:pic>
        <p:nvPicPr>
          <p:cNvPr id="860" name="Google Shape;860;g28c5fbe295b_0_93"/>
          <p:cNvPicPr preferRelativeResize="0"/>
          <p:nvPr/>
        </p:nvPicPr>
        <p:blipFill>
          <a:blip r:embed="rId6">
            <a:alphaModFix/>
          </a:blip>
          <a:stretch>
            <a:fillRect/>
          </a:stretch>
        </p:blipFill>
        <p:spPr>
          <a:xfrm>
            <a:off x="1039845" y="1265375"/>
            <a:ext cx="6726480" cy="3535000"/>
          </a:xfrm>
          <a:prstGeom prst="rect">
            <a:avLst/>
          </a:prstGeom>
          <a:noFill/>
          <a:ln>
            <a:noFill/>
          </a:ln>
        </p:spPr>
      </p:pic>
      <p:sp>
        <p:nvSpPr>
          <p:cNvPr id="861" name="Google Shape;861;g28c5fbe295b_0_93"/>
          <p:cNvSpPr txBox="1"/>
          <p:nvPr/>
        </p:nvSpPr>
        <p:spPr>
          <a:xfrm>
            <a:off x="171450" y="1257300"/>
            <a:ext cx="291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summary</a:t>
            </a:r>
            <a:endParaRPr/>
          </a:p>
        </p:txBody>
      </p:sp>
      <p:sp>
        <p:nvSpPr>
          <p:cNvPr id="862" name="Google Shape;862;g28c5fbe295b_0_93"/>
          <p:cNvSpPr txBox="1"/>
          <p:nvPr/>
        </p:nvSpPr>
        <p:spPr>
          <a:xfrm>
            <a:off x="171450" y="1638300"/>
            <a:ext cx="2914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Fira Sans"/>
                <a:ea typeface="Fira Sans"/>
                <a:cs typeface="Fira Sans"/>
                <a:sym typeface="Fira Sans"/>
              </a:rPr>
              <a:t>In-depth tech analysis</a:t>
            </a:r>
            <a:endParaRPr i="1" sz="1100" u="sng"/>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g28c5fbe295b_0_11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868" name="Google Shape;868;g28c5fbe295b_0_11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869" name="Google Shape;869;g28c5fbe295b_0_11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870" name="Google Shape;870;g28c5fbe295b_0_11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71" name="Google Shape;871;g28c5fbe295b_0_11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72" name="Google Shape;872;g28c5fbe295b_0_115"/>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AN EXAMPLE</a:t>
            </a:r>
            <a:endParaRPr/>
          </a:p>
        </p:txBody>
      </p:sp>
      <p:sp>
        <p:nvSpPr>
          <p:cNvPr id="873" name="Google Shape;873;g28c5fbe295b_0_115"/>
          <p:cNvSpPr txBox="1"/>
          <p:nvPr/>
        </p:nvSpPr>
        <p:spPr>
          <a:xfrm>
            <a:off x="171450" y="1257300"/>
            <a:ext cx="291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summary</a:t>
            </a:r>
            <a:endParaRPr/>
          </a:p>
        </p:txBody>
      </p:sp>
      <p:pic>
        <p:nvPicPr>
          <p:cNvPr id="874" name="Google Shape;874;g28c5fbe295b_0_115"/>
          <p:cNvPicPr preferRelativeResize="0"/>
          <p:nvPr/>
        </p:nvPicPr>
        <p:blipFill>
          <a:blip r:embed="rId6">
            <a:alphaModFix/>
          </a:blip>
          <a:stretch>
            <a:fillRect/>
          </a:stretch>
        </p:blipFill>
        <p:spPr>
          <a:xfrm>
            <a:off x="242675" y="1112975"/>
            <a:ext cx="8815099" cy="373185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g28c5fbe295b_0_128"/>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880" name="Google Shape;880;g28c5fbe295b_0_128"/>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881" name="Google Shape;881;g28c5fbe295b_0_128"/>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882" name="Google Shape;882;g28c5fbe295b_0_128"/>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83" name="Google Shape;883;g28c5fbe295b_0_128"/>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84" name="Google Shape;884;g28c5fbe295b_0_128"/>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AN EXAMPLE</a:t>
            </a:r>
            <a:endParaRPr/>
          </a:p>
        </p:txBody>
      </p:sp>
      <p:sp>
        <p:nvSpPr>
          <p:cNvPr id="885" name="Google Shape;885;g28c5fbe295b_0_128"/>
          <p:cNvSpPr txBox="1"/>
          <p:nvPr/>
        </p:nvSpPr>
        <p:spPr>
          <a:xfrm>
            <a:off x="171450" y="1257300"/>
            <a:ext cx="291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summary</a:t>
            </a:r>
            <a:endParaRPr/>
          </a:p>
        </p:txBody>
      </p:sp>
      <p:pic>
        <p:nvPicPr>
          <p:cNvPr id="886" name="Google Shape;886;g28c5fbe295b_0_128"/>
          <p:cNvPicPr preferRelativeResize="0"/>
          <p:nvPr/>
        </p:nvPicPr>
        <p:blipFill>
          <a:blip r:embed="rId6">
            <a:alphaModFix/>
          </a:blip>
          <a:stretch>
            <a:fillRect/>
          </a:stretch>
        </p:blipFill>
        <p:spPr>
          <a:xfrm>
            <a:off x="171448" y="1352898"/>
            <a:ext cx="8641126" cy="349746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g28c5fbe295b_0_139"/>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892" name="Google Shape;892;g28c5fbe295b_0_139"/>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893" name="Google Shape;893;g28c5fbe295b_0_139"/>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894" name="Google Shape;894;g28c5fbe295b_0_139"/>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895" name="Google Shape;895;g28c5fbe295b_0_139"/>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896" name="Google Shape;896;g28c5fbe295b_0_139"/>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AN EXAMPLE</a:t>
            </a:r>
            <a:endParaRPr/>
          </a:p>
        </p:txBody>
      </p:sp>
      <p:sp>
        <p:nvSpPr>
          <p:cNvPr id="897" name="Google Shape;897;g28c5fbe295b_0_139"/>
          <p:cNvSpPr txBox="1"/>
          <p:nvPr/>
        </p:nvSpPr>
        <p:spPr>
          <a:xfrm>
            <a:off x="171450" y="1257300"/>
            <a:ext cx="291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summary</a:t>
            </a:r>
            <a:endParaRPr/>
          </a:p>
        </p:txBody>
      </p:sp>
      <p:pic>
        <p:nvPicPr>
          <p:cNvPr id="898" name="Google Shape;898;g28c5fbe295b_0_139"/>
          <p:cNvPicPr preferRelativeResize="0"/>
          <p:nvPr/>
        </p:nvPicPr>
        <p:blipFill>
          <a:blip r:embed="rId6">
            <a:alphaModFix/>
          </a:blip>
          <a:stretch>
            <a:fillRect/>
          </a:stretch>
        </p:blipFill>
        <p:spPr>
          <a:xfrm>
            <a:off x="2187565" y="1189175"/>
            <a:ext cx="6755435" cy="36112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g28c5fbe295b_0_150"/>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904" name="Google Shape;904;g28c5fbe295b_0_150"/>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905" name="Google Shape;905;g28c5fbe295b_0_150"/>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906" name="Google Shape;906;g28c5fbe295b_0_150"/>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907" name="Google Shape;907;g28c5fbe295b_0_150"/>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908" name="Google Shape;908;g28c5fbe295b_0_150"/>
          <p:cNvSpPr txBox="1"/>
          <p:nvPr/>
        </p:nvSpPr>
        <p:spPr>
          <a:xfrm>
            <a:off x="171450" y="540575"/>
            <a:ext cx="5391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TECH FEASIBILITY: AN EXAMPLE</a:t>
            </a:r>
            <a:endParaRPr/>
          </a:p>
        </p:txBody>
      </p:sp>
      <p:pic>
        <p:nvPicPr>
          <p:cNvPr id="909" name="Google Shape;909;g28c5fbe295b_0_150"/>
          <p:cNvPicPr preferRelativeResize="0"/>
          <p:nvPr/>
        </p:nvPicPr>
        <p:blipFill>
          <a:blip r:embed="rId6">
            <a:alphaModFix/>
          </a:blip>
          <a:stretch>
            <a:fillRect/>
          </a:stretch>
        </p:blipFill>
        <p:spPr>
          <a:xfrm>
            <a:off x="2141314" y="1265375"/>
            <a:ext cx="6638386" cy="3653201"/>
          </a:xfrm>
          <a:prstGeom prst="rect">
            <a:avLst/>
          </a:prstGeom>
          <a:noFill/>
          <a:ln>
            <a:noFill/>
          </a:ln>
        </p:spPr>
      </p:pic>
      <p:sp>
        <p:nvSpPr>
          <p:cNvPr id="910" name="Google Shape;910;g28c5fbe295b_0_150"/>
          <p:cNvSpPr txBox="1"/>
          <p:nvPr/>
        </p:nvSpPr>
        <p:spPr>
          <a:xfrm>
            <a:off x="171450" y="1257300"/>
            <a:ext cx="291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A Report : Key areas and research questions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51"/>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916" name="Google Shape;916;p51"/>
          <p:cNvSpPr txBox="1"/>
          <p:nvPr/>
        </p:nvSpPr>
        <p:spPr>
          <a:xfrm>
            <a:off x="535194" y="1943100"/>
            <a:ext cx="81523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8</a:t>
            </a:r>
            <a:r>
              <a:rPr b="1" lang="en-US" sz="2400">
                <a:solidFill>
                  <a:schemeClr val="dk1"/>
                </a:solidFill>
                <a:latin typeface="Fira Sans"/>
                <a:ea typeface="Fira Sans"/>
                <a:cs typeface="Fira Sans"/>
                <a:sym typeface="Fira Sans"/>
              </a:rPr>
              <a:t>) FROM TECH FEASIBILITY TO TECHNICAL PLAN</a:t>
            </a:r>
            <a:endParaRPr/>
          </a:p>
        </p:txBody>
      </p:sp>
      <p:sp>
        <p:nvSpPr>
          <p:cNvPr id="917" name="Google Shape;917;p51"/>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918" name="Google Shape;918;p51"/>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919" name="Google Shape;919;p51"/>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920" name="Google Shape;920;p51"/>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52"/>
          <p:cNvSpPr/>
          <p:nvPr/>
        </p:nvSpPr>
        <p:spPr>
          <a:xfrm>
            <a:off x="1593825" y="2269625"/>
            <a:ext cx="7114200" cy="1754400"/>
          </a:xfrm>
          <a:prstGeom prst="rect">
            <a:avLst/>
          </a:prstGeom>
          <a:noFill/>
          <a:ln>
            <a:noFill/>
          </a:ln>
        </p:spPr>
        <p:txBody>
          <a:bodyPr anchorCtr="0" anchor="t" bIns="45700" lIns="91425" spcFirstLastPara="1" rIns="91425" wrap="square" tIns="45700">
            <a:spAutoFit/>
          </a:bodyPr>
          <a:lstStyle/>
          <a:p>
            <a:pPr indent="-257175" lvl="0" marL="257175" marR="0" rtl="0" algn="l">
              <a:spcBef>
                <a:spcPts val="0"/>
              </a:spcBef>
              <a:spcAft>
                <a:spcPts val="0"/>
              </a:spcAft>
              <a:buClr>
                <a:schemeClr val="dk1"/>
              </a:buClr>
              <a:buSzPts val="1800"/>
              <a:buFont typeface="Arial"/>
              <a:buChar char="•"/>
            </a:pPr>
            <a:r>
              <a:rPr lang="en-US" sz="1800">
                <a:solidFill>
                  <a:schemeClr val="dk1"/>
                </a:solidFill>
                <a:latin typeface="Fira Sans"/>
                <a:ea typeface="Fira Sans"/>
                <a:cs typeface="Fira Sans"/>
                <a:sym typeface="Fira Sans"/>
              </a:rPr>
              <a:t>To transform the results of the technical requirement into precise and executable actions</a:t>
            </a:r>
            <a:endParaRPr/>
          </a:p>
          <a:p>
            <a:pPr indent="-142875" lvl="0" marL="257175" marR="0" rtl="0" algn="l">
              <a:spcBef>
                <a:spcPts val="0"/>
              </a:spcBef>
              <a:spcAft>
                <a:spcPts val="0"/>
              </a:spcAft>
              <a:buClr>
                <a:schemeClr val="dk1"/>
              </a:buClr>
              <a:buSzPts val="1800"/>
              <a:buFont typeface="Arial"/>
              <a:buNone/>
            </a:pPr>
            <a:r>
              <a:t/>
            </a:r>
            <a:endParaRPr sz="1800">
              <a:solidFill>
                <a:schemeClr val="dk1"/>
              </a:solidFill>
              <a:latin typeface="Fira Sans"/>
              <a:ea typeface="Fira Sans"/>
              <a:cs typeface="Fira Sans"/>
              <a:sym typeface="Fira Sans"/>
            </a:endParaRPr>
          </a:p>
          <a:p>
            <a:pPr indent="-257175" lvl="0" marL="257175" marR="0" rtl="0" algn="l">
              <a:spcBef>
                <a:spcPts val="0"/>
              </a:spcBef>
              <a:spcAft>
                <a:spcPts val="0"/>
              </a:spcAft>
              <a:buClr>
                <a:schemeClr val="dk1"/>
              </a:buClr>
              <a:buSzPts val="1800"/>
              <a:buFont typeface="Arial"/>
              <a:buChar char="•"/>
            </a:pPr>
            <a:r>
              <a:rPr lang="en-US" sz="1800">
                <a:solidFill>
                  <a:schemeClr val="dk1"/>
                </a:solidFill>
                <a:latin typeface="Fira Sans"/>
                <a:ea typeface="Fira Sans"/>
                <a:cs typeface="Fira Sans"/>
                <a:sym typeface="Fira Sans"/>
              </a:rPr>
              <a:t>To reach this goal we have to:  </a:t>
            </a:r>
            <a:endParaRPr/>
          </a:p>
          <a:p>
            <a:pPr indent="-257175" lvl="1" marL="600075"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Fira Sans"/>
                <a:ea typeface="Fira Sans"/>
                <a:cs typeface="Fira Sans"/>
                <a:sym typeface="Fira Sans"/>
              </a:rPr>
              <a:t>Design </a:t>
            </a:r>
            <a:r>
              <a:rPr b="1" i="0" lang="en-US" sz="1800" u="none" cap="none" strike="noStrike">
                <a:solidFill>
                  <a:schemeClr val="dk1"/>
                </a:solidFill>
                <a:latin typeface="Fira Sans"/>
                <a:ea typeface="Fira Sans"/>
                <a:cs typeface="Fira Sans"/>
                <a:sym typeface="Fira Sans"/>
              </a:rPr>
              <a:t>productive processes</a:t>
            </a:r>
            <a:r>
              <a:rPr b="0" i="0" lang="en-US" sz="1800" u="none" cap="none" strike="noStrike">
                <a:solidFill>
                  <a:schemeClr val="dk1"/>
                </a:solidFill>
                <a:latin typeface="Fira Sans"/>
                <a:ea typeface="Fira Sans"/>
                <a:cs typeface="Fira Sans"/>
                <a:sym typeface="Fira Sans"/>
              </a:rPr>
              <a:t>, technologies, R&amp;D, etc.. </a:t>
            </a:r>
            <a:endParaRPr/>
          </a:p>
          <a:p>
            <a:pPr indent="-257175" lvl="1" marL="600075"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Fira Sans"/>
                <a:ea typeface="Fira Sans"/>
                <a:cs typeface="Fira Sans"/>
                <a:sym typeface="Fira Sans"/>
              </a:rPr>
              <a:t>Design a </a:t>
            </a:r>
            <a:r>
              <a:rPr b="1" i="0" lang="en-US" sz="1800" u="none" cap="none" strike="noStrike">
                <a:solidFill>
                  <a:schemeClr val="dk1"/>
                </a:solidFill>
                <a:latin typeface="Fira Sans"/>
                <a:ea typeface="Fira Sans"/>
                <a:cs typeface="Fira Sans"/>
                <a:sym typeface="Fira Sans"/>
              </a:rPr>
              <a:t>productive structure</a:t>
            </a:r>
            <a:r>
              <a:rPr b="0" i="0" lang="en-US" sz="1800" u="none" cap="none" strike="noStrike">
                <a:solidFill>
                  <a:schemeClr val="dk1"/>
                </a:solidFill>
                <a:latin typeface="Fira Sans"/>
                <a:ea typeface="Fira Sans"/>
                <a:cs typeface="Fira Sans"/>
                <a:sym typeface="Fira Sans"/>
              </a:rPr>
              <a:t> that fits with the strategy</a:t>
            </a:r>
            <a:endParaRPr/>
          </a:p>
        </p:txBody>
      </p:sp>
      <p:sp>
        <p:nvSpPr>
          <p:cNvPr id="926" name="Google Shape;926;p52"/>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927" name="Google Shape;927;p52"/>
          <p:cNvSpPr txBox="1"/>
          <p:nvPr/>
        </p:nvSpPr>
        <p:spPr>
          <a:xfrm>
            <a:off x="92100" y="1183050"/>
            <a:ext cx="89721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dk1"/>
                </a:solidFill>
                <a:latin typeface="Fira Sans"/>
                <a:ea typeface="Fira Sans"/>
                <a:cs typeface="Fira Sans"/>
                <a:sym typeface="Fira Sans"/>
              </a:rPr>
              <a:t>FROM THE TECH </a:t>
            </a:r>
            <a:r>
              <a:rPr b="1" lang="en-US" sz="2300">
                <a:solidFill>
                  <a:schemeClr val="dk1"/>
                </a:solidFill>
                <a:latin typeface="Fira Sans"/>
                <a:ea typeface="Fira Sans"/>
                <a:cs typeface="Fira Sans"/>
                <a:sym typeface="Fira Sans"/>
              </a:rPr>
              <a:t>FEASIBILITY</a:t>
            </a:r>
            <a:r>
              <a:rPr b="1" lang="en-US" sz="2300">
                <a:solidFill>
                  <a:schemeClr val="dk1"/>
                </a:solidFill>
                <a:latin typeface="Fira Sans"/>
                <a:ea typeface="Fira Sans"/>
                <a:cs typeface="Fira Sans"/>
                <a:sym typeface="Fira Sans"/>
              </a:rPr>
              <a:t> TO THE TECHNICAL PLAN</a:t>
            </a:r>
            <a:endParaRPr/>
          </a:p>
        </p:txBody>
      </p:sp>
      <p:sp>
        <p:nvSpPr>
          <p:cNvPr id="928" name="Google Shape;928;p52"/>
          <p:cNvSpPr txBox="1"/>
          <p:nvPr/>
        </p:nvSpPr>
        <p:spPr>
          <a:xfrm>
            <a:off x="180000" y="1629325"/>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Goals</a:t>
            </a:r>
            <a:endParaRPr/>
          </a:p>
        </p:txBody>
      </p:sp>
      <p:sp>
        <p:nvSpPr>
          <p:cNvPr id="929" name="Google Shape;929;p52"/>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930" name="Google Shape;930;p52"/>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931" name="Google Shape;931;p52"/>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932" name="Google Shape;932;p52"/>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graphicFrame>
        <p:nvGraphicFramePr>
          <p:cNvPr id="937" name="Google Shape;937;p53"/>
          <p:cNvGraphicFramePr/>
          <p:nvPr/>
        </p:nvGraphicFramePr>
        <p:xfrm>
          <a:off x="2089208" y="1891125"/>
          <a:ext cx="3000000" cy="3000000"/>
        </p:xfrm>
        <a:graphic>
          <a:graphicData uri="http://schemas.openxmlformats.org/drawingml/2006/table">
            <a:tbl>
              <a:tblPr bandRow="1" firstRow="1">
                <a:noFill/>
                <a:tableStyleId>{9363FF6C-159C-4CFA-B9C3-1F64BDBBFD8E}</a:tableStyleId>
              </a:tblPr>
              <a:tblGrid>
                <a:gridCol w="1294075"/>
                <a:gridCol w="4813375"/>
              </a:tblGrid>
              <a:tr h="289825">
                <a:tc>
                  <a:txBody>
                    <a:bodyPr/>
                    <a:lstStyle/>
                    <a:p>
                      <a:pPr indent="0" lvl="0" marL="0" marR="0" rtl="0" algn="l">
                        <a:lnSpc>
                          <a:spcPct val="100000"/>
                        </a:lnSpc>
                        <a:spcBef>
                          <a:spcPts val="0"/>
                        </a:spcBef>
                        <a:spcAft>
                          <a:spcPts val="0"/>
                        </a:spcAft>
                        <a:buNone/>
                      </a:pPr>
                      <a:r>
                        <a:rPr lang="en-US" sz="1800" u="none" cap="none" strike="noStrike">
                          <a:latin typeface="Fira Sans"/>
                          <a:ea typeface="Fira Sans"/>
                          <a:cs typeface="Fira Sans"/>
                          <a:sym typeface="Fira Sans"/>
                        </a:rPr>
                        <a:t>Topic</a:t>
                      </a:r>
                      <a:endParaRPr/>
                    </a:p>
                  </a:txBody>
                  <a:tcPr marT="34300" marB="34300" marR="91425" marL="91425">
                    <a:solidFill>
                      <a:schemeClr val="dk1"/>
                    </a:solidFill>
                  </a:tcPr>
                </a:tc>
                <a:tc>
                  <a:txBody>
                    <a:bodyPr/>
                    <a:lstStyle/>
                    <a:p>
                      <a:pPr indent="0" lvl="0" marL="0" marR="0" rtl="0" algn="l">
                        <a:lnSpc>
                          <a:spcPct val="100000"/>
                        </a:lnSpc>
                        <a:spcBef>
                          <a:spcPts val="0"/>
                        </a:spcBef>
                        <a:spcAft>
                          <a:spcPts val="0"/>
                        </a:spcAft>
                        <a:buNone/>
                      </a:pPr>
                      <a:r>
                        <a:rPr lang="en-US" sz="1800" u="none" cap="none" strike="noStrike">
                          <a:latin typeface="Fira Sans"/>
                          <a:ea typeface="Fira Sans"/>
                          <a:cs typeface="Fira Sans"/>
                          <a:sym typeface="Fira Sans"/>
                        </a:rPr>
                        <a:t>Contents</a:t>
                      </a:r>
                      <a:endParaRPr/>
                    </a:p>
                  </a:txBody>
                  <a:tcPr marT="34300" marB="34300" marR="91425" marL="91425">
                    <a:solidFill>
                      <a:schemeClr val="dk1"/>
                    </a:solidFill>
                  </a:tcPr>
                </a:tc>
              </a:tr>
              <a:tr h="2167225">
                <a:tc>
                  <a:txBody>
                    <a:bodyPr/>
                    <a:lstStyle/>
                    <a:p>
                      <a:pPr indent="0" lvl="0" marL="0" marR="0" rtl="0" algn="l">
                        <a:lnSpc>
                          <a:spcPct val="100000"/>
                        </a:lnSpc>
                        <a:spcBef>
                          <a:spcPts val="0"/>
                        </a:spcBef>
                        <a:spcAft>
                          <a:spcPts val="0"/>
                        </a:spcAft>
                        <a:buClr>
                          <a:schemeClr val="dk1"/>
                        </a:buClr>
                        <a:buSzPts val="1600"/>
                        <a:buFont typeface="Arial"/>
                        <a:buNone/>
                      </a:pPr>
                      <a:r>
                        <a:rPr b="1" lang="en-US" sz="1600" u="none" cap="none" strike="noStrike">
                          <a:solidFill>
                            <a:schemeClr val="dk1"/>
                          </a:solidFill>
                          <a:latin typeface="Fira Sans"/>
                          <a:ea typeface="Fira Sans"/>
                          <a:cs typeface="Fira Sans"/>
                          <a:sym typeface="Fira Sans"/>
                        </a:rPr>
                        <a:t>Productive Processes</a:t>
                      </a:r>
                      <a:endParaRPr/>
                    </a:p>
                  </a:txBody>
                  <a:tcPr marT="34300" marB="34300" marR="91425" marL="91425">
                    <a:solidFill>
                      <a:srgbClr val="F2F2F2"/>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lang="en-US" sz="1600" u="none" cap="none" strike="noStrike">
                          <a:solidFill>
                            <a:schemeClr val="dk1"/>
                          </a:solidFill>
                          <a:latin typeface="Fira Sans"/>
                          <a:ea typeface="Fira Sans"/>
                          <a:cs typeface="Fira Sans"/>
                          <a:sym typeface="Fira Sans"/>
                        </a:rPr>
                        <a:t>Activities</a:t>
                      </a:r>
                      <a:r>
                        <a:rPr lang="en-US" sz="1600" u="none" cap="none" strike="noStrike">
                          <a:solidFill>
                            <a:schemeClr val="dk1"/>
                          </a:solidFill>
                          <a:latin typeface="Fira Sans"/>
                          <a:ea typeface="Fira Sans"/>
                          <a:cs typeface="Fira Sans"/>
                          <a:sym typeface="Fira Sans"/>
                        </a:rPr>
                        <a:t> enabling a complete productive system. </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Technical description of the product/service</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Productive process, kind of process, timing</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Planning of production</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Supplying system</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Warehouse management</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Critical points of the production processes</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Other production strategies</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Opening / availability time</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Etc.</a:t>
                      </a:r>
                      <a:endParaRPr/>
                    </a:p>
                  </a:txBody>
                  <a:tcPr marT="34300" marB="34300" marR="91425" marL="91425">
                    <a:solidFill>
                      <a:srgbClr val="F2F2F2"/>
                    </a:solidFill>
                  </a:tcPr>
                </a:tc>
              </a:tr>
            </a:tbl>
          </a:graphicData>
        </a:graphic>
      </p:graphicFrame>
      <p:sp>
        <p:nvSpPr>
          <p:cNvPr id="938" name="Google Shape;938;p53"/>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939" name="Google Shape;939;p53"/>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940" name="Google Shape;940;p53"/>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941" name="Google Shape;941;p53"/>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942" name="Google Shape;942;p53"/>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943" name="Google Shape;943;p53"/>
          <p:cNvSpPr txBox="1"/>
          <p:nvPr/>
        </p:nvSpPr>
        <p:spPr>
          <a:xfrm>
            <a:off x="179925" y="1499813"/>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 of a Technical Plan (1/3)</a:t>
            </a:r>
            <a:endParaRPr/>
          </a:p>
        </p:txBody>
      </p:sp>
      <p:sp>
        <p:nvSpPr>
          <p:cNvPr id="944" name="Google Shape;944;p53"/>
          <p:cNvSpPr txBox="1"/>
          <p:nvPr/>
        </p:nvSpPr>
        <p:spPr>
          <a:xfrm>
            <a:off x="85950" y="1112975"/>
            <a:ext cx="89721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dk1"/>
                </a:solidFill>
                <a:latin typeface="Fira Sans"/>
                <a:ea typeface="Fira Sans"/>
                <a:cs typeface="Fira Sans"/>
                <a:sym typeface="Fira Sans"/>
              </a:rPr>
              <a:t>FROM THE TECH FEASIBILITY TO THE TECHNICAL PLAN</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graphicFrame>
        <p:nvGraphicFramePr>
          <p:cNvPr id="949" name="Google Shape;949;p54"/>
          <p:cNvGraphicFramePr/>
          <p:nvPr/>
        </p:nvGraphicFramePr>
        <p:xfrm>
          <a:off x="1978525" y="2194335"/>
          <a:ext cx="3000000" cy="3000000"/>
        </p:xfrm>
        <a:graphic>
          <a:graphicData uri="http://schemas.openxmlformats.org/drawingml/2006/table">
            <a:tbl>
              <a:tblPr bandRow="1" firstRow="1">
                <a:noFill/>
                <a:tableStyleId>{9363FF6C-159C-4CFA-B9C3-1F64BDBBFD8E}</a:tableStyleId>
              </a:tblPr>
              <a:tblGrid>
                <a:gridCol w="1350025"/>
                <a:gridCol w="5047800"/>
              </a:tblGrid>
              <a:tr h="261475">
                <a:tc>
                  <a:txBody>
                    <a:bodyPr/>
                    <a:lstStyle/>
                    <a:p>
                      <a:pPr indent="0" lvl="0" marL="0" marR="0" rtl="0" algn="l">
                        <a:lnSpc>
                          <a:spcPct val="100000"/>
                        </a:lnSpc>
                        <a:spcBef>
                          <a:spcPts val="0"/>
                        </a:spcBef>
                        <a:spcAft>
                          <a:spcPts val="0"/>
                        </a:spcAft>
                        <a:buNone/>
                      </a:pPr>
                      <a:r>
                        <a:rPr lang="en-US" sz="1800" u="none" cap="none" strike="noStrike">
                          <a:latin typeface="Fira Sans"/>
                          <a:ea typeface="Fira Sans"/>
                          <a:cs typeface="Fira Sans"/>
                          <a:sym typeface="Fira Sans"/>
                        </a:rPr>
                        <a:t>Topic</a:t>
                      </a:r>
                      <a:endParaRPr/>
                    </a:p>
                  </a:txBody>
                  <a:tcPr marT="34300" marB="34300" marR="91425" marL="91425">
                    <a:solidFill>
                      <a:schemeClr val="dk1"/>
                    </a:solidFill>
                  </a:tcPr>
                </a:tc>
                <a:tc>
                  <a:txBody>
                    <a:bodyPr/>
                    <a:lstStyle/>
                    <a:p>
                      <a:pPr indent="0" lvl="0" marL="0" marR="0" rtl="0" algn="l">
                        <a:lnSpc>
                          <a:spcPct val="100000"/>
                        </a:lnSpc>
                        <a:spcBef>
                          <a:spcPts val="0"/>
                        </a:spcBef>
                        <a:spcAft>
                          <a:spcPts val="0"/>
                        </a:spcAft>
                        <a:buNone/>
                      </a:pPr>
                      <a:r>
                        <a:rPr lang="en-US" sz="1800" u="none" cap="none" strike="noStrike">
                          <a:latin typeface="Fira Sans"/>
                          <a:ea typeface="Fira Sans"/>
                          <a:cs typeface="Fira Sans"/>
                          <a:sym typeface="Fira Sans"/>
                        </a:rPr>
                        <a:t>Contents</a:t>
                      </a:r>
                      <a:endParaRPr/>
                    </a:p>
                  </a:txBody>
                  <a:tcPr marT="34300" marB="34300" marR="91425" marL="91425">
                    <a:solidFill>
                      <a:schemeClr val="dk1"/>
                    </a:solidFill>
                  </a:tcPr>
                </a:tc>
              </a:tr>
              <a:tr h="1725775">
                <a:tc>
                  <a:txBody>
                    <a:bodyPr/>
                    <a:lstStyle/>
                    <a:p>
                      <a:pPr indent="0" lvl="0" marL="0" marR="0" rtl="0" algn="l">
                        <a:lnSpc>
                          <a:spcPct val="100000"/>
                        </a:lnSpc>
                        <a:spcBef>
                          <a:spcPts val="0"/>
                        </a:spcBef>
                        <a:spcAft>
                          <a:spcPts val="0"/>
                        </a:spcAft>
                        <a:buClr>
                          <a:schemeClr val="dk1"/>
                        </a:buClr>
                        <a:buSzPts val="1600"/>
                        <a:buFont typeface="Arial"/>
                        <a:buNone/>
                      </a:pPr>
                      <a:r>
                        <a:rPr b="1" lang="en-US" sz="1600" u="none" cap="none" strike="noStrike">
                          <a:solidFill>
                            <a:schemeClr val="dk1"/>
                          </a:solidFill>
                          <a:latin typeface="Fira Sans"/>
                          <a:ea typeface="Fira Sans"/>
                          <a:cs typeface="Fira Sans"/>
                          <a:sym typeface="Fira Sans"/>
                        </a:rPr>
                        <a:t>Productive Structure</a:t>
                      </a:r>
                      <a:endParaRPr/>
                    </a:p>
                  </a:txBody>
                  <a:tcPr marT="34300" marB="34300" marR="91425" marL="91425">
                    <a:solidFill>
                      <a:srgbClr val="F2F2F2"/>
                    </a:solidFill>
                  </a:tcPr>
                </a:tc>
                <a:tc>
                  <a:txBody>
                    <a:bodyPr/>
                    <a:lstStyle/>
                    <a:p>
                      <a:pPr indent="0" lvl="0" marL="0" marR="0" rtl="0" algn="l">
                        <a:lnSpc>
                          <a:spcPct val="100000"/>
                        </a:lnSpc>
                        <a:spcBef>
                          <a:spcPts val="0"/>
                        </a:spcBef>
                        <a:spcAft>
                          <a:spcPts val="0"/>
                        </a:spcAft>
                        <a:buClr>
                          <a:schemeClr val="dk1"/>
                        </a:buClr>
                        <a:buSzPts val="1600"/>
                        <a:buFont typeface="Arial"/>
                        <a:buNone/>
                      </a:pPr>
                      <a:r>
                        <a:rPr lang="en-US" sz="1600" u="none" cap="none" strike="noStrike">
                          <a:solidFill>
                            <a:schemeClr val="dk1"/>
                          </a:solidFill>
                          <a:latin typeface="Fira Sans"/>
                          <a:ea typeface="Fira Sans"/>
                          <a:cs typeface="Fira Sans"/>
                          <a:sym typeface="Fira Sans"/>
                        </a:rPr>
                        <a:t>Set of productive plant, equipment, personnel, procedures, …. </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Equipment, machines, layout, productive capacity</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Site offices</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Manpower, teams</a:t>
                      </a:r>
                      <a:endParaRPr/>
                    </a:p>
                    <a:p>
                      <a:pPr indent="-285750" lvl="0" marL="285750" marR="0" rtl="0" algn="l">
                        <a:lnSpc>
                          <a:spcPct val="100000"/>
                        </a:lnSpc>
                        <a:spcBef>
                          <a:spcPts val="0"/>
                        </a:spcBef>
                        <a:spcAft>
                          <a:spcPts val="0"/>
                        </a:spcAft>
                        <a:buClr>
                          <a:schemeClr val="dk1"/>
                        </a:buClr>
                        <a:buSzPts val="1600"/>
                        <a:buFont typeface="Arial"/>
                        <a:buChar char="•"/>
                      </a:pPr>
                      <a:r>
                        <a:rPr lang="en-US" sz="1600" u="none" cap="none" strike="noStrike">
                          <a:solidFill>
                            <a:schemeClr val="dk1"/>
                          </a:solidFill>
                          <a:latin typeface="Fira Sans"/>
                          <a:ea typeface="Fira Sans"/>
                          <a:cs typeface="Fira Sans"/>
                          <a:sym typeface="Fira Sans"/>
                        </a:rPr>
                        <a:t>..</a:t>
                      </a:r>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Fira Sans"/>
                        <a:ea typeface="Fira Sans"/>
                        <a:cs typeface="Fira Sans"/>
                        <a:sym typeface="Fira Sans"/>
                      </a:endParaRPr>
                    </a:p>
                    <a:p>
                      <a:pPr indent="0" lvl="0" marL="0" marR="0" rtl="0" algn="l">
                        <a:lnSpc>
                          <a:spcPct val="100000"/>
                        </a:lnSpc>
                        <a:spcBef>
                          <a:spcPts val="0"/>
                        </a:spcBef>
                        <a:spcAft>
                          <a:spcPts val="0"/>
                        </a:spcAft>
                        <a:buClr>
                          <a:schemeClr val="dk1"/>
                        </a:buClr>
                        <a:buSzPts val="1600"/>
                        <a:buFont typeface="Arial"/>
                        <a:buNone/>
                      </a:pPr>
                      <a:r>
                        <a:rPr lang="en-US" sz="1600" u="none" cap="none" strike="noStrike">
                          <a:solidFill>
                            <a:schemeClr val="dk1"/>
                          </a:solidFill>
                          <a:latin typeface="Fira Sans"/>
                          <a:ea typeface="Fira Sans"/>
                          <a:cs typeface="Fira Sans"/>
                          <a:sym typeface="Fira Sans"/>
                        </a:rPr>
                        <a:t>Represent it with diagrams </a:t>
                      </a:r>
                      <a:endParaRPr/>
                    </a:p>
                    <a:p>
                      <a:pPr indent="0" lvl="0" marL="0" marR="0" rtl="0" algn="l">
                        <a:lnSpc>
                          <a:spcPct val="100000"/>
                        </a:lnSpc>
                        <a:spcBef>
                          <a:spcPts val="0"/>
                        </a:spcBef>
                        <a:spcAft>
                          <a:spcPts val="0"/>
                        </a:spcAft>
                        <a:buClr>
                          <a:schemeClr val="dk1"/>
                        </a:buClr>
                        <a:buSzPts val="1600"/>
                        <a:buFont typeface="Arial"/>
                        <a:buNone/>
                      </a:pPr>
                      <a:r>
                        <a:rPr lang="en-US" sz="1600" u="none" cap="none" strike="noStrike">
                          <a:solidFill>
                            <a:schemeClr val="dk1"/>
                          </a:solidFill>
                          <a:latin typeface="Fira Sans"/>
                          <a:ea typeface="Fira Sans"/>
                          <a:cs typeface="Fira Sans"/>
                          <a:sym typeface="Fira Sans"/>
                        </a:rPr>
                        <a:t>Agreement, contracts, plans (in Annexes)</a:t>
                      </a:r>
                      <a:endParaRPr/>
                    </a:p>
                  </a:txBody>
                  <a:tcPr marT="34300" marB="34300" marR="91425" marL="91425">
                    <a:solidFill>
                      <a:srgbClr val="F2F2F2"/>
                    </a:solidFill>
                  </a:tcPr>
                </a:tc>
              </a:tr>
            </a:tbl>
          </a:graphicData>
        </a:graphic>
      </p:graphicFrame>
      <p:sp>
        <p:nvSpPr>
          <p:cNvPr id="950" name="Google Shape;950;p54"/>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951" name="Google Shape;951;p54"/>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952" name="Google Shape;952;p54"/>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953" name="Google Shape;953;p54"/>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954" name="Google Shape;954;p54"/>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955" name="Google Shape;955;p54"/>
          <p:cNvSpPr txBox="1"/>
          <p:nvPr/>
        </p:nvSpPr>
        <p:spPr>
          <a:xfrm>
            <a:off x="180000" y="1685475"/>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 of a Technical Plan (2/3)</a:t>
            </a:r>
            <a:endParaRPr/>
          </a:p>
        </p:txBody>
      </p:sp>
      <p:sp>
        <p:nvSpPr>
          <p:cNvPr id="956" name="Google Shape;956;p54"/>
          <p:cNvSpPr txBox="1"/>
          <p:nvPr/>
        </p:nvSpPr>
        <p:spPr>
          <a:xfrm>
            <a:off x="92100" y="1183050"/>
            <a:ext cx="89721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dk1"/>
                </a:solidFill>
                <a:latin typeface="Fira Sans"/>
                <a:ea typeface="Fira Sans"/>
                <a:cs typeface="Fira Sans"/>
                <a:sym typeface="Fira Sans"/>
              </a:rPr>
              <a:t>FROM THE TECH FEASIBILITY TO THE TECHNICAL PLAN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180" name="Google Shape;180;p7"/>
          <p:cNvSpPr txBox="1"/>
          <p:nvPr/>
        </p:nvSpPr>
        <p:spPr>
          <a:xfrm>
            <a:off x="685800" y="2085022"/>
            <a:ext cx="7772400" cy="1477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Rasa"/>
              <a:buAutoNum type="arabicParenR" startAt="3"/>
            </a:pPr>
            <a:r>
              <a:rPr b="1" i="0" lang="en-US" sz="1800" u="none" cap="none" strike="noStrike">
                <a:solidFill>
                  <a:schemeClr val="dk1"/>
                </a:solidFill>
                <a:latin typeface="Fira Sans"/>
                <a:ea typeface="Fira Sans"/>
                <a:cs typeface="Fira Sans"/>
                <a:sym typeface="Fira Sans"/>
              </a:rPr>
              <a:t>Assessing resource requirements </a:t>
            </a:r>
            <a:r>
              <a:rPr i="0" lang="en-US" sz="1800" u="none" cap="none" strike="noStrike">
                <a:solidFill>
                  <a:schemeClr val="dk1"/>
                </a:solidFill>
                <a:latin typeface="Fira Sans"/>
                <a:ea typeface="Fira Sans"/>
                <a:cs typeface="Fira Sans"/>
                <a:sym typeface="Fira Sans"/>
              </a:rPr>
              <a:t>such as equipment, software, raw materials and personnel</a:t>
            </a:r>
            <a:endParaRPr>
              <a:latin typeface="Fira Sans"/>
              <a:ea typeface="Fira Sans"/>
              <a:cs typeface="Fira Sans"/>
              <a:sym typeface="Fira Sans"/>
            </a:endParaRPr>
          </a:p>
          <a:p>
            <a:pPr indent="-228600" lvl="0" marL="342900" marR="0" rtl="0" algn="l">
              <a:spcBef>
                <a:spcPts val="0"/>
              </a:spcBef>
              <a:spcAft>
                <a:spcPts val="0"/>
              </a:spcAft>
              <a:buClr>
                <a:schemeClr val="dk1"/>
              </a:buClr>
              <a:buSzPts val="1800"/>
              <a:buFont typeface="Fira Sans"/>
              <a:buNone/>
            </a:pPr>
            <a:r>
              <a:t/>
            </a:r>
            <a:endParaRPr i="0" sz="1800" u="none" cap="none" strike="noStrike">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1800"/>
              <a:buFont typeface="Rasa"/>
              <a:buAutoNum type="arabicParenR" startAt="3"/>
            </a:pPr>
            <a:r>
              <a:rPr b="1" i="0" lang="en-US" sz="1800" u="none" cap="none" strike="noStrike">
                <a:solidFill>
                  <a:schemeClr val="dk1"/>
                </a:solidFill>
                <a:latin typeface="Fira Sans"/>
                <a:ea typeface="Fira Sans"/>
                <a:cs typeface="Fira Sans"/>
                <a:sym typeface="Fira Sans"/>
              </a:rPr>
              <a:t>Estimating costs, </a:t>
            </a:r>
            <a:r>
              <a:rPr i="0" lang="en-US" sz="1800" u="none" cap="none" strike="noStrike">
                <a:solidFill>
                  <a:schemeClr val="dk1"/>
                </a:solidFill>
                <a:latin typeface="Fira Sans"/>
                <a:ea typeface="Fira Sans"/>
                <a:cs typeface="Fira Sans"/>
                <a:sym typeface="Fira Sans"/>
              </a:rPr>
              <a:t>plan budgets, and allocate resources more effectively</a:t>
            </a:r>
            <a:endParaRPr>
              <a:latin typeface="Fira Sans"/>
              <a:ea typeface="Fira Sans"/>
              <a:cs typeface="Fira Sans"/>
              <a:sym typeface="Fira Sans"/>
            </a:endParaRPr>
          </a:p>
        </p:txBody>
      </p:sp>
      <p:sp>
        <p:nvSpPr>
          <p:cNvPr id="181" name="Google Shape;181;p7"/>
          <p:cNvSpPr txBox="1"/>
          <p:nvPr/>
        </p:nvSpPr>
        <p:spPr>
          <a:xfrm>
            <a:off x="171450" y="807027"/>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TECHNICAL FEASIBILITY: INTRO</a:t>
            </a:r>
            <a:endParaRPr>
              <a:latin typeface="Fira Sans"/>
              <a:ea typeface="Fira Sans"/>
              <a:cs typeface="Fira Sans"/>
              <a:sym typeface="Fira Sans"/>
            </a:endParaRPr>
          </a:p>
        </p:txBody>
      </p:sp>
      <p:sp>
        <p:nvSpPr>
          <p:cNvPr id="182" name="Google Shape;182;p7"/>
          <p:cNvSpPr txBox="1"/>
          <p:nvPr/>
        </p:nvSpPr>
        <p:spPr>
          <a:xfrm>
            <a:off x="171450" y="1473651"/>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Fira Sans"/>
                <a:ea typeface="Fira Sans"/>
                <a:cs typeface="Fira Sans"/>
                <a:sym typeface="Fira Sans"/>
              </a:rPr>
              <a:t>Why is a technical feasibility study essential for Any Project? (2/4)</a:t>
            </a:r>
            <a:endParaRPr>
              <a:latin typeface="Fira Sans"/>
              <a:ea typeface="Fira Sans"/>
              <a:cs typeface="Fira Sans"/>
              <a:sym typeface="Fira Sans"/>
            </a:endParaRPr>
          </a:p>
        </p:txBody>
      </p:sp>
      <p:sp>
        <p:nvSpPr>
          <p:cNvPr id="183" name="Google Shape;183;p7"/>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84" name="Google Shape;184;p7"/>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85" name="Google Shape;185;p7"/>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186" name="Google Shape;186;p7"/>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graphicFrame>
        <p:nvGraphicFramePr>
          <p:cNvPr id="961" name="Google Shape;961;p55"/>
          <p:cNvGraphicFramePr/>
          <p:nvPr/>
        </p:nvGraphicFramePr>
        <p:xfrm>
          <a:off x="1738925" y="2302300"/>
          <a:ext cx="3000000" cy="3000000"/>
        </p:xfrm>
        <a:graphic>
          <a:graphicData uri="http://schemas.openxmlformats.org/drawingml/2006/table">
            <a:tbl>
              <a:tblPr bandRow="1" firstRow="1">
                <a:noFill/>
                <a:tableStyleId>{9363FF6C-159C-4CFA-B9C3-1F64BDBBFD8E}</a:tableStyleId>
              </a:tblPr>
              <a:tblGrid>
                <a:gridCol w="1347700"/>
                <a:gridCol w="4997725"/>
              </a:tblGrid>
              <a:tr h="239775">
                <a:tc>
                  <a:txBody>
                    <a:bodyPr/>
                    <a:lstStyle/>
                    <a:p>
                      <a:pPr indent="0" lvl="0" marL="0" marR="0" rtl="0" algn="l">
                        <a:lnSpc>
                          <a:spcPct val="100000"/>
                        </a:lnSpc>
                        <a:spcBef>
                          <a:spcPts val="0"/>
                        </a:spcBef>
                        <a:spcAft>
                          <a:spcPts val="0"/>
                        </a:spcAft>
                        <a:buNone/>
                      </a:pPr>
                      <a:r>
                        <a:rPr lang="en-US" sz="1800" u="none" cap="none" strike="noStrike">
                          <a:latin typeface="Fira Sans"/>
                          <a:ea typeface="Fira Sans"/>
                          <a:cs typeface="Fira Sans"/>
                          <a:sym typeface="Fira Sans"/>
                        </a:rPr>
                        <a:t>Topic</a:t>
                      </a:r>
                      <a:endParaRPr/>
                    </a:p>
                  </a:txBody>
                  <a:tcPr marT="34300" marB="34300" marR="91425" marL="91425">
                    <a:solidFill>
                      <a:schemeClr val="dk1"/>
                    </a:solidFill>
                  </a:tcPr>
                </a:tc>
                <a:tc>
                  <a:txBody>
                    <a:bodyPr/>
                    <a:lstStyle/>
                    <a:p>
                      <a:pPr indent="0" lvl="0" marL="0" marR="0" rtl="0" algn="l">
                        <a:lnSpc>
                          <a:spcPct val="100000"/>
                        </a:lnSpc>
                        <a:spcBef>
                          <a:spcPts val="0"/>
                        </a:spcBef>
                        <a:spcAft>
                          <a:spcPts val="0"/>
                        </a:spcAft>
                        <a:buNone/>
                      </a:pPr>
                      <a:r>
                        <a:rPr lang="en-US" sz="1800" u="none" cap="none" strike="noStrike">
                          <a:latin typeface="Fira Sans"/>
                          <a:ea typeface="Fira Sans"/>
                          <a:cs typeface="Fira Sans"/>
                          <a:sym typeface="Fira Sans"/>
                        </a:rPr>
                        <a:t>Contents</a:t>
                      </a:r>
                      <a:endParaRPr sz="1800" u="none" cap="none" strike="noStrike">
                        <a:latin typeface="Fira Sans"/>
                        <a:ea typeface="Fira Sans"/>
                        <a:cs typeface="Fira Sans"/>
                        <a:sym typeface="Fira Sans"/>
                      </a:endParaRPr>
                    </a:p>
                  </a:txBody>
                  <a:tcPr marT="34300" marB="34300" marR="91425" marL="91425">
                    <a:solidFill>
                      <a:schemeClr val="dk1"/>
                    </a:solidFill>
                  </a:tcPr>
                </a:tc>
              </a:tr>
              <a:tr h="1198850">
                <a:tc>
                  <a:txBody>
                    <a:bodyPr/>
                    <a:lstStyle/>
                    <a:p>
                      <a:pPr indent="0" lvl="0" marL="0" marR="0" rtl="0" algn="l">
                        <a:lnSpc>
                          <a:spcPct val="100000"/>
                        </a:lnSpc>
                        <a:spcBef>
                          <a:spcPts val="0"/>
                        </a:spcBef>
                        <a:spcAft>
                          <a:spcPts val="0"/>
                        </a:spcAft>
                        <a:buClr>
                          <a:schemeClr val="dk1"/>
                        </a:buClr>
                        <a:buSzPts val="1600"/>
                        <a:buFont typeface="Arial"/>
                        <a:buNone/>
                      </a:pPr>
                      <a:r>
                        <a:rPr b="1" lang="en-US" sz="1600" u="none" cap="none" strike="noStrike">
                          <a:solidFill>
                            <a:schemeClr val="dk1"/>
                          </a:solidFill>
                          <a:latin typeface="Fira Sans"/>
                          <a:ea typeface="Fira Sans"/>
                          <a:cs typeface="Fira Sans"/>
                          <a:sym typeface="Fira Sans"/>
                        </a:rPr>
                        <a:t>Technology, R&amp;D</a:t>
                      </a:r>
                      <a:endParaRPr/>
                    </a:p>
                  </a:txBody>
                  <a:tcPr marT="34300" marB="34300" marR="91425" marL="91425">
                    <a:solidFill>
                      <a:srgbClr val="F2F2F2"/>
                    </a:solidFill>
                  </a:tcPr>
                </a:tc>
                <a:tc>
                  <a:txBody>
                    <a:bodyPr/>
                    <a:lstStyle/>
                    <a:p>
                      <a:pPr indent="-285750" lvl="0" marL="285750" marR="0" rtl="0" algn="l">
                        <a:lnSpc>
                          <a:spcPct val="100000"/>
                        </a:lnSpc>
                        <a:spcBef>
                          <a:spcPts val="0"/>
                        </a:spcBef>
                        <a:spcAft>
                          <a:spcPts val="0"/>
                        </a:spcAft>
                        <a:buClr>
                          <a:schemeClr val="dk1"/>
                        </a:buClr>
                        <a:buSzPts val="1600"/>
                        <a:buFont typeface="Arial"/>
                        <a:buChar char="•"/>
                      </a:pPr>
                      <a:r>
                        <a:rPr b="1" lang="en-US" sz="1600" u="none" cap="none" strike="noStrike">
                          <a:solidFill>
                            <a:schemeClr val="dk1"/>
                          </a:solidFill>
                          <a:latin typeface="Fira Sans"/>
                          <a:ea typeface="Fira Sans"/>
                          <a:cs typeface="Fira Sans"/>
                          <a:sym typeface="Fira Sans"/>
                        </a:rPr>
                        <a:t>Technology</a:t>
                      </a:r>
                      <a:r>
                        <a:rPr lang="en-US" sz="1600" u="none" cap="none" strike="noStrike">
                          <a:solidFill>
                            <a:schemeClr val="dk1"/>
                          </a:solidFill>
                          <a:latin typeface="Fira Sans"/>
                          <a:ea typeface="Fira Sans"/>
                          <a:cs typeface="Fira Sans"/>
                          <a:sym typeface="Fira Sans"/>
                        </a:rPr>
                        <a:t>: description of the developed or used Technology, strengths, competitive advantages</a:t>
                      </a:r>
                      <a:endParaRPr/>
                    </a:p>
                    <a:p>
                      <a:pPr indent="-285750" lvl="0" marL="285750" marR="0" rtl="0" algn="l">
                        <a:lnSpc>
                          <a:spcPct val="100000"/>
                        </a:lnSpc>
                        <a:spcBef>
                          <a:spcPts val="0"/>
                        </a:spcBef>
                        <a:spcAft>
                          <a:spcPts val="0"/>
                        </a:spcAft>
                        <a:buClr>
                          <a:schemeClr val="dk1"/>
                        </a:buClr>
                        <a:buSzPts val="1600"/>
                        <a:buFont typeface="Arial"/>
                        <a:buChar char="•"/>
                      </a:pPr>
                      <a:r>
                        <a:rPr b="1" lang="en-US" sz="1600" u="none" cap="none" strike="noStrike">
                          <a:solidFill>
                            <a:schemeClr val="dk1"/>
                          </a:solidFill>
                          <a:latin typeface="Fira Sans"/>
                          <a:ea typeface="Fira Sans"/>
                          <a:cs typeface="Fira Sans"/>
                          <a:sym typeface="Fira Sans"/>
                        </a:rPr>
                        <a:t>Innovation, IP strategy </a:t>
                      </a:r>
                      <a:r>
                        <a:rPr b="0" lang="en-US" sz="1600" u="none" cap="none" strike="noStrike">
                          <a:solidFill>
                            <a:schemeClr val="dk1"/>
                          </a:solidFill>
                          <a:latin typeface="Fira Sans"/>
                          <a:ea typeface="Fira Sans"/>
                          <a:cs typeface="Fira Sans"/>
                          <a:sym typeface="Fira Sans"/>
                        </a:rPr>
                        <a:t>(patent, licence, know how) with eventual agreement</a:t>
                      </a:r>
                      <a:endParaRPr sz="1600" u="none" cap="none" strike="noStrike">
                        <a:solidFill>
                          <a:schemeClr val="dk1"/>
                        </a:solidFill>
                        <a:latin typeface="Fira Sans"/>
                        <a:ea typeface="Fira Sans"/>
                        <a:cs typeface="Fira Sans"/>
                        <a:sym typeface="Fira Sans"/>
                      </a:endParaRPr>
                    </a:p>
                    <a:p>
                      <a:pPr indent="-285750" lvl="0" marL="285750" marR="0" rtl="0" algn="l">
                        <a:lnSpc>
                          <a:spcPct val="100000"/>
                        </a:lnSpc>
                        <a:spcBef>
                          <a:spcPts val="0"/>
                        </a:spcBef>
                        <a:spcAft>
                          <a:spcPts val="0"/>
                        </a:spcAft>
                        <a:buClr>
                          <a:schemeClr val="dk1"/>
                        </a:buClr>
                        <a:buSzPts val="1600"/>
                        <a:buFont typeface="Arial"/>
                        <a:buChar char="•"/>
                      </a:pPr>
                      <a:r>
                        <a:rPr b="1" lang="en-US" sz="1600" u="none" cap="none" strike="noStrike">
                          <a:solidFill>
                            <a:schemeClr val="dk1"/>
                          </a:solidFill>
                          <a:latin typeface="Fira Sans"/>
                          <a:ea typeface="Fira Sans"/>
                          <a:cs typeface="Fira Sans"/>
                          <a:sym typeface="Fira Sans"/>
                        </a:rPr>
                        <a:t>Development Plan</a:t>
                      </a:r>
                      <a:r>
                        <a:rPr lang="en-US" sz="1600" u="none" cap="none" strike="noStrike">
                          <a:solidFill>
                            <a:schemeClr val="dk1"/>
                          </a:solidFill>
                          <a:latin typeface="Fira Sans"/>
                          <a:ea typeface="Fira Sans"/>
                          <a:cs typeface="Fira Sans"/>
                          <a:sym typeface="Fira Sans"/>
                        </a:rPr>
                        <a:t>: plants and resources for R&amp;D (offices, machines, personnel, investments), timing, costs</a:t>
                      </a:r>
                      <a:endParaRPr/>
                    </a:p>
                  </a:txBody>
                  <a:tcPr marT="34300" marB="34300" marR="91425" marL="91425">
                    <a:solidFill>
                      <a:srgbClr val="F2F2F2"/>
                    </a:solidFill>
                  </a:tcPr>
                </a:tc>
              </a:tr>
            </a:tbl>
          </a:graphicData>
        </a:graphic>
      </p:graphicFrame>
      <p:sp>
        <p:nvSpPr>
          <p:cNvPr id="962" name="Google Shape;962;p55"/>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963" name="Google Shape;963;p55"/>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964" name="Google Shape;964;p55"/>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965" name="Google Shape;965;p55"/>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966" name="Google Shape;966;p55"/>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967" name="Google Shape;967;p55"/>
          <p:cNvSpPr txBox="1"/>
          <p:nvPr/>
        </p:nvSpPr>
        <p:spPr>
          <a:xfrm>
            <a:off x="180000" y="1797100"/>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Typical contents of a Technical Plan (3/3)</a:t>
            </a:r>
            <a:endParaRPr/>
          </a:p>
        </p:txBody>
      </p:sp>
      <p:sp>
        <p:nvSpPr>
          <p:cNvPr id="968" name="Google Shape;968;p55"/>
          <p:cNvSpPr txBox="1"/>
          <p:nvPr/>
        </p:nvSpPr>
        <p:spPr>
          <a:xfrm>
            <a:off x="92100" y="1183050"/>
            <a:ext cx="89721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dk1"/>
                </a:solidFill>
                <a:latin typeface="Fira Sans"/>
                <a:ea typeface="Fira Sans"/>
                <a:cs typeface="Fira Sans"/>
                <a:sym typeface="Fira Sans"/>
              </a:rPr>
              <a:t>FROM THE TECH FEASIBILITY TO THE TECHNICAL PLAN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56"/>
          <p:cNvSpPr/>
          <p:nvPr/>
        </p:nvSpPr>
        <p:spPr>
          <a:xfrm>
            <a:off x="1342500" y="2311925"/>
            <a:ext cx="7569300" cy="1669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Fira Sans"/>
                <a:ea typeface="Fira Sans"/>
                <a:cs typeface="Fira Sans"/>
                <a:sym typeface="Fira Sans"/>
              </a:rPr>
              <a:t>No clear definition of the manufacturing, distribution and selling processes</a:t>
            </a:r>
            <a:endParaRPr/>
          </a:p>
          <a:p>
            <a:pPr indent="-285750" lvl="0" marL="285750" marR="0" rtl="0" algn="l">
              <a:spcBef>
                <a:spcPts val="450"/>
              </a:spcBef>
              <a:spcAft>
                <a:spcPts val="0"/>
              </a:spcAft>
              <a:buClr>
                <a:schemeClr val="dk1"/>
              </a:buClr>
              <a:buSzPts val="1800"/>
              <a:buFont typeface="Noto Sans Symbols"/>
              <a:buChar char="✔"/>
            </a:pPr>
            <a:r>
              <a:rPr lang="en-US" sz="1800">
                <a:solidFill>
                  <a:schemeClr val="dk1"/>
                </a:solidFill>
                <a:latin typeface="Fira Sans"/>
                <a:ea typeface="Fira Sans"/>
                <a:cs typeface="Fira Sans"/>
                <a:sym typeface="Fira Sans"/>
              </a:rPr>
              <a:t>Repetition of the description of the product / Tech feasibility</a:t>
            </a:r>
            <a:endParaRPr/>
          </a:p>
          <a:p>
            <a:pPr indent="-285750" lvl="0" marL="285750" marR="0" rtl="0" algn="l">
              <a:spcBef>
                <a:spcPts val="450"/>
              </a:spcBef>
              <a:spcAft>
                <a:spcPts val="0"/>
              </a:spcAft>
              <a:buClr>
                <a:schemeClr val="dk1"/>
              </a:buClr>
              <a:buSzPts val="1800"/>
              <a:buFont typeface="Noto Sans Symbols"/>
              <a:buChar char="✔"/>
            </a:pPr>
            <a:r>
              <a:rPr lang="en-US" sz="1800">
                <a:solidFill>
                  <a:schemeClr val="dk1"/>
                </a:solidFill>
                <a:latin typeface="Fira Sans"/>
                <a:ea typeface="Fira Sans"/>
                <a:cs typeface="Fira Sans"/>
                <a:sym typeface="Fira Sans"/>
              </a:rPr>
              <a:t>Absence of cost estimations</a:t>
            </a:r>
            <a:endParaRPr/>
          </a:p>
          <a:p>
            <a:pPr indent="-285750" lvl="0" marL="285750" marR="0" rtl="0" algn="l">
              <a:spcBef>
                <a:spcPts val="450"/>
              </a:spcBef>
              <a:spcAft>
                <a:spcPts val="0"/>
              </a:spcAft>
              <a:buClr>
                <a:schemeClr val="dk1"/>
              </a:buClr>
              <a:buSzPts val="1800"/>
              <a:buFont typeface="Noto Sans Symbols"/>
              <a:buChar char="✔"/>
            </a:pPr>
            <a:r>
              <a:rPr lang="en-US" sz="1800">
                <a:solidFill>
                  <a:schemeClr val="dk1"/>
                </a:solidFill>
                <a:latin typeface="Fira Sans"/>
                <a:ea typeface="Fira Sans"/>
                <a:cs typeface="Fira Sans"/>
                <a:sym typeface="Fira Sans"/>
              </a:rPr>
              <a:t>Absence of inventory and quality guidelines (if needed)</a:t>
            </a:r>
            <a:endParaRPr/>
          </a:p>
        </p:txBody>
      </p:sp>
      <p:sp>
        <p:nvSpPr>
          <p:cNvPr id="974" name="Google Shape;974;p56"/>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975" name="Google Shape;975;p56"/>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976" name="Google Shape;976;p56"/>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977" name="Google Shape;977;p56"/>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978" name="Google Shape;978;p56"/>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979" name="Google Shape;979;p56"/>
          <p:cNvSpPr txBox="1"/>
          <p:nvPr/>
        </p:nvSpPr>
        <p:spPr>
          <a:xfrm>
            <a:off x="85950" y="1752875"/>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Mistakes to avoid (1/2)</a:t>
            </a:r>
            <a:endParaRPr/>
          </a:p>
        </p:txBody>
      </p:sp>
      <p:sp>
        <p:nvSpPr>
          <p:cNvPr id="980" name="Google Shape;980;p56"/>
          <p:cNvSpPr txBox="1"/>
          <p:nvPr/>
        </p:nvSpPr>
        <p:spPr>
          <a:xfrm>
            <a:off x="92100" y="1183050"/>
            <a:ext cx="89721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dk1"/>
                </a:solidFill>
                <a:latin typeface="Fira Sans"/>
                <a:ea typeface="Fira Sans"/>
                <a:cs typeface="Fira Sans"/>
                <a:sym typeface="Fira Sans"/>
              </a:rPr>
              <a:t>FROM THE TECH FEASIBILITY TO THE TECHNICAL PLAN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57"/>
          <p:cNvSpPr/>
          <p:nvPr/>
        </p:nvSpPr>
        <p:spPr>
          <a:xfrm>
            <a:off x="1422375" y="2317525"/>
            <a:ext cx="7264500" cy="14829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Fira Sans"/>
                <a:ea typeface="Fira Sans"/>
                <a:cs typeface="Fira Sans"/>
                <a:sym typeface="Fira Sans"/>
              </a:rPr>
              <a:t>Gap in the design of plants, manufacturing processes, procedures, ..</a:t>
            </a:r>
            <a:endParaRPr/>
          </a:p>
          <a:p>
            <a:pPr indent="-285750" lvl="0" marL="285750" marR="0" rtl="0" algn="l">
              <a:spcBef>
                <a:spcPts val="900"/>
              </a:spcBef>
              <a:spcAft>
                <a:spcPts val="0"/>
              </a:spcAft>
              <a:buClr>
                <a:schemeClr val="dk1"/>
              </a:buClr>
              <a:buSzPts val="1800"/>
              <a:buFont typeface="Noto Sans Symbols"/>
              <a:buChar char="✔"/>
            </a:pPr>
            <a:r>
              <a:rPr lang="en-US" sz="1800">
                <a:solidFill>
                  <a:schemeClr val="dk1"/>
                </a:solidFill>
                <a:latin typeface="Fira Sans"/>
                <a:ea typeface="Fira Sans"/>
                <a:cs typeface="Fira Sans"/>
                <a:sym typeface="Fira Sans"/>
              </a:rPr>
              <a:t>Gap in mitigation plans and risk analysis</a:t>
            </a:r>
            <a:endParaRPr/>
          </a:p>
          <a:p>
            <a:pPr indent="-285750" lvl="0" marL="285750" marR="0" rtl="0" algn="l">
              <a:spcBef>
                <a:spcPts val="900"/>
              </a:spcBef>
              <a:spcAft>
                <a:spcPts val="0"/>
              </a:spcAft>
              <a:buClr>
                <a:schemeClr val="dk1"/>
              </a:buClr>
              <a:buSzPts val="1800"/>
              <a:buFont typeface="Noto Sans Symbols"/>
              <a:buChar char="✔"/>
            </a:pPr>
            <a:r>
              <a:rPr lang="en-US" sz="1800">
                <a:solidFill>
                  <a:schemeClr val="dk1"/>
                </a:solidFill>
                <a:latin typeface="Fira Sans"/>
                <a:ea typeface="Fira Sans"/>
                <a:cs typeface="Fira Sans"/>
                <a:sym typeface="Fira Sans"/>
              </a:rPr>
              <a:t>Partial identification of the equipment and other needed resources</a:t>
            </a:r>
            <a:endParaRPr/>
          </a:p>
          <a:p>
            <a:pPr indent="-285750" lvl="0" marL="285750" marR="0" rtl="0" algn="l">
              <a:spcBef>
                <a:spcPts val="900"/>
              </a:spcBef>
              <a:spcAft>
                <a:spcPts val="0"/>
              </a:spcAft>
              <a:buClr>
                <a:schemeClr val="dk1"/>
              </a:buClr>
              <a:buSzPts val="1800"/>
              <a:buFont typeface="Noto Sans Symbols"/>
              <a:buChar char="✔"/>
            </a:pPr>
            <a:r>
              <a:rPr lang="en-US" sz="1800">
                <a:solidFill>
                  <a:schemeClr val="dk1"/>
                </a:solidFill>
                <a:latin typeface="Fira Sans"/>
                <a:ea typeface="Fira Sans"/>
                <a:cs typeface="Fira Sans"/>
                <a:sym typeface="Fira Sans"/>
              </a:rPr>
              <a:t>No long-term strategy for plants and equipment</a:t>
            </a:r>
            <a:endParaRPr/>
          </a:p>
        </p:txBody>
      </p:sp>
      <p:sp>
        <p:nvSpPr>
          <p:cNvPr id="986" name="Google Shape;986;p57"/>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987" name="Google Shape;987;p57"/>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988" name="Google Shape;988;p57"/>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989" name="Google Shape;989;p57"/>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990" name="Google Shape;990;p57"/>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991" name="Google Shape;991;p57"/>
          <p:cNvSpPr txBox="1"/>
          <p:nvPr/>
        </p:nvSpPr>
        <p:spPr>
          <a:xfrm>
            <a:off x="86025" y="1752825"/>
            <a:ext cx="8972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Fira Sans"/>
                <a:ea typeface="Fira Sans"/>
                <a:cs typeface="Fira Sans"/>
                <a:sym typeface="Fira Sans"/>
              </a:rPr>
              <a:t>Mistakes to avoid (2/2)</a:t>
            </a:r>
            <a:endParaRPr/>
          </a:p>
        </p:txBody>
      </p:sp>
      <p:sp>
        <p:nvSpPr>
          <p:cNvPr id="992" name="Google Shape;992;p57"/>
          <p:cNvSpPr txBox="1"/>
          <p:nvPr/>
        </p:nvSpPr>
        <p:spPr>
          <a:xfrm>
            <a:off x="92100" y="1183050"/>
            <a:ext cx="89721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dk1"/>
                </a:solidFill>
                <a:latin typeface="Fira Sans"/>
                <a:ea typeface="Fira Sans"/>
                <a:cs typeface="Fira Sans"/>
                <a:sym typeface="Fira Sans"/>
              </a:rPr>
              <a:t>FROM THE TECH FEASIBILITY TO THE TECHNICAL PLAN</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58"/>
          <p:cNvSpPr txBox="1"/>
          <p:nvPr/>
        </p:nvSpPr>
        <p:spPr>
          <a:xfrm>
            <a:off x="596" y="1657350"/>
            <a:ext cx="9142810"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500">
                <a:solidFill>
                  <a:schemeClr val="dk1"/>
                </a:solidFill>
                <a:latin typeface="Fira Sans"/>
                <a:ea typeface="Fira Sans"/>
                <a:cs typeface="Fira Sans"/>
                <a:sym typeface="Fira Sans"/>
              </a:rPr>
              <a:t>BIBLIOGRAPHY</a:t>
            </a:r>
            <a:endParaRPr/>
          </a:p>
        </p:txBody>
      </p:sp>
      <p:sp>
        <p:nvSpPr>
          <p:cNvPr descr="data:image/jpg;base64,/9j/4AAQSkZJRgABAQAAAQABAAD/2wCEAAkGBggGDhEIBxQUFRIQFxwRFBEYFxkWGRgaGRIcIBUeFBgXGyogHhkkHRYSHzEgIycpLDgsFh4yNTA2NSotLCkBCQoKDgwOGQ8OGDUkHCQyLC01MjUuNTUtNSwpKS4tNTU1NSo1NTU1MjUpLCk1KzU1NCkuNTY1MjYpMikqNjU2Nf/AABEIANAA8wMBIgACEQEDEQH/xAAcAAEAAwADAQEAAAAAAAAAAAAABQYHAwQIAgH/xABFEAABAwIEBAMDBwkGBwEAAAABAAIDBBEFBhIhBxMxQSJRYQhxkRQyYnOBscEVMzU2QlJyobMWJJKTtNEjNHR1orLTGP/EABkBAQADAQEAAAAAAAAAAAAAAAACAwQBBf/EACoRAQACAQEFBwUBAAAAAAAAAAABAgMRBCEyYYEFEiIxM6HwE0FRcdEU/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EgblZtmHj1lnBZXUtIJKlzTYujADL97Pcd/eAR6q65qwmpx2hqMNo5OU+dhjEtr2B+dsCOo1D7Vj+A8N8qZEqJJc8VdJKbARQEm4N/E58fU7WA6jc+iC0YBx+y3i8raWsbLTlxsHyaSy56anNPh95FvMq+Y9jlNl2klxWt1GOFut2kXJFwPCLjzHdeWOJRy27EXPyiWmncxpIaHBofuHhocAQNmny3K2nFqiSqyTzZSS40cdye9iwb/BB3sP44ZWr4Z6wmaNtOGkh7BdxeSGtjDXG7tjtt59AV1sC49ZaxqoZQyNmh5h0tkkDdFydg4tcdN9tzssf4R5KpM7176TEi4QxRmZzWnSXHUGtF+w8RP2LpcTsq02TcUkw2gLjFpbIzUbuAc3cE97EH7LIN0zTxvy5liodhxEs0kZ0ycsN0tcOrS5zhdw72v8VYsm56wfPMTqjCHG7LCSJw0vZfpcXtY2NiCRsVkVXwewqDLhx975TV8gVZdqGjcBxbpt00m173vv6Lo+znK9uK1EYOzqZxI90rLfefig2nOGfsEyQxr8Xedb92QsGp7rdSB2HqSAqI32kcELrOpqgN/euwn/AA6vxXBxH4S1GPV0uP4jXQRQOLR/xbs5bGtA0tcTpvs49tyobiDHwxjwx9Ll90PyqLTynR63OcQ4B2t9rOBbq6n3INmyxmzCs4U/y/B36m30uBFnMd5Paeh/l5Kt5n4zZfynVyYTXtnMkWnUWMaW+JgcLEvHYjss79m2Z4rK2EE6TE1xHqJLA/BzvitMzXw6ydib5sezBFuG6pZebIwWYy1yGuA6AdAggv8A9E5U/cqv8tn/ANFdcoZvoM6035SwsPDA8x2eA112gX2BIt4h3XlSqo4My4j8jytAWMmfy4IdTnG3Yvc4k3Ni472G/YLdcx0Y4T5XkosOcec60ZlGxMkpAkc3ys0Ot/CO6CQzNxwyzlyZ1E3mTyMOl/KALWkdQXucASPS67WUOMGXM4Siip3Pimd82KUBur0Y4Egn0uCsi4GZLw3NdXUT4wwSR0zG2jN9Jc8mxdbrYMdt6qO4vZZpsl4uGYODHHIxlRG0E+B2og6Te4s5lx5XQeic4ZwoMk0wxLFA8sLxGAwBxu4EjqQLWae6rg435XNE7GDzQ0SGFsRYOY9waHHSA62kBwuSR916nxPxx2ZMpUOKSfOlkjL/AOMMka//AMmuVV4NcOaDPHyioxkvMVPZrY2u03e8G5J8gGjp5jy3DVcqcbMu5qqG4a0SwyyG0YkDdLz2Ac1xs49gbfFaCvH2YcK/sli8tBSOJFNOOW49bBwLL272svX0jxG0vd0Aufs6oKnnbihgeRSIK8ufM4ahBGAXW7FxJAaPeb+ih8tcc8vY/O3D6hstPI8hrDJp0EnoC5p2J26i3qqhweoI88YvX5pxcCQxuBjDhcB0hdoIB/cYwAeVx5K9cWuH/wDbWjBw9jDVwuBjeSGktvZ7S49rG+/dqC7VVXBQxuqapwYyMFznuNg0Abkk9lmNf7QuX6eR0dDDUTMZ1laGtbbzAcb294Cr/GLGMYw3BcNwHEjaedv94s7Vq5IaACR1u5zXH1atXyhlSiyrQx4ZTMaLNHNdYXkeR4y897m/2bIOLJ2fcGzxE6bCXnUy3MieNL2X6XF9wfMEhdSbidgFLW1WD1TnsdRRmWWRzbR2Abs0g3LvG0AW3JsFmWN0sfDfN1NNhY5cFZo1Rt2aGyvLJAB5agHgdja3RdebAKbMudp6GuF4tfMkZ2eGQNcGu8wXBtx5ILfB7QuXZJxDNFUMicbCdzW2tfqWg30+659FY84cUcDyeImzF00k7Q+OKKziWn5rib2DT28+y6/F3AqLEMDqeYxt6ZnNhNgNBaR823QEXFvIqvcAcAgNEcfqvHUSOMDJHblkUYDWtYT0Gx6dgB2QWLJHFrBM7yGhpw+KcAuEUlvEB10OBsSOpGx+BU3Fm6hlrTg7Q/WP2tPhvcg73vbU1zb26i3lfKeJFDBgmasLrqABj6h8TpLbanc/Q4m3ctNj7lsTcCw5k/5QbGObcnVv1IsTa9tRG17XQSCIiCn8WMx1WV8InrcPOmVxbEx/7pe6xcPUDVb1ssT4O5KoM+VlRJjrnPbC0SFmogyOe47ud86wsb23uRuvQOcsrwZxoJsIqDp5gBa8C+lzTdht33G48iVhdJwWz9gc5fhD2MO7efHPy7tPn0dbptZBB8X8JwbA8Vdh+AsayOKNgexpLrPNyblxJvYsWq1UrJcjB0ZBApGN28w8Aj3gghVzFPZ4xF1I2ogqBLXOfqlDiRG4O66Xkai4G5JPW5287pBwymwjLtTljD5eZNONRc82YHktJDBvpb4fjv3QUD2bv0hV/UD+q1Q3Hz9OyfVR/wDqtE4PcNMcyRVVFXi/K0yRCNuh+o35gO+w2sFH8U+EuYc34m7E8L5PLdGxvieWm7RY7aUFqxb9UHf9vb/QCzD2df0vP/0zv6sa2Svy1W1GAHL8enn/ACQU3Xw6xEB1t0uOtlSuEXC7Hsl18uIYtytDoTEND9RuZGHppG1mlBmPEzMdbmzGZqepeRHFMaaJhPhYGv03t5kjUT+AC0LiDw0ypknA5Z4maqnwRxzve7U55eL6W30jwh5sB0C4OI/A3E8TrZcWy2WObUOMj4XO0Oa8/O0k7FpNz1Frr4wXgnmXHnMGdqp4hhFmRCUyvG22km7Wjp5na3qgjvZvmjZiFVE4+J0FwPO0rb2+IXPx44hur5TlfDSeXEQahw/beNwz+FvU/S/hU7w44JV2Wa/8rYrMP7u4iFsRI5gItqkv0bY/M+Jt1/MY4JUWJYhVYtj1WGMnldIyKMAOs438Tn9/QNPvUbWisa2nSHYiZnSFR4OZmyflAvrsbe8VUnga7lOcyNnexbc6ndzboAPNX/jDV0WbMvPxDBZGzRwyskLmG/QlrrjqCOYDYqKm4H5LqRy6OrnY87Aucxwv6gsH3q3cP+HH9kqGqwTEnsnjqZHE2aW3Y6JrSHAnY7HoT71GmWmTfS0T+pdtS1OKNGeezXWxx1FdRuI1SRxyAeYY5wdb/Maor2h62KpxiOCMgmGnY1/oS97rH7HNP2rvYzwMzPgFV8ryfLqaCTG4ScqVgPYnYHba4O/ku3lHgPitdVDEc6PGnVrdFr5kkpve0j+gae+5Pu6qxFxZvw+XDMk4dBOLOMjJLfWc14/k4KZ9mz/k6361v9NW3ixk+vzhhrcMwfQHtlZJZx0jS1rhtYfSGy6fB3I2K5Hp6mDF+Xqlka9uh2rYMtvsEGIcTv1grfrx9zV6tqYudG+IftNLfiLLDc6cGcy49i1RitFyOVLIHtLpCDazeo0+hV/zJhmdqnF6SpwSdjKFmnnRkgdHnm6mkXddtgLHb06oKT7OlT8jkxHCJ9pGlj9PfwF7H/AlnxWpZxzbR5Ko3YrXhzmhzWBjbanFx2A1EDpc+4FUPOXC/G6TETmrIcjWTvJdJCSGguPzi3UNJDupa7vuPSOfw9z1xBqInZ7kZFTQnVyoy27vPS1lxqI21OO19ggiuONccdpcIzLTscyOVr7Nfa41aHMvbbcNceq3bD62LEYY6ynN2StbI0+jm3H8iofNOTMPzTh5wOcaGAAROaPzZYLMLR6Da3kSFmeF5d4s5PjOEYO6GWBtxG8uYdAJ/Z5lnAd9JBHkg63FE/l3NWHYZSbuj5LX27XmLzf3MsVz4H+vlV7n/wCmarPw34X1GXZ5MwZkkE1dNfcEuDNXzzqPV56XsABcDqvnDeH+LUmaJ80Scv5NIHabOOveFrd228we6CxcTv0JiH1DvuUFwG/QUX1kv9RWrOmEVGPYbV4bR25k0TmM1GwuRtc2UXwuyxXZRwuPDMT08xr3uOk6hZz7jew7IKHxe/WPBf4o/wDVhbUs4z/kLFsyYvhuL0HL5VKWGTU6zvDOHHSLb7LR0BERAREQFGYjhUkrvlVC8xy+f7Lrdnj8VJoqsuKuWvdsnS80nWquR5lnoXcjFoyD+83v62PX7Cpalxmhq/zUjb+R2PwK56mkhq28uoaHDyP4KArcnRP8VG7T9F24+PX7151423BwaZK891v5LZWdmy8XgnlvhZL3S6pTsFxqh/M6rfQf+F/wXz8sx6DZ3O+1pP3hUz2vanq4bR86LP8ABFuDJErvdLqk/lHHpNhzfsZ/s1fbaLH63Z3MA+k7T/K6R2v3/TxWnoT2f3ePJEdVunrIKUXnc1vvICrtXX4RLIfk0POkefI2J957e4WX5S5Oe46q1/2N3P8AiP8Asp+iw2lw8aaZoHmepPvJVmm1bVx0ilefinp9kNcGDhtNp5boVvFsOgM1NBTsDHybvaO24+6zt1bgujDhrWTvrZTqc7wt+i23Qevqu8Fp2TZvpWvfTTvT7Rujy/Pmpz5vqRWuuuke8/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2Q==" id="998" name="Google Shape;998;p58"/>
          <p:cNvSpPr/>
          <p:nvPr/>
        </p:nvSpPr>
        <p:spPr>
          <a:xfrm>
            <a:off x="156151" y="-108347"/>
            <a:ext cx="304760" cy="22860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Fira Sans"/>
              <a:ea typeface="Fira Sans"/>
              <a:cs typeface="Fira Sans"/>
              <a:sym typeface="Fira Sans"/>
            </a:endParaRPr>
          </a:p>
        </p:txBody>
      </p:sp>
      <p:sp>
        <p:nvSpPr>
          <p:cNvPr id="999" name="Google Shape;999;p58"/>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1000" name="Google Shape;1000;p58"/>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001" name="Google Shape;1001;p58"/>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002" name="Google Shape;1002;p58"/>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1003" name="Google Shape;1003;p58"/>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descr="data:image/jpg;base64,/9j/4AAQSkZJRgABAQAAAQABAAD/2wCEAAkGBggGDhEIBxQUFRIQFxwRFBEYFxkWGRgaGRIcIBUeFBgXGyogHhkkHRYSHzEgIycpLDgsFh4yNTA2NSotLCkBCQoKDgwOGQ8OGDUkHCQyLC01MjUuNTUtNSwpKS4tNTU1NSo1NTU1MjUpLCk1KzU1NCkuNTY1MjYpMikqNjU2Nf/AABEIANAA8wMBIgACEQEDEQH/xAAcAAEAAwADAQEAAAAAAAAAAAAABQYHAwQIAgH/xABFEAABAwIEBAMDBwkGBwEAAAABAAIDBBEFBhIhBxMxQSJRYQhxkRQyYnOBscEVMzU2QlJyobMWJJKTtNEjNHR1orLTGP/EABkBAQADAQEAAAAAAAAAAAAAAAACAwQBBf/EACoRAQACAQEFBwUBAAAAAAAAAAABAgMRBCEyYYEFEiIxM6HwE0FRcdEU/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EgblZtmHj1lnBZXUtIJKlzTYujADL97Pcd/eAR6q65qwmpx2hqMNo5OU+dhjEtr2B+dsCOo1D7Vj+A8N8qZEqJJc8VdJKbARQEm4N/E58fU7WA6jc+iC0YBx+y3i8raWsbLTlxsHyaSy56anNPh95FvMq+Y9jlNl2klxWt1GOFut2kXJFwPCLjzHdeWOJRy27EXPyiWmncxpIaHBofuHhocAQNmny3K2nFqiSqyTzZSS40cdye9iwb/BB3sP44ZWr4Z6wmaNtOGkh7BdxeSGtjDXG7tjtt59AV1sC49ZaxqoZQyNmh5h0tkkDdFydg4tcdN9tzssf4R5KpM7176TEi4QxRmZzWnSXHUGtF+w8RP2LpcTsq02TcUkw2gLjFpbIzUbuAc3cE97EH7LIN0zTxvy5liodhxEs0kZ0ycsN0tcOrS5zhdw72v8VYsm56wfPMTqjCHG7LCSJw0vZfpcXtY2NiCRsVkVXwewqDLhx975TV8gVZdqGjcBxbpt00m173vv6Lo+znK9uK1EYOzqZxI90rLfefig2nOGfsEyQxr8Xedb92QsGp7rdSB2HqSAqI32kcELrOpqgN/euwn/AA6vxXBxH4S1GPV0uP4jXQRQOLR/xbs5bGtA0tcTpvs49tyobiDHwxjwx9Ll90PyqLTynR63OcQ4B2t9rOBbq6n3INmyxmzCs4U/y/B36m30uBFnMd5Paeh/l5Kt5n4zZfynVyYTXtnMkWnUWMaW+JgcLEvHYjss79m2Z4rK2EE6TE1xHqJLA/BzvitMzXw6ydib5sezBFuG6pZebIwWYy1yGuA6AdAggv8A9E5U/cqv8tn/ANFdcoZvoM6035SwsPDA8x2eA112gX2BIt4h3XlSqo4My4j8jytAWMmfy4IdTnG3Yvc4k3Ni472G/YLdcx0Y4T5XkosOcec60ZlGxMkpAkc3ys0Ot/CO6CQzNxwyzlyZ1E3mTyMOl/KALWkdQXucASPS67WUOMGXM4Siip3Pimd82KUBur0Y4Egn0uCsi4GZLw3NdXUT4wwSR0zG2jN9Jc8mxdbrYMdt6qO4vZZpsl4uGYODHHIxlRG0E+B2og6Te4s5lx5XQeic4ZwoMk0wxLFA8sLxGAwBxu4EjqQLWae6rg435XNE7GDzQ0SGFsRYOY9waHHSA62kBwuSR916nxPxx2ZMpUOKSfOlkjL/AOMMka//AMmuVV4NcOaDPHyioxkvMVPZrY2u03e8G5J8gGjp5jy3DVcqcbMu5qqG4a0SwyyG0YkDdLz2Ac1xs49gbfFaCvH2YcK/sli8tBSOJFNOOW49bBwLL272svX0jxG0vd0Aufs6oKnnbihgeRSIK8ufM4ahBGAXW7FxJAaPeb+ih8tcc8vY/O3D6hstPI8hrDJp0EnoC5p2J26i3qqhweoI88YvX5pxcCQxuBjDhcB0hdoIB/cYwAeVx5K9cWuH/wDbWjBw9jDVwuBjeSGktvZ7S49rG+/dqC7VVXBQxuqapwYyMFznuNg0Abkk9lmNf7QuX6eR0dDDUTMZ1laGtbbzAcb294Cr/GLGMYw3BcNwHEjaedv94s7Vq5IaACR1u5zXH1atXyhlSiyrQx4ZTMaLNHNdYXkeR4y897m/2bIOLJ2fcGzxE6bCXnUy3MieNL2X6XF9wfMEhdSbidgFLW1WD1TnsdRRmWWRzbR2Abs0g3LvG0AW3JsFmWN0sfDfN1NNhY5cFZo1Rt2aGyvLJAB5agHgdja3RdebAKbMudp6GuF4tfMkZ2eGQNcGu8wXBtx5ILfB7QuXZJxDNFUMicbCdzW2tfqWg30+659FY84cUcDyeImzF00k7Q+OKKziWn5rib2DT28+y6/F3AqLEMDqeYxt6ZnNhNgNBaR823QEXFvIqvcAcAgNEcfqvHUSOMDJHblkUYDWtYT0Gx6dgB2QWLJHFrBM7yGhpw+KcAuEUlvEB10OBsSOpGx+BU3Fm6hlrTg7Q/WP2tPhvcg73vbU1zb26i3lfKeJFDBgmasLrqABj6h8TpLbanc/Q4m3ctNj7lsTcCw5k/5QbGObcnVv1IsTa9tRG17XQSCIiCn8WMx1WV8InrcPOmVxbEx/7pe6xcPUDVb1ssT4O5KoM+VlRJjrnPbC0SFmogyOe47ud86wsb23uRuvQOcsrwZxoJsIqDp5gBa8C+lzTdht33G48iVhdJwWz9gc5fhD2MO7efHPy7tPn0dbptZBB8X8JwbA8Vdh+AsayOKNgexpLrPNyblxJvYsWq1UrJcjB0ZBApGN28w8Aj3gghVzFPZ4xF1I2ogqBLXOfqlDiRG4O66Xkai4G5JPW5287pBwymwjLtTljD5eZNONRc82YHktJDBvpb4fjv3QUD2bv0hV/UD+q1Q3Hz9OyfVR/wDqtE4PcNMcyRVVFXi/K0yRCNuh+o35gO+w2sFH8U+EuYc34m7E8L5PLdGxvieWm7RY7aUFqxb9UHf9vb/QCzD2df0vP/0zv6sa2Svy1W1GAHL8enn/ACQU3Xw6xEB1t0uOtlSuEXC7Hsl18uIYtytDoTEND9RuZGHppG1mlBmPEzMdbmzGZqepeRHFMaaJhPhYGv03t5kjUT+AC0LiDw0ypknA5Z4maqnwRxzve7U55eL6W30jwh5sB0C4OI/A3E8TrZcWy2WObUOMj4XO0Oa8/O0k7FpNz1Frr4wXgnmXHnMGdqp4hhFmRCUyvG22km7Wjp5na3qgjvZvmjZiFVE4+J0FwPO0rb2+IXPx44hur5TlfDSeXEQahw/beNwz+FvU/S/hU7w44JV2Wa/8rYrMP7u4iFsRI5gItqkv0bY/M+Jt1/MY4JUWJYhVYtj1WGMnldIyKMAOs438Tn9/QNPvUbWisa2nSHYiZnSFR4OZmyflAvrsbe8VUnga7lOcyNnexbc6ndzboAPNX/jDV0WbMvPxDBZGzRwyskLmG/QlrrjqCOYDYqKm4H5LqRy6OrnY87Aucxwv6gsH3q3cP+HH9kqGqwTEnsnjqZHE2aW3Y6JrSHAnY7HoT71GmWmTfS0T+pdtS1OKNGeezXWxx1FdRuI1SRxyAeYY5wdb/Maor2h62KpxiOCMgmGnY1/oS97rH7HNP2rvYzwMzPgFV8ryfLqaCTG4ScqVgPYnYHba4O/ku3lHgPitdVDEc6PGnVrdFr5kkpve0j+gae+5Pu6qxFxZvw+XDMk4dBOLOMjJLfWc14/k4KZ9mz/k6361v9NW3ixk+vzhhrcMwfQHtlZJZx0jS1rhtYfSGy6fB3I2K5Hp6mDF+Xqlka9uh2rYMtvsEGIcTv1grfrx9zV6tqYudG+IftNLfiLLDc6cGcy49i1RitFyOVLIHtLpCDazeo0+hV/zJhmdqnF6SpwSdjKFmnnRkgdHnm6mkXddtgLHb06oKT7OlT8jkxHCJ9pGlj9PfwF7H/AlnxWpZxzbR5Ko3YrXhzmhzWBjbanFx2A1EDpc+4FUPOXC/G6TETmrIcjWTvJdJCSGguPzi3UNJDupa7vuPSOfw9z1xBqInZ7kZFTQnVyoy27vPS1lxqI21OO19ggiuONccdpcIzLTscyOVr7Nfa41aHMvbbcNceq3bD62LEYY6ynN2StbI0+jm3H8iofNOTMPzTh5wOcaGAAROaPzZYLMLR6Da3kSFmeF5d4s5PjOEYO6GWBtxG8uYdAJ/Z5lnAd9JBHkg63FE/l3NWHYZSbuj5LX27XmLzf3MsVz4H+vlV7n/wCmarPw34X1GXZ5MwZkkE1dNfcEuDNXzzqPV56XsABcDqvnDeH+LUmaJ80Scv5NIHabOOveFrd228we6CxcTv0JiH1DvuUFwG/QUX1kv9RWrOmEVGPYbV4bR25k0TmM1GwuRtc2UXwuyxXZRwuPDMT08xr3uOk6hZz7jew7IKHxe/WPBf4o/wDVhbUs4z/kLFsyYvhuL0HL5VKWGTU6zvDOHHSLb7LR0BERAREQFGYjhUkrvlVC8xy+f7Lrdnj8VJoqsuKuWvdsnS80nWquR5lnoXcjFoyD+83v62PX7Cpalxmhq/zUjb+R2PwK56mkhq28uoaHDyP4KArcnRP8VG7T9F24+PX7151423BwaZK891v5LZWdmy8XgnlvhZL3S6pTsFxqh/M6rfQf+F/wXz8sx6DZ3O+1pP3hUz2vanq4bR86LP8ABFuDJErvdLqk/lHHpNhzfsZ/s1fbaLH63Z3MA+k7T/K6R2v3/TxWnoT2f3ePJEdVunrIKUXnc1vvICrtXX4RLIfk0POkefI2J957e4WX5S5Oe46q1/2N3P8AiP8Asp+iw2lw8aaZoHmepPvJVmm1bVx0ilefinp9kNcGDhtNp5boVvFsOgM1NBTsDHybvaO24+6zt1bgujDhrWTvrZTqc7wt+i23Qevqu8Fp2TZvpWvfTTvT7Rujy/Pmpz5vqRWuuuke8/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2Q==" id="1008" name="Google Shape;1008;p59"/>
          <p:cNvSpPr/>
          <p:nvPr/>
        </p:nvSpPr>
        <p:spPr>
          <a:xfrm>
            <a:off x="156151" y="-108347"/>
            <a:ext cx="304760" cy="22860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Fira Sans"/>
              <a:ea typeface="Fira Sans"/>
              <a:cs typeface="Fira Sans"/>
              <a:sym typeface="Fira Sans"/>
            </a:endParaRPr>
          </a:p>
        </p:txBody>
      </p:sp>
      <p:sp>
        <p:nvSpPr>
          <p:cNvPr id="1009" name="Google Shape;1009;p59"/>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1010" name="Google Shape;1010;p59"/>
          <p:cNvSpPr txBox="1"/>
          <p:nvPr/>
        </p:nvSpPr>
        <p:spPr>
          <a:xfrm>
            <a:off x="596254" y="908268"/>
            <a:ext cx="81523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Fira Sans"/>
                <a:ea typeface="Fira Sans"/>
                <a:cs typeface="Fira Sans"/>
                <a:sym typeface="Fira Sans"/>
              </a:rPr>
              <a:t>BIBLIOGRAPHY</a:t>
            </a:r>
            <a:endParaRPr/>
          </a:p>
        </p:txBody>
      </p:sp>
      <p:sp>
        <p:nvSpPr>
          <p:cNvPr id="1011" name="Google Shape;1011;p59"/>
          <p:cNvSpPr/>
          <p:nvPr/>
        </p:nvSpPr>
        <p:spPr>
          <a:xfrm>
            <a:off x="305356" y="1594068"/>
            <a:ext cx="8380909" cy="1815882"/>
          </a:xfrm>
          <a:prstGeom prst="rect">
            <a:avLst/>
          </a:prstGeom>
          <a:noFill/>
          <a:ln>
            <a:noFill/>
          </a:ln>
        </p:spPr>
        <p:txBody>
          <a:bodyPr anchorCtr="0" anchor="t" bIns="45700" lIns="91425" spcFirstLastPara="1" rIns="91425" wrap="square" tIns="45700">
            <a:spAutoFit/>
          </a:bodyPr>
          <a:lstStyle/>
          <a:p>
            <a:pPr indent="-257175" lvl="0" marL="257175" marR="0" rtl="0" algn="l">
              <a:spcBef>
                <a:spcPts val="0"/>
              </a:spcBef>
              <a:spcAft>
                <a:spcPts val="0"/>
              </a:spcAft>
              <a:buClr>
                <a:schemeClr val="dk1"/>
              </a:buClr>
              <a:buSzPts val="1600"/>
              <a:buFont typeface="Arial"/>
              <a:buChar char="•"/>
            </a:pPr>
            <a:r>
              <a:rPr lang="en-US" sz="1600">
                <a:solidFill>
                  <a:schemeClr val="dk1"/>
                </a:solidFill>
                <a:latin typeface="Fira Sans"/>
                <a:ea typeface="Fira Sans"/>
                <a:cs typeface="Fira Sans"/>
                <a:sym typeface="Fira Sans"/>
              </a:rPr>
              <a:t>M. Lewrick et al., </a:t>
            </a:r>
            <a:r>
              <a:rPr i="1" lang="en-US" sz="1600">
                <a:solidFill>
                  <a:schemeClr val="dk1"/>
                </a:solidFill>
                <a:latin typeface="Fira Sans"/>
                <a:ea typeface="Fira Sans"/>
                <a:cs typeface="Fira Sans"/>
                <a:sym typeface="Fira Sans"/>
              </a:rPr>
              <a:t>Manuale di Design Thinking, Progettare la trasformazione digitale di team, prodotti, servizi ed ecosistemi, </a:t>
            </a:r>
            <a:r>
              <a:rPr lang="en-US" sz="1600">
                <a:solidFill>
                  <a:schemeClr val="dk1"/>
                </a:solidFill>
                <a:latin typeface="Fira Sans"/>
                <a:ea typeface="Fira Sans"/>
                <a:cs typeface="Fira Sans"/>
                <a:sym typeface="Fira Sans"/>
              </a:rPr>
              <a:t>LSWR, 2018</a:t>
            </a:r>
            <a:endParaRPr/>
          </a:p>
          <a:p>
            <a:pPr indent="-155575" lvl="0" marL="257175" marR="0" rtl="0" algn="l">
              <a:spcBef>
                <a:spcPts val="0"/>
              </a:spcBef>
              <a:spcAft>
                <a:spcPts val="0"/>
              </a:spcAft>
              <a:buClr>
                <a:schemeClr val="dk1"/>
              </a:buClr>
              <a:buSzPts val="1600"/>
              <a:buFont typeface="Arial"/>
              <a:buNone/>
            </a:pPr>
            <a:r>
              <a:t/>
            </a:r>
            <a:endParaRPr sz="1600">
              <a:solidFill>
                <a:schemeClr val="dk1"/>
              </a:solidFill>
              <a:latin typeface="Fira Sans"/>
              <a:ea typeface="Fira Sans"/>
              <a:cs typeface="Fira Sans"/>
              <a:sym typeface="Fira Sans"/>
            </a:endParaRPr>
          </a:p>
          <a:p>
            <a:pPr indent="-257175" lvl="0" marL="257175" marR="0" rtl="0" algn="l">
              <a:spcBef>
                <a:spcPts val="0"/>
              </a:spcBef>
              <a:spcAft>
                <a:spcPts val="0"/>
              </a:spcAft>
              <a:buClr>
                <a:schemeClr val="dk1"/>
              </a:buClr>
              <a:buSzPts val="1600"/>
              <a:buFont typeface="Arial"/>
              <a:buChar char="•"/>
            </a:pPr>
            <a:r>
              <a:rPr lang="en-US" sz="1600">
                <a:solidFill>
                  <a:schemeClr val="dk1"/>
                </a:solidFill>
                <a:latin typeface="Fira Sans"/>
                <a:ea typeface="Fira Sans"/>
                <a:cs typeface="Fira Sans"/>
                <a:sym typeface="Fira Sans"/>
              </a:rPr>
              <a:t>M. Lewrick et al., </a:t>
            </a:r>
            <a:r>
              <a:rPr i="1" lang="en-US" sz="1600">
                <a:solidFill>
                  <a:schemeClr val="dk1"/>
                </a:solidFill>
                <a:latin typeface="Fira Sans"/>
                <a:ea typeface="Fira Sans"/>
                <a:cs typeface="Fira Sans"/>
                <a:sym typeface="Fira Sans"/>
              </a:rPr>
              <a:t>Gli strumenti per il Design Thinking, La guida alle migliori tecniche per facilitare l’innovazione, </a:t>
            </a:r>
            <a:r>
              <a:rPr lang="en-US" sz="1600">
                <a:solidFill>
                  <a:schemeClr val="dk1"/>
                </a:solidFill>
                <a:latin typeface="Fira Sans"/>
                <a:ea typeface="Fira Sans"/>
                <a:cs typeface="Fira Sans"/>
                <a:sym typeface="Fira Sans"/>
              </a:rPr>
              <a:t>LSWR, 2021</a:t>
            </a:r>
            <a:endParaRPr/>
          </a:p>
          <a:p>
            <a:pPr indent="-155575" lvl="0" marL="257175" marR="0" rtl="0" algn="l">
              <a:spcBef>
                <a:spcPts val="0"/>
              </a:spcBef>
              <a:spcAft>
                <a:spcPts val="0"/>
              </a:spcAft>
              <a:buClr>
                <a:schemeClr val="dk1"/>
              </a:buClr>
              <a:buSzPts val="1600"/>
              <a:buFont typeface="Arial"/>
              <a:buNone/>
            </a:pPr>
            <a:r>
              <a:t/>
            </a:r>
            <a:endParaRPr sz="1600">
              <a:solidFill>
                <a:schemeClr val="dk1"/>
              </a:solidFill>
              <a:latin typeface="Fira Sans"/>
              <a:ea typeface="Fira Sans"/>
              <a:cs typeface="Fira Sans"/>
              <a:sym typeface="Fira Sans"/>
            </a:endParaRPr>
          </a:p>
          <a:p>
            <a:pPr indent="-257175" lvl="0" marL="257175" marR="0" rtl="0" algn="l">
              <a:spcBef>
                <a:spcPts val="0"/>
              </a:spcBef>
              <a:spcAft>
                <a:spcPts val="0"/>
              </a:spcAft>
              <a:buClr>
                <a:schemeClr val="dk1"/>
              </a:buClr>
              <a:buSzPts val="1600"/>
              <a:buFont typeface="Arial"/>
              <a:buChar char="•"/>
            </a:pPr>
            <a:r>
              <a:rPr lang="en-US" sz="1600">
                <a:solidFill>
                  <a:schemeClr val="dk1"/>
                </a:solidFill>
                <a:latin typeface="Fira Sans"/>
                <a:ea typeface="Fira Sans"/>
                <a:cs typeface="Fira Sans"/>
                <a:sym typeface="Fira Sans"/>
              </a:rPr>
              <a:t>Del Cogliandro, Polidoro, </a:t>
            </a:r>
            <a:r>
              <a:rPr i="1" lang="en-US" sz="1600">
                <a:solidFill>
                  <a:schemeClr val="dk1"/>
                </a:solidFill>
                <a:latin typeface="Fira Sans"/>
                <a:ea typeface="Fira Sans"/>
                <a:cs typeface="Fira Sans"/>
                <a:sym typeface="Fira Sans"/>
              </a:rPr>
              <a:t>Il Business Plan nelle imprese di servizi</a:t>
            </a:r>
            <a:r>
              <a:rPr lang="en-US" sz="1600">
                <a:solidFill>
                  <a:schemeClr val="dk1"/>
                </a:solidFill>
                <a:latin typeface="Fira Sans"/>
                <a:ea typeface="Fira Sans"/>
                <a:cs typeface="Fira Sans"/>
                <a:sym typeface="Fira Sans"/>
              </a:rPr>
              <a:t>, Franco Angeli, 1993</a:t>
            </a:r>
            <a:r>
              <a:rPr i="1" lang="en-US" sz="1600">
                <a:solidFill>
                  <a:schemeClr val="dk1"/>
                </a:solidFill>
                <a:latin typeface="Fira Sans"/>
                <a:ea typeface="Fira Sans"/>
                <a:cs typeface="Fira Sans"/>
                <a:sym typeface="Fira Sans"/>
              </a:rPr>
              <a:t>.</a:t>
            </a:r>
            <a:endParaRPr/>
          </a:p>
        </p:txBody>
      </p:sp>
      <p:sp>
        <p:nvSpPr>
          <p:cNvPr id="1012" name="Google Shape;1012;p59"/>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013" name="Google Shape;1013;p59"/>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014" name="Google Shape;1014;p59"/>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1015" name="Google Shape;1015;p59"/>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60"/>
          <p:cNvSpPr txBox="1"/>
          <p:nvPr/>
        </p:nvSpPr>
        <p:spPr>
          <a:xfrm>
            <a:off x="2606656" y="1217152"/>
            <a:ext cx="3930689" cy="1046386"/>
          </a:xfrm>
          <a:prstGeom prst="rect">
            <a:avLst/>
          </a:prstGeom>
          <a:noFill/>
          <a:ln>
            <a:noFill/>
          </a:ln>
        </p:spPr>
        <p:txBody>
          <a:bodyPr anchorCtr="0" anchor="t" bIns="91400" lIns="91400" spcFirstLastPara="1" rIns="91400" wrap="square" tIns="91400">
            <a:spAutoFit/>
          </a:bodyPr>
          <a:lstStyle/>
          <a:p>
            <a:pPr indent="0" lvl="0" marL="0" marR="0" rtl="0" algn="ctr">
              <a:spcBef>
                <a:spcPts val="0"/>
              </a:spcBef>
              <a:spcAft>
                <a:spcPts val="0"/>
              </a:spcAft>
              <a:buNone/>
            </a:pPr>
            <a:r>
              <a:rPr lang="en-US" sz="1400">
                <a:solidFill>
                  <a:srgbClr val="000000"/>
                </a:solidFill>
                <a:latin typeface="Fira Sans"/>
                <a:ea typeface="Fira Sans"/>
                <a:cs typeface="Fira Sans"/>
                <a:sym typeface="Fira Sans"/>
              </a:rPr>
              <a:t>Thank you for your attention!</a:t>
            </a:r>
            <a:endParaRPr sz="1400">
              <a:solidFill>
                <a:srgbClr val="000000"/>
              </a:solidFill>
              <a:latin typeface="Fira Sans"/>
              <a:ea typeface="Fira Sans"/>
              <a:cs typeface="Fira Sans"/>
              <a:sym typeface="Fira Sans"/>
            </a:endParaRPr>
          </a:p>
          <a:p>
            <a:pPr indent="0" lvl="0" marL="0" marR="0" rtl="0" algn="ctr">
              <a:spcBef>
                <a:spcPts val="0"/>
              </a:spcBef>
              <a:spcAft>
                <a:spcPts val="0"/>
              </a:spcAft>
              <a:buNone/>
            </a:pPr>
            <a:r>
              <a:t/>
            </a:r>
            <a:endParaRPr sz="1400">
              <a:solidFill>
                <a:srgbClr val="000000"/>
              </a:solidFill>
              <a:latin typeface="Gill Sans"/>
              <a:ea typeface="Gill Sans"/>
              <a:cs typeface="Gill Sans"/>
              <a:sym typeface="Gill Sans"/>
            </a:endParaRPr>
          </a:p>
          <a:p>
            <a:pPr indent="0" lvl="0" marL="0" marR="0" rtl="0" algn="ctr">
              <a:spcBef>
                <a:spcPts val="0"/>
              </a:spcBef>
              <a:spcAft>
                <a:spcPts val="0"/>
              </a:spcAft>
              <a:buNone/>
            </a:pPr>
            <a:r>
              <a:rPr lang="en-US" sz="1400">
                <a:solidFill>
                  <a:srgbClr val="000000"/>
                </a:solidFill>
                <a:latin typeface="Fira Sans"/>
                <a:ea typeface="Fira Sans"/>
                <a:cs typeface="Fira Sans"/>
                <a:sym typeface="Fira Sans"/>
              </a:rPr>
              <a:t>Get in touch at: </a:t>
            </a:r>
            <a:r>
              <a:rPr lang="en-US" sz="1400" u="sng">
                <a:solidFill>
                  <a:srgbClr val="000000"/>
                </a:solidFill>
                <a:latin typeface="Fira Sans"/>
                <a:ea typeface="Fira Sans"/>
                <a:cs typeface="Fira Sans"/>
                <a:sym typeface="Fira Sans"/>
                <a:hlinkClick r:id="rId3">
                  <a:extLst>
                    <a:ext uri="{A12FA001-AC4F-418D-AE19-62706E023703}">
                      <ahyp:hlinkClr val="tx"/>
                    </a:ext>
                  </a:extLst>
                </a:hlinkClick>
              </a:rPr>
              <a:t>info@fondazioneamaldi.it</a:t>
            </a:r>
            <a:r>
              <a:rPr lang="en-US" sz="1400">
                <a:solidFill>
                  <a:srgbClr val="000000"/>
                </a:solidFill>
                <a:latin typeface="Fira Sans"/>
                <a:ea typeface="Fira Sans"/>
                <a:cs typeface="Fira Sans"/>
                <a:sym typeface="Fira Sans"/>
              </a:rPr>
              <a:t> </a:t>
            </a:r>
            <a:endParaRPr sz="1400">
              <a:solidFill>
                <a:srgbClr val="000000"/>
              </a:solidFill>
              <a:latin typeface="Fira Sans"/>
              <a:ea typeface="Fira Sans"/>
              <a:cs typeface="Fira Sans"/>
              <a:sym typeface="Fira Sans"/>
            </a:endParaRPr>
          </a:p>
          <a:p>
            <a:pPr indent="0" lvl="0" marL="0" marR="0" rtl="0" algn="ctr">
              <a:spcBef>
                <a:spcPts val="0"/>
              </a:spcBef>
              <a:spcAft>
                <a:spcPts val="0"/>
              </a:spcAft>
              <a:buNone/>
            </a:pPr>
            <a:r>
              <a:t/>
            </a:r>
            <a:endParaRPr sz="1400">
              <a:solidFill>
                <a:srgbClr val="000000"/>
              </a:solidFill>
              <a:latin typeface="Gill Sans"/>
              <a:ea typeface="Gill Sans"/>
              <a:cs typeface="Gill Sans"/>
              <a:sym typeface="Gill Sans"/>
            </a:endParaRPr>
          </a:p>
        </p:txBody>
      </p:sp>
      <p:pic>
        <p:nvPicPr>
          <p:cNvPr id="1022" name="Google Shape;1022;p60"/>
          <p:cNvPicPr preferRelativeResize="0"/>
          <p:nvPr/>
        </p:nvPicPr>
        <p:blipFill rotWithShape="1">
          <a:blip r:embed="rId4">
            <a:alphaModFix/>
          </a:blip>
          <a:srcRect b="0" l="0" r="0" t="0"/>
          <a:stretch/>
        </p:blipFill>
        <p:spPr>
          <a:xfrm>
            <a:off x="4859906" y="2788571"/>
            <a:ext cx="2715191" cy="569890"/>
          </a:xfrm>
          <a:prstGeom prst="rect">
            <a:avLst/>
          </a:prstGeom>
          <a:noFill/>
          <a:ln>
            <a:noFill/>
          </a:ln>
        </p:spPr>
      </p:pic>
      <p:grpSp>
        <p:nvGrpSpPr>
          <p:cNvPr id="1023" name="Google Shape;1023;p60"/>
          <p:cNvGrpSpPr/>
          <p:nvPr/>
        </p:nvGrpSpPr>
        <p:grpSpPr>
          <a:xfrm>
            <a:off x="325128" y="3894492"/>
            <a:ext cx="8493744" cy="791572"/>
            <a:chOff x="324575" y="4171751"/>
            <a:chExt cx="8494850" cy="791675"/>
          </a:xfrm>
        </p:grpSpPr>
        <p:pic>
          <p:nvPicPr>
            <p:cNvPr id="1024" name="Google Shape;1024;p60"/>
            <p:cNvPicPr preferRelativeResize="0"/>
            <p:nvPr/>
          </p:nvPicPr>
          <p:blipFill rotWithShape="1">
            <a:blip r:embed="rId5">
              <a:alphaModFix/>
            </a:blip>
            <a:srcRect b="0" l="0" r="0" t="0"/>
            <a:stretch/>
          </p:blipFill>
          <p:spPr>
            <a:xfrm>
              <a:off x="324575" y="4171751"/>
              <a:ext cx="746075" cy="791675"/>
            </a:xfrm>
            <a:prstGeom prst="rect">
              <a:avLst/>
            </a:prstGeom>
            <a:noFill/>
            <a:ln>
              <a:noFill/>
            </a:ln>
          </p:spPr>
        </p:pic>
        <p:pic>
          <p:nvPicPr>
            <p:cNvPr id="1025" name="Google Shape;1025;p60"/>
            <p:cNvPicPr preferRelativeResize="0"/>
            <p:nvPr/>
          </p:nvPicPr>
          <p:blipFill rotWithShape="1">
            <a:blip r:embed="rId6">
              <a:alphaModFix/>
            </a:blip>
            <a:srcRect b="0" l="0" r="0" t="0"/>
            <a:stretch/>
          </p:blipFill>
          <p:spPr>
            <a:xfrm>
              <a:off x="1354775" y="4642900"/>
              <a:ext cx="941589" cy="256225"/>
            </a:xfrm>
            <a:prstGeom prst="rect">
              <a:avLst/>
            </a:prstGeom>
            <a:noFill/>
            <a:ln>
              <a:noFill/>
            </a:ln>
          </p:spPr>
        </p:pic>
        <p:pic>
          <p:nvPicPr>
            <p:cNvPr id="1026" name="Google Shape;1026;p60"/>
            <p:cNvPicPr preferRelativeResize="0"/>
            <p:nvPr/>
          </p:nvPicPr>
          <p:blipFill rotWithShape="1">
            <a:blip r:embed="rId7">
              <a:alphaModFix/>
            </a:blip>
            <a:srcRect b="0" l="0" r="0" t="0"/>
            <a:stretch/>
          </p:blipFill>
          <p:spPr>
            <a:xfrm>
              <a:off x="2432488" y="4569296"/>
              <a:ext cx="964350" cy="309279"/>
            </a:xfrm>
            <a:prstGeom prst="rect">
              <a:avLst/>
            </a:prstGeom>
            <a:noFill/>
            <a:ln>
              <a:noFill/>
            </a:ln>
          </p:spPr>
        </p:pic>
        <p:pic>
          <p:nvPicPr>
            <p:cNvPr id="1027" name="Google Shape;1027;p60"/>
            <p:cNvPicPr preferRelativeResize="0"/>
            <p:nvPr/>
          </p:nvPicPr>
          <p:blipFill rotWithShape="1">
            <a:blip r:embed="rId8">
              <a:alphaModFix/>
            </a:blip>
            <a:srcRect b="23734" l="0" r="0" t="12117"/>
            <a:stretch/>
          </p:blipFill>
          <p:spPr>
            <a:xfrm>
              <a:off x="8020575" y="4469015"/>
              <a:ext cx="798850" cy="444385"/>
            </a:xfrm>
            <a:prstGeom prst="rect">
              <a:avLst/>
            </a:prstGeom>
            <a:noFill/>
            <a:ln>
              <a:noFill/>
            </a:ln>
          </p:spPr>
        </p:pic>
        <p:pic>
          <p:nvPicPr>
            <p:cNvPr id="1028" name="Google Shape;1028;p60"/>
            <p:cNvPicPr preferRelativeResize="0"/>
            <p:nvPr/>
          </p:nvPicPr>
          <p:blipFill rotWithShape="1">
            <a:blip r:embed="rId9">
              <a:alphaModFix/>
            </a:blip>
            <a:srcRect b="0" l="0" r="0" t="0"/>
            <a:stretch/>
          </p:blipFill>
          <p:spPr>
            <a:xfrm>
              <a:off x="3614600" y="4569300"/>
              <a:ext cx="1245344" cy="309275"/>
            </a:xfrm>
            <a:prstGeom prst="rect">
              <a:avLst/>
            </a:prstGeom>
            <a:noFill/>
            <a:ln>
              <a:noFill/>
            </a:ln>
          </p:spPr>
        </p:pic>
        <p:pic>
          <p:nvPicPr>
            <p:cNvPr id="1029" name="Google Shape;1029;p60"/>
            <p:cNvPicPr preferRelativeResize="0"/>
            <p:nvPr/>
          </p:nvPicPr>
          <p:blipFill rotWithShape="1">
            <a:blip r:embed="rId10">
              <a:alphaModFix/>
            </a:blip>
            <a:srcRect b="0" l="0" r="0" t="0"/>
            <a:stretch/>
          </p:blipFill>
          <p:spPr>
            <a:xfrm>
              <a:off x="6485625" y="4426550"/>
              <a:ext cx="500775" cy="500775"/>
            </a:xfrm>
            <a:prstGeom prst="rect">
              <a:avLst/>
            </a:prstGeom>
            <a:noFill/>
            <a:ln>
              <a:noFill/>
            </a:ln>
          </p:spPr>
        </p:pic>
        <p:pic>
          <p:nvPicPr>
            <p:cNvPr id="1030" name="Google Shape;1030;p60"/>
            <p:cNvPicPr preferRelativeResize="0"/>
            <p:nvPr/>
          </p:nvPicPr>
          <p:blipFill rotWithShape="1">
            <a:blip r:embed="rId11">
              <a:alphaModFix/>
            </a:blip>
            <a:srcRect b="35933" l="0" r="0" t="36377"/>
            <a:stretch/>
          </p:blipFill>
          <p:spPr>
            <a:xfrm>
              <a:off x="5050125" y="4610674"/>
              <a:ext cx="1245350" cy="226526"/>
            </a:xfrm>
            <a:prstGeom prst="rect">
              <a:avLst/>
            </a:prstGeom>
            <a:noFill/>
            <a:ln>
              <a:noFill/>
            </a:ln>
          </p:spPr>
        </p:pic>
        <p:pic>
          <p:nvPicPr>
            <p:cNvPr id="1031" name="Google Shape;1031;p60"/>
            <p:cNvPicPr preferRelativeResize="0"/>
            <p:nvPr/>
          </p:nvPicPr>
          <p:blipFill rotWithShape="1">
            <a:blip r:embed="rId12">
              <a:alphaModFix/>
            </a:blip>
            <a:srcRect b="0" l="0" r="0" t="0"/>
            <a:stretch/>
          </p:blipFill>
          <p:spPr>
            <a:xfrm>
              <a:off x="7175500" y="4454750"/>
              <a:ext cx="661737" cy="444375"/>
            </a:xfrm>
            <a:prstGeom prst="rect">
              <a:avLst/>
            </a:prstGeom>
            <a:noFill/>
            <a:ln>
              <a:noFill/>
            </a:ln>
          </p:spPr>
        </p:pic>
      </p:grpSp>
      <p:sp>
        <p:nvSpPr>
          <p:cNvPr id="1032" name="Google Shape;1032;p60"/>
          <p:cNvSpPr txBox="1"/>
          <p:nvPr/>
        </p:nvSpPr>
        <p:spPr>
          <a:xfrm>
            <a:off x="1422790" y="4695437"/>
            <a:ext cx="6486356" cy="307722"/>
          </a:xfrm>
          <a:prstGeom prst="rect">
            <a:avLst/>
          </a:prstGeom>
          <a:noFill/>
          <a:ln>
            <a:noFill/>
          </a:ln>
        </p:spPr>
        <p:txBody>
          <a:bodyPr anchorCtr="0" anchor="t" bIns="91400" lIns="91400" spcFirstLastPara="1" rIns="91400" wrap="square" tIns="91400">
            <a:spAutoFit/>
          </a:bodyPr>
          <a:lstStyle/>
          <a:p>
            <a:pPr indent="0" lvl="0" marL="0" marR="0" rtl="0" algn="ctr">
              <a:spcBef>
                <a:spcPts val="0"/>
              </a:spcBef>
              <a:spcAft>
                <a:spcPts val="0"/>
              </a:spcAft>
              <a:buNone/>
            </a:pPr>
            <a:r>
              <a:rPr lang="en-US" sz="800">
                <a:solidFill>
                  <a:srgbClr val="000000"/>
                </a:solidFill>
                <a:latin typeface="Fira Sans"/>
                <a:ea typeface="Fira Sans"/>
                <a:cs typeface="Fira Sans"/>
                <a:sym typeface="Fira Sans"/>
              </a:rPr>
              <a:t>ENTREPRENEDU is a project funded by the European Union under GA 101100507.</a:t>
            </a:r>
            <a:endParaRPr sz="800">
              <a:solidFill>
                <a:srgbClr val="000000"/>
              </a:solidFill>
              <a:latin typeface="Fira Sans"/>
              <a:ea typeface="Fira Sans"/>
              <a:cs typeface="Fira Sans"/>
              <a:sym typeface="Fira Sans"/>
            </a:endParaRPr>
          </a:p>
        </p:txBody>
      </p:sp>
      <p:pic>
        <p:nvPicPr>
          <p:cNvPr descr="Logo, company name&#10;&#10;Description automatically generated" id="1033" name="Google Shape;1033;p60"/>
          <p:cNvPicPr preferRelativeResize="0"/>
          <p:nvPr/>
        </p:nvPicPr>
        <p:blipFill rotWithShape="1">
          <a:blip r:embed="rId13">
            <a:alphaModFix/>
          </a:blip>
          <a:srcRect b="0" l="0" r="0" t="0"/>
          <a:stretch/>
        </p:blipFill>
        <p:spPr>
          <a:xfrm>
            <a:off x="1700156" y="2357928"/>
            <a:ext cx="2537161" cy="13461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192" name="Google Shape;192;p8"/>
          <p:cNvSpPr txBox="1"/>
          <p:nvPr/>
        </p:nvSpPr>
        <p:spPr>
          <a:xfrm>
            <a:off x="771227" y="2140625"/>
            <a:ext cx="7772400" cy="2031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Fira Sans"/>
              <a:buAutoNum type="arabicParenR" startAt="5"/>
            </a:pPr>
            <a:r>
              <a:rPr b="1" i="0" lang="en-US" sz="1800" u="none" cap="none" strike="noStrike">
                <a:solidFill>
                  <a:schemeClr val="dk1"/>
                </a:solidFill>
                <a:latin typeface="Fira Sans"/>
                <a:ea typeface="Fira Sans"/>
                <a:cs typeface="Fira Sans"/>
                <a:sym typeface="Fira Sans"/>
              </a:rPr>
              <a:t>Evaluating technical requirements </a:t>
            </a:r>
            <a:r>
              <a:rPr b="0" i="0" lang="en-US" sz="1800" u="none" cap="none" strike="noStrike">
                <a:solidFill>
                  <a:schemeClr val="dk1"/>
                </a:solidFill>
                <a:latin typeface="Fira Sans"/>
                <a:ea typeface="Fira Sans"/>
                <a:cs typeface="Fira Sans"/>
                <a:sym typeface="Fira Sans"/>
              </a:rPr>
              <a:t>of a project (e.g. HW and SW compatibility, data management, production process and security, etc.) to ensure the project is technically sound and can be successfully implemented</a:t>
            </a:r>
            <a:endParaRPr/>
          </a:p>
          <a:p>
            <a:pPr indent="-228600" lvl="0" marL="342900" marR="0" rtl="0" algn="l">
              <a:spcBef>
                <a:spcPts val="0"/>
              </a:spcBef>
              <a:spcAft>
                <a:spcPts val="0"/>
              </a:spcAft>
              <a:buClr>
                <a:schemeClr val="dk1"/>
              </a:buClr>
              <a:buSzPts val="1800"/>
              <a:buFont typeface="Fira Sans"/>
              <a:buNone/>
            </a:pPr>
            <a:r>
              <a:t/>
            </a:r>
            <a:endParaRPr b="0" i="0" sz="1800" u="none" cap="none" strike="noStrike">
              <a:solidFill>
                <a:schemeClr val="dk1"/>
              </a:solidFill>
              <a:latin typeface="Fira Sans"/>
              <a:ea typeface="Fira Sans"/>
              <a:cs typeface="Fira Sans"/>
              <a:sym typeface="Fira Sans"/>
            </a:endParaRPr>
          </a:p>
          <a:p>
            <a:pPr indent="-342900" lvl="0" marL="342900" marR="0" rtl="0" algn="l">
              <a:spcBef>
                <a:spcPts val="0"/>
              </a:spcBef>
              <a:spcAft>
                <a:spcPts val="0"/>
              </a:spcAft>
              <a:buClr>
                <a:schemeClr val="dk1"/>
              </a:buClr>
              <a:buSzPts val="1800"/>
              <a:buFont typeface="Fira Sans"/>
              <a:buAutoNum type="arabicParenR" startAt="5"/>
            </a:pPr>
            <a:r>
              <a:rPr b="1" i="0" lang="en-US" sz="1800" u="none" cap="none" strike="noStrike">
                <a:solidFill>
                  <a:schemeClr val="dk1"/>
                </a:solidFill>
                <a:latin typeface="Fira Sans"/>
                <a:ea typeface="Fira Sans"/>
                <a:cs typeface="Fira Sans"/>
                <a:sym typeface="Fira Sans"/>
              </a:rPr>
              <a:t>Ensuring project viability, </a:t>
            </a:r>
            <a:r>
              <a:rPr b="0" i="0" lang="en-US" sz="1800" u="none" cap="none" strike="noStrike">
                <a:solidFill>
                  <a:schemeClr val="dk1"/>
                </a:solidFill>
                <a:latin typeface="Fira Sans"/>
                <a:ea typeface="Fira Sans"/>
                <a:cs typeface="Fira Sans"/>
                <a:sym typeface="Fira Sans"/>
              </a:rPr>
              <a:t>helping to decide whether to proceed with the project or consider other alternatives</a:t>
            </a:r>
            <a:endParaRPr/>
          </a:p>
        </p:txBody>
      </p:sp>
      <p:sp>
        <p:nvSpPr>
          <p:cNvPr id="193" name="Google Shape;193;p8"/>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194" name="Google Shape;194;p8"/>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195" name="Google Shape;195;p8"/>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196" name="Google Shape;196;p8"/>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197" name="Google Shape;197;p8"/>
          <p:cNvSpPr txBox="1"/>
          <p:nvPr/>
        </p:nvSpPr>
        <p:spPr>
          <a:xfrm>
            <a:off x="171450" y="807027"/>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TECHNICAL FEASIBILITY: INTRO</a:t>
            </a:r>
            <a:endParaRPr/>
          </a:p>
        </p:txBody>
      </p:sp>
      <p:sp>
        <p:nvSpPr>
          <p:cNvPr id="198" name="Google Shape;198;p8"/>
          <p:cNvSpPr txBox="1"/>
          <p:nvPr/>
        </p:nvSpPr>
        <p:spPr>
          <a:xfrm>
            <a:off x="171450" y="1473651"/>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Fira Sans"/>
                <a:ea typeface="Fira Sans"/>
                <a:cs typeface="Fira Sans"/>
                <a:sym typeface="Fira Sans"/>
              </a:rPr>
              <a:t>Why is a technical feasibility study essential for Any Project? (3/4)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txBox="1"/>
          <p:nvPr>
            <p:ph idx="12" type="sldNum"/>
          </p:nvPr>
        </p:nvSpPr>
        <p:spPr>
          <a:xfrm>
            <a:off x="7918726" y="4467103"/>
            <a:ext cx="7893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675"/>
              <a:buFont typeface="Arial"/>
              <a:buNone/>
            </a:pPr>
            <a:fld id="{00000000-1234-1234-1234-123412341234}" type="slidenum">
              <a:rPr lang="en-US"/>
              <a:t>‹#›</a:t>
            </a:fld>
            <a:endParaRPr/>
          </a:p>
        </p:txBody>
      </p:sp>
      <p:sp>
        <p:nvSpPr>
          <p:cNvPr id="204" name="Google Shape;204;p9"/>
          <p:cNvSpPr txBox="1"/>
          <p:nvPr/>
        </p:nvSpPr>
        <p:spPr>
          <a:xfrm>
            <a:off x="762001" y="2189024"/>
            <a:ext cx="80622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Fira Sans"/>
                <a:ea typeface="Fira Sans"/>
                <a:cs typeface="Fira Sans"/>
                <a:sym typeface="Fira Sans"/>
              </a:rPr>
              <a:t>Overall, technical feasibility is essential for any project because </a:t>
            </a:r>
            <a:r>
              <a:rPr b="1" i="0" lang="en-US" sz="1800" u="none" cap="none" strike="noStrike">
                <a:solidFill>
                  <a:schemeClr val="dk1"/>
                </a:solidFill>
                <a:latin typeface="Fira Sans"/>
                <a:ea typeface="Fira Sans"/>
                <a:cs typeface="Fira Sans"/>
                <a:sym typeface="Fira Sans"/>
              </a:rPr>
              <a:t>it helps </a:t>
            </a:r>
            <a:r>
              <a:rPr b="0" i="0" lang="en-US" sz="1800" u="none" cap="none" strike="noStrike">
                <a:solidFill>
                  <a:schemeClr val="dk1"/>
                </a:solidFill>
                <a:latin typeface="Fira Sans"/>
                <a:ea typeface="Fira Sans"/>
                <a:cs typeface="Fira Sans"/>
                <a:sym typeface="Fira Sans"/>
              </a:rPr>
              <a:t>identify potential problems, assess resource requirements, evaluate technical requirements, and ensure project viability. </a:t>
            </a:r>
            <a:endParaRPr/>
          </a:p>
          <a:p>
            <a:pPr indent="0" lvl="0" marL="0" marR="0" rtl="0" algn="ctr">
              <a:spcBef>
                <a:spcPts val="0"/>
              </a:spcBef>
              <a:spcAft>
                <a:spcPts val="0"/>
              </a:spcAft>
              <a:buNone/>
            </a:pPr>
            <a:r>
              <a:t/>
            </a:r>
            <a:endParaRPr b="0" i="0" sz="1800" u="none" cap="none" strike="noStrike">
              <a:solidFill>
                <a:schemeClr val="dk1"/>
              </a:solidFill>
              <a:latin typeface="Fira Sans"/>
              <a:ea typeface="Fira Sans"/>
              <a:cs typeface="Fira Sans"/>
              <a:sym typeface="Fira Sans"/>
            </a:endParaRPr>
          </a:p>
          <a:p>
            <a:pPr indent="0" lvl="0" marL="0" marR="0" rtl="0" algn="ctr">
              <a:spcBef>
                <a:spcPts val="0"/>
              </a:spcBef>
              <a:spcAft>
                <a:spcPts val="0"/>
              </a:spcAft>
              <a:buNone/>
            </a:pPr>
            <a:r>
              <a:rPr b="0" i="0" lang="en-US" sz="1800" u="none" cap="none" strike="noStrike">
                <a:solidFill>
                  <a:schemeClr val="dk1"/>
                </a:solidFill>
                <a:latin typeface="Fira Sans"/>
                <a:ea typeface="Fira Sans"/>
                <a:cs typeface="Fira Sans"/>
                <a:sym typeface="Fira Sans"/>
              </a:rPr>
              <a:t>By conducting this study, project managers can </a:t>
            </a:r>
            <a:r>
              <a:rPr b="1" i="0" lang="en-US" sz="1800" u="none" cap="none" strike="noStrike">
                <a:solidFill>
                  <a:schemeClr val="dk1"/>
                </a:solidFill>
                <a:latin typeface="Fira Sans"/>
                <a:ea typeface="Fira Sans"/>
                <a:cs typeface="Fira Sans"/>
                <a:sym typeface="Fira Sans"/>
              </a:rPr>
              <a:t>improve the chances</a:t>
            </a:r>
            <a:r>
              <a:rPr b="0" i="0" lang="en-US" sz="1800" u="none" cap="none" strike="noStrike">
                <a:solidFill>
                  <a:schemeClr val="dk1"/>
                </a:solidFill>
                <a:latin typeface="Fira Sans"/>
                <a:ea typeface="Fira Sans"/>
                <a:cs typeface="Fira Sans"/>
                <a:sym typeface="Fira Sans"/>
              </a:rPr>
              <a:t> of project success and </a:t>
            </a:r>
            <a:r>
              <a:rPr b="1" i="0" lang="en-US" sz="1800" u="none" cap="none" strike="noStrike">
                <a:solidFill>
                  <a:schemeClr val="dk1"/>
                </a:solidFill>
                <a:latin typeface="Fira Sans"/>
                <a:ea typeface="Fira Sans"/>
                <a:cs typeface="Fira Sans"/>
                <a:sym typeface="Fira Sans"/>
              </a:rPr>
              <a:t>avoid costly mistakes</a:t>
            </a:r>
            <a:r>
              <a:rPr b="0" i="0" lang="en-US" sz="1800" u="none" cap="none" strike="noStrike">
                <a:solidFill>
                  <a:schemeClr val="dk1"/>
                </a:solidFill>
                <a:latin typeface="Fira Sans"/>
                <a:ea typeface="Fira Sans"/>
                <a:cs typeface="Fira Sans"/>
                <a:sym typeface="Fira Sans"/>
              </a:rPr>
              <a:t>.</a:t>
            </a:r>
            <a:endParaRPr b="0" i="0" sz="1800" u="none" cap="none" strike="noStrike">
              <a:solidFill>
                <a:schemeClr val="dk1"/>
              </a:solidFill>
              <a:latin typeface="Fira Sans"/>
              <a:ea typeface="Fira Sans"/>
              <a:cs typeface="Fira Sans"/>
              <a:sym typeface="Fira Sans"/>
            </a:endParaRPr>
          </a:p>
        </p:txBody>
      </p:sp>
      <p:sp>
        <p:nvSpPr>
          <p:cNvPr id="205" name="Google Shape;205;p9"/>
          <p:cNvSpPr txBox="1"/>
          <p:nvPr/>
        </p:nvSpPr>
        <p:spPr>
          <a:xfrm>
            <a:off x="1422380" y="4800363"/>
            <a:ext cx="64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800" u="none" cap="none" strike="noStrike">
                <a:solidFill>
                  <a:srgbClr val="000000"/>
                </a:solidFill>
                <a:latin typeface="Fira Sans"/>
                <a:ea typeface="Fira Sans"/>
                <a:cs typeface="Fira Sans"/>
                <a:sym typeface="Fira Sans"/>
              </a:rPr>
              <a:t>ENTREPRENEDU is a project funded by the European Union under GA 101100507.</a:t>
            </a:r>
            <a:endParaRPr b="0" i="0" sz="800" u="none" cap="none" strike="noStrike">
              <a:solidFill>
                <a:srgbClr val="000000"/>
              </a:solidFill>
              <a:latin typeface="Fira Sans"/>
              <a:ea typeface="Fira Sans"/>
              <a:cs typeface="Fira Sans"/>
              <a:sym typeface="Fira Sans"/>
            </a:endParaRPr>
          </a:p>
        </p:txBody>
      </p:sp>
      <p:pic>
        <p:nvPicPr>
          <p:cNvPr id="206" name="Google Shape;206;p9"/>
          <p:cNvPicPr preferRelativeResize="0"/>
          <p:nvPr/>
        </p:nvPicPr>
        <p:blipFill rotWithShape="1">
          <a:blip r:embed="rId3">
            <a:alphaModFix/>
          </a:blip>
          <a:srcRect b="0" l="0" r="0" t="0"/>
          <a:stretch/>
        </p:blipFill>
        <p:spPr>
          <a:xfrm>
            <a:off x="319800" y="3952817"/>
            <a:ext cx="1022694" cy="965757"/>
          </a:xfrm>
          <a:prstGeom prst="rect">
            <a:avLst/>
          </a:prstGeom>
          <a:noFill/>
          <a:ln>
            <a:noFill/>
          </a:ln>
        </p:spPr>
      </p:pic>
      <p:pic>
        <p:nvPicPr>
          <p:cNvPr descr="Logo, company name&#10;&#10;Description automatically generated" id="207" name="Google Shape;207;p9"/>
          <p:cNvPicPr preferRelativeResize="0"/>
          <p:nvPr/>
        </p:nvPicPr>
        <p:blipFill rotWithShape="1">
          <a:blip r:embed="rId4">
            <a:alphaModFix/>
          </a:blip>
          <a:srcRect b="0" l="0" r="0" t="0"/>
          <a:stretch/>
        </p:blipFill>
        <p:spPr>
          <a:xfrm>
            <a:off x="7574625" y="275990"/>
            <a:ext cx="1431442" cy="836982"/>
          </a:xfrm>
          <a:prstGeom prst="rect">
            <a:avLst/>
          </a:prstGeom>
          <a:noFill/>
          <a:ln>
            <a:noFill/>
          </a:ln>
        </p:spPr>
      </p:pic>
      <p:pic>
        <p:nvPicPr>
          <p:cNvPr id="208" name="Google Shape;208;p9"/>
          <p:cNvPicPr preferRelativeResize="0"/>
          <p:nvPr/>
        </p:nvPicPr>
        <p:blipFill rotWithShape="1">
          <a:blip r:embed="rId5">
            <a:alphaModFix/>
          </a:blip>
          <a:srcRect b="0" l="0" r="0" t="0"/>
          <a:stretch/>
        </p:blipFill>
        <p:spPr>
          <a:xfrm>
            <a:off x="6008997" y="540575"/>
            <a:ext cx="1466447" cy="307800"/>
          </a:xfrm>
          <a:prstGeom prst="rect">
            <a:avLst/>
          </a:prstGeom>
          <a:noFill/>
          <a:ln>
            <a:noFill/>
          </a:ln>
        </p:spPr>
      </p:pic>
      <p:sp>
        <p:nvSpPr>
          <p:cNvPr id="209" name="Google Shape;209;p9"/>
          <p:cNvSpPr txBox="1"/>
          <p:nvPr/>
        </p:nvSpPr>
        <p:spPr>
          <a:xfrm>
            <a:off x="171450" y="807027"/>
            <a:ext cx="8858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Fira Sans"/>
                <a:ea typeface="Fira Sans"/>
                <a:cs typeface="Fira Sans"/>
                <a:sym typeface="Fira Sans"/>
              </a:rPr>
              <a:t>TECHNICAL FEASIBILITY: INTRO</a:t>
            </a:r>
            <a:endParaRPr/>
          </a:p>
        </p:txBody>
      </p:sp>
      <p:sp>
        <p:nvSpPr>
          <p:cNvPr id="210" name="Google Shape;210;p9"/>
          <p:cNvSpPr txBox="1"/>
          <p:nvPr/>
        </p:nvSpPr>
        <p:spPr>
          <a:xfrm>
            <a:off x="171450" y="1473651"/>
            <a:ext cx="89719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2"/>
                </a:solidFill>
                <a:latin typeface="Fira Sans"/>
                <a:ea typeface="Fira Sans"/>
                <a:cs typeface="Fira Sans"/>
                <a:sym typeface="Fira Sans"/>
              </a:rPr>
              <a:t>Why is a technical feasibility study essential for Any Project? (4/4)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ema1">
  <a:themeElements>
    <a:clrScheme name="ENTREPRENEDU">
      <a:dk1>
        <a:srgbClr val="1F1B69"/>
      </a:dk1>
      <a:lt1>
        <a:srgbClr val="FFFFFF"/>
      </a:lt1>
      <a:dk2>
        <a:srgbClr val="0078BF"/>
      </a:dk2>
      <a:lt2>
        <a:srgbClr val="FDBE4F"/>
      </a:lt2>
      <a:accent1>
        <a:srgbClr val="EF4042"/>
      </a:accent1>
      <a:accent2>
        <a:srgbClr val="FDBE4F"/>
      </a:accent2>
      <a:accent3>
        <a:srgbClr val="FDBE4F"/>
      </a:accent3>
      <a:accent4>
        <a:srgbClr val="FDBE4F"/>
      </a:accent4>
      <a:accent5>
        <a:srgbClr val="FDBE4F"/>
      </a:accent5>
      <a:accent6>
        <a:srgbClr val="FDBE4F"/>
      </a:accent6>
      <a:hlink>
        <a:srgbClr val="1F1B69"/>
      </a:hlink>
      <a:folHlink>
        <a:srgbClr val="EF3F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2011-08-26T00:11:48Z</dcterms:created>
  <dc:creator>\</dc:creator>
</cp:coreProperties>
</file>