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82" r:id="rId5"/>
    <p:sldId id="306" r:id="rId6"/>
    <p:sldId id="307" r:id="rId7"/>
    <p:sldId id="281" r:id="rId8"/>
    <p:sldId id="258" r:id="rId9"/>
    <p:sldId id="283" r:id="rId10"/>
    <p:sldId id="284" r:id="rId11"/>
    <p:sldId id="285" r:id="rId12"/>
    <p:sldId id="286" r:id="rId13"/>
    <p:sldId id="288" r:id="rId14"/>
    <p:sldId id="313" r:id="rId15"/>
    <p:sldId id="287" r:id="rId16"/>
    <p:sldId id="289" r:id="rId17"/>
    <p:sldId id="259" r:id="rId18"/>
    <p:sldId id="260" r:id="rId19"/>
    <p:sldId id="261" r:id="rId20"/>
    <p:sldId id="294" r:id="rId21"/>
    <p:sldId id="305" r:id="rId22"/>
    <p:sldId id="304" r:id="rId23"/>
    <p:sldId id="262" r:id="rId24"/>
    <p:sldId id="263" r:id="rId25"/>
    <p:sldId id="310" r:id="rId26"/>
    <p:sldId id="303" r:id="rId27"/>
    <p:sldId id="311" r:id="rId28"/>
    <p:sldId id="312" r:id="rId29"/>
    <p:sldId id="264" r:id="rId30"/>
    <p:sldId id="290" r:id="rId31"/>
    <p:sldId id="302" r:id="rId32"/>
    <p:sldId id="309" r:id="rId33"/>
    <p:sldId id="314" r:id="rId34"/>
    <p:sldId id="315" r:id="rId35"/>
    <p:sldId id="316" r:id="rId36"/>
    <p:sldId id="321" r:id="rId37"/>
    <p:sldId id="308" r:id="rId38"/>
    <p:sldId id="319" r:id="rId39"/>
    <p:sldId id="320" r:id="rId40"/>
    <p:sldId id="322" r:id="rId41"/>
    <p:sldId id="323" r:id="rId42"/>
    <p:sldId id="324" r:id="rId43"/>
    <p:sldId id="265" r:id="rId44"/>
    <p:sldId id="292" r:id="rId45"/>
    <p:sldId id="301" r:id="rId46"/>
    <p:sldId id="293" r:id="rId47"/>
    <p:sldId id="266" r:id="rId48"/>
    <p:sldId id="295" r:id="rId49"/>
    <p:sldId id="296" r:id="rId50"/>
    <p:sldId id="317" r:id="rId51"/>
    <p:sldId id="318" r:id="rId52"/>
    <p:sldId id="298" r:id="rId53"/>
    <p:sldId id="299" r:id="rId54"/>
    <p:sldId id="300" r:id="rId55"/>
    <p:sldId id="297" r:id="rId56"/>
    <p:sldId id="291" r:id="rId57"/>
    <p:sldId id="267" r:id="rId58"/>
    <p:sldId id="268" r:id="rId59"/>
    <p:sldId id="269" r:id="rId60"/>
    <p:sldId id="270" r:id="rId61"/>
    <p:sldId id="271" r:id="rId62"/>
    <p:sldId id="272" r:id="rId63"/>
    <p:sldId id="273" r:id="rId64"/>
    <p:sldId id="274" r:id="rId65"/>
    <p:sldId id="275" r:id="rId66"/>
    <p:sldId id="276" r:id="rId67"/>
    <p:sldId id="277" r:id="rId68"/>
    <p:sldId id="278" r:id="rId69"/>
    <p:sldId id="279" r:id="rId70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2787"/>
    <p:restoredTop sz="90929"/>
  </p:normalViewPr>
  <p:slideViewPr>
    <p:cSldViewPr>
      <p:cViewPr varScale="1">
        <p:scale>
          <a:sx n="101" d="100"/>
          <a:sy n="101" d="100"/>
        </p:scale>
        <p:origin x="250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B641B-4952-431B-A900-5FF04027275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87478-32E9-4AAC-ACC3-5F4D8FC0EA82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2382B-289C-4EE6-9921-D114347DDE1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E8685-A196-4BB8-AB86-642CEB344BD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8040E-49CF-4043-BDC4-152C71185686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D0DA6-31C2-418E-8251-E96586CBED1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DBFF2-08CB-4582-BE28-878A54A53B1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94067-62E7-4B40-9950-9E0988D63AC7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60272-0B25-4148-B00B-50D1D2C2643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70D64-091B-42A7-9845-7FC5BA2F3F8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89F62-D3FF-4B9B-B99C-CDB7F09977A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B8DFE3B-17EB-4B5D-B21D-ED31E0B459F8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143000" y="533400"/>
            <a:ext cx="71628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4400" b="1" dirty="0" smtClean="0"/>
              <a:t>ΣΒΟΥΡΑ</a:t>
            </a:r>
            <a:endParaRPr lang="en-US" sz="4400" b="1" dirty="0" smtClean="0"/>
          </a:p>
          <a:p>
            <a:pPr algn="ctr">
              <a:spcBef>
                <a:spcPct val="50000"/>
              </a:spcBef>
            </a:pPr>
            <a:endParaRPr lang="en-US" sz="4400" b="1" dirty="0"/>
          </a:p>
          <a:p>
            <a:pPr algn="ctr">
              <a:spcBef>
                <a:spcPct val="50000"/>
              </a:spcBef>
            </a:pPr>
            <a:r>
              <a:rPr lang="en-US" sz="4400" b="1" dirty="0" smtClean="0"/>
              <a:t>Spindle </a:t>
            </a:r>
            <a:r>
              <a:rPr lang="en-US" sz="4400" b="1" dirty="0" err="1" smtClean="0"/>
              <a:t>moulder</a:t>
            </a:r>
            <a:endParaRPr lang="el-GR" sz="4400" b="1" dirty="0"/>
          </a:p>
        </p:txBody>
      </p:sp>
      <p:pic>
        <p:nvPicPr>
          <p:cNvPr id="2052" name="Picture 4" descr="http://www.thesawcentre.co.uk/images/products/zoom/1282593368-80431500.jpg"/>
          <p:cNvPicPr>
            <a:picLocks noChangeAspect="1" noChangeArrowheads="1"/>
          </p:cNvPicPr>
          <p:nvPr/>
        </p:nvPicPr>
        <p:blipFill>
          <a:blip r:embed="rId2"/>
          <a:srcRect t="10639" b="12764"/>
          <a:stretch>
            <a:fillRect/>
          </a:stretch>
        </p:blipFill>
        <p:spPr bwMode="auto">
          <a:xfrm>
            <a:off x="2786050" y="3643313"/>
            <a:ext cx="3857652" cy="29548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hotograph of MS 20-70-501 Spindle mould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785794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toolstop.co.uk/components/com_virtuemart/shop_image/product/MET-MC170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928670"/>
            <a:ext cx="4610100" cy="4762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js.scosarg.com/media/catalog/product/cache/1/image/57eb7feeb579b83d01aa40bf3c42fcaf/s/c/scti120class.jpg"/>
          <p:cNvPicPr>
            <a:picLocks noChangeAspect="1" noChangeArrowheads="1"/>
          </p:cNvPicPr>
          <p:nvPr/>
        </p:nvPicPr>
        <p:blipFill>
          <a:blip r:embed="rId2" cstate="print"/>
          <a:srcRect b="3888"/>
          <a:stretch>
            <a:fillRect/>
          </a:stretch>
        </p:blipFill>
        <p:spPr bwMode="auto">
          <a:xfrm>
            <a:off x="2143108" y="714356"/>
            <a:ext cx="4643438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holzmann-maschinen.at/images/09/Holz%202009/FS%20300SFP.jpg"/>
          <p:cNvPicPr>
            <a:picLocks noChangeAspect="1" noChangeArrowheads="1"/>
          </p:cNvPicPr>
          <p:nvPr/>
        </p:nvPicPr>
        <p:blipFill>
          <a:blip r:embed="rId2"/>
          <a:srcRect l="10145" r="24638"/>
          <a:stretch>
            <a:fillRect/>
          </a:stretch>
        </p:blipFill>
        <p:spPr bwMode="auto">
          <a:xfrm>
            <a:off x="2214546" y="785794"/>
            <a:ext cx="4500594" cy="46006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ww.martin-usa.com/wp-content/uploads/2014/03/TS2000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857232"/>
            <a:ext cx="6102328" cy="45767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gabbett.com/wp-content/uploads/Spindle-moulder-SCM-TI155-EP-Class-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071546"/>
            <a:ext cx="5715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hermance.com/images/Casadei_F255_Shap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571480"/>
            <a:ext cx="5238750" cy="5057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300413" y="2386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5122" name="Picture 2" descr="αξονας κεκλιμενος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11150"/>
            <a:ext cx="6019800" cy="4937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5486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solidFill>
                  <a:srgbClr val="000000"/>
                </a:solidFill>
                <a:cs typeface="Times New Roman" pitchFamily="18" charset="0"/>
              </a:rPr>
              <a:t>Άξονας της σβούρας σε κεκλιμένες θέσεις.</a:t>
            </a:r>
            <a:endParaRPr lang="el-GR" sz="2000" b="1">
              <a:cs typeface="Times New Roman" pitchFamily="18" charset="0"/>
            </a:endParaRPr>
          </a:p>
          <a:p>
            <a:pPr algn="ctr" eaLnBrk="0" hangingPunct="0"/>
            <a:endParaRPr lang="el-GR" sz="44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328863" y="1728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6146" name="Picture 2" descr="σβουρα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8600"/>
            <a:ext cx="6510338" cy="4933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3101975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1300">
                <a:cs typeface="Times New Roman" pitchFamily="18" charset="0"/>
              </a:rPr>
              <a:t>Σβούρα.</a:t>
            </a:r>
            <a:endParaRPr lang="el-GR" sz="1000">
              <a:cs typeface="Times New Roman" pitchFamily="18" charset="0"/>
            </a:endParaRPr>
          </a:p>
          <a:p>
            <a:pPr eaLnBrk="0" hangingPunct="0"/>
            <a:endParaRPr lang="el-GR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143000" y="5257800"/>
            <a:ext cx="746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/>
              <a:t>ΣΒΟΥΡΟΓΩΝΙΑΣΤΡΑ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581400" y="2381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7170" name="Picture 2" descr="συνθετη κεφαλ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28600"/>
            <a:ext cx="4808538" cy="5086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548640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Σύνθετη κεφαλή κατεργασίας σε άξονα της σβούρας.</a:t>
            </a: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cnbhomes.com/wp-content/uploads/2014/10/graceful-edge-profile-Ymdn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85794"/>
            <a:ext cx="3876675" cy="5000625"/>
          </a:xfrm>
          <a:prstGeom prst="rect">
            <a:avLst/>
          </a:prstGeom>
          <a:noFill/>
        </p:spPr>
      </p:pic>
      <p:pic>
        <p:nvPicPr>
          <p:cNvPr id="40964" name="Picture 4" descr="http://www.woodcountertop.pro/images/edgeprofil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85728"/>
            <a:ext cx="4429156" cy="6179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whitehill-tools.com/images/special_heads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571480"/>
            <a:ext cx="3571900" cy="57716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furnitureproduction.net/sites/furnitureproduction.net/files/images/article/2013/10/jj2.jpg"/>
          <p:cNvPicPr>
            <a:picLocks noChangeAspect="1" noChangeArrowheads="1"/>
          </p:cNvPicPr>
          <p:nvPr/>
        </p:nvPicPr>
        <p:blipFill>
          <a:blip r:embed="rId2"/>
          <a:srcRect l="7489" t="4319" r="12633" b="2110"/>
          <a:stretch>
            <a:fillRect/>
          </a:stretch>
        </p:blipFill>
        <p:spPr bwMode="auto">
          <a:xfrm>
            <a:off x="2143108" y="642918"/>
            <a:ext cx="5143536" cy="5223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scosarg.com/cat_img/SPIND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142984"/>
            <a:ext cx="4572032" cy="36759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619375" y="2543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8194" name="Picture 2" descr="aigner fen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95325"/>
            <a:ext cx="8382000" cy="3802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4724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Συνενωμένοι οδηγοί σβούρας.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067050" y="2390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9218" name="Picture 2" descr="καμπυλ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304800"/>
            <a:ext cx="6477000" cy="4468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502920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Οδηγός κατεργασίας καμπύλων επιφανειών.</a:t>
            </a: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media.scosarg.com/media/catalog/product/cache/2/image/650x/b7e9a36da8d73f053b6db2a941f9d699/c/p/cpkoalac.jpg"/>
          <p:cNvPicPr>
            <a:picLocks noChangeAspect="1" noChangeArrowheads="1"/>
          </p:cNvPicPr>
          <p:nvPr/>
        </p:nvPicPr>
        <p:blipFill>
          <a:blip r:embed="rId2"/>
          <a:srcRect l="18750" t="7653" r="11249" b="15816"/>
          <a:stretch>
            <a:fillRect/>
          </a:stretch>
        </p:blipFill>
        <p:spPr bwMode="auto">
          <a:xfrm>
            <a:off x="2000232" y="714356"/>
            <a:ext cx="5143536" cy="45924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toolstop.co.uk/components/com_virtuemart/shop_image/product/MET-MC170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500594" cy="3000396"/>
          </a:xfrm>
          <a:prstGeom prst="rect">
            <a:avLst/>
          </a:prstGeom>
          <a:noFill/>
        </p:spPr>
      </p:pic>
      <p:pic>
        <p:nvPicPr>
          <p:cNvPr id="61444" name="Picture 4" descr="http://www.toolstop.co.uk/components/com_virtuemart/shop_image/product/MET-MC170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40122"/>
            <a:ext cx="4438638" cy="3435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.scosarg.com/media/catalog/product/cache/2/image/650x/b7e9a36da8d73f053b6db2a941f9d699/a/i/ai214383000192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285860"/>
            <a:ext cx="5715000" cy="3238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i.ytimg.com/vi/yr0R-Z4jU8Y/hq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000108"/>
            <a:ext cx="4572000" cy="3429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257550" y="2000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0242" name="Picture 2" descr="προωθητήρα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228600"/>
            <a:ext cx="4521200" cy="491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533400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Προωθητήρας σε σβούρα.</a:t>
            </a: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 noChangeAspect="1"/>
          </p:cNvGrpSpPr>
          <p:nvPr/>
        </p:nvGrpSpPr>
        <p:grpSpPr bwMode="auto">
          <a:xfrm>
            <a:off x="228600" y="304800"/>
            <a:ext cx="8686800" cy="5148263"/>
            <a:chOff x="1080" y="1620"/>
            <a:chExt cx="9720" cy="5760"/>
          </a:xfrm>
        </p:grpSpPr>
        <p:grpSp>
          <p:nvGrpSpPr>
            <p:cNvPr id="3075" name="Group 3"/>
            <p:cNvGrpSpPr>
              <a:grpSpLocks noChangeAspect="1"/>
            </p:cNvGrpSpPr>
            <p:nvPr/>
          </p:nvGrpSpPr>
          <p:grpSpPr bwMode="auto">
            <a:xfrm>
              <a:off x="1260" y="1980"/>
              <a:ext cx="9360" cy="5355"/>
              <a:chOff x="1260" y="1980"/>
              <a:chExt cx="9360" cy="5355"/>
            </a:xfrm>
          </p:grpSpPr>
          <p:grpSp>
            <p:nvGrpSpPr>
              <p:cNvPr id="3076" name="Group 4"/>
              <p:cNvGrpSpPr>
                <a:grpSpLocks noChangeAspect="1"/>
              </p:cNvGrpSpPr>
              <p:nvPr/>
            </p:nvGrpSpPr>
            <p:grpSpPr bwMode="auto">
              <a:xfrm>
                <a:off x="4500" y="1980"/>
                <a:ext cx="2928" cy="631"/>
                <a:chOff x="3330" y="3024"/>
                <a:chExt cx="6174" cy="1440"/>
              </a:xfrm>
            </p:grpSpPr>
            <p:grpSp>
              <p:nvGrpSpPr>
                <p:cNvPr id="3077" name="Group 5"/>
                <p:cNvGrpSpPr>
                  <a:grpSpLocks noChangeAspect="1"/>
                </p:cNvGrpSpPr>
                <p:nvPr/>
              </p:nvGrpSpPr>
              <p:grpSpPr bwMode="auto">
                <a:xfrm flipH="1">
                  <a:off x="3371" y="3024"/>
                  <a:ext cx="6002" cy="1440"/>
                  <a:chOff x="2740" y="4032"/>
                  <a:chExt cx="6803" cy="1448"/>
                </a:xfrm>
              </p:grpSpPr>
              <p:sp>
                <p:nvSpPr>
                  <p:cNvPr id="3078" name="Freeform 6"/>
                  <p:cNvSpPr>
                    <a:spLocks noChangeAspect="1"/>
                  </p:cNvSpPr>
                  <p:nvPr/>
                </p:nvSpPr>
                <p:spPr bwMode="auto">
                  <a:xfrm>
                    <a:off x="4719" y="4060"/>
                    <a:ext cx="811" cy="139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0" y="40"/>
                      </a:cxn>
                      <a:cxn ang="0">
                        <a:pos x="180" y="100"/>
                      </a:cxn>
                      <a:cxn ang="0">
                        <a:pos x="240" y="160"/>
                      </a:cxn>
                      <a:cxn ang="0">
                        <a:pos x="360" y="240"/>
                      </a:cxn>
                      <a:cxn ang="0">
                        <a:pos x="480" y="340"/>
                      </a:cxn>
                      <a:cxn ang="0">
                        <a:pos x="700" y="560"/>
                      </a:cxn>
                      <a:cxn ang="0">
                        <a:pos x="760" y="680"/>
                      </a:cxn>
                      <a:cxn ang="0">
                        <a:pos x="820" y="880"/>
                      </a:cxn>
                      <a:cxn ang="0">
                        <a:pos x="960" y="1320"/>
                      </a:cxn>
                      <a:cxn ang="0">
                        <a:pos x="980" y="1440"/>
                      </a:cxn>
                      <a:cxn ang="0">
                        <a:pos x="1060" y="1700"/>
                      </a:cxn>
                      <a:cxn ang="0">
                        <a:pos x="1140" y="2020"/>
                      </a:cxn>
                    </a:cxnLst>
                    <a:rect l="0" t="0" r="r" b="b"/>
                    <a:pathLst>
                      <a:path w="1140" h="2020">
                        <a:moveTo>
                          <a:pt x="0" y="0"/>
                        </a:moveTo>
                        <a:cubicBezTo>
                          <a:pt x="5" y="1"/>
                          <a:pt x="127" y="30"/>
                          <a:pt x="140" y="40"/>
                        </a:cubicBezTo>
                        <a:cubicBezTo>
                          <a:pt x="159" y="55"/>
                          <a:pt x="165" y="82"/>
                          <a:pt x="180" y="100"/>
                        </a:cubicBezTo>
                        <a:cubicBezTo>
                          <a:pt x="198" y="122"/>
                          <a:pt x="218" y="143"/>
                          <a:pt x="240" y="160"/>
                        </a:cubicBezTo>
                        <a:cubicBezTo>
                          <a:pt x="278" y="190"/>
                          <a:pt x="326" y="206"/>
                          <a:pt x="360" y="240"/>
                        </a:cubicBezTo>
                        <a:cubicBezTo>
                          <a:pt x="437" y="317"/>
                          <a:pt x="396" y="284"/>
                          <a:pt x="480" y="340"/>
                        </a:cubicBezTo>
                        <a:cubicBezTo>
                          <a:pt x="540" y="430"/>
                          <a:pt x="611" y="501"/>
                          <a:pt x="700" y="560"/>
                        </a:cubicBezTo>
                        <a:cubicBezTo>
                          <a:pt x="773" y="779"/>
                          <a:pt x="657" y="447"/>
                          <a:pt x="760" y="680"/>
                        </a:cubicBezTo>
                        <a:cubicBezTo>
                          <a:pt x="804" y="778"/>
                          <a:pt x="793" y="790"/>
                          <a:pt x="820" y="880"/>
                        </a:cubicBezTo>
                        <a:cubicBezTo>
                          <a:pt x="864" y="1027"/>
                          <a:pt x="927" y="1170"/>
                          <a:pt x="960" y="1320"/>
                        </a:cubicBezTo>
                        <a:cubicBezTo>
                          <a:pt x="969" y="1360"/>
                          <a:pt x="970" y="1401"/>
                          <a:pt x="980" y="1440"/>
                        </a:cubicBezTo>
                        <a:cubicBezTo>
                          <a:pt x="1002" y="1529"/>
                          <a:pt x="1044" y="1610"/>
                          <a:pt x="1060" y="1700"/>
                        </a:cubicBezTo>
                        <a:cubicBezTo>
                          <a:pt x="1081" y="1813"/>
                          <a:pt x="1088" y="1917"/>
                          <a:pt x="1140" y="20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79" name="Freeform 7"/>
                  <p:cNvSpPr>
                    <a:spLocks noChangeAspect="1"/>
                  </p:cNvSpPr>
                  <p:nvPr/>
                </p:nvSpPr>
                <p:spPr bwMode="auto">
                  <a:xfrm>
                    <a:off x="5644" y="4046"/>
                    <a:ext cx="768" cy="138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0" y="80"/>
                      </a:cxn>
                      <a:cxn ang="0">
                        <a:pos x="220" y="140"/>
                      </a:cxn>
                      <a:cxn ang="0">
                        <a:pos x="340" y="220"/>
                      </a:cxn>
                      <a:cxn ang="0">
                        <a:pos x="440" y="320"/>
                      </a:cxn>
                      <a:cxn ang="0">
                        <a:pos x="480" y="380"/>
                      </a:cxn>
                      <a:cxn ang="0">
                        <a:pos x="600" y="500"/>
                      </a:cxn>
                      <a:cxn ang="0">
                        <a:pos x="680" y="600"/>
                      </a:cxn>
                      <a:cxn ang="0">
                        <a:pos x="700" y="660"/>
                      </a:cxn>
                      <a:cxn ang="0">
                        <a:pos x="760" y="740"/>
                      </a:cxn>
                      <a:cxn ang="0">
                        <a:pos x="900" y="1000"/>
                      </a:cxn>
                      <a:cxn ang="0">
                        <a:pos x="940" y="1120"/>
                      </a:cxn>
                      <a:cxn ang="0">
                        <a:pos x="1020" y="1480"/>
                      </a:cxn>
                      <a:cxn ang="0">
                        <a:pos x="1080" y="2000"/>
                      </a:cxn>
                    </a:cxnLst>
                    <a:rect l="0" t="0" r="r" b="b"/>
                    <a:pathLst>
                      <a:path w="1080" h="2000">
                        <a:moveTo>
                          <a:pt x="0" y="0"/>
                        </a:moveTo>
                        <a:cubicBezTo>
                          <a:pt x="143" y="48"/>
                          <a:pt x="85" y="17"/>
                          <a:pt x="180" y="80"/>
                        </a:cubicBezTo>
                        <a:cubicBezTo>
                          <a:pt x="193" y="100"/>
                          <a:pt x="202" y="124"/>
                          <a:pt x="220" y="140"/>
                        </a:cubicBezTo>
                        <a:cubicBezTo>
                          <a:pt x="256" y="172"/>
                          <a:pt x="340" y="220"/>
                          <a:pt x="340" y="220"/>
                        </a:cubicBezTo>
                        <a:cubicBezTo>
                          <a:pt x="447" y="380"/>
                          <a:pt x="307" y="187"/>
                          <a:pt x="440" y="320"/>
                        </a:cubicBezTo>
                        <a:cubicBezTo>
                          <a:pt x="457" y="337"/>
                          <a:pt x="464" y="362"/>
                          <a:pt x="480" y="380"/>
                        </a:cubicBezTo>
                        <a:cubicBezTo>
                          <a:pt x="518" y="422"/>
                          <a:pt x="600" y="500"/>
                          <a:pt x="600" y="500"/>
                        </a:cubicBezTo>
                        <a:cubicBezTo>
                          <a:pt x="650" y="651"/>
                          <a:pt x="577" y="471"/>
                          <a:pt x="680" y="600"/>
                        </a:cubicBezTo>
                        <a:cubicBezTo>
                          <a:pt x="693" y="616"/>
                          <a:pt x="690" y="642"/>
                          <a:pt x="700" y="660"/>
                        </a:cubicBezTo>
                        <a:cubicBezTo>
                          <a:pt x="717" y="689"/>
                          <a:pt x="740" y="713"/>
                          <a:pt x="760" y="740"/>
                        </a:cubicBezTo>
                        <a:cubicBezTo>
                          <a:pt x="792" y="835"/>
                          <a:pt x="860" y="910"/>
                          <a:pt x="900" y="1000"/>
                        </a:cubicBezTo>
                        <a:cubicBezTo>
                          <a:pt x="917" y="1039"/>
                          <a:pt x="940" y="1120"/>
                          <a:pt x="940" y="1120"/>
                        </a:cubicBezTo>
                        <a:cubicBezTo>
                          <a:pt x="955" y="1256"/>
                          <a:pt x="978" y="1353"/>
                          <a:pt x="1020" y="1480"/>
                        </a:cubicBezTo>
                        <a:cubicBezTo>
                          <a:pt x="1066" y="1617"/>
                          <a:pt x="1080" y="1855"/>
                          <a:pt x="1080" y="200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80" name="Freeform 8"/>
                  <p:cNvSpPr>
                    <a:spLocks noChangeAspect="1"/>
                  </p:cNvSpPr>
                  <p:nvPr/>
                </p:nvSpPr>
                <p:spPr bwMode="auto">
                  <a:xfrm>
                    <a:off x="6654" y="4046"/>
                    <a:ext cx="954" cy="140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40"/>
                      </a:cxn>
                      <a:cxn ang="0">
                        <a:pos x="180" y="80"/>
                      </a:cxn>
                      <a:cxn ang="0">
                        <a:pos x="300" y="160"/>
                      </a:cxn>
                      <a:cxn ang="0">
                        <a:pos x="400" y="260"/>
                      </a:cxn>
                      <a:cxn ang="0">
                        <a:pos x="520" y="380"/>
                      </a:cxn>
                      <a:cxn ang="0">
                        <a:pos x="580" y="440"/>
                      </a:cxn>
                      <a:cxn ang="0">
                        <a:pos x="700" y="480"/>
                      </a:cxn>
                      <a:cxn ang="0">
                        <a:pos x="740" y="540"/>
                      </a:cxn>
                      <a:cxn ang="0">
                        <a:pos x="860" y="660"/>
                      </a:cxn>
                      <a:cxn ang="0">
                        <a:pos x="880" y="720"/>
                      </a:cxn>
                      <a:cxn ang="0">
                        <a:pos x="920" y="800"/>
                      </a:cxn>
                      <a:cxn ang="0">
                        <a:pos x="960" y="940"/>
                      </a:cxn>
                      <a:cxn ang="0">
                        <a:pos x="1000" y="1000"/>
                      </a:cxn>
                      <a:cxn ang="0">
                        <a:pos x="1080" y="1200"/>
                      </a:cxn>
                      <a:cxn ang="0">
                        <a:pos x="1200" y="1700"/>
                      </a:cxn>
                      <a:cxn ang="0">
                        <a:pos x="1240" y="1860"/>
                      </a:cxn>
                      <a:cxn ang="0">
                        <a:pos x="1280" y="1920"/>
                      </a:cxn>
                      <a:cxn ang="0">
                        <a:pos x="1340" y="2020"/>
                      </a:cxn>
                    </a:cxnLst>
                    <a:rect l="0" t="0" r="r" b="b"/>
                    <a:pathLst>
                      <a:path w="1340" h="2024">
                        <a:moveTo>
                          <a:pt x="0" y="0"/>
                        </a:moveTo>
                        <a:cubicBezTo>
                          <a:pt x="20" y="13"/>
                          <a:pt x="38" y="30"/>
                          <a:pt x="60" y="40"/>
                        </a:cubicBezTo>
                        <a:cubicBezTo>
                          <a:pt x="99" y="57"/>
                          <a:pt x="145" y="57"/>
                          <a:pt x="180" y="80"/>
                        </a:cubicBezTo>
                        <a:cubicBezTo>
                          <a:pt x="220" y="107"/>
                          <a:pt x="300" y="160"/>
                          <a:pt x="300" y="160"/>
                        </a:cubicBezTo>
                        <a:cubicBezTo>
                          <a:pt x="382" y="284"/>
                          <a:pt x="291" y="163"/>
                          <a:pt x="400" y="260"/>
                        </a:cubicBezTo>
                        <a:cubicBezTo>
                          <a:pt x="442" y="298"/>
                          <a:pt x="480" y="340"/>
                          <a:pt x="520" y="380"/>
                        </a:cubicBezTo>
                        <a:cubicBezTo>
                          <a:pt x="540" y="400"/>
                          <a:pt x="553" y="431"/>
                          <a:pt x="580" y="440"/>
                        </a:cubicBezTo>
                        <a:cubicBezTo>
                          <a:pt x="620" y="453"/>
                          <a:pt x="660" y="467"/>
                          <a:pt x="700" y="480"/>
                        </a:cubicBezTo>
                        <a:cubicBezTo>
                          <a:pt x="713" y="500"/>
                          <a:pt x="724" y="522"/>
                          <a:pt x="740" y="540"/>
                        </a:cubicBezTo>
                        <a:cubicBezTo>
                          <a:pt x="778" y="582"/>
                          <a:pt x="860" y="660"/>
                          <a:pt x="860" y="660"/>
                        </a:cubicBezTo>
                        <a:cubicBezTo>
                          <a:pt x="867" y="680"/>
                          <a:pt x="872" y="701"/>
                          <a:pt x="880" y="720"/>
                        </a:cubicBezTo>
                        <a:cubicBezTo>
                          <a:pt x="892" y="747"/>
                          <a:pt x="910" y="772"/>
                          <a:pt x="920" y="800"/>
                        </a:cubicBezTo>
                        <a:cubicBezTo>
                          <a:pt x="939" y="851"/>
                          <a:pt x="936" y="892"/>
                          <a:pt x="960" y="940"/>
                        </a:cubicBezTo>
                        <a:cubicBezTo>
                          <a:pt x="971" y="961"/>
                          <a:pt x="989" y="979"/>
                          <a:pt x="1000" y="1000"/>
                        </a:cubicBezTo>
                        <a:cubicBezTo>
                          <a:pt x="1037" y="1074"/>
                          <a:pt x="1028" y="1122"/>
                          <a:pt x="1080" y="1200"/>
                        </a:cubicBezTo>
                        <a:cubicBezTo>
                          <a:pt x="1130" y="1400"/>
                          <a:pt x="1050" y="1550"/>
                          <a:pt x="1200" y="1700"/>
                        </a:cubicBezTo>
                        <a:cubicBezTo>
                          <a:pt x="1208" y="1738"/>
                          <a:pt x="1220" y="1819"/>
                          <a:pt x="1240" y="1860"/>
                        </a:cubicBezTo>
                        <a:cubicBezTo>
                          <a:pt x="1251" y="1881"/>
                          <a:pt x="1269" y="1899"/>
                          <a:pt x="1280" y="1920"/>
                        </a:cubicBezTo>
                        <a:cubicBezTo>
                          <a:pt x="1332" y="2024"/>
                          <a:pt x="1262" y="1942"/>
                          <a:pt x="1340" y="20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81" name="Freeform 9"/>
                  <p:cNvSpPr>
                    <a:spLocks noChangeAspect="1"/>
                  </p:cNvSpPr>
                  <p:nvPr/>
                </p:nvSpPr>
                <p:spPr bwMode="auto">
                  <a:xfrm>
                    <a:off x="7764" y="4032"/>
                    <a:ext cx="954" cy="141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20"/>
                      </a:cxn>
                      <a:cxn ang="0">
                        <a:pos x="220" y="60"/>
                      </a:cxn>
                      <a:cxn ang="0">
                        <a:pos x="460" y="280"/>
                      </a:cxn>
                      <a:cxn ang="0">
                        <a:pos x="540" y="340"/>
                      </a:cxn>
                      <a:cxn ang="0">
                        <a:pos x="620" y="460"/>
                      </a:cxn>
                      <a:cxn ang="0">
                        <a:pos x="700" y="520"/>
                      </a:cxn>
                      <a:cxn ang="0">
                        <a:pos x="760" y="580"/>
                      </a:cxn>
                      <a:cxn ang="0">
                        <a:pos x="840" y="720"/>
                      </a:cxn>
                      <a:cxn ang="0">
                        <a:pos x="920" y="860"/>
                      </a:cxn>
                      <a:cxn ang="0">
                        <a:pos x="1020" y="1040"/>
                      </a:cxn>
                      <a:cxn ang="0">
                        <a:pos x="1040" y="1100"/>
                      </a:cxn>
                      <a:cxn ang="0">
                        <a:pos x="1080" y="1160"/>
                      </a:cxn>
                      <a:cxn ang="0">
                        <a:pos x="1140" y="1300"/>
                      </a:cxn>
                      <a:cxn ang="0">
                        <a:pos x="1180" y="1480"/>
                      </a:cxn>
                      <a:cxn ang="0">
                        <a:pos x="1200" y="1660"/>
                      </a:cxn>
                      <a:cxn ang="0">
                        <a:pos x="1240" y="1720"/>
                      </a:cxn>
                      <a:cxn ang="0">
                        <a:pos x="1260" y="1780"/>
                      </a:cxn>
                      <a:cxn ang="0">
                        <a:pos x="1320" y="1980"/>
                      </a:cxn>
                      <a:cxn ang="0">
                        <a:pos x="1340" y="2040"/>
                      </a:cxn>
                    </a:cxnLst>
                    <a:rect l="0" t="0" r="r" b="b"/>
                    <a:pathLst>
                      <a:path w="1340" h="2040">
                        <a:moveTo>
                          <a:pt x="0" y="0"/>
                        </a:moveTo>
                        <a:cubicBezTo>
                          <a:pt x="33" y="7"/>
                          <a:pt x="67" y="11"/>
                          <a:pt x="100" y="20"/>
                        </a:cubicBezTo>
                        <a:cubicBezTo>
                          <a:pt x="141" y="31"/>
                          <a:pt x="220" y="60"/>
                          <a:pt x="220" y="60"/>
                        </a:cubicBezTo>
                        <a:cubicBezTo>
                          <a:pt x="298" y="138"/>
                          <a:pt x="380" y="200"/>
                          <a:pt x="460" y="280"/>
                        </a:cubicBezTo>
                        <a:cubicBezTo>
                          <a:pt x="484" y="304"/>
                          <a:pt x="518" y="315"/>
                          <a:pt x="540" y="340"/>
                        </a:cubicBezTo>
                        <a:cubicBezTo>
                          <a:pt x="572" y="376"/>
                          <a:pt x="593" y="420"/>
                          <a:pt x="620" y="460"/>
                        </a:cubicBezTo>
                        <a:cubicBezTo>
                          <a:pt x="638" y="488"/>
                          <a:pt x="675" y="498"/>
                          <a:pt x="700" y="520"/>
                        </a:cubicBezTo>
                        <a:cubicBezTo>
                          <a:pt x="721" y="538"/>
                          <a:pt x="740" y="560"/>
                          <a:pt x="760" y="580"/>
                        </a:cubicBezTo>
                        <a:cubicBezTo>
                          <a:pt x="821" y="764"/>
                          <a:pt x="719" y="478"/>
                          <a:pt x="840" y="720"/>
                        </a:cubicBezTo>
                        <a:cubicBezTo>
                          <a:pt x="921" y="881"/>
                          <a:pt x="785" y="725"/>
                          <a:pt x="920" y="860"/>
                        </a:cubicBezTo>
                        <a:cubicBezTo>
                          <a:pt x="955" y="966"/>
                          <a:pt x="928" y="902"/>
                          <a:pt x="1020" y="1040"/>
                        </a:cubicBezTo>
                        <a:cubicBezTo>
                          <a:pt x="1032" y="1058"/>
                          <a:pt x="1031" y="1081"/>
                          <a:pt x="1040" y="1100"/>
                        </a:cubicBezTo>
                        <a:cubicBezTo>
                          <a:pt x="1051" y="1121"/>
                          <a:pt x="1069" y="1139"/>
                          <a:pt x="1080" y="1160"/>
                        </a:cubicBezTo>
                        <a:cubicBezTo>
                          <a:pt x="1103" y="1205"/>
                          <a:pt x="1117" y="1255"/>
                          <a:pt x="1140" y="1300"/>
                        </a:cubicBezTo>
                        <a:cubicBezTo>
                          <a:pt x="1150" y="1361"/>
                          <a:pt x="1170" y="1419"/>
                          <a:pt x="1180" y="1480"/>
                        </a:cubicBezTo>
                        <a:cubicBezTo>
                          <a:pt x="1190" y="1540"/>
                          <a:pt x="1185" y="1601"/>
                          <a:pt x="1200" y="1660"/>
                        </a:cubicBezTo>
                        <a:cubicBezTo>
                          <a:pt x="1206" y="1683"/>
                          <a:pt x="1229" y="1699"/>
                          <a:pt x="1240" y="1720"/>
                        </a:cubicBezTo>
                        <a:cubicBezTo>
                          <a:pt x="1249" y="1739"/>
                          <a:pt x="1254" y="1760"/>
                          <a:pt x="1260" y="1780"/>
                        </a:cubicBezTo>
                        <a:cubicBezTo>
                          <a:pt x="1320" y="1992"/>
                          <a:pt x="1225" y="1695"/>
                          <a:pt x="1320" y="1980"/>
                        </a:cubicBezTo>
                        <a:cubicBezTo>
                          <a:pt x="1327" y="2000"/>
                          <a:pt x="1340" y="2040"/>
                          <a:pt x="1340" y="204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82" name="Freeform 10"/>
                  <p:cNvSpPr>
                    <a:spLocks noChangeAspect="1"/>
                  </p:cNvSpPr>
                  <p:nvPr/>
                </p:nvSpPr>
                <p:spPr bwMode="auto">
                  <a:xfrm>
                    <a:off x="8903" y="4060"/>
                    <a:ext cx="640" cy="101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40"/>
                      </a:cxn>
                      <a:cxn ang="0">
                        <a:pos x="160" y="100"/>
                      </a:cxn>
                      <a:cxn ang="0">
                        <a:pos x="220" y="160"/>
                      </a:cxn>
                      <a:cxn ang="0">
                        <a:pos x="400" y="380"/>
                      </a:cxn>
                      <a:cxn ang="0">
                        <a:pos x="660" y="800"/>
                      </a:cxn>
                      <a:cxn ang="0">
                        <a:pos x="720" y="1000"/>
                      </a:cxn>
                      <a:cxn ang="0">
                        <a:pos x="800" y="1280"/>
                      </a:cxn>
                      <a:cxn ang="0">
                        <a:pos x="820" y="1380"/>
                      </a:cxn>
                      <a:cxn ang="0">
                        <a:pos x="880" y="1420"/>
                      </a:cxn>
                      <a:cxn ang="0">
                        <a:pos x="900" y="1460"/>
                      </a:cxn>
                    </a:cxnLst>
                    <a:rect l="0" t="0" r="r" b="b"/>
                    <a:pathLst>
                      <a:path w="900" h="1460">
                        <a:moveTo>
                          <a:pt x="0" y="0"/>
                        </a:moveTo>
                        <a:cubicBezTo>
                          <a:pt x="40" y="13"/>
                          <a:pt x="80" y="27"/>
                          <a:pt x="120" y="40"/>
                        </a:cubicBezTo>
                        <a:cubicBezTo>
                          <a:pt x="143" y="48"/>
                          <a:pt x="145" y="82"/>
                          <a:pt x="160" y="100"/>
                        </a:cubicBezTo>
                        <a:cubicBezTo>
                          <a:pt x="178" y="122"/>
                          <a:pt x="203" y="138"/>
                          <a:pt x="220" y="160"/>
                        </a:cubicBezTo>
                        <a:cubicBezTo>
                          <a:pt x="292" y="252"/>
                          <a:pt x="308" y="319"/>
                          <a:pt x="400" y="380"/>
                        </a:cubicBezTo>
                        <a:cubicBezTo>
                          <a:pt x="450" y="529"/>
                          <a:pt x="572" y="668"/>
                          <a:pt x="660" y="800"/>
                        </a:cubicBezTo>
                        <a:cubicBezTo>
                          <a:pt x="684" y="836"/>
                          <a:pt x="706" y="951"/>
                          <a:pt x="720" y="1000"/>
                        </a:cubicBezTo>
                        <a:cubicBezTo>
                          <a:pt x="747" y="1093"/>
                          <a:pt x="779" y="1185"/>
                          <a:pt x="800" y="1280"/>
                        </a:cubicBezTo>
                        <a:cubicBezTo>
                          <a:pt x="807" y="1313"/>
                          <a:pt x="803" y="1350"/>
                          <a:pt x="820" y="1380"/>
                        </a:cubicBezTo>
                        <a:cubicBezTo>
                          <a:pt x="832" y="1401"/>
                          <a:pt x="863" y="1403"/>
                          <a:pt x="880" y="1420"/>
                        </a:cubicBezTo>
                        <a:cubicBezTo>
                          <a:pt x="891" y="1431"/>
                          <a:pt x="893" y="1447"/>
                          <a:pt x="900" y="146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83" name="Freeform 11"/>
                  <p:cNvSpPr>
                    <a:spLocks noChangeAspect="1"/>
                  </p:cNvSpPr>
                  <p:nvPr/>
                </p:nvSpPr>
                <p:spPr bwMode="auto">
                  <a:xfrm>
                    <a:off x="4032" y="4176"/>
                    <a:ext cx="1028" cy="128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0" y="200"/>
                      </a:cxn>
                      <a:cxn ang="0">
                        <a:pos x="220" y="260"/>
                      </a:cxn>
                      <a:cxn ang="0">
                        <a:pos x="240" y="320"/>
                      </a:cxn>
                      <a:cxn ang="0">
                        <a:pos x="320" y="440"/>
                      </a:cxn>
                      <a:cxn ang="0">
                        <a:pos x="380" y="620"/>
                      </a:cxn>
                      <a:cxn ang="0">
                        <a:pos x="460" y="800"/>
                      </a:cxn>
                      <a:cxn ang="0">
                        <a:pos x="540" y="1040"/>
                      </a:cxn>
                      <a:cxn ang="0">
                        <a:pos x="560" y="1100"/>
                      </a:cxn>
                      <a:cxn ang="0">
                        <a:pos x="620" y="1140"/>
                      </a:cxn>
                    </a:cxnLst>
                    <a:rect l="0" t="0" r="r" b="b"/>
                    <a:pathLst>
                      <a:path w="620" h="1140">
                        <a:moveTo>
                          <a:pt x="0" y="0"/>
                        </a:moveTo>
                        <a:cubicBezTo>
                          <a:pt x="127" y="42"/>
                          <a:pt x="127" y="95"/>
                          <a:pt x="180" y="200"/>
                        </a:cubicBezTo>
                        <a:cubicBezTo>
                          <a:pt x="191" y="221"/>
                          <a:pt x="209" y="239"/>
                          <a:pt x="220" y="260"/>
                        </a:cubicBezTo>
                        <a:cubicBezTo>
                          <a:pt x="229" y="279"/>
                          <a:pt x="230" y="302"/>
                          <a:pt x="240" y="320"/>
                        </a:cubicBezTo>
                        <a:cubicBezTo>
                          <a:pt x="263" y="362"/>
                          <a:pt x="305" y="394"/>
                          <a:pt x="320" y="440"/>
                        </a:cubicBezTo>
                        <a:cubicBezTo>
                          <a:pt x="340" y="500"/>
                          <a:pt x="345" y="567"/>
                          <a:pt x="380" y="620"/>
                        </a:cubicBezTo>
                        <a:cubicBezTo>
                          <a:pt x="443" y="715"/>
                          <a:pt x="412" y="657"/>
                          <a:pt x="460" y="800"/>
                        </a:cubicBezTo>
                        <a:cubicBezTo>
                          <a:pt x="487" y="880"/>
                          <a:pt x="513" y="960"/>
                          <a:pt x="540" y="1040"/>
                        </a:cubicBezTo>
                        <a:cubicBezTo>
                          <a:pt x="547" y="1060"/>
                          <a:pt x="542" y="1088"/>
                          <a:pt x="560" y="1100"/>
                        </a:cubicBezTo>
                        <a:cubicBezTo>
                          <a:pt x="580" y="1113"/>
                          <a:pt x="620" y="1140"/>
                          <a:pt x="620" y="114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84" name="Freeform 12"/>
                  <p:cNvSpPr>
                    <a:spLocks noChangeAspect="1"/>
                  </p:cNvSpPr>
                  <p:nvPr/>
                </p:nvSpPr>
                <p:spPr bwMode="auto">
                  <a:xfrm>
                    <a:off x="5265" y="4035"/>
                    <a:ext cx="749" cy="1423"/>
                  </a:xfrm>
                  <a:custGeom>
                    <a:avLst/>
                    <a:gdLst/>
                    <a:ahLst/>
                    <a:cxnLst>
                      <a:cxn ang="0">
                        <a:pos x="32" y="16"/>
                      </a:cxn>
                      <a:cxn ang="0">
                        <a:pos x="192" y="96"/>
                      </a:cxn>
                      <a:cxn ang="0">
                        <a:pos x="232" y="156"/>
                      </a:cxn>
                      <a:cxn ang="0">
                        <a:pos x="292" y="176"/>
                      </a:cxn>
                      <a:cxn ang="0">
                        <a:pos x="452" y="456"/>
                      </a:cxn>
                      <a:cxn ang="0">
                        <a:pos x="492" y="536"/>
                      </a:cxn>
                      <a:cxn ang="0">
                        <a:pos x="552" y="596"/>
                      </a:cxn>
                      <a:cxn ang="0">
                        <a:pos x="592" y="656"/>
                      </a:cxn>
                      <a:cxn ang="0">
                        <a:pos x="652" y="796"/>
                      </a:cxn>
                      <a:cxn ang="0">
                        <a:pos x="692" y="916"/>
                      </a:cxn>
                      <a:cxn ang="0">
                        <a:pos x="732" y="976"/>
                      </a:cxn>
                      <a:cxn ang="0">
                        <a:pos x="772" y="1096"/>
                      </a:cxn>
                      <a:cxn ang="0">
                        <a:pos x="792" y="1156"/>
                      </a:cxn>
                      <a:cxn ang="0">
                        <a:pos x="812" y="1316"/>
                      </a:cxn>
                      <a:cxn ang="0">
                        <a:pos x="852" y="1436"/>
                      </a:cxn>
                      <a:cxn ang="0">
                        <a:pos x="872" y="1576"/>
                      </a:cxn>
                      <a:cxn ang="0">
                        <a:pos x="892" y="1676"/>
                      </a:cxn>
                      <a:cxn ang="0">
                        <a:pos x="992" y="1916"/>
                      </a:cxn>
                      <a:cxn ang="0">
                        <a:pos x="1052" y="2056"/>
                      </a:cxn>
                    </a:cxnLst>
                    <a:rect l="0" t="0" r="r" b="b"/>
                    <a:pathLst>
                      <a:path w="1052" h="2056">
                        <a:moveTo>
                          <a:pt x="32" y="16"/>
                        </a:moveTo>
                        <a:cubicBezTo>
                          <a:pt x="123" y="152"/>
                          <a:pt x="0" y="0"/>
                          <a:pt x="192" y="96"/>
                        </a:cubicBezTo>
                        <a:cubicBezTo>
                          <a:pt x="213" y="107"/>
                          <a:pt x="213" y="141"/>
                          <a:pt x="232" y="156"/>
                        </a:cubicBezTo>
                        <a:cubicBezTo>
                          <a:pt x="248" y="169"/>
                          <a:pt x="272" y="169"/>
                          <a:pt x="292" y="176"/>
                        </a:cubicBezTo>
                        <a:cubicBezTo>
                          <a:pt x="327" y="280"/>
                          <a:pt x="394" y="364"/>
                          <a:pt x="452" y="456"/>
                        </a:cubicBezTo>
                        <a:cubicBezTo>
                          <a:pt x="468" y="481"/>
                          <a:pt x="475" y="512"/>
                          <a:pt x="492" y="536"/>
                        </a:cubicBezTo>
                        <a:cubicBezTo>
                          <a:pt x="508" y="559"/>
                          <a:pt x="534" y="574"/>
                          <a:pt x="552" y="596"/>
                        </a:cubicBezTo>
                        <a:cubicBezTo>
                          <a:pt x="567" y="614"/>
                          <a:pt x="579" y="636"/>
                          <a:pt x="592" y="656"/>
                        </a:cubicBezTo>
                        <a:cubicBezTo>
                          <a:pt x="645" y="868"/>
                          <a:pt x="573" y="618"/>
                          <a:pt x="652" y="796"/>
                        </a:cubicBezTo>
                        <a:cubicBezTo>
                          <a:pt x="669" y="835"/>
                          <a:pt x="669" y="881"/>
                          <a:pt x="692" y="916"/>
                        </a:cubicBezTo>
                        <a:cubicBezTo>
                          <a:pt x="705" y="936"/>
                          <a:pt x="722" y="954"/>
                          <a:pt x="732" y="976"/>
                        </a:cubicBezTo>
                        <a:cubicBezTo>
                          <a:pt x="749" y="1015"/>
                          <a:pt x="759" y="1056"/>
                          <a:pt x="772" y="1096"/>
                        </a:cubicBezTo>
                        <a:cubicBezTo>
                          <a:pt x="779" y="1116"/>
                          <a:pt x="792" y="1156"/>
                          <a:pt x="792" y="1156"/>
                        </a:cubicBezTo>
                        <a:cubicBezTo>
                          <a:pt x="799" y="1209"/>
                          <a:pt x="801" y="1263"/>
                          <a:pt x="812" y="1316"/>
                        </a:cubicBezTo>
                        <a:cubicBezTo>
                          <a:pt x="821" y="1357"/>
                          <a:pt x="852" y="1436"/>
                          <a:pt x="852" y="1436"/>
                        </a:cubicBezTo>
                        <a:cubicBezTo>
                          <a:pt x="859" y="1483"/>
                          <a:pt x="864" y="1530"/>
                          <a:pt x="872" y="1576"/>
                        </a:cubicBezTo>
                        <a:cubicBezTo>
                          <a:pt x="878" y="1610"/>
                          <a:pt x="886" y="1642"/>
                          <a:pt x="892" y="1676"/>
                        </a:cubicBezTo>
                        <a:cubicBezTo>
                          <a:pt x="914" y="1810"/>
                          <a:pt x="885" y="1845"/>
                          <a:pt x="992" y="1916"/>
                        </a:cubicBezTo>
                        <a:cubicBezTo>
                          <a:pt x="1022" y="1962"/>
                          <a:pt x="1052" y="1999"/>
                          <a:pt x="1052" y="2056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85" name="Freeform 13"/>
                  <p:cNvSpPr>
                    <a:spLocks noChangeAspect="1"/>
                  </p:cNvSpPr>
                  <p:nvPr/>
                </p:nvSpPr>
                <p:spPr bwMode="auto">
                  <a:xfrm>
                    <a:off x="6241" y="4046"/>
                    <a:ext cx="797" cy="142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0" y="140"/>
                      </a:cxn>
                      <a:cxn ang="0">
                        <a:pos x="280" y="340"/>
                      </a:cxn>
                      <a:cxn ang="0">
                        <a:pos x="380" y="460"/>
                      </a:cxn>
                      <a:cxn ang="0">
                        <a:pos x="600" y="820"/>
                      </a:cxn>
                      <a:cxn ang="0">
                        <a:pos x="620" y="880"/>
                      </a:cxn>
                      <a:cxn ang="0">
                        <a:pos x="660" y="940"/>
                      </a:cxn>
                      <a:cxn ang="0">
                        <a:pos x="700" y="1100"/>
                      </a:cxn>
                      <a:cxn ang="0">
                        <a:pos x="720" y="1240"/>
                      </a:cxn>
                      <a:cxn ang="0">
                        <a:pos x="780" y="1280"/>
                      </a:cxn>
                      <a:cxn ang="0">
                        <a:pos x="840" y="1360"/>
                      </a:cxn>
                      <a:cxn ang="0">
                        <a:pos x="900" y="1480"/>
                      </a:cxn>
                      <a:cxn ang="0">
                        <a:pos x="1020" y="1680"/>
                      </a:cxn>
                      <a:cxn ang="0">
                        <a:pos x="1120" y="2060"/>
                      </a:cxn>
                    </a:cxnLst>
                    <a:rect l="0" t="0" r="r" b="b"/>
                    <a:pathLst>
                      <a:path w="1120" h="2060">
                        <a:moveTo>
                          <a:pt x="0" y="0"/>
                        </a:moveTo>
                        <a:cubicBezTo>
                          <a:pt x="47" y="47"/>
                          <a:pt x="103" y="85"/>
                          <a:pt x="140" y="140"/>
                        </a:cubicBezTo>
                        <a:cubicBezTo>
                          <a:pt x="184" y="207"/>
                          <a:pt x="229" y="279"/>
                          <a:pt x="280" y="340"/>
                        </a:cubicBezTo>
                        <a:cubicBezTo>
                          <a:pt x="355" y="430"/>
                          <a:pt x="326" y="365"/>
                          <a:pt x="380" y="460"/>
                        </a:cubicBezTo>
                        <a:cubicBezTo>
                          <a:pt x="449" y="581"/>
                          <a:pt x="516" y="709"/>
                          <a:pt x="600" y="820"/>
                        </a:cubicBezTo>
                        <a:cubicBezTo>
                          <a:pt x="607" y="840"/>
                          <a:pt x="611" y="861"/>
                          <a:pt x="620" y="880"/>
                        </a:cubicBezTo>
                        <a:cubicBezTo>
                          <a:pt x="631" y="901"/>
                          <a:pt x="652" y="917"/>
                          <a:pt x="660" y="940"/>
                        </a:cubicBezTo>
                        <a:cubicBezTo>
                          <a:pt x="679" y="992"/>
                          <a:pt x="687" y="1047"/>
                          <a:pt x="700" y="1100"/>
                        </a:cubicBezTo>
                        <a:cubicBezTo>
                          <a:pt x="711" y="1146"/>
                          <a:pt x="701" y="1197"/>
                          <a:pt x="720" y="1240"/>
                        </a:cubicBezTo>
                        <a:cubicBezTo>
                          <a:pt x="730" y="1262"/>
                          <a:pt x="763" y="1263"/>
                          <a:pt x="780" y="1280"/>
                        </a:cubicBezTo>
                        <a:cubicBezTo>
                          <a:pt x="804" y="1304"/>
                          <a:pt x="821" y="1333"/>
                          <a:pt x="840" y="1360"/>
                        </a:cubicBezTo>
                        <a:cubicBezTo>
                          <a:pt x="989" y="1569"/>
                          <a:pt x="787" y="1282"/>
                          <a:pt x="900" y="1480"/>
                        </a:cubicBezTo>
                        <a:cubicBezTo>
                          <a:pt x="943" y="1555"/>
                          <a:pt x="992" y="1597"/>
                          <a:pt x="1020" y="1680"/>
                        </a:cubicBezTo>
                        <a:cubicBezTo>
                          <a:pt x="1039" y="1812"/>
                          <a:pt x="1060" y="1940"/>
                          <a:pt x="1120" y="206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86" name="Freeform 14"/>
                  <p:cNvSpPr>
                    <a:spLocks noChangeAspect="1"/>
                  </p:cNvSpPr>
                  <p:nvPr/>
                </p:nvSpPr>
                <p:spPr bwMode="auto">
                  <a:xfrm>
                    <a:off x="7423" y="4060"/>
                    <a:ext cx="825" cy="141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0" y="240"/>
                      </a:cxn>
                      <a:cxn ang="0">
                        <a:pos x="400" y="480"/>
                      </a:cxn>
                      <a:cxn ang="0">
                        <a:pos x="540" y="640"/>
                      </a:cxn>
                      <a:cxn ang="0">
                        <a:pos x="640" y="760"/>
                      </a:cxn>
                      <a:cxn ang="0">
                        <a:pos x="840" y="980"/>
                      </a:cxn>
                      <a:cxn ang="0">
                        <a:pos x="920" y="1100"/>
                      </a:cxn>
                      <a:cxn ang="0">
                        <a:pos x="960" y="1160"/>
                      </a:cxn>
                      <a:cxn ang="0">
                        <a:pos x="1020" y="1360"/>
                      </a:cxn>
                      <a:cxn ang="0">
                        <a:pos x="1040" y="1420"/>
                      </a:cxn>
                      <a:cxn ang="0">
                        <a:pos x="1060" y="1680"/>
                      </a:cxn>
                      <a:cxn ang="0">
                        <a:pos x="1160" y="2040"/>
                      </a:cxn>
                    </a:cxnLst>
                    <a:rect l="0" t="0" r="r" b="b"/>
                    <a:pathLst>
                      <a:path w="1160" h="2040">
                        <a:moveTo>
                          <a:pt x="0" y="0"/>
                        </a:moveTo>
                        <a:cubicBezTo>
                          <a:pt x="53" y="80"/>
                          <a:pt x="107" y="160"/>
                          <a:pt x="160" y="240"/>
                        </a:cubicBezTo>
                        <a:cubicBezTo>
                          <a:pt x="214" y="321"/>
                          <a:pt x="328" y="408"/>
                          <a:pt x="400" y="480"/>
                        </a:cubicBezTo>
                        <a:cubicBezTo>
                          <a:pt x="633" y="713"/>
                          <a:pt x="370" y="527"/>
                          <a:pt x="540" y="640"/>
                        </a:cubicBezTo>
                        <a:cubicBezTo>
                          <a:pt x="683" y="854"/>
                          <a:pt x="460" y="529"/>
                          <a:pt x="640" y="760"/>
                        </a:cubicBezTo>
                        <a:cubicBezTo>
                          <a:pt x="716" y="858"/>
                          <a:pt x="736" y="911"/>
                          <a:pt x="840" y="980"/>
                        </a:cubicBezTo>
                        <a:cubicBezTo>
                          <a:pt x="867" y="1020"/>
                          <a:pt x="893" y="1060"/>
                          <a:pt x="920" y="1100"/>
                        </a:cubicBezTo>
                        <a:cubicBezTo>
                          <a:pt x="933" y="1120"/>
                          <a:pt x="960" y="1160"/>
                          <a:pt x="960" y="1160"/>
                        </a:cubicBezTo>
                        <a:cubicBezTo>
                          <a:pt x="990" y="1281"/>
                          <a:pt x="971" y="1214"/>
                          <a:pt x="1020" y="1360"/>
                        </a:cubicBezTo>
                        <a:cubicBezTo>
                          <a:pt x="1027" y="1380"/>
                          <a:pt x="1040" y="1420"/>
                          <a:pt x="1040" y="1420"/>
                        </a:cubicBezTo>
                        <a:cubicBezTo>
                          <a:pt x="1047" y="1507"/>
                          <a:pt x="1046" y="1594"/>
                          <a:pt x="1060" y="1680"/>
                        </a:cubicBezTo>
                        <a:cubicBezTo>
                          <a:pt x="1080" y="1804"/>
                          <a:pt x="1160" y="1911"/>
                          <a:pt x="1160" y="204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87" name="Freeform 15"/>
                  <p:cNvSpPr>
                    <a:spLocks noChangeAspect="1"/>
                  </p:cNvSpPr>
                  <p:nvPr/>
                </p:nvSpPr>
                <p:spPr bwMode="auto">
                  <a:xfrm>
                    <a:off x="8547" y="4046"/>
                    <a:ext cx="697" cy="138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120"/>
                      </a:cxn>
                      <a:cxn ang="0">
                        <a:pos x="160" y="180"/>
                      </a:cxn>
                      <a:cxn ang="0">
                        <a:pos x="280" y="260"/>
                      </a:cxn>
                      <a:cxn ang="0">
                        <a:pos x="400" y="360"/>
                      </a:cxn>
                      <a:cxn ang="0">
                        <a:pos x="440" y="420"/>
                      </a:cxn>
                      <a:cxn ang="0">
                        <a:pos x="500" y="460"/>
                      </a:cxn>
                      <a:cxn ang="0">
                        <a:pos x="520" y="520"/>
                      </a:cxn>
                      <a:cxn ang="0">
                        <a:pos x="600" y="640"/>
                      </a:cxn>
                      <a:cxn ang="0">
                        <a:pos x="700" y="900"/>
                      </a:cxn>
                      <a:cxn ang="0">
                        <a:pos x="760" y="940"/>
                      </a:cxn>
                      <a:cxn ang="0">
                        <a:pos x="820" y="1000"/>
                      </a:cxn>
                      <a:cxn ang="0">
                        <a:pos x="840" y="1060"/>
                      </a:cxn>
                      <a:cxn ang="0">
                        <a:pos x="900" y="1100"/>
                      </a:cxn>
                      <a:cxn ang="0">
                        <a:pos x="920" y="1240"/>
                      </a:cxn>
                      <a:cxn ang="0">
                        <a:pos x="940" y="1720"/>
                      </a:cxn>
                      <a:cxn ang="0">
                        <a:pos x="980" y="2000"/>
                      </a:cxn>
                    </a:cxnLst>
                    <a:rect l="0" t="0" r="r" b="b"/>
                    <a:pathLst>
                      <a:path w="980" h="2000">
                        <a:moveTo>
                          <a:pt x="0" y="0"/>
                        </a:moveTo>
                        <a:cubicBezTo>
                          <a:pt x="83" y="55"/>
                          <a:pt x="52" y="25"/>
                          <a:pt x="120" y="120"/>
                        </a:cubicBezTo>
                        <a:cubicBezTo>
                          <a:pt x="134" y="140"/>
                          <a:pt x="142" y="164"/>
                          <a:pt x="160" y="180"/>
                        </a:cubicBezTo>
                        <a:cubicBezTo>
                          <a:pt x="196" y="212"/>
                          <a:pt x="240" y="233"/>
                          <a:pt x="280" y="260"/>
                        </a:cubicBezTo>
                        <a:cubicBezTo>
                          <a:pt x="323" y="289"/>
                          <a:pt x="357" y="331"/>
                          <a:pt x="400" y="360"/>
                        </a:cubicBezTo>
                        <a:cubicBezTo>
                          <a:pt x="413" y="380"/>
                          <a:pt x="423" y="403"/>
                          <a:pt x="440" y="420"/>
                        </a:cubicBezTo>
                        <a:cubicBezTo>
                          <a:pt x="457" y="437"/>
                          <a:pt x="485" y="441"/>
                          <a:pt x="500" y="460"/>
                        </a:cubicBezTo>
                        <a:cubicBezTo>
                          <a:pt x="513" y="476"/>
                          <a:pt x="510" y="502"/>
                          <a:pt x="520" y="520"/>
                        </a:cubicBezTo>
                        <a:cubicBezTo>
                          <a:pt x="543" y="562"/>
                          <a:pt x="600" y="640"/>
                          <a:pt x="600" y="640"/>
                        </a:cubicBezTo>
                        <a:cubicBezTo>
                          <a:pt x="623" y="734"/>
                          <a:pt x="669" y="806"/>
                          <a:pt x="700" y="900"/>
                        </a:cubicBezTo>
                        <a:cubicBezTo>
                          <a:pt x="708" y="923"/>
                          <a:pt x="742" y="925"/>
                          <a:pt x="760" y="940"/>
                        </a:cubicBezTo>
                        <a:cubicBezTo>
                          <a:pt x="782" y="958"/>
                          <a:pt x="800" y="980"/>
                          <a:pt x="820" y="1000"/>
                        </a:cubicBezTo>
                        <a:cubicBezTo>
                          <a:pt x="827" y="1020"/>
                          <a:pt x="827" y="1044"/>
                          <a:pt x="840" y="1060"/>
                        </a:cubicBezTo>
                        <a:cubicBezTo>
                          <a:pt x="855" y="1079"/>
                          <a:pt x="890" y="1078"/>
                          <a:pt x="900" y="1100"/>
                        </a:cubicBezTo>
                        <a:cubicBezTo>
                          <a:pt x="919" y="1143"/>
                          <a:pt x="913" y="1193"/>
                          <a:pt x="920" y="1240"/>
                        </a:cubicBezTo>
                        <a:cubicBezTo>
                          <a:pt x="927" y="1400"/>
                          <a:pt x="928" y="1560"/>
                          <a:pt x="940" y="1720"/>
                        </a:cubicBezTo>
                        <a:cubicBezTo>
                          <a:pt x="947" y="1811"/>
                          <a:pt x="980" y="1904"/>
                          <a:pt x="980" y="200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88" name="Freeform 16"/>
                  <p:cNvSpPr>
                    <a:spLocks noChangeAspect="1"/>
                  </p:cNvSpPr>
                  <p:nvPr/>
                </p:nvSpPr>
                <p:spPr bwMode="auto">
                  <a:xfrm>
                    <a:off x="3700" y="4380"/>
                    <a:ext cx="1052" cy="110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80" y="100"/>
                      </a:cxn>
                      <a:cxn ang="0">
                        <a:pos x="360" y="220"/>
                      </a:cxn>
                      <a:cxn ang="0">
                        <a:pos x="420" y="340"/>
                      </a:cxn>
                      <a:cxn ang="0">
                        <a:pos x="520" y="460"/>
                      </a:cxn>
                      <a:cxn ang="0">
                        <a:pos x="680" y="760"/>
                      </a:cxn>
                      <a:cxn ang="0">
                        <a:pos x="840" y="980"/>
                      </a:cxn>
                      <a:cxn ang="0">
                        <a:pos x="880" y="1100"/>
                      </a:cxn>
                      <a:cxn ang="0">
                        <a:pos x="1052" y="1092"/>
                      </a:cxn>
                      <a:cxn ang="0">
                        <a:pos x="908" y="1092"/>
                      </a:cxn>
                    </a:cxnLst>
                    <a:rect l="0" t="0" r="r" b="b"/>
                    <a:pathLst>
                      <a:path w="1052" h="1100">
                        <a:moveTo>
                          <a:pt x="0" y="0"/>
                        </a:moveTo>
                        <a:cubicBezTo>
                          <a:pt x="104" y="21"/>
                          <a:pt x="192" y="42"/>
                          <a:pt x="280" y="100"/>
                        </a:cubicBezTo>
                        <a:cubicBezTo>
                          <a:pt x="307" y="140"/>
                          <a:pt x="333" y="180"/>
                          <a:pt x="360" y="220"/>
                        </a:cubicBezTo>
                        <a:cubicBezTo>
                          <a:pt x="480" y="400"/>
                          <a:pt x="263" y="151"/>
                          <a:pt x="420" y="340"/>
                        </a:cubicBezTo>
                        <a:cubicBezTo>
                          <a:pt x="465" y="394"/>
                          <a:pt x="492" y="396"/>
                          <a:pt x="520" y="460"/>
                        </a:cubicBezTo>
                        <a:cubicBezTo>
                          <a:pt x="573" y="579"/>
                          <a:pt x="584" y="664"/>
                          <a:pt x="680" y="760"/>
                        </a:cubicBezTo>
                        <a:cubicBezTo>
                          <a:pt x="713" y="858"/>
                          <a:pt x="757" y="924"/>
                          <a:pt x="840" y="980"/>
                        </a:cubicBezTo>
                        <a:cubicBezTo>
                          <a:pt x="853" y="1020"/>
                          <a:pt x="880" y="1100"/>
                          <a:pt x="880" y="1100"/>
                        </a:cubicBezTo>
                        <a:lnTo>
                          <a:pt x="1052" y="1092"/>
                        </a:lnTo>
                        <a:lnTo>
                          <a:pt x="908" y="1092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89" name="Freeform 17"/>
                  <p:cNvSpPr>
                    <a:spLocks noChangeAspect="1"/>
                  </p:cNvSpPr>
                  <p:nvPr/>
                </p:nvSpPr>
                <p:spPr bwMode="auto">
                  <a:xfrm>
                    <a:off x="3540" y="4800"/>
                    <a:ext cx="586" cy="6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00" y="80"/>
                      </a:cxn>
                      <a:cxn ang="0">
                        <a:pos x="240" y="140"/>
                      </a:cxn>
                      <a:cxn ang="0">
                        <a:pos x="360" y="260"/>
                      </a:cxn>
                      <a:cxn ang="0">
                        <a:pos x="440" y="500"/>
                      </a:cxn>
                      <a:cxn ang="0">
                        <a:pos x="520" y="620"/>
                      </a:cxn>
                      <a:cxn ang="0">
                        <a:pos x="580" y="680"/>
                      </a:cxn>
                    </a:cxnLst>
                    <a:rect l="0" t="0" r="r" b="b"/>
                    <a:pathLst>
                      <a:path w="586" h="680">
                        <a:moveTo>
                          <a:pt x="0" y="0"/>
                        </a:moveTo>
                        <a:cubicBezTo>
                          <a:pt x="86" y="21"/>
                          <a:pt x="120" y="53"/>
                          <a:pt x="200" y="80"/>
                        </a:cubicBezTo>
                        <a:cubicBezTo>
                          <a:pt x="213" y="100"/>
                          <a:pt x="224" y="122"/>
                          <a:pt x="240" y="140"/>
                        </a:cubicBezTo>
                        <a:cubicBezTo>
                          <a:pt x="278" y="182"/>
                          <a:pt x="360" y="260"/>
                          <a:pt x="360" y="260"/>
                        </a:cubicBezTo>
                        <a:cubicBezTo>
                          <a:pt x="371" y="294"/>
                          <a:pt x="414" y="461"/>
                          <a:pt x="440" y="500"/>
                        </a:cubicBezTo>
                        <a:cubicBezTo>
                          <a:pt x="467" y="540"/>
                          <a:pt x="480" y="593"/>
                          <a:pt x="520" y="620"/>
                        </a:cubicBezTo>
                        <a:cubicBezTo>
                          <a:pt x="586" y="664"/>
                          <a:pt x="580" y="636"/>
                          <a:pt x="580" y="6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90" name="Freeform 18"/>
                  <p:cNvSpPr>
                    <a:spLocks noChangeAspect="1"/>
                  </p:cNvSpPr>
                  <p:nvPr/>
                </p:nvSpPr>
                <p:spPr bwMode="auto">
                  <a:xfrm>
                    <a:off x="3260" y="5060"/>
                    <a:ext cx="300" cy="40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20"/>
                      </a:cxn>
                      <a:cxn ang="0">
                        <a:pos x="180" y="100"/>
                      </a:cxn>
                      <a:cxn ang="0">
                        <a:pos x="260" y="340"/>
                      </a:cxn>
                      <a:cxn ang="0">
                        <a:pos x="300" y="400"/>
                      </a:cxn>
                    </a:cxnLst>
                    <a:rect l="0" t="0" r="r" b="b"/>
                    <a:pathLst>
                      <a:path w="300" h="406">
                        <a:moveTo>
                          <a:pt x="0" y="0"/>
                        </a:moveTo>
                        <a:cubicBezTo>
                          <a:pt x="20" y="7"/>
                          <a:pt x="42" y="10"/>
                          <a:pt x="60" y="20"/>
                        </a:cubicBezTo>
                        <a:cubicBezTo>
                          <a:pt x="102" y="43"/>
                          <a:pt x="180" y="100"/>
                          <a:pt x="180" y="100"/>
                        </a:cubicBezTo>
                        <a:cubicBezTo>
                          <a:pt x="207" y="180"/>
                          <a:pt x="233" y="260"/>
                          <a:pt x="260" y="340"/>
                        </a:cubicBezTo>
                        <a:cubicBezTo>
                          <a:pt x="282" y="406"/>
                          <a:pt x="259" y="400"/>
                          <a:pt x="300" y="40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91" name="Freeform 19"/>
                  <p:cNvSpPr>
                    <a:spLocks noChangeAspect="1"/>
                  </p:cNvSpPr>
                  <p:nvPr/>
                </p:nvSpPr>
                <p:spPr bwMode="auto">
                  <a:xfrm>
                    <a:off x="2740" y="5140"/>
                    <a:ext cx="260" cy="34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40"/>
                      </a:cxn>
                      <a:cxn ang="0">
                        <a:pos x="160" y="100"/>
                      </a:cxn>
                      <a:cxn ang="0">
                        <a:pos x="220" y="220"/>
                      </a:cxn>
                      <a:cxn ang="0">
                        <a:pos x="260" y="340"/>
                      </a:cxn>
                    </a:cxnLst>
                    <a:rect l="0" t="0" r="r" b="b"/>
                    <a:pathLst>
                      <a:path w="260" h="340">
                        <a:moveTo>
                          <a:pt x="0" y="0"/>
                        </a:moveTo>
                        <a:cubicBezTo>
                          <a:pt x="40" y="13"/>
                          <a:pt x="80" y="27"/>
                          <a:pt x="120" y="40"/>
                        </a:cubicBezTo>
                        <a:cubicBezTo>
                          <a:pt x="143" y="48"/>
                          <a:pt x="149" y="79"/>
                          <a:pt x="160" y="100"/>
                        </a:cubicBezTo>
                        <a:cubicBezTo>
                          <a:pt x="243" y="266"/>
                          <a:pt x="105" y="48"/>
                          <a:pt x="220" y="220"/>
                        </a:cubicBezTo>
                        <a:cubicBezTo>
                          <a:pt x="244" y="314"/>
                          <a:pt x="228" y="275"/>
                          <a:pt x="260" y="34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3092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330" y="3024"/>
                  <a:ext cx="6174" cy="1436"/>
                  <a:chOff x="3330" y="3024"/>
                  <a:chExt cx="6174" cy="1436"/>
                </a:xfrm>
              </p:grpSpPr>
              <p:grpSp>
                <p:nvGrpSpPr>
                  <p:cNvPr id="3093" name="Group 21"/>
                  <p:cNvGrpSpPr>
                    <a:grpSpLocks noChangeAspect="1"/>
                  </p:cNvGrpSpPr>
                  <p:nvPr/>
                </p:nvGrpSpPr>
                <p:grpSpPr bwMode="auto">
                  <a:xfrm flipH="1">
                    <a:off x="7725" y="3024"/>
                    <a:ext cx="1779" cy="1432"/>
                    <a:chOff x="4464" y="8352"/>
                    <a:chExt cx="3024" cy="2304"/>
                  </a:xfrm>
                </p:grpSpPr>
                <p:grpSp>
                  <p:nvGrpSpPr>
                    <p:cNvPr id="3094" name="Group 2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64" y="8352"/>
                      <a:ext cx="3024" cy="1728"/>
                      <a:chOff x="4464" y="8352"/>
                      <a:chExt cx="3024" cy="1728"/>
                    </a:xfrm>
                  </p:grpSpPr>
                  <p:sp>
                    <p:nvSpPr>
                      <p:cNvPr id="3095" name="Arc 2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7056" y="8352"/>
                        <a:ext cx="432" cy="432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96" name="Arc 24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5904" y="8352"/>
                        <a:ext cx="1152" cy="1296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187"/>
                          <a:gd name="T1" fmla="*/ 0 h 21600"/>
                          <a:gd name="T2" fmla="*/ 21187 w 21187"/>
                          <a:gd name="T3" fmla="*/ 17395 h 21600"/>
                          <a:gd name="T4" fmla="*/ 0 w 21187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187" h="21600" fill="none" extrusionOk="0">
                            <a:moveTo>
                              <a:pt x="-1" y="0"/>
                            </a:moveTo>
                            <a:cubicBezTo>
                              <a:pt x="10308" y="0"/>
                              <a:pt x="19180" y="7284"/>
                              <a:pt x="21186" y="17395"/>
                            </a:cubicBezTo>
                          </a:path>
                          <a:path w="21187" h="21600" stroke="0" extrusionOk="0">
                            <a:moveTo>
                              <a:pt x="-1" y="0"/>
                            </a:moveTo>
                            <a:cubicBezTo>
                              <a:pt x="10308" y="0"/>
                              <a:pt x="19180" y="7284"/>
                              <a:pt x="21186" y="17395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97" name="Line 2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4464" y="10080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98" name="Arc 26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5040" y="9360"/>
                        <a:ext cx="864" cy="72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99" name="Line 2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488" y="8352"/>
                        <a:ext cx="0" cy="43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sp>
                  <p:nvSpPr>
                    <p:cNvPr id="3100" name="Line 2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464" y="10080"/>
                      <a:ext cx="0" cy="5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sp>
                <p:nvSpPr>
                  <p:cNvPr id="3101" name="Line 2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439" y="3038"/>
                    <a:ext cx="428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02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405" y="4456"/>
                    <a:ext cx="6099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03" name="Freeform 31"/>
                  <p:cNvSpPr>
                    <a:spLocks noChangeAspect="1"/>
                  </p:cNvSpPr>
                  <p:nvPr/>
                </p:nvSpPr>
                <p:spPr bwMode="auto">
                  <a:xfrm>
                    <a:off x="3330" y="3040"/>
                    <a:ext cx="130" cy="1420"/>
                  </a:xfrm>
                  <a:custGeom>
                    <a:avLst/>
                    <a:gdLst/>
                    <a:ahLst/>
                    <a:cxnLst>
                      <a:cxn ang="0">
                        <a:pos x="130" y="0"/>
                      </a:cxn>
                      <a:cxn ang="0">
                        <a:pos x="110" y="80"/>
                      </a:cxn>
                      <a:cxn ang="0">
                        <a:pos x="70" y="200"/>
                      </a:cxn>
                      <a:cxn ang="0">
                        <a:pos x="50" y="400"/>
                      </a:cxn>
                      <a:cxn ang="0">
                        <a:pos x="10" y="520"/>
                      </a:cxn>
                      <a:cxn ang="0">
                        <a:pos x="130" y="1160"/>
                      </a:cxn>
                      <a:cxn ang="0">
                        <a:pos x="90" y="1420"/>
                      </a:cxn>
                    </a:cxnLst>
                    <a:rect l="0" t="0" r="r" b="b"/>
                    <a:pathLst>
                      <a:path w="130" h="1420">
                        <a:moveTo>
                          <a:pt x="130" y="0"/>
                        </a:moveTo>
                        <a:cubicBezTo>
                          <a:pt x="123" y="27"/>
                          <a:pt x="118" y="54"/>
                          <a:pt x="110" y="80"/>
                        </a:cubicBezTo>
                        <a:cubicBezTo>
                          <a:pt x="98" y="120"/>
                          <a:pt x="70" y="200"/>
                          <a:pt x="70" y="200"/>
                        </a:cubicBezTo>
                        <a:cubicBezTo>
                          <a:pt x="63" y="267"/>
                          <a:pt x="62" y="334"/>
                          <a:pt x="50" y="400"/>
                        </a:cubicBezTo>
                        <a:cubicBezTo>
                          <a:pt x="42" y="441"/>
                          <a:pt x="10" y="520"/>
                          <a:pt x="10" y="520"/>
                        </a:cubicBezTo>
                        <a:cubicBezTo>
                          <a:pt x="65" y="740"/>
                          <a:pt x="0" y="966"/>
                          <a:pt x="130" y="1160"/>
                        </a:cubicBezTo>
                        <a:cubicBezTo>
                          <a:pt x="111" y="1256"/>
                          <a:pt x="90" y="1322"/>
                          <a:pt x="90" y="142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3104" name="Text Box 32"/>
              <p:cNvSpPr txBox="1">
                <a:spLocks noChangeAspect="1" noChangeArrowheads="1"/>
              </p:cNvSpPr>
              <p:nvPr/>
            </p:nvSpPr>
            <p:spPr bwMode="auto">
              <a:xfrm>
                <a:off x="4500" y="2520"/>
                <a:ext cx="2833" cy="5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l-GR" sz="1200" b="1"/>
                  <a:t>Αρμούδι</a:t>
                </a:r>
              </a:p>
            </p:txBody>
          </p:sp>
          <p:grpSp>
            <p:nvGrpSpPr>
              <p:cNvPr id="3105" name="Group 33"/>
              <p:cNvGrpSpPr>
                <a:grpSpLocks noChangeAspect="1"/>
              </p:cNvGrpSpPr>
              <p:nvPr/>
            </p:nvGrpSpPr>
            <p:grpSpPr bwMode="auto">
              <a:xfrm>
                <a:off x="1260" y="1980"/>
                <a:ext cx="2801" cy="639"/>
                <a:chOff x="1495" y="6192"/>
                <a:chExt cx="4176" cy="876"/>
              </a:xfrm>
            </p:grpSpPr>
            <p:grpSp>
              <p:nvGrpSpPr>
                <p:cNvPr id="3106" name="Group 34"/>
                <p:cNvGrpSpPr>
                  <a:grpSpLocks noChangeAspect="1"/>
                </p:cNvGrpSpPr>
                <p:nvPr/>
              </p:nvGrpSpPr>
              <p:grpSpPr bwMode="auto">
                <a:xfrm>
                  <a:off x="1495" y="6192"/>
                  <a:ext cx="4176" cy="867"/>
                  <a:chOff x="1440" y="6768"/>
                  <a:chExt cx="6768" cy="1580"/>
                </a:xfrm>
              </p:grpSpPr>
              <p:sp>
                <p:nvSpPr>
                  <p:cNvPr id="3107" name="Arc 35"/>
                  <p:cNvSpPr>
                    <a:spLocks noChangeAspect="1"/>
                  </p:cNvSpPr>
                  <p:nvPr/>
                </p:nvSpPr>
                <p:spPr bwMode="auto">
                  <a:xfrm flipH="1">
                    <a:off x="6258" y="6768"/>
                    <a:ext cx="279" cy="2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3108" name="Group 3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440" y="6768"/>
                    <a:ext cx="6768" cy="1580"/>
                    <a:chOff x="1440" y="6768"/>
                    <a:chExt cx="6768" cy="1580"/>
                  </a:xfrm>
                </p:grpSpPr>
                <p:sp>
                  <p:nvSpPr>
                    <p:cNvPr id="3109" name="Arc 3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6537" y="6768"/>
                      <a:ext cx="1383" cy="144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187"/>
                        <a:gd name="T1" fmla="*/ 0 h 21600"/>
                        <a:gd name="T2" fmla="*/ 21187 w 21187"/>
                        <a:gd name="T3" fmla="*/ 17395 h 21600"/>
                        <a:gd name="T4" fmla="*/ 0 w 21187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187" h="21600" fill="none" extrusionOk="0">
                          <a:moveTo>
                            <a:pt x="-1" y="0"/>
                          </a:moveTo>
                          <a:cubicBezTo>
                            <a:pt x="10308" y="0"/>
                            <a:pt x="19180" y="7284"/>
                            <a:pt x="21186" y="17395"/>
                          </a:cubicBezTo>
                        </a:path>
                        <a:path w="21187" h="21600" stroke="0" extrusionOk="0">
                          <a:moveTo>
                            <a:pt x="-1" y="0"/>
                          </a:moveTo>
                          <a:cubicBezTo>
                            <a:pt x="10308" y="0"/>
                            <a:pt x="19180" y="7284"/>
                            <a:pt x="21186" y="17395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10" name="Line 3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6258" y="6768"/>
                      <a:ext cx="0" cy="2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11" name="Line 3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8208" y="7950"/>
                      <a:ext cx="0" cy="3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12" name="Line 4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559" y="6783"/>
                      <a:ext cx="469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13" name="Line 4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522" y="8344"/>
                      <a:ext cx="668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14" name="Freeform 4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440" y="6786"/>
                      <a:ext cx="143" cy="1562"/>
                    </a:xfrm>
                    <a:custGeom>
                      <a:avLst/>
                      <a:gdLst/>
                      <a:ahLst/>
                      <a:cxnLst>
                        <a:cxn ang="0">
                          <a:pos x="130" y="0"/>
                        </a:cxn>
                        <a:cxn ang="0">
                          <a:pos x="110" y="80"/>
                        </a:cxn>
                        <a:cxn ang="0">
                          <a:pos x="70" y="200"/>
                        </a:cxn>
                        <a:cxn ang="0">
                          <a:pos x="50" y="400"/>
                        </a:cxn>
                        <a:cxn ang="0">
                          <a:pos x="10" y="520"/>
                        </a:cxn>
                        <a:cxn ang="0">
                          <a:pos x="130" y="1160"/>
                        </a:cxn>
                        <a:cxn ang="0">
                          <a:pos x="90" y="1420"/>
                        </a:cxn>
                      </a:cxnLst>
                      <a:rect l="0" t="0" r="r" b="b"/>
                      <a:pathLst>
                        <a:path w="130" h="1420">
                          <a:moveTo>
                            <a:pt x="130" y="0"/>
                          </a:moveTo>
                          <a:cubicBezTo>
                            <a:pt x="123" y="27"/>
                            <a:pt x="118" y="54"/>
                            <a:pt x="110" y="80"/>
                          </a:cubicBezTo>
                          <a:cubicBezTo>
                            <a:pt x="98" y="120"/>
                            <a:pt x="70" y="200"/>
                            <a:pt x="70" y="200"/>
                          </a:cubicBezTo>
                          <a:cubicBezTo>
                            <a:pt x="63" y="267"/>
                            <a:pt x="62" y="334"/>
                            <a:pt x="50" y="400"/>
                          </a:cubicBezTo>
                          <a:cubicBezTo>
                            <a:pt x="42" y="441"/>
                            <a:pt x="10" y="520"/>
                            <a:pt x="10" y="520"/>
                          </a:cubicBezTo>
                          <a:cubicBezTo>
                            <a:pt x="65" y="740"/>
                            <a:pt x="0" y="966"/>
                            <a:pt x="130" y="1160"/>
                          </a:cubicBezTo>
                          <a:cubicBezTo>
                            <a:pt x="111" y="1256"/>
                            <a:pt x="90" y="1322"/>
                            <a:pt x="90" y="142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15" name="Line 4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7920" y="7920"/>
                      <a:ext cx="28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  <p:grpSp>
              <p:nvGrpSpPr>
                <p:cNvPr id="3116" name="Group 44"/>
                <p:cNvGrpSpPr>
                  <a:grpSpLocks noChangeAspect="1"/>
                </p:cNvGrpSpPr>
                <p:nvPr/>
              </p:nvGrpSpPr>
              <p:grpSpPr bwMode="auto">
                <a:xfrm>
                  <a:off x="1584" y="6192"/>
                  <a:ext cx="4059" cy="876"/>
                  <a:chOff x="1584" y="5904"/>
                  <a:chExt cx="6579" cy="1596"/>
                </a:xfrm>
              </p:grpSpPr>
              <p:sp>
                <p:nvSpPr>
                  <p:cNvPr id="3117" name="Freeform 45"/>
                  <p:cNvSpPr>
                    <a:spLocks noChangeAspect="1"/>
                  </p:cNvSpPr>
                  <p:nvPr/>
                </p:nvSpPr>
                <p:spPr bwMode="auto">
                  <a:xfrm flipH="1">
                    <a:off x="5465" y="5935"/>
                    <a:ext cx="784" cy="152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0" y="40"/>
                      </a:cxn>
                      <a:cxn ang="0">
                        <a:pos x="180" y="100"/>
                      </a:cxn>
                      <a:cxn ang="0">
                        <a:pos x="240" y="160"/>
                      </a:cxn>
                      <a:cxn ang="0">
                        <a:pos x="360" y="240"/>
                      </a:cxn>
                      <a:cxn ang="0">
                        <a:pos x="480" y="340"/>
                      </a:cxn>
                      <a:cxn ang="0">
                        <a:pos x="700" y="560"/>
                      </a:cxn>
                      <a:cxn ang="0">
                        <a:pos x="760" y="680"/>
                      </a:cxn>
                      <a:cxn ang="0">
                        <a:pos x="820" y="880"/>
                      </a:cxn>
                      <a:cxn ang="0">
                        <a:pos x="960" y="1320"/>
                      </a:cxn>
                      <a:cxn ang="0">
                        <a:pos x="980" y="1440"/>
                      </a:cxn>
                      <a:cxn ang="0">
                        <a:pos x="1060" y="1700"/>
                      </a:cxn>
                      <a:cxn ang="0">
                        <a:pos x="1140" y="2020"/>
                      </a:cxn>
                    </a:cxnLst>
                    <a:rect l="0" t="0" r="r" b="b"/>
                    <a:pathLst>
                      <a:path w="1140" h="2020">
                        <a:moveTo>
                          <a:pt x="0" y="0"/>
                        </a:moveTo>
                        <a:cubicBezTo>
                          <a:pt x="5" y="1"/>
                          <a:pt x="127" y="30"/>
                          <a:pt x="140" y="40"/>
                        </a:cubicBezTo>
                        <a:cubicBezTo>
                          <a:pt x="159" y="55"/>
                          <a:pt x="165" y="82"/>
                          <a:pt x="180" y="100"/>
                        </a:cubicBezTo>
                        <a:cubicBezTo>
                          <a:pt x="198" y="122"/>
                          <a:pt x="218" y="143"/>
                          <a:pt x="240" y="160"/>
                        </a:cubicBezTo>
                        <a:cubicBezTo>
                          <a:pt x="278" y="190"/>
                          <a:pt x="326" y="206"/>
                          <a:pt x="360" y="240"/>
                        </a:cubicBezTo>
                        <a:cubicBezTo>
                          <a:pt x="437" y="317"/>
                          <a:pt x="396" y="284"/>
                          <a:pt x="480" y="340"/>
                        </a:cubicBezTo>
                        <a:cubicBezTo>
                          <a:pt x="540" y="430"/>
                          <a:pt x="611" y="501"/>
                          <a:pt x="700" y="560"/>
                        </a:cubicBezTo>
                        <a:cubicBezTo>
                          <a:pt x="773" y="779"/>
                          <a:pt x="657" y="447"/>
                          <a:pt x="760" y="680"/>
                        </a:cubicBezTo>
                        <a:cubicBezTo>
                          <a:pt x="804" y="778"/>
                          <a:pt x="793" y="790"/>
                          <a:pt x="820" y="880"/>
                        </a:cubicBezTo>
                        <a:cubicBezTo>
                          <a:pt x="864" y="1027"/>
                          <a:pt x="927" y="1170"/>
                          <a:pt x="960" y="1320"/>
                        </a:cubicBezTo>
                        <a:cubicBezTo>
                          <a:pt x="969" y="1360"/>
                          <a:pt x="970" y="1401"/>
                          <a:pt x="980" y="1440"/>
                        </a:cubicBezTo>
                        <a:cubicBezTo>
                          <a:pt x="1002" y="1529"/>
                          <a:pt x="1044" y="1610"/>
                          <a:pt x="1060" y="1700"/>
                        </a:cubicBezTo>
                        <a:cubicBezTo>
                          <a:pt x="1081" y="1813"/>
                          <a:pt x="1088" y="1917"/>
                          <a:pt x="1140" y="20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18" name="Freeform 46"/>
                  <p:cNvSpPr>
                    <a:spLocks noChangeAspect="1"/>
                  </p:cNvSpPr>
                  <p:nvPr/>
                </p:nvSpPr>
                <p:spPr bwMode="auto">
                  <a:xfrm flipH="1">
                    <a:off x="4612" y="5919"/>
                    <a:ext cx="743" cy="151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0" y="80"/>
                      </a:cxn>
                      <a:cxn ang="0">
                        <a:pos x="220" y="140"/>
                      </a:cxn>
                      <a:cxn ang="0">
                        <a:pos x="340" y="220"/>
                      </a:cxn>
                      <a:cxn ang="0">
                        <a:pos x="440" y="320"/>
                      </a:cxn>
                      <a:cxn ang="0">
                        <a:pos x="480" y="380"/>
                      </a:cxn>
                      <a:cxn ang="0">
                        <a:pos x="600" y="500"/>
                      </a:cxn>
                      <a:cxn ang="0">
                        <a:pos x="680" y="600"/>
                      </a:cxn>
                      <a:cxn ang="0">
                        <a:pos x="700" y="660"/>
                      </a:cxn>
                      <a:cxn ang="0">
                        <a:pos x="760" y="740"/>
                      </a:cxn>
                      <a:cxn ang="0">
                        <a:pos x="900" y="1000"/>
                      </a:cxn>
                      <a:cxn ang="0">
                        <a:pos x="940" y="1120"/>
                      </a:cxn>
                      <a:cxn ang="0">
                        <a:pos x="1020" y="1480"/>
                      </a:cxn>
                      <a:cxn ang="0">
                        <a:pos x="1080" y="2000"/>
                      </a:cxn>
                    </a:cxnLst>
                    <a:rect l="0" t="0" r="r" b="b"/>
                    <a:pathLst>
                      <a:path w="1080" h="2000">
                        <a:moveTo>
                          <a:pt x="0" y="0"/>
                        </a:moveTo>
                        <a:cubicBezTo>
                          <a:pt x="143" y="48"/>
                          <a:pt x="85" y="17"/>
                          <a:pt x="180" y="80"/>
                        </a:cubicBezTo>
                        <a:cubicBezTo>
                          <a:pt x="193" y="100"/>
                          <a:pt x="202" y="124"/>
                          <a:pt x="220" y="140"/>
                        </a:cubicBezTo>
                        <a:cubicBezTo>
                          <a:pt x="256" y="172"/>
                          <a:pt x="340" y="220"/>
                          <a:pt x="340" y="220"/>
                        </a:cubicBezTo>
                        <a:cubicBezTo>
                          <a:pt x="447" y="380"/>
                          <a:pt x="307" y="187"/>
                          <a:pt x="440" y="320"/>
                        </a:cubicBezTo>
                        <a:cubicBezTo>
                          <a:pt x="457" y="337"/>
                          <a:pt x="464" y="362"/>
                          <a:pt x="480" y="380"/>
                        </a:cubicBezTo>
                        <a:cubicBezTo>
                          <a:pt x="518" y="422"/>
                          <a:pt x="600" y="500"/>
                          <a:pt x="600" y="500"/>
                        </a:cubicBezTo>
                        <a:cubicBezTo>
                          <a:pt x="650" y="651"/>
                          <a:pt x="577" y="471"/>
                          <a:pt x="680" y="600"/>
                        </a:cubicBezTo>
                        <a:cubicBezTo>
                          <a:pt x="693" y="616"/>
                          <a:pt x="690" y="642"/>
                          <a:pt x="700" y="660"/>
                        </a:cubicBezTo>
                        <a:cubicBezTo>
                          <a:pt x="717" y="689"/>
                          <a:pt x="740" y="713"/>
                          <a:pt x="760" y="740"/>
                        </a:cubicBezTo>
                        <a:cubicBezTo>
                          <a:pt x="792" y="835"/>
                          <a:pt x="860" y="910"/>
                          <a:pt x="900" y="1000"/>
                        </a:cubicBezTo>
                        <a:cubicBezTo>
                          <a:pt x="917" y="1039"/>
                          <a:pt x="940" y="1120"/>
                          <a:pt x="940" y="1120"/>
                        </a:cubicBezTo>
                        <a:cubicBezTo>
                          <a:pt x="955" y="1256"/>
                          <a:pt x="978" y="1353"/>
                          <a:pt x="1020" y="1480"/>
                        </a:cubicBezTo>
                        <a:cubicBezTo>
                          <a:pt x="1066" y="1617"/>
                          <a:pt x="1080" y="1855"/>
                          <a:pt x="1080" y="200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19" name="Freeform 47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455" y="5919"/>
                    <a:ext cx="923" cy="153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40"/>
                      </a:cxn>
                      <a:cxn ang="0">
                        <a:pos x="180" y="80"/>
                      </a:cxn>
                      <a:cxn ang="0">
                        <a:pos x="300" y="160"/>
                      </a:cxn>
                      <a:cxn ang="0">
                        <a:pos x="400" y="260"/>
                      </a:cxn>
                      <a:cxn ang="0">
                        <a:pos x="520" y="380"/>
                      </a:cxn>
                      <a:cxn ang="0">
                        <a:pos x="580" y="440"/>
                      </a:cxn>
                      <a:cxn ang="0">
                        <a:pos x="700" y="480"/>
                      </a:cxn>
                      <a:cxn ang="0">
                        <a:pos x="740" y="540"/>
                      </a:cxn>
                      <a:cxn ang="0">
                        <a:pos x="860" y="660"/>
                      </a:cxn>
                      <a:cxn ang="0">
                        <a:pos x="880" y="720"/>
                      </a:cxn>
                      <a:cxn ang="0">
                        <a:pos x="920" y="800"/>
                      </a:cxn>
                      <a:cxn ang="0">
                        <a:pos x="960" y="940"/>
                      </a:cxn>
                      <a:cxn ang="0">
                        <a:pos x="1000" y="1000"/>
                      </a:cxn>
                      <a:cxn ang="0">
                        <a:pos x="1080" y="1200"/>
                      </a:cxn>
                      <a:cxn ang="0">
                        <a:pos x="1200" y="1700"/>
                      </a:cxn>
                      <a:cxn ang="0">
                        <a:pos x="1240" y="1860"/>
                      </a:cxn>
                      <a:cxn ang="0">
                        <a:pos x="1280" y="1920"/>
                      </a:cxn>
                      <a:cxn ang="0">
                        <a:pos x="1340" y="2020"/>
                      </a:cxn>
                    </a:cxnLst>
                    <a:rect l="0" t="0" r="r" b="b"/>
                    <a:pathLst>
                      <a:path w="1340" h="2024">
                        <a:moveTo>
                          <a:pt x="0" y="0"/>
                        </a:moveTo>
                        <a:cubicBezTo>
                          <a:pt x="20" y="13"/>
                          <a:pt x="38" y="30"/>
                          <a:pt x="60" y="40"/>
                        </a:cubicBezTo>
                        <a:cubicBezTo>
                          <a:pt x="99" y="57"/>
                          <a:pt x="145" y="57"/>
                          <a:pt x="180" y="80"/>
                        </a:cubicBezTo>
                        <a:cubicBezTo>
                          <a:pt x="220" y="107"/>
                          <a:pt x="300" y="160"/>
                          <a:pt x="300" y="160"/>
                        </a:cubicBezTo>
                        <a:cubicBezTo>
                          <a:pt x="382" y="284"/>
                          <a:pt x="291" y="163"/>
                          <a:pt x="400" y="260"/>
                        </a:cubicBezTo>
                        <a:cubicBezTo>
                          <a:pt x="442" y="298"/>
                          <a:pt x="480" y="340"/>
                          <a:pt x="520" y="380"/>
                        </a:cubicBezTo>
                        <a:cubicBezTo>
                          <a:pt x="540" y="400"/>
                          <a:pt x="553" y="431"/>
                          <a:pt x="580" y="440"/>
                        </a:cubicBezTo>
                        <a:cubicBezTo>
                          <a:pt x="620" y="453"/>
                          <a:pt x="660" y="467"/>
                          <a:pt x="700" y="480"/>
                        </a:cubicBezTo>
                        <a:cubicBezTo>
                          <a:pt x="713" y="500"/>
                          <a:pt x="724" y="522"/>
                          <a:pt x="740" y="540"/>
                        </a:cubicBezTo>
                        <a:cubicBezTo>
                          <a:pt x="778" y="582"/>
                          <a:pt x="860" y="660"/>
                          <a:pt x="860" y="660"/>
                        </a:cubicBezTo>
                        <a:cubicBezTo>
                          <a:pt x="867" y="680"/>
                          <a:pt x="872" y="701"/>
                          <a:pt x="880" y="720"/>
                        </a:cubicBezTo>
                        <a:cubicBezTo>
                          <a:pt x="892" y="747"/>
                          <a:pt x="910" y="772"/>
                          <a:pt x="920" y="800"/>
                        </a:cubicBezTo>
                        <a:cubicBezTo>
                          <a:pt x="939" y="851"/>
                          <a:pt x="936" y="892"/>
                          <a:pt x="960" y="940"/>
                        </a:cubicBezTo>
                        <a:cubicBezTo>
                          <a:pt x="971" y="961"/>
                          <a:pt x="989" y="979"/>
                          <a:pt x="1000" y="1000"/>
                        </a:cubicBezTo>
                        <a:cubicBezTo>
                          <a:pt x="1037" y="1074"/>
                          <a:pt x="1028" y="1122"/>
                          <a:pt x="1080" y="1200"/>
                        </a:cubicBezTo>
                        <a:cubicBezTo>
                          <a:pt x="1130" y="1400"/>
                          <a:pt x="1050" y="1550"/>
                          <a:pt x="1200" y="1700"/>
                        </a:cubicBezTo>
                        <a:cubicBezTo>
                          <a:pt x="1208" y="1738"/>
                          <a:pt x="1220" y="1819"/>
                          <a:pt x="1240" y="1860"/>
                        </a:cubicBezTo>
                        <a:cubicBezTo>
                          <a:pt x="1251" y="1881"/>
                          <a:pt x="1269" y="1899"/>
                          <a:pt x="1280" y="1920"/>
                        </a:cubicBezTo>
                        <a:cubicBezTo>
                          <a:pt x="1332" y="2024"/>
                          <a:pt x="1262" y="1942"/>
                          <a:pt x="1340" y="20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20" name="Freeform 48"/>
                  <p:cNvSpPr>
                    <a:spLocks noChangeAspect="1"/>
                  </p:cNvSpPr>
                  <p:nvPr/>
                </p:nvSpPr>
                <p:spPr bwMode="auto">
                  <a:xfrm flipH="1">
                    <a:off x="2382" y="5904"/>
                    <a:ext cx="922" cy="15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20"/>
                      </a:cxn>
                      <a:cxn ang="0">
                        <a:pos x="220" y="60"/>
                      </a:cxn>
                      <a:cxn ang="0">
                        <a:pos x="460" y="280"/>
                      </a:cxn>
                      <a:cxn ang="0">
                        <a:pos x="540" y="340"/>
                      </a:cxn>
                      <a:cxn ang="0">
                        <a:pos x="620" y="460"/>
                      </a:cxn>
                      <a:cxn ang="0">
                        <a:pos x="700" y="520"/>
                      </a:cxn>
                      <a:cxn ang="0">
                        <a:pos x="760" y="580"/>
                      </a:cxn>
                      <a:cxn ang="0">
                        <a:pos x="840" y="720"/>
                      </a:cxn>
                      <a:cxn ang="0">
                        <a:pos x="920" y="860"/>
                      </a:cxn>
                      <a:cxn ang="0">
                        <a:pos x="1020" y="1040"/>
                      </a:cxn>
                      <a:cxn ang="0">
                        <a:pos x="1040" y="1100"/>
                      </a:cxn>
                      <a:cxn ang="0">
                        <a:pos x="1080" y="1160"/>
                      </a:cxn>
                      <a:cxn ang="0">
                        <a:pos x="1140" y="1300"/>
                      </a:cxn>
                      <a:cxn ang="0">
                        <a:pos x="1180" y="1480"/>
                      </a:cxn>
                      <a:cxn ang="0">
                        <a:pos x="1200" y="1660"/>
                      </a:cxn>
                      <a:cxn ang="0">
                        <a:pos x="1240" y="1720"/>
                      </a:cxn>
                      <a:cxn ang="0">
                        <a:pos x="1260" y="1780"/>
                      </a:cxn>
                      <a:cxn ang="0">
                        <a:pos x="1320" y="1980"/>
                      </a:cxn>
                      <a:cxn ang="0">
                        <a:pos x="1340" y="2040"/>
                      </a:cxn>
                    </a:cxnLst>
                    <a:rect l="0" t="0" r="r" b="b"/>
                    <a:pathLst>
                      <a:path w="1340" h="2040">
                        <a:moveTo>
                          <a:pt x="0" y="0"/>
                        </a:moveTo>
                        <a:cubicBezTo>
                          <a:pt x="33" y="7"/>
                          <a:pt x="67" y="11"/>
                          <a:pt x="100" y="20"/>
                        </a:cubicBezTo>
                        <a:cubicBezTo>
                          <a:pt x="141" y="31"/>
                          <a:pt x="220" y="60"/>
                          <a:pt x="220" y="60"/>
                        </a:cubicBezTo>
                        <a:cubicBezTo>
                          <a:pt x="298" y="138"/>
                          <a:pt x="380" y="200"/>
                          <a:pt x="460" y="280"/>
                        </a:cubicBezTo>
                        <a:cubicBezTo>
                          <a:pt x="484" y="304"/>
                          <a:pt x="518" y="315"/>
                          <a:pt x="540" y="340"/>
                        </a:cubicBezTo>
                        <a:cubicBezTo>
                          <a:pt x="572" y="376"/>
                          <a:pt x="593" y="420"/>
                          <a:pt x="620" y="460"/>
                        </a:cubicBezTo>
                        <a:cubicBezTo>
                          <a:pt x="638" y="488"/>
                          <a:pt x="675" y="498"/>
                          <a:pt x="700" y="520"/>
                        </a:cubicBezTo>
                        <a:cubicBezTo>
                          <a:pt x="721" y="538"/>
                          <a:pt x="740" y="560"/>
                          <a:pt x="760" y="580"/>
                        </a:cubicBezTo>
                        <a:cubicBezTo>
                          <a:pt x="821" y="764"/>
                          <a:pt x="719" y="478"/>
                          <a:pt x="840" y="720"/>
                        </a:cubicBezTo>
                        <a:cubicBezTo>
                          <a:pt x="921" y="881"/>
                          <a:pt x="785" y="725"/>
                          <a:pt x="920" y="860"/>
                        </a:cubicBezTo>
                        <a:cubicBezTo>
                          <a:pt x="955" y="966"/>
                          <a:pt x="928" y="902"/>
                          <a:pt x="1020" y="1040"/>
                        </a:cubicBezTo>
                        <a:cubicBezTo>
                          <a:pt x="1032" y="1058"/>
                          <a:pt x="1031" y="1081"/>
                          <a:pt x="1040" y="1100"/>
                        </a:cubicBezTo>
                        <a:cubicBezTo>
                          <a:pt x="1051" y="1121"/>
                          <a:pt x="1069" y="1139"/>
                          <a:pt x="1080" y="1160"/>
                        </a:cubicBezTo>
                        <a:cubicBezTo>
                          <a:pt x="1103" y="1205"/>
                          <a:pt x="1117" y="1255"/>
                          <a:pt x="1140" y="1300"/>
                        </a:cubicBezTo>
                        <a:cubicBezTo>
                          <a:pt x="1150" y="1361"/>
                          <a:pt x="1170" y="1419"/>
                          <a:pt x="1180" y="1480"/>
                        </a:cubicBezTo>
                        <a:cubicBezTo>
                          <a:pt x="1190" y="1540"/>
                          <a:pt x="1185" y="1601"/>
                          <a:pt x="1200" y="1660"/>
                        </a:cubicBezTo>
                        <a:cubicBezTo>
                          <a:pt x="1206" y="1683"/>
                          <a:pt x="1229" y="1699"/>
                          <a:pt x="1240" y="1720"/>
                        </a:cubicBezTo>
                        <a:cubicBezTo>
                          <a:pt x="1249" y="1739"/>
                          <a:pt x="1254" y="1760"/>
                          <a:pt x="1260" y="1780"/>
                        </a:cubicBezTo>
                        <a:cubicBezTo>
                          <a:pt x="1320" y="1992"/>
                          <a:pt x="1225" y="1695"/>
                          <a:pt x="1320" y="1980"/>
                        </a:cubicBezTo>
                        <a:cubicBezTo>
                          <a:pt x="1327" y="2000"/>
                          <a:pt x="1340" y="2040"/>
                          <a:pt x="1340" y="204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21" name="Freeform 49"/>
                  <p:cNvSpPr>
                    <a:spLocks noChangeAspect="1"/>
                  </p:cNvSpPr>
                  <p:nvPr/>
                </p:nvSpPr>
                <p:spPr bwMode="auto">
                  <a:xfrm flipH="1">
                    <a:off x="1584" y="5935"/>
                    <a:ext cx="619" cy="110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40"/>
                      </a:cxn>
                      <a:cxn ang="0">
                        <a:pos x="160" y="100"/>
                      </a:cxn>
                      <a:cxn ang="0">
                        <a:pos x="220" y="160"/>
                      </a:cxn>
                      <a:cxn ang="0">
                        <a:pos x="400" y="380"/>
                      </a:cxn>
                      <a:cxn ang="0">
                        <a:pos x="660" y="800"/>
                      </a:cxn>
                      <a:cxn ang="0">
                        <a:pos x="720" y="1000"/>
                      </a:cxn>
                      <a:cxn ang="0">
                        <a:pos x="800" y="1280"/>
                      </a:cxn>
                      <a:cxn ang="0">
                        <a:pos x="820" y="1380"/>
                      </a:cxn>
                      <a:cxn ang="0">
                        <a:pos x="880" y="1420"/>
                      </a:cxn>
                      <a:cxn ang="0">
                        <a:pos x="900" y="1460"/>
                      </a:cxn>
                    </a:cxnLst>
                    <a:rect l="0" t="0" r="r" b="b"/>
                    <a:pathLst>
                      <a:path w="900" h="1460">
                        <a:moveTo>
                          <a:pt x="0" y="0"/>
                        </a:moveTo>
                        <a:cubicBezTo>
                          <a:pt x="40" y="13"/>
                          <a:pt x="80" y="27"/>
                          <a:pt x="120" y="40"/>
                        </a:cubicBezTo>
                        <a:cubicBezTo>
                          <a:pt x="143" y="48"/>
                          <a:pt x="145" y="82"/>
                          <a:pt x="160" y="100"/>
                        </a:cubicBezTo>
                        <a:cubicBezTo>
                          <a:pt x="178" y="122"/>
                          <a:pt x="203" y="138"/>
                          <a:pt x="220" y="160"/>
                        </a:cubicBezTo>
                        <a:cubicBezTo>
                          <a:pt x="292" y="252"/>
                          <a:pt x="308" y="319"/>
                          <a:pt x="400" y="380"/>
                        </a:cubicBezTo>
                        <a:cubicBezTo>
                          <a:pt x="450" y="529"/>
                          <a:pt x="572" y="668"/>
                          <a:pt x="660" y="800"/>
                        </a:cubicBezTo>
                        <a:cubicBezTo>
                          <a:pt x="684" y="836"/>
                          <a:pt x="706" y="951"/>
                          <a:pt x="720" y="1000"/>
                        </a:cubicBezTo>
                        <a:cubicBezTo>
                          <a:pt x="747" y="1093"/>
                          <a:pt x="779" y="1185"/>
                          <a:pt x="800" y="1280"/>
                        </a:cubicBezTo>
                        <a:cubicBezTo>
                          <a:pt x="807" y="1313"/>
                          <a:pt x="803" y="1350"/>
                          <a:pt x="820" y="1380"/>
                        </a:cubicBezTo>
                        <a:cubicBezTo>
                          <a:pt x="832" y="1401"/>
                          <a:pt x="863" y="1403"/>
                          <a:pt x="880" y="1420"/>
                        </a:cubicBezTo>
                        <a:cubicBezTo>
                          <a:pt x="891" y="1431"/>
                          <a:pt x="893" y="1447"/>
                          <a:pt x="900" y="146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22" name="Freeform 50"/>
                  <p:cNvSpPr>
                    <a:spLocks noChangeAspect="1"/>
                  </p:cNvSpPr>
                  <p:nvPr/>
                </p:nvSpPr>
                <p:spPr bwMode="auto">
                  <a:xfrm flipH="1">
                    <a:off x="4997" y="5907"/>
                    <a:ext cx="724" cy="1557"/>
                  </a:xfrm>
                  <a:custGeom>
                    <a:avLst/>
                    <a:gdLst/>
                    <a:ahLst/>
                    <a:cxnLst>
                      <a:cxn ang="0">
                        <a:pos x="32" y="16"/>
                      </a:cxn>
                      <a:cxn ang="0">
                        <a:pos x="192" y="96"/>
                      </a:cxn>
                      <a:cxn ang="0">
                        <a:pos x="232" y="156"/>
                      </a:cxn>
                      <a:cxn ang="0">
                        <a:pos x="292" y="176"/>
                      </a:cxn>
                      <a:cxn ang="0">
                        <a:pos x="452" y="456"/>
                      </a:cxn>
                      <a:cxn ang="0">
                        <a:pos x="492" y="536"/>
                      </a:cxn>
                      <a:cxn ang="0">
                        <a:pos x="552" y="596"/>
                      </a:cxn>
                      <a:cxn ang="0">
                        <a:pos x="592" y="656"/>
                      </a:cxn>
                      <a:cxn ang="0">
                        <a:pos x="652" y="796"/>
                      </a:cxn>
                      <a:cxn ang="0">
                        <a:pos x="692" y="916"/>
                      </a:cxn>
                      <a:cxn ang="0">
                        <a:pos x="732" y="976"/>
                      </a:cxn>
                      <a:cxn ang="0">
                        <a:pos x="772" y="1096"/>
                      </a:cxn>
                      <a:cxn ang="0">
                        <a:pos x="792" y="1156"/>
                      </a:cxn>
                      <a:cxn ang="0">
                        <a:pos x="812" y="1316"/>
                      </a:cxn>
                      <a:cxn ang="0">
                        <a:pos x="852" y="1436"/>
                      </a:cxn>
                      <a:cxn ang="0">
                        <a:pos x="872" y="1576"/>
                      </a:cxn>
                      <a:cxn ang="0">
                        <a:pos x="892" y="1676"/>
                      </a:cxn>
                      <a:cxn ang="0">
                        <a:pos x="992" y="1916"/>
                      </a:cxn>
                      <a:cxn ang="0">
                        <a:pos x="1052" y="2056"/>
                      </a:cxn>
                    </a:cxnLst>
                    <a:rect l="0" t="0" r="r" b="b"/>
                    <a:pathLst>
                      <a:path w="1052" h="2056">
                        <a:moveTo>
                          <a:pt x="32" y="16"/>
                        </a:moveTo>
                        <a:cubicBezTo>
                          <a:pt x="123" y="152"/>
                          <a:pt x="0" y="0"/>
                          <a:pt x="192" y="96"/>
                        </a:cubicBezTo>
                        <a:cubicBezTo>
                          <a:pt x="213" y="107"/>
                          <a:pt x="213" y="141"/>
                          <a:pt x="232" y="156"/>
                        </a:cubicBezTo>
                        <a:cubicBezTo>
                          <a:pt x="248" y="169"/>
                          <a:pt x="272" y="169"/>
                          <a:pt x="292" y="176"/>
                        </a:cubicBezTo>
                        <a:cubicBezTo>
                          <a:pt x="327" y="280"/>
                          <a:pt x="394" y="364"/>
                          <a:pt x="452" y="456"/>
                        </a:cubicBezTo>
                        <a:cubicBezTo>
                          <a:pt x="468" y="481"/>
                          <a:pt x="475" y="512"/>
                          <a:pt x="492" y="536"/>
                        </a:cubicBezTo>
                        <a:cubicBezTo>
                          <a:pt x="508" y="559"/>
                          <a:pt x="534" y="574"/>
                          <a:pt x="552" y="596"/>
                        </a:cubicBezTo>
                        <a:cubicBezTo>
                          <a:pt x="567" y="614"/>
                          <a:pt x="579" y="636"/>
                          <a:pt x="592" y="656"/>
                        </a:cubicBezTo>
                        <a:cubicBezTo>
                          <a:pt x="645" y="868"/>
                          <a:pt x="573" y="618"/>
                          <a:pt x="652" y="796"/>
                        </a:cubicBezTo>
                        <a:cubicBezTo>
                          <a:pt x="669" y="835"/>
                          <a:pt x="669" y="881"/>
                          <a:pt x="692" y="916"/>
                        </a:cubicBezTo>
                        <a:cubicBezTo>
                          <a:pt x="705" y="936"/>
                          <a:pt x="722" y="954"/>
                          <a:pt x="732" y="976"/>
                        </a:cubicBezTo>
                        <a:cubicBezTo>
                          <a:pt x="749" y="1015"/>
                          <a:pt x="759" y="1056"/>
                          <a:pt x="772" y="1096"/>
                        </a:cubicBezTo>
                        <a:cubicBezTo>
                          <a:pt x="779" y="1116"/>
                          <a:pt x="792" y="1156"/>
                          <a:pt x="792" y="1156"/>
                        </a:cubicBezTo>
                        <a:cubicBezTo>
                          <a:pt x="799" y="1209"/>
                          <a:pt x="801" y="1263"/>
                          <a:pt x="812" y="1316"/>
                        </a:cubicBezTo>
                        <a:cubicBezTo>
                          <a:pt x="821" y="1357"/>
                          <a:pt x="852" y="1436"/>
                          <a:pt x="852" y="1436"/>
                        </a:cubicBezTo>
                        <a:cubicBezTo>
                          <a:pt x="859" y="1483"/>
                          <a:pt x="864" y="1530"/>
                          <a:pt x="872" y="1576"/>
                        </a:cubicBezTo>
                        <a:cubicBezTo>
                          <a:pt x="878" y="1610"/>
                          <a:pt x="886" y="1642"/>
                          <a:pt x="892" y="1676"/>
                        </a:cubicBezTo>
                        <a:cubicBezTo>
                          <a:pt x="914" y="1810"/>
                          <a:pt x="885" y="1845"/>
                          <a:pt x="992" y="1916"/>
                        </a:cubicBezTo>
                        <a:cubicBezTo>
                          <a:pt x="1022" y="1962"/>
                          <a:pt x="1052" y="1999"/>
                          <a:pt x="1052" y="2056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23" name="Freeform 51"/>
                  <p:cNvSpPr>
                    <a:spLocks noChangeAspect="1"/>
                  </p:cNvSpPr>
                  <p:nvPr/>
                </p:nvSpPr>
                <p:spPr bwMode="auto">
                  <a:xfrm flipH="1">
                    <a:off x="4007" y="5919"/>
                    <a:ext cx="770" cy="156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0" y="140"/>
                      </a:cxn>
                      <a:cxn ang="0">
                        <a:pos x="280" y="340"/>
                      </a:cxn>
                      <a:cxn ang="0">
                        <a:pos x="380" y="460"/>
                      </a:cxn>
                      <a:cxn ang="0">
                        <a:pos x="600" y="820"/>
                      </a:cxn>
                      <a:cxn ang="0">
                        <a:pos x="620" y="880"/>
                      </a:cxn>
                      <a:cxn ang="0">
                        <a:pos x="660" y="940"/>
                      </a:cxn>
                      <a:cxn ang="0">
                        <a:pos x="700" y="1100"/>
                      </a:cxn>
                      <a:cxn ang="0">
                        <a:pos x="720" y="1240"/>
                      </a:cxn>
                      <a:cxn ang="0">
                        <a:pos x="780" y="1280"/>
                      </a:cxn>
                      <a:cxn ang="0">
                        <a:pos x="840" y="1360"/>
                      </a:cxn>
                      <a:cxn ang="0">
                        <a:pos x="900" y="1480"/>
                      </a:cxn>
                      <a:cxn ang="0">
                        <a:pos x="1020" y="1680"/>
                      </a:cxn>
                      <a:cxn ang="0">
                        <a:pos x="1120" y="2060"/>
                      </a:cxn>
                    </a:cxnLst>
                    <a:rect l="0" t="0" r="r" b="b"/>
                    <a:pathLst>
                      <a:path w="1120" h="2060">
                        <a:moveTo>
                          <a:pt x="0" y="0"/>
                        </a:moveTo>
                        <a:cubicBezTo>
                          <a:pt x="47" y="47"/>
                          <a:pt x="103" y="85"/>
                          <a:pt x="140" y="140"/>
                        </a:cubicBezTo>
                        <a:cubicBezTo>
                          <a:pt x="184" y="207"/>
                          <a:pt x="229" y="279"/>
                          <a:pt x="280" y="340"/>
                        </a:cubicBezTo>
                        <a:cubicBezTo>
                          <a:pt x="355" y="430"/>
                          <a:pt x="326" y="365"/>
                          <a:pt x="380" y="460"/>
                        </a:cubicBezTo>
                        <a:cubicBezTo>
                          <a:pt x="449" y="581"/>
                          <a:pt x="516" y="709"/>
                          <a:pt x="600" y="820"/>
                        </a:cubicBezTo>
                        <a:cubicBezTo>
                          <a:pt x="607" y="840"/>
                          <a:pt x="611" y="861"/>
                          <a:pt x="620" y="880"/>
                        </a:cubicBezTo>
                        <a:cubicBezTo>
                          <a:pt x="631" y="901"/>
                          <a:pt x="652" y="917"/>
                          <a:pt x="660" y="940"/>
                        </a:cubicBezTo>
                        <a:cubicBezTo>
                          <a:pt x="679" y="992"/>
                          <a:pt x="687" y="1047"/>
                          <a:pt x="700" y="1100"/>
                        </a:cubicBezTo>
                        <a:cubicBezTo>
                          <a:pt x="711" y="1146"/>
                          <a:pt x="701" y="1197"/>
                          <a:pt x="720" y="1240"/>
                        </a:cubicBezTo>
                        <a:cubicBezTo>
                          <a:pt x="730" y="1262"/>
                          <a:pt x="763" y="1263"/>
                          <a:pt x="780" y="1280"/>
                        </a:cubicBezTo>
                        <a:cubicBezTo>
                          <a:pt x="804" y="1304"/>
                          <a:pt x="821" y="1333"/>
                          <a:pt x="840" y="1360"/>
                        </a:cubicBezTo>
                        <a:cubicBezTo>
                          <a:pt x="989" y="1569"/>
                          <a:pt x="787" y="1282"/>
                          <a:pt x="900" y="1480"/>
                        </a:cubicBezTo>
                        <a:cubicBezTo>
                          <a:pt x="943" y="1555"/>
                          <a:pt x="992" y="1597"/>
                          <a:pt x="1020" y="1680"/>
                        </a:cubicBezTo>
                        <a:cubicBezTo>
                          <a:pt x="1039" y="1812"/>
                          <a:pt x="1060" y="1940"/>
                          <a:pt x="1120" y="206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24" name="Freeform 52"/>
                  <p:cNvSpPr>
                    <a:spLocks noChangeAspect="1"/>
                  </p:cNvSpPr>
                  <p:nvPr/>
                </p:nvSpPr>
                <p:spPr bwMode="auto">
                  <a:xfrm flipH="1">
                    <a:off x="2836" y="5935"/>
                    <a:ext cx="798" cy="154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0" y="240"/>
                      </a:cxn>
                      <a:cxn ang="0">
                        <a:pos x="400" y="480"/>
                      </a:cxn>
                      <a:cxn ang="0">
                        <a:pos x="540" y="640"/>
                      </a:cxn>
                      <a:cxn ang="0">
                        <a:pos x="640" y="760"/>
                      </a:cxn>
                      <a:cxn ang="0">
                        <a:pos x="840" y="980"/>
                      </a:cxn>
                      <a:cxn ang="0">
                        <a:pos x="920" y="1100"/>
                      </a:cxn>
                      <a:cxn ang="0">
                        <a:pos x="960" y="1160"/>
                      </a:cxn>
                      <a:cxn ang="0">
                        <a:pos x="1020" y="1360"/>
                      </a:cxn>
                      <a:cxn ang="0">
                        <a:pos x="1040" y="1420"/>
                      </a:cxn>
                      <a:cxn ang="0">
                        <a:pos x="1060" y="1680"/>
                      </a:cxn>
                      <a:cxn ang="0">
                        <a:pos x="1160" y="2040"/>
                      </a:cxn>
                    </a:cxnLst>
                    <a:rect l="0" t="0" r="r" b="b"/>
                    <a:pathLst>
                      <a:path w="1160" h="2040">
                        <a:moveTo>
                          <a:pt x="0" y="0"/>
                        </a:moveTo>
                        <a:cubicBezTo>
                          <a:pt x="53" y="80"/>
                          <a:pt x="107" y="160"/>
                          <a:pt x="160" y="240"/>
                        </a:cubicBezTo>
                        <a:cubicBezTo>
                          <a:pt x="214" y="321"/>
                          <a:pt x="328" y="408"/>
                          <a:pt x="400" y="480"/>
                        </a:cubicBezTo>
                        <a:cubicBezTo>
                          <a:pt x="633" y="713"/>
                          <a:pt x="370" y="527"/>
                          <a:pt x="540" y="640"/>
                        </a:cubicBezTo>
                        <a:cubicBezTo>
                          <a:pt x="683" y="854"/>
                          <a:pt x="460" y="529"/>
                          <a:pt x="640" y="760"/>
                        </a:cubicBezTo>
                        <a:cubicBezTo>
                          <a:pt x="716" y="858"/>
                          <a:pt x="736" y="911"/>
                          <a:pt x="840" y="980"/>
                        </a:cubicBezTo>
                        <a:cubicBezTo>
                          <a:pt x="867" y="1020"/>
                          <a:pt x="893" y="1060"/>
                          <a:pt x="920" y="1100"/>
                        </a:cubicBezTo>
                        <a:cubicBezTo>
                          <a:pt x="933" y="1120"/>
                          <a:pt x="960" y="1160"/>
                          <a:pt x="960" y="1160"/>
                        </a:cubicBezTo>
                        <a:cubicBezTo>
                          <a:pt x="990" y="1281"/>
                          <a:pt x="971" y="1214"/>
                          <a:pt x="1020" y="1360"/>
                        </a:cubicBezTo>
                        <a:cubicBezTo>
                          <a:pt x="1027" y="1380"/>
                          <a:pt x="1040" y="1420"/>
                          <a:pt x="1040" y="1420"/>
                        </a:cubicBezTo>
                        <a:cubicBezTo>
                          <a:pt x="1047" y="1507"/>
                          <a:pt x="1046" y="1594"/>
                          <a:pt x="1060" y="1680"/>
                        </a:cubicBezTo>
                        <a:cubicBezTo>
                          <a:pt x="1080" y="1804"/>
                          <a:pt x="1160" y="1911"/>
                          <a:pt x="1160" y="204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25" name="Freeform 53"/>
                  <p:cNvSpPr>
                    <a:spLocks noChangeAspect="1"/>
                  </p:cNvSpPr>
                  <p:nvPr/>
                </p:nvSpPr>
                <p:spPr bwMode="auto">
                  <a:xfrm flipH="1">
                    <a:off x="1873" y="5919"/>
                    <a:ext cx="674" cy="151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120"/>
                      </a:cxn>
                      <a:cxn ang="0">
                        <a:pos x="160" y="180"/>
                      </a:cxn>
                      <a:cxn ang="0">
                        <a:pos x="280" y="260"/>
                      </a:cxn>
                      <a:cxn ang="0">
                        <a:pos x="400" y="360"/>
                      </a:cxn>
                      <a:cxn ang="0">
                        <a:pos x="440" y="420"/>
                      </a:cxn>
                      <a:cxn ang="0">
                        <a:pos x="500" y="460"/>
                      </a:cxn>
                      <a:cxn ang="0">
                        <a:pos x="520" y="520"/>
                      </a:cxn>
                      <a:cxn ang="0">
                        <a:pos x="600" y="640"/>
                      </a:cxn>
                      <a:cxn ang="0">
                        <a:pos x="700" y="900"/>
                      </a:cxn>
                      <a:cxn ang="0">
                        <a:pos x="760" y="940"/>
                      </a:cxn>
                      <a:cxn ang="0">
                        <a:pos x="820" y="1000"/>
                      </a:cxn>
                      <a:cxn ang="0">
                        <a:pos x="840" y="1060"/>
                      </a:cxn>
                      <a:cxn ang="0">
                        <a:pos x="900" y="1100"/>
                      </a:cxn>
                      <a:cxn ang="0">
                        <a:pos x="920" y="1240"/>
                      </a:cxn>
                      <a:cxn ang="0">
                        <a:pos x="940" y="1720"/>
                      </a:cxn>
                      <a:cxn ang="0">
                        <a:pos x="980" y="2000"/>
                      </a:cxn>
                    </a:cxnLst>
                    <a:rect l="0" t="0" r="r" b="b"/>
                    <a:pathLst>
                      <a:path w="980" h="2000">
                        <a:moveTo>
                          <a:pt x="0" y="0"/>
                        </a:moveTo>
                        <a:cubicBezTo>
                          <a:pt x="83" y="55"/>
                          <a:pt x="52" y="25"/>
                          <a:pt x="120" y="120"/>
                        </a:cubicBezTo>
                        <a:cubicBezTo>
                          <a:pt x="134" y="140"/>
                          <a:pt x="142" y="164"/>
                          <a:pt x="160" y="180"/>
                        </a:cubicBezTo>
                        <a:cubicBezTo>
                          <a:pt x="196" y="212"/>
                          <a:pt x="240" y="233"/>
                          <a:pt x="280" y="260"/>
                        </a:cubicBezTo>
                        <a:cubicBezTo>
                          <a:pt x="323" y="289"/>
                          <a:pt x="357" y="331"/>
                          <a:pt x="400" y="360"/>
                        </a:cubicBezTo>
                        <a:cubicBezTo>
                          <a:pt x="413" y="380"/>
                          <a:pt x="423" y="403"/>
                          <a:pt x="440" y="420"/>
                        </a:cubicBezTo>
                        <a:cubicBezTo>
                          <a:pt x="457" y="437"/>
                          <a:pt x="485" y="441"/>
                          <a:pt x="500" y="460"/>
                        </a:cubicBezTo>
                        <a:cubicBezTo>
                          <a:pt x="513" y="476"/>
                          <a:pt x="510" y="502"/>
                          <a:pt x="520" y="520"/>
                        </a:cubicBezTo>
                        <a:cubicBezTo>
                          <a:pt x="543" y="562"/>
                          <a:pt x="600" y="640"/>
                          <a:pt x="600" y="640"/>
                        </a:cubicBezTo>
                        <a:cubicBezTo>
                          <a:pt x="623" y="734"/>
                          <a:pt x="669" y="806"/>
                          <a:pt x="700" y="900"/>
                        </a:cubicBezTo>
                        <a:cubicBezTo>
                          <a:pt x="708" y="923"/>
                          <a:pt x="742" y="925"/>
                          <a:pt x="760" y="940"/>
                        </a:cubicBezTo>
                        <a:cubicBezTo>
                          <a:pt x="782" y="958"/>
                          <a:pt x="800" y="980"/>
                          <a:pt x="820" y="1000"/>
                        </a:cubicBezTo>
                        <a:cubicBezTo>
                          <a:pt x="827" y="1020"/>
                          <a:pt x="827" y="1044"/>
                          <a:pt x="840" y="1060"/>
                        </a:cubicBezTo>
                        <a:cubicBezTo>
                          <a:pt x="855" y="1079"/>
                          <a:pt x="890" y="1078"/>
                          <a:pt x="900" y="1100"/>
                        </a:cubicBezTo>
                        <a:cubicBezTo>
                          <a:pt x="919" y="1143"/>
                          <a:pt x="913" y="1193"/>
                          <a:pt x="920" y="1240"/>
                        </a:cubicBezTo>
                        <a:cubicBezTo>
                          <a:pt x="927" y="1400"/>
                          <a:pt x="928" y="1560"/>
                          <a:pt x="940" y="1720"/>
                        </a:cubicBezTo>
                        <a:cubicBezTo>
                          <a:pt x="947" y="1811"/>
                          <a:pt x="980" y="1904"/>
                          <a:pt x="980" y="200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26" name="Freeform 54"/>
                  <p:cNvSpPr>
                    <a:spLocks noChangeAspect="1"/>
                  </p:cNvSpPr>
                  <p:nvPr/>
                </p:nvSpPr>
                <p:spPr bwMode="auto">
                  <a:xfrm flipH="1">
                    <a:off x="7912" y="7116"/>
                    <a:ext cx="251" cy="3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40"/>
                      </a:cxn>
                      <a:cxn ang="0">
                        <a:pos x="160" y="100"/>
                      </a:cxn>
                      <a:cxn ang="0">
                        <a:pos x="220" y="220"/>
                      </a:cxn>
                      <a:cxn ang="0">
                        <a:pos x="260" y="340"/>
                      </a:cxn>
                    </a:cxnLst>
                    <a:rect l="0" t="0" r="r" b="b"/>
                    <a:pathLst>
                      <a:path w="260" h="340">
                        <a:moveTo>
                          <a:pt x="0" y="0"/>
                        </a:moveTo>
                        <a:cubicBezTo>
                          <a:pt x="40" y="13"/>
                          <a:pt x="80" y="27"/>
                          <a:pt x="120" y="40"/>
                        </a:cubicBezTo>
                        <a:cubicBezTo>
                          <a:pt x="143" y="48"/>
                          <a:pt x="149" y="79"/>
                          <a:pt x="160" y="100"/>
                        </a:cubicBezTo>
                        <a:cubicBezTo>
                          <a:pt x="243" y="266"/>
                          <a:pt x="105" y="48"/>
                          <a:pt x="220" y="220"/>
                        </a:cubicBezTo>
                        <a:cubicBezTo>
                          <a:pt x="244" y="314"/>
                          <a:pt x="228" y="275"/>
                          <a:pt x="260" y="34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27" name="Freeform 55"/>
                  <p:cNvSpPr>
                    <a:spLocks noChangeAspect="1"/>
                  </p:cNvSpPr>
                  <p:nvPr/>
                </p:nvSpPr>
                <p:spPr bwMode="auto">
                  <a:xfrm>
                    <a:off x="5920" y="5971"/>
                    <a:ext cx="940" cy="1509"/>
                  </a:xfrm>
                  <a:custGeom>
                    <a:avLst/>
                    <a:gdLst/>
                    <a:ahLst/>
                    <a:cxnLst>
                      <a:cxn ang="0">
                        <a:pos x="0" y="1509"/>
                      </a:cxn>
                      <a:cxn ang="0">
                        <a:pos x="80" y="1229"/>
                      </a:cxn>
                      <a:cxn ang="0">
                        <a:pos x="240" y="1049"/>
                      </a:cxn>
                      <a:cxn ang="0">
                        <a:pos x="260" y="989"/>
                      </a:cxn>
                      <a:cxn ang="0">
                        <a:pos x="300" y="929"/>
                      </a:cxn>
                      <a:cxn ang="0">
                        <a:pos x="360" y="749"/>
                      </a:cxn>
                      <a:cxn ang="0">
                        <a:pos x="380" y="689"/>
                      </a:cxn>
                      <a:cxn ang="0">
                        <a:pos x="440" y="649"/>
                      </a:cxn>
                      <a:cxn ang="0">
                        <a:pos x="540" y="469"/>
                      </a:cxn>
                      <a:cxn ang="0">
                        <a:pos x="780" y="109"/>
                      </a:cxn>
                      <a:cxn ang="0">
                        <a:pos x="840" y="69"/>
                      </a:cxn>
                      <a:cxn ang="0">
                        <a:pos x="940" y="9"/>
                      </a:cxn>
                    </a:cxnLst>
                    <a:rect l="0" t="0" r="r" b="b"/>
                    <a:pathLst>
                      <a:path w="940" h="1509">
                        <a:moveTo>
                          <a:pt x="0" y="1509"/>
                        </a:moveTo>
                        <a:cubicBezTo>
                          <a:pt x="20" y="1448"/>
                          <a:pt x="44" y="1265"/>
                          <a:pt x="80" y="1229"/>
                        </a:cubicBezTo>
                        <a:cubicBezTo>
                          <a:pt x="133" y="1176"/>
                          <a:pt x="204" y="1120"/>
                          <a:pt x="240" y="1049"/>
                        </a:cubicBezTo>
                        <a:cubicBezTo>
                          <a:pt x="249" y="1030"/>
                          <a:pt x="251" y="1008"/>
                          <a:pt x="260" y="989"/>
                        </a:cubicBezTo>
                        <a:cubicBezTo>
                          <a:pt x="271" y="968"/>
                          <a:pt x="290" y="951"/>
                          <a:pt x="300" y="929"/>
                        </a:cubicBezTo>
                        <a:cubicBezTo>
                          <a:pt x="326" y="871"/>
                          <a:pt x="340" y="809"/>
                          <a:pt x="360" y="749"/>
                        </a:cubicBezTo>
                        <a:cubicBezTo>
                          <a:pt x="367" y="729"/>
                          <a:pt x="362" y="701"/>
                          <a:pt x="380" y="689"/>
                        </a:cubicBezTo>
                        <a:cubicBezTo>
                          <a:pt x="400" y="676"/>
                          <a:pt x="420" y="662"/>
                          <a:pt x="440" y="649"/>
                        </a:cubicBezTo>
                        <a:cubicBezTo>
                          <a:pt x="475" y="543"/>
                          <a:pt x="448" y="607"/>
                          <a:pt x="540" y="469"/>
                        </a:cubicBezTo>
                        <a:cubicBezTo>
                          <a:pt x="620" y="349"/>
                          <a:pt x="700" y="229"/>
                          <a:pt x="780" y="109"/>
                        </a:cubicBezTo>
                        <a:cubicBezTo>
                          <a:pt x="793" y="89"/>
                          <a:pt x="822" y="84"/>
                          <a:pt x="840" y="69"/>
                        </a:cubicBezTo>
                        <a:cubicBezTo>
                          <a:pt x="923" y="0"/>
                          <a:pt x="865" y="9"/>
                          <a:pt x="940" y="9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28" name="Freeform 56"/>
                  <p:cNvSpPr>
                    <a:spLocks noChangeAspect="1"/>
                  </p:cNvSpPr>
                  <p:nvPr/>
                </p:nvSpPr>
                <p:spPr bwMode="auto">
                  <a:xfrm>
                    <a:off x="6420" y="6220"/>
                    <a:ext cx="960" cy="1280"/>
                  </a:xfrm>
                  <a:custGeom>
                    <a:avLst/>
                    <a:gdLst/>
                    <a:ahLst/>
                    <a:cxnLst>
                      <a:cxn ang="0">
                        <a:pos x="0" y="1280"/>
                      </a:cxn>
                      <a:cxn ang="0">
                        <a:pos x="100" y="1040"/>
                      </a:cxn>
                      <a:cxn ang="0">
                        <a:pos x="120" y="980"/>
                      </a:cxn>
                      <a:cxn ang="0">
                        <a:pos x="200" y="860"/>
                      </a:cxn>
                      <a:cxn ang="0">
                        <a:pos x="260" y="780"/>
                      </a:cxn>
                      <a:cxn ang="0">
                        <a:pos x="380" y="660"/>
                      </a:cxn>
                      <a:cxn ang="0">
                        <a:pos x="460" y="540"/>
                      </a:cxn>
                      <a:cxn ang="0">
                        <a:pos x="540" y="420"/>
                      </a:cxn>
                      <a:cxn ang="0">
                        <a:pos x="560" y="360"/>
                      </a:cxn>
                      <a:cxn ang="0">
                        <a:pos x="620" y="300"/>
                      </a:cxn>
                      <a:cxn ang="0">
                        <a:pos x="700" y="180"/>
                      </a:cxn>
                      <a:cxn ang="0">
                        <a:pos x="820" y="100"/>
                      </a:cxn>
                      <a:cxn ang="0">
                        <a:pos x="960" y="0"/>
                      </a:cxn>
                    </a:cxnLst>
                    <a:rect l="0" t="0" r="r" b="b"/>
                    <a:pathLst>
                      <a:path w="960" h="1280">
                        <a:moveTo>
                          <a:pt x="0" y="1280"/>
                        </a:moveTo>
                        <a:cubicBezTo>
                          <a:pt x="50" y="1205"/>
                          <a:pt x="72" y="1125"/>
                          <a:pt x="100" y="1040"/>
                        </a:cubicBezTo>
                        <a:cubicBezTo>
                          <a:pt x="107" y="1020"/>
                          <a:pt x="108" y="998"/>
                          <a:pt x="120" y="980"/>
                        </a:cubicBezTo>
                        <a:cubicBezTo>
                          <a:pt x="147" y="940"/>
                          <a:pt x="173" y="900"/>
                          <a:pt x="200" y="860"/>
                        </a:cubicBezTo>
                        <a:cubicBezTo>
                          <a:pt x="218" y="832"/>
                          <a:pt x="238" y="805"/>
                          <a:pt x="260" y="780"/>
                        </a:cubicBezTo>
                        <a:cubicBezTo>
                          <a:pt x="298" y="738"/>
                          <a:pt x="380" y="660"/>
                          <a:pt x="380" y="660"/>
                        </a:cubicBezTo>
                        <a:cubicBezTo>
                          <a:pt x="418" y="545"/>
                          <a:pt x="373" y="652"/>
                          <a:pt x="460" y="540"/>
                        </a:cubicBezTo>
                        <a:cubicBezTo>
                          <a:pt x="490" y="502"/>
                          <a:pt x="525" y="466"/>
                          <a:pt x="540" y="420"/>
                        </a:cubicBezTo>
                        <a:cubicBezTo>
                          <a:pt x="547" y="400"/>
                          <a:pt x="548" y="378"/>
                          <a:pt x="560" y="360"/>
                        </a:cubicBezTo>
                        <a:cubicBezTo>
                          <a:pt x="576" y="336"/>
                          <a:pt x="603" y="322"/>
                          <a:pt x="620" y="300"/>
                        </a:cubicBezTo>
                        <a:cubicBezTo>
                          <a:pt x="650" y="262"/>
                          <a:pt x="673" y="220"/>
                          <a:pt x="700" y="180"/>
                        </a:cubicBezTo>
                        <a:cubicBezTo>
                          <a:pt x="727" y="140"/>
                          <a:pt x="780" y="127"/>
                          <a:pt x="820" y="100"/>
                        </a:cubicBezTo>
                        <a:cubicBezTo>
                          <a:pt x="868" y="68"/>
                          <a:pt x="919" y="41"/>
                          <a:pt x="960" y="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29" name="Freeform 57"/>
                  <p:cNvSpPr>
                    <a:spLocks noChangeAspect="1"/>
                  </p:cNvSpPr>
                  <p:nvPr/>
                </p:nvSpPr>
                <p:spPr bwMode="auto">
                  <a:xfrm>
                    <a:off x="7000" y="6540"/>
                    <a:ext cx="640" cy="920"/>
                  </a:xfrm>
                  <a:custGeom>
                    <a:avLst/>
                    <a:gdLst/>
                    <a:ahLst/>
                    <a:cxnLst>
                      <a:cxn ang="0">
                        <a:pos x="0" y="920"/>
                      </a:cxn>
                      <a:cxn ang="0">
                        <a:pos x="60" y="640"/>
                      </a:cxn>
                      <a:cxn ang="0">
                        <a:pos x="220" y="480"/>
                      </a:cxn>
                      <a:cxn ang="0">
                        <a:pos x="260" y="420"/>
                      </a:cxn>
                      <a:cxn ang="0">
                        <a:pos x="280" y="360"/>
                      </a:cxn>
                      <a:cxn ang="0">
                        <a:pos x="400" y="240"/>
                      </a:cxn>
                      <a:cxn ang="0">
                        <a:pos x="540" y="100"/>
                      </a:cxn>
                      <a:cxn ang="0">
                        <a:pos x="600" y="60"/>
                      </a:cxn>
                      <a:cxn ang="0">
                        <a:pos x="640" y="0"/>
                      </a:cxn>
                    </a:cxnLst>
                    <a:rect l="0" t="0" r="r" b="b"/>
                    <a:pathLst>
                      <a:path w="640" h="920">
                        <a:moveTo>
                          <a:pt x="0" y="920"/>
                        </a:moveTo>
                        <a:cubicBezTo>
                          <a:pt x="31" y="828"/>
                          <a:pt x="17" y="727"/>
                          <a:pt x="60" y="640"/>
                        </a:cubicBezTo>
                        <a:cubicBezTo>
                          <a:pt x="97" y="565"/>
                          <a:pt x="168" y="543"/>
                          <a:pt x="220" y="480"/>
                        </a:cubicBezTo>
                        <a:cubicBezTo>
                          <a:pt x="235" y="462"/>
                          <a:pt x="249" y="441"/>
                          <a:pt x="260" y="420"/>
                        </a:cubicBezTo>
                        <a:cubicBezTo>
                          <a:pt x="269" y="401"/>
                          <a:pt x="267" y="377"/>
                          <a:pt x="280" y="360"/>
                        </a:cubicBezTo>
                        <a:cubicBezTo>
                          <a:pt x="315" y="315"/>
                          <a:pt x="400" y="240"/>
                          <a:pt x="400" y="240"/>
                        </a:cubicBezTo>
                        <a:cubicBezTo>
                          <a:pt x="435" y="134"/>
                          <a:pt x="402" y="192"/>
                          <a:pt x="540" y="100"/>
                        </a:cubicBezTo>
                        <a:cubicBezTo>
                          <a:pt x="560" y="87"/>
                          <a:pt x="600" y="60"/>
                          <a:pt x="600" y="60"/>
                        </a:cubicBezTo>
                        <a:cubicBezTo>
                          <a:pt x="613" y="40"/>
                          <a:pt x="640" y="0"/>
                          <a:pt x="640" y="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30" name="Freeform 58"/>
                  <p:cNvSpPr>
                    <a:spLocks noChangeAspect="1"/>
                  </p:cNvSpPr>
                  <p:nvPr/>
                </p:nvSpPr>
                <p:spPr bwMode="auto">
                  <a:xfrm>
                    <a:off x="7500" y="6960"/>
                    <a:ext cx="360" cy="520"/>
                  </a:xfrm>
                  <a:custGeom>
                    <a:avLst/>
                    <a:gdLst/>
                    <a:ahLst/>
                    <a:cxnLst>
                      <a:cxn ang="0">
                        <a:pos x="0" y="520"/>
                      </a:cxn>
                      <a:cxn ang="0">
                        <a:pos x="180" y="100"/>
                      </a:cxn>
                      <a:cxn ang="0">
                        <a:pos x="300" y="20"/>
                      </a:cxn>
                      <a:cxn ang="0">
                        <a:pos x="360" y="0"/>
                      </a:cxn>
                    </a:cxnLst>
                    <a:rect l="0" t="0" r="r" b="b"/>
                    <a:pathLst>
                      <a:path w="360" h="520">
                        <a:moveTo>
                          <a:pt x="0" y="520"/>
                        </a:moveTo>
                        <a:cubicBezTo>
                          <a:pt x="36" y="340"/>
                          <a:pt x="8" y="215"/>
                          <a:pt x="180" y="100"/>
                        </a:cubicBezTo>
                        <a:cubicBezTo>
                          <a:pt x="220" y="73"/>
                          <a:pt x="254" y="35"/>
                          <a:pt x="300" y="20"/>
                        </a:cubicBezTo>
                        <a:cubicBezTo>
                          <a:pt x="320" y="13"/>
                          <a:pt x="360" y="0"/>
                          <a:pt x="360" y="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3131" name="Text Box 59"/>
              <p:cNvSpPr txBox="1">
                <a:spLocks noChangeAspect="1" noChangeArrowheads="1"/>
              </p:cNvSpPr>
              <p:nvPr/>
            </p:nvSpPr>
            <p:spPr bwMode="auto">
              <a:xfrm>
                <a:off x="1260" y="2520"/>
                <a:ext cx="2834" cy="5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l-GR" sz="1200" b="1"/>
                  <a:t>Αμύγδαλο</a:t>
                </a:r>
              </a:p>
            </p:txBody>
          </p:sp>
          <p:grpSp>
            <p:nvGrpSpPr>
              <p:cNvPr id="3132" name="Group 60"/>
              <p:cNvGrpSpPr>
                <a:grpSpLocks noChangeAspect="1"/>
              </p:cNvGrpSpPr>
              <p:nvPr/>
            </p:nvGrpSpPr>
            <p:grpSpPr bwMode="auto">
              <a:xfrm>
                <a:off x="1260" y="3240"/>
                <a:ext cx="2872" cy="708"/>
                <a:chOff x="3888" y="6912"/>
                <a:chExt cx="4032" cy="868"/>
              </a:xfrm>
            </p:grpSpPr>
            <p:grpSp>
              <p:nvGrpSpPr>
                <p:cNvPr id="3133" name="Group 61"/>
                <p:cNvGrpSpPr>
                  <a:grpSpLocks noChangeAspect="1"/>
                </p:cNvGrpSpPr>
                <p:nvPr/>
              </p:nvGrpSpPr>
              <p:grpSpPr bwMode="auto">
                <a:xfrm>
                  <a:off x="3888" y="6912"/>
                  <a:ext cx="4032" cy="864"/>
                  <a:chOff x="3928" y="6912"/>
                  <a:chExt cx="3992" cy="888"/>
                </a:xfrm>
              </p:grpSpPr>
              <p:grpSp>
                <p:nvGrpSpPr>
                  <p:cNvPr id="3134" name="Group 6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344" y="6912"/>
                    <a:ext cx="496" cy="411"/>
                    <a:chOff x="7172" y="6912"/>
                    <a:chExt cx="1036" cy="720"/>
                  </a:xfrm>
                </p:grpSpPr>
                <p:sp>
                  <p:nvSpPr>
                    <p:cNvPr id="3135" name="Arc 63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7172" y="6912"/>
                      <a:ext cx="505" cy="50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367"/>
                        <a:gd name="T1" fmla="*/ 0 h 21600"/>
                        <a:gd name="T2" fmla="*/ 21367 w 21367"/>
                        <a:gd name="T3" fmla="*/ 18433 h 21600"/>
                        <a:gd name="T4" fmla="*/ 0 w 21367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367" h="21600" fill="none" extrusionOk="0">
                          <a:moveTo>
                            <a:pt x="-1" y="0"/>
                          </a:moveTo>
                          <a:cubicBezTo>
                            <a:pt x="10706" y="0"/>
                            <a:pt x="19796" y="7842"/>
                            <a:pt x="21366" y="18433"/>
                          </a:cubicBezTo>
                        </a:path>
                        <a:path w="21367" h="21600" stroke="0" extrusionOk="0">
                          <a:moveTo>
                            <a:pt x="-1" y="0"/>
                          </a:moveTo>
                          <a:cubicBezTo>
                            <a:pt x="10706" y="0"/>
                            <a:pt x="19796" y="7842"/>
                            <a:pt x="21366" y="18433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36" name="Arc 6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7687" y="6912"/>
                      <a:ext cx="521" cy="36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37" name="Arc 65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7632" y="7239"/>
                      <a:ext cx="576" cy="393"/>
                    </a:xfrm>
                    <a:custGeom>
                      <a:avLst/>
                      <a:gdLst>
                        <a:gd name="G0" fmla="+- 0 0 0"/>
                        <a:gd name="G1" fmla="+- 19425 0 0"/>
                        <a:gd name="G2" fmla="+- 21600 0 0"/>
                        <a:gd name="T0" fmla="*/ 9447 w 21600"/>
                        <a:gd name="T1" fmla="*/ 0 h 19425"/>
                        <a:gd name="T2" fmla="*/ 21600 w 21600"/>
                        <a:gd name="T3" fmla="*/ 19425 h 19425"/>
                        <a:gd name="T4" fmla="*/ 0 w 21600"/>
                        <a:gd name="T5" fmla="*/ 19425 h 194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19425" fill="none" extrusionOk="0">
                          <a:moveTo>
                            <a:pt x="9446" y="0"/>
                          </a:moveTo>
                          <a:cubicBezTo>
                            <a:pt x="16881" y="3615"/>
                            <a:pt x="21600" y="11157"/>
                            <a:pt x="21600" y="19425"/>
                          </a:cubicBezTo>
                        </a:path>
                        <a:path w="21600" h="19425" stroke="0" extrusionOk="0">
                          <a:moveTo>
                            <a:pt x="9446" y="0"/>
                          </a:moveTo>
                          <a:cubicBezTo>
                            <a:pt x="16881" y="3615"/>
                            <a:pt x="21600" y="11157"/>
                            <a:pt x="21600" y="19425"/>
                          </a:cubicBezTo>
                          <a:lnTo>
                            <a:pt x="0" y="19425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3138" name="Group 6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928" y="6912"/>
                    <a:ext cx="3992" cy="888"/>
                    <a:chOff x="3928" y="6912"/>
                    <a:chExt cx="3992" cy="888"/>
                  </a:xfrm>
                </p:grpSpPr>
                <p:sp>
                  <p:nvSpPr>
                    <p:cNvPr id="3139" name="Line 6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7355" y="6912"/>
                      <a:ext cx="0" cy="2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40" name="Line 6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7713" y="7323"/>
                      <a:ext cx="20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41" name="Line 6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608" y="6912"/>
                      <a:ext cx="274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42" name="Line 7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7920" y="7323"/>
                      <a:ext cx="0" cy="45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43" name="Line 7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4032" y="7776"/>
                      <a:ext cx="388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44" name="Line 7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4032" y="6912"/>
                      <a:ext cx="57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45" name="Freeform 7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928" y="6920"/>
                      <a:ext cx="172" cy="880"/>
                    </a:xfrm>
                    <a:custGeom>
                      <a:avLst/>
                      <a:gdLst/>
                      <a:ahLst/>
                      <a:cxnLst>
                        <a:cxn ang="0">
                          <a:pos x="132" y="0"/>
                        </a:cxn>
                        <a:cxn ang="0">
                          <a:pos x="92" y="120"/>
                        </a:cxn>
                        <a:cxn ang="0">
                          <a:pos x="72" y="180"/>
                        </a:cxn>
                        <a:cxn ang="0">
                          <a:pos x="52" y="240"/>
                        </a:cxn>
                        <a:cxn ang="0">
                          <a:pos x="32" y="300"/>
                        </a:cxn>
                        <a:cxn ang="0">
                          <a:pos x="72" y="440"/>
                        </a:cxn>
                        <a:cxn ang="0">
                          <a:pos x="152" y="740"/>
                        </a:cxn>
                        <a:cxn ang="0">
                          <a:pos x="172" y="800"/>
                        </a:cxn>
                        <a:cxn ang="0">
                          <a:pos x="152" y="880"/>
                        </a:cxn>
                      </a:cxnLst>
                      <a:rect l="0" t="0" r="r" b="b"/>
                      <a:pathLst>
                        <a:path w="172" h="880">
                          <a:moveTo>
                            <a:pt x="132" y="0"/>
                          </a:moveTo>
                          <a:cubicBezTo>
                            <a:pt x="119" y="40"/>
                            <a:pt x="105" y="80"/>
                            <a:pt x="92" y="120"/>
                          </a:cubicBezTo>
                          <a:cubicBezTo>
                            <a:pt x="85" y="140"/>
                            <a:pt x="79" y="160"/>
                            <a:pt x="72" y="180"/>
                          </a:cubicBezTo>
                          <a:cubicBezTo>
                            <a:pt x="65" y="200"/>
                            <a:pt x="59" y="220"/>
                            <a:pt x="52" y="240"/>
                          </a:cubicBezTo>
                          <a:cubicBezTo>
                            <a:pt x="45" y="260"/>
                            <a:pt x="32" y="300"/>
                            <a:pt x="32" y="300"/>
                          </a:cubicBezTo>
                          <a:cubicBezTo>
                            <a:pt x="44" y="347"/>
                            <a:pt x="66" y="392"/>
                            <a:pt x="72" y="440"/>
                          </a:cubicBezTo>
                          <a:cubicBezTo>
                            <a:pt x="108" y="746"/>
                            <a:pt x="0" y="689"/>
                            <a:pt x="152" y="740"/>
                          </a:cubicBezTo>
                          <a:cubicBezTo>
                            <a:pt x="159" y="760"/>
                            <a:pt x="172" y="779"/>
                            <a:pt x="172" y="800"/>
                          </a:cubicBezTo>
                          <a:cubicBezTo>
                            <a:pt x="172" y="827"/>
                            <a:pt x="152" y="853"/>
                            <a:pt x="152" y="88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  <p:grpSp>
              <p:nvGrpSpPr>
                <p:cNvPr id="3146" name="Group 74"/>
                <p:cNvGrpSpPr>
                  <a:grpSpLocks noChangeAspect="1"/>
                </p:cNvGrpSpPr>
                <p:nvPr/>
              </p:nvGrpSpPr>
              <p:grpSpPr bwMode="auto">
                <a:xfrm>
                  <a:off x="3977" y="6920"/>
                  <a:ext cx="3940" cy="860"/>
                  <a:chOff x="3980" y="6920"/>
                  <a:chExt cx="3940" cy="860"/>
                </a:xfrm>
              </p:grpSpPr>
              <p:sp>
                <p:nvSpPr>
                  <p:cNvPr id="3147" name="Freeform 75"/>
                  <p:cNvSpPr>
                    <a:spLocks noChangeAspect="1"/>
                  </p:cNvSpPr>
                  <p:nvPr/>
                </p:nvSpPr>
                <p:spPr bwMode="auto">
                  <a:xfrm>
                    <a:off x="3980" y="7060"/>
                    <a:ext cx="540" cy="68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0" y="100"/>
                      </a:cxn>
                      <a:cxn ang="0">
                        <a:pos x="220" y="160"/>
                      </a:cxn>
                      <a:cxn ang="0">
                        <a:pos x="280" y="200"/>
                      </a:cxn>
                      <a:cxn ang="0">
                        <a:pos x="300" y="260"/>
                      </a:cxn>
                      <a:cxn ang="0">
                        <a:pos x="340" y="320"/>
                      </a:cxn>
                      <a:cxn ang="0">
                        <a:pos x="380" y="440"/>
                      </a:cxn>
                      <a:cxn ang="0">
                        <a:pos x="420" y="500"/>
                      </a:cxn>
                      <a:cxn ang="0">
                        <a:pos x="440" y="560"/>
                      </a:cxn>
                      <a:cxn ang="0">
                        <a:pos x="540" y="680"/>
                      </a:cxn>
                    </a:cxnLst>
                    <a:rect l="0" t="0" r="r" b="b"/>
                    <a:pathLst>
                      <a:path w="540" h="686">
                        <a:moveTo>
                          <a:pt x="0" y="0"/>
                        </a:moveTo>
                        <a:cubicBezTo>
                          <a:pt x="60" y="40"/>
                          <a:pt x="120" y="60"/>
                          <a:pt x="180" y="100"/>
                        </a:cubicBezTo>
                        <a:cubicBezTo>
                          <a:pt x="193" y="120"/>
                          <a:pt x="203" y="143"/>
                          <a:pt x="220" y="160"/>
                        </a:cubicBezTo>
                        <a:cubicBezTo>
                          <a:pt x="237" y="177"/>
                          <a:pt x="265" y="181"/>
                          <a:pt x="280" y="200"/>
                        </a:cubicBezTo>
                        <a:cubicBezTo>
                          <a:pt x="293" y="216"/>
                          <a:pt x="291" y="241"/>
                          <a:pt x="300" y="260"/>
                        </a:cubicBezTo>
                        <a:cubicBezTo>
                          <a:pt x="311" y="281"/>
                          <a:pt x="330" y="298"/>
                          <a:pt x="340" y="320"/>
                        </a:cubicBezTo>
                        <a:cubicBezTo>
                          <a:pt x="357" y="359"/>
                          <a:pt x="357" y="405"/>
                          <a:pt x="380" y="440"/>
                        </a:cubicBezTo>
                        <a:cubicBezTo>
                          <a:pt x="393" y="460"/>
                          <a:pt x="409" y="479"/>
                          <a:pt x="420" y="500"/>
                        </a:cubicBezTo>
                        <a:cubicBezTo>
                          <a:pt x="429" y="519"/>
                          <a:pt x="430" y="542"/>
                          <a:pt x="440" y="560"/>
                        </a:cubicBezTo>
                        <a:cubicBezTo>
                          <a:pt x="510" y="686"/>
                          <a:pt x="474" y="680"/>
                          <a:pt x="540" y="6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48" name="Freeform 76"/>
                  <p:cNvSpPr>
                    <a:spLocks noChangeAspect="1"/>
                  </p:cNvSpPr>
                  <p:nvPr/>
                </p:nvSpPr>
                <p:spPr bwMode="auto">
                  <a:xfrm>
                    <a:off x="4440" y="6920"/>
                    <a:ext cx="520" cy="82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0" y="160"/>
                      </a:cxn>
                      <a:cxn ang="0">
                        <a:pos x="180" y="220"/>
                      </a:cxn>
                      <a:cxn ang="0">
                        <a:pos x="200" y="280"/>
                      </a:cxn>
                      <a:cxn ang="0">
                        <a:pos x="320" y="460"/>
                      </a:cxn>
                      <a:cxn ang="0">
                        <a:pos x="400" y="700"/>
                      </a:cxn>
                      <a:cxn ang="0">
                        <a:pos x="520" y="820"/>
                      </a:cxn>
                    </a:cxnLst>
                    <a:rect l="0" t="0" r="r" b="b"/>
                    <a:pathLst>
                      <a:path w="520" h="820">
                        <a:moveTo>
                          <a:pt x="0" y="0"/>
                        </a:moveTo>
                        <a:cubicBezTo>
                          <a:pt x="93" y="140"/>
                          <a:pt x="40" y="93"/>
                          <a:pt x="140" y="160"/>
                        </a:cubicBezTo>
                        <a:cubicBezTo>
                          <a:pt x="153" y="180"/>
                          <a:pt x="169" y="199"/>
                          <a:pt x="180" y="220"/>
                        </a:cubicBezTo>
                        <a:cubicBezTo>
                          <a:pt x="189" y="239"/>
                          <a:pt x="190" y="262"/>
                          <a:pt x="200" y="280"/>
                        </a:cubicBezTo>
                        <a:cubicBezTo>
                          <a:pt x="235" y="343"/>
                          <a:pt x="280" y="400"/>
                          <a:pt x="320" y="460"/>
                        </a:cubicBezTo>
                        <a:cubicBezTo>
                          <a:pt x="356" y="514"/>
                          <a:pt x="378" y="633"/>
                          <a:pt x="400" y="700"/>
                        </a:cubicBezTo>
                        <a:cubicBezTo>
                          <a:pt x="414" y="742"/>
                          <a:pt x="475" y="820"/>
                          <a:pt x="520" y="8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49" name="Freeform 77"/>
                  <p:cNvSpPr>
                    <a:spLocks noChangeAspect="1"/>
                  </p:cNvSpPr>
                  <p:nvPr/>
                </p:nvSpPr>
                <p:spPr bwMode="auto">
                  <a:xfrm>
                    <a:off x="4920" y="6920"/>
                    <a:ext cx="540" cy="84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100"/>
                      </a:cxn>
                      <a:cxn ang="0">
                        <a:pos x="240" y="300"/>
                      </a:cxn>
                      <a:cxn ang="0">
                        <a:pos x="400" y="700"/>
                      </a:cxn>
                      <a:cxn ang="0">
                        <a:pos x="540" y="840"/>
                      </a:cxn>
                    </a:cxnLst>
                    <a:rect l="0" t="0" r="r" b="b"/>
                    <a:pathLst>
                      <a:path w="540" h="840">
                        <a:moveTo>
                          <a:pt x="0" y="0"/>
                        </a:moveTo>
                        <a:cubicBezTo>
                          <a:pt x="7" y="7"/>
                          <a:pt x="109" y="89"/>
                          <a:pt x="120" y="100"/>
                        </a:cubicBezTo>
                        <a:cubicBezTo>
                          <a:pt x="173" y="153"/>
                          <a:pt x="199" y="238"/>
                          <a:pt x="240" y="300"/>
                        </a:cubicBezTo>
                        <a:cubicBezTo>
                          <a:pt x="274" y="471"/>
                          <a:pt x="306" y="560"/>
                          <a:pt x="400" y="700"/>
                        </a:cubicBezTo>
                        <a:cubicBezTo>
                          <a:pt x="437" y="755"/>
                          <a:pt x="493" y="793"/>
                          <a:pt x="540" y="84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50" name="Freeform 78"/>
                  <p:cNvSpPr>
                    <a:spLocks noChangeAspect="1"/>
                  </p:cNvSpPr>
                  <p:nvPr/>
                </p:nvSpPr>
                <p:spPr bwMode="auto">
                  <a:xfrm>
                    <a:off x="5400" y="6940"/>
                    <a:ext cx="460" cy="84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0" y="60"/>
                      </a:cxn>
                      <a:cxn ang="0">
                        <a:pos x="100" y="100"/>
                      </a:cxn>
                      <a:cxn ang="0">
                        <a:pos x="140" y="220"/>
                      </a:cxn>
                      <a:cxn ang="0">
                        <a:pos x="420" y="760"/>
                      </a:cxn>
                      <a:cxn ang="0">
                        <a:pos x="460" y="840"/>
                      </a:cxn>
                    </a:cxnLst>
                    <a:rect l="0" t="0" r="r" b="b"/>
                    <a:pathLst>
                      <a:path w="460" h="840">
                        <a:moveTo>
                          <a:pt x="0" y="0"/>
                        </a:moveTo>
                        <a:cubicBezTo>
                          <a:pt x="13" y="20"/>
                          <a:pt x="23" y="43"/>
                          <a:pt x="40" y="60"/>
                        </a:cubicBezTo>
                        <a:cubicBezTo>
                          <a:pt x="57" y="77"/>
                          <a:pt x="87" y="80"/>
                          <a:pt x="100" y="100"/>
                        </a:cubicBezTo>
                        <a:cubicBezTo>
                          <a:pt x="122" y="136"/>
                          <a:pt x="127" y="180"/>
                          <a:pt x="140" y="220"/>
                        </a:cubicBezTo>
                        <a:cubicBezTo>
                          <a:pt x="204" y="413"/>
                          <a:pt x="241" y="640"/>
                          <a:pt x="420" y="760"/>
                        </a:cubicBezTo>
                        <a:cubicBezTo>
                          <a:pt x="443" y="829"/>
                          <a:pt x="425" y="805"/>
                          <a:pt x="460" y="84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51" name="Freeform 79"/>
                  <p:cNvSpPr>
                    <a:spLocks noChangeAspect="1"/>
                  </p:cNvSpPr>
                  <p:nvPr/>
                </p:nvSpPr>
                <p:spPr bwMode="auto">
                  <a:xfrm>
                    <a:off x="5800" y="6920"/>
                    <a:ext cx="484" cy="82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40"/>
                      </a:cxn>
                      <a:cxn ang="0">
                        <a:pos x="140" y="280"/>
                      </a:cxn>
                      <a:cxn ang="0">
                        <a:pos x="180" y="340"/>
                      </a:cxn>
                      <a:cxn ang="0">
                        <a:pos x="200" y="400"/>
                      </a:cxn>
                      <a:cxn ang="0">
                        <a:pos x="320" y="580"/>
                      </a:cxn>
                      <a:cxn ang="0">
                        <a:pos x="400" y="680"/>
                      </a:cxn>
                      <a:cxn ang="0">
                        <a:pos x="480" y="820"/>
                      </a:cxn>
                    </a:cxnLst>
                    <a:rect l="0" t="0" r="r" b="b"/>
                    <a:pathLst>
                      <a:path w="484" h="820">
                        <a:moveTo>
                          <a:pt x="0" y="0"/>
                        </a:moveTo>
                        <a:cubicBezTo>
                          <a:pt x="20" y="13"/>
                          <a:pt x="47" y="20"/>
                          <a:pt x="60" y="40"/>
                        </a:cubicBezTo>
                        <a:cubicBezTo>
                          <a:pt x="103" y="108"/>
                          <a:pt x="95" y="213"/>
                          <a:pt x="140" y="280"/>
                        </a:cubicBezTo>
                        <a:cubicBezTo>
                          <a:pt x="153" y="300"/>
                          <a:pt x="169" y="319"/>
                          <a:pt x="180" y="340"/>
                        </a:cubicBezTo>
                        <a:cubicBezTo>
                          <a:pt x="189" y="359"/>
                          <a:pt x="190" y="382"/>
                          <a:pt x="200" y="400"/>
                        </a:cubicBezTo>
                        <a:cubicBezTo>
                          <a:pt x="235" y="463"/>
                          <a:pt x="297" y="512"/>
                          <a:pt x="320" y="580"/>
                        </a:cubicBezTo>
                        <a:cubicBezTo>
                          <a:pt x="348" y="663"/>
                          <a:pt x="322" y="628"/>
                          <a:pt x="400" y="680"/>
                        </a:cubicBezTo>
                        <a:cubicBezTo>
                          <a:pt x="484" y="806"/>
                          <a:pt x="480" y="752"/>
                          <a:pt x="480" y="8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52" name="Freeform 80"/>
                  <p:cNvSpPr>
                    <a:spLocks noChangeAspect="1"/>
                  </p:cNvSpPr>
                  <p:nvPr/>
                </p:nvSpPr>
                <p:spPr bwMode="auto">
                  <a:xfrm>
                    <a:off x="6320" y="6940"/>
                    <a:ext cx="560" cy="82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20"/>
                      </a:cxn>
                      <a:cxn ang="0">
                        <a:pos x="100" y="80"/>
                      </a:cxn>
                      <a:cxn ang="0">
                        <a:pos x="160" y="160"/>
                      </a:cxn>
                      <a:cxn ang="0">
                        <a:pos x="240" y="280"/>
                      </a:cxn>
                      <a:cxn ang="0">
                        <a:pos x="320" y="560"/>
                      </a:cxn>
                      <a:cxn ang="0">
                        <a:pos x="420" y="680"/>
                      </a:cxn>
                      <a:cxn ang="0">
                        <a:pos x="460" y="740"/>
                      </a:cxn>
                      <a:cxn ang="0">
                        <a:pos x="560" y="820"/>
                      </a:cxn>
                    </a:cxnLst>
                    <a:rect l="0" t="0" r="r" b="b"/>
                    <a:pathLst>
                      <a:path w="560" h="820">
                        <a:moveTo>
                          <a:pt x="0" y="0"/>
                        </a:moveTo>
                        <a:cubicBezTo>
                          <a:pt x="20" y="7"/>
                          <a:pt x="44" y="7"/>
                          <a:pt x="60" y="20"/>
                        </a:cubicBezTo>
                        <a:cubicBezTo>
                          <a:pt x="79" y="35"/>
                          <a:pt x="86" y="60"/>
                          <a:pt x="100" y="80"/>
                        </a:cubicBezTo>
                        <a:cubicBezTo>
                          <a:pt x="119" y="107"/>
                          <a:pt x="141" y="133"/>
                          <a:pt x="160" y="160"/>
                        </a:cubicBezTo>
                        <a:cubicBezTo>
                          <a:pt x="188" y="199"/>
                          <a:pt x="240" y="280"/>
                          <a:pt x="240" y="280"/>
                        </a:cubicBezTo>
                        <a:cubicBezTo>
                          <a:pt x="255" y="353"/>
                          <a:pt x="280" y="500"/>
                          <a:pt x="320" y="560"/>
                        </a:cubicBezTo>
                        <a:cubicBezTo>
                          <a:pt x="419" y="709"/>
                          <a:pt x="292" y="526"/>
                          <a:pt x="420" y="680"/>
                        </a:cubicBezTo>
                        <a:cubicBezTo>
                          <a:pt x="435" y="698"/>
                          <a:pt x="443" y="723"/>
                          <a:pt x="460" y="740"/>
                        </a:cubicBezTo>
                        <a:cubicBezTo>
                          <a:pt x="490" y="770"/>
                          <a:pt x="530" y="790"/>
                          <a:pt x="560" y="8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53" name="Freeform 81"/>
                  <p:cNvSpPr>
                    <a:spLocks noChangeAspect="1"/>
                  </p:cNvSpPr>
                  <p:nvPr/>
                </p:nvSpPr>
                <p:spPr bwMode="auto">
                  <a:xfrm>
                    <a:off x="6800" y="6920"/>
                    <a:ext cx="640" cy="84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100"/>
                      </a:cxn>
                      <a:cxn ang="0">
                        <a:pos x="140" y="160"/>
                      </a:cxn>
                      <a:cxn ang="0">
                        <a:pos x="280" y="400"/>
                      </a:cxn>
                      <a:cxn ang="0">
                        <a:pos x="360" y="500"/>
                      </a:cxn>
                      <a:cxn ang="0">
                        <a:pos x="460" y="620"/>
                      </a:cxn>
                      <a:cxn ang="0">
                        <a:pos x="540" y="720"/>
                      </a:cxn>
                      <a:cxn ang="0">
                        <a:pos x="560" y="780"/>
                      </a:cxn>
                      <a:cxn ang="0">
                        <a:pos x="640" y="840"/>
                      </a:cxn>
                    </a:cxnLst>
                    <a:rect l="0" t="0" r="r" b="b"/>
                    <a:pathLst>
                      <a:path w="640" h="840">
                        <a:moveTo>
                          <a:pt x="0" y="0"/>
                        </a:moveTo>
                        <a:cubicBezTo>
                          <a:pt x="44" y="30"/>
                          <a:pt x="89" y="54"/>
                          <a:pt x="120" y="100"/>
                        </a:cubicBezTo>
                        <a:cubicBezTo>
                          <a:pt x="132" y="118"/>
                          <a:pt x="131" y="141"/>
                          <a:pt x="140" y="160"/>
                        </a:cubicBezTo>
                        <a:cubicBezTo>
                          <a:pt x="182" y="244"/>
                          <a:pt x="227" y="321"/>
                          <a:pt x="280" y="400"/>
                        </a:cubicBezTo>
                        <a:cubicBezTo>
                          <a:pt x="357" y="516"/>
                          <a:pt x="226" y="411"/>
                          <a:pt x="360" y="500"/>
                        </a:cubicBezTo>
                        <a:cubicBezTo>
                          <a:pt x="389" y="543"/>
                          <a:pt x="431" y="577"/>
                          <a:pt x="460" y="620"/>
                        </a:cubicBezTo>
                        <a:cubicBezTo>
                          <a:pt x="537" y="736"/>
                          <a:pt x="406" y="631"/>
                          <a:pt x="540" y="720"/>
                        </a:cubicBezTo>
                        <a:cubicBezTo>
                          <a:pt x="547" y="740"/>
                          <a:pt x="547" y="764"/>
                          <a:pt x="560" y="780"/>
                        </a:cubicBezTo>
                        <a:cubicBezTo>
                          <a:pt x="581" y="806"/>
                          <a:pt x="616" y="816"/>
                          <a:pt x="640" y="84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54" name="Freeform 82"/>
                  <p:cNvSpPr>
                    <a:spLocks noChangeAspect="1"/>
                  </p:cNvSpPr>
                  <p:nvPr/>
                </p:nvSpPr>
                <p:spPr bwMode="auto">
                  <a:xfrm>
                    <a:off x="7420" y="7000"/>
                    <a:ext cx="500" cy="700"/>
                  </a:xfrm>
                  <a:custGeom>
                    <a:avLst/>
                    <a:gdLst/>
                    <a:ahLst/>
                    <a:cxnLst>
                      <a:cxn ang="0">
                        <a:pos x="500" y="700"/>
                      </a:cxn>
                      <a:cxn ang="0">
                        <a:pos x="440" y="640"/>
                      </a:cxn>
                      <a:cxn ang="0">
                        <a:pos x="400" y="580"/>
                      </a:cxn>
                      <a:cxn ang="0">
                        <a:pos x="280" y="500"/>
                      </a:cxn>
                      <a:cxn ang="0">
                        <a:pos x="240" y="380"/>
                      </a:cxn>
                      <a:cxn ang="0">
                        <a:pos x="200" y="320"/>
                      </a:cxn>
                      <a:cxn ang="0">
                        <a:pos x="140" y="200"/>
                      </a:cxn>
                      <a:cxn ang="0">
                        <a:pos x="80" y="12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00" h="700">
                        <a:moveTo>
                          <a:pt x="500" y="700"/>
                        </a:moveTo>
                        <a:cubicBezTo>
                          <a:pt x="480" y="680"/>
                          <a:pt x="458" y="662"/>
                          <a:pt x="440" y="640"/>
                        </a:cubicBezTo>
                        <a:cubicBezTo>
                          <a:pt x="425" y="622"/>
                          <a:pt x="418" y="596"/>
                          <a:pt x="400" y="580"/>
                        </a:cubicBezTo>
                        <a:cubicBezTo>
                          <a:pt x="364" y="548"/>
                          <a:pt x="280" y="500"/>
                          <a:pt x="280" y="500"/>
                        </a:cubicBezTo>
                        <a:cubicBezTo>
                          <a:pt x="267" y="460"/>
                          <a:pt x="263" y="415"/>
                          <a:pt x="240" y="380"/>
                        </a:cubicBezTo>
                        <a:cubicBezTo>
                          <a:pt x="227" y="360"/>
                          <a:pt x="211" y="341"/>
                          <a:pt x="200" y="320"/>
                        </a:cubicBezTo>
                        <a:cubicBezTo>
                          <a:pt x="134" y="188"/>
                          <a:pt x="236" y="334"/>
                          <a:pt x="140" y="200"/>
                        </a:cubicBezTo>
                        <a:cubicBezTo>
                          <a:pt x="121" y="173"/>
                          <a:pt x="99" y="147"/>
                          <a:pt x="80" y="120"/>
                        </a:cubicBezTo>
                        <a:cubicBezTo>
                          <a:pt x="52" y="81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3155" name="Text Box 83"/>
              <p:cNvSpPr txBox="1">
                <a:spLocks noChangeAspect="1" noChangeArrowheads="1"/>
              </p:cNvSpPr>
              <p:nvPr/>
            </p:nvSpPr>
            <p:spPr bwMode="auto">
              <a:xfrm>
                <a:off x="1260" y="3960"/>
                <a:ext cx="2834" cy="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l-GR" sz="1200" b="1"/>
                  <a:t>Μπαστούνι</a:t>
                </a:r>
              </a:p>
            </p:txBody>
          </p:sp>
          <p:grpSp>
            <p:nvGrpSpPr>
              <p:cNvPr id="3156" name="Group 84"/>
              <p:cNvGrpSpPr>
                <a:grpSpLocks noChangeAspect="1"/>
              </p:cNvGrpSpPr>
              <p:nvPr/>
            </p:nvGrpSpPr>
            <p:grpSpPr bwMode="auto">
              <a:xfrm>
                <a:off x="7740" y="1980"/>
                <a:ext cx="2880" cy="648"/>
                <a:chOff x="3140" y="1580"/>
                <a:chExt cx="3340" cy="888"/>
              </a:xfrm>
            </p:grpSpPr>
            <p:sp>
              <p:nvSpPr>
                <p:cNvPr id="3157" name="Line 85"/>
                <p:cNvSpPr>
                  <a:spLocks noChangeAspect="1" noChangeShapeType="1"/>
                </p:cNvSpPr>
                <p:nvPr/>
              </p:nvSpPr>
              <p:spPr bwMode="auto">
                <a:xfrm>
                  <a:off x="3168" y="1593"/>
                  <a:ext cx="30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3158" name="Line 86"/>
                <p:cNvSpPr>
                  <a:spLocks noChangeAspect="1" noChangeShapeType="1"/>
                </p:cNvSpPr>
                <p:nvPr/>
              </p:nvSpPr>
              <p:spPr bwMode="auto">
                <a:xfrm>
                  <a:off x="3168" y="2449"/>
                  <a:ext cx="30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3159" name="Line 87"/>
                <p:cNvSpPr>
                  <a:spLocks noChangeAspect="1" noChangeShapeType="1"/>
                </p:cNvSpPr>
                <p:nvPr/>
              </p:nvSpPr>
              <p:spPr bwMode="auto">
                <a:xfrm>
                  <a:off x="6188" y="1593"/>
                  <a:ext cx="0" cy="21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3160" name="Line 88"/>
                <p:cNvSpPr>
                  <a:spLocks noChangeAspect="1" noChangeShapeType="1"/>
                </p:cNvSpPr>
                <p:nvPr/>
              </p:nvSpPr>
              <p:spPr bwMode="auto">
                <a:xfrm>
                  <a:off x="6188" y="2235"/>
                  <a:ext cx="0" cy="21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3161" name="Group 89"/>
                <p:cNvGrpSpPr>
                  <a:grpSpLocks noChangeAspect="1"/>
                </p:cNvGrpSpPr>
                <p:nvPr/>
              </p:nvGrpSpPr>
              <p:grpSpPr bwMode="auto">
                <a:xfrm>
                  <a:off x="3175" y="1584"/>
                  <a:ext cx="3305" cy="884"/>
                  <a:chOff x="3175" y="1584"/>
                  <a:chExt cx="3305" cy="884"/>
                </a:xfrm>
              </p:grpSpPr>
              <p:grpSp>
                <p:nvGrpSpPr>
                  <p:cNvPr id="3162" name="Group 9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175" y="1584"/>
                    <a:ext cx="3061" cy="884"/>
                    <a:chOff x="3175" y="1584"/>
                    <a:chExt cx="3061" cy="884"/>
                  </a:xfrm>
                </p:grpSpPr>
                <p:sp>
                  <p:nvSpPr>
                    <p:cNvPr id="3163" name="Freeform 9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237" y="1601"/>
                      <a:ext cx="504" cy="85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40" y="40"/>
                        </a:cxn>
                        <a:cxn ang="0">
                          <a:pos x="180" y="100"/>
                        </a:cxn>
                        <a:cxn ang="0">
                          <a:pos x="240" y="160"/>
                        </a:cxn>
                        <a:cxn ang="0">
                          <a:pos x="360" y="240"/>
                        </a:cxn>
                        <a:cxn ang="0">
                          <a:pos x="480" y="340"/>
                        </a:cxn>
                        <a:cxn ang="0">
                          <a:pos x="700" y="560"/>
                        </a:cxn>
                        <a:cxn ang="0">
                          <a:pos x="760" y="680"/>
                        </a:cxn>
                        <a:cxn ang="0">
                          <a:pos x="820" y="880"/>
                        </a:cxn>
                        <a:cxn ang="0">
                          <a:pos x="960" y="1320"/>
                        </a:cxn>
                        <a:cxn ang="0">
                          <a:pos x="980" y="1440"/>
                        </a:cxn>
                        <a:cxn ang="0">
                          <a:pos x="1060" y="1700"/>
                        </a:cxn>
                        <a:cxn ang="0">
                          <a:pos x="1140" y="2020"/>
                        </a:cxn>
                      </a:cxnLst>
                      <a:rect l="0" t="0" r="r" b="b"/>
                      <a:pathLst>
                        <a:path w="1140" h="2020">
                          <a:moveTo>
                            <a:pt x="0" y="0"/>
                          </a:moveTo>
                          <a:cubicBezTo>
                            <a:pt x="5" y="1"/>
                            <a:pt x="127" y="30"/>
                            <a:pt x="140" y="40"/>
                          </a:cubicBezTo>
                          <a:cubicBezTo>
                            <a:pt x="159" y="55"/>
                            <a:pt x="165" y="82"/>
                            <a:pt x="180" y="100"/>
                          </a:cubicBezTo>
                          <a:cubicBezTo>
                            <a:pt x="198" y="122"/>
                            <a:pt x="218" y="143"/>
                            <a:pt x="240" y="160"/>
                          </a:cubicBezTo>
                          <a:cubicBezTo>
                            <a:pt x="278" y="190"/>
                            <a:pt x="326" y="206"/>
                            <a:pt x="360" y="240"/>
                          </a:cubicBezTo>
                          <a:cubicBezTo>
                            <a:pt x="437" y="317"/>
                            <a:pt x="396" y="284"/>
                            <a:pt x="480" y="340"/>
                          </a:cubicBezTo>
                          <a:cubicBezTo>
                            <a:pt x="540" y="430"/>
                            <a:pt x="611" y="501"/>
                            <a:pt x="700" y="560"/>
                          </a:cubicBezTo>
                          <a:cubicBezTo>
                            <a:pt x="773" y="779"/>
                            <a:pt x="657" y="447"/>
                            <a:pt x="760" y="680"/>
                          </a:cubicBezTo>
                          <a:cubicBezTo>
                            <a:pt x="804" y="778"/>
                            <a:pt x="793" y="790"/>
                            <a:pt x="820" y="880"/>
                          </a:cubicBezTo>
                          <a:cubicBezTo>
                            <a:pt x="864" y="1027"/>
                            <a:pt x="927" y="1170"/>
                            <a:pt x="960" y="1320"/>
                          </a:cubicBezTo>
                          <a:cubicBezTo>
                            <a:pt x="969" y="1360"/>
                            <a:pt x="970" y="1401"/>
                            <a:pt x="980" y="1440"/>
                          </a:cubicBezTo>
                          <a:cubicBezTo>
                            <a:pt x="1002" y="1529"/>
                            <a:pt x="1044" y="1610"/>
                            <a:pt x="1060" y="1700"/>
                          </a:cubicBezTo>
                          <a:cubicBezTo>
                            <a:pt x="1081" y="1813"/>
                            <a:pt x="1088" y="1917"/>
                            <a:pt x="1140" y="202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64" name="Freeform 9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812" y="1593"/>
                      <a:ext cx="478" cy="8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80" y="80"/>
                        </a:cxn>
                        <a:cxn ang="0">
                          <a:pos x="220" y="140"/>
                        </a:cxn>
                        <a:cxn ang="0">
                          <a:pos x="340" y="220"/>
                        </a:cxn>
                        <a:cxn ang="0">
                          <a:pos x="440" y="320"/>
                        </a:cxn>
                        <a:cxn ang="0">
                          <a:pos x="480" y="380"/>
                        </a:cxn>
                        <a:cxn ang="0">
                          <a:pos x="600" y="500"/>
                        </a:cxn>
                        <a:cxn ang="0">
                          <a:pos x="680" y="600"/>
                        </a:cxn>
                        <a:cxn ang="0">
                          <a:pos x="700" y="660"/>
                        </a:cxn>
                        <a:cxn ang="0">
                          <a:pos x="760" y="740"/>
                        </a:cxn>
                        <a:cxn ang="0">
                          <a:pos x="900" y="1000"/>
                        </a:cxn>
                        <a:cxn ang="0">
                          <a:pos x="940" y="1120"/>
                        </a:cxn>
                        <a:cxn ang="0">
                          <a:pos x="1020" y="1480"/>
                        </a:cxn>
                        <a:cxn ang="0">
                          <a:pos x="1080" y="2000"/>
                        </a:cxn>
                      </a:cxnLst>
                      <a:rect l="0" t="0" r="r" b="b"/>
                      <a:pathLst>
                        <a:path w="1080" h="2000">
                          <a:moveTo>
                            <a:pt x="0" y="0"/>
                          </a:moveTo>
                          <a:cubicBezTo>
                            <a:pt x="143" y="48"/>
                            <a:pt x="85" y="17"/>
                            <a:pt x="180" y="80"/>
                          </a:cubicBezTo>
                          <a:cubicBezTo>
                            <a:pt x="193" y="100"/>
                            <a:pt x="202" y="124"/>
                            <a:pt x="220" y="140"/>
                          </a:cubicBezTo>
                          <a:cubicBezTo>
                            <a:pt x="256" y="172"/>
                            <a:pt x="340" y="220"/>
                            <a:pt x="340" y="220"/>
                          </a:cubicBezTo>
                          <a:cubicBezTo>
                            <a:pt x="447" y="380"/>
                            <a:pt x="307" y="187"/>
                            <a:pt x="440" y="320"/>
                          </a:cubicBezTo>
                          <a:cubicBezTo>
                            <a:pt x="457" y="337"/>
                            <a:pt x="464" y="362"/>
                            <a:pt x="480" y="380"/>
                          </a:cubicBezTo>
                          <a:cubicBezTo>
                            <a:pt x="518" y="422"/>
                            <a:pt x="600" y="500"/>
                            <a:pt x="600" y="500"/>
                          </a:cubicBezTo>
                          <a:cubicBezTo>
                            <a:pt x="650" y="651"/>
                            <a:pt x="577" y="471"/>
                            <a:pt x="680" y="600"/>
                          </a:cubicBezTo>
                          <a:cubicBezTo>
                            <a:pt x="693" y="616"/>
                            <a:pt x="690" y="642"/>
                            <a:pt x="700" y="660"/>
                          </a:cubicBezTo>
                          <a:cubicBezTo>
                            <a:pt x="717" y="689"/>
                            <a:pt x="740" y="713"/>
                            <a:pt x="760" y="740"/>
                          </a:cubicBezTo>
                          <a:cubicBezTo>
                            <a:pt x="792" y="835"/>
                            <a:pt x="860" y="910"/>
                            <a:pt x="900" y="1000"/>
                          </a:cubicBezTo>
                          <a:cubicBezTo>
                            <a:pt x="917" y="1039"/>
                            <a:pt x="940" y="1120"/>
                            <a:pt x="940" y="1120"/>
                          </a:cubicBezTo>
                          <a:cubicBezTo>
                            <a:pt x="955" y="1256"/>
                            <a:pt x="978" y="1353"/>
                            <a:pt x="1020" y="1480"/>
                          </a:cubicBezTo>
                          <a:cubicBezTo>
                            <a:pt x="1066" y="1617"/>
                            <a:pt x="1080" y="1855"/>
                            <a:pt x="1080" y="200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65" name="Freeform 9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440" y="1593"/>
                      <a:ext cx="593" cy="86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60" y="40"/>
                        </a:cxn>
                        <a:cxn ang="0">
                          <a:pos x="180" y="80"/>
                        </a:cxn>
                        <a:cxn ang="0">
                          <a:pos x="300" y="160"/>
                        </a:cxn>
                        <a:cxn ang="0">
                          <a:pos x="400" y="260"/>
                        </a:cxn>
                        <a:cxn ang="0">
                          <a:pos x="520" y="380"/>
                        </a:cxn>
                        <a:cxn ang="0">
                          <a:pos x="580" y="440"/>
                        </a:cxn>
                        <a:cxn ang="0">
                          <a:pos x="700" y="480"/>
                        </a:cxn>
                        <a:cxn ang="0">
                          <a:pos x="740" y="540"/>
                        </a:cxn>
                        <a:cxn ang="0">
                          <a:pos x="860" y="660"/>
                        </a:cxn>
                        <a:cxn ang="0">
                          <a:pos x="880" y="720"/>
                        </a:cxn>
                        <a:cxn ang="0">
                          <a:pos x="920" y="800"/>
                        </a:cxn>
                        <a:cxn ang="0">
                          <a:pos x="960" y="940"/>
                        </a:cxn>
                        <a:cxn ang="0">
                          <a:pos x="1000" y="1000"/>
                        </a:cxn>
                        <a:cxn ang="0">
                          <a:pos x="1080" y="1200"/>
                        </a:cxn>
                        <a:cxn ang="0">
                          <a:pos x="1200" y="1700"/>
                        </a:cxn>
                        <a:cxn ang="0">
                          <a:pos x="1240" y="1860"/>
                        </a:cxn>
                        <a:cxn ang="0">
                          <a:pos x="1280" y="1920"/>
                        </a:cxn>
                        <a:cxn ang="0">
                          <a:pos x="1340" y="2020"/>
                        </a:cxn>
                      </a:cxnLst>
                      <a:rect l="0" t="0" r="r" b="b"/>
                      <a:pathLst>
                        <a:path w="1340" h="2024">
                          <a:moveTo>
                            <a:pt x="0" y="0"/>
                          </a:moveTo>
                          <a:cubicBezTo>
                            <a:pt x="20" y="13"/>
                            <a:pt x="38" y="30"/>
                            <a:pt x="60" y="40"/>
                          </a:cubicBezTo>
                          <a:cubicBezTo>
                            <a:pt x="99" y="57"/>
                            <a:pt x="145" y="57"/>
                            <a:pt x="180" y="80"/>
                          </a:cubicBezTo>
                          <a:cubicBezTo>
                            <a:pt x="220" y="107"/>
                            <a:pt x="300" y="160"/>
                            <a:pt x="300" y="160"/>
                          </a:cubicBezTo>
                          <a:cubicBezTo>
                            <a:pt x="382" y="284"/>
                            <a:pt x="291" y="163"/>
                            <a:pt x="400" y="260"/>
                          </a:cubicBezTo>
                          <a:cubicBezTo>
                            <a:pt x="442" y="298"/>
                            <a:pt x="480" y="340"/>
                            <a:pt x="520" y="380"/>
                          </a:cubicBezTo>
                          <a:cubicBezTo>
                            <a:pt x="540" y="400"/>
                            <a:pt x="553" y="431"/>
                            <a:pt x="580" y="440"/>
                          </a:cubicBezTo>
                          <a:cubicBezTo>
                            <a:pt x="620" y="453"/>
                            <a:pt x="660" y="467"/>
                            <a:pt x="700" y="480"/>
                          </a:cubicBezTo>
                          <a:cubicBezTo>
                            <a:pt x="713" y="500"/>
                            <a:pt x="724" y="522"/>
                            <a:pt x="740" y="540"/>
                          </a:cubicBezTo>
                          <a:cubicBezTo>
                            <a:pt x="778" y="582"/>
                            <a:pt x="860" y="660"/>
                            <a:pt x="860" y="660"/>
                          </a:cubicBezTo>
                          <a:cubicBezTo>
                            <a:pt x="867" y="680"/>
                            <a:pt x="872" y="701"/>
                            <a:pt x="880" y="720"/>
                          </a:cubicBezTo>
                          <a:cubicBezTo>
                            <a:pt x="892" y="747"/>
                            <a:pt x="910" y="772"/>
                            <a:pt x="920" y="800"/>
                          </a:cubicBezTo>
                          <a:cubicBezTo>
                            <a:pt x="939" y="851"/>
                            <a:pt x="936" y="892"/>
                            <a:pt x="960" y="940"/>
                          </a:cubicBezTo>
                          <a:cubicBezTo>
                            <a:pt x="971" y="961"/>
                            <a:pt x="989" y="979"/>
                            <a:pt x="1000" y="1000"/>
                          </a:cubicBezTo>
                          <a:cubicBezTo>
                            <a:pt x="1037" y="1074"/>
                            <a:pt x="1028" y="1122"/>
                            <a:pt x="1080" y="1200"/>
                          </a:cubicBezTo>
                          <a:cubicBezTo>
                            <a:pt x="1130" y="1400"/>
                            <a:pt x="1050" y="1550"/>
                            <a:pt x="1200" y="1700"/>
                          </a:cubicBezTo>
                          <a:cubicBezTo>
                            <a:pt x="1208" y="1738"/>
                            <a:pt x="1220" y="1819"/>
                            <a:pt x="1240" y="1860"/>
                          </a:cubicBezTo>
                          <a:cubicBezTo>
                            <a:pt x="1251" y="1881"/>
                            <a:pt x="1269" y="1899"/>
                            <a:pt x="1280" y="1920"/>
                          </a:cubicBezTo>
                          <a:cubicBezTo>
                            <a:pt x="1332" y="2024"/>
                            <a:pt x="1262" y="1942"/>
                            <a:pt x="1340" y="202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66" name="Freeform 9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130" y="1584"/>
                      <a:ext cx="593" cy="86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0" y="20"/>
                        </a:cxn>
                        <a:cxn ang="0">
                          <a:pos x="220" y="60"/>
                        </a:cxn>
                        <a:cxn ang="0">
                          <a:pos x="460" y="280"/>
                        </a:cxn>
                        <a:cxn ang="0">
                          <a:pos x="540" y="340"/>
                        </a:cxn>
                        <a:cxn ang="0">
                          <a:pos x="620" y="460"/>
                        </a:cxn>
                        <a:cxn ang="0">
                          <a:pos x="700" y="520"/>
                        </a:cxn>
                        <a:cxn ang="0">
                          <a:pos x="760" y="580"/>
                        </a:cxn>
                        <a:cxn ang="0">
                          <a:pos x="840" y="720"/>
                        </a:cxn>
                        <a:cxn ang="0">
                          <a:pos x="920" y="860"/>
                        </a:cxn>
                        <a:cxn ang="0">
                          <a:pos x="1020" y="1040"/>
                        </a:cxn>
                        <a:cxn ang="0">
                          <a:pos x="1040" y="1100"/>
                        </a:cxn>
                        <a:cxn ang="0">
                          <a:pos x="1080" y="1160"/>
                        </a:cxn>
                        <a:cxn ang="0">
                          <a:pos x="1140" y="1300"/>
                        </a:cxn>
                        <a:cxn ang="0">
                          <a:pos x="1180" y="1480"/>
                        </a:cxn>
                        <a:cxn ang="0">
                          <a:pos x="1200" y="1660"/>
                        </a:cxn>
                        <a:cxn ang="0">
                          <a:pos x="1240" y="1720"/>
                        </a:cxn>
                        <a:cxn ang="0">
                          <a:pos x="1260" y="1780"/>
                        </a:cxn>
                        <a:cxn ang="0">
                          <a:pos x="1320" y="1980"/>
                        </a:cxn>
                        <a:cxn ang="0">
                          <a:pos x="1340" y="2040"/>
                        </a:cxn>
                      </a:cxnLst>
                      <a:rect l="0" t="0" r="r" b="b"/>
                      <a:pathLst>
                        <a:path w="1340" h="2040">
                          <a:moveTo>
                            <a:pt x="0" y="0"/>
                          </a:moveTo>
                          <a:cubicBezTo>
                            <a:pt x="33" y="7"/>
                            <a:pt x="67" y="11"/>
                            <a:pt x="100" y="20"/>
                          </a:cubicBezTo>
                          <a:cubicBezTo>
                            <a:pt x="141" y="31"/>
                            <a:pt x="220" y="60"/>
                            <a:pt x="220" y="60"/>
                          </a:cubicBezTo>
                          <a:cubicBezTo>
                            <a:pt x="298" y="138"/>
                            <a:pt x="380" y="200"/>
                            <a:pt x="460" y="280"/>
                          </a:cubicBezTo>
                          <a:cubicBezTo>
                            <a:pt x="484" y="304"/>
                            <a:pt x="518" y="315"/>
                            <a:pt x="540" y="340"/>
                          </a:cubicBezTo>
                          <a:cubicBezTo>
                            <a:pt x="572" y="376"/>
                            <a:pt x="593" y="420"/>
                            <a:pt x="620" y="460"/>
                          </a:cubicBezTo>
                          <a:cubicBezTo>
                            <a:pt x="638" y="488"/>
                            <a:pt x="675" y="498"/>
                            <a:pt x="700" y="520"/>
                          </a:cubicBezTo>
                          <a:cubicBezTo>
                            <a:pt x="721" y="538"/>
                            <a:pt x="740" y="560"/>
                            <a:pt x="760" y="580"/>
                          </a:cubicBezTo>
                          <a:cubicBezTo>
                            <a:pt x="821" y="764"/>
                            <a:pt x="719" y="478"/>
                            <a:pt x="840" y="720"/>
                          </a:cubicBezTo>
                          <a:cubicBezTo>
                            <a:pt x="921" y="881"/>
                            <a:pt x="785" y="725"/>
                            <a:pt x="920" y="860"/>
                          </a:cubicBezTo>
                          <a:cubicBezTo>
                            <a:pt x="955" y="966"/>
                            <a:pt x="928" y="902"/>
                            <a:pt x="1020" y="1040"/>
                          </a:cubicBezTo>
                          <a:cubicBezTo>
                            <a:pt x="1032" y="1058"/>
                            <a:pt x="1031" y="1081"/>
                            <a:pt x="1040" y="1100"/>
                          </a:cubicBezTo>
                          <a:cubicBezTo>
                            <a:pt x="1051" y="1121"/>
                            <a:pt x="1069" y="1139"/>
                            <a:pt x="1080" y="1160"/>
                          </a:cubicBezTo>
                          <a:cubicBezTo>
                            <a:pt x="1103" y="1205"/>
                            <a:pt x="1117" y="1255"/>
                            <a:pt x="1140" y="1300"/>
                          </a:cubicBezTo>
                          <a:cubicBezTo>
                            <a:pt x="1150" y="1361"/>
                            <a:pt x="1170" y="1419"/>
                            <a:pt x="1180" y="1480"/>
                          </a:cubicBezTo>
                          <a:cubicBezTo>
                            <a:pt x="1190" y="1540"/>
                            <a:pt x="1185" y="1601"/>
                            <a:pt x="1200" y="1660"/>
                          </a:cubicBezTo>
                          <a:cubicBezTo>
                            <a:pt x="1206" y="1683"/>
                            <a:pt x="1229" y="1699"/>
                            <a:pt x="1240" y="1720"/>
                          </a:cubicBezTo>
                          <a:cubicBezTo>
                            <a:pt x="1249" y="1739"/>
                            <a:pt x="1254" y="1760"/>
                            <a:pt x="1260" y="1780"/>
                          </a:cubicBezTo>
                          <a:cubicBezTo>
                            <a:pt x="1320" y="1992"/>
                            <a:pt x="1225" y="1695"/>
                            <a:pt x="1320" y="1980"/>
                          </a:cubicBezTo>
                          <a:cubicBezTo>
                            <a:pt x="1327" y="2000"/>
                            <a:pt x="1340" y="2040"/>
                            <a:pt x="1340" y="204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67" name="Freeform 9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838" y="1601"/>
                      <a:ext cx="398" cy="62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20" y="40"/>
                        </a:cxn>
                        <a:cxn ang="0">
                          <a:pos x="160" y="100"/>
                        </a:cxn>
                        <a:cxn ang="0">
                          <a:pos x="220" y="160"/>
                        </a:cxn>
                        <a:cxn ang="0">
                          <a:pos x="400" y="380"/>
                        </a:cxn>
                        <a:cxn ang="0">
                          <a:pos x="660" y="800"/>
                        </a:cxn>
                        <a:cxn ang="0">
                          <a:pos x="720" y="1000"/>
                        </a:cxn>
                        <a:cxn ang="0">
                          <a:pos x="800" y="1280"/>
                        </a:cxn>
                        <a:cxn ang="0">
                          <a:pos x="820" y="1380"/>
                        </a:cxn>
                        <a:cxn ang="0">
                          <a:pos x="880" y="1420"/>
                        </a:cxn>
                        <a:cxn ang="0">
                          <a:pos x="900" y="1460"/>
                        </a:cxn>
                      </a:cxnLst>
                      <a:rect l="0" t="0" r="r" b="b"/>
                      <a:pathLst>
                        <a:path w="900" h="1460">
                          <a:moveTo>
                            <a:pt x="0" y="0"/>
                          </a:moveTo>
                          <a:cubicBezTo>
                            <a:pt x="40" y="13"/>
                            <a:pt x="80" y="27"/>
                            <a:pt x="120" y="40"/>
                          </a:cubicBezTo>
                          <a:cubicBezTo>
                            <a:pt x="143" y="48"/>
                            <a:pt x="145" y="82"/>
                            <a:pt x="160" y="100"/>
                          </a:cubicBezTo>
                          <a:cubicBezTo>
                            <a:pt x="178" y="122"/>
                            <a:pt x="203" y="138"/>
                            <a:pt x="220" y="160"/>
                          </a:cubicBezTo>
                          <a:cubicBezTo>
                            <a:pt x="292" y="252"/>
                            <a:pt x="308" y="319"/>
                            <a:pt x="400" y="380"/>
                          </a:cubicBezTo>
                          <a:cubicBezTo>
                            <a:pt x="450" y="529"/>
                            <a:pt x="572" y="668"/>
                            <a:pt x="660" y="800"/>
                          </a:cubicBezTo>
                          <a:cubicBezTo>
                            <a:pt x="684" y="836"/>
                            <a:pt x="706" y="951"/>
                            <a:pt x="720" y="1000"/>
                          </a:cubicBezTo>
                          <a:cubicBezTo>
                            <a:pt x="747" y="1093"/>
                            <a:pt x="779" y="1185"/>
                            <a:pt x="800" y="1280"/>
                          </a:cubicBezTo>
                          <a:cubicBezTo>
                            <a:pt x="807" y="1313"/>
                            <a:pt x="803" y="1350"/>
                            <a:pt x="820" y="1380"/>
                          </a:cubicBezTo>
                          <a:cubicBezTo>
                            <a:pt x="832" y="1401"/>
                            <a:pt x="863" y="1403"/>
                            <a:pt x="880" y="1420"/>
                          </a:cubicBezTo>
                          <a:cubicBezTo>
                            <a:pt x="891" y="1431"/>
                            <a:pt x="893" y="1447"/>
                            <a:pt x="900" y="146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68" name="Freeform 9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175" y="1975"/>
                      <a:ext cx="274" cy="48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80" y="200"/>
                        </a:cxn>
                        <a:cxn ang="0">
                          <a:pos x="220" y="260"/>
                        </a:cxn>
                        <a:cxn ang="0">
                          <a:pos x="240" y="320"/>
                        </a:cxn>
                        <a:cxn ang="0">
                          <a:pos x="320" y="440"/>
                        </a:cxn>
                        <a:cxn ang="0">
                          <a:pos x="380" y="620"/>
                        </a:cxn>
                        <a:cxn ang="0">
                          <a:pos x="460" y="800"/>
                        </a:cxn>
                        <a:cxn ang="0">
                          <a:pos x="540" y="1040"/>
                        </a:cxn>
                        <a:cxn ang="0">
                          <a:pos x="560" y="1100"/>
                        </a:cxn>
                        <a:cxn ang="0">
                          <a:pos x="620" y="1140"/>
                        </a:cxn>
                      </a:cxnLst>
                      <a:rect l="0" t="0" r="r" b="b"/>
                      <a:pathLst>
                        <a:path w="620" h="1140">
                          <a:moveTo>
                            <a:pt x="0" y="0"/>
                          </a:moveTo>
                          <a:cubicBezTo>
                            <a:pt x="127" y="42"/>
                            <a:pt x="127" y="95"/>
                            <a:pt x="180" y="200"/>
                          </a:cubicBezTo>
                          <a:cubicBezTo>
                            <a:pt x="191" y="221"/>
                            <a:pt x="209" y="239"/>
                            <a:pt x="220" y="260"/>
                          </a:cubicBezTo>
                          <a:cubicBezTo>
                            <a:pt x="229" y="279"/>
                            <a:pt x="230" y="302"/>
                            <a:pt x="240" y="320"/>
                          </a:cubicBezTo>
                          <a:cubicBezTo>
                            <a:pt x="263" y="362"/>
                            <a:pt x="305" y="394"/>
                            <a:pt x="320" y="440"/>
                          </a:cubicBezTo>
                          <a:cubicBezTo>
                            <a:pt x="340" y="500"/>
                            <a:pt x="345" y="567"/>
                            <a:pt x="380" y="620"/>
                          </a:cubicBezTo>
                          <a:cubicBezTo>
                            <a:pt x="443" y="715"/>
                            <a:pt x="412" y="657"/>
                            <a:pt x="460" y="800"/>
                          </a:cubicBezTo>
                          <a:cubicBezTo>
                            <a:pt x="487" y="880"/>
                            <a:pt x="513" y="960"/>
                            <a:pt x="540" y="1040"/>
                          </a:cubicBezTo>
                          <a:cubicBezTo>
                            <a:pt x="547" y="1060"/>
                            <a:pt x="542" y="1088"/>
                            <a:pt x="560" y="1100"/>
                          </a:cubicBezTo>
                          <a:cubicBezTo>
                            <a:pt x="580" y="1113"/>
                            <a:pt x="620" y="1140"/>
                            <a:pt x="620" y="114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69" name="Freeform 9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577" y="1586"/>
                      <a:ext cx="465" cy="874"/>
                    </a:xfrm>
                    <a:custGeom>
                      <a:avLst/>
                      <a:gdLst/>
                      <a:ahLst/>
                      <a:cxnLst>
                        <a:cxn ang="0">
                          <a:pos x="32" y="16"/>
                        </a:cxn>
                        <a:cxn ang="0">
                          <a:pos x="192" y="96"/>
                        </a:cxn>
                        <a:cxn ang="0">
                          <a:pos x="232" y="156"/>
                        </a:cxn>
                        <a:cxn ang="0">
                          <a:pos x="292" y="176"/>
                        </a:cxn>
                        <a:cxn ang="0">
                          <a:pos x="452" y="456"/>
                        </a:cxn>
                        <a:cxn ang="0">
                          <a:pos x="492" y="536"/>
                        </a:cxn>
                        <a:cxn ang="0">
                          <a:pos x="552" y="596"/>
                        </a:cxn>
                        <a:cxn ang="0">
                          <a:pos x="592" y="656"/>
                        </a:cxn>
                        <a:cxn ang="0">
                          <a:pos x="652" y="796"/>
                        </a:cxn>
                        <a:cxn ang="0">
                          <a:pos x="692" y="916"/>
                        </a:cxn>
                        <a:cxn ang="0">
                          <a:pos x="732" y="976"/>
                        </a:cxn>
                        <a:cxn ang="0">
                          <a:pos x="772" y="1096"/>
                        </a:cxn>
                        <a:cxn ang="0">
                          <a:pos x="792" y="1156"/>
                        </a:cxn>
                        <a:cxn ang="0">
                          <a:pos x="812" y="1316"/>
                        </a:cxn>
                        <a:cxn ang="0">
                          <a:pos x="852" y="1436"/>
                        </a:cxn>
                        <a:cxn ang="0">
                          <a:pos x="872" y="1576"/>
                        </a:cxn>
                        <a:cxn ang="0">
                          <a:pos x="892" y="1676"/>
                        </a:cxn>
                        <a:cxn ang="0">
                          <a:pos x="992" y="1916"/>
                        </a:cxn>
                        <a:cxn ang="0">
                          <a:pos x="1052" y="2056"/>
                        </a:cxn>
                      </a:cxnLst>
                      <a:rect l="0" t="0" r="r" b="b"/>
                      <a:pathLst>
                        <a:path w="1052" h="2056">
                          <a:moveTo>
                            <a:pt x="32" y="16"/>
                          </a:moveTo>
                          <a:cubicBezTo>
                            <a:pt x="123" y="152"/>
                            <a:pt x="0" y="0"/>
                            <a:pt x="192" y="96"/>
                          </a:cubicBezTo>
                          <a:cubicBezTo>
                            <a:pt x="213" y="107"/>
                            <a:pt x="213" y="141"/>
                            <a:pt x="232" y="156"/>
                          </a:cubicBezTo>
                          <a:cubicBezTo>
                            <a:pt x="248" y="169"/>
                            <a:pt x="272" y="169"/>
                            <a:pt x="292" y="176"/>
                          </a:cubicBezTo>
                          <a:cubicBezTo>
                            <a:pt x="327" y="280"/>
                            <a:pt x="394" y="364"/>
                            <a:pt x="452" y="456"/>
                          </a:cubicBezTo>
                          <a:cubicBezTo>
                            <a:pt x="468" y="481"/>
                            <a:pt x="475" y="512"/>
                            <a:pt x="492" y="536"/>
                          </a:cubicBezTo>
                          <a:cubicBezTo>
                            <a:pt x="508" y="559"/>
                            <a:pt x="534" y="574"/>
                            <a:pt x="552" y="596"/>
                          </a:cubicBezTo>
                          <a:cubicBezTo>
                            <a:pt x="567" y="614"/>
                            <a:pt x="579" y="636"/>
                            <a:pt x="592" y="656"/>
                          </a:cubicBezTo>
                          <a:cubicBezTo>
                            <a:pt x="645" y="868"/>
                            <a:pt x="573" y="618"/>
                            <a:pt x="652" y="796"/>
                          </a:cubicBezTo>
                          <a:cubicBezTo>
                            <a:pt x="669" y="835"/>
                            <a:pt x="669" y="881"/>
                            <a:pt x="692" y="916"/>
                          </a:cubicBezTo>
                          <a:cubicBezTo>
                            <a:pt x="705" y="936"/>
                            <a:pt x="722" y="954"/>
                            <a:pt x="732" y="976"/>
                          </a:cubicBezTo>
                          <a:cubicBezTo>
                            <a:pt x="749" y="1015"/>
                            <a:pt x="759" y="1056"/>
                            <a:pt x="772" y="1096"/>
                          </a:cubicBezTo>
                          <a:cubicBezTo>
                            <a:pt x="779" y="1116"/>
                            <a:pt x="792" y="1156"/>
                            <a:pt x="792" y="1156"/>
                          </a:cubicBezTo>
                          <a:cubicBezTo>
                            <a:pt x="799" y="1209"/>
                            <a:pt x="801" y="1263"/>
                            <a:pt x="812" y="1316"/>
                          </a:cubicBezTo>
                          <a:cubicBezTo>
                            <a:pt x="821" y="1357"/>
                            <a:pt x="852" y="1436"/>
                            <a:pt x="852" y="1436"/>
                          </a:cubicBezTo>
                          <a:cubicBezTo>
                            <a:pt x="859" y="1483"/>
                            <a:pt x="864" y="1530"/>
                            <a:pt x="872" y="1576"/>
                          </a:cubicBezTo>
                          <a:cubicBezTo>
                            <a:pt x="878" y="1610"/>
                            <a:pt x="886" y="1642"/>
                            <a:pt x="892" y="1676"/>
                          </a:cubicBezTo>
                          <a:cubicBezTo>
                            <a:pt x="914" y="1810"/>
                            <a:pt x="885" y="1845"/>
                            <a:pt x="992" y="1916"/>
                          </a:cubicBezTo>
                          <a:cubicBezTo>
                            <a:pt x="1022" y="1962"/>
                            <a:pt x="1052" y="1999"/>
                            <a:pt x="1052" y="2056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70" name="Freeform 9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184" y="1593"/>
                      <a:ext cx="495" cy="87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40" y="140"/>
                        </a:cxn>
                        <a:cxn ang="0">
                          <a:pos x="280" y="340"/>
                        </a:cxn>
                        <a:cxn ang="0">
                          <a:pos x="380" y="460"/>
                        </a:cxn>
                        <a:cxn ang="0">
                          <a:pos x="600" y="820"/>
                        </a:cxn>
                        <a:cxn ang="0">
                          <a:pos x="620" y="880"/>
                        </a:cxn>
                        <a:cxn ang="0">
                          <a:pos x="660" y="940"/>
                        </a:cxn>
                        <a:cxn ang="0">
                          <a:pos x="700" y="1100"/>
                        </a:cxn>
                        <a:cxn ang="0">
                          <a:pos x="720" y="1240"/>
                        </a:cxn>
                        <a:cxn ang="0">
                          <a:pos x="780" y="1280"/>
                        </a:cxn>
                        <a:cxn ang="0">
                          <a:pos x="840" y="1360"/>
                        </a:cxn>
                        <a:cxn ang="0">
                          <a:pos x="900" y="1480"/>
                        </a:cxn>
                        <a:cxn ang="0">
                          <a:pos x="1020" y="1680"/>
                        </a:cxn>
                        <a:cxn ang="0">
                          <a:pos x="1120" y="2060"/>
                        </a:cxn>
                      </a:cxnLst>
                      <a:rect l="0" t="0" r="r" b="b"/>
                      <a:pathLst>
                        <a:path w="1120" h="2060">
                          <a:moveTo>
                            <a:pt x="0" y="0"/>
                          </a:moveTo>
                          <a:cubicBezTo>
                            <a:pt x="47" y="47"/>
                            <a:pt x="103" y="85"/>
                            <a:pt x="140" y="140"/>
                          </a:cubicBezTo>
                          <a:cubicBezTo>
                            <a:pt x="184" y="207"/>
                            <a:pt x="229" y="279"/>
                            <a:pt x="280" y="340"/>
                          </a:cubicBezTo>
                          <a:cubicBezTo>
                            <a:pt x="355" y="430"/>
                            <a:pt x="326" y="365"/>
                            <a:pt x="380" y="460"/>
                          </a:cubicBezTo>
                          <a:cubicBezTo>
                            <a:pt x="449" y="581"/>
                            <a:pt x="516" y="709"/>
                            <a:pt x="600" y="820"/>
                          </a:cubicBezTo>
                          <a:cubicBezTo>
                            <a:pt x="607" y="840"/>
                            <a:pt x="611" y="861"/>
                            <a:pt x="620" y="880"/>
                          </a:cubicBezTo>
                          <a:cubicBezTo>
                            <a:pt x="631" y="901"/>
                            <a:pt x="652" y="917"/>
                            <a:pt x="660" y="940"/>
                          </a:cubicBezTo>
                          <a:cubicBezTo>
                            <a:pt x="679" y="992"/>
                            <a:pt x="687" y="1047"/>
                            <a:pt x="700" y="1100"/>
                          </a:cubicBezTo>
                          <a:cubicBezTo>
                            <a:pt x="711" y="1146"/>
                            <a:pt x="701" y="1197"/>
                            <a:pt x="720" y="1240"/>
                          </a:cubicBezTo>
                          <a:cubicBezTo>
                            <a:pt x="730" y="1262"/>
                            <a:pt x="763" y="1263"/>
                            <a:pt x="780" y="1280"/>
                          </a:cubicBezTo>
                          <a:cubicBezTo>
                            <a:pt x="804" y="1304"/>
                            <a:pt x="821" y="1333"/>
                            <a:pt x="840" y="1360"/>
                          </a:cubicBezTo>
                          <a:cubicBezTo>
                            <a:pt x="989" y="1569"/>
                            <a:pt x="787" y="1282"/>
                            <a:pt x="900" y="1480"/>
                          </a:cubicBezTo>
                          <a:cubicBezTo>
                            <a:pt x="943" y="1555"/>
                            <a:pt x="992" y="1597"/>
                            <a:pt x="1020" y="1680"/>
                          </a:cubicBezTo>
                          <a:cubicBezTo>
                            <a:pt x="1039" y="1812"/>
                            <a:pt x="1060" y="1940"/>
                            <a:pt x="1120" y="206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71" name="Freeform 9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918" y="1601"/>
                      <a:ext cx="513" cy="86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60" y="240"/>
                        </a:cxn>
                        <a:cxn ang="0">
                          <a:pos x="400" y="480"/>
                        </a:cxn>
                        <a:cxn ang="0">
                          <a:pos x="540" y="640"/>
                        </a:cxn>
                        <a:cxn ang="0">
                          <a:pos x="640" y="760"/>
                        </a:cxn>
                        <a:cxn ang="0">
                          <a:pos x="840" y="980"/>
                        </a:cxn>
                        <a:cxn ang="0">
                          <a:pos x="920" y="1100"/>
                        </a:cxn>
                        <a:cxn ang="0">
                          <a:pos x="960" y="1160"/>
                        </a:cxn>
                        <a:cxn ang="0">
                          <a:pos x="1020" y="1360"/>
                        </a:cxn>
                        <a:cxn ang="0">
                          <a:pos x="1040" y="1420"/>
                        </a:cxn>
                        <a:cxn ang="0">
                          <a:pos x="1060" y="1680"/>
                        </a:cxn>
                        <a:cxn ang="0">
                          <a:pos x="1160" y="2040"/>
                        </a:cxn>
                      </a:cxnLst>
                      <a:rect l="0" t="0" r="r" b="b"/>
                      <a:pathLst>
                        <a:path w="1160" h="2040">
                          <a:moveTo>
                            <a:pt x="0" y="0"/>
                          </a:moveTo>
                          <a:cubicBezTo>
                            <a:pt x="53" y="80"/>
                            <a:pt x="107" y="160"/>
                            <a:pt x="160" y="240"/>
                          </a:cubicBezTo>
                          <a:cubicBezTo>
                            <a:pt x="214" y="321"/>
                            <a:pt x="328" y="408"/>
                            <a:pt x="400" y="480"/>
                          </a:cubicBezTo>
                          <a:cubicBezTo>
                            <a:pt x="633" y="713"/>
                            <a:pt x="370" y="527"/>
                            <a:pt x="540" y="640"/>
                          </a:cubicBezTo>
                          <a:cubicBezTo>
                            <a:pt x="683" y="854"/>
                            <a:pt x="460" y="529"/>
                            <a:pt x="640" y="760"/>
                          </a:cubicBezTo>
                          <a:cubicBezTo>
                            <a:pt x="716" y="858"/>
                            <a:pt x="736" y="911"/>
                            <a:pt x="840" y="980"/>
                          </a:cubicBezTo>
                          <a:cubicBezTo>
                            <a:pt x="867" y="1020"/>
                            <a:pt x="893" y="1060"/>
                            <a:pt x="920" y="1100"/>
                          </a:cubicBezTo>
                          <a:cubicBezTo>
                            <a:pt x="933" y="1120"/>
                            <a:pt x="960" y="1160"/>
                            <a:pt x="960" y="1160"/>
                          </a:cubicBezTo>
                          <a:cubicBezTo>
                            <a:pt x="990" y="1281"/>
                            <a:pt x="971" y="1214"/>
                            <a:pt x="1020" y="1360"/>
                          </a:cubicBezTo>
                          <a:cubicBezTo>
                            <a:pt x="1027" y="1380"/>
                            <a:pt x="1040" y="1420"/>
                            <a:pt x="1040" y="1420"/>
                          </a:cubicBezTo>
                          <a:cubicBezTo>
                            <a:pt x="1047" y="1507"/>
                            <a:pt x="1046" y="1594"/>
                            <a:pt x="1060" y="1680"/>
                          </a:cubicBezTo>
                          <a:cubicBezTo>
                            <a:pt x="1080" y="1804"/>
                            <a:pt x="1160" y="1911"/>
                            <a:pt x="1160" y="204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72" name="Freeform 10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617" y="1593"/>
                      <a:ext cx="433" cy="8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20" y="120"/>
                        </a:cxn>
                        <a:cxn ang="0">
                          <a:pos x="160" y="180"/>
                        </a:cxn>
                        <a:cxn ang="0">
                          <a:pos x="280" y="260"/>
                        </a:cxn>
                        <a:cxn ang="0">
                          <a:pos x="400" y="360"/>
                        </a:cxn>
                        <a:cxn ang="0">
                          <a:pos x="440" y="420"/>
                        </a:cxn>
                        <a:cxn ang="0">
                          <a:pos x="500" y="460"/>
                        </a:cxn>
                        <a:cxn ang="0">
                          <a:pos x="520" y="520"/>
                        </a:cxn>
                        <a:cxn ang="0">
                          <a:pos x="600" y="640"/>
                        </a:cxn>
                        <a:cxn ang="0">
                          <a:pos x="700" y="900"/>
                        </a:cxn>
                        <a:cxn ang="0">
                          <a:pos x="760" y="940"/>
                        </a:cxn>
                        <a:cxn ang="0">
                          <a:pos x="820" y="1000"/>
                        </a:cxn>
                        <a:cxn ang="0">
                          <a:pos x="840" y="1060"/>
                        </a:cxn>
                        <a:cxn ang="0">
                          <a:pos x="900" y="1100"/>
                        </a:cxn>
                        <a:cxn ang="0">
                          <a:pos x="920" y="1240"/>
                        </a:cxn>
                        <a:cxn ang="0">
                          <a:pos x="940" y="1720"/>
                        </a:cxn>
                        <a:cxn ang="0">
                          <a:pos x="980" y="2000"/>
                        </a:cxn>
                      </a:cxnLst>
                      <a:rect l="0" t="0" r="r" b="b"/>
                      <a:pathLst>
                        <a:path w="980" h="2000">
                          <a:moveTo>
                            <a:pt x="0" y="0"/>
                          </a:moveTo>
                          <a:cubicBezTo>
                            <a:pt x="83" y="55"/>
                            <a:pt x="52" y="25"/>
                            <a:pt x="120" y="120"/>
                          </a:cubicBezTo>
                          <a:cubicBezTo>
                            <a:pt x="134" y="140"/>
                            <a:pt x="142" y="164"/>
                            <a:pt x="160" y="180"/>
                          </a:cubicBezTo>
                          <a:cubicBezTo>
                            <a:pt x="196" y="212"/>
                            <a:pt x="240" y="233"/>
                            <a:pt x="280" y="260"/>
                          </a:cubicBezTo>
                          <a:cubicBezTo>
                            <a:pt x="323" y="289"/>
                            <a:pt x="357" y="331"/>
                            <a:pt x="400" y="360"/>
                          </a:cubicBezTo>
                          <a:cubicBezTo>
                            <a:pt x="413" y="380"/>
                            <a:pt x="423" y="403"/>
                            <a:pt x="440" y="420"/>
                          </a:cubicBezTo>
                          <a:cubicBezTo>
                            <a:pt x="457" y="437"/>
                            <a:pt x="485" y="441"/>
                            <a:pt x="500" y="460"/>
                          </a:cubicBezTo>
                          <a:cubicBezTo>
                            <a:pt x="513" y="476"/>
                            <a:pt x="510" y="502"/>
                            <a:pt x="520" y="520"/>
                          </a:cubicBezTo>
                          <a:cubicBezTo>
                            <a:pt x="543" y="562"/>
                            <a:pt x="600" y="640"/>
                            <a:pt x="600" y="640"/>
                          </a:cubicBezTo>
                          <a:cubicBezTo>
                            <a:pt x="623" y="734"/>
                            <a:pt x="669" y="806"/>
                            <a:pt x="700" y="900"/>
                          </a:cubicBezTo>
                          <a:cubicBezTo>
                            <a:pt x="708" y="923"/>
                            <a:pt x="742" y="925"/>
                            <a:pt x="760" y="940"/>
                          </a:cubicBezTo>
                          <a:cubicBezTo>
                            <a:pt x="782" y="958"/>
                            <a:pt x="800" y="980"/>
                            <a:pt x="820" y="1000"/>
                          </a:cubicBezTo>
                          <a:cubicBezTo>
                            <a:pt x="827" y="1020"/>
                            <a:pt x="827" y="1044"/>
                            <a:pt x="840" y="1060"/>
                          </a:cubicBezTo>
                          <a:cubicBezTo>
                            <a:pt x="855" y="1079"/>
                            <a:pt x="890" y="1078"/>
                            <a:pt x="900" y="1100"/>
                          </a:cubicBezTo>
                          <a:cubicBezTo>
                            <a:pt x="919" y="1143"/>
                            <a:pt x="913" y="1193"/>
                            <a:pt x="920" y="1240"/>
                          </a:cubicBezTo>
                          <a:cubicBezTo>
                            <a:pt x="927" y="1400"/>
                            <a:pt x="928" y="1560"/>
                            <a:pt x="940" y="1720"/>
                          </a:cubicBezTo>
                          <a:cubicBezTo>
                            <a:pt x="947" y="1811"/>
                            <a:pt x="980" y="1904"/>
                            <a:pt x="980" y="200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3173" name="Group 10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188" y="1807"/>
                    <a:ext cx="292" cy="427"/>
                    <a:chOff x="5472" y="3889"/>
                    <a:chExt cx="2880" cy="4607"/>
                  </a:xfrm>
                </p:grpSpPr>
                <p:sp>
                  <p:nvSpPr>
                    <p:cNvPr id="3174" name="Arc 10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472" y="3889"/>
                      <a:ext cx="2880" cy="2447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2791"/>
                        <a:gd name="T2" fmla="*/ 21567 w 21600"/>
                        <a:gd name="T3" fmla="*/ 22791 h 22791"/>
                        <a:gd name="T4" fmla="*/ 0 w 21600"/>
                        <a:gd name="T5" fmla="*/ 21600 h 22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2791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1997"/>
                            <a:pt x="21589" y="22394"/>
                            <a:pt x="21567" y="22791"/>
                          </a:cubicBezTo>
                        </a:path>
                        <a:path w="21600" h="22791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1997"/>
                            <a:pt x="21589" y="22394"/>
                            <a:pt x="21567" y="22791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75" name="Arc 103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5616" y="6048"/>
                      <a:ext cx="2736" cy="2448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2791"/>
                        <a:gd name="T2" fmla="*/ 21567 w 21600"/>
                        <a:gd name="T3" fmla="*/ 22791 h 22791"/>
                        <a:gd name="T4" fmla="*/ 0 w 21600"/>
                        <a:gd name="T5" fmla="*/ 21600 h 22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2791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1997"/>
                            <a:pt x="21589" y="22394"/>
                            <a:pt x="21567" y="22791"/>
                          </a:cubicBezTo>
                        </a:path>
                        <a:path w="21600" h="22791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1997"/>
                            <a:pt x="21589" y="22394"/>
                            <a:pt x="21567" y="22791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  <p:sp>
              <p:nvSpPr>
                <p:cNvPr id="3176" name="Freeform 104"/>
                <p:cNvSpPr>
                  <a:spLocks noChangeAspect="1"/>
                </p:cNvSpPr>
                <p:nvPr/>
              </p:nvSpPr>
              <p:spPr bwMode="auto">
                <a:xfrm>
                  <a:off x="3140" y="1580"/>
                  <a:ext cx="40" cy="8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40" y="420"/>
                    </a:cxn>
                    <a:cxn ang="0">
                      <a:pos x="0" y="880"/>
                    </a:cxn>
                  </a:cxnLst>
                  <a:rect l="0" t="0" r="r" b="b"/>
                  <a:pathLst>
                    <a:path w="40" h="880">
                      <a:moveTo>
                        <a:pt x="20" y="0"/>
                      </a:moveTo>
                      <a:cubicBezTo>
                        <a:pt x="27" y="140"/>
                        <a:pt x="40" y="280"/>
                        <a:pt x="40" y="420"/>
                      </a:cubicBezTo>
                      <a:cubicBezTo>
                        <a:pt x="40" y="580"/>
                        <a:pt x="0" y="723"/>
                        <a:pt x="0" y="88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sp>
            <p:nvSpPr>
              <p:cNvPr id="3177" name="Text Box 105"/>
              <p:cNvSpPr txBox="1">
                <a:spLocks noChangeAspect="1" noChangeArrowheads="1"/>
              </p:cNvSpPr>
              <p:nvPr/>
            </p:nvSpPr>
            <p:spPr bwMode="auto">
              <a:xfrm>
                <a:off x="7560" y="2520"/>
                <a:ext cx="2833" cy="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l-GR" sz="1200" b="1"/>
                  <a:t>Τσιμπούκι</a:t>
                </a:r>
              </a:p>
            </p:txBody>
          </p:sp>
          <p:grpSp>
            <p:nvGrpSpPr>
              <p:cNvPr id="3178" name="Group 106"/>
              <p:cNvGrpSpPr>
                <a:grpSpLocks noChangeAspect="1"/>
              </p:cNvGrpSpPr>
              <p:nvPr/>
            </p:nvGrpSpPr>
            <p:grpSpPr bwMode="auto">
              <a:xfrm>
                <a:off x="4500" y="3240"/>
                <a:ext cx="2981" cy="735"/>
                <a:chOff x="2016" y="8208"/>
                <a:chExt cx="4205" cy="1296"/>
              </a:xfrm>
            </p:grpSpPr>
            <p:grpSp>
              <p:nvGrpSpPr>
                <p:cNvPr id="3179" name="Group 107"/>
                <p:cNvGrpSpPr>
                  <a:grpSpLocks noChangeAspect="1"/>
                </p:cNvGrpSpPr>
                <p:nvPr/>
              </p:nvGrpSpPr>
              <p:grpSpPr bwMode="auto">
                <a:xfrm>
                  <a:off x="2016" y="8208"/>
                  <a:ext cx="4205" cy="1284"/>
                  <a:chOff x="2016" y="8208"/>
                  <a:chExt cx="4205" cy="1284"/>
                </a:xfrm>
              </p:grpSpPr>
              <p:sp>
                <p:nvSpPr>
                  <p:cNvPr id="3180" name="Line 10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55" y="8227"/>
                    <a:ext cx="416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81" name="Line 10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55" y="9476"/>
                    <a:ext cx="416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82" name="Line 11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221" y="8227"/>
                    <a:ext cx="0" cy="31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83" name="Line 11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221" y="9164"/>
                    <a:ext cx="0" cy="31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3184" name="Group 112"/>
                  <p:cNvGrpSpPr>
                    <a:grpSpLocks noChangeAspect="1"/>
                  </p:cNvGrpSpPr>
                  <p:nvPr/>
                </p:nvGrpSpPr>
                <p:grpSpPr bwMode="auto">
                  <a:xfrm flipH="1">
                    <a:off x="5904" y="8539"/>
                    <a:ext cx="317" cy="624"/>
                    <a:chOff x="5472" y="3889"/>
                    <a:chExt cx="2880" cy="4607"/>
                  </a:xfrm>
                </p:grpSpPr>
                <p:sp>
                  <p:nvSpPr>
                    <p:cNvPr id="3185" name="Arc 11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472" y="3889"/>
                      <a:ext cx="2880" cy="2447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2791"/>
                        <a:gd name="T2" fmla="*/ 21567 w 21600"/>
                        <a:gd name="T3" fmla="*/ 22791 h 22791"/>
                        <a:gd name="T4" fmla="*/ 0 w 21600"/>
                        <a:gd name="T5" fmla="*/ 21600 h 22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2791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1997"/>
                            <a:pt x="21589" y="22394"/>
                            <a:pt x="21567" y="22791"/>
                          </a:cubicBezTo>
                        </a:path>
                        <a:path w="21600" h="22791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1997"/>
                            <a:pt x="21589" y="22394"/>
                            <a:pt x="21567" y="22791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186" name="Arc 114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5616" y="6048"/>
                      <a:ext cx="2736" cy="2448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2791"/>
                        <a:gd name="T2" fmla="*/ 21567 w 21600"/>
                        <a:gd name="T3" fmla="*/ 22791 h 22791"/>
                        <a:gd name="T4" fmla="*/ 0 w 21600"/>
                        <a:gd name="T5" fmla="*/ 21600 h 22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2791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1997"/>
                            <a:pt x="21589" y="22394"/>
                            <a:pt x="21567" y="22791"/>
                          </a:cubicBezTo>
                        </a:path>
                        <a:path w="21600" h="22791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1997"/>
                            <a:pt x="21589" y="22394"/>
                            <a:pt x="21567" y="22791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sp>
                <p:nvSpPr>
                  <p:cNvPr id="3187" name="Freeform 115"/>
                  <p:cNvSpPr>
                    <a:spLocks noChangeAspect="1"/>
                  </p:cNvSpPr>
                  <p:nvPr/>
                </p:nvSpPr>
                <p:spPr bwMode="auto">
                  <a:xfrm>
                    <a:off x="2016" y="8208"/>
                    <a:ext cx="55" cy="1284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40" y="420"/>
                      </a:cxn>
                      <a:cxn ang="0">
                        <a:pos x="0" y="880"/>
                      </a:cxn>
                    </a:cxnLst>
                    <a:rect l="0" t="0" r="r" b="b"/>
                    <a:pathLst>
                      <a:path w="40" h="880">
                        <a:moveTo>
                          <a:pt x="20" y="0"/>
                        </a:moveTo>
                        <a:cubicBezTo>
                          <a:pt x="27" y="140"/>
                          <a:pt x="40" y="280"/>
                          <a:pt x="40" y="420"/>
                        </a:cubicBezTo>
                        <a:cubicBezTo>
                          <a:pt x="40" y="580"/>
                          <a:pt x="0" y="723"/>
                          <a:pt x="0" y="88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3188" name="Group 116"/>
                <p:cNvGrpSpPr>
                  <a:grpSpLocks noChangeAspect="1"/>
                </p:cNvGrpSpPr>
                <p:nvPr/>
              </p:nvGrpSpPr>
              <p:grpSpPr bwMode="auto">
                <a:xfrm>
                  <a:off x="2064" y="8214"/>
                  <a:ext cx="4016" cy="1290"/>
                  <a:chOff x="2064" y="8214"/>
                  <a:chExt cx="4016" cy="1290"/>
                </a:xfrm>
              </p:grpSpPr>
              <p:sp>
                <p:nvSpPr>
                  <p:cNvPr id="3189" name="Freeform 117"/>
                  <p:cNvSpPr>
                    <a:spLocks noChangeAspect="1"/>
                  </p:cNvSpPr>
                  <p:nvPr/>
                </p:nvSpPr>
                <p:spPr bwMode="auto">
                  <a:xfrm>
                    <a:off x="2150" y="8239"/>
                    <a:ext cx="695" cy="125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0" y="40"/>
                      </a:cxn>
                      <a:cxn ang="0">
                        <a:pos x="180" y="100"/>
                      </a:cxn>
                      <a:cxn ang="0">
                        <a:pos x="240" y="160"/>
                      </a:cxn>
                      <a:cxn ang="0">
                        <a:pos x="360" y="240"/>
                      </a:cxn>
                      <a:cxn ang="0">
                        <a:pos x="480" y="340"/>
                      </a:cxn>
                      <a:cxn ang="0">
                        <a:pos x="700" y="560"/>
                      </a:cxn>
                      <a:cxn ang="0">
                        <a:pos x="760" y="680"/>
                      </a:cxn>
                      <a:cxn ang="0">
                        <a:pos x="820" y="880"/>
                      </a:cxn>
                      <a:cxn ang="0">
                        <a:pos x="960" y="1320"/>
                      </a:cxn>
                      <a:cxn ang="0">
                        <a:pos x="980" y="1440"/>
                      </a:cxn>
                      <a:cxn ang="0">
                        <a:pos x="1060" y="1700"/>
                      </a:cxn>
                      <a:cxn ang="0">
                        <a:pos x="1140" y="2020"/>
                      </a:cxn>
                    </a:cxnLst>
                    <a:rect l="0" t="0" r="r" b="b"/>
                    <a:pathLst>
                      <a:path w="1140" h="2020">
                        <a:moveTo>
                          <a:pt x="0" y="0"/>
                        </a:moveTo>
                        <a:cubicBezTo>
                          <a:pt x="5" y="1"/>
                          <a:pt x="127" y="30"/>
                          <a:pt x="140" y="40"/>
                        </a:cubicBezTo>
                        <a:cubicBezTo>
                          <a:pt x="159" y="55"/>
                          <a:pt x="165" y="82"/>
                          <a:pt x="180" y="100"/>
                        </a:cubicBezTo>
                        <a:cubicBezTo>
                          <a:pt x="198" y="122"/>
                          <a:pt x="218" y="143"/>
                          <a:pt x="240" y="160"/>
                        </a:cubicBezTo>
                        <a:cubicBezTo>
                          <a:pt x="278" y="190"/>
                          <a:pt x="326" y="206"/>
                          <a:pt x="360" y="240"/>
                        </a:cubicBezTo>
                        <a:cubicBezTo>
                          <a:pt x="437" y="317"/>
                          <a:pt x="396" y="284"/>
                          <a:pt x="480" y="340"/>
                        </a:cubicBezTo>
                        <a:cubicBezTo>
                          <a:pt x="540" y="430"/>
                          <a:pt x="611" y="501"/>
                          <a:pt x="700" y="560"/>
                        </a:cubicBezTo>
                        <a:cubicBezTo>
                          <a:pt x="773" y="779"/>
                          <a:pt x="657" y="447"/>
                          <a:pt x="760" y="680"/>
                        </a:cubicBezTo>
                        <a:cubicBezTo>
                          <a:pt x="804" y="778"/>
                          <a:pt x="793" y="790"/>
                          <a:pt x="820" y="880"/>
                        </a:cubicBezTo>
                        <a:cubicBezTo>
                          <a:pt x="864" y="1027"/>
                          <a:pt x="927" y="1170"/>
                          <a:pt x="960" y="1320"/>
                        </a:cubicBezTo>
                        <a:cubicBezTo>
                          <a:pt x="969" y="1360"/>
                          <a:pt x="970" y="1401"/>
                          <a:pt x="980" y="1440"/>
                        </a:cubicBezTo>
                        <a:cubicBezTo>
                          <a:pt x="1002" y="1529"/>
                          <a:pt x="1044" y="1610"/>
                          <a:pt x="1060" y="1700"/>
                        </a:cubicBezTo>
                        <a:cubicBezTo>
                          <a:pt x="1081" y="1813"/>
                          <a:pt x="1088" y="1917"/>
                          <a:pt x="1140" y="20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90" name="Freeform 118"/>
                  <p:cNvSpPr>
                    <a:spLocks noChangeAspect="1"/>
                  </p:cNvSpPr>
                  <p:nvPr/>
                </p:nvSpPr>
                <p:spPr bwMode="auto">
                  <a:xfrm>
                    <a:off x="2943" y="8227"/>
                    <a:ext cx="659" cy="124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0" y="80"/>
                      </a:cxn>
                      <a:cxn ang="0">
                        <a:pos x="220" y="140"/>
                      </a:cxn>
                      <a:cxn ang="0">
                        <a:pos x="340" y="220"/>
                      </a:cxn>
                      <a:cxn ang="0">
                        <a:pos x="440" y="320"/>
                      </a:cxn>
                      <a:cxn ang="0">
                        <a:pos x="480" y="380"/>
                      </a:cxn>
                      <a:cxn ang="0">
                        <a:pos x="600" y="500"/>
                      </a:cxn>
                      <a:cxn ang="0">
                        <a:pos x="680" y="600"/>
                      </a:cxn>
                      <a:cxn ang="0">
                        <a:pos x="700" y="660"/>
                      </a:cxn>
                      <a:cxn ang="0">
                        <a:pos x="760" y="740"/>
                      </a:cxn>
                      <a:cxn ang="0">
                        <a:pos x="900" y="1000"/>
                      </a:cxn>
                      <a:cxn ang="0">
                        <a:pos x="940" y="1120"/>
                      </a:cxn>
                      <a:cxn ang="0">
                        <a:pos x="1020" y="1480"/>
                      </a:cxn>
                      <a:cxn ang="0">
                        <a:pos x="1080" y="2000"/>
                      </a:cxn>
                    </a:cxnLst>
                    <a:rect l="0" t="0" r="r" b="b"/>
                    <a:pathLst>
                      <a:path w="1080" h="2000">
                        <a:moveTo>
                          <a:pt x="0" y="0"/>
                        </a:moveTo>
                        <a:cubicBezTo>
                          <a:pt x="143" y="48"/>
                          <a:pt x="85" y="17"/>
                          <a:pt x="180" y="80"/>
                        </a:cubicBezTo>
                        <a:cubicBezTo>
                          <a:pt x="193" y="100"/>
                          <a:pt x="202" y="124"/>
                          <a:pt x="220" y="140"/>
                        </a:cubicBezTo>
                        <a:cubicBezTo>
                          <a:pt x="256" y="172"/>
                          <a:pt x="340" y="220"/>
                          <a:pt x="340" y="220"/>
                        </a:cubicBezTo>
                        <a:cubicBezTo>
                          <a:pt x="447" y="380"/>
                          <a:pt x="307" y="187"/>
                          <a:pt x="440" y="320"/>
                        </a:cubicBezTo>
                        <a:cubicBezTo>
                          <a:pt x="457" y="337"/>
                          <a:pt x="464" y="362"/>
                          <a:pt x="480" y="380"/>
                        </a:cubicBezTo>
                        <a:cubicBezTo>
                          <a:pt x="518" y="422"/>
                          <a:pt x="600" y="500"/>
                          <a:pt x="600" y="500"/>
                        </a:cubicBezTo>
                        <a:cubicBezTo>
                          <a:pt x="650" y="651"/>
                          <a:pt x="577" y="471"/>
                          <a:pt x="680" y="600"/>
                        </a:cubicBezTo>
                        <a:cubicBezTo>
                          <a:pt x="693" y="616"/>
                          <a:pt x="690" y="642"/>
                          <a:pt x="700" y="660"/>
                        </a:cubicBezTo>
                        <a:cubicBezTo>
                          <a:pt x="717" y="689"/>
                          <a:pt x="740" y="713"/>
                          <a:pt x="760" y="740"/>
                        </a:cubicBezTo>
                        <a:cubicBezTo>
                          <a:pt x="792" y="835"/>
                          <a:pt x="860" y="910"/>
                          <a:pt x="900" y="1000"/>
                        </a:cubicBezTo>
                        <a:cubicBezTo>
                          <a:pt x="917" y="1039"/>
                          <a:pt x="940" y="1120"/>
                          <a:pt x="940" y="1120"/>
                        </a:cubicBezTo>
                        <a:cubicBezTo>
                          <a:pt x="955" y="1256"/>
                          <a:pt x="978" y="1353"/>
                          <a:pt x="1020" y="1480"/>
                        </a:cubicBezTo>
                        <a:cubicBezTo>
                          <a:pt x="1066" y="1617"/>
                          <a:pt x="1080" y="1855"/>
                          <a:pt x="1080" y="200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91" name="Freeform 119"/>
                  <p:cNvSpPr>
                    <a:spLocks noChangeAspect="1"/>
                  </p:cNvSpPr>
                  <p:nvPr/>
                </p:nvSpPr>
                <p:spPr bwMode="auto">
                  <a:xfrm>
                    <a:off x="3809" y="8227"/>
                    <a:ext cx="818" cy="125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40"/>
                      </a:cxn>
                      <a:cxn ang="0">
                        <a:pos x="180" y="80"/>
                      </a:cxn>
                      <a:cxn ang="0">
                        <a:pos x="300" y="160"/>
                      </a:cxn>
                      <a:cxn ang="0">
                        <a:pos x="400" y="260"/>
                      </a:cxn>
                      <a:cxn ang="0">
                        <a:pos x="520" y="380"/>
                      </a:cxn>
                      <a:cxn ang="0">
                        <a:pos x="580" y="440"/>
                      </a:cxn>
                      <a:cxn ang="0">
                        <a:pos x="700" y="480"/>
                      </a:cxn>
                      <a:cxn ang="0">
                        <a:pos x="740" y="540"/>
                      </a:cxn>
                      <a:cxn ang="0">
                        <a:pos x="860" y="660"/>
                      </a:cxn>
                      <a:cxn ang="0">
                        <a:pos x="880" y="720"/>
                      </a:cxn>
                      <a:cxn ang="0">
                        <a:pos x="920" y="800"/>
                      </a:cxn>
                      <a:cxn ang="0">
                        <a:pos x="960" y="940"/>
                      </a:cxn>
                      <a:cxn ang="0">
                        <a:pos x="1000" y="1000"/>
                      </a:cxn>
                      <a:cxn ang="0">
                        <a:pos x="1080" y="1200"/>
                      </a:cxn>
                      <a:cxn ang="0">
                        <a:pos x="1200" y="1700"/>
                      </a:cxn>
                      <a:cxn ang="0">
                        <a:pos x="1240" y="1860"/>
                      </a:cxn>
                      <a:cxn ang="0">
                        <a:pos x="1280" y="1920"/>
                      </a:cxn>
                      <a:cxn ang="0">
                        <a:pos x="1340" y="2020"/>
                      </a:cxn>
                    </a:cxnLst>
                    <a:rect l="0" t="0" r="r" b="b"/>
                    <a:pathLst>
                      <a:path w="1340" h="2024">
                        <a:moveTo>
                          <a:pt x="0" y="0"/>
                        </a:moveTo>
                        <a:cubicBezTo>
                          <a:pt x="20" y="13"/>
                          <a:pt x="38" y="30"/>
                          <a:pt x="60" y="40"/>
                        </a:cubicBezTo>
                        <a:cubicBezTo>
                          <a:pt x="99" y="57"/>
                          <a:pt x="145" y="57"/>
                          <a:pt x="180" y="80"/>
                        </a:cubicBezTo>
                        <a:cubicBezTo>
                          <a:pt x="220" y="107"/>
                          <a:pt x="300" y="160"/>
                          <a:pt x="300" y="160"/>
                        </a:cubicBezTo>
                        <a:cubicBezTo>
                          <a:pt x="382" y="284"/>
                          <a:pt x="291" y="163"/>
                          <a:pt x="400" y="260"/>
                        </a:cubicBezTo>
                        <a:cubicBezTo>
                          <a:pt x="442" y="298"/>
                          <a:pt x="480" y="340"/>
                          <a:pt x="520" y="380"/>
                        </a:cubicBezTo>
                        <a:cubicBezTo>
                          <a:pt x="540" y="400"/>
                          <a:pt x="553" y="431"/>
                          <a:pt x="580" y="440"/>
                        </a:cubicBezTo>
                        <a:cubicBezTo>
                          <a:pt x="620" y="453"/>
                          <a:pt x="660" y="467"/>
                          <a:pt x="700" y="480"/>
                        </a:cubicBezTo>
                        <a:cubicBezTo>
                          <a:pt x="713" y="500"/>
                          <a:pt x="724" y="522"/>
                          <a:pt x="740" y="540"/>
                        </a:cubicBezTo>
                        <a:cubicBezTo>
                          <a:pt x="778" y="582"/>
                          <a:pt x="860" y="660"/>
                          <a:pt x="860" y="660"/>
                        </a:cubicBezTo>
                        <a:cubicBezTo>
                          <a:pt x="867" y="680"/>
                          <a:pt x="872" y="701"/>
                          <a:pt x="880" y="720"/>
                        </a:cubicBezTo>
                        <a:cubicBezTo>
                          <a:pt x="892" y="747"/>
                          <a:pt x="910" y="772"/>
                          <a:pt x="920" y="800"/>
                        </a:cubicBezTo>
                        <a:cubicBezTo>
                          <a:pt x="939" y="851"/>
                          <a:pt x="936" y="892"/>
                          <a:pt x="960" y="940"/>
                        </a:cubicBezTo>
                        <a:cubicBezTo>
                          <a:pt x="971" y="961"/>
                          <a:pt x="989" y="979"/>
                          <a:pt x="1000" y="1000"/>
                        </a:cubicBezTo>
                        <a:cubicBezTo>
                          <a:pt x="1037" y="1074"/>
                          <a:pt x="1028" y="1122"/>
                          <a:pt x="1080" y="1200"/>
                        </a:cubicBezTo>
                        <a:cubicBezTo>
                          <a:pt x="1130" y="1400"/>
                          <a:pt x="1050" y="1550"/>
                          <a:pt x="1200" y="1700"/>
                        </a:cubicBezTo>
                        <a:cubicBezTo>
                          <a:pt x="1208" y="1738"/>
                          <a:pt x="1220" y="1819"/>
                          <a:pt x="1240" y="1860"/>
                        </a:cubicBezTo>
                        <a:cubicBezTo>
                          <a:pt x="1251" y="1881"/>
                          <a:pt x="1269" y="1899"/>
                          <a:pt x="1280" y="1920"/>
                        </a:cubicBezTo>
                        <a:cubicBezTo>
                          <a:pt x="1332" y="2024"/>
                          <a:pt x="1262" y="1942"/>
                          <a:pt x="1340" y="20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92" name="Freeform 120"/>
                  <p:cNvSpPr>
                    <a:spLocks noChangeAspect="1"/>
                  </p:cNvSpPr>
                  <p:nvPr/>
                </p:nvSpPr>
                <p:spPr bwMode="auto">
                  <a:xfrm>
                    <a:off x="4761" y="8214"/>
                    <a:ext cx="818" cy="126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20"/>
                      </a:cxn>
                      <a:cxn ang="0">
                        <a:pos x="220" y="60"/>
                      </a:cxn>
                      <a:cxn ang="0">
                        <a:pos x="460" y="280"/>
                      </a:cxn>
                      <a:cxn ang="0">
                        <a:pos x="540" y="340"/>
                      </a:cxn>
                      <a:cxn ang="0">
                        <a:pos x="620" y="460"/>
                      </a:cxn>
                      <a:cxn ang="0">
                        <a:pos x="700" y="520"/>
                      </a:cxn>
                      <a:cxn ang="0">
                        <a:pos x="760" y="580"/>
                      </a:cxn>
                      <a:cxn ang="0">
                        <a:pos x="840" y="720"/>
                      </a:cxn>
                      <a:cxn ang="0">
                        <a:pos x="920" y="860"/>
                      </a:cxn>
                      <a:cxn ang="0">
                        <a:pos x="1020" y="1040"/>
                      </a:cxn>
                      <a:cxn ang="0">
                        <a:pos x="1040" y="1100"/>
                      </a:cxn>
                      <a:cxn ang="0">
                        <a:pos x="1080" y="1160"/>
                      </a:cxn>
                      <a:cxn ang="0">
                        <a:pos x="1140" y="1300"/>
                      </a:cxn>
                      <a:cxn ang="0">
                        <a:pos x="1180" y="1480"/>
                      </a:cxn>
                      <a:cxn ang="0">
                        <a:pos x="1200" y="1660"/>
                      </a:cxn>
                      <a:cxn ang="0">
                        <a:pos x="1240" y="1720"/>
                      </a:cxn>
                      <a:cxn ang="0">
                        <a:pos x="1260" y="1780"/>
                      </a:cxn>
                      <a:cxn ang="0">
                        <a:pos x="1320" y="1980"/>
                      </a:cxn>
                      <a:cxn ang="0">
                        <a:pos x="1340" y="2040"/>
                      </a:cxn>
                    </a:cxnLst>
                    <a:rect l="0" t="0" r="r" b="b"/>
                    <a:pathLst>
                      <a:path w="1340" h="2040">
                        <a:moveTo>
                          <a:pt x="0" y="0"/>
                        </a:moveTo>
                        <a:cubicBezTo>
                          <a:pt x="33" y="7"/>
                          <a:pt x="67" y="11"/>
                          <a:pt x="100" y="20"/>
                        </a:cubicBezTo>
                        <a:cubicBezTo>
                          <a:pt x="141" y="31"/>
                          <a:pt x="220" y="60"/>
                          <a:pt x="220" y="60"/>
                        </a:cubicBezTo>
                        <a:cubicBezTo>
                          <a:pt x="298" y="138"/>
                          <a:pt x="380" y="200"/>
                          <a:pt x="460" y="280"/>
                        </a:cubicBezTo>
                        <a:cubicBezTo>
                          <a:pt x="484" y="304"/>
                          <a:pt x="518" y="315"/>
                          <a:pt x="540" y="340"/>
                        </a:cubicBezTo>
                        <a:cubicBezTo>
                          <a:pt x="572" y="376"/>
                          <a:pt x="593" y="420"/>
                          <a:pt x="620" y="460"/>
                        </a:cubicBezTo>
                        <a:cubicBezTo>
                          <a:pt x="638" y="488"/>
                          <a:pt x="675" y="498"/>
                          <a:pt x="700" y="520"/>
                        </a:cubicBezTo>
                        <a:cubicBezTo>
                          <a:pt x="721" y="538"/>
                          <a:pt x="740" y="560"/>
                          <a:pt x="760" y="580"/>
                        </a:cubicBezTo>
                        <a:cubicBezTo>
                          <a:pt x="821" y="764"/>
                          <a:pt x="719" y="478"/>
                          <a:pt x="840" y="720"/>
                        </a:cubicBezTo>
                        <a:cubicBezTo>
                          <a:pt x="921" y="881"/>
                          <a:pt x="785" y="725"/>
                          <a:pt x="920" y="860"/>
                        </a:cubicBezTo>
                        <a:cubicBezTo>
                          <a:pt x="955" y="966"/>
                          <a:pt x="928" y="902"/>
                          <a:pt x="1020" y="1040"/>
                        </a:cubicBezTo>
                        <a:cubicBezTo>
                          <a:pt x="1032" y="1058"/>
                          <a:pt x="1031" y="1081"/>
                          <a:pt x="1040" y="1100"/>
                        </a:cubicBezTo>
                        <a:cubicBezTo>
                          <a:pt x="1051" y="1121"/>
                          <a:pt x="1069" y="1139"/>
                          <a:pt x="1080" y="1160"/>
                        </a:cubicBezTo>
                        <a:cubicBezTo>
                          <a:pt x="1103" y="1205"/>
                          <a:pt x="1117" y="1255"/>
                          <a:pt x="1140" y="1300"/>
                        </a:cubicBezTo>
                        <a:cubicBezTo>
                          <a:pt x="1150" y="1361"/>
                          <a:pt x="1170" y="1419"/>
                          <a:pt x="1180" y="1480"/>
                        </a:cubicBezTo>
                        <a:cubicBezTo>
                          <a:pt x="1190" y="1540"/>
                          <a:pt x="1185" y="1601"/>
                          <a:pt x="1200" y="1660"/>
                        </a:cubicBezTo>
                        <a:cubicBezTo>
                          <a:pt x="1206" y="1683"/>
                          <a:pt x="1229" y="1699"/>
                          <a:pt x="1240" y="1720"/>
                        </a:cubicBezTo>
                        <a:cubicBezTo>
                          <a:pt x="1249" y="1739"/>
                          <a:pt x="1254" y="1760"/>
                          <a:pt x="1260" y="1780"/>
                        </a:cubicBezTo>
                        <a:cubicBezTo>
                          <a:pt x="1320" y="1992"/>
                          <a:pt x="1225" y="1695"/>
                          <a:pt x="1320" y="1980"/>
                        </a:cubicBezTo>
                        <a:cubicBezTo>
                          <a:pt x="1327" y="2000"/>
                          <a:pt x="1340" y="2040"/>
                          <a:pt x="1340" y="204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93" name="Freeform 121"/>
                  <p:cNvSpPr>
                    <a:spLocks noChangeAspect="1"/>
                  </p:cNvSpPr>
                  <p:nvPr/>
                </p:nvSpPr>
                <p:spPr bwMode="auto">
                  <a:xfrm>
                    <a:off x="2064" y="8785"/>
                    <a:ext cx="378" cy="70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0" y="200"/>
                      </a:cxn>
                      <a:cxn ang="0">
                        <a:pos x="220" y="260"/>
                      </a:cxn>
                      <a:cxn ang="0">
                        <a:pos x="240" y="320"/>
                      </a:cxn>
                      <a:cxn ang="0">
                        <a:pos x="320" y="440"/>
                      </a:cxn>
                      <a:cxn ang="0">
                        <a:pos x="380" y="620"/>
                      </a:cxn>
                      <a:cxn ang="0">
                        <a:pos x="460" y="800"/>
                      </a:cxn>
                      <a:cxn ang="0">
                        <a:pos x="540" y="1040"/>
                      </a:cxn>
                      <a:cxn ang="0">
                        <a:pos x="560" y="1100"/>
                      </a:cxn>
                      <a:cxn ang="0">
                        <a:pos x="620" y="1140"/>
                      </a:cxn>
                    </a:cxnLst>
                    <a:rect l="0" t="0" r="r" b="b"/>
                    <a:pathLst>
                      <a:path w="620" h="1140">
                        <a:moveTo>
                          <a:pt x="0" y="0"/>
                        </a:moveTo>
                        <a:cubicBezTo>
                          <a:pt x="127" y="42"/>
                          <a:pt x="127" y="95"/>
                          <a:pt x="180" y="200"/>
                        </a:cubicBezTo>
                        <a:cubicBezTo>
                          <a:pt x="191" y="221"/>
                          <a:pt x="209" y="239"/>
                          <a:pt x="220" y="260"/>
                        </a:cubicBezTo>
                        <a:cubicBezTo>
                          <a:pt x="229" y="279"/>
                          <a:pt x="230" y="302"/>
                          <a:pt x="240" y="320"/>
                        </a:cubicBezTo>
                        <a:cubicBezTo>
                          <a:pt x="263" y="362"/>
                          <a:pt x="305" y="394"/>
                          <a:pt x="320" y="440"/>
                        </a:cubicBezTo>
                        <a:cubicBezTo>
                          <a:pt x="340" y="500"/>
                          <a:pt x="345" y="567"/>
                          <a:pt x="380" y="620"/>
                        </a:cubicBezTo>
                        <a:cubicBezTo>
                          <a:pt x="443" y="715"/>
                          <a:pt x="412" y="657"/>
                          <a:pt x="460" y="800"/>
                        </a:cubicBezTo>
                        <a:cubicBezTo>
                          <a:pt x="487" y="880"/>
                          <a:pt x="513" y="960"/>
                          <a:pt x="540" y="1040"/>
                        </a:cubicBezTo>
                        <a:cubicBezTo>
                          <a:pt x="547" y="1060"/>
                          <a:pt x="542" y="1088"/>
                          <a:pt x="560" y="1100"/>
                        </a:cubicBezTo>
                        <a:cubicBezTo>
                          <a:pt x="580" y="1113"/>
                          <a:pt x="620" y="1140"/>
                          <a:pt x="620" y="114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94" name="Freeform 122"/>
                  <p:cNvSpPr>
                    <a:spLocks noChangeAspect="1"/>
                  </p:cNvSpPr>
                  <p:nvPr/>
                </p:nvSpPr>
                <p:spPr bwMode="auto">
                  <a:xfrm>
                    <a:off x="2619" y="8217"/>
                    <a:ext cx="641" cy="1275"/>
                  </a:xfrm>
                  <a:custGeom>
                    <a:avLst/>
                    <a:gdLst/>
                    <a:ahLst/>
                    <a:cxnLst>
                      <a:cxn ang="0">
                        <a:pos x="32" y="16"/>
                      </a:cxn>
                      <a:cxn ang="0">
                        <a:pos x="192" y="96"/>
                      </a:cxn>
                      <a:cxn ang="0">
                        <a:pos x="232" y="156"/>
                      </a:cxn>
                      <a:cxn ang="0">
                        <a:pos x="292" y="176"/>
                      </a:cxn>
                      <a:cxn ang="0">
                        <a:pos x="452" y="456"/>
                      </a:cxn>
                      <a:cxn ang="0">
                        <a:pos x="492" y="536"/>
                      </a:cxn>
                      <a:cxn ang="0">
                        <a:pos x="552" y="596"/>
                      </a:cxn>
                      <a:cxn ang="0">
                        <a:pos x="592" y="656"/>
                      </a:cxn>
                      <a:cxn ang="0">
                        <a:pos x="652" y="796"/>
                      </a:cxn>
                      <a:cxn ang="0">
                        <a:pos x="692" y="916"/>
                      </a:cxn>
                      <a:cxn ang="0">
                        <a:pos x="732" y="976"/>
                      </a:cxn>
                      <a:cxn ang="0">
                        <a:pos x="772" y="1096"/>
                      </a:cxn>
                      <a:cxn ang="0">
                        <a:pos x="792" y="1156"/>
                      </a:cxn>
                      <a:cxn ang="0">
                        <a:pos x="812" y="1316"/>
                      </a:cxn>
                      <a:cxn ang="0">
                        <a:pos x="852" y="1436"/>
                      </a:cxn>
                      <a:cxn ang="0">
                        <a:pos x="872" y="1576"/>
                      </a:cxn>
                      <a:cxn ang="0">
                        <a:pos x="892" y="1676"/>
                      </a:cxn>
                      <a:cxn ang="0">
                        <a:pos x="992" y="1916"/>
                      </a:cxn>
                      <a:cxn ang="0">
                        <a:pos x="1052" y="2056"/>
                      </a:cxn>
                    </a:cxnLst>
                    <a:rect l="0" t="0" r="r" b="b"/>
                    <a:pathLst>
                      <a:path w="1052" h="2056">
                        <a:moveTo>
                          <a:pt x="32" y="16"/>
                        </a:moveTo>
                        <a:cubicBezTo>
                          <a:pt x="123" y="152"/>
                          <a:pt x="0" y="0"/>
                          <a:pt x="192" y="96"/>
                        </a:cubicBezTo>
                        <a:cubicBezTo>
                          <a:pt x="213" y="107"/>
                          <a:pt x="213" y="141"/>
                          <a:pt x="232" y="156"/>
                        </a:cubicBezTo>
                        <a:cubicBezTo>
                          <a:pt x="248" y="169"/>
                          <a:pt x="272" y="169"/>
                          <a:pt x="292" y="176"/>
                        </a:cubicBezTo>
                        <a:cubicBezTo>
                          <a:pt x="327" y="280"/>
                          <a:pt x="394" y="364"/>
                          <a:pt x="452" y="456"/>
                        </a:cubicBezTo>
                        <a:cubicBezTo>
                          <a:pt x="468" y="481"/>
                          <a:pt x="475" y="512"/>
                          <a:pt x="492" y="536"/>
                        </a:cubicBezTo>
                        <a:cubicBezTo>
                          <a:pt x="508" y="559"/>
                          <a:pt x="534" y="574"/>
                          <a:pt x="552" y="596"/>
                        </a:cubicBezTo>
                        <a:cubicBezTo>
                          <a:pt x="567" y="614"/>
                          <a:pt x="579" y="636"/>
                          <a:pt x="592" y="656"/>
                        </a:cubicBezTo>
                        <a:cubicBezTo>
                          <a:pt x="645" y="868"/>
                          <a:pt x="573" y="618"/>
                          <a:pt x="652" y="796"/>
                        </a:cubicBezTo>
                        <a:cubicBezTo>
                          <a:pt x="669" y="835"/>
                          <a:pt x="669" y="881"/>
                          <a:pt x="692" y="916"/>
                        </a:cubicBezTo>
                        <a:cubicBezTo>
                          <a:pt x="705" y="936"/>
                          <a:pt x="722" y="954"/>
                          <a:pt x="732" y="976"/>
                        </a:cubicBezTo>
                        <a:cubicBezTo>
                          <a:pt x="749" y="1015"/>
                          <a:pt x="759" y="1056"/>
                          <a:pt x="772" y="1096"/>
                        </a:cubicBezTo>
                        <a:cubicBezTo>
                          <a:pt x="779" y="1116"/>
                          <a:pt x="792" y="1156"/>
                          <a:pt x="792" y="1156"/>
                        </a:cubicBezTo>
                        <a:cubicBezTo>
                          <a:pt x="799" y="1209"/>
                          <a:pt x="801" y="1263"/>
                          <a:pt x="812" y="1316"/>
                        </a:cubicBezTo>
                        <a:cubicBezTo>
                          <a:pt x="821" y="1357"/>
                          <a:pt x="852" y="1436"/>
                          <a:pt x="852" y="1436"/>
                        </a:cubicBezTo>
                        <a:cubicBezTo>
                          <a:pt x="859" y="1483"/>
                          <a:pt x="864" y="1530"/>
                          <a:pt x="872" y="1576"/>
                        </a:cubicBezTo>
                        <a:cubicBezTo>
                          <a:pt x="878" y="1610"/>
                          <a:pt x="886" y="1642"/>
                          <a:pt x="892" y="1676"/>
                        </a:cubicBezTo>
                        <a:cubicBezTo>
                          <a:pt x="914" y="1810"/>
                          <a:pt x="885" y="1845"/>
                          <a:pt x="992" y="1916"/>
                        </a:cubicBezTo>
                        <a:cubicBezTo>
                          <a:pt x="1022" y="1962"/>
                          <a:pt x="1052" y="1999"/>
                          <a:pt x="1052" y="2056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95" name="Freeform 123"/>
                  <p:cNvSpPr>
                    <a:spLocks noChangeAspect="1"/>
                  </p:cNvSpPr>
                  <p:nvPr/>
                </p:nvSpPr>
                <p:spPr bwMode="auto">
                  <a:xfrm>
                    <a:off x="3456" y="8227"/>
                    <a:ext cx="683" cy="127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0" y="140"/>
                      </a:cxn>
                      <a:cxn ang="0">
                        <a:pos x="280" y="340"/>
                      </a:cxn>
                      <a:cxn ang="0">
                        <a:pos x="380" y="460"/>
                      </a:cxn>
                      <a:cxn ang="0">
                        <a:pos x="600" y="820"/>
                      </a:cxn>
                      <a:cxn ang="0">
                        <a:pos x="620" y="880"/>
                      </a:cxn>
                      <a:cxn ang="0">
                        <a:pos x="660" y="940"/>
                      </a:cxn>
                      <a:cxn ang="0">
                        <a:pos x="700" y="1100"/>
                      </a:cxn>
                      <a:cxn ang="0">
                        <a:pos x="720" y="1240"/>
                      </a:cxn>
                      <a:cxn ang="0">
                        <a:pos x="780" y="1280"/>
                      </a:cxn>
                      <a:cxn ang="0">
                        <a:pos x="840" y="1360"/>
                      </a:cxn>
                      <a:cxn ang="0">
                        <a:pos x="900" y="1480"/>
                      </a:cxn>
                      <a:cxn ang="0">
                        <a:pos x="1020" y="1680"/>
                      </a:cxn>
                      <a:cxn ang="0">
                        <a:pos x="1120" y="2060"/>
                      </a:cxn>
                    </a:cxnLst>
                    <a:rect l="0" t="0" r="r" b="b"/>
                    <a:pathLst>
                      <a:path w="1120" h="2060">
                        <a:moveTo>
                          <a:pt x="0" y="0"/>
                        </a:moveTo>
                        <a:cubicBezTo>
                          <a:pt x="47" y="47"/>
                          <a:pt x="103" y="85"/>
                          <a:pt x="140" y="140"/>
                        </a:cubicBezTo>
                        <a:cubicBezTo>
                          <a:pt x="184" y="207"/>
                          <a:pt x="229" y="279"/>
                          <a:pt x="280" y="340"/>
                        </a:cubicBezTo>
                        <a:cubicBezTo>
                          <a:pt x="355" y="430"/>
                          <a:pt x="326" y="365"/>
                          <a:pt x="380" y="460"/>
                        </a:cubicBezTo>
                        <a:cubicBezTo>
                          <a:pt x="449" y="581"/>
                          <a:pt x="516" y="709"/>
                          <a:pt x="600" y="820"/>
                        </a:cubicBezTo>
                        <a:cubicBezTo>
                          <a:pt x="607" y="840"/>
                          <a:pt x="611" y="861"/>
                          <a:pt x="620" y="880"/>
                        </a:cubicBezTo>
                        <a:cubicBezTo>
                          <a:pt x="631" y="901"/>
                          <a:pt x="652" y="917"/>
                          <a:pt x="660" y="940"/>
                        </a:cubicBezTo>
                        <a:cubicBezTo>
                          <a:pt x="679" y="992"/>
                          <a:pt x="687" y="1047"/>
                          <a:pt x="700" y="1100"/>
                        </a:cubicBezTo>
                        <a:cubicBezTo>
                          <a:pt x="711" y="1146"/>
                          <a:pt x="701" y="1197"/>
                          <a:pt x="720" y="1240"/>
                        </a:cubicBezTo>
                        <a:cubicBezTo>
                          <a:pt x="730" y="1262"/>
                          <a:pt x="763" y="1263"/>
                          <a:pt x="780" y="1280"/>
                        </a:cubicBezTo>
                        <a:cubicBezTo>
                          <a:pt x="804" y="1304"/>
                          <a:pt x="821" y="1333"/>
                          <a:pt x="840" y="1360"/>
                        </a:cubicBezTo>
                        <a:cubicBezTo>
                          <a:pt x="989" y="1569"/>
                          <a:pt x="787" y="1282"/>
                          <a:pt x="900" y="1480"/>
                        </a:cubicBezTo>
                        <a:cubicBezTo>
                          <a:pt x="943" y="1555"/>
                          <a:pt x="992" y="1597"/>
                          <a:pt x="1020" y="1680"/>
                        </a:cubicBezTo>
                        <a:cubicBezTo>
                          <a:pt x="1039" y="1812"/>
                          <a:pt x="1060" y="1940"/>
                          <a:pt x="1120" y="206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96" name="Freeform 124"/>
                  <p:cNvSpPr>
                    <a:spLocks noChangeAspect="1"/>
                  </p:cNvSpPr>
                  <p:nvPr/>
                </p:nvSpPr>
                <p:spPr bwMode="auto">
                  <a:xfrm>
                    <a:off x="4469" y="8239"/>
                    <a:ext cx="707" cy="126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0" y="240"/>
                      </a:cxn>
                      <a:cxn ang="0">
                        <a:pos x="400" y="480"/>
                      </a:cxn>
                      <a:cxn ang="0">
                        <a:pos x="540" y="640"/>
                      </a:cxn>
                      <a:cxn ang="0">
                        <a:pos x="640" y="760"/>
                      </a:cxn>
                      <a:cxn ang="0">
                        <a:pos x="840" y="980"/>
                      </a:cxn>
                      <a:cxn ang="0">
                        <a:pos x="920" y="1100"/>
                      </a:cxn>
                      <a:cxn ang="0">
                        <a:pos x="960" y="1160"/>
                      </a:cxn>
                      <a:cxn ang="0">
                        <a:pos x="1020" y="1360"/>
                      </a:cxn>
                      <a:cxn ang="0">
                        <a:pos x="1040" y="1420"/>
                      </a:cxn>
                      <a:cxn ang="0">
                        <a:pos x="1060" y="1680"/>
                      </a:cxn>
                      <a:cxn ang="0">
                        <a:pos x="1160" y="2040"/>
                      </a:cxn>
                    </a:cxnLst>
                    <a:rect l="0" t="0" r="r" b="b"/>
                    <a:pathLst>
                      <a:path w="1160" h="2040">
                        <a:moveTo>
                          <a:pt x="0" y="0"/>
                        </a:moveTo>
                        <a:cubicBezTo>
                          <a:pt x="53" y="80"/>
                          <a:pt x="107" y="160"/>
                          <a:pt x="160" y="240"/>
                        </a:cubicBezTo>
                        <a:cubicBezTo>
                          <a:pt x="214" y="321"/>
                          <a:pt x="328" y="408"/>
                          <a:pt x="400" y="480"/>
                        </a:cubicBezTo>
                        <a:cubicBezTo>
                          <a:pt x="633" y="713"/>
                          <a:pt x="370" y="527"/>
                          <a:pt x="540" y="640"/>
                        </a:cubicBezTo>
                        <a:cubicBezTo>
                          <a:pt x="683" y="854"/>
                          <a:pt x="460" y="529"/>
                          <a:pt x="640" y="760"/>
                        </a:cubicBezTo>
                        <a:cubicBezTo>
                          <a:pt x="716" y="858"/>
                          <a:pt x="736" y="911"/>
                          <a:pt x="840" y="980"/>
                        </a:cubicBezTo>
                        <a:cubicBezTo>
                          <a:pt x="867" y="1020"/>
                          <a:pt x="893" y="1060"/>
                          <a:pt x="920" y="1100"/>
                        </a:cubicBezTo>
                        <a:cubicBezTo>
                          <a:pt x="933" y="1120"/>
                          <a:pt x="960" y="1160"/>
                          <a:pt x="960" y="1160"/>
                        </a:cubicBezTo>
                        <a:cubicBezTo>
                          <a:pt x="990" y="1281"/>
                          <a:pt x="971" y="1214"/>
                          <a:pt x="1020" y="1360"/>
                        </a:cubicBezTo>
                        <a:cubicBezTo>
                          <a:pt x="1027" y="1380"/>
                          <a:pt x="1040" y="1420"/>
                          <a:pt x="1040" y="1420"/>
                        </a:cubicBezTo>
                        <a:cubicBezTo>
                          <a:pt x="1047" y="1507"/>
                          <a:pt x="1046" y="1594"/>
                          <a:pt x="1060" y="1680"/>
                        </a:cubicBezTo>
                        <a:cubicBezTo>
                          <a:pt x="1080" y="1804"/>
                          <a:pt x="1160" y="1911"/>
                          <a:pt x="1160" y="204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97" name="Freeform 125"/>
                  <p:cNvSpPr>
                    <a:spLocks noChangeAspect="1"/>
                  </p:cNvSpPr>
                  <p:nvPr/>
                </p:nvSpPr>
                <p:spPr bwMode="auto">
                  <a:xfrm>
                    <a:off x="5300" y="8220"/>
                    <a:ext cx="720" cy="126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80" y="20"/>
                      </a:cxn>
                      <a:cxn ang="0">
                        <a:pos x="240" y="360"/>
                      </a:cxn>
                      <a:cxn ang="0">
                        <a:pos x="280" y="420"/>
                      </a:cxn>
                      <a:cxn ang="0">
                        <a:pos x="300" y="480"/>
                      </a:cxn>
                      <a:cxn ang="0">
                        <a:pos x="380" y="600"/>
                      </a:cxn>
                      <a:cxn ang="0">
                        <a:pos x="480" y="760"/>
                      </a:cxn>
                      <a:cxn ang="0">
                        <a:pos x="560" y="860"/>
                      </a:cxn>
                      <a:cxn ang="0">
                        <a:pos x="580" y="920"/>
                      </a:cxn>
                      <a:cxn ang="0">
                        <a:pos x="660" y="1060"/>
                      </a:cxn>
                      <a:cxn ang="0">
                        <a:pos x="700" y="1200"/>
                      </a:cxn>
                      <a:cxn ang="0">
                        <a:pos x="720" y="1260"/>
                      </a:cxn>
                    </a:cxnLst>
                    <a:rect l="0" t="0" r="r" b="b"/>
                    <a:pathLst>
                      <a:path w="720" h="1260">
                        <a:moveTo>
                          <a:pt x="0" y="0"/>
                        </a:moveTo>
                        <a:cubicBezTo>
                          <a:pt x="27" y="7"/>
                          <a:pt x="55" y="9"/>
                          <a:pt x="80" y="20"/>
                        </a:cubicBezTo>
                        <a:cubicBezTo>
                          <a:pt x="223" y="81"/>
                          <a:pt x="190" y="242"/>
                          <a:pt x="240" y="360"/>
                        </a:cubicBezTo>
                        <a:cubicBezTo>
                          <a:pt x="249" y="382"/>
                          <a:pt x="269" y="399"/>
                          <a:pt x="280" y="420"/>
                        </a:cubicBezTo>
                        <a:cubicBezTo>
                          <a:pt x="289" y="439"/>
                          <a:pt x="290" y="462"/>
                          <a:pt x="300" y="480"/>
                        </a:cubicBezTo>
                        <a:cubicBezTo>
                          <a:pt x="323" y="522"/>
                          <a:pt x="353" y="560"/>
                          <a:pt x="380" y="600"/>
                        </a:cubicBezTo>
                        <a:cubicBezTo>
                          <a:pt x="513" y="800"/>
                          <a:pt x="336" y="664"/>
                          <a:pt x="480" y="760"/>
                        </a:cubicBezTo>
                        <a:cubicBezTo>
                          <a:pt x="530" y="911"/>
                          <a:pt x="457" y="731"/>
                          <a:pt x="560" y="860"/>
                        </a:cubicBezTo>
                        <a:cubicBezTo>
                          <a:pt x="573" y="876"/>
                          <a:pt x="571" y="901"/>
                          <a:pt x="580" y="920"/>
                        </a:cubicBezTo>
                        <a:cubicBezTo>
                          <a:pt x="680" y="1121"/>
                          <a:pt x="555" y="815"/>
                          <a:pt x="660" y="1060"/>
                        </a:cubicBezTo>
                        <a:cubicBezTo>
                          <a:pt x="681" y="1108"/>
                          <a:pt x="686" y="1149"/>
                          <a:pt x="700" y="1200"/>
                        </a:cubicBezTo>
                        <a:cubicBezTo>
                          <a:pt x="706" y="1220"/>
                          <a:pt x="720" y="1260"/>
                          <a:pt x="720" y="126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98" name="Freeform 126"/>
                  <p:cNvSpPr>
                    <a:spLocks noChangeAspect="1"/>
                  </p:cNvSpPr>
                  <p:nvPr/>
                </p:nvSpPr>
                <p:spPr bwMode="auto">
                  <a:xfrm>
                    <a:off x="5760" y="8220"/>
                    <a:ext cx="320" cy="36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40"/>
                      </a:cxn>
                      <a:cxn ang="0">
                        <a:pos x="220" y="140"/>
                      </a:cxn>
                      <a:cxn ang="0">
                        <a:pos x="320" y="360"/>
                      </a:cxn>
                    </a:cxnLst>
                    <a:rect l="0" t="0" r="r" b="b"/>
                    <a:pathLst>
                      <a:path w="320" h="360">
                        <a:moveTo>
                          <a:pt x="0" y="0"/>
                        </a:moveTo>
                        <a:cubicBezTo>
                          <a:pt x="40" y="13"/>
                          <a:pt x="97" y="5"/>
                          <a:pt x="120" y="40"/>
                        </a:cubicBezTo>
                        <a:cubicBezTo>
                          <a:pt x="173" y="120"/>
                          <a:pt x="140" y="87"/>
                          <a:pt x="220" y="140"/>
                        </a:cubicBezTo>
                        <a:cubicBezTo>
                          <a:pt x="261" y="263"/>
                          <a:pt x="268" y="256"/>
                          <a:pt x="320" y="36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3199" name="Text Box 127"/>
              <p:cNvSpPr txBox="1">
                <a:spLocks noChangeAspect="1" noChangeArrowheads="1"/>
              </p:cNvSpPr>
              <p:nvPr/>
            </p:nvSpPr>
            <p:spPr bwMode="auto">
              <a:xfrm>
                <a:off x="4500" y="3960"/>
                <a:ext cx="2834" cy="4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l-GR" sz="1200" b="1"/>
                  <a:t>Λούκι</a:t>
                </a:r>
              </a:p>
            </p:txBody>
          </p:sp>
          <p:grpSp>
            <p:nvGrpSpPr>
              <p:cNvPr id="3200" name="Group 128"/>
              <p:cNvGrpSpPr>
                <a:grpSpLocks noChangeAspect="1"/>
              </p:cNvGrpSpPr>
              <p:nvPr/>
            </p:nvGrpSpPr>
            <p:grpSpPr bwMode="auto">
              <a:xfrm>
                <a:off x="7740" y="3240"/>
                <a:ext cx="2880" cy="750"/>
                <a:chOff x="1669" y="9792"/>
                <a:chExt cx="4091" cy="1028"/>
              </a:xfrm>
            </p:grpSpPr>
            <p:grpSp>
              <p:nvGrpSpPr>
                <p:cNvPr id="3201" name="Group 129"/>
                <p:cNvGrpSpPr>
                  <a:grpSpLocks noChangeAspect="1"/>
                </p:cNvGrpSpPr>
                <p:nvPr/>
              </p:nvGrpSpPr>
              <p:grpSpPr bwMode="auto">
                <a:xfrm>
                  <a:off x="1669" y="9792"/>
                  <a:ext cx="4091" cy="1008"/>
                  <a:chOff x="1669" y="9792"/>
                  <a:chExt cx="4091" cy="1008"/>
                </a:xfrm>
              </p:grpSpPr>
              <p:sp>
                <p:nvSpPr>
                  <p:cNvPr id="3202" name="Line 13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28" y="9792"/>
                    <a:ext cx="302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03" name="Line 13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752" y="9792"/>
                    <a:ext cx="0" cy="28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04" name="Arc 132"/>
                  <p:cNvSpPr>
                    <a:spLocks noChangeAspect="1"/>
                  </p:cNvSpPr>
                  <p:nvPr/>
                </p:nvSpPr>
                <p:spPr bwMode="auto">
                  <a:xfrm>
                    <a:off x="4752" y="10080"/>
                    <a:ext cx="576" cy="43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05" name="Line 13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328" y="10512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06" name="Line 13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760" y="10512"/>
                    <a:ext cx="0" cy="28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07" name="Line 13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728" y="10800"/>
                    <a:ext cx="403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08" name="Freeform 136"/>
                  <p:cNvSpPr>
                    <a:spLocks noChangeAspect="1"/>
                  </p:cNvSpPr>
                  <p:nvPr/>
                </p:nvSpPr>
                <p:spPr bwMode="auto">
                  <a:xfrm>
                    <a:off x="1669" y="9820"/>
                    <a:ext cx="111" cy="980"/>
                  </a:xfrm>
                  <a:custGeom>
                    <a:avLst/>
                    <a:gdLst/>
                    <a:ahLst/>
                    <a:cxnLst>
                      <a:cxn ang="0">
                        <a:pos x="71" y="0"/>
                      </a:cxn>
                      <a:cxn ang="0">
                        <a:pos x="51" y="480"/>
                      </a:cxn>
                      <a:cxn ang="0">
                        <a:pos x="111" y="980"/>
                      </a:cxn>
                    </a:cxnLst>
                    <a:rect l="0" t="0" r="r" b="b"/>
                    <a:pathLst>
                      <a:path w="111" h="980">
                        <a:moveTo>
                          <a:pt x="71" y="0"/>
                        </a:moveTo>
                        <a:cubicBezTo>
                          <a:pt x="59" y="176"/>
                          <a:pt x="24" y="316"/>
                          <a:pt x="51" y="480"/>
                        </a:cubicBezTo>
                        <a:cubicBezTo>
                          <a:pt x="38" y="614"/>
                          <a:pt x="0" y="869"/>
                          <a:pt x="111" y="98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3209" name="Group 137"/>
                <p:cNvGrpSpPr>
                  <a:grpSpLocks noChangeAspect="1"/>
                </p:cNvGrpSpPr>
                <p:nvPr/>
              </p:nvGrpSpPr>
              <p:grpSpPr bwMode="auto">
                <a:xfrm>
                  <a:off x="1860" y="9800"/>
                  <a:ext cx="3340" cy="1020"/>
                  <a:chOff x="1860" y="9800"/>
                  <a:chExt cx="3340" cy="1020"/>
                </a:xfrm>
              </p:grpSpPr>
              <p:sp>
                <p:nvSpPr>
                  <p:cNvPr id="3210" name="Freeform 138"/>
                  <p:cNvSpPr>
                    <a:spLocks noChangeAspect="1"/>
                  </p:cNvSpPr>
                  <p:nvPr/>
                </p:nvSpPr>
                <p:spPr bwMode="auto">
                  <a:xfrm>
                    <a:off x="1860" y="9800"/>
                    <a:ext cx="560" cy="100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20"/>
                      </a:cxn>
                      <a:cxn ang="0">
                        <a:pos x="160" y="200"/>
                      </a:cxn>
                      <a:cxn ang="0">
                        <a:pos x="280" y="380"/>
                      </a:cxn>
                      <a:cxn ang="0">
                        <a:pos x="300" y="440"/>
                      </a:cxn>
                      <a:cxn ang="0">
                        <a:pos x="340" y="500"/>
                      </a:cxn>
                      <a:cxn ang="0">
                        <a:pos x="380" y="620"/>
                      </a:cxn>
                      <a:cxn ang="0">
                        <a:pos x="500" y="920"/>
                      </a:cxn>
                      <a:cxn ang="0">
                        <a:pos x="560" y="1000"/>
                      </a:cxn>
                    </a:cxnLst>
                    <a:rect l="0" t="0" r="r" b="b"/>
                    <a:pathLst>
                      <a:path w="560" h="1000">
                        <a:moveTo>
                          <a:pt x="0" y="0"/>
                        </a:moveTo>
                        <a:cubicBezTo>
                          <a:pt x="20" y="7"/>
                          <a:pt x="45" y="5"/>
                          <a:pt x="60" y="20"/>
                        </a:cubicBezTo>
                        <a:cubicBezTo>
                          <a:pt x="215" y="175"/>
                          <a:pt x="97" y="87"/>
                          <a:pt x="160" y="200"/>
                        </a:cubicBezTo>
                        <a:cubicBezTo>
                          <a:pt x="195" y="263"/>
                          <a:pt x="257" y="312"/>
                          <a:pt x="280" y="380"/>
                        </a:cubicBezTo>
                        <a:cubicBezTo>
                          <a:pt x="287" y="400"/>
                          <a:pt x="291" y="421"/>
                          <a:pt x="300" y="440"/>
                        </a:cubicBezTo>
                        <a:cubicBezTo>
                          <a:pt x="311" y="461"/>
                          <a:pt x="330" y="478"/>
                          <a:pt x="340" y="500"/>
                        </a:cubicBezTo>
                        <a:cubicBezTo>
                          <a:pt x="357" y="539"/>
                          <a:pt x="380" y="620"/>
                          <a:pt x="380" y="620"/>
                        </a:cubicBezTo>
                        <a:cubicBezTo>
                          <a:pt x="399" y="806"/>
                          <a:pt x="364" y="829"/>
                          <a:pt x="500" y="920"/>
                        </a:cubicBezTo>
                        <a:cubicBezTo>
                          <a:pt x="545" y="988"/>
                          <a:pt x="523" y="963"/>
                          <a:pt x="560" y="100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11" name="Freeform 139"/>
                  <p:cNvSpPr>
                    <a:spLocks noChangeAspect="1"/>
                  </p:cNvSpPr>
                  <p:nvPr/>
                </p:nvSpPr>
                <p:spPr bwMode="auto">
                  <a:xfrm>
                    <a:off x="2360" y="9820"/>
                    <a:ext cx="806" cy="98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20"/>
                      </a:cxn>
                      <a:cxn ang="0">
                        <a:pos x="240" y="240"/>
                      </a:cxn>
                      <a:cxn ang="0">
                        <a:pos x="360" y="420"/>
                      </a:cxn>
                      <a:cxn ang="0">
                        <a:pos x="380" y="480"/>
                      </a:cxn>
                      <a:cxn ang="0">
                        <a:pos x="620" y="760"/>
                      </a:cxn>
                      <a:cxn ang="0">
                        <a:pos x="700" y="860"/>
                      </a:cxn>
                      <a:cxn ang="0">
                        <a:pos x="740" y="920"/>
                      </a:cxn>
                      <a:cxn ang="0">
                        <a:pos x="800" y="980"/>
                      </a:cxn>
                    </a:cxnLst>
                    <a:rect l="0" t="0" r="r" b="b"/>
                    <a:pathLst>
                      <a:path w="806" h="986">
                        <a:moveTo>
                          <a:pt x="0" y="0"/>
                        </a:moveTo>
                        <a:cubicBezTo>
                          <a:pt x="20" y="7"/>
                          <a:pt x="45" y="5"/>
                          <a:pt x="60" y="20"/>
                        </a:cubicBezTo>
                        <a:cubicBezTo>
                          <a:pt x="160" y="120"/>
                          <a:pt x="127" y="165"/>
                          <a:pt x="240" y="240"/>
                        </a:cubicBezTo>
                        <a:cubicBezTo>
                          <a:pt x="280" y="300"/>
                          <a:pt x="320" y="360"/>
                          <a:pt x="360" y="420"/>
                        </a:cubicBezTo>
                        <a:cubicBezTo>
                          <a:pt x="372" y="438"/>
                          <a:pt x="370" y="462"/>
                          <a:pt x="380" y="480"/>
                        </a:cubicBezTo>
                        <a:cubicBezTo>
                          <a:pt x="431" y="573"/>
                          <a:pt x="533" y="702"/>
                          <a:pt x="620" y="760"/>
                        </a:cubicBezTo>
                        <a:cubicBezTo>
                          <a:pt x="659" y="877"/>
                          <a:pt x="610" y="770"/>
                          <a:pt x="700" y="860"/>
                        </a:cubicBezTo>
                        <a:cubicBezTo>
                          <a:pt x="717" y="877"/>
                          <a:pt x="723" y="903"/>
                          <a:pt x="740" y="920"/>
                        </a:cubicBezTo>
                        <a:cubicBezTo>
                          <a:pt x="806" y="986"/>
                          <a:pt x="800" y="930"/>
                          <a:pt x="800" y="9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12" name="Freeform 140"/>
                  <p:cNvSpPr>
                    <a:spLocks noChangeAspect="1"/>
                  </p:cNvSpPr>
                  <p:nvPr/>
                </p:nvSpPr>
                <p:spPr bwMode="auto">
                  <a:xfrm>
                    <a:off x="3080" y="9800"/>
                    <a:ext cx="800" cy="102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0" y="60"/>
                      </a:cxn>
                      <a:cxn ang="0">
                        <a:pos x="100" y="100"/>
                      </a:cxn>
                      <a:cxn ang="0">
                        <a:pos x="220" y="280"/>
                      </a:cxn>
                      <a:cxn ang="0">
                        <a:pos x="260" y="400"/>
                      </a:cxn>
                      <a:cxn ang="0">
                        <a:pos x="320" y="520"/>
                      </a:cxn>
                      <a:cxn ang="0">
                        <a:pos x="360" y="580"/>
                      </a:cxn>
                      <a:cxn ang="0">
                        <a:pos x="380" y="640"/>
                      </a:cxn>
                      <a:cxn ang="0">
                        <a:pos x="440" y="680"/>
                      </a:cxn>
                      <a:cxn ang="0">
                        <a:pos x="520" y="780"/>
                      </a:cxn>
                      <a:cxn ang="0">
                        <a:pos x="540" y="840"/>
                      </a:cxn>
                      <a:cxn ang="0">
                        <a:pos x="660" y="920"/>
                      </a:cxn>
                      <a:cxn ang="0">
                        <a:pos x="800" y="1020"/>
                      </a:cxn>
                    </a:cxnLst>
                    <a:rect l="0" t="0" r="r" b="b"/>
                    <a:pathLst>
                      <a:path w="800" h="1020">
                        <a:moveTo>
                          <a:pt x="0" y="0"/>
                        </a:moveTo>
                        <a:cubicBezTo>
                          <a:pt x="13" y="20"/>
                          <a:pt x="23" y="43"/>
                          <a:pt x="40" y="60"/>
                        </a:cubicBezTo>
                        <a:cubicBezTo>
                          <a:pt x="57" y="77"/>
                          <a:pt x="84" y="82"/>
                          <a:pt x="100" y="100"/>
                        </a:cubicBezTo>
                        <a:cubicBezTo>
                          <a:pt x="147" y="154"/>
                          <a:pt x="180" y="220"/>
                          <a:pt x="220" y="280"/>
                        </a:cubicBezTo>
                        <a:cubicBezTo>
                          <a:pt x="243" y="315"/>
                          <a:pt x="237" y="365"/>
                          <a:pt x="260" y="400"/>
                        </a:cubicBezTo>
                        <a:cubicBezTo>
                          <a:pt x="375" y="572"/>
                          <a:pt x="237" y="354"/>
                          <a:pt x="320" y="520"/>
                        </a:cubicBezTo>
                        <a:cubicBezTo>
                          <a:pt x="331" y="541"/>
                          <a:pt x="349" y="559"/>
                          <a:pt x="360" y="580"/>
                        </a:cubicBezTo>
                        <a:cubicBezTo>
                          <a:pt x="369" y="599"/>
                          <a:pt x="367" y="624"/>
                          <a:pt x="380" y="640"/>
                        </a:cubicBezTo>
                        <a:cubicBezTo>
                          <a:pt x="395" y="659"/>
                          <a:pt x="420" y="667"/>
                          <a:pt x="440" y="680"/>
                        </a:cubicBezTo>
                        <a:cubicBezTo>
                          <a:pt x="490" y="831"/>
                          <a:pt x="417" y="651"/>
                          <a:pt x="520" y="780"/>
                        </a:cubicBezTo>
                        <a:cubicBezTo>
                          <a:pt x="533" y="796"/>
                          <a:pt x="525" y="825"/>
                          <a:pt x="540" y="840"/>
                        </a:cubicBezTo>
                        <a:cubicBezTo>
                          <a:pt x="574" y="874"/>
                          <a:pt x="620" y="893"/>
                          <a:pt x="660" y="920"/>
                        </a:cubicBezTo>
                        <a:cubicBezTo>
                          <a:pt x="722" y="961"/>
                          <a:pt x="759" y="937"/>
                          <a:pt x="800" y="10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13" name="Freeform 141"/>
                  <p:cNvSpPr>
                    <a:spLocks noChangeAspect="1"/>
                  </p:cNvSpPr>
                  <p:nvPr/>
                </p:nvSpPr>
                <p:spPr bwMode="auto">
                  <a:xfrm>
                    <a:off x="3720" y="9800"/>
                    <a:ext cx="905" cy="102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60"/>
                      </a:cxn>
                      <a:cxn ang="0">
                        <a:pos x="120" y="100"/>
                      </a:cxn>
                      <a:cxn ang="0">
                        <a:pos x="200" y="220"/>
                      </a:cxn>
                      <a:cxn ang="0">
                        <a:pos x="260" y="280"/>
                      </a:cxn>
                      <a:cxn ang="0">
                        <a:pos x="420" y="540"/>
                      </a:cxn>
                      <a:cxn ang="0">
                        <a:pos x="540" y="620"/>
                      </a:cxn>
                      <a:cxn ang="0">
                        <a:pos x="660" y="720"/>
                      </a:cxn>
                      <a:cxn ang="0">
                        <a:pos x="800" y="880"/>
                      </a:cxn>
                      <a:cxn ang="0">
                        <a:pos x="840" y="940"/>
                      </a:cxn>
                      <a:cxn ang="0">
                        <a:pos x="900" y="1020"/>
                      </a:cxn>
                    </a:cxnLst>
                    <a:rect l="0" t="0" r="r" b="b"/>
                    <a:pathLst>
                      <a:path w="905" h="1020">
                        <a:moveTo>
                          <a:pt x="0" y="0"/>
                        </a:moveTo>
                        <a:cubicBezTo>
                          <a:pt x="20" y="20"/>
                          <a:pt x="38" y="42"/>
                          <a:pt x="60" y="60"/>
                        </a:cubicBezTo>
                        <a:cubicBezTo>
                          <a:pt x="78" y="75"/>
                          <a:pt x="104" y="82"/>
                          <a:pt x="120" y="100"/>
                        </a:cubicBezTo>
                        <a:cubicBezTo>
                          <a:pt x="152" y="136"/>
                          <a:pt x="173" y="180"/>
                          <a:pt x="200" y="220"/>
                        </a:cubicBezTo>
                        <a:cubicBezTo>
                          <a:pt x="216" y="244"/>
                          <a:pt x="242" y="258"/>
                          <a:pt x="260" y="280"/>
                        </a:cubicBezTo>
                        <a:cubicBezTo>
                          <a:pt x="327" y="360"/>
                          <a:pt x="338" y="467"/>
                          <a:pt x="420" y="540"/>
                        </a:cubicBezTo>
                        <a:cubicBezTo>
                          <a:pt x="456" y="572"/>
                          <a:pt x="506" y="586"/>
                          <a:pt x="540" y="620"/>
                        </a:cubicBezTo>
                        <a:cubicBezTo>
                          <a:pt x="617" y="697"/>
                          <a:pt x="576" y="664"/>
                          <a:pt x="660" y="720"/>
                        </a:cubicBezTo>
                        <a:cubicBezTo>
                          <a:pt x="753" y="860"/>
                          <a:pt x="700" y="813"/>
                          <a:pt x="800" y="880"/>
                        </a:cubicBezTo>
                        <a:cubicBezTo>
                          <a:pt x="813" y="900"/>
                          <a:pt x="825" y="922"/>
                          <a:pt x="840" y="940"/>
                        </a:cubicBezTo>
                        <a:cubicBezTo>
                          <a:pt x="905" y="1018"/>
                          <a:pt x="900" y="969"/>
                          <a:pt x="900" y="10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14" name="Freeform 142"/>
                  <p:cNvSpPr>
                    <a:spLocks noChangeAspect="1"/>
                  </p:cNvSpPr>
                  <p:nvPr/>
                </p:nvSpPr>
                <p:spPr bwMode="auto">
                  <a:xfrm>
                    <a:off x="4360" y="9820"/>
                    <a:ext cx="840" cy="96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40"/>
                      </a:cxn>
                      <a:cxn ang="0">
                        <a:pos x="240" y="280"/>
                      </a:cxn>
                      <a:cxn ang="0">
                        <a:pos x="460" y="620"/>
                      </a:cxn>
                      <a:cxn ang="0">
                        <a:pos x="500" y="680"/>
                      </a:cxn>
                      <a:cxn ang="0">
                        <a:pos x="560" y="720"/>
                      </a:cxn>
                      <a:cxn ang="0">
                        <a:pos x="580" y="780"/>
                      </a:cxn>
                      <a:cxn ang="0">
                        <a:pos x="840" y="960"/>
                      </a:cxn>
                    </a:cxnLst>
                    <a:rect l="0" t="0" r="r" b="b"/>
                    <a:pathLst>
                      <a:path w="840" h="960">
                        <a:moveTo>
                          <a:pt x="0" y="0"/>
                        </a:moveTo>
                        <a:cubicBezTo>
                          <a:pt x="40" y="13"/>
                          <a:pt x="80" y="27"/>
                          <a:pt x="120" y="40"/>
                        </a:cubicBezTo>
                        <a:cubicBezTo>
                          <a:pt x="201" y="67"/>
                          <a:pt x="205" y="227"/>
                          <a:pt x="240" y="280"/>
                        </a:cubicBezTo>
                        <a:cubicBezTo>
                          <a:pt x="327" y="411"/>
                          <a:pt x="316" y="524"/>
                          <a:pt x="460" y="620"/>
                        </a:cubicBezTo>
                        <a:cubicBezTo>
                          <a:pt x="473" y="640"/>
                          <a:pt x="483" y="663"/>
                          <a:pt x="500" y="680"/>
                        </a:cubicBezTo>
                        <a:cubicBezTo>
                          <a:pt x="517" y="697"/>
                          <a:pt x="545" y="701"/>
                          <a:pt x="560" y="720"/>
                        </a:cubicBezTo>
                        <a:cubicBezTo>
                          <a:pt x="573" y="736"/>
                          <a:pt x="567" y="763"/>
                          <a:pt x="580" y="780"/>
                        </a:cubicBezTo>
                        <a:cubicBezTo>
                          <a:pt x="634" y="849"/>
                          <a:pt x="739" y="960"/>
                          <a:pt x="840" y="96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3215" name="Text Box 143"/>
              <p:cNvSpPr txBox="1">
                <a:spLocks noChangeAspect="1" noChangeArrowheads="1"/>
              </p:cNvSpPr>
              <p:nvPr/>
            </p:nvSpPr>
            <p:spPr bwMode="auto">
              <a:xfrm>
                <a:off x="7740" y="3960"/>
                <a:ext cx="2833" cy="4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l-GR" sz="1200" b="1"/>
                  <a:t>Φούσκα</a:t>
                </a:r>
              </a:p>
            </p:txBody>
          </p:sp>
          <p:grpSp>
            <p:nvGrpSpPr>
              <p:cNvPr id="3216" name="Group 144"/>
              <p:cNvGrpSpPr>
                <a:grpSpLocks noChangeAspect="1"/>
              </p:cNvGrpSpPr>
              <p:nvPr/>
            </p:nvGrpSpPr>
            <p:grpSpPr bwMode="auto">
              <a:xfrm>
                <a:off x="1260" y="4680"/>
                <a:ext cx="2861" cy="771"/>
                <a:chOff x="1598" y="11952"/>
                <a:chExt cx="4018" cy="1057"/>
              </a:xfrm>
            </p:grpSpPr>
            <p:grpSp>
              <p:nvGrpSpPr>
                <p:cNvPr id="3217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1598" y="11952"/>
                  <a:ext cx="4018" cy="1028"/>
                  <a:chOff x="1598" y="11952"/>
                  <a:chExt cx="4018" cy="1028"/>
                </a:xfrm>
              </p:grpSpPr>
              <p:sp>
                <p:nvSpPr>
                  <p:cNvPr id="3218" name="Line 14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28" y="11952"/>
                    <a:ext cx="316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19" name="Arc 147"/>
                  <p:cNvSpPr>
                    <a:spLocks noChangeAspect="1"/>
                  </p:cNvSpPr>
                  <p:nvPr/>
                </p:nvSpPr>
                <p:spPr bwMode="auto">
                  <a:xfrm flipH="1" flipV="1">
                    <a:off x="4896" y="11952"/>
                    <a:ext cx="720" cy="57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20" name="Line 14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616" y="12528"/>
                    <a:ext cx="0" cy="43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21" name="Line 14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28" y="12960"/>
                    <a:ext cx="38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22" name="Freeform 150"/>
                  <p:cNvSpPr>
                    <a:spLocks noChangeAspect="1"/>
                  </p:cNvSpPr>
                  <p:nvPr/>
                </p:nvSpPr>
                <p:spPr bwMode="auto">
                  <a:xfrm>
                    <a:off x="1598" y="11960"/>
                    <a:ext cx="182" cy="1020"/>
                  </a:xfrm>
                  <a:custGeom>
                    <a:avLst/>
                    <a:gdLst/>
                    <a:ahLst/>
                    <a:cxnLst>
                      <a:cxn ang="0">
                        <a:pos x="62" y="0"/>
                      </a:cxn>
                      <a:cxn ang="0">
                        <a:pos x="122" y="600"/>
                      </a:cxn>
                      <a:cxn ang="0">
                        <a:pos x="122" y="840"/>
                      </a:cxn>
                      <a:cxn ang="0">
                        <a:pos x="142" y="960"/>
                      </a:cxn>
                      <a:cxn ang="0">
                        <a:pos x="182" y="1020"/>
                      </a:cxn>
                    </a:cxnLst>
                    <a:rect l="0" t="0" r="r" b="b"/>
                    <a:pathLst>
                      <a:path w="182" h="1020">
                        <a:moveTo>
                          <a:pt x="62" y="0"/>
                        </a:moveTo>
                        <a:cubicBezTo>
                          <a:pt x="102" y="199"/>
                          <a:pt x="0" y="417"/>
                          <a:pt x="122" y="600"/>
                        </a:cubicBezTo>
                        <a:cubicBezTo>
                          <a:pt x="87" y="913"/>
                          <a:pt x="87" y="684"/>
                          <a:pt x="122" y="840"/>
                        </a:cubicBezTo>
                        <a:cubicBezTo>
                          <a:pt x="131" y="880"/>
                          <a:pt x="129" y="922"/>
                          <a:pt x="142" y="960"/>
                        </a:cubicBezTo>
                        <a:cubicBezTo>
                          <a:pt x="150" y="983"/>
                          <a:pt x="182" y="1020"/>
                          <a:pt x="182" y="102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3223" name="Group 151"/>
                <p:cNvGrpSpPr>
                  <a:grpSpLocks noChangeAspect="1"/>
                </p:cNvGrpSpPr>
                <p:nvPr/>
              </p:nvGrpSpPr>
              <p:grpSpPr bwMode="auto">
                <a:xfrm>
                  <a:off x="1680" y="11960"/>
                  <a:ext cx="3800" cy="1049"/>
                  <a:chOff x="1680" y="11960"/>
                  <a:chExt cx="3800" cy="1049"/>
                </a:xfrm>
              </p:grpSpPr>
              <p:sp>
                <p:nvSpPr>
                  <p:cNvPr id="3224" name="Freeform 152"/>
                  <p:cNvSpPr>
                    <a:spLocks noChangeAspect="1"/>
                  </p:cNvSpPr>
                  <p:nvPr/>
                </p:nvSpPr>
                <p:spPr bwMode="auto">
                  <a:xfrm>
                    <a:off x="1680" y="12140"/>
                    <a:ext cx="800" cy="80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40"/>
                      </a:cxn>
                      <a:cxn ang="0">
                        <a:pos x="180" y="60"/>
                      </a:cxn>
                      <a:cxn ang="0">
                        <a:pos x="240" y="80"/>
                      </a:cxn>
                      <a:cxn ang="0">
                        <a:pos x="400" y="260"/>
                      </a:cxn>
                      <a:cxn ang="0">
                        <a:pos x="480" y="380"/>
                      </a:cxn>
                      <a:cxn ang="0">
                        <a:pos x="560" y="480"/>
                      </a:cxn>
                      <a:cxn ang="0">
                        <a:pos x="660" y="600"/>
                      </a:cxn>
                      <a:cxn ang="0">
                        <a:pos x="680" y="660"/>
                      </a:cxn>
                      <a:cxn ang="0">
                        <a:pos x="800" y="800"/>
                      </a:cxn>
                    </a:cxnLst>
                    <a:rect l="0" t="0" r="r" b="b"/>
                    <a:pathLst>
                      <a:path w="800" h="800">
                        <a:moveTo>
                          <a:pt x="0" y="0"/>
                        </a:moveTo>
                        <a:cubicBezTo>
                          <a:pt x="40" y="13"/>
                          <a:pt x="80" y="27"/>
                          <a:pt x="120" y="40"/>
                        </a:cubicBezTo>
                        <a:cubicBezTo>
                          <a:pt x="140" y="47"/>
                          <a:pt x="160" y="53"/>
                          <a:pt x="180" y="60"/>
                        </a:cubicBezTo>
                        <a:cubicBezTo>
                          <a:pt x="200" y="67"/>
                          <a:pt x="240" y="80"/>
                          <a:pt x="240" y="80"/>
                        </a:cubicBezTo>
                        <a:cubicBezTo>
                          <a:pt x="298" y="138"/>
                          <a:pt x="342" y="202"/>
                          <a:pt x="400" y="260"/>
                        </a:cubicBezTo>
                        <a:cubicBezTo>
                          <a:pt x="448" y="403"/>
                          <a:pt x="380" y="230"/>
                          <a:pt x="480" y="380"/>
                        </a:cubicBezTo>
                        <a:cubicBezTo>
                          <a:pt x="557" y="496"/>
                          <a:pt x="426" y="391"/>
                          <a:pt x="560" y="480"/>
                        </a:cubicBezTo>
                        <a:cubicBezTo>
                          <a:pt x="589" y="523"/>
                          <a:pt x="631" y="557"/>
                          <a:pt x="660" y="600"/>
                        </a:cubicBezTo>
                        <a:cubicBezTo>
                          <a:pt x="672" y="618"/>
                          <a:pt x="670" y="642"/>
                          <a:pt x="680" y="660"/>
                        </a:cubicBezTo>
                        <a:cubicBezTo>
                          <a:pt x="748" y="782"/>
                          <a:pt x="723" y="762"/>
                          <a:pt x="800" y="80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25" name="Freeform 153"/>
                  <p:cNvSpPr>
                    <a:spLocks noChangeAspect="1"/>
                  </p:cNvSpPr>
                  <p:nvPr/>
                </p:nvSpPr>
                <p:spPr bwMode="auto">
                  <a:xfrm>
                    <a:off x="2180" y="11980"/>
                    <a:ext cx="1020" cy="9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0" y="160"/>
                      </a:cxn>
                      <a:cxn ang="0">
                        <a:pos x="440" y="400"/>
                      </a:cxn>
                      <a:cxn ang="0">
                        <a:pos x="500" y="460"/>
                      </a:cxn>
                      <a:cxn ang="0">
                        <a:pos x="620" y="640"/>
                      </a:cxn>
                      <a:cxn ang="0">
                        <a:pos x="700" y="760"/>
                      </a:cxn>
                      <a:cxn ang="0">
                        <a:pos x="820" y="840"/>
                      </a:cxn>
                      <a:cxn ang="0">
                        <a:pos x="860" y="900"/>
                      </a:cxn>
                      <a:cxn ang="0">
                        <a:pos x="920" y="920"/>
                      </a:cxn>
                      <a:cxn ang="0">
                        <a:pos x="1020" y="980"/>
                      </a:cxn>
                    </a:cxnLst>
                    <a:rect l="0" t="0" r="r" b="b"/>
                    <a:pathLst>
                      <a:path w="1020" h="980">
                        <a:moveTo>
                          <a:pt x="0" y="0"/>
                        </a:moveTo>
                        <a:cubicBezTo>
                          <a:pt x="88" y="59"/>
                          <a:pt x="166" y="113"/>
                          <a:pt x="260" y="160"/>
                        </a:cubicBezTo>
                        <a:cubicBezTo>
                          <a:pt x="318" y="246"/>
                          <a:pt x="374" y="321"/>
                          <a:pt x="440" y="400"/>
                        </a:cubicBezTo>
                        <a:cubicBezTo>
                          <a:pt x="458" y="422"/>
                          <a:pt x="483" y="438"/>
                          <a:pt x="500" y="460"/>
                        </a:cubicBezTo>
                        <a:cubicBezTo>
                          <a:pt x="544" y="517"/>
                          <a:pt x="580" y="580"/>
                          <a:pt x="620" y="640"/>
                        </a:cubicBezTo>
                        <a:cubicBezTo>
                          <a:pt x="647" y="680"/>
                          <a:pt x="673" y="720"/>
                          <a:pt x="700" y="760"/>
                        </a:cubicBezTo>
                        <a:cubicBezTo>
                          <a:pt x="727" y="800"/>
                          <a:pt x="820" y="840"/>
                          <a:pt x="820" y="840"/>
                        </a:cubicBezTo>
                        <a:cubicBezTo>
                          <a:pt x="833" y="860"/>
                          <a:pt x="841" y="885"/>
                          <a:pt x="860" y="900"/>
                        </a:cubicBezTo>
                        <a:cubicBezTo>
                          <a:pt x="876" y="913"/>
                          <a:pt x="901" y="911"/>
                          <a:pt x="920" y="920"/>
                        </a:cubicBezTo>
                        <a:cubicBezTo>
                          <a:pt x="955" y="937"/>
                          <a:pt x="985" y="963"/>
                          <a:pt x="1020" y="9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26" name="Freeform 154"/>
                  <p:cNvSpPr>
                    <a:spLocks noChangeAspect="1"/>
                  </p:cNvSpPr>
                  <p:nvPr/>
                </p:nvSpPr>
                <p:spPr bwMode="auto">
                  <a:xfrm>
                    <a:off x="3000" y="11960"/>
                    <a:ext cx="920" cy="102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60"/>
                      </a:cxn>
                      <a:cxn ang="0">
                        <a:pos x="200" y="180"/>
                      </a:cxn>
                      <a:cxn ang="0">
                        <a:pos x="300" y="300"/>
                      </a:cxn>
                      <a:cxn ang="0">
                        <a:pos x="320" y="360"/>
                      </a:cxn>
                      <a:cxn ang="0">
                        <a:pos x="440" y="500"/>
                      </a:cxn>
                      <a:cxn ang="0">
                        <a:pos x="500" y="620"/>
                      </a:cxn>
                      <a:cxn ang="0">
                        <a:pos x="620" y="700"/>
                      </a:cxn>
                      <a:cxn ang="0">
                        <a:pos x="780" y="880"/>
                      </a:cxn>
                      <a:cxn ang="0">
                        <a:pos x="800" y="940"/>
                      </a:cxn>
                      <a:cxn ang="0">
                        <a:pos x="920" y="1020"/>
                      </a:cxn>
                    </a:cxnLst>
                    <a:rect l="0" t="0" r="r" b="b"/>
                    <a:pathLst>
                      <a:path w="920" h="1020">
                        <a:moveTo>
                          <a:pt x="0" y="0"/>
                        </a:moveTo>
                        <a:cubicBezTo>
                          <a:pt x="43" y="14"/>
                          <a:pt x="88" y="24"/>
                          <a:pt x="120" y="60"/>
                        </a:cubicBezTo>
                        <a:cubicBezTo>
                          <a:pt x="152" y="96"/>
                          <a:pt x="166" y="146"/>
                          <a:pt x="200" y="180"/>
                        </a:cubicBezTo>
                        <a:cubicBezTo>
                          <a:pt x="244" y="224"/>
                          <a:pt x="272" y="244"/>
                          <a:pt x="300" y="300"/>
                        </a:cubicBezTo>
                        <a:cubicBezTo>
                          <a:pt x="309" y="319"/>
                          <a:pt x="308" y="342"/>
                          <a:pt x="320" y="360"/>
                        </a:cubicBezTo>
                        <a:cubicBezTo>
                          <a:pt x="354" y="411"/>
                          <a:pt x="403" y="451"/>
                          <a:pt x="440" y="500"/>
                        </a:cubicBezTo>
                        <a:cubicBezTo>
                          <a:pt x="454" y="543"/>
                          <a:pt x="464" y="588"/>
                          <a:pt x="500" y="620"/>
                        </a:cubicBezTo>
                        <a:cubicBezTo>
                          <a:pt x="536" y="652"/>
                          <a:pt x="620" y="700"/>
                          <a:pt x="620" y="700"/>
                        </a:cubicBezTo>
                        <a:cubicBezTo>
                          <a:pt x="663" y="786"/>
                          <a:pt x="701" y="827"/>
                          <a:pt x="780" y="880"/>
                        </a:cubicBezTo>
                        <a:cubicBezTo>
                          <a:pt x="787" y="900"/>
                          <a:pt x="785" y="925"/>
                          <a:pt x="800" y="940"/>
                        </a:cubicBezTo>
                        <a:cubicBezTo>
                          <a:pt x="834" y="974"/>
                          <a:pt x="920" y="1020"/>
                          <a:pt x="920" y="10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27" name="Freeform 155"/>
                  <p:cNvSpPr>
                    <a:spLocks noChangeAspect="1"/>
                  </p:cNvSpPr>
                  <p:nvPr/>
                </p:nvSpPr>
                <p:spPr bwMode="auto">
                  <a:xfrm>
                    <a:off x="3740" y="11980"/>
                    <a:ext cx="1112" cy="102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40"/>
                      </a:cxn>
                      <a:cxn ang="0">
                        <a:pos x="220" y="120"/>
                      </a:cxn>
                      <a:cxn ang="0">
                        <a:pos x="260" y="200"/>
                      </a:cxn>
                      <a:cxn ang="0">
                        <a:pos x="320" y="240"/>
                      </a:cxn>
                      <a:cxn ang="0">
                        <a:pos x="340" y="300"/>
                      </a:cxn>
                      <a:cxn ang="0">
                        <a:pos x="400" y="360"/>
                      </a:cxn>
                      <a:cxn ang="0">
                        <a:pos x="600" y="580"/>
                      </a:cxn>
                      <a:cxn ang="0">
                        <a:pos x="640" y="640"/>
                      </a:cxn>
                      <a:cxn ang="0">
                        <a:pos x="760" y="720"/>
                      </a:cxn>
                      <a:cxn ang="0">
                        <a:pos x="860" y="820"/>
                      </a:cxn>
                      <a:cxn ang="0">
                        <a:pos x="920" y="880"/>
                      </a:cxn>
                      <a:cxn ang="0">
                        <a:pos x="1060" y="980"/>
                      </a:cxn>
                    </a:cxnLst>
                    <a:rect l="0" t="0" r="r" b="b"/>
                    <a:pathLst>
                      <a:path w="1112" h="1029">
                        <a:moveTo>
                          <a:pt x="0" y="0"/>
                        </a:moveTo>
                        <a:cubicBezTo>
                          <a:pt x="40" y="13"/>
                          <a:pt x="97" y="5"/>
                          <a:pt x="120" y="40"/>
                        </a:cubicBezTo>
                        <a:cubicBezTo>
                          <a:pt x="172" y="118"/>
                          <a:pt x="137" y="92"/>
                          <a:pt x="220" y="120"/>
                        </a:cubicBezTo>
                        <a:cubicBezTo>
                          <a:pt x="233" y="147"/>
                          <a:pt x="241" y="177"/>
                          <a:pt x="260" y="200"/>
                        </a:cubicBezTo>
                        <a:cubicBezTo>
                          <a:pt x="275" y="218"/>
                          <a:pt x="305" y="221"/>
                          <a:pt x="320" y="240"/>
                        </a:cubicBezTo>
                        <a:cubicBezTo>
                          <a:pt x="333" y="256"/>
                          <a:pt x="328" y="282"/>
                          <a:pt x="340" y="300"/>
                        </a:cubicBezTo>
                        <a:cubicBezTo>
                          <a:pt x="356" y="324"/>
                          <a:pt x="382" y="338"/>
                          <a:pt x="400" y="360"/>
                        </a:cubicBezTo>
                        <a:cubicBezTo>
                          <a:pt x="465" y="438"/>
                          <a:pt x="515" y="523"/>
                          <a:pt x="600" y="580"/>
                        </a:cubicBezTo>
                        <a:cubicBezTo>
                          <a:pt x="613" y="600"/>
                          <a:pt x="622" y="624"/>
                          <a:pt x="640" y="640"/>
                        </a:cubicBezTo>
                        <a:cubicBezTo>
                          <a:pt x="676" y="672"/>
                          <a:pt x="760" y="720"/>
                          <a:pt x="760" y="720"/>
                        </a:cubicBezTo>
                        <a:cubicBezTo>
                          <a:pt x="833" y="830"/>
                          <a:pt x="760" y="737"/>
                          <a:pt x="860" y="820"/>
                        </a:cubicBezTo>
                        <a:cubicBezTo>
                          <a:pt x="882" y="838"/>
                          <a:pt x="898" y="863"/>
                          <a:pt x="920" y="880"/>
                        </a:cubicBezTo>
                        <a:cubicBezTo>
                          <a:pt x="1112" y="1029"/>
                          <a:pt x="993" y="913"/>
                          <a:pt x="1060" y="9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28" name="Freeform 156"/>
                  <p:cNvSpPr>
                    <a:spLocks noChangeAspect="1"/>
                  </p:cNvSpPr>
                  <p:nvPr/>
                </p:nvSpPr>
                <p:spPr bwMode="auto">
                  <a:xfrm>
                    <a:off x="4520" y="11960"/>
                    <a:ext cx="960" cy="102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120"/>
                      </a:cxn>
                      <a:cxn ang="0">
                        <a:pos x="120" y="180"/>
                      </a:cxn>
                      <a:cxn ang="0">
                        <a:pos x="160" y="240"/>
                      </a:cxn>
                      <a:cxn ang="0">
                        <a:pos x="220" y="360"/>
                      </a:cxn>
                      <a:cxn ang="0">
                        <a:pos x="340" y="560"/>
                      </a:cxn>
                      <a:cxn ang="0">
                        <a:pos x="420" y="640"/>
                      </a:cxn>
                      <a:cxn ang="0">
                        <a:pos x="460" y="700"/>
                      </a:cxn>
                      <a:cxn ang="0">
                        <a:pos x="520" y="740"/>
                      </a:cxn>
                      <a:cxn ang="0">
                        <a:pos x="580" y="800"/>
                      </a:cxn>
                      <a:cxn ang="0">
                        <a:pos x="780" y="900"/>
                      </a:cxn>
                      <a:cxn ang="0">
                        <a:pos x="840" y="940"/>
                      </a:cxn>
                      <a:cxn ang="0">
                        <a:pos x="960" y="1020"/>
                      </a:cxn>
                    </a:cxnLst>
                    <a:rect l="0" t="0" r="r" b="b"/>
                    <a:pathLst>
                      <a:path w="960" h="1020">
                        <a:moveTo>
                          <a:pt x="0" y="0"/>
                        </a:moveTo>
                        <a:cubicBezTo>
                          <a:pt x="29" y="43"/>
                          <a:pt x="71" y="77"/>
                          <a:pt x="100" y="120"/>
                        </a:cubicBezTo>
                        <a:cubicBezTo>
                          <a:pt x="112" y="138"/>
                          <a:pt x="111" y="161"/>
                          <a:pt x="120" y="180"/>
                        </a:cubicBezTo>
                        <a:cubicBezTo>
                          <a:pt x="131" y="201"/>
                          <a:pt x="149" y="219"/>
                          <a:pt x="160" y="240"/>
                        </a:cubicBezTo>
                        <a:cubicBezTo>
                          <a:pt x="243" y="406"/>
                          <a:pt x="105" y="188"/>
                          <a:pt x="220" y="360"/>
                        </a:cubicBezTo>
                        <a:cubicBezTo>
                          <a:pt x="244" y="455"/>
                          <a:pt x="271" y="491"/>
                          <a:pt x="340" y="560"/>
                        </a:cubicBezTo>
                        <a:cubicBezTo>
                          <a:pt x="384" y="691"/>
                          <a:pt x="323" y="562"/>
                          <a:pt x="420" y="640"/>
                        </a:cubicBezTo>
                        <a:cubicBezTo>
                          <a:pt x="439" y="655"/>
                          <a:pt x="443" y="683"/>
                          <a:pt x="460" y="700"/>
                        </a:cubicBezTo>
                        <a:cubicBezTo>
                          <a:pt x="477" y="717"/>
                          <a:pt x="502" y="725"/>
                          <a:pt x="520" y="740"/>
                        </a:cubicBezTo>
                        <a:cubicBezTo>
                          <a:pt x="542" y="758"/>
                          <a:pt x="558" y="782"/>
                          <a:pt x="580" y="800"/>
                        </a:cubicBezTo>
                        <a:cubicBezTo>
                          <a:pt x="648" y="856"/>
                          <a:pt x="691" y="856"/>
                          <a:pt x="780" y="900"/>
                        </a:cubicBezTo>
                        <a:cubicBezTo>
                          <a:pt x="801" y="911"/>
                          <a:pt x="819" y="929"/>
                          <a:pt x="840" y="940"/>
                        </a:cubicBezTo>
                        <a:cubicBezTo>
                          <a:pt x="879" y="960"/>
                          <a:pt x="960" y="961"/>
                          <a:pt x="960" y="10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3229" name="Text Box 157"/>
              <p:cNvSpPr txBox="1">
                <a:spLocks noChangeAspect="1" noChangeArrowheads="1"/>
              </p:cNvSpPr>
              <p:nvPr/>
            </p:nvSpPr>
            <p:spPr bwMode="auto">
              <a:xfrm>
                <a:off x="1260" y="5400"/>
                <a:ext cx="2834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l-GR" sz="1200" b="1"/>
                  <a:t>Ποντίδο</a:t>
                </a:r>
              </a:p>
            </p:txBody>
          </p:sp>
          <p:grpSp>
            <p:nvGrpSpPr>
              <p:cNvPr id="3230" name="Group 158"/>
              <p:cNvGrpSpPr>
                <a:grpSpLocks noChangeAspect="1"/>
              </p:cNvGrpSpPr>
              <p:nvPr/>
            </p:nvGrpSpPr>
            <p:grpSpPr bwMode="auto">
              <a:xfrm>
                <a:off x="4500" y="4680"/>
                <a:ext cx="2911" cy="798"/>
                <a:chOff x="1820" y="13046"/>
                <a:chExt cx="4084" cy="1094"/>
              </a:xfrm>
            </p:grpSpPr>
            <p:grpSp>
              <p:nvGrpSpPr>
                <p:cNvPr id="3231" name="Group 159"/>
                <p:cNvGrpSpPr>
                  <a:grpSpLocks noChangeAspect="1"/>
                </p:cNvGrpSpPr>
                <p:nvPr/>
              </p:nvGrpSpPr>
              <p:grpSpPr bwMode="auto">
                <a:xfrm>
                  <a:off x="1820" y="13100"/>
                  <a:ext cx="4084" cy="1040"/>
                  <a:chOff x="1820" y="13100"/>
                  <a:chExt cx="4084" cy="1040"/>
                </a:xfrm>
              </p:grpSpPr>
              <p:sp>
                <p:nvSpPr>
                  <p:cNvPr id="3232" name="Line 16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72" y="13104"/>
                    <a:ext cx="345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3233" name="Group 16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328" y="13104"/>
                    <a:ext cx="576" cy="1008"/>
                    <a:chOff x="7488" y="11808"/>
                    <a:chExt cx="1296" cy="2304"/>
                  </a:xfrm>
                </p:grpSpPr>
                <p:sp>
                  <p:nvSpPr>
                    <p:cNvPr id="3234" name="Arc 16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7488" y="11808"/>
                      <a:ext cx="1296" cy="115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235" name="Arc 163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7632" y="12960"/>
                      <a:ext cx="1152" cy="115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sp>
                <p:nvSpPr>
                  <p:cNvPr id="3236" name="Line 16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72" y="14112"/>
                    <a:ext cx="36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37" name="Freeform 165"/>
                  <p:cNvSpPr>
                    <a:spLocks noChangeAspect="1"/>
                  </p:cNvSpPr>
                  <p:nvPr/>
                </p:nvSpPr>
                <p:spPr bwMode="auto">
                  <a:xfrm>
                    <a:off x="1820" y="13100"/>
                    <a:ext cx="80" cy="1040"/>
                  </a:xfrm>
                  <a:custGeom>
                    <a:avLst/>
                    <a:gdLst/>
                    <a:ahLst/>
                    <a:cxnLst>
                      <a:cxn ang="0">
                        <a:pos x="80" y="0"/>
                      </a:cxn>
                      <a:cxn ang="0">
                        <a:pos x="40" y="160"/>
                      </a:cxn>
                      <a:cxn ang="0">
                        <a:pos x="0" y="280"/>
                      </a:cxn>
                      <a:cxn ang="0">
                        <a:pos x="40" y="400"/>
                      </a:cxn>
                      <a:cxn ang="0">
                        <a:pos x="60" y="460"/>
                      </a:cxn>
                      <a:cxn ang="0">
                        <a:pos x="80" y="880"/>
                      </a:cxn>
                      <a:cxn ang="0">
                        <a:pos x="60" y="1040"/>
                      </a:cxn>
                    </a:cxnLst>
                    <a:rect l="0" t="0" r="r" b="b"/>
                    <a:pathLst>
                      <a:path w="80" h="1040">
                        <a:moveTo>
                          <a:pt x="80" y="0"/>
                        </a:moveTo>
                        <a:cubicBezTo>
                          <a:pt x="67" y="53"/>
                          <a:pt x="57" y="108"/>
                          <a:pt x="40" y="160"/>
                        </a:cubicBezTo>
                        <a:cubicBezTo>
                          <a:pt x="27" y="200"/>
                          <a:pt x="0" y="280"/>
                          <a:pt x="0" y="280"/>
                        </a:cubicBezTo>
                        <a:cubicBezTo>
                          <a:pt x="13" y="320"/>
                          <a:pt x="27" y="360"/>
                          <a:pt x="40" y="400"/>
                        </a:cubicBezTo>
                        <a:cubicBezTo>
                          <a:pt x="47" y="420"/>
                          <a:pt x="60" y="460"/>
                          <a:pt x="60" y="460"/>
                        </a:cubicBezTo>
                        <a:cubicBezTo>
                          <a:pt x="39" y="605"/>
                          <a:pt x="33" y="738"/>
                          <a:pt x="80" y="880"/>
                        </a:cubicBezTo>
                        <a:cubicBezTo>
                          <a:pt x="73" y="933"/>
                          <a:pt x="60" y="1040"/>
                          <a:pt x="60" y="104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3238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1860" y="13046"/>
                  <a:ext cx="4040" cy="1094"/>
                  <a:chOff x="1860" y="13046"/>
                  <a:chExt cx="4040" cy="1094"/>
                </a:xfrm>
              </p:grpSpPr>
              <p:sp>
                <p:nvSpPr>
                  <p:cNvPr id="3239" name="Freeform 167"/>
                  <p:cNvSpPr>
                    <a:spLocks noChangeAspect="1"/>
                  </p:cNvSpPr>
                  <p:nvPr/>
                </p:nvSpPr>
                <p:spPr bwMode="auto">
                  <a:xfrm>
                    <a:off x="1860" y="13520"/>
                    <a:ext cx="540" cy="60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40" y="180"/>
                      </a:cxn>
                      <a:cxn ang="0">
                        <a:pos x="280" y="300"/>
                      </a:cxn>
                      <a:cxn ang="0">
                        <a:pos x="320" y="360"/>
                      </a:cxn>
                      <a:cxn ang="0">
                        <a:pos x="340" y="420"/>
                      </a:cxn>
                      <a:cxn ang="0">
                        <a:pos x="400" y="460"/>
                      </a:cxn>
                      <a:cxn ang="0">
                        <a:pos x="540" y="600"/>
                      </a:cxn>
                    </a:cxnLst>
                    <a:rect l="0" t="0" r="r" b="b"/>
                    <a:pathLst>
                      <a:path w="540" h="600">
                        <a:moveTo>
                          <a:pt x="0" y="0"/>
                        </a:moveTo>
                        <a:cubicBezTo>
                          <a:pt x="90" y="60"/>
                          <a:pt x="165" y="105"/>
                          <a:pt x="240" y="180"/>
                        </a:cubicBezTo>
                        <a:cubicBezTo>
                          <a:pt x="253" y="220"/>
                          <a:pt x="257" y="265"/>
                          <a:pt x="280" y="300"/>
                        </a:cubicBezTo>
                        <a:cubicBezTo>
                          <a:pt x="293" y="320"/>
                          <a:pt x="309" y="339"/>
                          <a:pt x="320" y="360"/>
                        </a:cubicBezTo>
                        <a:cubicBezTo>
                          <a:pt x="329" y="379"/>
                          <a:pt x="327" y="404"/>
                          <a:pt x="340" y="420"/>
                        </a:cubicBezTo>
                        <a:cubicBezTo>
                          <a:pt x="355" y="439"/>
                          <a:pt x="380" y="447"/>
                          <a:pt x="400" y="460"/>
                        </a:cubicBezTo>
                        <a:cubicBezTo>
                          <a:pt x="448" y="532"/>
                          <a:pt x="482" y="542"/>
                          <a:pt x="540" y="60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40" name="Freeform 168"/>
                  <p:cNvSpPr>
                    <a:spLocks noChangeAspect="1"/>
                  </p:cNvSpPr>
                  <p:nvPr/>
                </p:nvSpPr>
                <p:spPr bwMode="auto">
                  <a:xfrm>
                    <a:off x="2080" y="13100"/>
                    <a:ext cx="1088" cy="102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00" y="80"/>
                      </a:cxn>
                      <a:cxn ang="0">
                        <a:pos x="300" y="200"/>
                      </a:cxn>
                      <a:cxn ang="0">
                        <a:pos x="380" y="300"/>
                      </a:cxn>
                      <a:cxn ang="0">
                        <a:pos x="460" y="400"/>
                      </a:cxn>
                      <a:cxn ang="0">
                        <a:pos x="540" y="500"/>
                      </a:cxn>
                      <a:cxn ang="0">
                        <a:pos x="560" y="560"/>
                      </a:cxn>
                      <a:cxn ang="0">
                        <a:pos x="600" y="620"/>
                      </a:cxn>
                      <a:cxn ang="0">
                        <a:pos x="700" y="780"/>
                      </a:cxn>
                      <a:cxn ang="0">
                        <a:pos x="900" y="980"/>
                      </a:cxn>
                      <a:cxn ang="0">
                        <a:pos x="960" y="1020"/>
                      </a:cxn>
                      <a:cxn ang="0">
                        <a:pos x="1088" y="1012"/>
                      </a:cxn>
                    </a:cxnLst>
                    <a:rect l="0" t="0" r="r" b="b"/>
                    <a:pathLst>
                      <a:path w="1088" h="1020">
                        <a:moveTo>
                          <a:pt x="0" y="0"/>
                        </a:moveTo>
                        <a:cubicBezTo>
                          <a:pt x="79" y="20"/>
                          <a:pt x="132" y="35"/>
                          <a:pt x="200" y="80"/>
                        </a:cubicBezTo>
                        <a:cubicBezTo>
                          <a:pt x="229" y="123"/>
                          <a:pt x="271" y="157"/>
                          <a:pt x="300" y="200"/>
                        </a:cubicBezTo>
                        <a:cubicBezTo>
                          <a:pt x="377" y="316"/>
                          <a:pt x="246" y="211"/>
                          <a:pt x="380" y="300"/>
                        </a:cubicBezTo>
                        <a:cubicBezTo>
                          <a:pt x="430" y="451"/>
                          <a:pt x="357" y="271"/>
                          <a:pt x="460" y="400"/>
                        </a:cubicBezTo>
                        <a:cubicBezTo>
                          <a:pt x="570" y="538"/>
                          <a:pt x="368" y="385"/>
                          <a:pt x="540" y="500"/>
                        </a:cubicBezTo>
                        <a:cubicBezTo>
                          <a:pt x="547" y="520"/>
                          <a:pt x="551" y="541"/>
                          <a:pt x="560" y="560"/>
                        </a:cubicBezTo>
                        <a:cubicBezTo>
                          <a:pt x="571" y="581"/>
                          <a:pt x="590" y="598"/>
                          <a:pt x="600" y="620"/>
                        </a:cubicBezTo>
                        <a:cubicBezTo>
                          <a:pt x="670" y="778"/>
                          <a:pt x="592" y="708"/>
                          <a:pt x="700" y="780"/>
                        </a:cubicBezTo>
                        <a:cubicBezTo>
                          <a:pt x="807" y="940"/>
                          <a:pt x="740" y="873"/>
                          <a:pt x="900" y="980"/>
                        </a:cubicBezTo>
                        <a:cubicBezTo>
                          <a:pt x="920" y="993"/>
                          <a:pt x="960" y="1020"/>
                          <a:pt x="960" y="1020"/>
                        </a:cubicBezTo>
                        <a:lnTo>
                          <a:pt x="1088" y="1012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41" name="Freeform 169"/>
                  <p:cNvSpPr>
                    <a:spLocks noChangeAspect="1"/>
                  </p:cNvSpPr>
                  <p:nvPr/>
                </p:nvSpPr>
                <p:spPr bwMode="auto">
                  <a:xfrm>
                    <a:off x="2812" y="13046"/>
                    <a:ext cx="1328" cy="1094"/>
                  </a:xfrm>
                  <a:custGeom>
                    <a:avLst/>
                    <a:gdLst/>
                    <a:ahLst/>
                    <a:cxnLst>
                      <a:cxn ang="0">
                        <a:pos x="108" y="74"/>
                      </a:cxn>
                      <a:cxn ang="0">
                        <a:pos x="248" y="174"/>
                      </a:cxn>
                      <a:cxn ang="0">
                        <a:pos x="368" y="254"/>
                      </a:cxn>
                      <a:cxn ang="0">
                        <a:pos x="668" y="554"/>
                      </a:cxn>
                      <a:cxn ang="0">
                        <a:pos x="728" y="614"/>
                      </a:cxn>
                      <a:cxn ang="0">
                        <a:pos x="868" y="694"/>
                      </a:cxn>
                      <a:cxn ang="0">
                        <a:pos x="1048" y="874"/>
                      </a:cxn>
                      <a:cxn ang="0">
                        <a:pos x="1088" y="934"/>
                      </a:cxn>
                      <a:cxn ang="0">
                        <a:pos x="1148" y="954"/>
                      </a:cxn>
                      <a:cxn ang="0">
                        <a:pos x="1288" y="1034"/>
                      </a:cxn>
                      <a:cxn ang="0">
                        <a:pos x="1328" y="1094"/>
                      </a:cxn>
                    </a:cxnLst>
                    <a:rect l="0" t="0" r="r" b="b"/>
                    <a:pathLst>
                      <a:path w="1328" h="1094">
                        <a:moveTo>
                          <a:pt x="108" y="74"/>
                        </a:moveTo>
                        <a:cubicBezTo>
                          <a:pt x="303" y="204"/>
                          <a:pt x="0" y="0"/>
                          <a:pt x="248" y="174"/>
                        </a:cubicBezTo>
                        <a:cubicBezTo>
                          <a:pt x="287" y="202"/>
                          <a:pt x="368" y="254"/>
                          <a:pt x="368" y="254"/>
                        </a:cubicBezTo>
                        <a:cubicBezTo>
                          <a:pt x="455" y="384"/>
                          <a:pt x="513" y="502"/>
                          <a:pt x="668" y="554"/>
                        </a:cubicBezTo>
                        <a:cubicBezTo>
                          <a:pt x="688" y="574"/>
                          <a:pt x="705" y="598"/>
                          <a:pt x="728" y="614"/>
                        </a:cubicBezTo>
                        <a:cubicBezTo>
                          <a:pt x="820" y="680"/>
                          <a:pt x="791" y="625"/>
                          <a:pt x="868" y="694"/>
                        </a:cubicBezTo>
                        <a:cubicBezTo>
                          <a:pt x="931" y="750"/>
                          <a:pt x="1001" y="803"/>
                          <a:pt x="1048" y="874"/>
                        </a:cubicBezTo>
                        <a:cubicBezTo>
                          <a:pt x="1061" y="894"/>
                          <a:pt x="1069" y="919"/>
                          <a:pt x="1088" y="934"/>
                        </a:cubicBezTo>
                        <a:cubicBezTo>
                          <a:pt x="1104" y="947"/>
                          <a:pt x="1129" y="946"/>
                          <a:pt x="1148" y="954"/>
                        </a:cubicBezTo>
                        <a:cubicBezTo>
                          <a:pt x="1219" y="984"/>
                          <a:pt x="1228" y="994"/>
                          <a:pt x="1288" y="1034"/>
                        </a:cubicBezTo>
                        <a:cubicBezTo>
                          <a:pt x="1301" y="1054"/>
                          <a:pt x="1328" y="1094"/>
                          <a:pt x="1328" y="1094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42" name="Freeform 170"/>
                  <p:cNvSpPr>
                    <a:spLocks noChangeAspect="1"/>
                  </p:cNvSpPr>
                  <p:nvPr/>
                </p:nvSpPr>
                <p:spPr bwMode="auto">
                  <a:xfrm>
                    <a:off x="3740" y="13100"/>
                    <a:ext cx="1040" cy="102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0" y="60"/>
                      </a:cxn>
                      <a:cxn ang="0">
                        <a:pos x="100" y="80"/>
                      </a:cxn>
                      <a:cxn ang="0">
                        <a:pos x="160" y="120"/>
                      </a:cxn>
                      <a:cxn ang="0">
                        <a:pos x="200" y="180"/>
                      </a:cxn>
                      <a:cxn ang="0">
                        <a:pos x="260" y="200"/>
                      </a:cxn>
                      <a:cxn ang="0">
                        <a:pos x="400" y="360"/>
                      </a:cxn>
                      <a:cxn ang="0">
                        <a:pos x="640" y="720"/>
                      </a:cxn>
                      <a:cxn ang="0">
                        <a:pos x="740" y="820"/>
                      </a:cxn>
                      <a:cxn ang="0">
                        <a:pos x="780" y="880"/>
                      </a:cxn>
                      <a:cxn ang="0">
                        <a:pos x="840" y="900"/>
                      </a:cxn>
                      <a:cxn ang="0">
                        <a:pos x="900" y="940"/>
                      </a:cxn>
                      <a:cxn ang="0">
                        <a:pos x="1040" y="1020"/>
                      </a:cxn>
                    </a:cxnLst>
                    <a:rect l="0" t="0" r="r" b="b"/>
                    <a:pathLst>
                      <a:path w="1040" h="1020">
                        <a:moveTo>
                          <a:pt x="0" y="0"/>
                        </a:moveTo>
                        <a:cubicBezTo>
                          <a:pt x="13" y="20"/>
                          <a:pt x="21" y="45"/>
                          <a:pt x="40" y="60"/>
                        </a:cubicBezTo>
                        <a:cubicBezTo>
                          <a:pt x="56" y="73"/>
                          <a:pt x="81" y="71"/>
                          <a:pt x="100" y="80"/>
                        </a:cubicBezTo>
                        <a:cubicBezTo>
                          <a:pt x="121" y="91"/>
                          <a:pt x="140" y="107"/>
                          <a:pt x="160" y="120"/>
                        </a:cubicBezTo>
                        <a:cubicBezTo>
                          <a:pt x="173" y="140"/>
                          <a:pt x="181" y="165"/>
                          <a:pt x="200" y="180"/>
                        </a:cubicBezTo>
                        <a:cubicBezTo>
                          <a:pt x="216" y="193"/>
                          <a:pt x="245" y="185"/>
                          <a:pt x="260" y="200"/>
                        </a:cubicBezTo>
                        <a:cubicBezTo>
                          <a:pt x="493" y="433"/>
                          <a:pt x="230" y="247"/>
                          <a:pt x="400" y="360"/>
                        </a:cubicBezTo>
                        <a:cubicBezTo>
                          <a:pt x="447" y="500"/>
                          <a:pt x="548" y="609"/>
                          <a:pt x="640" y="720"/>
                        </a:cubicBezTo>
                        <a:cubicBezTo>
                          <a:pt x="723" y="820"/>
                          <a:pt x="630" y="747"/>
                          <a:pt x="740" y="820"/>
                        </a:cubicBezTo>
                        <a:cubicBezTo>
                          <a:pt x="753" y="840"/>
                          <a:pt x="761" y="865"/>
                          <a:pt x="780" y="880"/>
                        </a:cubicBezTo>
                        <a:cubicBezTo>
                          <a:pt x="796" y="893"/>
                          <a:pt x="821" y="891"/>
                          <a:pt x="840" y="900"/>
                        </a:cubicBezTo>
                        <a:cubicBezTo>
                          <a:pt x="861" y="911"/>
                          <a:pt x="879" y="929"/>
                          <a:pt x="900" y="940"/>
                        </a:cubicBezTo>
                        <a:cubicBezTo>
                          <a:pt x="953" y="966"/>
                          <a:pt x="996" y="976"/>
                          <a:pt x="1040" y="10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43" name="Freeform 171"/>
                  <p:cNvSpPr>
                    <a:spLocks noChangeAspect="1"/>
                  </p:cNvSpPr>
                  <p:nvPr/>
                </p:nvSpPr>
                <p:spPr bwMode="auto">
                  <a:xfrm>
                    <a:off x="4680" y="13100"/>
                    <a:ext cx="840" cy="100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0" y="100"/>
                      </a:cxn>
                      <a:cxn ang="0">
                        <a:pos x="240" y="160"/>
                      </a:cxn>
                      <a:cxn ang="0">
                        <a:pos x="260" y="220"/>
                      </a:cxn>
                      <a:cxn ang="0">
                        <a:pos x="380" y="340"/>
                      </a:cxn>
                      <a:cxn ang="0">
                        <a:pos x="420" y="460"/>
                      </a:cxn>
                      <a:cxn ang="0">
                        <a:pos x="460" y="520"/>
                      </a:cxn>
                      <a:cxn ang="0">
                        <a:pos x="480" y="580"/>
                      </a:cxn>
                      <a:cxn ang="0">
                        <a:pos x="560" y="700"/>
                      </a:cxn>
                      <a:cxn ang="0">
                        <a:pos x="640" y="820"/>
                      </a:cxn>
                      <a:cxn ang="0">
                        <a:pos x="840" y="1000"/>
                      </a:cxn>
                    </a:cxnLst>
                    <a:rect l="0" t="0" r="r" b="b"/>
                    <a:pathLst>
                      <a:path w="840" h="1000">
                        <a:moveTo>
                          <a:pt x="0" y="0"/>
                        </a:moveTo>
                        <a:cubicBezTo>
                          <a:pt x="138" y="92"/>
                          <a:pt x="74" y="65"/>
                          <a:pt x="180" y="100"/>
                        </a:cubicBezTo>
                        <a:cubicBezTo>
                          <a:pt x="200" y="120"/>
                          <a:pt x="224" y="136"/>
                          <a:pt x="240" y="160"/>
                        </a:cubicBezTo>
                        <a:cubicBezTo>
                          <a:pt x="252" y="178"/>
                          <a:pt x="247" y="203"/>
                          <a:pt x="260" y="220"/>
                        </a:cubicBezTo>
                        <a:cubicBezTo>
                          <a:pt x="295" y="265"/>
                          <a:pt x="380" y="340"/>
                          <a:pt x="380" y="340"/>
                        </a:cubicBezTo>
                        <a:cubicBezTo>
                          <a:pt x="393" y="380"/>
                          <a:pt x="397" y="425"/>
                          <a:pt x="420" y="460"/>
                        </a:cubicBezTo>
                        <a:cubicBezTo>
                          <a:pt x="433" y="480"/>
                          <a:pt x="449" y="499"/>
                          <a:pt x="460" y="520"/>
                        </a:cubicBezTo>
                        <a:cubicBezTo>
                          <a:pt x="469" y="539"/>
                          <a:pt x="470" y="562"/>
                          <a:pt x="480" y="580"/>
                        </a:cubicBezTo>
                        <a:cubicBezTo>
                          <a:pt x="503" y="622"/>
                          <a:pt x="545" y="654"/>
                          <a:pt x="560" y="700"/>
                        </a:cubicBezTo>
                        <a:cubicBezTo>
                          <a:pt x="595" y="805"/>
                          <a:pt x="557" y="720"/>
                          <a:pt x="640" y="820"/>
                        </a:cubicBezTo>
                        <a:cubicBezTo>
                          <a:pt x="708" y="902"/>
                          <a:pt x="741" y="950"/>
                          <a:pt x="840" y="100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44" name="Freeform 172"/>
                  <p:cNvSpPr>
                    <a:spLocks noChangeAspect="1"/>
                  </p:cNvSpPr>
                  <p:nvPr/>
                </p:nvSpPr>
                <p:spPr bwMode="auto">
                  <a:xfrm>
                    <a:off x="5340" y="13100"/>
                    <a:ext cx="560" cy="66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0" y="300"/>
                      </a:cxn>
                      <a:cxn ang="0">
                        <a:pos x="200" y="320"/>
                      </a:cxn>
                      <a:cxn ang="0">
                        <a:pos x="260" y="380"/>
                      </a:cxn>
                      <a:cxn ang="0">
                        <a:pos x="380" y="460"/>
                      </a:cxn>
                      <a:cxn ang="0">
                        <a:pos x="540" y="600"/>
                      </a:cxn>
                      <a:cxn ang="0">
                        <a:pos x="560" y="660"/>
                      </a:cxn>
                    </a:cxnLst>
                    <a:rect l="0" t="0" r="r" b="b"/>
                    <a:pathLst>
                      <a:path w="560" h="660">
                        <a:moveTo>
                          <a:pt x="0" y="0"/>
                        </a:moveTo>
                        <a:cubicBezTo>
                          <a:pt x="51" y="154"/>
                          <a:pt x="51" y="166"/>
                          <a:pt x="140" y="300"/>
                        </a:cubicBezTo>
                        <a:cubicBezTo>
                          <a:pt x="152" y="318"/>
                          <a:pt x="180" y="313"/>
                          <a:pt x="200" y="320"/>
                        </a:cubicBezTo>
                        <a:cubicBezTo>
                          <a:pt x="220" y="340"/>
                          <a:pt x="238" y="363"/>
                          <a:pt x="260" y="380"/>
                        </a:cubicBezTo>
                        <a:cubicBezTo>
                          <a:pt x="298" y="410"/>
                          <a:pt x="380" y="460"/>
                          <a:pt x="380" y="460"/>
                        </a:cubicBezTo>
                        <a:cubicBezTo>
                          <a:pt x="431" y="536"/>
                          <a:pt x="451" y="570"/>
                          <a:pt x="540" y="600"/>
                        </a:cubicBezTo>
                        <a:cubicBezTo>
                          <a:pt x="547" y="620"/>
                          <a:pt x="560" y="660"/>
                          <a:pt x="560" y="66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3245" name="Text Box 173"/>
              <p:cNvSpPr txBox="1">
                <a:spLocks noChangeAspect="1" noChangeArrowheads="1"/>
              </p:cNvSpPr>
              <p:nvPr/>
            </p:nvSpPr>
            <p:spPr bwMode="auto">
              <a:xfrm>
                <a:off x="4500" y="5400"/>
                <a:ext cx="2834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l-GR" sz="1200" b="1"/>
                  <a:t>Αγαθοκόπι</a:t>
                </a:r>
              </a:p>
            </p:txBody>
          </p:sp>
          <p:grpSp>
            <p:nvGrpSpPr>
              <p:cNvPr id="3246" name="Group 174"/>
              <p:cNvGrpSpPr>
                <a:grpSpLocks noChangeAspect="1"/>
              </p:cNvGrpSpPr>
              <p:nvPr/>
            </p:nvGrpSpPr>
            <p:grpSpPr bwMode="auto">
              <a:xfrm>
                <a:off x="1260" y="6120"/>
                <a:ext cx="2805" cy="650"/>
                <a:chOff x="1960" y="1720"/>
                <a:chExt cx="3944" cy="892"/>
              </a:xfrm>
            </p:grpSpPr>
            <p:grpSp>
              <p:nvGrpSpPr>
                <p:cNvPr id="3247" name="Group 175"/>
                <p:cNvGrpSpPr>
                  <a:grpSpLocks noChangeAspect="1"/>
                </p:cNvGrpSpPr>
                <p:nvPr/>
              </p:nvGrpSpPr>
              <p:grpSpPr bwMode="auto">
                <a:xfrm>
                  <a:off x="1960" y="1720"/>
                  <a:ext cx="3944" cy="872"/>
                  <a:chOff x="1960" y="1720"/>
                  <a:chExt cx="3944" cy="872"/>
                </a:xfrm>
              </p:grpSpPr>
              <p:sp>
                <p:nvSpPr>
                  <p:cNvPr id="3248" name="Line 17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16" y="1728"/>
                    <a:ext cx="288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49" name="Line 17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896" y="1728"/>
                    <a:ext cx="0" cy="43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50" name="Line 17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896" y="2160"/>
                    <a:ext cx="100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51" name="Line 17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904" y="2160"/>
                    <a:ext cx="0" cy="43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52" name="Line 18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16" y="2592"/>
                    <a:ext cx="38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53" name="Freeform 181"/>
                  <p:cNvSpPr>
                    <a:spLocks noChangeAspect="1"/>
                  </p:cNvSpPr>
                  <p:nvPr/>
                </p:nvSpPr>
                <p:spPr bwMode="auto">
                  <a:xfrm>
                    <a:off x="1960" y="1720"/>
                    <a:ext cx="100" cy="860"/>
                  </a:xfrm>
                  <a:custGeom>
                    <a:avLst/>
                    <a:gdLst/>
                    <a:ahLst/>
                    <a:cxnLst>
                      <a:cxn ang="0">
                        <a:pos x="80" y="0"/>
                      </a:cxn>
                      <a:cxn ang="0">
                        <a:pos x="0" y="220"/>
                      </a:cxn>
                      <a:cxn ang="0">
                        <a:pos x="20" y="300"/>
                      </a:cxn>
                      <a:cxn ang="0">
                        <a:pos x="100" y="420"/>
                      </a:cxn>
                      <a:cxn ang="0">
                        <a:pos x="80" y="540"/>
                      </a:cxn>
                      <a:cxn ang="0">
                        <a:pos x="60" y="860"/>
                      </a:cxn>
                    </a:cxnLst>
                    <a:rect l="0" t="0" r="r" b="b"/>
                    <a:pathLst>
                      <a:path w="100" h="860">
                        <a:moveTo>
                          <a:pt x="80" y="0"/>
                        </a:moveTo>
                        <a:cubicBezTo>
                          <a:pt x="62" y="91"/>
                          <a:pt x="51" y="144"/>
                          <a:pt x="0" y="220"/>
                        </a:cubicBezTo>
                        <a:cubicBezTo>
                          <a:pt x="7" y="247"/>
                          <a:pt x="8" y="275"/>
                          <a:pt x="20" y="300"/>
                        </a:cubicBezTo>
                        <a:cubicBezTo>
                          <a:pt x="41" y="343"/>
                          <a:pt x="100" y="420"/>
                          <a:pt x="100" y="420"/>
                        </a:cubicBezTo>
                        <a:cubicBezTo>
                          <a:pt x="93" y="460"/>
                          <a:pt x="84" y="500"/>
                          <a:pt x="80" y="540"/>
                        </a:cubicBezTo>
                        <a:cubicBezTo>
                          <a:pt x="70" y="646"/>
                          <a:pt x="60" y="860"/>
                          <a:pt x="60" y="86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3254" name="Group 182"/>
                <p:cNvGrpSpPr>
                  <a:grpSpLocks noChangeAspect="1"/>
                </p:cNvGrpSpPr>
                <p:nvPr/>
              </p:nvGrpSpPr>
              <p:grpSpPr bwMode="auto">
                <a:xfrm>
                  <a:off x="2016" y="1728"/>
                  <a:ext cx="3880" cy="884"/>
                  <a:chOff x="2020" y="1720"/>
                  <a:chExt cx="3880" cy="884"/>
                </a:xfrm>
              </p:grpSpPr>
              <p:sp>
                <p:nvSpPr>
                  <p:cNvPr id="3255" name="Freeform 183"/>
                  <p:cNvSpPr>
                    <a:spLocks noChangeAspect="1"/>
                  </p:cNvSpPr>
                  <p:nvPr/>
                </p:nvSpPr>
                <p:spPr bwMode="auto">
                  <a:xfrm>
                    <a:off x="2020" y="1809"/>
                    <a:ext cx="780" cy="771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180" y="111"/>
                      </a:cxn>
                      <a:cxn ang="0">
                        <a:pos x="280" y="231"/>
                      </a:cxn>
                      <a:cxn ang="0">
                        <a:pos x="360" y="351"/>
                      </a:cxn>
                      <a:cxn ang="0">
                        <a:pos x="380" y="411"/>
                      </a:cxn>
                      <a:cxn ang="0">
                        <a:pos x="500" y="591"/>
                      </a:cxn>
                      <a:cxn ang="0">
                        <a:pos x="620" y="671"/>
                      </a:cxn>
                      <a:cxn ang="0">
                        <a:pos x="680" y="731"/>
                      </a:cxn>
                      <a:cxn ang="0">
                        <a:pos x="780" y="771"/>
                      </a:cxn>
                    </a:cxnLst>
                    <a:rect l="0" t="0" r="r" b="b"/>
                    <a:pathLst>
                      <a:path w="780" h="771">
                        <a:moveTo>
                          <a:pt x="0" y="11"/>
                        </a:moveTo>
                        <a:cubicBezTo>
                          <a:pt x="60" y="51"/>
                          <a:pt x="120" y="71"/>
                          <a:pt x="180" y="111"/>
                        </a:cubicBezTo>
                        <a:cubicBezTo>
                          <a:pt x="323" y="325"/>
                          <a:pt x="100" y="0"/>
                          <a:pt x="280" y="231"/>
                        </a:cubicBezTo>
                        <a:cubicBezTo>
                          <a:pt x="310" y="269"/>
                          <a:pt x="345" y="305"/>
                          <a:pt x="360" y="351"/>
                        </a:cubicBezTo>
                        <a:cubicBezTo>
                          <a:pt x="367" y="371"/>
                          <a:pt x="370" y="393"/>
                          <a:pt x="380" y="411"/>
                        </a:cubicBezTo>
                        <a:cubicBezTo>
                          <a:pt x="415" y="474"/>
                          <a:pt x="460" y="531"/>
                          <a:pt x="500" y="591"/>
                        </a:cubicBezTo>
                        <a:cubicBezTo>
                          <a:pt x="527" y="631"/>
                          <a:pt x="580" y="644"/>
                          <a:pt x="620" y="671"/>
                        </a:cubicBezTo>
                        <a:cubicBezTo>
                          <a:pt x="644" y="687"/>
                          <a:pt x="656" y="715"/>
                          <a:pt x="680" y="731"/>
                        </a:cubicBezTo>
                        <a:cubicBezTo>
                          <a:pt x="710" y="751"/>
                          <a:pt x="748" y="755"/>
                          <a:pt x="780" y="771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56" name="Freeform 184"/>
                  <p:cNvSpPr>
                    <a:spLocks noChangeAspect="1"/>
                  </p:cNvSpPr>
                  <p:nvPr/>
                </p:nvSpPr>
                <p:spPr bwMode="auto">
                  <a:xfrm>
                    <a:off x="2640" y="1720"/>
                    <a:ext cx="1000" cy="86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00" y="120"/>
                      </a:cxn>
                      <a:cxn ang="0">
                        <a:pos x="440" y="460"/>
                      </a:cxn>
                      <a:cxn ang="0">
                        <a:pos x="480" y="520"/>
                      </a:cxn>
                      <a:cxn ang="0">
                        <a:pos x="660" y="640"/>
                      </a:cxn>
                      <a:cxn ang="0">
                        <a:pos x="840" y="780"/>
                      </a:cxn>
                      <a:cxn ang="0">
                        <a:pos x="900" y="820"/>
                      </a:cxn>
                      <a:cxn ang="0">
                        <a:pos x="1000" y="860"/>
                      </a:cxn>
                    </a:cxnLst>
                    <a:rect l="0" t="0" r="r" b="b"/>
                    <a:pathLst>
                      <a:path w="1000" h="860">
                        <a:moveTo>
                          <a:pt x="0" y="0"/>
                        </a:moveTo>
                        <a:cubicBezTo>
                          <a:pt x="67" y="45"/>
                          <a:pt x="123" y="94"/>
                          <a:pt x="200" y="120"/>
                        </a:cubicBezTo>
                        <a:cubicBezTo>
                          <a:pt x="237" y="232"/>
                          <a:pt x="337" y="391"/>
                          <a:pt x="440" y="460"/>
                        </a:cubicBezTo>
                        <a:cubicBezTo>
                          <a:pt x="453" y="480"/>
                          <a:pt x="462" y="504"/>
                          <a:pt x="480" y="520"/>
                        </a:cubicBezTo>
                        <a:cubicBezTo>
                          <a:pt x="534" y="567"/>
                          <a:pt x="609" y="589"/>
                          <a:pt x="660" y="640"/>
                        </a:cubicBezTo>
                        <a:cubicBezTo>
                          <a:pt x="754" y="734"/>
                          <a:pt x="696" y="684"/>
                          <a:pt x="840" y="780"/>
                        </a:cubicBezTo>
                        <a:cubicBezTo>
                          <a:pt x="860" y="793"/>
                          <a:pt x="877" y="812"/>
                          <a:pt x="900" y="820"/>
                        </a:cubicBezTo>
                        <a:cubicBezTo>
                          <a:pt x="974" y="845"/>
                          <a:pt x="941" y="831"/>
                          <a:pt x="1000" y="86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57" name="Freeform 185"/>
                  <p:cNvSpPr>
                    <a:spLocks noChangeAspect="1"/>
                  </p:cNvSpPr>
                  <p:nvPr/>
                </p:nvSpPr>
                <p:spPr bwMode="auto">
                  <a:xfrm>
                    <a:off x="3480" y="1720"/>
                    <a:ext cx="1100" cy="8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180"/>
                      </a:cxn>
                      <a:cxn ang="0">
                        <a:pos x="220" y="300"/>
                      </a:cxn>
                      <a:cxn ang="0">
                        <a:pos x="400" y="420"/>
                      </a:cxn>
                      <a:cxn ang="0">
                        <a:pos x="520" y="480"/>
                      </a:cxn>
                      <a:cxn ang="0">
                        <a:pos x="580" y="540"/>
                      </a:cxn>
                      <a:cxn ang="0">
                        <a:pos x="620" y="600"/>
                      </a:cxn>
                      <a:cxn ang="0">
                        <a:pos x="740" y="680"/>
                      </a:cxn>
                      <a:cxn ang="0">
                        <a:pos x="800" y="740"/>
                      </a:cxn>
                      <a:cxn ang="0">
                        <a:pos x="860" y="760"/>
                      </a:cxn>
                      <a:cxn ang="0">
                        <a:pos x="920" y="800"/>
                      </a:cxn>
                      <a:cxn ang="0">
                        <a:pos x="1100" y="880"/>
                      </a:cxn>
                    </a:cxnLst>
                    <a:rect l="0" t="0" r="r" b="b"/>
                    <a:pathLst>
                      <a:path w="1100" h="880">
                        <a:moveTo>
                          <a:pt x="0" y="0"/>
                        </a:moveTo>
                        <a:cubicBezTo>
                          <a:pt x="28" y="83"/>
                          <a:pt x="65" y="114"/>
                          <a:pt x="120" y="180"/>
                        </a:cubicBezTo>
                        <a:cubicBezTo>
                          <a:pt x="181" y="253"/>
                          <a:pt x="137" y="235"/>
                          <a:pt x="220" y="300"/>
                        </a:cubicBezTo>
                        <a:cubicBezTo>
                          <a:pt x="220" y="300"/>
                          <a:pt x="370" y="400"/>
                          <a:pt x="400" y="420"/>
                        </a:cubicBezTo>
                        <a:cubicBezTo>
                          <a:pt x="580" y="540"/>
                          <a:pt x="331" y="323"/>
                          <a:pt x="520" y="480"/>
                        </a:cubicBezTo>
                        <a:cubicBezTo>
                          <a:pt x="542" y="498"/>
                          <a:pt x="562" y="518"/>
                          <a:pt x="580" y="540"/>
                        </a:cubicBezTo>
                        <a:cubicBezTo>
                          <a:pt x="595" y="558"/>
                          <a:pt x="602" y="584"/>
                          <a:pt x="620" y="600"/>
                        </a:cubicBezTo>
                        <a:cubicBezTo>
                          <a:pt x="656" y="632"/>
                          <a:pt x="706" y="646"/>
                          <a:pt x="740" y="680"/>
                        </a:cubicBezTo>
                        <a:cubicBezTo>
                          <a:pt x="760" y="700"/>
                          <a:pt x="776" y="724"/>
                          <a:pt x="800" y="740"/>
                        </a:cubicBezTo>
                        <a:cubicBezTo>
                          <a:pt x="818" y="752"/>
                          <a:pt x="841" y="751"/>
                          <a:pt x="860" y="760"/>
                        </a:cubicBezTo>
                        <a:cubicBezTo>
                          <a:pt x="881" y="771"/>
                          <a:pt x="899" y="789"/>
                          <a:pt x="920" y="800"/>
                        </a:cubicBezTo>
                        <a:cubicBezTo>
                          <a:pt x="978" y="829"/>
                          <a:pt x="1041" y="851"/>
                          <a:pt x="1100" y="8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58" name="Freeform 186"/>
                  <p:cNvSpPr>
                    <a:spLocks noChangeAspect="1"/>
                  </p:cNvSpPr>
                  <p:nvPr/>
                </p:nvSpPr>
                <p:spPr bwMode="auto">
                  <a:xfrm>
                    <a:off x="4280" y="1720"/>
                    <a:ext cx="1047" cy="88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0" y="60"/>
                      </a:cxn>
                      <a:cxn ang="0">
                        <a:pos x="80" y="80"/>
                      </a:cxn>
                      <a:cxn ang="0">
                        <a:pos x="140" y="120"/>
                      </a:cxn>
                      <a:cxn ang="0">
                        <a:pos x="220" y="220"/>
                      </a:cxn>
                      <a:cxn ang="0">
                        <a:pos x="240" y="280"/>
                      </a:cxn>
                      <a:cxn ang="0">
                        <a:pos x="380" y="460"/>
                      </a:cxn>
                      <a:cxn ang="0">
                        <a:pos x="420" y="520"/>
                      </a:cxn>
                      <a:cxn ang="0">
                        <a:pos x="660" y="680"/>
                      </a:cxn>
                      <a:cxn ang="0">
                        <a:pos x="720" y="700"/>
                      </a:cxn>
                      <a:cxn ang="0">
                        <a:pos x="900" y="820"/>
                      </a:cxn>
                      <a:cxn ang="0">
                        <a:pos x="960" y="840"/>
                      </a:cxn>
                      <a:cxn ang="0">
                        <a:pos x="1040" y="880"/>
                      </a:cxn>
                    </a:cxnLst>
                    <a:rect l="0" t="0" r="r" b="b"/>
                    <a:pathLst>
                      <a:path w="1047" h="884">
                        <a:moveTo>
                          <a:pt x="0" y="0"/>
                        </a:moveTo>
                        <a:cubicBezTo>
                          <a:pt x="7" y="20"/>
                          <a:pt x="5" y="45"/>
                          <a:pt x="20" y="60"/>
                        </a:cubicBezTo>
                        <a:cubicBezTo>
                          <a:pt x="35" y="75"/>
                          <a:pt x="61" y="71"/>
                          <a:pt x="80" y="80"/>
                        </a:cubicBezTo>
                        <a:cubicBezTo>
                          <a:pt x="101" y="91"/>
                          <a:pt x="120" y="107"/>
                          <a:pt x="140" y="120"/>
                        </a:cubicBezTo>
                        <a:cubicBezTo>
                          <a:pt x="190" y="271"/>
                          <a:pt x="117" y="91"/>
                          <a:pt x="220" y="220"/>
                        </a:cubicBezTo>
                        <a:cubicBezTo>
                          <a:pt x="233" y="236"/>
                          <a:pt x="230" y="262"/>
                          <a:pt x="240" y="280"/>
                        </a:cubicBezTo>
                        <a:cubicBezTo>
                          <a:pt x="341" y="462"/>
                          <a:pt x="283" y="343"/>
                          <a:pt x="380" y="460"/>
                        </a:cubicBezTo>
                        <a:cubicBezTo>
                          <a:pt x="395" y="478"/>
                          <a:pt x="402" y="504"/>
                          <a:pt x="420" y="520"/>
                        </a:cubicBezTo>
                        <a:cubicBezTo>
                          <a:pt x="488" y="579"/>
                          <a:pt x="584" y="629"/>
                          <a:pt x="660" y="680"/>
                        </a:cubicBezTo>
                        <a:cubicBezTo>
                          <a:pt x="678" y="692"/>
                          <a:pt x="702" y="690"/>
                          <a:pt x="720" y="700"/>
                        </a:cubicBezTo>
                        <a:cubicBezTo>
                          <a:pt x="783" y="735"/>
                          <a:pt x="832" y="797"/>
                          <a:pt x="900" y="820"/>
                        </a:cubicBezTo>
                        <a:cubicBezTo>
                          <a:pt x="920" y="827"/>
                          <a:pt x="941" y="831"/>
                          <a:pt x="960" y="840"/>
                        </a:cubicBezTo>
                        <a:cubicBezTo>
                          <a:pt x="1047" y="884"/>
                          <a:pt x="990" y="880"/>
                          <a:pt x="1040" y="8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59" name="Freeform 187"/>
                  <p:cNvSpPr>
                    <a:spLocks noChangeAspect="1"/>
                  </p:cNvSpPr>
                  <p:nvPr/>
                </p:nvSpPr>
                <p:spPr bwMode="auto">
                  <a:xfrm>
                    <a:off x="5373" y="2133"/>
                    <a:ext cx="527" cy="407"/>
                  </a:xfrm>
                  <a:custGeom>
                    <a:avLst/>
                    <a:gdLst/>
                    <a:ahLst/>
                    <a:cxnLst>
                      <a:cxn ang="0">
                        <a:pos x="27" y="27"/>
                      </a:cxn>
                      <a:cxn ang="0">
                        <a:pos x="107" y="107"/>
                      </a:cxn>
                      <a:cxn ang="0">
                        <a:pos x="167" y="127"/>
                      </a:cxn>
                      <a:cxn ang="0">
                        <a:pos x="527" y="407"/>
                      </a:cxn>
                    </a:cxnLst>
                    <a:rect l="0" t="0" r="r" b="b"/>
                    <a:pathLst>
                      <a:path w="527" h="407">
                        <a:moveTo>
                          <a:pt x="27" y="27"/>
                        </a:moveTo>
                        <a:cubicBezTo>
                          <a:pt x="187" y="80"/>
                          <a:pt x="0" y="0"/>
                          <a:pt x="107" y="107"/>
                        </a:cubicBezTo>
                        <a:cubicBezTo>
                          <a:pt x="122" y="122"/>
                          <a:pt x="147" y="120"/>
                          <a:pt x="167" y="127"/>
                        </a:cubicBezTo>
                        <a:cubicBezTo>
                          <a:pt x="220" y="285"/>
                          <a:pt x="391" y="339"/>
                          <a:pt x="527" y="407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3260" name="Text Box 188"/>
              <p:cNvSpPr txBox="1">
                <a:spLocks noChangeAspect="1" noChangeArrowheads="1"/>
              </p:cNvSpPr>
              <p:nvPr/>
            </p:nvSpPr>
            <p:spPr bwMode="auto">
              <a:xfrm>
                <a:off x="1260" y="6660"/>
                <a:ext cx="2834" cy="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l-GR" sz="1200" b="1"/>
                  <a:t>Πατούρα</a:t>
                </a:r>
              </a:p>
            </p:txBody>
          </p:sp>
          <p:grpSp>
            <p:nvGrpSpPr>
              <p:cNvPr id="3261" name="Group 189"/>
              <p:cNvGrpSpPr>
                <a:grpSpLocks noChangeAspect="1"/>
              </p:cNvGrpSpPr>
              <p:nvPr/>
            </p:nvGrpSpPr>
            <p:grpSpPr bwMode="auto">
              <a:xfrm>
                <a:off x="7740" y="4680"/>
                <a:ext cx="2880" cy="733"/>
                <a:chOff x="2011" y="3567"/>
                <a:chExt cx="3893" cy="1059"/>
              </a:xfrm>
            </p:grpSpPr>
            <p:grpSp>
              <p:nvGrpSpPr>
                <p:cNvPr id="3262" name="Group 190"/>
                <p:cNvGrpSpPr>
                  <a:grpSpLocks noChangeAspect="1"/>
                </p:cNvGrpSpPr>
                <p:nvPr/>
              </p:nvGrpSpPr>
              <p:grpSpPr bwMode="auto">
                <a:xfrm>
                  <a:off x="2011" y="3567"/>
                  <a:ext cx="3893" cy="1053"/>
                  <a:chOff x="2011" y="3567"/>
                  <a:chExt cx="3893" cy="1053"/>
                </a:xfrm>
              </p:grpSpPr>
              <p:sp>
                <p:nvSpPr>
                  <p:cNvPr id="3263" name="Line 19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16" y="3600"/>
                    <a:ext cx="331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64" name="Line 19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328" y="3600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65" name="Line 19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904" y="4176"/>
                    <a:ext cx="0" cy="43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66" name="Line 19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016" y="4608"/>
                    <a:ext cx="38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67" name="Freeform 195"/>
                  <p:cNvSpPr>
                    <a:spLocks noChangeAspect="1"/>
                  </p:cNvSpPr>
                  <p:nvPr/>
                </p:nvSpPr>
                <p:spPr bwMode="auto">
                  <a:xfrm>
                    <a:off x="2011" y="3567"/>
                    <a:ext cx="69" cy="1053"/>
                  </a:xfrm>
                  <a:custGeom>
                    <a:avLst/>
                    <a:gdLst/>
                    <a:ahLst/>
                    <a:cxnLst>
                      <a:cxn ang="0">
                        <a:pos x="9" y="33"/>
                      </a:cxn>
                      <a:cxn ang="0">
                        <a:pos x="9" y="193"/>
                      </a:cxn>
                      <a:cxn ang="0">
                        <a:pos x="69" y="453"/>
                      </a:cxn>
                      <a:cxn ang="0">
                        <a:pos x="49" y="653"/>
                      </a:cxn>
                      <a:cxn ang="0">
                        <a:pos x="9" y="773"/>
                      </a:cxn>
                      <a:cxn ang="0">
                        <a:pos x="29" y="893"/>
                      </a:cxn>
                      <a:cxn ang="0">
                        <a:pos x="49" y="953"/>
                      </a:cxn>
                      <a:cxn ang="0">
                        <a:pos x="29" y="1053"/>
                      </a:cxn>
                    </a:cxnLst>
                    <a:rect l="0" t="0" r="r" b="b"/>
                    <a:pathLst>
                      <a:path w="69" h="1053">
                        <a:moveTo>
                          <a:pt x="9" y="33"/>
                        </a:moveTo>
                        <a:cubicBezTo>
                          <a:pt x="55" y="170"/>
                          <a:pt x="9" y="0"/>
                          <a:pt x="9" y="193"/>
                        </a:cubicBezTo>
                        <a:cubicBezTo>
                          <a:pt x="9" y="383"/>
                          <a:pt x="0" y="349"/>
                          <a:pt x="69" y="453"/>
                        </a:cubicBezTo>
                        <a:cubicBezTo>
                          <a:pt x="62" y="520"/>
                          <a:pt x="61" y="587"/>
                          <a:pt x="49" y="653"/>
                        </a:cubicBezTo>
                        <a:cubicBezTo>
                          <a:pt x="41" y="694"/>
                          <a:pt x="9" y="773"/>
                          <a:pt x="9" y="773"/>
                        </a:cubicBezTo>
                        <a:cubicBezTo>
                          <a:pt x="16" y="813"/>
                          <a:pt x="20" y="853"/>
                          <a:pt x="29" y="893"/>
                        </a:cubicBezTo>
                        <a:cubicBezTo>
                          <a:pt x="34" y="914"/>
                          <a:pt x="49" y="932"/>
                          <a:pt x="49" y="953"/>
                        </a:cubicBezTo>
                        <a:cubicBezTo>
                          <a:pt x="49" y="987"/>
                          <a:pt x="29" y="1019"/>
                          <a:pt x="29" y="1053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3268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3600"/>
                  <a:ext cx="3820" cy="1026"/>
                  <a:chOff x="2040" y="3600"/>
                  <a:chExt cx="3820" cy="1026"/>
                </a:xfrm>
              </p:grpSpPr>
              <p:sp>
                <p:nvSpPr>
                  <p:cNvPr id="3269" name="Freeform 197"/>
                  <p:cNvSpPr>
                    <a:spLocks noChangeAspect="1"/>
                  </p:cNvSpPr>
                  <p:nvPr/>
                </p:nvSpPr>
                <p:spPr bwMode="auto">
                  <a:xfrm>
                    <a:off x="2040" y="3960"/>
                    <a:ext cx="400" cy="62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40"/>
                      </a:cxn>
                      <a:cxn ang="0">
                        <a:pos x="220" y="140"/>
                      </a:cxn>
                      <a:cxn ang="0">
                        <a:pos x="300" y="320"/>
                      </a:cxn>
                      <a:cxn ang="0">
                        <a:pos x="360" y="600"/>
                      </a:cxn>
                      <a:cxn ang="0">
                        <a:pos x="400" y="620"/>
                      </a:cxn>
                    </a:cxnLst>
                    <a:rect l="0" t="0" r="r" b="b"/>
                    <a:pathLst>
                      <a:path w="400" h="620">
                        <a:moveTo>
                          <a:pt x="0" y="0"/>
                        </a:moveTo>
                        <a:cubicBezTo>
                          <a:pt x="40" y="13"/>
                          <a:pt x="97" y="5"/>
                          <a:pt x="120" y="40"/>
                        </a:cubicBezTo>
                        <a:cubicBezTo>
                          <a:pt x="173" y="120"/>
                          <a:pt x="140" y="87"/>
                          <a:pt x="220" y="140"/>
                        </a:cubicBezTo>
                        <a:cubicBezTo>
                          <a:pt x="242" y="205"/>
                          <a:pt x="285" y="253"/>
                          <a:pt x="300" y="320"/>
                        </a:cubicBezTo>
                        <a:cubicBezTo>
                          <a:pt x="314" y="383"/>
                          <a:pt x="319" y="546"/>
                          <a:pt x="360" y="600"/>
                        </a:cubicBezTo>
                        <a:cubicBezTo>
                          <a:pt x="369" y="612"/>
                          <a:pt x="387" y="613"/>
                          <a:pt x="400" y="6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70" name="Freeform 198"/>
                  <p:cNvSpPr>
                    <a:spLocks noChangeAspect="1"/>
                  </p:cNvSpPr>
                  <p:nvPr/>
                </p:nvSpPr>
                <p:spPr bwMode="auto">
                  <a:xfrm>
                    <a:off x="2460" y="3620"/>
                    <a:ext cx="620" cy="100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80"/>
                      </a:cxn>
                      <a:cxn ang="0">
                        <a:pos x="180" y="120"/>
                      </a:cxn>
                      <a:cxn ang="0">
                        <a:pos x="260" y="240"/>
                      </a:cxn>
                      <a:cxn ang="0">
                        <a:pos x="360" y="580"/>
                      </a:cxn>
                      <a:cxn ang="0">
                        <a:pos x="380" y="640"/>
                      </a:cxn>
                      <a:cxn ang="0">
                        <a:pos x="460" y="760"/>
                      </a:cxn>
                      <a:cxn ang="0">
                        <a:pos x="480" y="820"/>
                      </a:cxn>
                      <a:cxn ang="0">
                        <a:pos x="560" y="940"/>
                      </a:cxn>
                      <a:cxn ang="0">
                        <a:pos x="620" y="1000"/>
                      </a:cxn>
                    </a:cxnLst>
                    <a:rect l="0" t="0" r="r" b="b"/>
                    <a:pathLst>
                      <a:path w="620" h="1006">
                        <a:moveTo>
                          <a:pt x="0" y="0"/>
                        </a:moveTo>
                        <a:cubicBezTo>
                          <a:pt x="40" y="27"/>
                          <a:pt x="80" y="53"/>
                          <a:pt x="120" y="80"/>
                        </a:cubicBezTo>
                        <a:cubicBezTo>
                          <a:pt x="140" y="93"/>
                          <a:pt x="180" y="120"/>
                          <a:pt x="180" y="120"/>
                        </a:cubicBezTo>
                        <a:cubicBezTo>
                          <a:pt x="207" y="160"/>
                          <a:pt x="245" y="194"/>
                          <a:pt x="260" y="240"/>
                        </a:cubicBezTo>
                        <a:cubicBezTo>
                          <a:pt x="297" y="352"/>
                          <a:pt x="322" y="467"/>
                          <a:pt x="360" y="580"/>
                        </a:cubicBezTo>
                        <a:cubicBezTo>
                          <a:pt x="367" y="600"/>
                          <a:pt x="368" y="622"/>
                          <a:pt x="380" y="640"/>
                        </a:cubicBezTo>
                        <a:cubicBezTo>
                          <a:pt x="407" y="680"/>
                          <a:pt x="433" y="720"/>
                          <a:pt x="460" y="760"/>
                        </a:cubicBezTo>
                        <a:cubicBezTo>
                          <a:pt x="472" y="778"/>
                          <a:pt x="470" y="802"/>
                          <a:pt x="480" y="820"/>
                        </a:cubicBezTo>
                        <a:cubicBezTo>
                          <a:pt x="503" y="862"/>
                          <a:pt x="533" y="900"/>
                          <a:pt x="560" y="940"/>
                        </a:cubicBezTo>
                        <a:cubicBezTo>
                          <a:pt x="604" y="1006"/>
                          <a:pt x="576" y="1000"/>
                          <a:pt x="620" y="100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71" name="Freeform 199"/>
                  <p:cNvSpPr>
                    <a:spLocks noChangeAspect="1"/>
                  </p:cNvSpPr>
                  <p:nvPr/>
                </p:nvSpPr>
                <p:spPr bwMode="auto">
                  <a:xfrm>
                    <a:off x="3160" y="3600"/>
                    <a:ext cx="920" cy="9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00" y="40"/>
                      </a:cxn>
                      <a:cxn ang="0">
                        <a:pos x="340" y="220"/>
                      </a:cxn>
                      <a:cxn ang="0">
                        <a:pos x="360" y="280"/>
                      </a:cxn>
                      <a:cxn ang="0">
                        <a:pos x="420" y="340"/>
                      </a:cxn>
                      <a:cxn ang="0">
                        <a:pos x="500" y="520"/>
                      </a:cxn>
                      <a:cxn ang="0">
                        <a:pos x="540" y="600"/>
                      </a:cxn>
                      <a:cxn ang="0">
                        <a:pos x="660" y="700"/>
                      </a:cxn>
                      <a:cxn ang="0">
                        <a:pos x="700" y="760"/>
                      </a:cxn>
                      <a:cxn ang="0">
                        <a:pos x="820" y="880"/>
                      </a:cxn>
                      <a:cxn ang="0">
                        <a:pos x="840" y="940"/>
                      </a:cxn>
                      <a:cxn ang="0">
                        <a:pos x="920" y="980"/>
                      </a:cxn>
                    </a:cxnLst>
                    <a:rect l="0" t="0" r="r" b="b"/>
                    <a:pathLst>
                      <a:path w="920" h="980">
                        <a:moveTo>
                          <a:pt x="0" y="0"/>
                        </a:moveTo>
                        <a:cubicBezTo>
                          <a:pt x="12" y="2"/>
                          <a:pt x="162" y="15"/>
                          <a:pt x="200" y="40"/>
                        </a:cubicBezTo>
                        <a:cubicBezTo>
                          <a:pt x="244" y="70"/>
                          <a:pt x="329" y="186"/>
                          <a:pt x="340" y="220"/>
                        </a:cubicBezTo>
                        <a:cubicBezTo>
                          <a:pt x="347" y="240"/>
                          <a:pt x="348" y="262"/>
                          <a:pt x="360" y="280"/>
                        </a:cubicBezTo>
                        <a:cubicBezTo>
                          <a:pt x="376" y="304"/>
                          <a:pt x="400" y="320"/>
                          <a:pt x="420" y="340"/>
                        </a:cubicBezTo>
                        <a:cubicBezTo>
                          <a:pt x="490" y="550"/>
                          <a:pt x="424" y="387"/>
                          <a:pt x="500" y="520"/>
                        </a:cubicBezTo>
                        <a:cubicBezTo>
                          <a:pt x="515" y="546"/>
                          <a:pt x="521" y="577"/>
                          <a:pt x="540" y="600"/>
                        </a:cubicBezTo>
                        <a:cubicBezTo>
                          <a:pt x="573" y="640"/>
                          <a:pt x="627" y="660"/>
                          <a:pt x="660" y="700"/>
                        </a:cubicBezTo>
                        <a:cubicBezTo>
                          <a:pt x="675" y="718"/>
                          <a:pt x="684" y="742"/>
                          <a:pt x="700" y="760"/>
                        </a:cubicBezTo>
                        <a:cubicBezTo>
                          <a:pt x="738" y="802"/>
                          <a:pt x="820" y="880"/>
                          <a:pt x="820" y="880"/>
                        </a:cubicBezTo>
                        <a:cubicBezTo>
                          <a:pt x="827" y="900"/>
                          <a:pt x="825" y="925"/>
                          <a:pt x="840" y="940"/>
                        </a:cubicBezTo>
                        <a:cubicBezTo>
                          <a:pt x="866" y="966"/>
                          <a:pt x="893" y="953"/>
                          <a:pt x="920" y="9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72" name="Freeform 200"/>
                  <p:cNvSpPr>
                    <a:spLocks noChangeAspect="1"/>
                  </p:cNvSpPr>
                  <p:nvPr/>
                </p:nvSpPr>
                <p:spPr bwMode="auto">
                  <a:xfrm>
                    <a:off x="4140" y="3600"/>
                    <a:ext cx="817" cy="10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20"/>
                      </a:cxn>
                      <a:cxn ang="0">
                        <a:pos x="100" y="80"/>
                      </a:cxn>
                      <a:cxn ang="0">
                        <a:pos x="160" y="140"/>
                      </a:cxn>
                      <a:cxn ang="0">
                        <a:pos x="240" y="260"/>
                      </a:cxn>
                      <a:cxn ang="0">
                        <a:pos x="260" y="320"/>
                      </a:cxn>
                      <a:cxn ang="0">
                        <a:pos x="320" y="400"/>
                      </a:cxn>
                      <a:cxn ang="0">
                        <a:pos x="400" y="500"/>
                      </a:cxn>
                      <a:cxn ang="0">
                        <a:pos x="680" y="860"/>
                      </a:cxn>
                      <a:cxn ang="0">
                        <a:pos x="720" y="920"/>
                      </a:cxn>
                      <a:cxn ang="0">
                        <a:pos x="800" y="1000"/>
                      </a:cxn>
                    </a:cxnLst>
                    <a:rect l="0" t="0" r="r" b="b"/>
                    <a:pathLst>
                      <a:path w="817" h="1017">
                        <a:moveTo>
                          <a:pt x="0" y="0"/>
                        </a:moveTo>
                        <a:cubicBezTo>
                          <a:pt x="20" y="7"/>
                          <a:pt x="44" y="7"/>
                          <a:pt x="60" y="20"/>
                        </a:cubicBezTo>
                        <a:cubicBezTo>
                          <a:pt x="79" y="35"/>
                          <a:pt x="85" y="62"/>
                          <a:pt x="100" y="80"/>
                        </a:cubicBezTo>
                        <a:cubicBezTo>
                          <a:pt x="118" y="102"/>
                          <a:pt x="140" y="120"/>
                          <a:pt x="160" y="140"/>
                        </a:cubicBezTo>
                        <a:cubicBezTo>
                          <a:pt x="208" y="283"/>
                          <a:pt x="140" y="110"/>
                          <a:pt x="240" y="260"/>
                        </a:cubicBezTo>
                        <a:cubicBezTo>
                          <a:pt x="252" y="278"/>
                          <a:pt x="250" y="302"/>
                          <a:pt x="260" y="320"/>
                        </a:cubicBezTo>
                        <a:cubicBezTo>
                          <a:pt x="277" y="349"/>
                          <a:pt x="300" y="373"/>
                          <a:pt x="320" y="400"/>
                        </a:cubicBezTo>
                        <a:cubicBezTo>
                          <a:pt x="365" y="535"/>
                          <a:pt x="303" y="389"/>
                          <a:pt x="400" y="500"/>
                        </a:cubicBezTo>
                        <a:cubicBezTo>
                          <a:pt x="502" y="616"/>
                          <a:pt x="549" y="772"/>
                          <a:pt x="680" y="860"/>
                        </a:cubicBezTo>
                        <a:cubicBezTo>
                          <a:pt x="693" y="880"/>
                          <a:pt x="703" y="903"/>
                          <a:pt x="720" y="920"/>
                        </a:cubicBezTo>
                        <a:cubicBezTo>
                          <a:pt x="817" y="1017"/>
                          <a:pt x="754" y="909"/>
                          <a:pt x="800" y="100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73" name="Freeform 201"/>
                  <p:cNvSpPr>
                    <a:spLocks noChangeAspect="1"/>
                  </p:cNvSpPr>
                  <p:nvPr/>
                </p:nvSpPr>
                <p:spPr bwMode="auto">
                  <a:xfrm>
                    <a:off x="4960" y="3620"/>
                    <a:ext cx="900" cy="100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40"/>
                      </a:cxn>
                      <a:cxn ang="0">
                        <a:pos x="120" y="60"/>
                      </a:cxn>
                      <a:cxn ang="0">
                        <a:pos x="180" y="120"/>
                      </a:cxn>
                      <a:cxn ang="0">
                        <a:pos x="260" y="200"/>
                      </a:cxn>
                      <a:cxn ang="0">
                        <a:pos x="280" y="260"/>
                      </a:cxn>
                      <a:cxn ang="0">
                        <a:pos x="420" y="420"/>
                      </a:cxn>
                      <a:cxn ang="0">
                        <a:pos x="560" y="620"/>
                      </a:cxn>
                      <a:cxn ang="0">
                        <a:pos x="580" y="680"/>
                      </a:cxn>
                      <a:cxn ang="0">
                        <a:pos x="660" y="800"/>
                      </a:cxn>
                      <a:cxn ang="0">
                        <a:pos x="680" y="860"/>
                      </a:cxn>
                      <a:cxn ang="0">
                        <a:pos x="740" y="900"/>
                      </a:cxn>
                      <a:cxn ang="0">
                        <a:pos x="760" y="960"/>
                      </a:cxn>
                      <a:cxn ang="0">
                        <a:pos x="880" y="980"/>
                      </a:cxn>
                      <a:cxn ang="0">
                        <a:pos x="900" y="1000"/>
                      </a:cxn>
                    </a:cxnLst>
                    <a:rect l="0" t="0" r="r" b="b"/>
                    <a:pathLst>
                      <a:path w="900" h="1000">
                        <a:moveTo>
                          <a:pt x="0" y="0"/>
                        </a:moveTo>
                        <a:cubicBezTo>
                          <a:pt x="20" y="13"/>
                          <a:pt x="39" y="29"/>
                          <a:pt x="60" y="40"/>
                        </a:cubicBezTo>
                        <a:cubicBezTo>
                          <a:pt x="79" y="49"/>
                          <a:pt x="102" y="48"/>
                          <a:pt x="120" y="60"/>
                        </a:cubicBezTo>
                        <a:cubicBezTo>
                          <a:pt x="144" y="76"/>
                          <a:pt x="160" y="100"/>
                          <a:pt x="180" y="120"/>
                        </a:cubicBezTo>
                        <a:cubicBezTo>
                          <a:pt x="233" y="280"/>
                          <a:pt x="153" y="93"/>
                          <a:pt x="260" y="200"/>
                        </a:cubicBezTo>
                        <a:cubicBezTo>
                          <a:pt x="275" y="215"/>
                          <a:pt x="270" y="242"/>
                          <a:pt x="280" y="260"/>
                        </a:cubicBezTo>
                        <a:cubicBezTo>
                          <a:pt x="349" y="384"/>
                          <a:pt x="332" y="362"/>
                          <a:pt x="420" y="420"/>
                        </a:cubicBezTo>
                        <a:cubicBezTo>
                          <a:pt x="447" y="502"/>
                          <a:pt x="508" y="551"/>
                          <a:pt x="560" y="620"/>
                        </a:cubicBezTo>
                        <a:cubicBezTo>
                          <a:pt x="567" y="640"/>
                          <a:pt x="570" y="662"/>
                          <a:pt x="580" y="680"/>
                        </a:cubicBezTo>
                        <a:cubicBezTo>
                          <a:pt x="603" y="722"/>
                          <a:pt x="645" y="754"/>
                          <a:pt x="660" y="800"/>
                        </a:cubicBezTo>
                        <a:cubicBezTo>
                          <a:pt x="667" y="820"/>
                          <a:pt x="667" y="844"/>
                          <a:pt x="680" y="860"/>
                        </a:cubicBezTo>
                        <a:cubicBezTo>
                          <a:pt x="695" y="879"/>
                          <a:pt x="720" y="887"/>
                          <a:pt x="740" y="900"/>
                        </a:cubicBezTo>
                        <a:cubicBezTo>
                          <a:pt x="747" y="920"/>
                          <a:pt x="742" y="950"/>
                          <a:pt x="760" y="960"/>
                        </a:cubicBezTo>
                        <a:cubicBezTo>
                          <a:pt x="795" y="980"/>
                          <a:pt x="841" y="969"/>
                          <a:pt x="880" y="980"/>
                        </a:cubicBezTo>
                        <a:cubicBezTo>
                          <a:pt x="889" y="983"/>
                          <a:pt x="893" y="993"/>
                          <a:pt x="900" y="100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3274" name="Text Box 202"/>
              <p:cNvSpPr txBox="1">
                <a:spLocks noChangeAspect="1" noChangeArrowheads="1"/>
              </p:cNvSpPr>
              <p:nvPr/>
            </p:nvSpPr>
            <p:spPr bwMode="auto">
              <a:xfrm>
                <a:off x="7740" y="5400"/>
                <a:ext cx="2833" cy="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l-GR" sz="1200" b="1"/>
                  <a:t>Ξέχυμα</a:t>
                </a:r>
              </a:p>
            </p:txBody>
          </p:sp>
          <p:grpSp>
            <p:nvGrpSpPr>
              <p:cNvPr id="3275" name="Group 203"/>
              <p:cNvGrpSpPr>
                <a:grpSpLocks noChangeAspect="1"/>
              </p:cNvGrpSpPr>
              <p:nvPr/>
            </p:nvGrpSpPr>
            <p:grpSpPr bwMode="auto">
              <a:xfrm>
                <a:off x="7740" y="6120"/>
                <a:ext cx="2880" cy="695"/>
                <a:chOff x="1899" y="6020"/>
                <a:chExt cx="4005" cy="952"/>
              </a:xfrm>
            </p:grpSpPr>
            <p:grpSp>
              <p:nvGrpSpPr>
                <p:cNvPr id="3276" name="Group 204"/>
                <p:cNvGrpSpPr>
                  <a:grpSpLocks noChangeAspect="1"/>
                </p:cNvGrpSpPr>
                <p:nvPr/>
              </p:nvGrpSpPr>
              <p:grpSpPr bwMode="auto">
                <a:xfrm>
                  <a:off x="1899" y="6048"/>
                  <a:ext cx="4005" cy="892"/>
                  <a:chOff x="1899" y="6048"/>
                  <a:chExt cx="4005" cy="892"/>
                </a:xfrm>
              </p:grpSpPr>
              <p:sp>
                <p:nvSpPr>
                  <p:cNvPr id="3277" name="Line 20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16" y="6048"/>
                    <a:ext cx="38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78" name="Line 20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904" y="6048"/>
                    <a:ext cx="0" cy="28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79" name="Line 20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040" y="6336"/>
                    <a:ext cx="0" cy="28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80" name="Line 20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904" y="6624"/>
                    <a:ext cx="0" cy="28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81" name="Line 20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5040" y="6336"/>
                    <a:ext cx="86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82" name="Line 21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5040" y="6624"/>
                    <a:ext cx="86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83" name="Line 21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16" y="6912"/>
                    <a:ext cx="38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84" name="Freeform 212"/>
                  <p:cNvSpPr>
                    <a:spLocks noChangeAspect="1"/>
                  </p:cNvSpPr>
                  <p:nvPr/>
                </p:nvSpPr>
                <p:spPr bwMode="auto">
                  <a:xfrm>
                    <a:off x="1899" y="6060"/>
                    <a:ext cx="101" cy="880"/>
                  </a:xfrm>
                  <a:custGeom>
                    <a:avLst/>
                    <a:gdLst/>
                    <a:ahLst/>
                    <a:cxnLst>
                      <a:cxn ang="0">
                        <a:pos x="101" y="0"/>
                      </a:cxn>
                      <a:cxn ang="0">
                        <a:pos x="41" y="300"/>
                      </a:cxn>
                      <a:cxn ang="0">
                        <a:pos x="81" y="420"/>
                      </a:cxn>
                      <a:cxn ang="0">
                        <a:pos x="41" y="700"/>
                      </a:cxn>
                      <a:cxn ang="0">
                        <a:pos x="61" y="880"/>
                      </a:cxn>
                    </a:cxnLst>
                    <a:rect l="0" t="0" r="r" b="b"/>
                    <a:pathLst>
                      <a:path w="101" h="880">
                        <a:moveTo>
                          <a:pt x="101" y="0"/>
                        </a:moveTo>
                        <a:cubicBezTo>
                          <a:pt x="0" y="152"/>
                          <a:pt x="0" y="96"/>
                          <a:pt x="41" y="300"/>
                        </a:cubicBezTo>
                        <a:cubicBezTo>
                          <a:pt x="49" y="341"/>
                          <a:pt x="81" y="420"/>
                          <a:pt x="81" y="420"/>
                        </a:cubicBezTo>
                        <a:cubicBezTo>
                          <a:pt x="69" y="514"/>
                          <a:pt x="41" y="606"/>
                          <a:pt x="41" y="700"/>
                        </a:cubicBezTo>
                        <a:cubicBezTo>
                          <a:pt x="41" y="760"/>
                          <a:pt x="61" y="820"/>
                          <a:pt x="61" y="88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3285" name="Group 213"/>
                <p:cNvGrpSpPr>
                  <a:grpSpLocks noChangeAspect="1"/>
                </p:cNvGrpSpPr>
                <p:nvPr/>
              </p:nvGrpSpPr>
              <p:grpSpPr bwMode="auto">
                <a:xfrm>
                  <a:off x="1920" y="6020"/>
                  <a:ext cx="3904" cy="952"/>
                  <a:chOff x="1920" y="6020"/>
                  <a:chExt cx="3904" cy="952"/>
                </a:xfrm>
              </p:grpSpPr>
              <p:sp>
                <p:nvSpPr>
                  <p:cNvPr id="3286" name="Freeform 214"/>
                  <p:cNvSpPr>
                    <a:spLocks noChangeAspect="1"/>
                  </p:cNvSpPr>
                  <p:nvPr/>
                </p:nvSpPr>
                <p:spPr bwMode="auto">
                  <a:xfrm>
                    <a:off x="1920" y="6280"/>
                    <a:ext cx="620" cy="63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0" y="140"/>
                      </a:cxn>
                      <a:cxn ang="0">
                        <a:pos x="240" y="260"/>
                      </a:cxn>
                      <a:cxn ang="0">
                        <a:pos x="260" y="320"/>
                      </a:cxn>
                      <a:cxn ang="0">
                        <a:pos x="380" y="420"/>
                      </a:cxn>
                      <a:cxn ang="0">
                        <a:pos x="420" y="480"/>
                      </a:cxn>
                      <a:cxn ang="0">
                        <a:pos x="540" y="560"/>
                      </a:cxn>
                      <a:cxn ang="0">
                        <a:pos x="620" y="620"/>
                      </a:cxn>
                    </a:cxnLst>
                    <a:rect l="0" t="0" r="r" b="b"/>
                    <a:pathLst>
                      <a:path w="620" h="631">
                        <a:moveTo>
                          <a:pt x="0" y="0"/>
                        </a:moveTo>
                        <a:cubicBezTo>
                          <a:pt x="65" y="44"/>
                          <a:pt x="95" y="96"/>
                          <a:pt x="160" y="140"/>
                        </a:cubicBezTo>
                        <a:cubicBezTo>
                          <a:pt x="187" y="180"/>
                          <a:pt x="213" y="220"/>
                          <a:pt x="240" y="260"/>
                        </a:cubicBezTo>
                        <a:cubicBezTo>
                          <a:pt x="252" y="278"/>
                          <a:pt x="248" y="302"/>
                          <a:pt x="260" y="320"/>
                        </a:cubicBezTo>
                        <a:cubicBezTo>
                          <a:pt x="291" y="366"/>
                          <a:pt x="336" y="390"/>
                          <a:pt x="380" y="420"/>
                        </a:cubicBezTo>
                        <a:cubicBezTo>
                          <a:pt x="393" y="440"/>
                          <a:pt x="402" y="464"/>
                          <a:pt x="420" y="480"/>
                        </a:cubicBezTo>
                        <a:cubicBezTo>
                          <a:pt x="456" y="512"/>
                          <a:pt x="540" y="560"/>
                          <a:pt x="540" y="560"/>
                        </a:cubicBezTo>
                        <a:cubicBezTo>
                          <a:pt x="587" y="631"/>
                          <a:pt x="556" y="620"/>
                          <a:pt x="620" y="6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87" name="Freeform 215"/>
                  <p:cNvSpPr>
                    <a:spLocks noChangeAspect="1"/>
                  </p:cNvSpPr>
                  <p:nvPr/>
                </p:nvSpPr>
                <p:spPr bwMode="auto">
                  <a:xfrm>
                    <a:off x="2420" y="6040"/>
                    <a:ext cx="920" cy="8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80" y="40"/>
                      </a:cxn>
                      <a:cxn ang="0">
                        <a:pos x="200" y="120"/>
                      </a:cxn>
                      <a:cxn ang="0">
                        <a:pos x="360" y="280"/>
                      </a:cxn>
                      <a:cxn ang="0">
                        <a:pos x="500" y="500"/>
                      </a:cxn>
                      <a:cxn ang="0">
                        <a:pos x="540" y="580"/>
                      </a:cxn>
                      <a:cxn ang="0">
                        <a:pos x="660" y="660"/>
                      </a:cxn>
                      <a:cxn ang="0">
                        <a:pos x="760" y="740"/>
                      </a:cxn>
                      <a:cxn ang="0">
                        <a:pos x="800" y="800"/>
                      </a:cxn>
                      <a:cxn ang="0">
                        <a:pos x="920" y="880"/>
                      </a:cxn>
                    </a:cxnLst>
                    <a:rect l="0" t="0" r="r" b="b"/>
                    <a:pathLst>
                      <a:path w="920" h="880">
                        <a:moveTo>
                          <a:pt x="0" y="0"/>
                        </a:moveTo>
                        <a:cubicBezTo>
                          <a:pt x="27" y="13"/>
                          <a:pt x="54" y="25"/>
                          <a:pt x="80" y="40"/>
                        </a:cubicBezTo>
                        <a:cubicBezTo>
                          <a:pt x="121" y="65"/>
                          <a:pt x="200" y="120"/>
                          <a:pt x="200" y="120"/>
                        </a:cubicBezTo>
                        <a:cubicBezTo>
                          <a:pt x="246" y="189"/>
                          <a:pt x="291" y="234"/>
                          <a:pt x="360" y="280"/>
                        </a:cubicBezTo>
                        <a:cubicBezTo>
                          <a:pt x="401" y="362"/>
                          <a:pt x="452" y="423"/>
                          <a:pt x="500" y="500"/>
                        </a:cubicBezTo>
                        <a:cubicBezTo>
                          <a:pt x="516" y="525"/>
                          <a:pt x="519" y="559"/>
                          <a:pt x="540" y="580"/>
                        </a:cubicBezTo>
                        <a:cubicBezTo>
                          <a:pt x="574" y="614"/>
                          <a:pt x="660" y="660"/>
                          <a:pt x="660" y="660"/>
                        </a:cubicBezTo>
                        <a:cubicBezTo>
                          <a:pt x="775" y="832"/>
                          <a:pt x="622" y="630"/>
                          <a:pt x="760" y="740"/>
                        </a:cubicBezTo>
                        <a:cubicBezTo>
                          <a:pt x="779" y="755"/>
                          <a:pt x="781" y="785"/>
                          <a:pt x="800" y="800"/>
                        </a:cubicBezTo>
                        <a:cubicBezTo>
                          <a:pt x="836" y="829"/>
                          <a:pt x="920" y="814"/>
                          <a:pt x="920" y="8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88" name="Freeform 216"/>
                  <p:cNvSpPr>
                    <a:spLocks noChangeAspect="1"/>
                  </p:cNvSpPr>
                  <p:nvPr/>
                </p:nvSpPr>
                <p:spPr bwMode="auto">
                  <a:xfrm>
                    <a:off x="3240" y="6040"/>
                    <a:ext cx="978" cy="93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80"/>
                      </a:cxn>
                      <a:cxn ang="0">
                        <a:pos x="220" y="180"/>
                      </a:cxn>
                      <a:cxn ang="0">
                        <a:pos x="300" y="300"/>
                      </a:cxn>
                      <a:cxn ang="0">
                        <a:pos x="320" y="360"/>
                      </a:cxn>
                      <a:cxn ang="0">
                        <a:pos x="380" y="380"/>
                      </a:cxn>
                      <a:cxn ang="0">
                        <a:pos x="500" y="560"/>
                      </a:cxn>
                      <a:cxn ang="0">
                        <a:pos x="560" y="620"/>
                      </a:cxn>
                      <a:cxn ang="0">
                        <a:pos x="600" y="680"/>
                      </a:cxn>
                      <a:cxn ang="0">
                        <a:pos x="840" y="840"/>
                      </a:cxn>
                      <a:cxn ang="0">
                        <a:pos x="920" y="880"/>
                      </a:cxn>
                    </a:cxnLst>
                    <a:rect l="0" t="0" r="r" b="b"/>
                    <a:pathLst>
                      <a:path w="978" h="932">
                        <a:moveTo>
                          <a:pt x="0" y="0"/>
                        </a:moveTo>
                        <a:cubicBezTo>
                          <a:pt x="40" y="27"/>
                          <a:pt x="93" y="40"/>
                          <a:pt x="120" y="80"/>
                        </a:cubicBezTo>
                        <a:cubicBezTo>
                          <a:pt x="173" y="160"/>
                          <a:pt x="140" y="127"/>
                          <a:pt x="220" y="180"/>
                        </a:cubicBezTo>
                        <a:cubicBezTo>
                          <a:pt x="247" y="220"/>
                          <a:pt x="285" y="254"/>
                          <a:pt x="300" y="300"/>
                        </a:cubicBezTo>
                        <a:cubicBezTo>
                          <a:pt x="307" y="320"/>
                          <a:pt x="305" y="345"/>
                          <a:pt x="320" y="360"/>
                        </a:cubicBezTo>
                        <a:cubicBezTo>
                          <a:pt x="335" y="375"/>
                          <a:pt x="360" y="373"/>
                          <a:pt x="380" y="380"/>
                        </a:cubicBezTo>
                        <a:cubicBezTo>
                          <a:pt x="420" y="440"/>
                          <a:pt x="460" y="500"/>
                          <a:pt x="500" y="560"/>
                        </a:cubicBezTo>
                        <a:cubicBezTo>
                          <a:pt x="516" y="584"/>
                          <a:pt x="542" y="598"/>
                          <a:pt x="560" y="620"/>
                        </a:cubicBezTo>
                        <a:cubicBezTo>
                          <a:pt x="575" y="638"/>
                          <a:pt x="582" y="664"/>
                          <a:pt x="600" y="680"/>
                        </a:cubicBezTo>
                        <a:cubicBezTo>
                          <a:pt x="668" y="739"/>
                          <a:pt x="764" y="789"/>
                          <a:pt x="840" y="840"/>
                        </a:cubicBezTo>
                        <a:cubicBezTo>
                          <a:pt x="978" y="932"/>
                          <a:pt x="854" y="814"/>
                          <a:pt x="920" y="8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89" name="Freeform 217"/>
                  <p:cNvSpPr>
                    <a:spLocks noChangeAspect="1"/>
                  </p:cNvSpPr>
                  <p:nvPr/>
                </p:nvSpPr>
                <p:spPr bwMode="auto">
                  <a:xfrm>
                    <a:off x="4060" y="6060"/>
                    <a:ext cx="740" cy="84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0" y="140"/>
                      </a:cxn>
                      <a:cxn ang="0">
                        <a:pos x="220" y="200"/>
                      </a:cxn>
                      <a:cxn ang="0">
                        <a:pos x="340" y="380"/>
                      </a:cxn>
                      <a:cxn ang="0">
                        <a:pos x="420" y="500"/>
                      </a:cxn>
                      <a:cxn ang="0">
                        <a:pos x="480" y="560"/>
                      </a:cxn>
                      <a:cxn ang="0">
                        <a:pos x="680" y="800"/>
                      </a:cxn>
                      <a:cxn ang="0">
                        <a:pos x="740" y="840"/>
                      </a:cxn>
                    </a:cxnLst>
                    <a:rect l="0" t="0" r="r" b="b"/>
                    <a:pathLst>
                      <a:path w="740" h="840">
                        <a:moveTo>
                          <a:pt x="0" y="0"/>
                        </a:moveTo>
                        <a:cubicBezTo>
                          <a:pt x="97" y="32"/>
                          <a:pt x="100" y="68"/>
                          <a:pt x="160" y="140"/>
                        </a:cubicBezTo>
                        <a:cubicBezTo>
                          <a:pt x="178" y="162"/>
                          <a:pt x="203" y="178"/>
                          <a:pt x="220" y="200"/>
                        </a:cubicBezTo>
                        <a:cubicBezTo>
                          <a:pt x="264" y="257"/>
                          <a:pt x="300" y="320"/>
                          <a:pt x="340" y="380"/>
                        </a:cubicBezTo>
                        <a:cubicBezTo>
                          <a:pt x="367" y="420"/>
                          <a:pt x="386" y="466"/>
                          <a:pt x="420" y="500"/>
                        </a:cubicBezTo>
                        <a:cubicBezTo>
                          <a:pt x="440" y="520"/>
                          <a:pt x="463" y="538"/>
                          <a:pt x="480" y="560"/>
                        </a:cubicBezTo>
                        <a:cubicBezTo>
                          <a:pt x="559" y="662"/>
                          <a:pt x="564" y="722"/>
                          <a:pt x="680" y="800"/>
                        </a:cubicBezTo>
                        <a:cubicBezTo>
                          <a:pt x="700" y="813"/>
                          <a:pt x="740" y="840"/>
                          <a:pt x="740" y="84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90" name="Freeform 218"/>
                  <p:cNvSpPr>
                    <a:spLocks noChangeAspect="1"/>
                  </p:cNvSpPr>
                  <p:nvPr/>
                </p:nvSpPr>
                <p:spPr bwMode="auto">
                  <a:xfrm>
                    <a:off x="4750" y="6020"/>
                    <a:ext cx="350" cy="300"/>
                  </a:xfrm>
                  <a:custGeom>
                    <a:avLst/>
                    <a:gdLst/>
                    <a:ahLst/>
                    <a:cxnLst>
                      <a:cxn ang="0">
                        <a:pos x="10" y="0"/>
                      </a:cxn>
                      <a:cxn ang="0">
                        <a:pos x="90" y="100"/>
                      </a:cxn>
                      <a:cxn ang="0">
                        <a:pos x="130" y="160"/>
                      </a:cxn>
                      <a:cxn ang="0">
                        <a:pos x="350" y="300"/>
                      </a:cxn>
                    </a:cxnLst>
                    <a:rect l="0" t="0" r="r" b="b"/>
                    <a:pathLst>
                      <a:path w="350" h="300">
                        <a:moveTo>
                          <a:pt x="10" y="0"/>
                        </a:moveTo>
                        <a:cubicBezTo>
                          <a:pt x="49" y="117"/>
                          <a:pt x="0" y="10"/>
                          <a:pt x="90" y="100"/>
                        </a:cubicBezTo>
                        <a:cubicBezTo>
                          <a:pt x="107" y="117"/>
                          <a:pt x="112" y="144"/>
                          <a:pt x="130" y="160"/>
                        </a:cubicBezTo>
                        <a:cubicBezTo>
                          <a:pt x="190" y="213"/>
                          <a:pt x="276" y="263"/>
                          <a:pt x="350" y="30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91" name="Freeform 219"/>
                  <p:cNvSpPr>
                    <a:spLocks noChangeAspect="1"/>
                  </p:cNvSpPr>
                  <p:nvPr/>
                </p:nvSpPr>
                <p:spPr bwMode="auto">
                  <a:xfrm>
                    <a:off x="5400" y="6640"/>
                    <a:ext cx="380" cy="2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100"/>
                      </a:cxn>
                      <a:cxn ang="0">
                        <a:pos x="160" y="160"/>
                      </a:cxn>
                      <a:cxn ang="0">
                        <a:pos x="220" y="180"/>
                      </a:cxn>
                      <a:cxn ang="0">
                        <a:pos x="340" y="260"/>
                      </a:cxn>
                      <a:cxn ang="0">
                        <a:pos x="380" y="280"/>
                      </a:cxn>
                    </a:cxnLst>
                    <a:rect l="0" t="0" r="r" b="b"/>
                    <a:pathLst>
                      <a:path w="380" h="280">
                        <a:moveTo>
                          <a:pt x="0" y="0"/>
                        </a:moveTo>
                        <a:cubicBezTo>
                          <a:pt x="59" y="39"/>
                          <a:pt x="72" y="42"/>
                          <a:pt x="120" y="100"/>
                        </a:cubicBezTo>
                        <a:cubicBezTo>
                          <a:pt x="135" y="118"/>
                          <a:pt x="141" y="145"/>
                          <a:pt x="160" y="160"/>
                        </a:cubicBezTo>
                        <a:cubicBezTo>
                          <a:pt x="176" y="173"/>
                          <a:pt x="202" y="170"/>
                          <a:pt x="220" y="180"/>
                        </a:cubicBezTo>
                        <a:cubicBezTo>
                          <a:pt x="262" y="203"/>
                          <a:pt x="297" y="239"/>
                          <a:pt x="340" y="260"/>
                        </a:cubicBezTo>
                        <a:cubicBezTo>
                          <a:pt x="353" y="267"/>
                          <a:pt x="367" y="273"/>
                          <a:pt x="380" y="2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92" name="Freeform 220"/>
                  <p:cNvSpPr>
                    <a:spLocks noChangeAspect="1"/>
                  </p:cNvSpPr>
                  <p:nvPr/>
                </p:nvSpPr>
                <p:spPr bwMode="auto">
                  <a:xfrm>
                    <a:off x="5456" y="6040"/>
                    <a:ext cx="368" cy="280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84" y="100"/>
                      </a:cxn>
                      <a:cxn ang="0">
                        <a:pos x="144" y="160"/>
                      </a:cxn>
                      <a:cxn ang="0">
                        <a:pos x="204" y="180"/>
                      </a:cxn>
                      <a:cxn ang="0">
                        <a:pos x="264" y="220"/>
                      </a:cxn>
                      <a:cxn ang="0">
                        <a:pos x="364" y="280"/>
                      </a:cxn>
                    </a:cxnLst>
                    <a:rect l="0" t="0" r="r" b="b"/>
                    <a:pathLst>
                      <a:path w="368" h="280">
                        <a:moveTo>
                          <a:pt x="4" y="0"/>
                        </a:moveTo>
                        <a:cubicBezTo>
                          <a:pt x="37" y="98"/>
                          <a:pt x="0" y="30"/>
                          <a:pt x="84" y="100"/>
                        </a:cubicBezTo>
                        <a:cubicBezTo>
                          <a:pt x="106" y="118"/>
                          <a:pt x="120" y="144"/>
                          <a:pt x="144" y="160"/>
                        </a:cubicBezTo>
                        <a:cubicBezTo>
                          <a:pt x="162" y="172"/>
                          <a:pt x="185" y="171"/>
                          <a:pt x="204" y="180"/>
                        </a:cubicBezTo>
                        <a:cubicBezTo>
                          <a:pt x="225" y="191"/>
                          <a:pt x="243" y="209"/>
                          <a:pt x="264" y="220"/>
                        </a:cubicBezTo>
                        <a:cubicBezTo>
                          <a:pt x="368" y="272"/>
                          <a:pt x="286" y="202"/>
                          <a:pt x="364" y="2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3293" name="Text Box 221"/>
              <p:cNvSpPr txBox="1">
                <a:spLocks noChangeAspect="1" noChangeArrowheads="1"/>
              </p:cNvSpPr>
              <p:nvPr/>
            </p:nvSpPr>
            <p:spPr bwMode="auto">
              <a:xfrm>
                <a:off x="7740" y="6660"/>
                <a:ext cx="2833" cy="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l-GR" sz="1200" b="1"/>
                  <a:t>Γκινισιά</a:t>
                </a:r>
              </a:p>
            </p:txBody>
          </p:sp>
          <p:grpSp>
            <p:nvGrpSpPr>
              <p:cNvPr id="3294" name="Group 222"/>
              <p:cNvGrpSpPr>
                <a:grpSpLocks noChangeAspect="1"/>
              </p:cNvGrpSpPr>
              <p:nvPr/>
            </p:nvGrpSpPr>
            <p:grpSpPr bwMode="auto">
              <a:xfrm>
                <a:off x="4500" y="6120"/>
                <a:ext cx="2941" cy="630"/>
                <a:chOff x="1780" y="7776"/>
                <a:chExt cx="4124" cy="864"/>
              </a:xfrm>
            </p:grpSpPr>
            <p:grpSp>
              <p:nvGrpSpPr>
                <p:cNvPr id="3295" name="Group 223"/>
                <p:cNvGrpSpPr>
                  <a:grpSpLocks noChangeAspect="1"/>
                </p:cNvGrpSpPr>
                <p:nvPr/>
              </p:nvGrpSpPr>
              <p:grpSpPr bwMode="auto">
                <a:xfrm>
                  <a:off x="1780" y="7776"/>
                  <a:ext cx="4124" cy="864"/>
                  <a:chOff x="1780" y="7776"/>
                  <a:chExt cx="4124" cy="864"/>
                </a:xfrm>
              </p:grpSpPr>
              <p:sp>
                <p:nvSpPr>
                  <p:cNvPr id="3296" name="Line 22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72" y="7776"/>
                    <a:ext cx="302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97" name="Line 22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896" y="7776"/>
                    <a:ext cx="0" cy="28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98" name="Line 22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896" y="8064"/>
                    <a:ext cx="100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99" name="Line 22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904" y="8064"/>
                    <a:ext cx="0" cy="28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00" name="Line 22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896" y="8352"/>
                    <a:ext cx="100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01" name="Line 22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896" y="8352"/>
                    <a:ext cx="0" cy="28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02" name="Line 23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72" y="8640"/>
                    <a:ext cx="302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03" name="Freeform 231"/>
                  <p:cNvSpPr>
                    <a:spLocks noChangeAspect="1"/>
                  </p:cNvSpPr>
                  <p:nvPr/>
                </p:nvSpPr>
                <p:spPr bwMode="auto">
                  <a:xfrm>
                    <a:off x="1780" y="7780"/>
                    <a:ext cx="100" cy="860"/>
                  </a:xfrm>
                  <a:custGeom>
                    <a:avLst/>
                    <a:gdLst/>
                    <a:ahLst/>
                    <a:cxnLst>
                      <a:cxn ang="0">
                        <a:pos x="60" y="0"/>
                      </a:cxn>
                      <a:cxn ang="0">
                        <a:pos x="60" y="280"/>
                      </a:cxn>
                      <a:cxn ang="0">
                        <a:pos x="20" y="340"/>
                      </a:cxn>
                      <a:cxn ang="0">
                        <a:pos x="0" y="400"/>
                      </a:cxn>
                      <a:cxn ang="0">
                        <a:pos x="40" y="620"/>
                      </a:cxn>
                      <a:cxn ang="0">
                        <a:pos x="100" y="860"/>
                      </a:cxn>
                    </a:cxnLst>
                    <a:rect l="0" t="0" r="r" b="b"/>
                    <a:pathLst>
                      <a:path w="100" h="860">
                        <a:moveTo>
                          <a:pt x="60" y="0"/>
                        </a:moveTo>
                        <a:cubicBezTo>
                          <a:pt x="98" y="114"/>
                          <a:pt x="100" y="93"/>
                          <a:pt x="60" y="280"/>
                        </a:cubicBezTo>
                        <a:cubicBezTo>
                          <a:pt x="55" y="304"/>
                          <a:pt x="31" y="319"/>
                          <a:pt x="20" y="340"/>
                        </a:cubicBezTo>
                        <a:cubicBezTo>
                          <a:pt x="11" y="359"/>
                          <a:pt x="7" y="380"/>
                          <a:pt x="0" y="400"/>
                        </a:cubicBezTo>
                        <a:cubicBezTo>
                          <a:pt x="14" y="499"/>
                          <a:pt x="14" y="534"/>
                          <a:pt x="40" y="620"/>
                        </a:cubicBezTo>
                        <a:cubicBezTo>
                          <a:pt x="64" y="700"/>
                          <a:pt x="100" y="775"/>
                          <a:pt x="100" y="86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3304" name="Group 232"/>
                <p:cNvGrpSpPr>
                  <a:grpSpLocks noChangeAspect="1"/>
                </p:cNvGrpSpPr>
                <p:nvPr/>
              </p:nvGrpSpPr>
              <p:grpSpPr bwMode="auto">
                <a:xfrm>
                  <a:off x="1860" y="7779"/>
                  <a:ext cx="3820" cy="861"/>
                  <a:chOff x="1860" y="7779"/>
                  <a:chExt cx="3820" cy="861"/>
                </a:xfrm>
              </p:grpSpPr>
              <p:sp>
                <p:nvSpPr>
                  <p:cNvPr id="3305" name="Freeform 233"/>
                  <p:cNvSpPr>
                    <a:spLocks noChangeAspect="1"/>
                  </p:cNvSpPr>
                  <p:nvPr/>
                </p:nvSpPr>
                <p:spPr bwMode="auto">
                  <a:xfrm>
                    <a:off x="1860" y="8000"/>
                    <a:ext cx="540" cy="62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0" y="120"/>
                      </a:cxn>
                      <a:cxn ang="0">
                        <a:pos x="300" y="300"/>
                      </a:cxn>
                      <a:cxn ang="0">
                        <a:pos x="360" y="420"/>
                      </a:cxn>
                      <a:cxn ang="0">
                        <a:pos x="380" y="480"/>
                      </a:cxn>
                      <a:cxn ang="0">
                        <a:pos x="420" y="540"/>
                      </a:cxn>
                      <a:cxn ang="0">
                        <a:pos x="540" y="620"/>
                      </a:cxn>
                    </a:cxnLst>
                    <a:rect l="0" t="0" r="r" b="b"/>
                    <a:pathLst>
                      <a:path w="540" h="620">
                        <a:moveTo>
                          <a:pt x="0" y="0"/>
                        </a:moveTo>
                        <a:cubicBezTo>
                          <a:pt x="103" y="34"/>
                          <a:pt x="94" y="41"/>
                          <a:pt x="160" y="120"/>
                        </a:cubicBezTo>
                        <a:cubicBezTo>
                          <a:pt x="218" y="189"/>
                          <a:pt x="266" y="199"/>
                          <a:pt x="300" y="300"/>
                        </a:cubicBezTo>
                        <a:cubicBezTo>
                          <a:pt x="350" y="451"/>
                          <a:pt x="282" y="265"/>
                          <a:pt x="360" y="420"/>
                        </a:cubicBezTo>
                        <a:cubicBezTo>
                          <a:pt x="369" y="439"/>
                          <a:pt x="371" y="461"/>
                          <a:pt x="380" y="480"/>
                        </a:cubicBezTo>
                        <a:cubicBezTo>
                          <a:pt x="391" y="501"/>
                          <a:pt x="402" y="524"/>
                          <a:pt x="420" y="540"/>
                        </a:cubicBezTo>
                        <a:cubicBezTo>
                          <a:pt x="456" y="572"/>
                          <a:pt x="540" y="620"/>
                          <a:pt x="540" y="6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06" name="Freeform 234"/>
                  <p:cNvSpPr>
                    <a:spLocks noChangeAspect="1"/>
                  </p:cNvSpPr>
                  <p:nvPr/>
                </p:nvSpPr>
                <p:spPr bwMode="auto">
                  <a:xfrm>
                    <a:off x="2360" y="7780"/>
                    <a:ext cx="820" cy="86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100"/>
                      </a:cxn>
                      <a:cxn ang="0">
                        <a:pos x="180" y="120"/>
                      </a:cxn>
                      <a:cxn ang="0">
                        <a:pos x="300" y="200"/>
                      </a:cxn>
                      <a:cxn ang="0">
                        <a:pos x="340" y="260"/>
                      </a:cxn>
                      <a:cxn ang="0">
                        <a:pos x="400" y="320"/>
                      </a:cxn>
                      <a:cxn ang="0">
                        <a:pos x="440" y="440"/>
                      </a:cxn>
                      <a:cxn ang="0">
                        <a:pos x="600" y="680"/>
                      </a:cxn>
                      <a:cxn ang="0">
                        <a:pos x="660" y="720"/>
                      </a:cxn>
                      <a:cxn ang="0">
                        <a:pos x="820" y="860"/>
                      </a:cxn>
                    </a:cxnLst>
                    <a:rect l="0" t="0" r="r" b="b"/>
                    <a:pathLst>
                      <a:path w="820" h="860">
                        <a:moveTo>
                          <a:pt x="0" y="0"/>
                        </a:moveTo>
                        <a:cubicBezTo>
                          <a:pt x="44" y="44"/>
                          <a:pt x="64" y="72"/>
                          <a:pt x="120" y="100"/>
                        </a:cubicBezTo>
                        <a:cubicBezTo>
                          <a:pt x="139" y="109"/>
                          <a:pt x="162" y="110"/>
                          <a:pt x="180" y="120"/>
                        </a:cubicBezTo>
                        <a:cubicBezTo>
                          <a:pt x="222" y="143"/>
                          <a:pt x="300" y="200"/>
                          <a:pt x="300" y="200"/>
                        </a:cubicBezTo>
                        <a:cubicBezTo>
                          <a:pt x="313" y="220"/>
                          <a:pt x="325" y="242"/>
                          <a:pt x="340" y="260"/>
                        </a:cubicBezTo>
                        <a:cubicBezTo>
                          <a:pt x="358" y="282"/>
                          <a:pt x="386" y="295"/>
                          <a:pt x="400" y="320"/>
                        </a:cubicBezTo>
                        <a:cubicBezTo>
                          <a:pt x="420" y="357"/>
                          <a:pt x="427" y="400"/>
                          <a:pt x="440" y="440"/>
                        </a:cubicBezTo>
                        <a:cubicBezTo>
                          <a:pt x="463" y="510"/>
                          <a:pt x="555" y="613"/>
                          <a:pt x="600" y="680"/>
                        </a:cubicBezTo>
                        <a:cubicBezTo>
                          <a:pt x="613" y="700"/>
                          <a:pt x="642" y="705"/>
                          <a:pt x="660" y="720"/>
                        </a:cubicBezTo>
                        <a:cubicBezTo>
                          <a:pt x="714" y="765"/>
                          <a:pt x="771" y="811"/>
                          <a:pt x="820" y="86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07" name="Freeform 235"/>
                  <p:cNvSpPr>
                    <a:spLocks noChangeAspect="1"/>
                  </p:cNvSpPr>
                  <p:nvPr/>
                </p:nvSpPr>
                <p:spPr bwMode="auto">
                  <a:xfrm>
                    <a:off x="3080" y="7780"/>
                    <a:ext cx="720" cy="86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100"/>
                      </a:cxn>
                      <a:cxn ang="0">
                        <a:pos x="140" y="160"/>
                      </a:cxn>
                      <a:cxn ang="0">
                        <a:pos x="180" y="220"/>
                      </a:cxn>
                      <a:cxn ang="0">
                        <a:pos x="220" y="340"/>
                      </a:cxn>
                      <a:cxn ang="0">
                        <a:pos x="260" y="400"/>
                      </a:cxn>
                      <a:cxn ang="0">
                        <a:pos x="380" y="640"/>
                      </a:cxn>
                      <a:cxn ang="0">
                        <a:pos x="600" y="800"/>
                      </a:cxn>
                      <a:cxn ang="0">
                        <a:pos x="660" y="840"/>
                      </a:cxn>
                      <a:cxn ang="0">
                        <a:pos x="720" y="860"/>
                      </a:cxn>
                    </a:cxnLst>
                    <a:rect l="0" t="0" r="r" b="b"/>
                    <a:pathLst>
                      <a:path w="720" h="860">
                        <a:moveTo>
                          <a:pt x="0" y="0"/>
                        </a:moveTo>
                        <a:cubicBezTo>
                          <a:pt x="44" y="30"/>
                          <a:pt x="89" y="54"/>
                          <a:pt x="120" y="100"/>
                        </a:cubicBezTo>
                        <a:cubicBezTo>
                          <a:pt x="132" y="118"/>
                          <a:pt x="131" y="141"/>
                          <a:pt x="140" y="160"/>
                        </a:cubicBezTo>
                        <a:cubicBezTo>
                          <a:pt x="151" y="181"/>
                          <a:pt x="170" y="198"/>
                          <a:pt x="180" y="220"/>
                        </a:cubicBezTo>
                        <a:cubicBezTo>
                          <a:pt x="197" y="259"/>
                          <a:pt x="207" y="300"/>
                          <a:pt x="220" y="340"/>
                        </a:cubicBezTo>
                        <a:cubicBezTo>
                          <a:pt x="228" y="363"/>
                          <a:pt x="250" y="378"/>
                          <a:pt x="260" y="400"/>
                        </a:cubicBezTo>
                        <a:cubicBezTo>
                          <a:pt x="370" y="648"/>
                          <a:pt x="214" y="391"/>
                          <a:pt x="380" y="640"/>
                        </a:cubicBezTo>
                        <a:cubicBezTo>
                          <a:pt x="447" y="741"/>
                          <a:pt x="501" y="750"/>
                          <a:pt x="600" y="800"/>
                        </a:cubicBezTo>
                        <a:cubicBezTo>
                          <a:pt x="621" y="811"/>
                          <a:pt x="639" y="829"/>
                          <a:pt x="660" y="840"/>
                        </a:cubicBezTo>
                        <a:cubicBezTo>
                          <a:pt x="679" y="849"/>
                          <a:pt x="720" y="860"/>
                          <a:pt x="720" y="86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08" name="Freeform 236"/>
                  <p:cNvSpPr>
                    <a:spLocks noChangeAspect="1"/>
                  </p:cNvSpPr>
                  <p:nvPr/>
                </p:nvSpPr>
                <p:spPr bwMode="auto">
                  <a:xfrm>
                    <a:off x="3720" y="7779"/>
                    <a:ext cx="800" cy="841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00" y="21"/>
                      </a:cxn>
                      <a:cxn ang="0">
                        <a:pos x="180" y="141"/>
                      </a:cxn>
                      <a:cxn ang="0">
                        <a:pos x="260" y="321"/>
                      </a:cxn>
                      <a:cxn ang="0">
                        <a:pos x="300" y="381"/>
                      </a:cxn>
                      <a:cxn ang="0">
                        <a:pos x="360" y="501"/>
                      </a:cxn>
                      <a:cxn ang="0">
                        <a:pos x="420" y="541"/>
                      </a:cxn>
                      <a:cxn ang="0">
                        <a:pos x="660" y="761"/>
                      </a:cxn>
                      <a:cxn ang="0">
                        <a:pos x="800" y="841"/>
                      </a:cxn>
                    </a:cxnLst>
                    <a:rect l="0" t="0" r="r" b="b"/>
                    <a:pathLst>
                      <a:path w="800" h="841">
                        <a:moveTo>
                          <a:pt x="0" y="1"/>
                        </a:moveTo>
                        <a:cubicBezTo>
                          <a:pt x="33" y="8"/>
                          <a:pt x="73" y="0"/>
                          <a:pt x="100" y="21"/>
                        </a:cubicBezTo>
                        <a:cubicBezTo>
                          <a:pt x="138" y="51"/>
                          <a:pt x="153" y="101"/>
                          <a:pt x="180" y="141"/>
                        </a:cubicBezTo>
                        <a:cubicBezTo>
                          <a:pt x="243" y="236"/>
                          <a:pt x="212" y="178"/>
                          <a:pt x="260" y="321"/>
                        </a:cubicBezTo>
                        <a:cubicBezTo>
                          <a:pt x="268" y="344"/>
                          <a:pt x="289" y="360"/>
                          <a:pt x="300" y="381"/>
                        </a:cubicBezTo>
                        <a:cubicBezTo>
                          <a:pt x="333" y="446"/>
                          <a:pt x="303" y="444"/>
                          <a:pt x="360" y="501"/>
                        </a:cubicBezTo>
                        <a:cubicBezTo>
                          <a:pt x="377" y="518"/>
                          <a:pt x="402" y="525"/>
                          <a:pt x="420" y="541"/>
                        </a:cubicBezTo>
                        <a:cubicBezTo>
                          <a:pt x="504" y="615"/>
                          <a:pt x="575" y="690"/>
                          <a:pt x="660" y="761"/>
                        </a:cubicBezTo>
                        <a:cubicBezTo>
                          <a:pt x="705" y="799"/>
                          <a:pt x="761" y="802"/>
                          <a:pt x="800" y="841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09" name="Freeform 237"/>
                  <p:cNvSpPr>
                    <a:spLocks noChangeAspect="1"/>
                  </p:cNvSpPr>
                  <p:nvPr/>
                </p:nvSpPr>
                <p:spPr bwMode="auto">
                  <a:xfrm>
                    <a:off x="4460" y="7800"/>
                    <a:ext cx="566" cy="58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0" y="60"/>
                      </a:cxn>
                      <a:cxn ang="0">
                        <a:pos x="220" y="160"/>
                      </a:cxn>
                      <a:cxn ang="0">
                        <a:pos x="320" y="320"/>
                      </a:cxn>
                      <a:cxn ang="0">
                        <a:pos x="380" y="460"/>
                      </a:cxn>
                      <a:cxn ang="0">
                        <a:pos x="500" y="540"/>
                      </a:cxn>
                      <a:cxn ang="0">
                        <a:pos x="560" y="580"/>
                      </a:cxn>
                    </a:cxnLst>
                    <a:rect l="0" t="0" r="r" b="b"/>
                    <a:pathLst>
                      <a:path w="566" h="584">
                        <a:moveTo>
                          <a:pt x="0" y="0"/>
                        </a:moveTo>
                        <a:cubicBezTo>
                          <a:pt x="48" y="12"/>
                          <a:pt x="105" y="17"/>
                          <a:pt x="140" y="60"/>
                        </a:cubicBezTo>
                        <a:cubicBezTo>
                          <a:pt x="250" y="198"/>
                          <a:pt x="48" y="45"/>
                          <a:pt x="220" y="160"/>
                        </a:cubicBezTo>
                        <a:cubicBezTo>
                          <a:pt x="268" y="303"/>
                          <a:pt x="225" y="257"/>
                          <a:pt x="320" y="320"/>
                        </a:cubicBezTo>
                        <a:cubicBezTo>
                          <a:pt x="333" y="373"/>
                          <a:pt x="336" y="421"/>
                          <a:pt x="380" y="460"/>
                        </a:cubicBezTo>
                        <a:cubicBezTo>
                          <a:pt x="416" y="492"/>
                          <a:pt x="460" y="513"/>
                          <a:pt x="500" y="540"/>
                        </a:cubicBezTo>
                        <a:cubicBezTo>
                          <a:pt x="566" y="584"/>
                          <a:pt x="560" y="532"/>
                          <a:pt x="560" y="5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10" name="Freeform 238"/>
                  <p:cNvSpPr>
                    <a:spLocks noChangeAspect="1"/>
                  </p:cNvSpPr>
                  <p:nvPr/>
                </p:nvSpPr>
                <p:spPr bwMode="auto">
                  <a:xfrm>
                    <a:off x="5400" y="8080"/>
                    <a:ext cx="280" cy="2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40"/>
                      </a:cxn>
                      <a:cxn ang="0">
                        <a:pos x="80" y="100"/>
                      </a:cxn>
                      <a:cxn ang="0">
                        <a:pos x="200" y="180"/>
                      </a:cxn>
                      <a:cxn ang="0">
                        <a:pos x="280" y="280"/>
                      </a:cxn>
                    </a:cxnLst>
                    <a:rect l="0" t="0" r="r" b="b"/>
                    <a:pathLst>
                      <a:path w="280" h="280">
                        <a:moveTo>
                          <a:pt x="0" y="0"/>
                        </a:moveTo>
                        <a:cubicBezTo>
                          <a:pt x="20" y="13"/>
                          <a:pt x="45" y="21"/>
                          <a:pt x="60" y="40"/>
                        </a:cubicBezTo>
                        <a:cubicBezTo>
                          <a:pt x="73" y="56"/>
                          <a:pt x="65" y="85"/>
                          <a:pt x="80" y="100"/>
                        </a:cubicBezTo>
                        <a:cubicBezTo>
                          <a:pt x="114" y="134"/>
                          <a:pt x="200" y="180"/>
                          <a:pt x="200" y="180"/>
                        </a:cubicBezTo>
                        <a:cubicBezTo>
                          <a:pt x="250" y="256"/>
                          <a:pt x="223" y="223"/>
                          <a:pt x="280" y="2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3311" name="Text Box 239"/>
              <p:cNvSpPr txBox="1">
                <a:spLocks noChangeAspect="1" noChangeArrowheads="1"/>
              </p:cNvSpPr>
              <p:nvPr/>
            </p:nvSpPr>
            <p:spPr bwMode="auto">
              <a:xfrm>
                <a:off x="4500" y="6660"/>
                <a:ext cx="2833" cy="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l-GR" sz="1200" b="1"/>
                  <a:t>Παταδούρα</a:t>
                </a:r>
              </a:p>
            </p:txBody>
          </p:sp>
        </p:grpSp>
        <p:sp>
          <p:nvSpPr>
            <p:cNvPr id="3312" name="Rectangle 240"/>
            <p:cNvSpPr>
              <a:spLocks noChangeAspect="1" noChangeArrowheads="1"/>
            </p:cNvSpPr>
            <p:nvPr/>
          </p:nvSpPr>
          <p:spPr bwMode="auto">
            <a:xfrm>
              <a:off x="1080" y="1620"/>
              <a:ext cx="9720" cy="57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313" name="Rectangle 241"/>
          <p:cNvSpPr>
            <a:spLocks noChangeArrowheads="1"/>
          </p:cNvSpPr>
          <p:nvPr/>
        </p:nvSpPr>
        <p:spPr bwMode="auto">
          <a:xfrm>
            <a:off x="0" y="5638800"/>
            <a:ext cx="9144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solidFill>
                  <a:srgbClr val="000000"/>
                </a:solidFill>
                <a:cs typeface="Times New Roman" pitchFamily="18" charset="0"/>
              </a:rPr>
              <a:t>Διάφορα προφίλ που μπορούν να δημιουργηθούν με σβούρα.</a:t>
            </a:r>
            <a:endParaRPr lang="el-GR" sz="4400"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stusshed.files.wordpress.com/2013/09/cutter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571480"/>
            <a:ext cx="5353050" cy="53435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1204" name="Picture 4" descr="http://www.homewoodltd.co.uk/images/Trend_spindle_blo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480"/>
            <a:ext cx="3238500" cy="3238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ecordpower.co.uk/assets/category/category_images/cat_000035_1333115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142984"/>
            <a:ext cx="4183948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homewoodltd.co.uk/images/Trend_Aluminium_Cutter_Block.jpg"/>
          <p:cNvPicPr>
            <a:picLocks noChangeAspect="1" noChangeArrowheads="1"/>
          </p:cNvPicPr>
          <p:nvPr/>
        </p:nvPicPr>
        <p:blipFill>
          <a:blip r:embed="rId2"/>
          <a:srcRect l="24643" t="18572" r="25000" b="21428"/>
          <a:stretch>
            <a:fillRect/>
          </a:stretch>
        </p:blipFill>
        <p:spPr bwMode="auto">
          <a:xfrm>
            <a:off x="2071670" y="571480"/>
            <a:ext cx="4714908" cy="4213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static.axminster.co.uk/media/catalog/product/cache/1/image/9df78eab33525d08d6e5fb8d27136e95/5/0/501059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785794"/>
            <a:ext cx="4929222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static.axminster.co.uk/media/catalog/product/cache/1/small_image/300x/9df78eab33525d08d6e5fb8d27136e95/5/0/501124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8670"/>
            <a:ext cx="4286280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static.axminster.co.uk/media/catalog/product/cache/1/image/9df78eab33525d08d6e5fb8d27136e95/7/0/702467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928670"/>
            <a:ext cx="4929222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www.xylexpo.com/uploads-expo-user/694.021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428736"/>
            <a:ext cx="5715000" cy="3343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oellasawandtool.com/product_images/m/481/IMG_5226__50234_zo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285860"/>
            <a:ext cx="6096000" cy="357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ecx.images-amazon.com/images/I/41M44GQXT3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643050"/>
            <a:ext cx="4762500" cy="2819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images.hellotrade.com/data/7/Y/MY-1649301/_MG_0580_250x250.jpg"/>
          <p:cNvPicPr>
            <a:picLocks noChangeAspect="1" noChangeArrowheads="1"/>
          </p:cNvPicPr>
          <p:nvPr/>
        </p:nvPicPr>
        <p:blipFill>
          <a:blip r:embed="rId2"/>
          <a:srcRect l="12048" t="15000" r="9638" b="6999"/>
          <a:stretch>
            <a:fillRect/>
          </a:stretch>
        </p:blipFill>
        <p:spPr bwMode="auto">
          <a:xfrm>
            <a:off x="3000364" y="1571612"/>
            <a:ext cx="3357586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houseofforgings.net/wp-content/uploads/2011/07/Handrail-Profiles-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357298"/>
            <a:ext cx="7378266" cy="36433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ww.accutectoolingsystem.com/images/Product/ATB-ER-0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928670"/>
            <a:ext cx="5374167" cy="41925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oellasawandtool.com/product_images/e/834/IMG_6118__15076_zo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928670"/>
            <a:ext cx="5667375" cy="3990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i00.i.aliimg.com/img/pb/180/621/465/465621180_6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071546"/>
            <a:ext cx="57150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067050" y="2452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1266" name="Picture 2" descr="μαχαιρια copy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>
            <a:off x="1524000" y="609600"/>
            <a:ext cx="5943600" cy="3856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28600" y="48768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Κοπτικά για δημιουργία μορφών προφίλ κατά μήκος και εγκάρσια (στα σόκορα).</a:t>
            </a:r>
            <a:endParaRPr lang="el-GR" sz="2000" b="1">
              <a:latin typeface="Arial" charset="0"/>
              <a:cs typeface="Arial" charset="0"/>
            </a:endParaRP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wwp.co.nz/Scharf-Homepage.jpg"/>
          <p:cNvPicPr>
            <a:picLocks noChangeAspect="1" noChangeArrowheads="1"/>
          </p:cNvPicPr>
          <p:nvPr/>
        </p:nvPicPr>
        <p:blipFill>
          <a:blip r:embed="rId2"/>
          <a:srcRect t="45031" b="3726"/>
          <a:stretch>
            <a:fillRect/>
          </a:stretch>
        </p:blipFill>
        <p:spPr bwMode="auto">
          <a:xfrm>
            <a:off x="285720" y="4357694"/>
            <a:ext cx="4714875" cy="23574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3252" name="Picture 4" descr="http://i00.i.aliimg.com/photo/v5/1249659312/spindle_moulder_woodworking_tools.jpg_350x350.jpg"/>
          <p:cNvPicPr>
            <a:picLocks noChangeAspect="1" noChangeArrowheads="1"/>
          </p:cNvPicPr>
          <p:nvPr/>
        </p:nvPicPr>
        <p:blipFill>
          <a:blip r:embed="rId3"/>
          <a:srcRect l="10714" t="17143" r="16428" b="24999"/>
          <a:stretch>
            <a:fillRect/>
          </a:stretch>
        </p:blipFill>
        <p:spPr bwMode="auto">
          <a:xfrm>
            <a:off x="6000760" y="4357694"/>
            <a:ext cx="2968646" cy="23574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3254" name="Picture 6" descr="http://i00.i.aliimg.com/img/pb/179/621/465/465621179_5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57166"/>
            <a:ext cx="4572032" cy="30480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tic.wpengine.netdna-cdn.com/wp-content/uploads/2010/11/IMG_8816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642918"/>
            <a:ext cx="3500462" cy="52535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quality-woodworking-tools.com/tools/rebateblock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142984"/>
            <a:ext cx="4286280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590925" y="2619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2290" name="Picture 2" descr="εργαλει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533400"/>
            <a:ext cx="4714875" cy="389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47244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Διάφοροι τύποι εργαλείων σβούρας (α. εργαλεία στον άξονα με σχισμή, β: εργαλεία δια του άξονα με φλάντζες, και γ: σύνθετα εργαλεία, κεφαλές).</a:t>
            </a:r>
          </a:p>
          <a:p>
            <a:pPr algn="ctr" eaLnBrk="0" hangingPunct="0"/>
            <a:endParaRPr lang="el-GR" sz="2000" b="1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hse.gov.uk/woodworking/images/illegal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500042"/>
            <a:ext cx="4786346" cy="3589760"/>
          </a:xfrm>
          <a:prstGeom prst="rect">
            <a:avLst/>
          </a:prstGeom>
          <a:noFill/>
        </p:spPr>
      </p:pic>
      <p:pic>
        <p:nvPicPr>
          <p:cNvPr id="56326" name="Picture 6" descr="https://awwm.files.wordpress.com/2009/11/dscf0866.jpg"/>
          <p:cNvPicPr>
            <a:picLocks noChangeAspect="1" noChangeArrowheads="1"/>
          </p:cNvPicPr>
          <p:nvPr/>
        </p:nvPicPr>
        <p:blipFill>
          <a:blip r:embed="rId3"/>
          <a:srcRect t="22581"/>
          <a:stretch>
            <a:fillRect/>
          </a:stretch>
        </p:blipFill>
        <p:spPr bwMode="auto">
          <a:xfrm>
            <a:off x="2857488" y="4429132"/>
            <a:ext cx="3567930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woodworkingtalk.com/attachments/f12/121577d1422016413-shaper-pointers-007.jpg"/>
          <p:cNvPicPr>
            <a:picLocks noChangeAspect="1" noChangeArrowheads="1"/>
          </p:cNvPicPr>
          <p:nvPr/>
        </p:nvPicPr>
        <p:blipFill>
          <a:blip r:embed="rId2"/>
          <a:srcRect l="16500" t="6000" r="26499" b="40000"/>
          <a:stretch>
            <a:fillRect/>
          </a:stretch>
        </p:blipFill>
        <p:spPr bwMode="auto">
          <a:xfrm>
            <a:off x="1285852" y="928670"/>
            <a:ext cx="6535254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toolstoday.com/images/61390-med-lower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71480"/>
            <a:ext cx="7199419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tic.wpengine.netdna-cdn.com/wp-content/uploads/2011/03/IMG_4565_1-e13010062302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79" y="1214422"/>
            <a:ext cx="5693553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i1094.photobucket.com/albums/i448/meccyclinguk/PICT37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142984"/>
            <a:ext cx="5538790" cy="41540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upload.wikimedia.org/wikipedia/commons/c/cc/Curved_work_on_a_spindle_moulder_(Carpentry_and_Joinery,_192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357298"/>
            <a:ext cx="6677025" cy="3552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5.forums.drupal.assets.tauntonnet.com/sites/forums.finewoodworking.com/files/comment_upload/86917/collar_knives_with_power_fe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714356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awwm.files.wordpress.com/2011/09/dscf1655.jpg?w=450&amp;h=6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428604"/>
            <a:ext cx="428625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machine--tools.com/By-Location-/New-Mexico-/Kity-spindle-moulder-blades-approx-20-img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043888" y="1527956"/>
            <a:ext cx="4794288" cy="3595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charnwood.net/files/shop/products/rw/213-4_7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4643470" cy="3733351"/>
          </a:xfrm>
          <a:prstGeom prst="rect">
            <a:avLst/>
          </a:prstGeom>
          <a:noFill/>
        </p:spPr>
      </p:pic>
      <p:pic>
        <p:nvPicPr>
          <p:cNvPr id="52228" name="Picture 4" descr="http://www.kendaltools.co.uk/shop/images/zoom4/z_sip014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857628"/>
            <a:ext cx="4286250" cy="28479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5" name="Rectangle 243"/>
          <p:cNvSpPr>
            <a:spLocks noChangeArrowheads="1"/>
          </p:cNvSpPr>
          <p:nvPr/>
        </p:nvSpPr>
        <p:spPr bwMode="auto">
          <a:xfrm>
            <a:off x="3524250" y="2481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3554" name="Picture 242" descr="ΣΧ 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533400"/>
            <a:ext cx="4800600" cy="4341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556" name="Rectangle 244"/>
          <p:cNvSpPr>
            <a:spLocks noChangeArrowheads="1"/>
          </p:cNvSpPr>
          <p:nvPr/>
        </p:nvSpPr>
        <p:spPr bwMode="auto">
          <a:xfrm>
            <a:off x="0" y="51054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00"/>
                </a:solidFill>
                <a:cs typeface="Times New Roman" pitchFamily="18" charset="0"/>
              </a:rPr>
              <a:t>Κατεργασία καμπύλης επιφάνειας με τη βοήθεια οδηγού με μορφή δακτυλίου.</a:t>
            </a:r>
            <a:endParaRPr lang="el-GR" sz="2000" b="1">
              <a:cs typeface="Times New Roman" pitchFamily="18" charset="0"/>
            </a:endParaRPr>
          </a:p>
          <a:p>
            <a:pPr algn="ctr" eaLnBrk="0" hangingPunct="0"/>
            <a:endParaRPr lang="el-GR" sz="2000" b="1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29565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4339" name="Picture 3" descr="σκαμν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990600"/>
            <a:ext cx="6019800" cy="3233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Οδηγός (‘σκαμνί’) για τράβηγμα εργαλείων σε καμπύλα στοιχεία.</a:t>
            </a:r>
          </a:p>
          <a:p>
            <a:pPr algn="ctr" eaLnBrk="0" hangingPunct="0"/>
            <a:endParaRPr lang="el-GR" sz="2000" b="1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652838" y="2590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5362" name="Picture 2" descr="ΣΧ 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609600"/>
            <a:ext cx="4348163" cy="3965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47244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00"/>
                </a:solidFill>
                <a:cs typeface="Times New Roman" pitchFamily="18" charset="0"/>
              </a:rPr>
              <a:t>Τρόπος τοποθέτησης του κοπτικού για κατεργασία στο ένα άκρο του ξυλοτεμαχίου.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dimar-canada.com/img_pag/tgct1_12560656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357298"/>
            <a:ext cx="5143483" cy="36748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767138" y="2662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6386" name="Picture 2" descr="ΣΧ 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381000"/>
            <a:ext cx="4081463" cy="388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47244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00"/>
                </a:solidFill>
                <a:cs typeface="Times New Roman" pitchFamily="18" charset="0"/>
              </a:rPr>
              <a:t>Ευθυγράμμιση και ρύθμιση των οδηγών.</a:t>
            </a:r>
            <a:r>
              <a:rPr lang="el-GR" sz="2000" b="1"/>
              <a:t>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83845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7410" name="Picture 2" descr="ΣΧ Δ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609600"/>
            <a:ext cx="6610350" cy="3414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43434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00"/>
                </a:solidFill>
                <a:cs typeface="Times New Roman" pitchFamily="18" charset="0"/>
              </a:rPr>
              <a:t>Ευθυγράμμιση ή μη ευθυγράμμιση των οδηγών τροφοδοσίας.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595688" y="2457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8434" name="Picture 2" descr="ΣΧ Σ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457200"/>
            <a:ext cx="3948113" cy="3929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45720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00"/>
                </a:solidFill>
                <a:cs typeface="Times New Roman" pitchFamily="18" charset="0"/>
              </a:rPr>
              <a:t>Οι οδηγοί συγκράτησης του κατεργαζόμενου ξυλοτεμαχίου.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652838" y="2538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9458" name="Picture 2" descr="ΣΧ Ζ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825500"/>
            <a:ext cx="3581400" cy="3470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652838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9460" name="Picture 4" descr="ΣΧ 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838200"/>
            <a:ext cx="3581400" cy="3489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46482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00"/>
                </a:solidFill>
                <a:cs typeface="Times New Roman" pitchFamily="18" charset="0"/>
              </a:rPr>
              <a:t>Κατά μήκος κατεργασία ξυλοτεμαχίου.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081338" y="268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0482" name="Picture 2" descr="ΣΧ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5181600" cy="2582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767138" y="2633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0484" name="Picture 4" descr="ΣΧ 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447800"/>
            <a:ext cx="2667000" cy="2635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43434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00"/>
                </a:solidFill>
                <a:cs typeface="Times New Roman" pitchFamily="18" charset="0"/>
              </a:rPr>
              <a:t>Εγκάρσια κατεργασία ξυλοτεμαχίου.</a:t>
            </a:r>
            <a:endParaRPr lang="el-GR" sz="2000" b="1">
              <a:cs typeface="Times New Roman" pitchFamily="18" charset="0"/>
            </a:endParaRPr>
          </a:p>
          <a:p>
            <a:pPr algn="ctr" eaLnBrk="0" hangingPunct="0"/>
            <a:endParaRPr lang="el-GR" sz="2000" b="1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676650" y="2505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1506" name="Picture 2" descr="ΣΧ 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533400"/>
            <a:ext cx="3554413" cy="3667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44958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00"/>
                </a:solidFill>
                <a:cs typeface="Times New Roman" pitchFamily="18" charset="0"/>
              </a:rPr>
              <a:t>Κατεργασία ξυλοπλάκας.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709988" y="2543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2530" name="Picture 2" descr="ΣΧ 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533400"/>
            <a:ext cx="3532188" cy="362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43434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00"/>
                </a:solidFill>
                <a:cs typeface="Times New Roman" pitchFamily="18" charset="0"/>
              </a:rPr>
              <a:t>Δημιουργία γωνιών με προφίλ.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690938" y="2543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3554" name="Picture 2" descr="ΣΧ Λ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457200"/>
            <a:ext cx="3913188" cy="393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45720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00"/>
                </a:solidFill>
                <a:cs typeface="Times New Roman" pitchFamily="18" charset="0"/>
              </a:rPr>
              <a:t>Δημιουργία προφίλ με μεγάλο βάθος.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652838" y="2595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4578" name="Picture 2" descr="ΣΧ 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609600"/>
            <a:ext cx="4043363" cy="3665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45720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00"/>
                </a:solidFill>
                <a:cs typeface="Times New Roman" pitchFamily="18" charset="0"/>
              </a:rPr>
              <a:t>Λείανση καμπύλων επιφανειών με τριβείο κυλίνδρου τοποθετημένο σε άξονα της σβούρας.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581400" y="2557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5602" name="Picture 2" descr="ΣΧ 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143000"/>
            <a:ext cx="3657600" cy="3217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3595688" y="2571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5604" name="Picture 4" descr="ΣΧ Μ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128713"/>
            <a:ext cx="3705225" cy="3252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47244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 dirty="0">
                <a:cs typeface="Times New Roman" pitchFamily="18" charset="0"/>
              </a:rPr>
              <a:t>Μορφοποίηση καμπύλων επιφανειών με τη βοήθεια οδηγού δακτυλίου σε σβούρα.</a:t>
            </a:r>
          </a:p>
          <a:p>
            <a:pPr eaLnBrk="0" hangingPunct="0"/>
            <a:endParaRPr lang="el-GR" sz="20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menck-fenster.de/download/CY7297a8a0X146ae8026c8XY23ad/IV80_Menck_F_T_Klassik_6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14422"/>
            <a:ext cx="3332155" cy="48063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988" name="Picture 4" descr="http://www.baltic-ip.com/files/image/Wood%20windows/Profiles/IV68%20woo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4850" y="1196562"/>
            <a:ext cx="3843364" cy="4804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057400" y="1319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533400"/>
            <a:ext cx="6248400" cy="524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3101975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1300">
                <a:solidFill>
                  <a:srgbClr val="000000"/>
                </a:solidFill>
                <a:cs typeface="Times New Roman" pitchFamily="18" charset="0"/>
              </a:rPr>
              <a:t>Σβούρα.</a:t>
            </a:r>
            <a:endParaRPr lang="el-GR" sz="1000">
              <a:cs typeface="Times New Roman" pitchFamily="18" charset="0"/>
            </a:endParaRPr>
          </a:p>
          <a:p>
            <a:pPr eaLnBrk="0" hangingPunct="0"/>
            <a:endParaRPr lang="el-GR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3101975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1300">
                <a:solidFill>
                  <a:srgbClr val="000000"/>
                </a:solidFill>
                <a:cs typeface="Times New Roman" pitchFamily="18" charset="0"/>
              </a:rPr>
              <a:t>Σβούρα.</a:t>
            </a:r>
            <a:endParaRPr lang="el-GR" sz="1000">
              <a:cs typeface="Times New Roman" pitchFamily="18" charset="0"/>
            </a:endParaRPr>
          </a:p>
          <a:p>
            <a:pPr eaLnBrk="0" hangingPunct="0"/>
            <a:endParaRPr lang="el-GR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838200" y="5943600"/>
            <a:ext cx="693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/>
              <a:t>ΣΒΟΥΡΑ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vintagemachinery.org/photoindex/images/777-B.jpg"/>
          <p:cNvPicPr>
            <a:picLocks noChangeAspect="1" noChangeArrowheads="1"/>
          </p:cNvPicPr>
          <p:nvPr/>
        </p:nvPicPr>
        <p:blipFill>
          <a:blip r:embed="rId2"/>
          <a:srcRect l="6000" t="12000" r="6999"/>
          <a:stretch>
            <a:fillRect/>
          </a:stretch>
        </p:blipFill>
        <p:spPr bwMode="auto">
          <a:xfrm>
            <a:off x="428596" y="1428736"/>
            <a:ext cx="4143404" cy="3143247"/>
          </a:xfrm>
          <a:prstGeom prst="rect">
            <a:avLst/>
          </a:prstGeom>
          <a:noFill/>
        </p:spPr>
      </p:pic>
      <p:pic>
        <p:nvPicPr>
          <p:cNvPr id="44036" name="Picture 4" descr="http://exchangemachines.co.uk/uploads/383/wilson-FV-Spindle-mould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7" y="1428736"/>
            <a:ext cx="4191029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204</Words>
  <Application>Microsoft Office PowerPoint</Application>
  <PresentationFormat>Προβολή στην οθόνη (4:3)</PresentationFormat>
  <Paragraphs>41</Paragraphs>
  <Slides>69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69</vt:i4>
      </vt:variant>
    </vt:vector>
  </HeadingPairs>
  <TitlesOfParts>
    <vt:vector size="72" baseType="lpstr">
      <vt:lpstr>Arial</vt:lpstr>
      <vt:lpstr>Times New Roman</vt:lpstr>
      <vt:lpstr>Προεπιλεγμένη σχεδίαση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Administrator</dc:creator>
  <cp:lastModifiedBy>Σωτήρης</cp:lastModifiedBy>
  <cp:revision>33</cp:revision>
  <dcterms:created xsi:type="dcterms:W3CDTF">2002-06-09T19:06:19Z</dcterms:created>
  <dcterms:modified xsi:type="dcterms:W3CDTF">2020-03-23T14:31:19Z</dcterms:modified>
</cp:coreProperties>
</file>