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0" r:id="rId2"/>
    <p:sldId id="346" r:id="rId3"/>
    <p:sldId id="395" r:id="rId4"/>
    <p:sldId id="396" r:id="rId5"/>
    <p:sldId id="397" r:id="rId6"/>
    <p:sldId id="398" r:id="rId7"/>
    <p:sldId id="489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90" r:id="rId22"/>
    <p:sldId id="491" r:id="rId23"/>
    <p:sldId id="412" r:id="rId24"/>
    <p:sldId id="413" r:id="rId25"/>
    <p:sldId id="414" r:id="rId26"/>
    <p:sldId id="415" r:id="rId27"/>
    <p:sldId id="416" r:id="rId28"/>
    <p:sldId id="345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4489" autoAdjust="0"/>
  </p:normalViewPr>
  <p:slideViewPr>
    <p:cSldViewPr snapToGrid="0">
      <p:cViewPr varScale="1">
        <p:scale>
          <a:sx n="59" d="100"/>
          <a:sy n="59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D4FA6-8684-4484-A440-009E8F6F660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B7C0-2BEC-478D-8E34-481BC97A7F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48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5B7C0-2BEC-478D-8E34-481BC97A7F2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50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5B7C0-2BEC-478D-8E34-481BC97A7F27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42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5B7C0-2BEC-478D-8E34-481BC97A7F27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851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1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5B7C0-2BEC-478D-8E34-481BC97A7F27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85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2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5B7C0-2BEC-478D-8E34-481BC97A7F27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67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E304E2-1B08-63B5-FF3F-2425C9C72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A7C8601-63C9-FD63-7A22-67BFA6C01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DF3445-9A77-AC21-2A72-2D68BC8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D77D4F-9E33-3DD5-0ED6-F2EB0894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300B76B-8C92-E7B3-1AE9-CED1076E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8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8A8289-9C29-54D7-7334-9A3C24F6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9DC39CF-9FA2-3944-7A58-B1830C5AA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4A5525-A24A-8D36-9BB2-C2D66F79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8563C17-345E-C69C-26AD-7211963D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ABADB6-C60B-F8C0-C0F3-4A1B1140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20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36F6884-6636-92E1-37CB-C130444E5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BDE2EF7-EB98-99D7-A757-38743A9B6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37A562-3E75-1492-233D-77FECE81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F244ED-5C05-61BE-D0B3-556FB17A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B49916-EAD8-EAB2-5676-F3F7F861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29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BDE73D-4ACC-2AA1-E0AD-3D1115AD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6308D7-FBE1-927B-3E98-B7A9F52E4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2F6E49-100B-1B90-DD18-D8FB8098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8ECD24-E48D-EB56-5A9D-F65E3657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7090C2-6E81-574E-0C73-E4C8620F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86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6571CB-CD42-0026-3280-9099CFF4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79D44D-E979-6527-3444-3C3549CB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8B676E-96D5-1480-AD68-F2190C4F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7B7659-97B2-C32F-C187-F0BF66CC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276ABB-D87D-5B53-3A17-DEB1BE76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33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F6ECF4-D604-DEB6-79DF-25DD9A79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B15C1E-BE3C-FE3E-F43B-BBC840971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E0F24D5-8330-6E78-A1AF-ABD505AFC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E68C5C-CE89-86A2-0808-6B6EF644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7F639DC-5D25-598D-C31A-8FC1A030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2007404-F981-4595-3886-29A23D13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81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AD5872-31FD-BD20-504B-460BDDB3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0B6C25B-4CFF-A2C3-C892-0833E1724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509A2B2-0F70-4746-6923-2B5491CC3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198107D-1E51-6976-2F87-629541972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4A2346C-7920-6215-CB59-00CB9B93A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F18DB7A-D86A-9335-9580-EB2EAD47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763340C-F490-3A17-61D5-C3D6E73F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70042EC-A6D6-418C-79C3-6800F279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285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C77C98-90E5-F85D-68BF-A60F2635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54E32E9-9667-265D-6218-A22549D3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3B8D1D9-D5EA-1EC3-F93B-62CC8C98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6211C23-0FFF-A0EC-513F-A8CBD6AF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954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4A5B1F7-D926-73C8-062F-84316B7E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63E5AAD-7310-9804-65A9-3467B15F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A606A7C-C349-218F-58DC-2522ED5C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52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76BD43-5A79-6C10-65FD-E00A1067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0A58CE-8E00-333F-AF72-84A5CBDB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308C68B-5179-8658-35ED-CA745C804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484A7A1-768E-E98C-E614-54F47C69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5BF5E90-02D6-E0B1-03D3-DD658EFD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CD5D5E-8C03-EFD7-FDD5-06DA5D55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60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762278-52B8-CCCD-AFBF-6B3BD4C4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4DA5D91-5A46-C946-CCC0-B8C7A773C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EC039F2-2356-D53D-9334-5E445AE8D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D2A5EBA-8BDA-E9E4-225F-950A7F5B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5CAD14-7777-EDB9-5549-6F7B4BAF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382194-244A-6398-CA63-45752CD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2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C387F49-457C-4E6C-1B92-07E88718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2362B-93FE-59C1-3DCF-190E2FD7F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9E0F17-1211-39A0-4A46-BCFD774FB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4513D5-8791-44D9-B4F3-B38C9A68B2A2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7C625B-B877-5A31-7905-9C8E1143A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555BFC-D280-051A-9591-FDA9541F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14F7DE-27FE-4C84-B726-6C3A8772FA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61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C58F65-7CB2-C215-0C8C-9661FFEE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85685" cy="1580321"/>
          </a:xfrm>
        </p:spPr>
        <p:txBody>
          <a:bodyPr anchor="b">
            <a:normAutofit/>
          </a:bodyPr>
          <a:lstStyle/>
          <a:p>
            <a:pPr algn="ctr"/>
            <a:r>
              <a:rPr lang="el-GR" sz="3200" dirty="0"/>
              <a:t>Πανεπιστήμιο Θεσσαλίας</a:t>
            </a:r>
            <a:br>
              <a:rPr lang="el-GR" sz="3200" dirty="0"/>
            </a:br>
            <a:r>
              <a:rPr lang="el-GR" sz="3200" dirty="0"/>
              <a:t>Τμήμα Επιστήμης Τροφίμων &amp; Διατροφής</a:t>
            </a:r>
          </a:p>
        </p:txBody>
      </p:sp>
      <p:sp>
        <p:nvSpPr>
          <p:cNvPr id="27" name="Θέση περιεχομένου 2">
            <a:extLst>
              <a:ext uri="{FF2B5EF4-FFF2-40B4-BE49-F238E27FC236}">
                <a16:creationId xmlns:a16="http://schemas.microsoft.com/office/drawing/2014/main" id="{363A4048-7C82-53C3-F376-843009C90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6880"/>
            <a:ext cx="6085685" cy="9973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l-GR" sz="2400" dirty="0"/>
              <a:t>Δρ. Χατζημητάκος Θεόδωρος, </a:t>
            </a:r>
          </a:p>
          <a:p>
            <a:pPr marL="0" indent="0" algn="ctr">
              <a:buNone/>
            </a:pPr>
            <a:r>
              <a:rPr lang="en-US" sz="2400" dirty="0"/>
              <a:t>M.Sc., M.Ed., </a:t>
            </a:r>
            <a:r>
              <a:rPr lang="en-US" sz="2400" dirty="0" err="1"/>
              <a:t>Ph.D</a:t>
            </a:r>
            <a:endParaRPr lang="el-GR" sz="2400" dirty="0"/>
          </a:p>
        </p:txBody>
      </p:sp>
      <p:pic>
        <p:nvPicPr>
          <p:cNvPr id="5" name="Picture 4" descr="Κρυστάλλινο πλέγμα">
            <a:extLst>
              <a:ext uri="{FF2B5EF4-FFF2-40B4-BE49-F238E27FC236}">
                <a16:creationId xmlns:a16="http://schemas.microsoft.com/office/drawing/2014/main" id="{76E4D5A2-CB9A-0489-4CEB-90FB8BE47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6" r="24364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7B9FD-B68E-E532-B755-AEB4A2A8D4D3}"/>
              </a:ext>
            </a:extLst>
          </p:cNvPr>
          <p:cNvSpPr txBox="1"/>
          <p:nvPr/>
        </p:nvSpPr>
        <p:spPr>
          <a:xfrm>
            <a:off x="0" y="2764901"/>
            <a:ext cx="597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3200" dirty="0"/>
              <a:t>Οργανική Χημεία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B40CD-3C6E-41F0-1424-5ADF6CE1BF45}"/>
              </a:ext>
            </a:extLst>
          </p:cNvPr>
          <p:cNvSpPr txBox="1"/>
          <p:nvPr/>
        </p:nvSpPr>
        <p:spPr>
          <a:xfrm>
            <a:off x="113796" y="4025770"/>
            <a:ext cx="5971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7</a:t>
            </a:r>
            <a:r>
              <a:rPr lang="el-GR" sz="2400" baseline="30000" dirty="0"/>
              <a:t>η</a:t>
            </a:r>
            <a:r>
              <a:rPr lang="el-GR" sz="2400" dirty="0"/>
              <a:t> Ενότητα</a:t>
            </a:r>
          </a:p>
        </p:txBody>
      </p:sp>
    </p:spTree>
    <p:extLst>
      <p:ext uri="{BB962C8B-B14F-4D97-AF65-F5344CB8AC3E}">
        <p14:creationId xmlns:p14="http://schemas.microsoft.com/office/powerpoint/2010/main" val="355529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E525C16-80C2-C434-BFE9-696F14EF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5" y="1452245"/>
            <a:ext cx="9810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2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36504D-25AD-354C-3BDB-5FF012C28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104900"/>
            <a:ext cx="98012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3FB5FEF-3204-9E28-75E1-026E506A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104900"/>
            <a:ext cx="98012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4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2DEE87D-75E4-CB6D-210C-120BF273E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604837"/>
            <a:ext cx="101441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7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893F33-5976-E6AA-CCEA-D5D657EE8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0"/>
            <a:ext cx="97250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77690CA-B9C2-278F-1142-C7CB5CD8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0" y="146685"/>
            <a:ext cx="9867900" cy="8953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03CB0E5-A455-58F2-F5D5-05E474F9F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302" y="1595437"/>
            <a:ext cx="73818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6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771670-1653-7EEA-DA97-8241342A8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3" y="0"/>
            <a:ext cx="9729788" cy="44704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83A964-5D00-1BD9-719D-F14720FD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4514850"/>
            <a:ext cx="91535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93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2C7E189-A4FF-6150-5BDF-EFA98A0C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0"/>
            <a:ext cx="9715500" cy="12858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F128FC2-F372-A785-46F1-A197E9F7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" y="1683702"/>
            <a:ext cx="98964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6A6F9E-ACA8-6E15-F273-9E189D62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2" y="378777"/>
            <a:ext cx="9972675" cy="160972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9A27710-FD9C-C72A-7F19-F5935369A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526" y="3014662"/>
            <a:ext cx="2562225" cy="8286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1A753A1-C6FA-AB00-7AFD-E07255F2A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4568825"/>
            <a:ext cx="98107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34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3D435AC-1DA8-3959-E41F-22326306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" y="1567497"/>
            <a:ext cx="96964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9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9486AB0-213E-B724-2AC1-F8E469AEE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223962"/>
            <a:ext cx="98202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3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853193-3FEA-C68F-F0F4-D0C37BDCA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" y="111442"/>
            <a:ext cx="9715500" cy="27336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63A4D5E-B84F-FDCB-3AF3-A0F026C34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0" y="3356610"/>
            <a:ext cx="84296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23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1BF4BF-4DAC-403D-AAD8-7C3E8F07C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" y="1696720"/>
            <a:ext cx="97345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4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F32D61B-1F56-8BD2-029A-D7A2A1AA1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" y="1854517"/>
            <a:ext cx="99631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0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853AE6F-E5BD-5555-132F-3351C291A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24" y="0"/>
            <a:ext cx="9445752" cy="68580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A74952-92BA-F9E5-CDC1-CAECF6B0D1C0}"/>
              </a:ext>
            </a:extLst>
          </p:cNvPr>
          <p:cNvSpPr/>
          <p:nvPr/>
        </p:nvSpPr>
        <p:spPr>
          <a:xfrm>
            <a:off x="1373124" y="6563360"/>
            <a:ext cx="7404735" cy="31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6DEF5D1-DF02-488E-9F6A-8638C2CBA79F}"/>
              </a:ext>
            </a:extLst>
          </p:cNvPr>
          <p:cNvSpPr/>
          <p:nvPr/>
        </p:nvSpPr>
        <p:spPr>
          <a:xfrm>
            <a:off x="6778245" y="6355080"/>
            <a:ext cx="3930396" cy="314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899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B700C44-A503-F12D-BF87-58EECABC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52" y="308610"/>
            <a:ext cx="99345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92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90AFC4-29C8-D055-748E-BA41C121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5" y="234950"/>
            <a:ext cx="8058150" cy="4953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CCA8AA3-AFD1-672E-11C9-090FAFF6D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45" y="730250"/>
            <a:ext cx="8524875" cy="17621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54E88F-72D4-B9A4-C690-85D9468C3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2" y="2619375"/>
            <a:ext cx="101631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5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38FB2EF-FB7B-EB8C-BABA-0689F6E93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91" y="1524001"/>
            <a:ext cx="11252818" cy="35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74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287B3B-88F3-73DE-CDE8-417A9D590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23" y="924560"/>
            <a:ext cx="9554592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73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410C4B-F642-9754-E2CA-EB407549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5B076B-4691-6536-B06B-6C28DE738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1)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Spiliopoulos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I., Vakros, I., &amp;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Xaplanteri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M. (2015). </a:t>
            </a:r>
            <a:r>
              <a:rPr lang="el-GR" b="0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Χημεία</a:t>
            </a:r>
            <a:r>
              <a:rPr lang="el-GR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[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Undergraduate textbook].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Kallipos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Open Academic Editions. </a:t>
            </a:r>
            <a:endParaRPr lang="el-GR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l-GR" dirty="0"/>
              <a:t>2)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Chamilakis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S. (2015). </a:t>
            </a:r>
            <a:r>
              <a:rPr lang="en-US" b="0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Organic Chemistry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[Undergraduate textbook].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Kallipos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Open Academic Editions. </a:t>
            </a:r>
            <a:endParaRPr lang="el-GR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l-GR" dirty="0">
                <a:highlight>
                  <a:srgbClr val="FFFFFF"/>
                </a:highlight>
                <a:latin typeface="Arial" panose="020B0604020202020204" pitchFamily="34" charset="0"/>
              </a:rPr>
              <a:t>3) ΟΡΓΑΝΙΚΗ ΧΗΜΕΙΑ, 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</a:rPr>
              <a:t>JOHN </a:t>
            </a:r>
            <a:r>
              <a:rPr lang="en-US" dirty="0" err="1">
                <a:highlight>
                  <a:srgbClr val="FFFFFF"/>
                </a:highlight>
                <a:latin typeface="Arial" panose="020B0604020202020204" pitchFamily="34" charset="0"/>
              </a:rPr>
              <a:t>McMURRY</a:t>
            </a:r>
            <a:r>
              <a:rPr lang="el-GR" dirty="0">
                <a:highlight>
                  <a:srgbClr val="FFFFFF"/>
                </a:highlight>
                <a:latin typeface="Arial" panose="020B0604020202020204" pitchFamily="34" charset="0"/>
              </a:rPr>
              <a:t>, Μετάφραση της 9ης αμερικανικής έκδοσης. Επιμέλεια: Ιουλία </a:t>
            </a:r>
            <a:r>
              <a:rPr lang="el-GR" dirty="0" err="1">
                <a:highlight>
                  <a:srgbClr val="FFFFFF"/>
                </a:highlight>
                <a:latin typeface="Arial" panose="020B0604020202020204" pitchFamily="34" charset="0"/>
              </a:rPr>
              <a:t>Σμόνου</a:t>
            </a:r>
            <a:r>
              <a:rPr lang="el-GR" dirty="0">
                <a:highlight>
                  <a:srgbClr val="FFFFFF"/>
                </a:highlight>
                <a:latin typeface="Arial" panose="020B0604020202020204" pitchFamily="34" charset="0"/>
              </a:rPr>
              <a:t>, Μανώλης Στρατάκης, 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855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5741FA-F041-C598-A775-FCFDC6B60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09775"/>
            <a:ext cx="9906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3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0F83FA4-C043-6FCB-256E-EA09B842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5" y="1089025"/>
            <a:ext cx="9810750" cy="11239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D95B024-CADC-20EE-C4AB-6BFCF39D0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37" y="2212975"/>
            <a:ext cx="9991725" cy="3000375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7108B68-E149-E1DA-528D-24529FDDDCCD}"/>
              </a:ext>
            </a:extLst>
          </p:cNvPr>
          <p:cNvSpPr/>
          <p:nvPr/>
        </p:nvSpPr>
        <p:spPr>
          <a:xfrm>
            <a:off x="3495040" y="4602480"/>
            <a:ext cx="7404735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424C20E-8EA1-13E7-00B9-4941D0069A87}"/>
              </a:ext>
            </a:extLst>
          </p:cNvPr>
          <p:cNvSpPr/>
          <p:nvPr/>
        </p:nvSpPr>
        <p:spPr>
          <a:xfrm>
            <a:off x="1139825" y="4907280"/>
            <a:ext cx="7404735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269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3BA00D2-9F9D-5C04-8C07-772C80F02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2633662"/>
            <a:ext cx="33337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4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B9D959A-3757-F9E2-AB2F-087DC46B8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07" y="0"/>
            <a:ext cx="9810750" cy="224536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E61E57F-00A4-92BB-DF5A-F18A65DDA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45" y="2038350"/>
            <a:ext cx="98964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1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4516F9C-4413-21AE-3BDE-330E8A67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628140"/>
            <a:ext cx="98488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3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CF7CCA-DD57-B84D-628C-79007EEC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452562"/>
            <a:ext cx="98393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0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869DAE8-8B01-B976-0A83-6ED3A408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560" y="0"/>
            <a:ext cx="5334000" cy="381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B78D4C6-5E0E-6765-51E7-62DC683C8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17" y="502602"/>
            <a:ext cx="9915525" cy="13620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4A9C204-B1CF-048D-768F-C5674820C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54" y="1986279"/>
            <a:ext cx="9772650" cy="4352925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A8D0616-810A-4F03-883F-57B63128EF23}"/>
              </a:ext>
            </a:extLst>
          </p:cNvPr>
          <p:cNvSpPr/>
          <p:nvPr/>
        </p:nvSpPr>
        <p:spPr>
          <a:xfrm>
            <a:off x="3271521" y="5547360"/>
            <a:ext cx="1879600" cy="264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982ED51-FD1B-364D-41E7-002955B5C2E0}"/>
              </a:ext>
            </a:extLst>
          </p:cNvPr>
          <p:cNvSpPr/>
          <p:nvPr/>
        </p:nvSpPr>
        <p:spPr>
          <a:xfrm>
            <a:off x="5659121" y="5811520"/>
            <a:ext cx="1879600" cy="264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79311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113</Words>
  <Application>Microsoft Office PowerPoint</Application>
  <PresentationFormat>Ευρεία οθόνη</PresentationFormat>
  <Paragraphs>19</Paragraphs>
  <Slides>28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Θέμα του Office</vt:lpstr>
      <vt:lpstr>Πανεπιστήμιο Θεσσαλίας Τμήμα Επιστήμης Τροφίμων &amp; Διατροφής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Πανεπιστήμιο Θεσσαλίας Τμήμα Επιστήμης Τροφίμων &amp; Διατροφής</dc:title>
  <dc:creator>Chatzimitakos Theodoros</dc:creator>
  <cp:lastModifiedBy>Chatzimitakos Theodoros</cp:lastModifiedBy>
  <cp:revision>34</cp:revision>
  <dcterms:created xsi:type="dcterms:W3CDTF">2024-04-08T20:43:38Z</dcterms:created>
  <dcterms:modified xsi:type="dcterms:W3CDTF">2024-05-28T13:10:38Z</dcterms:modified>
</cp:coreProperties>
</file>