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7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/>
              <a:t>Python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l-GR" sz="2800" dirty="0"/>
              <a:t>Άσκηση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12304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B50C-E05E-1004-1EB2-EC256810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 dirty="0"/>
              <a:t>Εκφώνηση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FD3E0-9542-E041-ED5B-08F4C583C6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89690"/>
            <a:ext cx="10515600" cy="422320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altLang="el-GR" sz="2400" b="1" dirty="0"/>
              <a:t>Στόχος: </a:t>
            </a:r>
          </a:p>
          <a:p>
            <a:pPr lvl="1"/>
            <a:r>
              <a:rPr lang="el-GR" altLang="el-GR" sz="2000" dirty="0"/>
              <a:t>Δημιουργήστε ένα βιβλίο επαφών χρησιμοποιώντας ένα λεξικό.</a:t>
            </a:r>
            <a:endParaRPr lang="el-GR" altLang="el-GR" sz="2000" b="1" dirty="0"/>
          </a:p>
          <a:p>
            <a:r>
              <a:rPr lang="el-GR" altLang="el-GR" sz="2400" b="1" dirty="0"/>
              <a:t>Περιγραφή:</a:t>
            </a:r>
          </a:p>
          <a:p>
            <a:pPr lvl="1"/>
            <a:r>
              <a:rPr lang="el-GR" altLang="el-GR" sz="2000" dirty="0"/>
              <a:t>Θα πρέπει να δημιουργηθεί ένα λεξικό όπου κάθε κλειδί είναι το όνομα ενός ατόμου (συμβολοσειρά) και η τιμή είναι ένα άλλο λεξικό που περιέχει λεπτομέρειες όπως «αριθμός τηλεφώνου» και «email».
Εφαρμόστε τις ακόλουθες λειτουργίες:</a:t>
            </a:r>
          </a:p>
          <a:p>
            <a:pPr lvl="2"/>
            <a:r>
              <a:rPr lang="el-GR" altLang="el-GR" sz="1600" dirty="0" err="1"/>
              <a:t>add_contact</a:t>
            </a:r>
            <a:r>
              <a:rPr lang="el-GR" altLang="el-GR" sz="1600" dirty="0"/>
              <a:t>(</a:t>
            </a:r>
            <a:r>
              <a:rPr lang="el-GR" altLang="el-GR" sz="1600" dirty="0" err="1"/>
              <a:t>name</a:t>
            </a:r>
            <a:r>
              <a:rPr lang="el-GR" altLang="el-GR" sz="1600" dirty="0"/>
              <a:t>, </a:t>
            </a:r>
            <a:r>
              <a:rPr lang="el-GR" altLang="el-GR" sz="1600" dirty="0" err="1"/>
              <a:t>phone</a:t>
            </a:r>
            <a:r>
              <a:rPr lang="el-GR" altLang="el-GR" sz="1600" dirty="0"/>
              <a:t>, email): </a:t>
            </a:r>
            <a:r>
              <a:rPr lang="el-GR" altLang="el-GR" sz="1600" dirty="0" err="1"/>
              <a:t>Adds</a:t>
            </a:r>
            <a:r>
              <a:rPr lang="el-GR" altLang="el-GR" sz="1600" dirty="0"/>
              <a:t> a new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 with the </a:t>
            </a:r>
            <a:r>
              <a:rPr lang="el-GR" altLang="el-GR" sz="1600" dirty="0" err="1"/>
              <a:t>given</a:t>
            </a:r>
            <a:r>
              <a:rPr lang="el-GR" altLang="el-GR" sz="1600" dirty="0"/>
              <a:t> </a:t>
            </a:r>
            <a:r>
              <a:rPr lang="el-GR" altLang="el-GR" sz="1600" dirty="0" err="1"/>
              <a:t>details</a:t>
            </a:r>
            <a:r>
              <a:rPr lang="el-GR" altLang="el-GR" sz="1600" dirty="0"/>
              <a:t>. </a:t>
            </a:r>
            <a:r>
              <a:rPr lang="el-GR" altLang="el-GR" sz="1600" dirty="0" err="1"/>
              <a:t>If</a:t>
            </a:r>
            <a:r>
              <a:rPr lang="el-GR" altLang="el-GR" sz="1600" dirty="0"/>
              <a:t> the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 </a:t>
            </a:r>
            <a:r>
              <a:rPr lang="el-GR" altLang="el-GR" sz="1600" dirty="0" err="1"/>
              <a:t>already</a:t>
            </a:r>
            <a:r>
              <a:rPr lang="el-GR" altLang="el-GR" sz="1600" dirty="0"/>
              <a:t> </a:t>
            </a:r>
            <a:r>
              <a:rPr lang="el-GR" altLang="el-GR" sz="1600" dirty="0" err="1"/>
              <a:t>exists</a:t>
            </a:r>
            <a:r>
              <a:rPr lang="el-GR" altLang="el-GR" sz="1600" dirty="0"/>
              <a:t>, it </a:t>
            </a:r>
            <a:r>
              <a:rPr lang="el-GR" altLang="el-GR" sz="1600" dirty="0" err="1"/>
              <a:t>updates</a:t>
            </a:r>
            <a:r>
              <a:rPr lang="el-GR" altLang="el-GR" sz="1600" dirty="0"/>
              <a:t> the </a:t>
            </a:r>
            <a:r>
              <a:rPr lang="el-GR" altLang="el-GR" sz="1600" dirty="0" err="1"/>
              <a:t>details</a:t>
            </a:r>
            <a:r>
              <a:rPr lang="el-GR" altLang="el-GR" sz="1600" dirty="0"/>
              <a:t>.</a:t>
            </a:r>
          </a:p>
          <a:p>
            <a:pPr lvl="2"/>
            <a:r>
              <a:rPr lang="el-GR" altLang="el-GR" sz="1600" dirty="0" err="1"/>
              <a:t>remove_contact</a:t>
            </a:r>
            <a:r>
              <a:rPr lang="el-GR" altLang="el-GR" sz="1600" dirty="0"/>
              <a:t>(</a:t>
            </a:r>
            <a:r>
              <a:rPr lang="el-GR" altLang="el-GR" sz="1600" dirty="0" err="1"/>
              <a:t>name</a:t>
            </a:r>
            <a:r>
              <a:rPr lang="el-GR" altLang="el-GR" sz="1600" dirty="0"/>
              <a:t>): </a:t>
            </a:r>
            <a:r>
              <a:rPr lang="el-GR" altLang="el-GR" sz="1600" dirty="0" err="1"/>
              <a:t>Removes</a:t>
            </a:r>
            <a:r>
              <a:rPr lang="el-GR" altLang="el-GR" sz="1600" dirty="0"/>
              <a:t> a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 from the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 </a:t>
            </a:r>
            <a:r>
              <a:rPr lang="el-GR" altLang="el-GR" sz="1600" dirty="0" err="1"/>
              <a:t>book</a:t>
            </a:r>
            <a:r>
              <a:rPr lang="el-GR" altLang="el-GR" sz="1600" dirty="0"/>
              <a:t>.</a:t>
            </a:r>
          </a:p>
          <a:p>
            <a:pPr lvl="2"/>
            <a:r>
              <a:rPr lang="el-GR" altLang="el-GR" sz="1600" dirty="0" err="1"/>
              <a:t>update_contact</a:t>
            </a:r>
            <a:r>
              <a:rPr lang="el-GR" altLang="el-GR" sz="1600" dirty="0"/>
              <a:t>(</a:t>
            </a:r>
            <a:r>
              <a:rPr lang="el-GR" altLang="el-GR" sz="1600" dirty="0" err="1"/>
              <a:t>name</a:t>
            </a:r>
            <a:r>
              <a:rPr lang="el-GR" altLang="el-GR" sz="1600" dirty="0"/>
              <a:t>, </a:t>
            </a:r>
            <a:r>
              <a:rPr lang="el-GR" altLang="el-GR" sz="1600" dirty="0" err="1"/>
              <a:t>phone</a:t>
            </a:r>
            <a:r>
              <a:rPr lang="el-GR" altLang="el-GR" sz="1600" dirty="0"/>
              <a:t>, email): </a:t>
            </a:r>
            <a:r>
              <a:rPr lang="el-GR" altLang="el-GR" sz="1600" dirty="0" err="1"/>
              <a:t>Updates</a:t>
            </a:r>
            <a:r>
              <a:rPr lang="el-GR" altLang="el-GR" sz="1600" dirty="0"/>
              <a:t> the </a:t>
            </a:r>
            <a:r>
              <a:rPr lang="el-GR" altLang="el-GR" sz="1600" dirty="0" err="1"/>
              <a:t>details</a:t>
            </a:r>
            <a:r>
              <a:rPr lang="el-GR" altLang="el-GR" sz="1600" dirty="0"/>
              <a:t> of </a:t>
            </a:r>
            <a:r>
              <a:rPr lang="el-GR" altLang="el-GR" sz="1600" dirty="0" err="1"/>
              <a:t>an</a:t>
            </a:r>
            <a:r>
              <a:rPr lang="el-GR" altLang="el-GR" sz="1600" dirty="0"/>
              <a:t> </a:t>
            </a:r>
            <a:r>
              <a:rPr lang="el-GR" altLang="el-GR" sz="1600" dirty="0" err="1"/>
              <a:t>existing</a:t>
            </a:r>
            <a:r>
              <a:rPr lang="el-GR" altLang="el-GR" sz="1600" dirty="0"/>
              <a:t>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.</a:t>
            </a:r>
          </a:p>
          <a:p>
            <a:pPr lvl="2"/>
            <a:r>
              <a:rPr lang="el-GR" altLang="el-GR" sz="1600" dirty="0" err="1"/>
              <a:t>get_contact_details</a:t>
            </a:r>
            <a:r>
              <a:rPr lang="el-GR" altLang="el-GR" sz="1600" dirty="0"/>
              <a:t>(</a:t>
            </a:r>
            <a:r>
              <a:rPr lang="el-GR" altLang="el-GR" sz="1600" dirty="0" err="1"/>
              <a:t>name</a:t>
            </a:r>
            <a:r>
              <a:rPr lang="el-GR" altLang="el-GR" sz="1600" dirty="0"/>
              <a:t>): </a:t>
            </a:r>
            <a:r>
              <a:rPr lang="el-GR" altLang="el-GR" sz="1600" dirty="0" err="1"/>
              <a:t>Returns</a:t>
            </a:r>
            <a:r>
              <a:rPr lang="el-GR" altLang="el-GR" sz="1600" dirty="0"/>
              <a:t> the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 </a:t>
            </a:r>
            <a:r>
              <a:rPr lang="el-GR" altLang="el-GR" sz="1600" dirty="0" err="1"/>
              <a:t>details</a:t>
            </a:r>
            <a:r>
              <a:rPr lang="el-GR" altLang="el-GR" sz="1600" dirty="0"/>
              <a:t> for a </a:t>
            </a:r>
            <a:r>
              <a:rPr lang="el-GR" altLang="el-GR" sz="1600" dirty="0" err="1"/>
              <a:t>specific</a:t>
            </a:r>
            <a:r>
              <a:rPr lang="el-GR" altLang="el-GR" sz="1600" dirty="0"/>
              <a:t> </a:t>
            </a:r>
            <a:r>
              <a:rPr lang="el-GR" altLang="el-GR" sz="1600" dirty="0" err="1"/>
              <a:t>person</a:t>
            </a:r>
            <a:r>
              <a:rPr lang="el-GR" altLang="el-GR" sz="1600" dirty="0"/>
              <a:t>.</a:t>
            </a:r>
          </a:p>
          <a:p>
            <a:pPr lvl="2"/>
            <a:r>
              <a:rPr lang="el-GR" altLang="el-GR" sz="1600" dirty="0" err="1"/>
              <a:t>list_all_contacts</a:t>
            </a:r>
            <a:r>
              <a:rPr lang="el-GR" altLang="el-GR" sz="1600" dirty="0"/>
              <a:t>(): </a:t>
            </a:r>
            <a:r>
              <a:rPr lang="el-GR" altLang="el-GR" sz="1600" dirty="0" err="1"/>
              <a:t>Lists</a:t>
            </a:r>
            <a:r>
              <a:rPr lang="el-GR" altLang="el-GR" sz="1600" dirty="0"/>
              <a:t> all the </a:t>
            </a:r>
            <a:r>
              <a:rPr lang="el-GR" altLang="el-GR" sz="1600" dirty="0" err="1"/>
              <a:t>contacts</a:t>
            </a:r>
            <a:r>
              <a:rPr lang="el-GR" altLang="el-GR" sz="1600" dirty="0"/>
              <a:t> in the </a:t>
            </a:r>
            <a:r>
              <a:rPr lang="el-GR" altLang="el-GR" sz="1600" dirty="0" err="1"/>
              <a:t>contact</a:t>
            </a:r>
            <a:r>
              <a:rPr lang="el-GR" altLang="el-GR" sz="1600" dirty="0"/>
              <a:t> </a:t>
            </a:r>
            <a:r>
              <a:rPr lang="el-GR" altLang="el-GR" sz="1600" dirty="0" err="1"/>
              <a:t>book</a:t>
            </a:r>
            <a:r>
              <a:rPr lang="el-GR" altLang="el-GR" sz="1600" dirty="0"/>
              <a:t> with their </a:t>
            </a:r>
            <a:r>
              <a:rPr lang="el-GR" altLang="el-GR" sz="1600" dirty="0" err="1"/>
              <a:t>details</a:t>
            </a:r>
            <a:r>
              <a:rPr lang="el-GR" altLang="el-GR" sz="1600" dirty="0"/>
              <a:t>.</a:t>
            </a:r>
          </a:p>
          <a:p>
            <a:pPr lvl="0"/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44406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E81B-FDAB-3C70-87C7-084EED7E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Λύση/1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83B34-7F68-4500-ECE6-88CE71521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BA" sz="2000" dirty="0"/>
              <a:t># Simple Contact Book</a:t>
            </a:r>
          </a:p>
          <a:p>
            <a:pPr marL="0" indent="0">
              <a:buNone/>
            </a:pPr>
            <a:r>
              <a:rPr lang="hr-BA" sz="2000" dirty="0"/>
              <a:t>contact_book = {}</a:t>
            </a:r>
          </a:p>
          <a:p>
            <a:pPr marL="0" indent="0">
              <a:buNone/>
            </a:pPr>
            <a:r>
              <a:rPr lang="hr-BA" sz="2000" dirty="0"/>
              <a:t>contact_book["John Doe"] = {"phone": "1234567890", "email": "johndoe@example.com"}</a:t>
            </a:r>
          </a:p>
          <a:p>
            <a:pPr marL="0" indent="0">
              <a:buNone/>
            </a:pPr>
            <a:r>
              <a:rPr lang="hr-BA" sz="2000" dirty="0"/>
              <a:t>contact_book["Panos Fitsilis"] = {"phone": "1234567890", "email": "PanosFitsilis@example.com"}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hr-BA" sz="2000" dirty="0"/>
              <a:t>if "Panos Fitsilis" in contact_book:</a:t>
            </a:r>
            <a:r>
              <a:rPr lang="el-GR" sz="2000" dirty="0"/>
              <a:t>   #</a:t>
            </a:r>
            <a:r>
              <a:rPr lang="en-US" sz="2000" dirty="0"/>
              <a:t>DELETE</a:t>
            </a:r>
            <a:endParaRPr lang="hr-BA" sz="2000" dirty="0"/>
          </a:p>
          <a:p>
            <a:pPr marL="0" indent="0">
              <a:buNone/>
            </a:pPr>
            <a:r>
              <a:rPr lang="hr-BA" sz="2000" dirty="0"/>
              <a:t>    del contact_book["Panos Fitsilis"]</a:t>
            </a:r>
          </a:p>
          <a:p>
            <a:pPr marL="0" indent="0">
              <a:buNone/>
            </a:pPr>
            <a:r>
              <a:rPr lang="hr-BA" sz="2000" dirty="0"/>
              <a:t>if "John Doe" in contact_book:</a:t>
            </a:r>
            <a:r>
              <a:rPr lang="en-US" sz="2000" dirty="0"/>
              <a:t> #UPDATE</a:t>
            </a:r>
            <a:endParaRPr lang="hr-BA" sz="2000" dirty="0"/>
          </a:p>
          <a:p>
            <a:pPr marL="0" indent="0">
              <a:buNone/>
            </a:pPr>
            <a:r>
              <a:rPr lang="hr-BA" sz="2000" dirty="0"/>
              <a:t>    contact_book["John Doe"] = {"phone": "0987654321", "email": "john@example.com"}</a:t>
            </a:r>
          </a:p>
          <a:p>
            <a:pPr marL="0" indent="0">
              <a:buNone/>
            </a:pPr>
            <a:r>
              <a:rPr lang="hr-BA" sz="2000" dirty="0"/>
              <a:t>contact_book.get("John Doe", "Contact not found")</a:t>
            </a:r>
            <a:r>
              <a:rPr lang="en-US" sz="2000" dirty="0"/>
              <a:t>  #SEARCH</a:t>
            </a:r>
          </a:p>
          <a:p>
            <a:pPr marL="0" indent="0">
              <a:buNone/>
            </a:pPr>
            <a:endParaRPr lang="hr-BA" sz="2000" dirty="0"/>
          </a:p>
          <a:p>
            <a:pPr marL="0" indent="0">
              <a:buNone/>
            </a:pPr>
            <a:r>
              <a:rPr lang="hr-BA" sz="2000" dirty="0"/>
              <a:t>for name, details in contact_book.items():</a:t>
            </a:r>
            <a:r>
              <a:rPr lang="en-US" sz="2000"/>
              <a:t>  #LIST ALL</a:t>
            </a:r>
            <a:endParaRPr lang="hr-BA" sz="2000" dirty="0"/>
          </a:p>
          <a:p>
            <a:pPr marL="0" indent="0">
              <a:buNone/>
            </a:pPr>
            <a:r>
              <a:rPr lang="hr-BA" sz="2000" dirty="0"/>
              <a:t>    print(f"Name: {name}, Phone: {details['phone']}, Email: {details['email']}")</a:t>
            </a:r>
          </a:p>
        </p:txBody>
      </p:sp>
    </p:spTree>
    <p:extLst>
      <p:ext uri="{BB962C8B-B14F-4D97-AF65-F5344CB8AC3E}">
        <p14:creationId xmlns:p14="http://schemas.microsoft.com/office/powerpoint/2010/main" val="71540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CB50C-E05E-1004-1EB2-EC256810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 dirty="0"/>
              <a:t>Λύση/2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AFD3E0-9542-E041-ED5B-08F4C583C6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36185"/>
            <a:ext cx="10515600" cy="173021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buNone/>
            </a:pPr>
            <a:r>
              <a:rPr lang="hr-BA" altLang="el-GR" sz="2400" dirty="0"/>
              <a:t># Simple Contact Book</a:t>
            </a:r>
          </a:p>
          <a:p>
            <a:pPr marL="0" lvl="0" indent="0">
              <a:buNone/>
            </a:pPr>
            <a:endParaRPr lang="hr-BA" altLang="el-GR" sz="2400" dirty="0"/>
          </a:p>
          <a:p>
            <a:pPr marL="0" lvl="0" indent="0">
              <a:buNone/>
            </a:pPr>
            <a:r>
              <a:rPr lang="hr-BA" altLang="el-GR" sz="2400" dirty="0"/>
              <a:t>contact_book = {}</a:t>
            </a:r>
          </a:p>
          <a:p>
            <a:pPr marL="0" indent="0">
              <a:buNone/>
            </a:pPr>
            <a:endParaRPr lang="hr-BA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4225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774BB-35B4-4DEE-155B-8DDC227B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Λύση/2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40923-2A39-D9C6-83B9-1AD420C71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def add_contact(name, phone, email):</a:t>
            </a:r>
          </a:p>
          <a:p>
            <a:pPr marL="0" indent="0">
              <a:buNone/>
            </a:pPr>
            <a:r>
              <a:rPr lang="hr-BA" dirty="0"/>
              <a:t>    contact_book[name] = {"phone": phone, "email": email}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def remove_contact(name):</a:t>
            </a:r>
          </a:p>
          <a:p>
            <a:pPr marL="0" indent="0">
              <a:buNone/>
            </a:pPr>
            <a:r>
              <a:rPr lang="hr-BA" dirty="0"/>
              <a:t>    if name in contact_book:</a:t>
            </a:r>
          </a:p>
          <a:p>
            <a:pPr marL="0" indent="0">
              <a:buNone/>
            </a:pPr>
            <a:r>
              <a:rPr lang="hr-BA" dirty="0"/>
              <a:t>        del contact_book[name]</a:t>
            </a:r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2137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0355-5CB5-3401-D3F1-A29640FD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Λύση/2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DAE6E-749E-20DE-DFF3-DB4278FD9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BA" dirty="0"/>
              <a:t>def update_contact(name, phone, email):</a:t>
            </a:r>
          </a:p>
          <a:p>
            <a:pPr marL="0" indent="0">
              <a:buNone/>
            </a:pPr>
            <a:r>
              <a:rPr lang="hr-BA" dirty="0"/>
              <a:t>    if name in contact_book:</a:t>
            </a:r>
          </a:p>
          <a:p>
            <a:pPr marL="0" indent="0">
              <a:buNone/>
            </a:pPr>
            <a:r>
              <a:rPr lang="hr-BA" dirty="0"/>
              <a:t>        contact_book[name] = {"phone": phone, "email": email}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def get_contact_details(name):</a:t>
            </a:r>
          </a:p>
          <a:p>
            <a:pPr marL="0" indent="0">
              <a:buNone/>
            </a:pPr>
            <a:r>
              <a:rPr lang="hr-BA" dirty="0"/>
              <a:t>    return contact_book.get(name, "Contact not found")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def list_all_contacts():</a:t>
            </a:r>
          </a:p>
          <a:p>
            <a:pPr marL="0" indent="0">
              <a:buNone/>
            </a:pPr>
            <a:r>
              <a:rPr lang="hr-BA" dirty="0"/>
              <a:t>    for name, details in contact_book.items():</a:t>
            </a:r>
          </a:p>
          <a:p>
            <a:pPr marL="0" indent="0">
              <a:buNone/>
            </a:pPr>
            <a:r>
              <a:rPr lang="hr-BA" dirty="0"/>
              <a:t>        print(f"Name: {name}, Phone: {details['phone']}, Email: {details['email']}")</a:t>
            </a:r>
          </a:p>
        </p:txBody>
      </p:sp>
    </p:spTree>
    <p:extLst>
      <p:ext uri="{BB962C8B-B14F-4D97-AF65-F5344CB8AC3E}">
        <p14:creationId xmlns:p14="http://schemas.microsoft.com/office/powerpoint/2010/main" val="112814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8FC2-A8BB-564A-A4EC-3DD349B3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Λύση/2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A7E32-E9BA-07AE-2206-BD68D8C95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BA" dirty="0"/>
          </a:p>
          <a:p>
            <a:r>
              <a:rPr lang="hr-BA" dirty="0"/>
              <a:t># Example usage</a:t>
            </a:r>
          </a:p>
          <a:p>
            <a:r>
              <a:rPr lang="hr-BA" dirty="0"/>
              <a:t>add_contact("John Doe", "1234567890", "johndoe@example.com")</a:t>
            </a:r>
          </a:p>
          <a:p>
            <a:r>
              <a:rPr lang="hr-BA" dirty="0"/>
              <a:t>update_contact("John Doe", "0987654321", "john@example.com")</a:t>
            </a:r>
          </a:p>
          <a:p>
            <a:r>
              <a:rPr lang="hr-BA" dirty="0"/>
              <a:t>print(get_contact_details("John Doe"))  # Output: {'phone': '0987654321', 'email': 'john@example.com'}</a:t>
            </a:r>
          </a:p>
          <a:p>
            <a:r>
              <a:rPr lang="hr-BA" dirty="0"/>
              <a:t>list_all_contacts()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577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574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Python dictionaries</vt:lpstr>
      <vt:lpstr>Εκφώνηση</vt:lpstr>
      <vt:lpstr>Λύση/1</vt:lpstr>
      <vt:lpstr>Λύση/2</vt:lpstr>
      <vt:lpstr>Λύση/2 </vt:lpstr>
      <vt:lpstr>Λύση/2 </vt:lpstr>
      <vt:lpstr>Λύση/2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dictionaries</dc:title>
  <dc:creator>FITSILIS PANAGIOTIS</dc:creator>
  <cp:lastModifiedBy>FITSILIS PANAGIOTIS</cp:lastModifiedBy>
  <cp:revision>1</cp:revision>
  <dcterms:created xsi:type="dcterms:W3CDTF">2024-01-09T08:07:01Z</dcterms:created>
  <dcterms:modified xsi:type="dcterms:W3CDTF">2024-01-09T08:24:07Z</dcterms:modified>
</cp:coreProperties>
</file>