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9" r:id="rId1"/>
  </p:sldMasterIdLst>
  <p:notesMasterIdLst>
    <p:notesMasterId r:id="rId18"/>
  </p:notesMasterIdLst>
  <p:sldIdLst>
    <p:sldId id="256" r:id="rId2"/>
    <p:sldId id="259" r:id="rId3"/>
    <p:sldId id="258" r:id="rId4"/>
    <p:sldId id="267" r:id="rId5"/>
    <p:sldId id="257" r:id="rId6"/>
    <p:sldId id="260" r:id="rId7"/>
    <p:sldId id="266" r:id="rId8"/>
    <p:sldId id="280" r:id="rId9"/>
    <p:sldId id="281" r:id="rId10"/>
    <p:sldId id="282" r:id="rId11"/>
    <p:sldId id="283" r:id="rId12"/>
    <p:sldId id="261" r:id="rId13"/>
    <p:sldId id="276" r:id="rId14"/>
    <p:sldId id="263" r:id="rId15"/>
    <p:sldId id="278" r:id="rId16"/>
    <p:sldId id="265" r:id="rId17"/>
  </p:sldIdLst>
  <p:sldSz cx="12192000" cy="6858000"/>
  <p:notesSz cx="6858000" cy="9144000"/>
  <p:embeddedFontLst>
    <p:embeddedFont>
      <p:font typeface="Comic Sans MS" pitchFamily="66" charset="0"/>
      <p:regular r:id="rId19"/>
      <p:bold r:id="rId20"/>
      <p:italic r:id="rId21"/>
      <p:boldItalic r:id="rId22"/>
    </p:embeddedFont>
    <p:embeddedFont>
      <p:font typeface="Love Ya Like A Sister" charset="0"/>
      <p:regular r:id="rId23"/>
    </p:embeddedFont>
    <p:embeddedFont>
      <p:font typeface="Chelsea Market" charset="0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Abril Fatface" charset="0"/>
      <p:regular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720" y="-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a073618e60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a073618e60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11556322cae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8" name="Google Shape;708;g11556322cae_0_2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11556322cae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8" name="Google Shape;708;g11556322cae_0_2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ga073618e60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4" name="Google Shape;664;ga073618e60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a073618e6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ga073618e6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ga073618e60_0_7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8" name="Google Shape;1168;ga073618e60_0_7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ga073618e60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0" name="Google Shape;700;ga073618e60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111c3728c19_2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111c3728c19_2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ga073618e6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7" name="Google Shape;637;ga073618e6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ga073618e60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5" name="Google Shape;715;ga073618e60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11556322cae_0_7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3" name="Google Shape;593;g11556322cae_0_7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a073618e6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7" name="Google Shape;657;ga073618e6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11556322cae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8" name="Google Shape;708;g11556322cae_0_2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11556322cae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8" name="Google Shape;708;g11556322cae_0_2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11556322cae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8" name="Google Shape;708;g11556322cae_0_2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CUSTOM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1749275" y="1736375"/>
            <a:ext cx="9022200" cy="2870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1749275" y="5715300"/>
            <a:ext cx="93651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2pPr>
            <a:lvl3pPr lvl="2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3pPr>
            <a:lvl4pPr lvl="3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4pPr>
            <a:lvl5pPr lvl="4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5pPr>
            <a:lvl6pPr lvl="5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6pPr>
            <a:lvl7pPr lvl="6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7pPr>
            <a:lvl8pPr lvl="7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8pPr>
            <a:lvl9pPr lvl="8">
              <a:spcBef>
                <a:spcPts val="2100"/>
              </a:spcBef>
              <a:spcAft>
                <a:spcPts val="210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348440" y="5568647"/>
            <a:ext cx="893014" cy="1095205"/>
          </a:xfrm>
          <a:custGeom>
            <a:avLst/>
            <a:gdLst/>
            <a:ahLst/>
            <a:cxnLst/>
            <a:rect l="l" t="t" r="r" b="b"/>
            <a:pathLst>
              <a:path w="1227511" h="1505436" extrusionOk="0">
                <a:moveTo>
                  <a:pt x="573904" y="1466748"/>
                </a:moveTo>
                <a:cubicBezTo>
                  <a:pt x="592847" y="1467000"/>
                  <a:pt x="611538" y="1469778"/>
                  <a:pt x="629219" y="1480386"/>
                </a:cubicBezTo>
                <a:cubicBezTo>
                  <a:pt x="631241" y="1480386"/>
                  <a:pt x="631241" y="1485440"/>
                  <a:pt x="634272" y="1496554"/>
                </a:cubicBezTo>
                <a:cubicBezTo>
                  <a:pt x="592849" y="1510696"/>
                  <a:pt x="553446" y="1506656"/>
                  <a:pt x="516063" y="1493522"/>
                </a:cubicBezTo>
                <a:cubicBezTo>
                  <a:pt x="504949" y="1490491"/>
                  <a:pt x="506971" y="1468264"/>
                  <a:pt x="517074" y="1468264"/>
                </a:cubicBezTo>
                <a:cubicBezTo>
                  <a:pt x="535764" y="1468769"/>
                  <a:pt x="554960" y="1466496"/>
                  <a:pt x="573904" y="1466748"/>
                </a:cubicBezTo>
                <a:close/>
                <a:moveTo>
                  <a:pt x="790872" y="1441994"/>
                </a:moveTo>
                <a:cubicBezTo>
                  <a:pt x="796932" y="1441994"/>
                  <a:pt x="806026" y="1454119"/>
                  <a:pt x="815119" y="1463210"/>
                </a:cubicBezTo>
                <a:cubicBezTo>
                  <a:pt x="778747" y="1486449"/>
                  <a:pt x="743386" y="1491500"/>
                  <a:pt x="708023" y="1495542"/>
                </a:cubicBezTo>
                <a:cubicBezTo>
                  <a:pt x="702972" y="1496551"/>
                  <a:pt x="692869" y="1488469"/>
                  <a:pt x="691858" y="1483418"/>
                </a:cubicBezTo>
                <a:cubicBezTo>
                  <a:pt x="690849" y="1478366"/>
                  <a:pt x="696909" y="1467253"/>
                  <a:pt x="700952" y="1465233"/>
                </a:cubicBezTo>
                <a:cubicBezTo>
                  <a:pt x="730250" y="1456139"/>
                  <a:pt x="760560" y="1448057"/>
                  <a:pt x="790872" y="1441994"/>
                </a:cubicBezTo>
                <a:close/>
                <a:moveTo>
                  <a:pt x="355421" y="1411685"/>
                </a:moveTo>
                <a:cubicBezTo>
                  <a:pt x="383711" y="1420779"/>
                  <a:pt x="410989" y="1430881"/>
                  <a:pt x="438267" y="1441995"/>
                </a:cubicBezTo>
                <a:cubicBezTo>
                  <a:pt x="444330" y="1445026"/>
                  <a:pt x="446352" y="1456140"/>
                  <a:pt x="450392" y="1463211"/>
                </a:cubicBezTo>
                <a:cubicBezTo>
                  <a:pt x="442310" y="1467253"/>
                  <a:pt x="433216" y="1475336"/>
                  <a:pt x="428165" y="1473315"/>
                </a:cubicBezTo>
                <a:cubicBezTo>
                  <a:pt x="396844" y="1461191"/>
                  <a:pt x="364515" y="1450077"/>
                  <a:pt x="334205" y="1425830"/>
                </a:cubicBezTo>
                <a:cubicBezTo>
                  <a:pt x="344308" y="1418757"/>
                  <a:pt x="351381" y="1410674"/>
                  <a:pt x="355421" y="1411685"/>
                </a:cubicBezTo>
                <a:close/>
                <a:moveTo>
                  <a:pt x="960100" y="1362937"/>
                </a:moveTo>
                <a:cubicBezTo>
                  <a:pt x="965151" y="1366221"/>
                  <a:pt x="969193" y="1373293"/>
                  <a:pt x="971718" y="1384407"/>
                </a:cubicBezTo>
                <a:cubicBezTo>
                  <a:pt x="945449" y="1401583"/>
                  <a:pt x="917159" y="1419768"/>
                  <a:pt x="887861" y="1436944"/>
                </a:cubicBezTo>
                <a:cubicBezTo>
                  <a:pt x="878767" y="1441995"/>
                  <a:pt x="877758" y="1440986"/>
                  <a:pt x="857551" y="1418759"/>
                </a:cubicBezTo>
                <a:cubicBezTo>
                  <a:pt x="885841" y="1400574"/>
                  <a:pt x="914130" y="1381375"/>
                  <a:pt x="942418" y="1364199"/>
                </a:cubicBezTo>
                <a:cubicBezTo>
                  <a:pt x="948985" y="1360158"/>
                  <a:pt x="955048" y="1359653"/>
                  <a:pt x="960100" y="1362937"/>
                </a:cubicBezTo>
                <a:close/>
                <a:moveTo>
                  <a:pt x="203873" y="1300548"/>
                </a:moveTo>
                <a:cubicBezTo>
                  <a:pt x="235191" y="1326816"/>
                  <a:pt x="264492" y="1350054"/>
                  <a:pt x="291770" y="1374302"/>
                </a:cubicBezTo>
                <a:cubicBezTo>
                  <a:pt x="279645" y="1400571"/>
                  <a:pt x="267523" y="1388446"/>
                  <a:pt x="256409" y="1380364"/>
                </a:cubicBezTo>
                <a:cubicBezTo>
                  <a:pt x="210944" y="1350054"/>
                  <a:pt x="197810" y="1331869"/>
                  <a:pt x="203873" y="1300548"/>
                </a:cubicBezTo>
                <a:close/>
                <a:moveTo>
                  <a:pt x="1080835" y="1223764"/>
                </a:moveTo>
                <a:cubicBezTo>
                  <a:pt x="1088917" y="1239929"/>
                  <a:pt x="1095991" y="1248012"/>
                  <a:pt x="1094980" y="1254074"/>
                </a:cubicBezTo>
                <a:cubicBezTo>
                  <a:pt x="1091948" y="1274281"/>
                  <a:pt x="1048505" y="1316713"/>
                  <a:pt x="1016173" y="1333889"/>
                </a:cubicBezTo>
                <a:cubicBezTo>
                  <a:pt x="1013142" y="1327827"/>
                  <a:pt x="1005060" y="1317724"/>
                  <a:pt x="1007082" y="1314693"/>
                </a:cubicBezTo>
                <a:cubicBezTo>
                  <a:pt x="1029309" y="1285395"/>
                  <a:pt x="1052545" y="1257105"/>
                  <a:pt x="1080835" y="1223764"/>
                </a:cubicBezTo>
                <a:close/>
                <a:moveTo>
                  <a:pt x="98291" y="1167061"/>
                </a:moveTo>
                <a:cubicBezTo>
                  <a:pt x="104353" y="1166935"/>
                  <a:pt x="108394" y="1167187"/>
                  <a:pt x="109910" y="1169207"/>
                </a:cubicBezTo>
                <a:cubicBezTo>
                  <a:pt x="127086" y="1192446"/>
                  <a:pt x="143251" y="1217704"/>
                  <a:pt x="158407" y="1242963"/>
                </a:cubicBezTo>
                <a:cubicBezTo>
                  <a:pt x="161438" y="1247003"/>
                  <a:pt x="156384" y="1256097"/>
                  <a:pt x="155375" y="1262159"/>
                </a:cubicBezTo>
                <a:cubicBezTo>
                  <a:pt x="150324" y="1265190"/>
                  <a:pt x="146282" y="1267210"/>
                  <a:pt x="142242" y="1268221"/>
                </a:cubicBezTo>
                <a:cubicBezTo>
                  <a:pt x="122035" y="1237909"/>
                  <a:pt x="101827" y="1207600"/>
                  <a:pt x="74549" y="1167187"/>
                </a:cubicBezTo>
                <a:cubicBezTo>
                  <a:pt x="84147" y="1167693"/>
                  <a:pt x="92229" y="1167188"/>
                  <a:pt x="98291" y="1167061"/>
                </a:cubicBezTo>
                <a:close/>
                <a:moveTo>
                  <a:pt x="1180858" y="1079287"/>
                </a:moveTo>
                <a:cubicBezTo>
                  <a:pt x="1182878" y="1125762"/>
                  <a:pt x="1155600" y="1157082"/>
                  <a:pt x="1136403" y="1194465"/>
                </a:cubicBezTo>
                <a:cubicBezTo>
                  <a:pt x="1111145" y="1184361"/>
                  <a:pt x="1111145" y="1173247"/>
                  <a:pt x="1117207" y="1157082"/>
                </a:cubicBezTo>
                <a:cubicBezTo>
                  <a:pt x="1138424" y="1101514"/>
                  <a:pt x="1150548" y="1084338"/>
                  <a:pt x="1180858" y="1079287"/>
                </a:cubicBezTo>
                <a:close/>
                <a:moveTo>
                  <a:pt x="526165" y="996444"/>
                </a:moveTo>
                <a:cubicBezTo>
                  <a:pt x="561526" y="1008566"/>
                  <a:pt x="596887" y="1021702"/>
                  <a:pt x="635279" y="1035845"/>
                </a:cubicBezTo>
                <a:cubicBezTo>
                  <a:pt x="612043" y="1070197"/>
                  <a:pt x="587796" y="1056052"/>
                  <a:pt x="569609" y="1051001"/>
                </a:cubicBezTo>
                <a:cubicBezTo>
                  <a:pt x="549402" y="1045950"/>
                  <a:pt x="531217" y="1032816"/>
                  <a:pt x="514041" y="1019680"/>
                </a:cubicBezTo>
                <a:cubicBezTo>
                  <a:pt x="505958" y="1013618"/>
                  <a:pt x="516061" y="993412"/>
                  <a:pt x="526165" y="996444"/>
                </a:cubicBezTo>
                <a:close/>
                <a:moveTo>
                  <a:pt x="40199" y="990381"/>
                </a:moveTo>
                <a:cubicBezTo>
                  <a:pt x="57375" y="1028773"/>
                  <a:pt x="69500" y="1065145"/>
                  <a:pt x="75562" y="1108588"/>
                </a:cubicBezTo>
                <a:cubicBezTo>
                  <a:pt x="34137" y="1103537"/>
                  <a:pt x="37168" y="1072218"/>
                  <a:pt x="31108" y="1051000"/>
                </a:cubicBezTo>
                <a:cubicBezTo>
                  <a:pt x="27065" y="1033824"/>
                  <a:pt x="6858" y="1010588"/>
                  <a:pt x="40199" y="990381"/>
                </a:cubicBezTo>
                <a:close/>
                <a:moveTo>
                  <a:pt x="751469" y="930770"/>
                </a:moveTo>
                <a:cubicBezTo>
                  <a:pt x="767634" y="932790"/>
                  <a:pt x="779758" y="941884"/>
                  <a:pt x="770665" y="955018"/>
                </a:cubicBezTo>
                <a:cubicBezTo>
                  <a:pt x="751469" y="981287"/>
                  <a:pt x="729241" y="1005535"/>
                  <a:pt x="706003" y="1027762"/>
                </a:cubicBezTo>
                <a:cubicBezTo>
                  <a:pt x="701963" y="1031802"/>
                  <a:pt x="688829" y="1024731"/>
                  <a:pt x="673673" y="1020689"/>
                </a:cubicBezTo>
                <a:cubicBezTo>
                  <a:pt x="702972" y="986339"/>
                  <a:pt x="727221" y="959060"/>
                  <a:pt x="751469" y="930770"/>
                </a:cubicBezTo>
                <a:close/>
                <a:moveTo>
                  <a:pt x="1207126" y="900461"/>
                </a:moveTo>
                <a:cubicBezTo>
                  <a:pt x="1212178" y="900461"/>
                  <a:pt x="1221269" y="906524"/>
                  <a:pt x="1221269" y="910564"/>
                </a:cubicBezTo>
                <a:cubicBezTo>
                  <a:pt x="1219249" y="946936"/>
                  <a:pt x="1225311" y="985328"/>
                  <a:pt x="1201064" y="1017660"/>
                </a:cubicBezTo>
                <a:cubicBezTo>
                  <a:pt x="1198033" y="1020689"/>
                  <a:pt x="1191971" y="1020689"/>
                  <a:pt x="1181868" y="1022711"/>
                </a:cubicBezTo>
                <a:cubicBezTo>
                  <a:pt x="1172775" y="980277"/>
                  <a:pt x="1186920" y="945927"/>
                  <a:pt x="1192982" y="909555"/>
                </a:cubicBezTo>
                <a:cubicBezTo>
                  <a:pt x="1193991" y="905513"/>
                  <a:pt x="1202073" y="900461"/>
                  <a:pt x="1207126" y="900461"/>
                </a:cubicBezTo>
                <a:close/>
                <a:moveTo>
                  <a:pt x="448372" y="843881"/>
                </a:moveTo>
                <a:cubicBezTo>
                  <a:pt x="454434" y="842872"/>
                  <a:pt x="465548" y="848933"/>
                  <a:pt x="466557" y="852975"/>
                </a:cubicBezTo>
                <a:cubicBezTo>
                  <a:pt x="473631" y="884296"/>
                  <a:pt x="480702" y="916625"/>
                  <a:pt x="484744" y="948955"/>
                </a:cubicBezTo>
                <a:cubicBezTo>
                  <a:pt x="486764" y="955017"/>
                  <a:pt x="478682" y="962091"/>
                  <a:pt x="474640" y="971182"/>
                </a:cubicBezTo>
                <a:cubicBezTo>
                  <a:pt x="438267" y="934810"/>
                  <a:pt x="435236" y="898440"/>
                  <a:pt x="436247" y="860048"/>
                </a:cubicBezTo>
                <a:cubicBezTo>
                  <a:pt x="436247" y="853986"/>
                  <a:pt x="443321" y="844893"/>
                  <a:pt x="448372" y="843881"/>
                </a:cubicBezTo>
                <a:close/>
                <a:moveTo>
                  <a:pt x="16961" y="804480"/>
                </a:moveTo>
                <a:cubicBezTo>
                  <a:pt x="48280" y="841861"/>
                  <a:pt x="33126" y="874193"/>
                  <a:pt x="36157" y="903492"/>
                </a:cubicBezTo>
                <a:cubicBezTo>
                  <a:pt x="37167" y="911574"/>
                  <a:pt x="31106" y="919657"/>
                  <a:pt x="26053" y="927739"/>
                </a:cubicBezTo>
                <a:cubicBezTo>
                  <a:pt x="25044" y="929762"/>
                  <a:pt x="17970" y="927739"/>
                  <a:pt x="11910" y="927739"/>
                </a:cubicBezTo>
                <a:cubicBezTo>
                  <a:pt x="-1226" y="895410"/>
                  <a:pt x="-2235" y="864089"/>
                  <a:pt x="2816" y="830748"/>
                </a:cubicBezTo>
                <a:cubicBezTo>
                  <a:pt x="4836" y="822665"/>
                  <a:pt x="10899" y="815594"/>
                  <a:pt x="16961" y="804480"/>
                </a:cubicBezTo>
                <a:close/>
                <a:moveTo>
                  <a:pt x="776727" y="753964"/>
                </a:moveTo>
                <a:cubicBezTo>
                  <a:pt x="781778" y="753964"/>
                  <a:pt x="789860" y="763058"/>
                  <a:pt x="790871" y="769120"/>
                </a:cubicBezTo>
                <a:cubicBezTo>
                  <a:pt x="791880" y="785285"/>
                  <a:pt x="790871" y="800439"/>
                  <a:pt x="791880" y="816604"/>
                </a:cubicBezTo>
                <a:cubicBezTo>
                  <a:pt x="791880" y="830748"/>
                  <a:pt x="792891" y="844893"/>
                  <a:pt x="790871" y="859038"/>
                </a:cubicBezTo>
                <a:cubicBezTo>
                  <a:pt x="789860" y="865100"/>
                  <a:pt x="782789" y="873183"/>
                  <a:pt x="776727" y="874192"/>
                </a:cubicBezTo>
                <a:cubicBezTo>
                  <a:pt x="771676" y="875203"/>
                  <a:pt x="759551" y="868132"/>
                  <a:pt x="759551" y="863080"/>
                </a:cubicBezTo>
                <a:cubicBezTo>
                  <a:pt x="757531" y="830748"/>
                  <a:pt x="757531" y="797408"/>
                  <a:pt x="758540" y="765078"/>
                </a:cubicBezTo>
                <a:cubicBezTo>
                  <a:pt x="758540" y="761036"/>
                  <a:pt x="770664" y="753964"/>
                  <a:pt x="776727" y="753964"/>
                </a:cubicBezTo>
                <a:close/>
                <a:moveTo>
                  <a:pt x="1210156" y="721634"/>
                </a:moveTo>
                <a:cubicBezTo>
                  <a:pt x="1213185" y="720622"/>
                  <a:pt x="1224298" y="730725"/>
                  <a:pt x="1224298" y="735776"/>
                </a:cubicBezTo>
                <a:cubicBezTo>
                  <a:pt x="1225309" y="767097"/>
                  <a:pt x="1225309" y="797407"/>
                  <a:pt x="1223289" y="828728"/>
                </a:cubicBezTo>
                <a:cubicBezTo>
                  <a:pt x="1223289" y="833779"/>
                  <a:pt x="1212176" y="840850"/>
                  <a:pt x="1207125" y="840850"/>
                </a:cubicBezTo>
                <a:cubicBezTo>
                  <a:pt x="1202073" y="840850"/>
                  <a:pt x="1192980" y="832768"/>
                  <a:pt x="1191969" y="826705"/>
                </a:cubicBezTo>
                <a:cubicBezTo>
                  <a:pt x="1189949" y="811552"/>
                  <a:pt x="1190960" y="795387"/>
                  <a:pt x="1190960" y="780231"/>
                </a:cubicBezTo>
                <a:cubicBezTo>
                  <a:pt x="1190960" y="766086"/>
                  <a:pt x="1188938" y="751943"/>
                  <a:pt x="1191969" y="738807"/>
                </a:cubicBezTo>
                <a:cubicBezTo>
                  <a:pt x="1192980" y="731736"/>
                  <a:pt x="1202073" y="724663"/>
                  <a:pt x="1210156" y="721634"/>
                </a:cubicBezTo>
                <a:close/>
                <a:moveTo>
                  <a:pt x="453423" y="663035"/>
                </a:moveTo>
                <a:cubicBezTo>
                  <a:pt x="457465" y="662024"/>
                  <a:pt x="468577" y="671117"/>
                  <a:pt x="469588" y="675157"/>
                </a:cubicBezTo>
                <a:cubicBezTo>
                  <a:pt x="470599" y="706478"/>
                  <a:pt x="470599" y="737799"/>
                  <a:pt x="469588" y="768109"/>
                </a:cubicBezTo>
                <a:cubicBezTo>
                  <a:pt x="469588" y="773160"/>
                  <a:pt x="459485" y="781242"/>
                  <a:pt x="453423" y="781242"/>
                </a:cubicBezTo>
                <a:cubicBezTo>
                  <a:pt x="448372" y="781242"/>
                  <a:pt x="438267" y="773160"/>
                  <a:pt x="438267" y="768109"/>
                </a:cubicBezTo>
                <a:cubicBezTo>
                  <a:pt x="436247" y="750933"/>
                  <a:pt x="437258" y="733759"/>
                  <a:pt x="437258" y="716583"/>
                </a:cubicBezTo>
                <a:cubicBezTo>
                  <a:pt x="436247" y="717592"/>
                  <a:pt x="435238" y="717592"/>
                  <a:pt x="435238" y="717592"/>
                </a:cubicBezTo>
                <a:cubicBezTo>
                  <a:pt x="435238" y="705469"/>
                  <a:pt x="433216" y="692333"/>
                  <a:pt x="436247" y="680211"/>
                </a:cubicBezTo>
                <a:cubicBezTo>
                  <a:pt x="438267" y="673137"/>
                  <a:pt x="446351" y="666066"/>
                  <a:pt x="453423" y="663035"/>
                </a:cubicBezTo>
                <a:close/>
                <a:moveTo>
                  <a:pt x="16961" y="633734"/>
                </a:moveTo>
                <a:cubicBezTo>
                  <a:pt x="23023" y="639797"/>
                  <a:pt x="33126" y="644848"/>
                  <a:pt x="35148" y="651919"/>
                </a:cubicBezTo>
                <a:cubicBezTo>
                  <a:pt x="42220" y="678189"/>
                  <a:pt x="36157" y="728705"/>
                  <a:pt x="22012" y="752952"/>
                </a:cubicBezTo>
                <a:cubicBezTo>
                  <a:pt x="-5266" y="722643"/>
                  <a:pt x="-6275" y="673137"/>
                  <a:pt x="16961" y="633734"/>
                </a:cubicBezTo>
                <a:close/>
                <a:moveTo>
                  <a:pt x="768645" y="565032"/>
                </a:moveTo>
                <a:cubicBezTo>
                  <a:pt x="779758" y="575135"/>
                  <a:pt x="787841" y="579177"/>
                  <a:pt x="788850" y="583217"/>
                </a:cubicBezTo>
                <a:cubicBezTo>
                  <a:pt x="790872" y="615549"/>
                  <a:pt x="790872" y="648890"/>
                  <a:pt x="790872" y="681220"/>
                </a:cubicBezTo>
                <a:cubicBezTo>
                  <a:pt x="790872" y="685260"/>
                  <a:pt x="782790" y="693344"/>
                  <a:pt x="778747" y="693344"/>
                </a:cubicBezTo>
                <a:cubicBezTo>
                  <a:pt x="771676" y="693344"/>
                  <a:pt x="760562" y="688293"/>
                  <a:pt x="760562" y="684251"/>
                </a:cubicBezTo>
                <a:cubicBezTo>
                  <a:pt x="755509" y="646868"/>
                  <a:pt x="748437" y="608476"/>
                  <a:pt x="768645" y="565032"/>
                </a:cubicBezTo>
                <a:close/>
                <a:moveTo>
                  <a:pt x="1206113" y="540785"/>
                </a:moveTo>
                <a:cubicBezTo>
                  <a:pt x="1210155" y="539776"/>
                  <a:pt x="1220258" y="544828"/>
                  <a:pt x="1220258" y="548868"/>
                </a:cubicBezTo>
                <a:cubicBezTo>
                  <a:pt x="1223289" y="576148"/>
                  <a:pt x="1225309" y="604436"/>
                  <a:pt x="1225309" y="631714"/>
                </a:cubicBezTo>
                <a:cubicBezTo>
                  <a:pt x="1225309" y="641819"/>
                  <a:pt x="1218238" y="651921"/>
                  <a:pt x="1212175" y="671117"/>
                </a:cubicBezTo>
                <a:cubicBezTo>
                  <a:pt x="1200053" y="656972"/>
                  <a:pt x="1192980" y="651921"/>
                  <a:pt x="1192980" y="647881"/>
                </a:cubicBezTo>
                <a:cubicBezTo>
                  <a:pt x="1191971" y="616560"/>
                  <a:pt x="1190960" y="586251"/>
                  <a:pt x="1191971" y="554930"/>
                </a:cubicBezTo>
                <a:cubicBezTo>
                  <a:pt x="1191971" y="549879"/>
                  <a:pt x="1200053" y="542807"/>
                  <a:pt x="1206113" y="540785"/>
                </a:cubicBezTo>
                <a:close/>
                <a:moveTo>
                  <a:pt x="453423" y="483194"/>
                </a:moveTo>
                <a:cubicBezTo>
                  <a:pt x="457463" y="482185"/>
                  <a:pt x="468577" y="488248"/>
                  <a:pt x="468577" y="491279"/>
                </a:cubicBezTo>
                <a:cubicBezTo>
                  <a:pt x="468577" y="526640"/>
                  <a:pt x="466557" y="562001"/>
                  <a:pt x="464537" y="597362"/>
                </a:cubicBezTo>
                <a:cubicBezTo>
                  <a:pt x="463526" y="599384"/>
                  <a:pt x="453423" y="601404"/>
                  <a:pt x="443318" y="607466"/>
                </a:cubicBezTo>
                <a:cubicBezTo>
                  <a:pt x="430184" y="566043"/>
                  <a:pt x="436247" y="530680"/>
                  <a:pt x="437258" y="495319"/>
                </a:cubicBezTo>
                <a:cubicBezTo>
                  <a:pt x="437258" y="490268"/>
                  <a:pt x="447361" y="484206"/>
                  <a:pt x="453423" y="483194"/>
                </a:cubicBezTo>
                <a:close/>
                <a:moveTo>
                  <a:pt x="19992" y="454907"/>
                </a:moveTo>
                <a:cubicBezTo>
                  <a:pt x="42220" y="462990"/>
                  <a:pt x="38177" y="482186"/>
                  <a:pt x="36157" y="498350"/>
                </a:cubicBezTo>
                <a:cubicBezTo>
                  <a:pt x="34137" y="522600"/>
                  <a:pt x="48282" y="551898"/>
                  <a:pt x="17970" y="574125"/>
                </a:cubicBezTo>
                <a:cubicBezTo>
                  <a:pt x="-7287" y="532702"/>
                  <a:pt x="-5267" y="483197"/>
                  <a:pt x="19992" y="454907"/>
                </a:cubicBezTo>
                <a:close/>
                <a:moveTo>
                  <a:pt x="775716" y="394288"/>
                </a:moveTo>
                <a:cubicBezTo>
                  <a:pt x="780768" y="400351"/>
                  <a:pt x="790870" y="407422"/>
                  <a:pt x="790870" y="414495"/>
                </a:cubicBezTo>
                <a:cubicBezTo>
                  <a:pt x="792892" y="446825"/>
                  <a:pt x="791881" y="479155"/>
                  <a:pt x="791881" y="511487"/>
                </a:cubicBezTo>
                <a:cubicBezTo>
                  <a:pt x="787839" y="512496"/>
                  <a:pt x="782788" y="514518"/>
                  <a:pt x="778747" y="516538"/>
                </a:cubicBezTo>
                <a:cubicBezTo>
                  <a:pt x="771674" y="510476"/>
                  <a:pt x="758540" y="505425"/>
                  <a:pt x="758540" y="499362"/>
                </a:cubicBezTo>
                <a:cubicBezTo>
                  <a:pt x="756520" y="470064"/>
                  <a:pt x="756520" y="440763"/>
                  <a:pt x="757529" y="411464"/>
                </a:cubicBezTo>
                <a:cubicBezTo>
                  <a:pt x="757529" y="405402"/>
                  <a:pt x="769654" y="400351"/>
                  <a:pt x="775716" y="394288"/>
                </a:cubicBezTo>
                <a:close/>
                <a:moveTo>
                  <a:pt x="1199801" y="361578"/>
                </a:moveTo>
                <a:cubicBezTo>
                  <a:pt x="1205610" y="359431"/>
                  <a:pt x="1214198" y="360946"/>
                  <a:pt x="1225312" y="364987"/>
                </a:cubicBezTo>
                <a:cubicBezTo>
                  <a:pt x="1224301" y="405402"/>
                  <a:pt x="1234405" y="444803"/>
                  <a:pt x="1218240" y="482186"/>
                </a:cubicBezTo>
                <a:cubicBezTo>
                  <a:pt x="1214198" y="483195"/>
                  <a:pt x="1210156" y="483195"/>
                  <a:pt x="1206116" y="484206"/>
                </a:cubicBezTo>
                <a:cubicBezTo>
                  <a:pt x="1201064" y="476124"/>
                  <a:pt x="1191971" y="468041"/>
                  <a:pt x="1191971" y="459959"/>
                </a:cubicBezTo>
                <a:cubicBezTo>
                  <a:pt x="1189951" y="433689"/>
                  <a:pt x="1190960" y="406411"/>
                  <a:pt x="1190960" y="380143"/>
                </a:cubicBezTo>
                <a:cubicBezTo>
                  <a:pt x="1190960" y="369534"/>
                  <a:pt x="1193991" y="363725"/>
                  <a:pt x="1199801" y="361578"/>
                </a:cubicBezTo>
                <a:close/>
                <a:moveTo>
                  <a:pt x="453423" y="291234"/>
                </a:moveTo>
                <a:cubicBezTo>
                  <a:pt x="461506" y="305379"/>
                  <a:pt x="469588" y="313461"/>
                  <a:pt x="469588" y="320535"/>
                </a:cubicBezTo>
                <a:cubicBezTo>
                  <a:pt x="471608" y="346802"/>
                  <a:pt x="470599" y="374081"/>
                  <a:pt x="470599" y="400350"/>
                </a:cubicBezTo>
                <a:cubicBezTo>
                  <a:pt x="470599" y="413484"/>
                  <a:pt x="463526" y="422577"/>
                  <a:pt x="450392" y="419546"/>
                </a:cubicBezTo>
                <a:cubicBezTo>
                  <a:pt x="444330" y="417524"/>
                  <a:pt x="436247" y="407421"/>
                  <a:pt x="435236" y="400350"/>
                </a:cubicBezTo>
                <a:cubicBezTo>
                  <a:pt x="434227" y="372061"/>
                  <a:pt x="434227" y="343771"/>
                  <a:pt x="436247" y="315482"/>
                </a:cubicBezTo>
                <a:cubicBezTo>
                  <a:pt x="437258" y="309421"/>
                  <a:pt x="444330" y="304368"/>
                  <a:pt x="453423" y="291234"/>
                </a:cubicBezTo>
                <a:close/>
                <a:moveTo>
                  <a:pt x="18984" y="267998"/>
                </a:moveTo>
                <a:cubicBezTo>
                  <a:pt x="42222" y="308410"/>
                  <a:pt x="42222" y="359938"/>
                  <a:pt x="21004" y="392268"/>
                </a:cubicBezTo>
                <a:cubicBezTo>
                  <a:pt x="14941" y="387217"/>
                  <a:pt x="4839" y="383177"/>
                  <a:pt x="4839" y="378123"/>
                </a:cubicBezTo>
                <a:cubicBezTo>
                  <a:pt x="2819" y="349836"/>
                  <a:pt x="797" y="322555"/>
                  <a:pt x="1808" y="294268"/>
                </a:cubicBezTo>
                <a:cubicBezTo>
                  <a:pt x="1808" y="287194"/>
                  <a:pt x="10901" y="280123"/>
                  <a:pt x="18984" y="267998"/>
                </a:cubicBezTo>
                <a:close/>
                <a:moveTo>
                  <a:pt x="777736" y="214450"/>
                </a:moveTo>
                <a:cubicBezTo>
                  <a:pt x="782790" y="214450"/>
                  <a:pt x="790872" y="223544"/>
                  <a:pt x="790872" y="229606"/>
                </a:cubicBezTo>
                <a:cubicBezTo>
                  <a:pt x="792892" y="244760"/>
                  <a:pt x="791881" y="260925"/>
                  <a:pt x="791881" y="276080"/>
                </a:cubicBezTo>
                <a:cubicBezTo>
                  <a:pt x="791881" y="276080"/>
                  <a:pt x="791881" y="276080"/>
                  <a:pt x="792892" y="276080"/>
                </a:cubicBezTo>
                <a:cubicBezTo>
                  <a:pt x="791881" y="291234"/>
                  <a:pt x="791881" y="307399"/>
                  <a:pt x="788850" y="322555"/>
                </a:cubicBezTo>
                <a:cubicBezTo>
                  <a:pt x="787841" y="326595"/>
                  <a:pt x="779758" y="333668"/>
                  <a:pt x="775716" y="333668"/>
                </a:cubicBezTo>
                <a:cubicBezTo>
                  <a:pt x="769654" y="332657"/>
                  <a:pt x="758540" y="326595"/>
                  <a:pt x="758540" y="322555"/>
                </a:cubicBezTo>
                <a:cubicBezTo>
                  <a:pt x="757531" y="290225"/>
                  <a:pt x="757531" y="257893"/>
                  <a:pt x="759551" y="225564"/>
                </a:cubicBezTo>
                <a:cubicBezTo>
                  <a:pt x="759551" y="221524"/>
                  <a:pt x="771676" y="214450"/>
                  <a:pt x="777736" y="214450"/>
                </a:cubicBezTo>
                <a:close/>
                <a:moveTo>
                  <a:pt x="1202073" y="181110"/>
                </a:moveTo>
                <a:cubicBezTo>
                  <a:pt x="1207124" y="180101"/>
                  <a:pt x="1218238" y="187172"/>
                  <a:pt x="1218238" y="192223"/>
                </a:cubicBezTo>
                <a:cubicBezTo>
                  <a:pt x="1221269" y="222533"/>
                  <a:pt x="1224300" y="253854"/>
                  <a:pt x="1224300" y="284163"/>
                </a:cubicBezTo>
                <a:cubicBezTo>
                  <a:pt x="1224300" y="289215"/>
                  <a:pt x="1214196" y="299319"/>
                  <a:pt x="1210156" y="298308"/>
                </a:cubicBezTo>
                <a:cubicBezTo>
                  <a:pt x="1203082" y="296288"/>
                  <a:pt x="1191971" y="290226"/>
                  <a:pt x="1190960" y="284163"/>
                </a:cubicBezTo>
                <a:cubicBezTo>
                  <a:pt x="1188940" y="266987"/>
                  <a:pt x="1190960" y="249813"/>
                  <a:pt x="1190960" y="240720"/>
                </a:cubicBezTo>
                <a:cubicBezTo>
                  <a:pt x="1189949" y="219504"/>
                  <a:pt x="1186917" y="207379"/>
                  <a:pt x="1187929" y="195255"/>
                </a:cubicBezTo>
                <a:cubicBezTo>
                  <a:pt x="1188940" y="189192"/>
                  <a:pt x="1196011" y="181110"/>
                  <a:pt x="1202073" y="181110"/>
                </a:cubicBezTo>
                <a:close/>
                <a:moveTo>
                  <a:pt x="421092" y="123521"/>
                </a:moveTo>
                <a:cubicBezTo>
                  <a:pt x="429174" y="127564"/>
                  <a:pt x="441299" y="129584"/>
                  <a:pt x="443319" y="134635"/>
                </a:cubicBezTo>
                <a:cubicBezTo>
                  <a:pt x="453421" y="161913"/>
                  <a:pt x="462515" y="190203"/>
                  <a:pt x="469589" y="219502"/>
                </a:cubicBezTo>
                <a:cubicBezTo>
                  <a:pt x="470598" y="224553"/>
                  <a:pt x="461504" y="234658"/>
                  <a:pt x="454433" y="238700"/>
                </a:cubicBezTo>
                <a:cubicBezTo>
                  <a:pt x="451401" y="240720"/>
                  <a:pt x="438268" y="233646"/>
                  <a:pt x="437256" y="228595"/>
                </a:cubicBezTo>
                <a:cubicBezTo>
                  <a:pt x="428165" y="196265"/>
                  <a:pt x="421092" y="162925"/>
                  <a:pt x="413009" y="130595"/>
                </a:cubicBezTo>
                <a:cubicBezTo>
                  <a:pt x="416040" y="128573"/>
                  <a:pt x="418060" y="126552"/>
                  <a:pt x="421092" y="123521"/>
                </a:cubicBezTo>
                <a:close/>
                <a:moveTo>
                  <a:pt x="986022" y="107213"/>
                </a:moveTo>
                <a:cubicBezTo>
                  <a:pt x="1042947" y="104513"/>
                  <a:pt x="1099020" y="143726"/>
                  <a:pt x="1114175" y="207376"/>
                </a:cubicBezTo>
                <a:cubicBezTo>
                  <a:pt x="1120236" y="231624"/>
                  <a:pt x="1121247" y="256882"/>
                  <a:pt x="1121247" y="282141"/>
                </a:cubicBezTo>
                <a:cubicBezTo>
                  <a:pt x="1122258" y="465010"/>
                  <a:pt x="1122258" y="646867"/>
                  <a:pt x="1121247" y="829736"/>
                </a:cubicBezTo>
                <a:cubicBezTo>
                  <a:pt x="1120236" y="945924"/>
                  <a:pt x="1100031" y="1058071"/>
                  <a:pt x="1035369" y="1158093"/>
                </a:cubicBezTo>
                <a:cubicBezTo>
                  <a:pt x="935347" y="1312673"/>
                  <a:pt x="792892" y="1397540"/>
                  <a:pt x="608003" y="1398551"/>
                </a:cubicBezTo>
                <a:cubicBezTo>
                  <a:pt x="483731" y="1399560"/>
                  <a:pt x="376637" y="1350054"/>
                  <a:pt x="285708" y="1265187"/>
                </a:cubicBezTo>
                <a:cubicBezTo>
                  <a:pt x="165479" y="1152031"/>
                  <a:pt x="107891" y="1013617"/>
                  <a:pt x="110922" y="848932"/>
                </a:cubicBezTo>
                <a:cubicBezTo>
                  <a:pt x="112942" y="756995"/>
                  <a:pt x="111933" y="665054"/>
                  <a:pt x="111933" y="574123"/>
                </a:cubicBezTo>
                <a:cubicBezTo>
                  <a:pt x="111933" y="463998"/>
                  <a:pt x="112942" y="353873"/>
                  <a:pt x="111933" y="243748"/>
                </a:cubicBezTo>
                <a:cubicBezTo>
                  <a:pt x="111933" y="193232"/>
                  <a:pt x="133149" y="154840"/>
                  <a:pt x="173563" y="128572"/>
                </a:cubicBezTo>
                <a:cubicBezTo>
                  <a:pt x="249337" y="78055"/>
                  <a:pt x="352390" y="133623"/>
                  <a:pt x="360472" y="227584"/>
                </a:cubicBezTo>
                <a:cubicBezTo>
                  <a:pt x="361483" y="244760"/>
                  <a:pt x="360472" y="261933"/>
                  <a:pt x="360472" y="279109"/>
                </a:cubicBezTo>
                <a:cubicBezTo>
                  <a:pt x="360472" y="473092"/>
                  <a:pt x="359461" y="666063"/>
                  <a:pt x="360472" y="860046"/>
                </a:cubicBezTo>
                <a:cubicBezTo>
                  <a:pt x="361483" y="969162"/>
                  <a:pt x="409978" y="1054029"/>
                  <a:pt x="508989" y="1103534"/>
                </a:cubicBezTo>
                <a:cubicBezTo>
                  <a:pt x="661549" y="1181330"/>
                  <a:pt x="834315" y="1075247"/>
                  <a:pt x="859574" y="911574"/>
                </a:cubicBezTo>
                <a:cubicBezTo>
                  <a:pt x="865634" y="868129"/>
                  <a:pt x="866645" y="823674"/>
                  <a:pt x="866645" y="780231"/>
                </a:cubicBezTo>
                <a:cubicBezTo>
                  <a:pt x="867656" y="600393"/>
                  <a:pt x="867656" y="421566"/>
                  <a:pt x="866645" y="241728"/>
                </a:cubicBezTo>
                <a:cubicBezTo>
                  <a:pt x="866645" y="189191"/>
                  <a:pt x="885841" y="150799"/>
                  <a:pt x="930295" y="124530"/>
                </a:cubicBezTo>
                <a:cubicBezTo>
                  <a:pt x="947976" y="113669"/>
                  <a:pt x="967046" y="108112"/>
                  <a:pt x="986022" y="107213"/>
                </a:cubicBezTo>
                <a:close/>
                <a:moveTo>
                  <a:pt x="54342" y="98263"/>
                </a:moveTo>
                <a:cubicBezTo>
                  <a:pt x="60405" y="102306"/>
                  <a:pt x="66467" y="104326"/>
                  <a:pt x="67478" y="107357"/>
                </a:cubicBezTo>
                <a:cubicBezTo>
                  <a:pt x="69498" y="112408"/>
                  <a:pt x="70507" y="120490"/>
                  <a:pt x="67478" y="124531"/>
                </a:cubicBezTo>
                <a:cubicBezTo>
                  <a:pt x="48282" y="150800"/>
                  <a:pt x="50302" y="189192"/>
                  <a:pt x="21001" y="217481"/>
                </a:cubicBezTo>
                <a:cubicBezTo>
                  <a:pt x="15950" y="205357"/>
                  <a:pt x="8879" y="198285"/>
                  <a:pt x="9888" y="193234"/>
                </a:cubicBezTo>
                <a:cubicBezTo>
                  <a:pt x="15950" y="158882"/>
                  <a:pt x="27064" y="126553"/>
                  <a:pt x="54342" y="98263"/>
                </a:cubicBezTo>
                <a:close/>
                <a:moveTo>
                  <a:pt x="851744" y="56588"/>
                </a:moveTo>
                <a:cubicBezTo>
                  <a:pt x="855533" y="57093"/>
                  <a:pt x="859574" y="58356"/>
                  <a:pt x="862605" y="59871"/>
                </a:cubicBezTo>
                <a:cubicBezTo>
                  <a:pt x="865636" y="61891"/>
                  <a:pt x="867656" y="73005"/>
                  <a:pt x="865636" y="76036"/>
                </a:cubicBezTo>
                <a:cubicBezTo>
                  <a:pt x="846440" y="102305"/>
                  <a:pt x="827244" y="127564"/>
                  <a:pt x="806028" y="152822"/>
                </a:cubicBezTo>
                <a:cubicBezTo>
                  <a:pt x="802996" y="156862"/>
                  <a:pt x="792892" y="153831"/>
                  <a:pt x="779758" y="154842"/>
                </a:cubicBezTo>
                <a:cubicBezTo>
                  <a:pt x="787841" y="110388"/>
                  <a:pt x="811079" y="81087"/>
                  <a:pt x="842398" y="57851"/>
                </a:cubicBezTo>
                <a:cubicBezTo>
                  <a:pt x="844419" y="56336"/>
                  <a:pt x="847955" y="56083"/>
                  <a:pt x="851744" y="56588"/>
                </a:cubicBezTo>
                <a:close/>
                <a:moveTo>
                  <a:pt x="1107102" y="34613"/>
                </a:moveTo>
                <a:cubicBezTo>
                  <a:pt x="1138423" y="49766"/>
                  <a:pt x="1163681" y="73005"/>
                  <a:pt x="1180855" y="104323"/>
                </a:cubicBezTo>
                <a:cubicBezTo>
                  <a:pt x="1181866" y="106343"/>
                  <a:pt x="1181866" y="110386"/>
                  <a:pt x="1183886" y="119479"/>
                </a:cubicBezTo>
                <a:cubicBezTo>
                  <a:pt x="1174795" y="121499"/>
                  <a:pt x="1162670" y="126550"/>
                  <a:pt x="1158628" y="123519"/>
                </a:cubicBezTo>
                <a:cubicBezTo>
                  <a:pt x="1135392" y="103314"/>
                  <a:pt x="1112153" y="82096"/>
                  <a:pt x="1090937" y="59869"/>
                </a:cubicBezTo>
                <a:cubicBezTo>
                  <a:pt x="1087906" y="55829"/>
                  <a:pt x="1088917" y="45724"/>
                  <a:pt x="1090937" y="39664"/>
                </a:cubicBezTo>
                <a:cubicBezTo>
                  <a:pt x="1092957" y="36633"/>
                  <a:pt x="1103062" y="33601"/>
                  <a:pt x="1107102" y="34613"/>
                </a:cubicBezTo>
                <a:close/>
                <a:moveTo>
                  <a:pt x="310967" y="16427"/>
                </a:moveTo>
                <a:cubicBezTo>
                  <a:pt x="339256" y="30572"/>
                  <a:pt x="373608" y="37643"/>
                  <a:pt x="391793" y="79066"/>
                </a:cubicBezTo>
                <a:cubicBezTo>
                  <a:pt x="375628" y="77046"/>
                  <a:pt x="366535" y="79066"/>
                  <a:pt x="359463" y="75026"/>
                </a:cubicBezTo>
                <a:cubicBezTo>
                  <a:pt x="338245" y="64922"/>
                  <a:pt x="318040" y="53808"/>
                  <a:pt x="298844" y="41685"/>
                </a:cubicBezTo>
                <a:cubicBezTo>
                  <a:pt x="292782" y="37643"/>
                  <a:pt x="288740" y="28550"/>
                  <a:pt x="283688" y="22490"/>
                </a:cubicBezTo>
                <a:cubicBezTo>
                  <a:pt x="292782" y="20467"/>
                  <a:pt x="303896" y="12384"/>
                  <a:pt x="310967" y="16427"/>
                </a:cubicBezTo>
                <a:close/>
                <a:moveTo>
                  <a:pt x="195790" y="7333"/>
                </a:moveTo>
                <a:cubicBezTo>
                  <a:pt x="201850" y="4302"/>
                  <a:pt x="211955" y="13396"/>
                  <a:pt x="231151" y="23499"/>
                </a:cubicBezTo>
                <a:cubicBezTo>
                  <a:pt x="185686" y="40675"/>
                  <a:pt x="152345" y="52799"/>
                  <a:pt x="117995" y="64924"/>
                </a:cubicBezTo>
                <a:cubicBezTo>
                  <a:pt x="115973" y="65933"/>
                  <a:pt x="110921" y="59871"/>
                  <a:pt x="105870" y="55831"/>
                </a:cubicBezTo>
                <a:cubicBezTo>
                  <a:pt x="127086" y="21479"/>
                  <a:pt x="163458" y="16427"/>
                  <a:pt x="195790" y="7333"/>
                </a:cubicBezTo>
                <a:close/>
                <a:moveTo>
                  <a:pt x="976517" y="9"/>
                </a:moveTo>
                <a:cubicBezTo>
                  <a:pt x="1000765" y="-244"/>
                  <a:pt x="1025266" y="4808"/>
                  <a:pt x="1035369" y="15416"/>
                </a:cubicBezTo>
                <a:cubicBezTo>
                  <a:pt x="1036380" y="17436"/>
                  <a:pt x="1035369" y="21478"/>
                  <a:pt x="1035369" y="29561"/>
                </a:cubicBezTo>
                <a:cubicBezTo>
                  <a:pt x="1000008" y="33603"/>
                  <a:pt x="964647" y="38654"/>
                  <a:pt x="928276" y="40674"/>
                </a:cubicBezTo>
                <a:cubicBezTo>
                  <a:pt x="916151" y="41685"/>
                  <a:pt x="911100" y="25521"/>
                  <a:pt x="919182" y="16427"/>
                </a:cubicBezTo>
                <a:cubicBezTo>
                  <a:pt x="928275" y="5818"/>
                  <a:pt x="952270" y="261"/>
                  <a:pt x="976517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312650" y="265051"/>
            <a:ext cx="964595" cy="1084377"/>
          </a:xfrm>
          <a:custGeom>
            <a:avLst/>
            <a:gdLst/>
            <a:ahLst/>
            <a:cxnLst/>
            <a:rect l="l" t="t" r="r" b="b"/>
            <a:pathLst>
              <a:path w="1325904" h="1490553" extrusionOk="0">
                <a:moveTo>
                  <a:pt x="1210369" y="1435016"/>
                </a:moveTo>
                <a:cubicBezTo>
                  <a:pt x="1212391" y="1434007"/>
                  <a:pt x="1220474" y="1441078"/>
                  <a:pt x="1229565" y="1446129"/>
                </a:cubicBezTo>
                <a:cubicBezTo>
                  <a:pt x="1195215" y="1479470"/>
                  <a:pt x="1159854" y="1493614"/>
                  <a:pt x="1114389" y="1480481"/>
                </a:cubicBezTo>
                <a:cubicBezTo>
                  <a:pt x="1139647" y="1451182"/>
                  <a:pt x="1180059" y="1454212"/>
                  <a:pt x="1210369" y="1435016"/>
                </a:cubicBezTo>
                <a:close/>
                <a:moveTo>
                  <a:pt x="131344" y="1435015"/>
                </a:moveTo>
                <a:cubicBezTo>
                  <a:pt x="162663" y="1446129"/>
                  <a:pt x="193983" y="1458254"/>
                  <a:pt x="225304" y="1471387"/>
                </a:cubicBezTo>
                <a:cubicBezTo>
                  <a:pt x="227324" y="1471387"/>
                  <a:pt x="227324" y="1476439"/>
                  <a:pt x="229344" y="1486543"/>
                </a:cubicBezTo>
                <a:cubicBezTo>
                  <a:pt x="185901" y="1498666"/>
                  <a:pt x="152560" y="1481490"/>
                  <a:pt x="120230" y="1459265"/>
                </a:cubicBezTo>
                <a:cubicBezTo>
                  <a:pt x="117199" y="1457243"/>
                  <a:pt x="115177" y="1447140"/>
                  <a:pt x="117199" y="1443098"/>
                </a:cubicBezTo>
                <a:cubicBezTo>
                  <a:pt x="119219" y="1439057"/>
                  <a:pt x="127302" y="1434006"/>
                  <a:pt x="131344" y="1435015"/>
                </a:cubicBezTo>
                <a:close/>
                <a:moveTo>
                  <a:pt x="395037" y="1416831"/>
                </a:moveTo>
                <a:cubicBezTo>
                  <a:pt x="373821" y="1458254"/>
                  <a:pt x="333408" y="1481492"/>
                  <a:pt x="294005" y="1473410"/>
                </a:cubicBezTo>
                <a:cubicBezTo>
                  <a:pt x="309161" y="1445120"/>
                  <a:pt x="369781" y="1410769"/>
                  <a:pt x="395037" y="1416831"/>
                </a:cubicBezTo>
                <a:close/>
                <a:moveTo>
                  <a:pt x="951726" y="1408748"/>
                </a:moveTo>
                <a:cubicBezTo>
                  <a:pt x="984056" y="1426933"/>
                  <a:pt x="1017397" y="1444109"/>
                  <a:pt x="1056800" y="1465327"/>
                </a:cubicBezTo>
                <a:cubicBezTo>
                  <a:pt x="1043666" y="1473410"/>
                  <a:pt x="1037604" y="1481492"/>
                  <a:pt x="1030531" y="1480481"/>
                </a:cubicBezTo>
                <a:cubicBezTo>
                  <a:pt x="998201" y="1477450"/>
                  <a:pt x="958798" y="1447140"/>
                  <a:pt x="945664" y="1417842"/>
                </a:cubicBezTo>
                <a:cubicBezTo>
                  <a:pt x="947684" y="1414810"/>
                  <a:pt x="949706" y="1411779"/>
                  <a:pt x="951726" y="1408748"/>
                </a:cubicBezTo>
                <a:close/>
                <a:moveTo>
                  <a:pt x="1315445" y="1290541"/>
                </a:moveTo>
                <a:cubicBezTo>
                  <a:pt x="1320496" y="1294583"/>
                  <a:pt x="1327568" y="1303675"/>
                  <a:pt x="1325548" y="1307717"/>
                </a:cubicBezTo>
                <a:cubicBezTo>
                  <a:pt x="1316454" y="1343078"/>
                  <a:pt x="1307363" y="1377430"/>
                  <a:pt x="1274022" y="1405719"/>
                </a:cubicBezTo>
                <a:cubicBezTo>
                  <a:pt x="1268970" y="1395615"/>
                  <a:pt x="1263917" y="1390563"/>
                  <a:pt x="1264928" y="1387532"/>
                </a:cubicBezTo>
                <a:cubicBezTo>
                  <a:pt x="1276042" y="1357223"/>
                  <a:pt x="1288167" y="1326913"/>
                  <a:pt x="1300289" y="1296603"/>
                </a:cubicBezTo>
                <a:cubicBezTo>
                  <a:pt x="1302311" y="1292561"/>
                  <a:pt x="1313423" y="1288521"/>
                  <a:pt x="1315445" y="1290541"/>
                </a:cubicBezTo>
                <a:close/>
                <a:moveTo>
                  <a:pt x="34352" y="1289529"/>
                </a:moveTo>
                <a:cubicBezTo>
                  <a:pt x="48497" y="1322870"/>
                  <a:pt x="62642" y="1356211"/>
                  <a:pt x="75775" y="1389551"/>
                </a:cubicBezTo>
                <a:cubicBezTo>
                  <a:pt x="76787" y="1391572"/>
                  <a:pt x="71733" y="1396623"/>
                  <a:pt x="67693" y="1403696"/>
                </a:cubicBezTo>
                <a:cubicBezTo>
                  <a:pt x="39403" y="1392583"/>
                  <a:pt x="33341" y="1365304"/>
                  <a:pt x="21219" y="1344086"/>
                </a:cubicBezTo>
                <a:cubicBezTo>
                  <a:pt x="16167" y="1333983"/>
                  <a:pt x="20207" y="1316808"/>
                  <a:pt x="1011" y="1318828"/>
                </a:cubicBezTo>
                <a:cubicBezTo>
                  <a:pt x="1011" y="1311756"/>
                  <a:pt x="1011" y="1305694"/>
                  <a:pt x="1011" y="1299632"/>
                </a:cubicBezTo>
                <a:cubicBezTo>
                  <a:pt x="11114" y="1296603"/>
                  <a:pt x="20207" y="1293571"/>
                  <a:pt x="34352" y="1289529"/>
                </a:cubicBezTo>
                <a:close/>
                <a:moveTo>
                  <a:pt x="469801" y="1251138"/>
                </a:moveTo>
                <a:cubicBezTo>
                  <a:pt x="471821" y="1250126"/>
                  <a:pt x="475862" y="1252149"/>
                  <a:pt x="481924" y="1254169"/>
                </a:cubicBezTo>
                <a:cubicBezTo>
                  <a:pt x="481924" y="1293572"/>
                  <a:pt x="461719" y="1325902"/>
                  <a:pt x="442523" y="1358231"/>
                </a:cubicBezTo>
                <a:cubicBezTo>
                  <a:pt x="441511" y="1359242"/>
                  <a:pt x="424335" y="1356211"/>
                  <a:pt x="422315" y="1351160"/>
                </a:cubicBezTo>
                <a:cubicBezTo>
                  <a:pt x="416253" y="1338026"/>
                  <a:pt x="455656" y="1259220"/>
                  <a:pt x="469801" y="1251138"/>
                </a:cubicBezTo>
                <a:close/>
                <a:moveTo>
                  <a:pt x="868880" y="1251137"/>
                </a:moveTo>
                <a:cubicBezTo>
                  <a:pt x="894139" y="1283467"/>
                  <a:pt x="913335" y="1317819"/>
                  <a:pt x="917377" y="1358231"/>
                </a:cubicBezTo>
                <a:cubicBezTo>
                  <a:pt x="914346" y="1360253"/>
                  <a:pt x="911315" y="1362273"/>
                  <a:pt x="908284" y="1364293"/>
                </a:cubicBezTo>
                <a:cubicBezTo>
                  <a:pt x="901210" y="1358231"/>
                  <a:pt x="892119" y="1353180"/>
                  <a:pt x="888076" y="1346108"/>
                </a:cubicBezTo>
                <a:cubicBezTo>
                  <a:pt x="860798" y="1296603"/>
                  <a:pt x="856755" y="1280436"/>
                  <a:pt x="868880" y="1251137"/>
                </a:cubicBezTo>
                <a:close/>
                <a:moveTo>
                  <a:pt x="642818" y="1121059"/>
                </a:moveTo>
                <a:cubicBezTo>
                  <a:pt x="652164" y="1119543"/>
                  <a:pt x="662772" y="1121817"/>
                  <a:pt x="671866" y="1121817"/>
                </a:cubicBezTo>
                <a:cubicBezTo>
                  <a:pt x="689042" y="1120806"/>
                  <a:pt x="711269" y="1113732"/>
                  <a:pt x="716320" y="1148084"/>
                </a:cubicBezTo>
                <a:cubicBezTo>
                  <a:pt x="681968" y="1158187"/>
                  <a:pt x="651659" y="1165261"/>
                  <a:pt x="621349" y="1143033"/>
                </a:cubicBezTo>
                <a:cubicBezTo>
                  <a:pt x="625390" y="1127878"/>
                  <a:pt x="633473" y="1122574"/>
                  <a:pt x="642818" y="1121059"/>
                </a:cubicBezTo>
                <a:close/>
                <a:moveTo>
                  <a:pt x="544313" y="1121057"/>
                </a:moveTo>
                <a:cubicBezTo>
                  <a:pt x="558205" y="1122825"/>
                  <a:pt x="575380" y="1129898"/>
                  <a:pt x="595082" y="1143032"/>
                </a:cubicBezTo>
                <a:cubicBezTo>
                  <a:pt x="568814" y="1151115"/>
                  <a:pt x="551638" y="1156166"/>
                  <a:pt x="534462" y="1161217"/>
                </a:cubicBezTo>
                <a:cubicBezTo>
                  <a:pt x="527391" y="1172331"/>
                  <a:pt x="518298" y="1184455"/>
                  <a:pt x="509204" y="1197589"/>
                </a:cubicBezTo>
                <a:cubicBezTo>
                  <a:pt x="495059" y="1177384"/>
                  <a:pt x="498090" y="1147074"/>
                  <a:pt x="513246" y="1130908"/>
                </a:cubicBezTo>
                <a:cubicBezTo>
                  <a:pt x="519813" y="1122825"/>
                  <a:pt x="530421" y="1119289"/>
                  <a:pt x="544313" y="1121057"/>
                </a:cubicBezTo>
                <a:close/>
                <a:moveTo>
                  <a:pt x="794999" y="1119794"/>
                </a:moveTo>
                <a:cubicBezTo>
                  <a:pt x="808007" y="1117774"/>
                  <a:pt x="818868" y="1121310"/>
                  <a:pt x="825435" y="1130908"/>
                </a:cubicBezTo>
                <a:cubicBezTo>
                  <a:pt x="835540" y="1145053"/>
                  <a:pt x="840591" y="1164249"/>
                  <a:pt x="845642" y="1181425"/>
                </a:cubicBezTo>
                <a:cubicBezTo>
                  <a:pt x="846653" y="1184456"/>
                  <a:pt x="838571" y="1189508"/>
                  <a:pt x="830488" y="1199610"/>
                </a:cubicBezTo>
                <a:cubicBezTo>
                  <a:pt x="819375" y="1159198"/>
                  <a:pt x="783003" y="1159198"/>
                  <a:pt x="751682" y="1142022"/>
                </a:cubicBezTo>
                <a:cubicBezTo>
                  <a:pt x="766837" y="1129393"/>
                  <a:pt x="781992" y="1121815"/>
                  <a:pt x="794999" y="1119794"/>
                </a:cubicBezTo>
                <a:close/>
                <a:moveTo>
                  <a:pt x="1293218" y="1110703"/>
                </a:moveTo>
                <a:cubicBezTo>
                  <a:pt x="1304331" y="1141013"/>
                  <a:pt x="1315445" y="1170311"/>
                  <a:pt x="1325547" y="1201632"/>
                </a:cubicBezTo>
                <a:cubicBezTo>
                  <a:pt x="1327568" y="1207694"/>
                  <a:pt x="1320496" y="1216788"/>
                  <a:pt x="1317465" y="1223859"/>
                </a:cubicBezTo>
                <a:cubicBezTo>
                  <a:pt x="1310394" y="1218808"/>
                  <a:pt x="1301300" y="1214766"/>
                  <a:pt x="1298269" y="1208705"/>
                </a:cubicBezTo>
                <a:cubicBezTo>
                  <a:pt x="1288167" y="1186478"/>
                  <a:pt x="1279073" y="1162229"/>
                  <a:pt x="1273011" y="1138993"/>
                </a:cubicBezTo>
                <a:cubicBezTo>
                  <a:pt x="1270991" y="1130910"/>
                  <a:pt x="1276042" y="1121817"/>
                  <a:pt x="1278062" y="1112723"/>
                </a:cubicBezTo>
                <a:cubicBezTo>
                  <a:pt x="1282104" y="1111714"/>
                  <a:pt x="1288167" y="1111714"/>
                  <a:pt x="1293218" y="1110703"/>
                </a:cubicBezTo>
                <a:close/>
                <a:moveTo>
                  <a:pt x="50517" y="1108683"/>
                </a:moveTo>
                <a:cubicBezTo>
                  <a:pt x="69713" y="1132930"/>
                  <a:pt x="69713" y="1132930"/>
                  <a:pt x="34352" y="1224870"/>
                </a:cubicBezTo>
                <a:cubicBezTo>
                  <a:pt x="23239" y="1223859"/>
                  <a:pt x="12125" y="1223859"/>
                  <a:pt x="0" y="1222850"/>
                </a:cubicBezTo>
                <a:cubicBezTo>
                  <a:pt x="1012" y="1210725"/>
                  <a:pt x="1012" y="1198603"/>
                  <a:pt x="1012" y="1185467"/>
                </a:cubicBezTo>
                <a:cubicBezTo>
                  <a:pt x="18185" y="1191529"/>
                  <a:pt x="17176" y="1176376"/>
                  <a:pt x="21216" y="1167282"/>
                </a:cubicBezTo>
                <a:cubicBezTo>
                  <a:pt x="31321" y="1149095"/>
                  <a:pt x="40412" y="1129899"/>
                  <a:pt x="50517" y="1108683"/>
                </a:cubicBezTo>
                <a:close/>
                <a:moveTo>
                  <a:pt x="120356" y="949303"/>
                </a:moveTo>
                <a:cubicBezTo>
                  <a:pt x="125787" y="947788"/>
                  <a:pt x="132859" y="949556"/>
                  <a:pt x="142457" y="956123"/>
                </a:cubicBezTo>
                <a:cubicBezTo>
                  <a:pt x="128313" y="993504"/>
                  <a:pt x="119219" y="1030887"/>
                  <a:pt x="90930" y="1063217"/>
                </a:cubicBezTo>
                <a:cubicBezTo>
                  <a:pt x="83858" y="1054123"/>
                  <a:pt x="76787" y="1048063"/>
                  <a:pt x="77796" y="1045032"/>
                </a:cubicBezTo>
                <a:cubicBezTo>
                  <a:pt x="86889" y="1016742"/>
                  <a:pt x="96992" y="989464"/>
                  <a:pt x="108106" y="962186"/>
                </a:cubicBezTo>
                <a:cubicBezTo>
                  <a:pt x="111137" y="955618"/>
                  <a:pt x="114926" y="950819"/>
                  <a:pt x="120356" y="949303"/>
                </a:cubicBezTo>
                <a:close/>
                <a:moveTo>
                  <a:pt x="1212389" y="942987"/>
                </a:moveTo>
                <a:cubicBezTo>
                  <a:pt x="1242699" y="969257"/>
                  <a:pt x="1245730" y="1008658"/>
                  <a:pt x="1261897" y="1039979"/>
                </a:cubicBezTo>
                <a:cubicBezTo>
                  <a:pt x="1262906" y="1041999"/>
                  <a:pt x="1258866" y="1050081"/>
                  <a:pt x="1254823" y="1051092"/>
                </a:cubicBezTo>
                <a:cubicBezTo>
                  <a:pt x="1249772" y="1053112"/>
                  <a:pt x="1239670" y="1053112"/>
                  <a:pt x="1238659" y="1050081"/>
                </a:cubicBezTo>
                <a:cubicBezTo>
                  <a:pt x="1225525" y="1017751"/>
                  <a:pt x="1212389" y="985421"/>
                  <a:pt x="1201276" y="953090"/>
                </a:cubicBezTo>
                <a:cubicBezTo>
                  <a:pt x="1200267" y="952081"/>
                  <a:pt x="1207338" y="948038"/>
                  <a:pt x="1212389" y="942987"/>
                </a:cubicBezTo>
                <a:close/>
                <a:moveTo>
                  <a:pt x="1132575" y="778305"/>
                </a:moveTo>
                <a:cubicBezTo>
                  <a:pt x="1139649" y="781336"/>
                  <a:pt x="1151772" y="781336"/>
                  <a:pt x="1154803" y="786387"/>
                </a:cubicBezTo>
                <a:cubicBezTo>
                  <a:pt x="1167936" y="811646"/>
                  <a:pt x="1179050" y="836904"/>
                  <a:pt x="1188143" y="863172"/>
                </a:cubicBezTo>
                <a:cubicBezTo>
                  <a:pt x="1190164" y="869234"/>
                  <a:pt x="1183092" y="878328"/>
                  <a:pt x="1180061" y="886410"/>
                </a:cubicBezTo>
                <a:cubicBezTo>
                  <a:pt x="1172988" y="881359"/>
                  <a:pt x="1162885" y="878328"/>
                  <a:pt x="1159854" y="871254"/>
                </a:cubicBezTo>
                <a:cubicBezTo>
                  <a:pt x="1146720" y="842967"/>
                  <a:pt x="1135607" y="814677"/>
                  <a:pt x="1124493" y="785376"/>
                </a:cubicBezTo>
                <a:cubicBezTo>
                  <a:pt x="1126513" y="783356"/>
                  <a:pt x="1129544" y="781336"/>
                  <a:pt x="1132575" y="778305"/>
                </a:cubicBezTo>
                <a:close/>
                <a:moveTo>
                  <a:pt x="210147" y="771234"/>
                </a:moveTo>
                <a:cubicBezTo>
                  <a:pt x="209138" y="823771"/>
                  <a:pt x="185900" y="856101"/>
                  <a:pt x="169735" y="891464"/>
                </a:cubicBezTo>
                <a:cubicBezTo>
                  <a:pt x="164684" y="891464"/>
                  <a:pt x="159633" y="891464"/>
                  <a:pt x="154579" y="891464"/>
                </a:cubicBezTo>
                <a:cubicBezTo>
                  <a:pt x="153570" y="882370"/>
                  <a:pt x="147508" y="872266"/>
                  <a:pt x="150539" y="866206"/>
                </a:cubicBezTo>
                <a:cubicBezTo>
                  <a:pt x="164684" y="835896"/>
                  <a:pt x="167715" y="797504"/>
                  <a:pt x="210147" y="771234"/>
                </a:cubicBezTo>
                <a:close/>
                <a:moveTo>
                  <a:pt x="1068925" y="608570"/>
                </a:moveTo>
                <a:cubicBezTo>
                  <a:pt x="1101254" y="632817"/>
                  <a:pt x="1104286" y="672220"/>
                  <a:pt x="1119439" y="704550"/>
                </a:cubicBezTo>
                <a:cubicBezTo>
                  <a:pt x="1121461" y="707581"/>
                  <a:pt x="1113379" y="715664"/>
                  <a:pt x="1109337" y="721726"/>
                </a:cubicBezTo>
                <a:cubicBezTo>
                  <a:pt x="1074985" y="691416"/>
                  <a:pt x="1055789" y="637868"/>
                  <a:pt x="1068925" y="608570"/>
                </a:cubicBezTo>
                <a:close/>
                <a:moveTo>
                  <a:pt x="266725" y="604530"/>
                </a:moveTo>
                <a:cubicBezTo>
                  <a:pt x="273799" y="613623"/>
                  <a:pt x="282892" y="620695"/>
                  <a:pt x="280870" y="624737"/>
                </a:cubicBezTo>
                <a:cubicBezTo>
                  <a:pt x="269756" y="659087"/>
                  <a:pt x="259654" y="695459"/>
                  <a:pt x="226313" y="732842"/>
                </a:cubicBezTo>
                <a:cubicBezTo>
                  <a:pt x="223282" y="722737"/>
                  <a:pt x="218230" y="716675"/>
                  <a:pt x="219241" y="711624"/>
                </a:cubicBezTo>
                <a:cubicBezTo>
                  <a:pt x="227324" y="674243"/>
                  <a:pt x="240458" y="639891"/>
                  <a:pt x="266725" y="604530"/>
                </a:cubicBezTo>
                <a:close/>
                <a:moveTo>
                  <a:pt x="663063" y="570177"/>
                </a:moveTo>
                <a:cubicBezTo>
                  <a:pt x="656496" y="583816"/>
                  <a:pt x="650434" y="595688"/>
                  <a:pt x="644751" y="606801"/>
                </a:cubicBezTo>
                <a:lnTo>
                  <a:pt x="629564" y="637173"/>
                </a:lnTo>
                <a:lnTo>
                  <a:pt x="633474" y="637870"/>
                </a:lnTo>
                <a:cubicBezTo>
                  <a:pt x="616298" y="682325"/>
                  <a:pt x="599122" y="727788"/>
                  <a:pt x="581946" y="774265"/>
                </a:cubicBezTo>
                <a:cubicBezTo>
                  <a:pt x="591040" y="778305"/>
                  <a:pt x="598113" y="780325"/>
                  <a:pt x="605184" y="782347"/>
                </a:cubicBezTo>
                <a:lnTo>
                  <a:pt x="605184" y="783356"/>
                </a:lnTo>
                <a:lnTo>
                  <a:pt x="675692" y="783356"/>
                </a:lnTo>
                <a:cubicBezTo>
                  <a:pt x="701455" y="783356"/>
                  <a:pt x="728229" y="783356"/>
                  <a:pt x="757023" y="783356"/>
                </a:cubicBezTo>
                <a:cubicBezTo>
                  <a:pt x="725702" y="707583"/>
                  <a:pt x="700444" y="638879"/>
                  <a:pt x="663063" y="570177"/>
                </a:cubicBezTo>
                <a:close/>
                <a:moveTo>
                  <a:pt x="345532" y="443888"/>
                </a:moveTo>
                <a:cubicBezTo>
                  <a:pt x="352603" y="480260"/>
                  <a:pt x="330376" y="533808"/>
                  <a:pt x="300066" y="553004"/>
                </a:cubicBezTo>
                <a:cubicBezTo>
                  <a:pt x="286932" y="519663"/>
                  <a:pt x="312191" y="461064"/>
                  <a:pt x="345532" y="443888"/>
                </a:cubicBezTo>
                <a:close/>
                <a:moveTo>
                  <a:pt x="1002999" y="442497"/>
                </a:moveTo>
                <a:cubicBezTo>
                  <a:pt x="1005525" y="443129"/>
                  <a:pt x="1007798" y="444392"/>
                  <a:pt x="1008304" y="445908"/>
                </a:cubicBezTo>
                <a:cubicBezTo>
                  <a:pt x="1024469" y="479249"/>
                  <a:pt x="1045687" y="510568"/>
                  <a:pt x="1040634" y="550982"/>
                </a:cubicBezTo>
                <a:cubicBezTo>
                  <a:pt x="1004263" y="527744"/>
                  <a:pt x="999210" y="489351"/>
                  <a:pt x="986076" y="456011"/>
                </a:cubicBezTo>
                <a:cubicBezTo>
                  <a:pt x="985065" y="452979"/>
                  <a:pt x="991128" y="445908"/>
                  <a:pt x="996179" y="442877"/>
                </a:cubicBezTo>
                <a:cubicBezTo>
                  <a:pt x="997694" y="441866"/>
                  <a:pt x="1000473" y="441866"/>
                  <a:pt x="1002999" y="442497"/>
                </a:cubicBezTo>
                <a:close/>
                <a:moveTo>
                  <a:pt x="933540" y="273144"/>
                </a:moveTo>
                <a:cubicBezTo>
                  <a:pt x="955767" y="306485"/>
                  <a:pt x="971934" y="341846"/>
                  <a:pt x="977994" y="380238"/>
                </a:cubicBezTo>
                <a:cubicBezTo>
                  <a:pt x="971934" y="382260"/>
                  <a:pt x="964860" y="384280"/>
                  <a:pt x="958798" y="386300"/>
                </a:cubicBezTo>
                <a:cubicBezTo>
                  <a:pt x="937582" y="352959"/>
                  <a:pt x="921417" y="317598"/>
                  <a:pt x="915355" y="278195"/>
                </a:cubicBezTo>
                <a:cubicBezTo>
                  <a:pt x="921417" y="277186"/>
                  <a:pt x="927480" y="275164"/>
                  <a:pt x="933540" y="273144"/>
                </a:cubicBezTo>
                <a:close/>
                <a:moveTo>
                  <a:pt x="404130" y="270112"/>
                </a:moveTo>
                <a:cubicBezTo>
                  <a:pt x="420295" y="279205"/>
                  <a:pt x="428378" y="287288"/>
                  <a:pt x="420295" y="301433"/>
                </a:cubicBezTo>
                <a:cubicBezTo>
                  <a:pt x="405139" y="329720"/>
                  <a:pt x="405139" y="369123"/>
                  <a:pt x="364727" y="381248"/>
                </a:cubicBezTo>
                <a:cubicBezTo>
                  <a:pt x="367759" y="340834"/>
                  <a:pt x="382913" y="305473"/>
                  <a:pt x="404130" y="270112"/>
                </a:cubicBezTo>
                <a:close/>
                <a:moveTo>
                  <a:pt x="857007" y="111363"/>
                </a:moveTo>
                <a:cubicBezTo>
                  <a:pt x="862059" y="110984"/>
                  <a:pt x="865847" y="110984"/>
                  <a:pt x="866857" y="112500"/>
                </a:cubicBezTo>
                <a:cubicBezTo>
                  <a:pt x="881002" y="139778"/>
                  <a:pt x="894136" y="168068"/>
                  <a:pt x="906261" y="196358"/>
                </a:cubicBezTo>
                <a:cubicBezTo>
                  <a:pt x="907272" y="202420"/>
                  <a:pt x="900198" y="209491"/>
                  <a:pt x="895147" y="221616"/>
                </a:cubicBezTo>
                <a:cubicBezTo>
                  <a:pt x="862817" y="190295"/>
                  <a:pt x="857764" y="150892"/>
                  <a:pt x="839579" y="112500"/>
                </a:cubicBezTo>
                <a:cubicBezTo>
                  <a:pt x="845641" y="112500"/>
                  <a:pt x="851956" y="111742"/>
                  <a:pt x="857007" y="111363"/>
                </a:cubicBezTo>
                <a:close/>
                <a:moveTo>
                  <a:pt x="488999" y="109471"/>
                </a:moveTo>
                <a:cubicBezTo>
                  <a:pt x="490008" y="117553"/>
                  <a:pt x="494050" y="126647"/>
                  <a:pt x="492028" y="133718"/>
                </a:cubicBezTo>
                <a:cubicBezTo>
                  <a:pt x="479905" y="162008"/>
                  <a:pt x="466772" y="190297"/>
                  <a:pt x="453636" y="218587"/>
                </a:cubicBezTo>
                <a:cubicBezTo>
                  <a:pt x="449596" y="219596"/>
                  <a:pt x="446565" y="219596"/>
                  <a:pt x="442522" y="219596"/>
                </a:cubicBezTo>
                <a:cubicBezTo>
                  <a:pt x="439491" y="212525"/>
                  <a:pt x="431409" y="203431"/>
                  <a:pt x="433431" y="197369"/>
                </a:cubicBezTo>
                <a:cubicBezTo>
                  <a:pt x="442522" y="171101"/>
                  <a:pt x="454647" y="144832"/>
                  <a:pt x="466772" y="119573"/>
                </a:cubicBezTo>
                <a:cubicBezTo>
                  <a:pt x="469803" y="113513"/>
                  <a:pt x="481925" y="112502"/>
                  <a:pt x="488999" y="109471"/>
                </a:cubicBezTo>
                <a:close/>
                <a:moveTo>
                  <a:pt x="687588" y="104658"/>
                </a:moveTo>
                <a:cubicBezTo>
                  <a:pt x="724342" y="110879"/>
                  <a:pt x="757339" y="136559"/>
                  <a:pt x="777230" y="179183"/>
                </a:cubicBezTo>
                <a:cubicBezTo>
                  <a:pt x="799457" y="225657"/>
                  <a:pt x="817642" y="274152"/>
                  <a:pt x="837849" y="321638"/>
                </a:cubicBezTo>
                <a:cubicBezTo>
                  <a:pt x="955045" y="598467"/>
                  <a:pt x="1072244" y="876307"/>
                  <a:pt x="1189442" y="1153136"/>
                </a:cubicBezTo>
                <a:cubicBezTo>
                  <a:pt x="1198536" y="1174352"/>
                  <a:pt x="1205607" y="1197591"/>
                  <a:pt x="1215710" y="1218807"/>
                </a:cubicBezTo>
                <a:cubicBezTo>
                  <a:pt x="1238948" y="1271344"/>
                  <a:pt x="1202576" y="1352170"/>
                  <a:pt x="1140946" y="1377429"/>
                </a:cubicBezTo>
                <a:cubicBezTo>
                  <a:pt x="1083358" y="1401676"/>
                  <a:pt x="1016676" y="1376418"/>
                  <a:pt x="988386" y="1313778"/>
                </a:cubicBezTo>
                <a:cubicBezTo>
                  <a:pt x="955045" y="1241034"/>
                  <a:pt x="925747" y="1167281"/>
                  <a:pt x="893417" y="1093526"/>
                </a:cubicBezTo>
                <a:cubicBezTo>
                  <a:pt x="886344" y="1078372"/>
                  <a:pt x="879272" y="1062205"/>
                  <a:pt x="870179" y="1044020"/>
                </a:cubicBezTo>
                <a:cubicBezTo>
                  <a:pt x="779250" y="1044020"/>
                  <a:pt x="690341" y="1044020"/>
                  <a:pt x="600423" y="1044020"/>
                </a:cubicBezTo>
                <a:lnTo>
                  <a:pt x="600423" y="1043012"/>
                </a:lnTo>
                <a:lnTo>
                  <a:pt x="465759" y="1043012"/>
                </a:lnTo>
                <a:cubicBezTo>
                  <a:pt x="458687" y="1058166"/>
                  <a:pt x="450605" y="1072310"/>
                  <a:pt x="444542" y="1086455"/>
                </a:cubicBezTo>
                <a:cubicBezTo>
                  <a:pt x="414233" y="1158188"/>
                  <a:pt x="383924" y="1230932"/>
                  <a:pt x="352603" y="1302665"/>
                </a:cubicBezTo>
                <a:cubicBezTo>
                  <a:pt x="332398" y="1349140"/>
                  <a:pt x="299057" y="1380461"/>
                  <a:pt x="246520" y="1384501"/>
                </a:cubicBezTo>
                <a:cubicBezTo>
                  <a:pt x="154580" y="1391574"/>
                  <a:pt x="86887" y="1296603"/>
                  <a:pt x="122250" y="1207694"/>
                </a:cubicBezTo>
                <a:cubicBezTo>
                  <a:pt x="148517" y="1138992"/>
                  <a:pt x="178827" y="1071299"/>
                  <a:pt x="208128" y="1003609"/>
                </a:cubicBezTo>
                <a:cubicBezTo>
                  <a:pt x="321284" y="734862"/>
                  <a:pt x="434440" y="466115"/>
                  <a:pt x="548605" y="197368"/>
                </a:cubicBezTo>
                <a:cubicBezTo>
                  <a:pt x="557699" y="176151"/>
                  <a:pt x="565655" y="153230"/>
                  <a:pt x="583130" y="137980"/>
                </a:cubicBezTo>
                <a:lnTo>
                  <a:pt x="599416" y="128426"/>
                </a:lnTo>
                <a:lnTo>
                  <a:pt x="599412" y="126644"/>
                </a:lnTo>
                <a:cubicBezTo>
                  <a:pt x="615830" y="115278"/>
                  <a:pt x="632942" y="108143"/>
                  <a:pt x="649928" y="105017"/>
                </a:cubicBezTo>
                <a:cubicBezTo>
                  <a:pt x="662668" y="102673"/>
                  <a:pt x="675336" y="102585"/>
                  <a:pt x="687588" y="104658"/>
                </a:cubicBezTo>
                <a:close/>
                <a:moveTo>
                  <a:pt x="721152" y="8470"/>
                </a:moveTo>
                <a:cubicBezTo>
                  <a:pt x="754019" y="4586"/>
                  <a:pt x="788307" y="24855"/>
                  <a:pt x="816343" y="65016"/>
                </a:cubicBezTo>
                <a:cubicBezTo>
                  <a:pt x="764817" y="58954"/>
                  <a:pt x="735517" y="30664"/>
                  <a:pt x="689042" y="20562"/>
                </a:cubicBezTo>
                <a:cubicBezTo>
                  <a:pt x="699398" y="13742"/>
                  <a:pt x="710196" y="9764"/>
                  <a:pt x="721152" y="8470"/>
                </a:cubicBezTo>
                <a:close/>
                <a:moveTo>
                  <a:pt x="617307" y="354"/>
                </a:moveTo>
                <a:cubicBezTo>
                  <a:pt x="621349" y="-1668"/>
                  <a:pt x="633474" y="5406"/>
                  <a:pt x="634483" y="10457"/>
                </a:cubicBezTo>
                <a:cubicBezTo>
                  <a:pt x="635494" y="15508"/>
                  <a:pt x="630443" y="25613"/>
                  <a:pt x="625389" y="28642"/>
                </a:cubicBezTo>
                <a:cubicBezTo>
                  <a:pt x="597102" y="41778"/>
                  <a:pt x="568812" y="53900"/>
                  <a:pt x="532440" y="69056"/>
                </a:cubicBezTo>
                <a:cubicBezTo>
                  <a:pt x="533451" y="56931"/>
                  <a:pt x="530420" y="43798"/>
                  <a:pt x="534460" y="41778"/>
                </a:cubicBezTo>
                <a:cubicBezTo>
                  <a:pt x="561739" y="26622"/>
                  <a:pt x="589019" y="12477"/>
                  <a:pt x="617307" y="35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2"/>
          <p:cNvSpPr/>
          <p:nvPr/>
        </p:nvSpPr>
        <p:spPr>
          <a:xfrm>
            <a:off x="387384" y="1580824"/>
            <a:ext cx="815127" cy="1099578"/>
          </a:xfrm>
          <a:custGeom>
            <a:avLst/>
            <a:gdLst/>
            <a:ahLst/>
            <a:cxnLst/>
            <a:rect l="l" t="t" r="r" b="b"/>
            <a:pathLst>
              <a:path w="1120450" h="1511447" extrusionOk="0">
                <a:moveTo>
                  <a:pt x="508193" y="1473053"/>
                </a:moveTo>
                <a:cubicBezTo>
                  <a:pt x="539513" y="1471033"/>
                  <a:pt x="570834" y="1471033"/>
                  <a:pt x="601144" y="1473053"/>
                </a:cubicBezTo>
                <a:cubicBezTo>
                  <a:pt x="606195" y="1473053"/>
                  <a:pt x="613266" y="1483157"/>
                  <a:pt x="613266" y="1489219"/>
                </a:cubicBezTo>
                <a:cubicBezTo>
                  <a:pt x="613266" y="1495280"/>
                  <a:pt x="606195" y="1504373"/>
                  <a:pt x="601144" y="1505384"/>
                </a:cubicBezTo>
                <a:cubicBezTo>
                  <a:pt x="585988" y="1507404"/>
                  <a:pt x="569823" y="1506393"/>
                  <a:pt x="554669" y="1506393"/>
                </a:cubicBezTo>
                <a:cubicBezTo>
                  <a:pt x="554669" y="1505384"/>
                  <a:pt x="554669" y="1506393"/>
                  <a:pt x="554669" y="1507404"/>
                </a:cubicBezTo>
                <a:cubicBezTo>
                  <a:pt x="539513" y="1506393"/>
                  <a:pt x="523349" y="1507404"/>
                  <a:pt x="508193" y="1504373"/>
                </a:cubicBezTo>
                <a:cubicBezTo>
                  <a:pt x="503142" y="1503364"/>
                  <a:pt x="495059" y="1494271"/>
                  <a:pt x="495059" y="1489219"/>
                </a:cubicBezTo>
                <a:cubicBezTo>
                  <a:pt x="495059" y="1484166"/>
                  <a:pt x="503142" y="1474064"/>
                  <a:pt x="508193" y="1473053"/>
                </a:cubicBezTo>
                <a:close/>
                <a:moveTo>
                  <a:pt x="687020" y="1472044"/>
                </a:moveTo>
                <a:cubicBezTo>
                  <a:pt x="719352" y="1471035"/>
                  <a:pt x="752690" y="1471035"/>
                  <a:pt x="785022" y="1472044"/>
                </a:cubicBezTo>
                <a:cubicBezTo>
                  <a:pt x="789062" y="1472044"/>
                  <a:pt x="796136" y="1481138"/>
                  <a:pt x="795125" y="1485180"/>
                </a:cubicBezTo>
                <a:cubicBezTo>
                  <a:pt x="794116" y="1491240"/>
                  <a:pt x="788053" y="1501345"/>
                  <a:pt x="783000" y="1502354"/>
                </a:cubicBezTo>
                <a:cubicBezTo>
                  <a:pt x="765826" y="1505385"/>
                  <a:pt x="748650" y="1505385"/>
                  <a:pt x="731474" y="1506396"/>
                </a:cubicBezTo>
                <a:cubicBezTo>
                  <a:pt x="732485" y="1506396"/>
                  <a:pt x="732485" y="1506396"/>
                  <a:pt x="732485" y="1505385"/>
                </a:cubicBezTo>
                <a:cubicBezTo>
                  <a:pt x="718340" y="1505385"/>
                  <a:pt x="704196" y="1506396"/>
                  <a:pt x="690051" y="1504376"/>
                </a:cubicBezTo>
                <a:cubicBezTo>
                  <a:pt x="683989" y="1503365"/>
                  <a:pt x="675906" y="1495283"/>
                  <a:pt x="675906" y="1489220"/>
                </a:cubicBezTo>
                <a:cubicBezTo>
                  <a:pt x="674895" y="1484169"/>
                  <a:pt x="682980" y="1472044"/>
                  <a:pt x="687020" y="1472044"/>
                </a:cubicBezTo>
                <a:close/>
                <a:moveTo>
                  <a:pt x="356140" y="1470149"/>
                </a:moveTo>
                <a:cubicBezTo>
                  <a:pt x="372053" y="1469770"/>
                  <a:pt x="387966" y="1473558"/>
                  <a:pt x="402110" y="1471033"/>
                </a:cubicBezTo>
                <a:cubicBezTo>
                  <a:pt x="418275" y="1468001"/>
                  <a:pt x="433431" y="1473055"/>
                  <a:pt x="435451" y="1500333"/>
                </a:cubicBezTo>
                <a:cubicBezTo>
                  <a:pt x="395037" y="1508415"/>
                  <a:pt x="355636" y="1513466"/>
                  <a:pt x="310170" y="1494271"/>
                </a:cubicBezTo>
                <a:cubicBezTo>
                  <a:pt x="324315" y="1475075"/>
                  <a:pt x="340228" y="1470528"/>
                  <a:pt x="356140" y="1470149"/>
                </a:cubicBezTo>
                <a:close/>
                <a:moveTo>
                  <a:pt x="141446" y="1460930"/>
                </a:moveTo>
                <a:cubicBezTo>
                  <a:pt x="177818" y="1475075"/>
                  <a:pt x="218230" y="1461941"/>
                  <a:pt x="252582" y="1485178"/>
                </a:cubicBezTo>
                <a:cubicBezTo>
                  <a:pt x="237426" y="1515487"/>
                  <a:pt x="217221" y="1506396"/>
                  <a:pt x="198025" y="1501343"/>
                </a:cubicBezTo>
                <a:cubicBezTo>
                  <a:pt x="174787" y="1495282"/>
                  <a:pt x="145488" y="1498313"/>
                  <a:pt x="141446" y="1460930"/>
                </a:cubicBezTo>
                <a:close/>
                <a:moveTo>
                  <a:pt x="948695" y="1458911"/>
                </a:moveTo>
                <a:cubicBezTo>
                  <a:pt x="956779" y="1457900"/>
                  <a:pt x="965871" y="1466993"/>
                  <a:pt x="974964" y="1471035"/>
                </a:cubicBezTo>
                <a:cubicBezTo>
                  <a:pt x="969913" y="1478107"/>
                  <a:pt x="966882" y="1488211"/>
                  <a:pt x="959808" y="1490231"/>
                </a:cubicBezTo>
                <a:cubicBezTo>
                  <a:pt x="938592" y="1498314"/>
                  <a:pt x="916365" y="1503365"/>
                  <a:pt x="888075" y="1511447"/>
                </a:cubicBezTo>
                <a:cubicBezTo>
                  <a:pt x="877973" y="1505385"/>
                  <a:pt x="856756" y="1498314"/>
                  <a:pt x="855745" y="1490231"/>
                </a:cubicBezTo>
                <a:cubicBezTo>
                  <a:pt x="853725" y="1469013"/>
                  <a:pt x="874941" y="1472044"/>
                  <a:pt x="890097" y="1470024"/>
                </a:cubicBezTo>
                <a:cubicBezTo>
                  <a:pt x="910302" y="1466993"/>
                  <a:pt x="929499" y="1460931"/>
                  <a:pt x="948695" y="1458911"/>
                </a:cubicBezTo>
                <a:close/>
                <a:moveTo>
                  <a:pt x="31067" y="1330218"/>
                </a:moveTo>
                <a:cubicBezTo>
                  <a:pt x="34351" y="1330344"/>
                  <a:pt x="37382" y="1331102"/>
                  <a:pt x="38392" y="1332618"/>
                </a:cubicBezTo>
                <a:cubicBezTo>
                  <a:pt x="55568" y="1361916"/>
                  <a:pt x="71733" y="1391217"/>
                  <a:pt x="87898" y="1420515"/>
                </a:cubicBezTo>
                <a:cubicBezTo>
                  <a:pt x="87898" y="1422538"/>
                  <a:pt x="84867" y="1426578"/>
                  <a:pt x="79816" y="1433649"/>
                </a:cubicBezTo>
                <a:cubicBezTo>
                  <a:pt x="43444" y="1413444"/>
                  <a:pt x="32330" y="1379092"/>
                  <a:pt x="17176" y="1346763"/>
                </a:cubicBezTo>
                <a:cubicBezTo>
                  <a:pt x="15154" y="1342720"/>
                  <a:pt x="18185" y="1333629"/>
                  <a:pt x="22227" y="1331607"/>
                </a:cubicBezTo>
                <a:cubicBezTo>
                  <a:pt x="24247" y="1330597"/>
                  <a:pt x="27784" y="1330092"/>
                  <a:pt x="31067" y="1330218"/>
                </a:cubicBezTo>
                <a:close/>
                <a:moveTo>
                  <a:pt x="1075996" y="1329587"/>
                </a:moveTo>
                <a:cubicBezTo>
                  <a:pt x="1095192" y="1332618"/>
                  <a:pt x="1104285" y="1342721"/>
                  <a:pt x="1097214" y="1355857"/>
                </a:cubicBezTo>
                <a:cubicBezTo>
                  <a:pt x="1083069" y="1382124"/>
                  <a:pt x="1067913" y="1407383"/>
                  <a:pt x="1050737" y="1430619"/>
                </a:cubicBezTo>
                <a:cubicBezTo>
                  <a:pt x="1039626" y="1444764"/>
                  <a:pt x="1026490" y="1441734"/>
                  <a:pt x="1016387" y="1424558"/>
                </a:cubicBezTo>
                <a:cubicBezTo>
                  <a:pt x="1036594" y="1393238"/>
                  <a:pt x="1056799" y="1360908"/>
                  <a:pt x="1075996" y="1329587"/>
                </a:cubicBezTo>
                <a:close/>
                <a:moveTo>
                  <a:pt x="1071955" y="1156823"/>
                </a:moveTo>
                <a:cubicBezTo>
                  <a:pt x="1080038" y="1160865"/>
                  <a:pt x="1092163" y="1161874"/>
                  <a:pt x="1094183" y="1167937"/>
                </a:cubicBezTo>
                <a:cubicBezTo>
                  <a:pt x="1103274" y="1193195"/>
                  <a:pt x="1110348" y="1218454"/>
                  <a:pt x="1119441" y="1248763"/>
                </a:cubicBezTo>
                <a:cubicBezTo>
                  <a:pt x="1113379" y="1255835"/>
                  <a:pt x="1107316" y="1269980"/>
                  <a:pt x="1098223" y="1272000"/>
                </a:cubicBezTo>
                <a:cubicBezTo>
                  <a:pt x="1081047" y="1276042"/>
                  <a:pt x="1081047" y="1259877"/>
                  <a:pt x="1078018" y="1247752"/>
                </a:cubicBezTo>
                <a:cubicBezTo>
                  <a:pt x="1072964" y="1225525"/>
                  <a:pt x="1065893" y="1203298"/>
                  <a:pt x="1061853" y="1180061"/>
                </a:cubicBezTo>
                <a:cubicBezTo>
                  <a:pt x="1060842" y="1172988"/>
                  <a:pt x="1067913" y="1164906"/>
                  <a:pt x="1071955" y="1156823"/>
                </a:cubicBezTo>
                <a:close/>
                <a:moveTo>
                  <a:pt x="15154" y="1147729"/>
                </a:moveTo>
                <a:cubicBezTo>
                  <a:pt x="39403" y="1179050"/>
                  <a:pt x="40412" y="1232595"/>
                  <a:pt x="19196" y="1263916"/>
                </a:cubicBezTo>
                <a:cubicBezTo>
                  <a:pt x="-3031" y="1240678"/>
                  <a:pt x="-6063" y="1191172"/>
                  <a:pt x="15154" y="1147729"/>
                </a:cubicBezTo>
                <a:close/>
                <a:moveTo>
                  <a:pt x="947686" y="1036593"/>
                </a:moveTo>
                <a:cubicBezTo>
                  <a:pt x="984058" y="1043667"/>
                  <a:pt x="1014368" y="1061852"/>
                  <a:pt x="1038615" y="1090141"/>
                </a:cubicBezTo>
                <a:cubicBezTo>
                  <a:pt x="1039624" y="1092161"/>
                  <a:pt x="1039624" y="1096204"/>
                  <a:pt x="1040635" y="1105295"/>
                </a:cubicBezTo>
                <a:cubicBezTo>
                  <a:pt x="1032553" y="1107317"/>
                  <a:pt x="1021439" y="1113380"/>
                  <a:pt x="1014368" y="1110348"/>
                </a:cubicBezTo>
                <a:cubicBezTo>
                  <a:pt x="988098" y="1097213"/>
                  <a:pt x="962840" y="1081048"/>
                  <a:pt x="938592" y="1064883"/>
                </a:cubicBezTo>
                <a:cubicBezTo>
                  <a:pt x="934550" y="1061852"/>
                  <a:pt x="932530" y="1051749"/>
                  <a:pt x="933541" y="1044676"/>
                </a:cubicBezTo>
                <a:cubicBezTo>
                  <a:pt x="934550" y="1040635"/>
                  <a:pt x="943644" y="1035584"/>
                  <a:pt x="947686" y="1036593"/>
                </a:cubicBezTo>
                <a:close/>
                <a:moveTo>
                  <a:pt x="774920" y="1023459"/>
                </a:moveTo>
                <a:cubicBezTo>
                  <a:pt x="787042" y="1020428"/>
                  <a:pt x="801187" y="1023459"/>
                  <a:pt x="815332" y="1023459"/>
                </a:cubicBezTo>
                <a:cubicBezTo>
                  <a:pt x="827457" y="1023459"/>
                  <a:pt x="840590" y="1021439"/>
                  <a:pt x="852713" y="1024470"/>
                </a:cubicBezTo>
                <a:cubicBezTo>
                  <a:pt x="859786" y="1026490"/>
                  <a:pt x="865849" y="1034573"/>
                  <a:pt x="872920" y="1039624"/>
                </a:cubicBezTo>
                <a:cubicBezTo>
                  <a:pt x="866858" y="1046697"/>
                  <a:pt x="860797" y="1059831"/>
                  <a:pt x="853724" y="1060842"/>
                </a:cubicBezTo>
                <a:cubicBezTo>
                  <a:pt x="827457" y="1063874"/>
                  <a:pt x="801187" y="1063874"/>
                  <a:pt x="774920" y="1060842"/>
                </a:cubicBezTo>
                <a:cubicBezTo>
                  <a:pt x="766837" y="1059831"/>
                  <a:pt x="759764" y="1048717"/>
                  <a:pt x="751681" y="1041646"/>
                </a:cubicBezTo>
                <a:cubicBezTo>
                  <a:pt x="758755" y="1035584"/>
                  <a:pt x="765826" y="1025479"/>
                  <a:pt x="774920" y="1023459"/>
                </a:cubicBezTo>
                <a:close/>
                <a:moveTo>
                  <a:pt x="630443" y="1021439"/>
                </a:moveTo>
                <a:cubicBezTo>
                  <a:pt x="646607" y="1022450"/>
                  <a:pt x="660752" y="1021439"/>
                  <a:pt x="673886" y="1024470"/>
                </a:cubicBezTo>
                <a:cubicBezTo>
                  <a:pt x="680957" y="1026490"/>
                  <a:pt x="688031" y="1035584"/>
                  <a:pt x="690051" y="1042656"/>
                </a:cubicBezTo>
                <a:cubicBezTo>
                  <a:pt x="691062" y="1046698"/>
                  <a:pt x="681968" y="1058821"/>
                  <a:pt x="676917" y="1058821"/>
                </a:cubicBezTo>
                <a:cubicBezTo>
                  <a:pt x="645596" y="1060843"/>
                  <a:pt x="615287" y="1060843"/>
                  <a:pt x="583966" y="1058821"/>
                </a:cubicBezTo>
                <a:cubicBezTo>
                  <a:pt x="578915" y="1058821"/>
                  <a:pt x="570832" y="1046698"/>
                  <a:pt x="569823" y="1038615"/>
                </a:cubicBezTo>
                <a:cubicBezTo>
                  <a:pt x="568812" y="1034573"/>
                  <a:pt x="578915" y="1025481"/>
                  <a:pt x="584977" y="1024470"/>
                </a:cubicBezTo>
                <a:cubicBezTo>
                  <a:pt x="601142" y="1022450"/>
                  <a:pt x="617307" y="1022450"/>
                  <a:pt x="630443" y="1021439"/>
                </a:cubicBezTo>
                <a:close/>
                <a:moveTo>
                  <a:pt x="11113" y="964860"/>
                </a:moveTo>
                <a:cubicBezTo>
                  <a:pt x="20207" y="970922"/>
                  <a:pt x="27278" y="973954"/>
                  <a:pt x="27278" y="975974"/>
                </a:cubicBezTo>
                <a:cubicBezTo>
                  <a:pt x="29300" y="1006283"/>
                  <a:pt x="30309" y="1037604"/>
                  <a:pt x="31320" y="1067913"/>
                </a:cubicBezTo>
                <a:cubicBezTo>
                  <a:pt x="31320" y="1071954"/>
                  <a:pt x="24247" y="1079027"/>
                  <a:pt x="20207" y="1080036"/>
                </a:cubicBezTo>
                <a:cubicBezTo>
                  <a:pt x="16164" y="1081047"/>
                  <a:pt x="6062" y="1075996"/>
                  <a:pt x="6062" y="1072965"/>
                </a:cubicBezTo>
                <a:cubicBezTo>
                  <a:pt x="1011" y="1038613"/>
                  <a:pt x="-5051" y="1002241"/>
                  <a:pt x="11113" y="964860"/>
                </a:cubicBezTo>
                <a:close/>
                <a:moveTo>
                  <a:pt x="586999" y="960818"/>
                </a:moveTo>
                <a:cubicBezTo>
                  <a:pt x="601142" y="958798"/>
                  <a:pt x="615287" y="960818"/>
                  <a:pt x="629432" y="960818"/>
                </a:cubicBezTo>
                <a:cubicBezTo>
                  <a:pt x="643576" y="960818"/>
                  <a:pt x="657721" y="959809"/>
                  <a:pt x="670855" y="961829"/>
                </a:cubicBezTo>
                <a:cubicBezTo>
                  <a:pt x="676917" y="962838"/>
                  <a:pt x="686011" y="972943"/>
                  <a:pt x="685000" y="975974"/>
                </a:cubicBezTo>
                <a:cubicBezTo>
                  <a:pt x="682980" y="983045"/>
                  <a:pt x="675906" y="994159"/>
                  <a:pt x="669844" y="994159"/>
                </a:cubicBezTo>
                <a:cubicBezTo>
                  <a:pt x="642567" y="996179"/>
                  <a:pt x="614278" y="996179"/>
                  <a:pt x="585988" y="994159"/>
                </a:cubicBezTo>
                <a:cubicBezTo>
                  <a:pt x="579926" y="994159"/>
                  <a:pt x="573863" y="983045"/>
                  <a:pt x="568812" y="975974"/>
                </a:cubicBezTo>
                <a:cubicBezTo>
                  <a:pt x="574874" y="970920"/>
                  <a:pt x="580937" y="961829"/>
                  <a:pt x="586999" y="960818"/>
                </a:cubicBezTo>
                <a:close/>
                <a:moveTo>
                  <a:pt x="461592" y="960188"/>
                </a:moveTo>
                <a:cubicBezTo>
                  <a:pt x="469801" y="960061"/>
                  <a:pt x="477378" y="960313"/>
                  <a:pt x="484955" y="961829"/>
                </a:cubicBezTo>
                <a:cubicBezTo>
                  <a:pt x="494048" y="962840"/>
                  <a:pt x="502131" y="970922"/>
                  <a:pt x="510213" y="975974"/>
                </a:cubicBezTo>
                <a:cubicBezTo>
                  <a:pt x="503142" y="983047"/>
                  <a:pt x="497079" y="990119"/>
                  <a:pt x="488997" y="996181"/>
                </a:cubicBezTo>
                <a:cubicBezTo>
                  <a:pt x="483946" y="999212"/>
                  <a:pt x="477883" y="1000221"/>
                  <a:pt x="461719" y="1004263"/>
                </a:cubicBezTo>
                <a:cubicBezTo>
                  <a:pt x="481924" y="1018408"/>
                  <a:pt x="497079" y="1028511"/>
                  <a:pt x="511224" y="1038613"/>
                </a:cubicBezTo>
                <a:cubicBezTo>
                  <a:pt x="491017" y="1061852"/>
                  <a:pt x="464750" y="1069934"/>
                  <a:pt x="446563" y="1057809"/>
                </a:cubicBezTo>
                <a:cubicBezTo>
                  <a:pt x="440503" y="1053769"/>
                  <a:pt x="434440" y="1043667"/>
                  <a:pt x="433429" y="1035584"/>
                </a:cubicBezTo>
                <a:cubicBezTo>
                  <a:pt x="433429" y="1012346"/>
                  <a:pt x="434440" y="989107"/>
                  <a:pt x="434440" y="960820"/>
                </a:cubicBezTo>
                <a:cubicBezTo>
                  <a:pt x="444543" y="960820"/>
                  <a:pt x="453383" y="960314"/>
                  <a:pt x="461592" y="960188"/>
                </a:cubicBezTo>
                <a:close/>
                <a:moveTo>
                  <a:pt x="831496" y="924446"/>
                </a:moveTo>
                <a:cubicBezTo>
                  <a:pt x="836547" y="922426"/>
                  <a:pt x="848672" y="926468"/>
                  <a:pt x="850692" y="931519"/>
                </a:cubicBezTo>
                <a:cubicBezTo>
                  <a:pt x="853723" y="936571"/>
                  <a:pt x="851703" y="946673"/>
                  <a:pt x="847661" y="951724"/>
                </a:cubicBezTo>
                <a:cubicBezTo>
                  <a:pt x="831496" y="973952"/>
                  <a:pt x="778959" y="990119"/>
                  <a:pt x="737536" y="984056"/>
                </a:cubicBezTo>
                <a:cubicBezTo>
                  <a:pt x="743598" y="972943"/>
                  <a:pt x="744610" y="963849"/>
                  <a:pt x="750670" y="960818"/>
                </a:cubicBezTo>
                <a:cubicBezTo>
                  <a:pt x="776939" y="947684"/>
                  <a:pt x="804218" y="935559"/>
                  <a:pt x="831496" y="924446"/>
                </a:cubicBezTo>
                <a:close/>
                <a:moveTo>
                  <a:pt x="18185" y="790073"/>
                </a:moveTo>
                <a:cubicBezTo>
                  <a:pt x="39403" y="818363"/>
                  <a:pt x="39403" y="871908"/>
                  <a:pt x="18185" y="902218"/>
                </a:cubicBezTo>
                <a:cubicBezTo>
                  <a:pt x="-6062" y="877971"/>
                  <a:pt x="-6062" y="815332"/>
                  <a:pt x="18185" y="790073"/>
                </a:cubicBezTo>
                <a:close/>
                <a:moveTo>
                  <a:pt x="945664" y="778960"/>
                </a:moveTo>
                <a:cubicBezTo>
                  <a:pt x="950715" y="826446"/>
                  <a:pt x="933541" y="856755"/>
                  <a:pt x="913334" y="886054"/>
                </a:cubicBezTo>
                <a:cubicBezTo>
                  <a:pt x="910303" y="890096"/>
                  <a:pt x="898178" y="893127"/>
                  <a:pt x="894138" y="891105"/>
                </a:cubicBezTo>
                <a:cubicBezTo>
                  <a:pt x="889087" y="888076"/>
                  <a:pt x="883025" y="877971"/>
                  <a:pt x="885045" y="872920"/>
                </a:cubicBezTo>
                <a:cubicBezTo>
                  <a:pt x="895147" y="845642"/>
                  <a:pt x="906261" y="818363"/>
                  <a:pt x="918385" y="791085"/>
                </a:cubicBezTo>
                <a:cubicBezTo>
                  <a:pt x="920405" y="786031"/>
                  <a:pt x="932530" y="784011"/>
                  <a:pt x="945664" y="778960"/>
                </a:cubicBezTo>
                <a:close/>
                <a:moveTo>
                  <a:pt x="20208" y="607204"/>
                </a:moveTo>
                <a:cubicBezTo>
                  <a:pt x="44455" y="633474"/>
                  <a:pt x="30310" y="665803"/>
                  <a:pt x="32330" y="695102"/>
                </a:cubicBezTo>
                <a:cubicBezTo>
                  <a:pt x="33342" y="704196"/>
                  <a:pt x="24248" y="714298"/>
                  <a:pt x="18185" y="728443"/>
                </a:cubicBezTo>
                <a:cubicBezTo>
                  <a:pt x="-5051" y="683989"/>
                  <a:pt x="-3031" y="632463"/>
                  <a:pt x="20208" y="607204"/>
                </a:cubicBezTo>
                <a:close/>
                <a:moveTo>
                  <a:pt x="893127" y="605184"/>
                </a:moveTo>
                <a:cubicBezTo>
                  <a:pt x="931518" y="635494"/>
                  <a:pt x="939601" y="668834"/>
                  <a:pt x="946674" y="701164"/>
                </a:cubicBezTo>
                <a:cubicBezTo>
                  <a:pt x="947683" y="707226"/>
                  <a:pt x="939601" y="716320"/>
                  <a:pt x="936570" y="723391"/>
                </a:cubicBezTo>
                <a:cubicBezTo>
                  <a:pt x="929498" y="719351"/>
                  <a:pt x="918385" y="717329"/>
                  <a:pt x="915354" y="711269"/>
                </a:cubicBezTo>
                <a:cubicBezTo>
                  <a:pt x="904240" y="688030"/>
                  <a:pt x="894138" y="663783"/>
                  <a:pt x="886053" y="638525"/>
                </a:cubicBezTo>
                <a:cubicBezTo>
                  <a:pt x="883024" y="631453"/>
                  <a:pt x="889084" y="621349"/>
                  <a:pt x="893127" y="605184"/>
                </a:cubicBezTo>
                <a:close/>
                <a:moveTo>
                  <a:pt x="758754" y="517286"/>
                </a:moveTo>
                <a:cubicBezTo>
                  <a:pt x="789064" y="528400"/>
                  <a:pt x="818363" y="541534"/>
                  <a:pt x="847663" y="555679"/>
                </a:cubicBezTo>
                <a:cubicBezTo>
                  <a:pt x="850692" y="557699"/>
                  <a:pt x="851703" y="569823"/>
                  <a:pt x="849683" y="575884"/>
                </a:cubicBezTo>
                <a:cubicBezTo>
                  <a:pt x="848672" y="579926"/>
                  <a:pt x="837559" y="582957"/>
                  <a:pt x="833518" y="581946"/>
                </a:cubicBezTo>
                <a:cubicBezTo>
                  <a:pt x="804218" y="570832"/>
                  <a:pt x="775928" y="558710"/>
                  <a:pt x="747641" y="545574"/>
                </a:cubicBezTo>
                <a:cubicBezTo>
                  <a:pt x="744609" y="544565"/>
                  <a:pt x="742587" y="538503"/>
                  <a:pt x="738547" y="531429"/>
                </a:cubicBezTo>
                <a:cubicBezTo>
                  <a:pt x="745618" y="526378"/>
                  <a:pt x="754712" y="516275"/>
                  <a:pt x="758754" y="517286"/>
                </a:cubicBezTo>
                <a:close/>
                <a:moveTo>
                  <a:pt x="683991" y="515267"/>
                </a:moveTo>
                <a:cubicBezTo>
                  <a:pt x="682980" y="527391"/>
                  <a:pt x="682980" y="537494"/>
                  <a:pt x="680960" y="538505"/>
                </a:cubicBezTo>
                <a:cubicBezTo>
                  <a:pt x="645599" y="551638"/>
                  <a:pt x="609227" y="545576"/>
                  <a:pt x="563761" y="542545"/>
                </a:cubicBezTo>
                <a:cubicBezTo>
                  <a:pt x="571844" y="530422"/>
                  <a:pt x="576895" y="517287"/>
                  <a:pt x="581948" y="517287"/>
                </a:cubicBezTo>
                <a:cubicBezTo>
                  <a:pt x="615289" y="514256"/>
                  <a:pt x="648628" y="515267"/>
                  <a:pt x="683991" y="515267"/>
                </a:cubicBezTo>
                <a:close/>
                <a:moveTo>
                  <a:pt x="439491" y="449596"/>
                </a:moveTo>
                <a:cubicBezTo>
                  <a:pt x="458687" y="449596"/>
                  <a:pt x="474852" y="447574"/>
                  <a:pt x="492028" y="450605"/>
                </a:cubicBezTo>
                <a:cubicBezTo>
                  <a:pt x="499101" y="451616"/>
                  <a:pt x="507184" y="460709"/>
                  <a:pt x="510213" y="467781"/>
                </a:cubicBezTo>
                <a:cubicBezTo>
                  <a:pt x="511224" y="471823"/>
                  <a:pt x="504152" y="481926"/>
                  <a:pt x="498090" y="484957"/>
                </a:cubicBezTo>
                <a:cubicBezTo>
                  <a:pt x="488997" y="486977"/>
                  <a:pt x="478894" y="487988"/>
                  <a:pt x="468792" y="490008"/>
                </a:cubicBezTo>
                <a:cubicBezTo>
                  <a:pt x="467781" y="515267"/>
                  <a:pt x="482934" y="511224"/>
                  <a:pt x="494048" y="515267"/>
                </a:cubicBezTo>
                <a:cubicBezTo>
                  <a:pt x="501121" y="517287"/>
                  <a:pt x="505161" y="527389"/>
                  <a:pt x="510213" y="533452"/>
                </a:cubicBezTo>
                <a:cubicBezTo>
                  <a:pt x="504152" y="537494"/>
                  <a:pt x="499101" y="544565"/>
                  <a:pt x="493039" y="545576"/>
                </a:cubicBezTo>
                <a:cubicBezTo>
                  <a:pt x="475863" y="547596"/>
                  <a:pt x="459698" y="546587"/>
                  <a:pt x="439491" y="546587"/>
                </a:cubicBezTo>
                <a:cubicBezTo>
                  <a:pt x="439491" y="514256"/>
                  <a:pt x="439491" y="484957"/>
                  <a:pt x="439491" y="449596"/>
                </a:cubicBezTo>
                <a:close/>
                <a:moveTo>
                  <a:pt x="584977" y="448582"/>
                </a:moveTo>
                <a:cubicBezTo>
                  <a:pt x="616298" y="447573"/>
                  <a:pt x="647619" y="447573"/>
                  <a:pt x="678938" y="448582"/>
                </a:cubicBezTo>
                <a:cubicBezTo>
                  <a:pt x="683989" y="448582"/>
                  <a:pt x="691062" y="459696"/>
                  <a:pt x="691062" y="464747"/>
                </a:cubicBezTo>
                <a:cubicBezTo>
                  <a:pt x="691062" y="470810"/>
                  <a:pt x="682980" y="479903"/>
                  <a:pt x="677929" y="480914"/>
                </a:cubicBezTo>
                <a:cubicBezTo>
                  <a:pt x="662773" y="483943"/>
                  <a:pt x="646608" y="483943"/>
                  <a:pt x="631452" y="485966"/>
                </a:cubicBezTo>
                <a:cubicBezTo>
                  <a:pt x="631452" y="486975"/>
                  <a:pt x="631452" y="485966"/>
                  <a:pt x="631452" y="484955"/>
                </a:cubicBezTo>
                <a:cubicBezTo>
                  <a:pt x="617309" y="484955"/>
                  <a:pt x="603164" y="486975"/>
                  <a:pt x="589020" y="483943"/>
                </a:cubicBezTo>
                <a:cubicBezTo>
                  <a:pt x="581946" y="481923"/>
                  <a:pt x="574875" y="472830"/>
                  <a:pt x="571844" y="464747"/>
                </a:cubicBezTo>
                <a:cubicBezTo>
                  <a:pt x="570833" y="460707"/>
                  <a:pt x="579926" y="449593"/>
                  <a:pt x="584977" y="448582"/>
                </a:cubicBezTo>
                <a:close/>
                <a:moveTo>
                  <a:pt x="779971" y="447573"/>
                </a:moveTo>
                <a:cubicBezTo>
                  <a:pt x="804218" y="445553"/>
                  <a:pt x="829477" y="446562"/>
                  <a:pt x="854735" y="448584"/>
                </a:cubicBezTo>
                <a:cubicBezTo>
                  <a:pt x="860795" y="449593"/>
                  <a:pt x="869889" y="458687"/>
                  <a:pt x="871909" y="465758"/>
                </a:cubicBezTo>
                <a:cubicBezTo>
                  <a:pt x="872920" y="469801"/>
                  <a:pt x="864838" y="482934"/>
                  <a:pt x="860795" y="482934"/>
                </a:cubicBezTo>
                <a:cubicBezTo>
                  <a:pt x="823414" y="484956"/>
                  <a:pt x="785022" y="497079"/>
                  <a:pt x="750670" y="473843"/>
                </a:cubicBezTo>
                <a:cubicBezTo>
                  <a:pt x="750670" y="468789"/>
                  <a:pt x="749661" y="464749"/>
                  <a:pt x="748650" y="459698"/>
                </a:cubicBezTo>
                <a:cubicBezTo>
                  <a:pt x="758753" y="455656"/>
                  <a:pt x="768857" y="448584"/>
                  <a:pt x="779971" y="447573"/>
                </a:cubicBezTo>
                <a:close/>
                <a:moveTo>
                  <a:pt x="13133" y="421306"/>
                </a:moveTo>
                <a:cubicBezTo>
                  <a:pt x="40411" y="455658"/>
                  <a:pt x="40411" y="508195"/>
                  <a:pt x="12122" y="538504"/>
                </a:cubicBezTo>
                <a:cubicBezTo>
                  <a:pt x="-1" y="500112"/>
                  <a:pt x="-5052" y="462729"/>
                  <a:pt x="13133" y="421306"/>
                </a:cubicBezTo>
                <a:close/>
                <a:moveTo>
                  <a:pt x="1024216" y="396552"/>
                </a:moveTo>
                <a:cubicBezTo>
                  <a:pt x="1028763" y="397309"/>
                  <a:pt x="1033562" y="398572"/>
                  <a:pt x="1037603" y="399077"/>
                </a:cubicBezTo>
                <a:cubicBezTo>
                  <a:pt x="1036594" y="407159"/>
                  <a:pt x="1037603" y="419284"/>
                  <a:pt x="1033563" y="423326"/>
                </a:cubicBezTo>
                <a:cubicBezTo>
                  <a:pt x="1011336" y="439491"/>
                  <a:pt x="987086" y="454645"/>
                  <a:pt x="961830" y="467781"/>
                </a:cubicBezTo>
                <a:cubicBezTo>
                  <a:pt x="953748" y="470810"/>
                  <a:pt x="940612" y="464749"/>
                  <a:pt x="924447" y="461718"/>
                </a:cubicBezTo>
                <a:cubicBezTo>
                  <a:pt x="933541" y="449594"/>
                  <a:pt x="935561" y="443531"/>
                  <a:pt x="940612" y="440500"/>
                </a:cubicBezTo>
                <a:cubicBezTo>
                  <a:pt x="963850" y="425346"/>
                  <a:pt x="988098" y="410190"/>
                  <a:pt x="1012345" y="397057"/>
                </a:cubicBezTo>
                <a:cubicBezTo>
                  <a:pt x="1015376" y="395541"/>
                  <a:pt x="1019670" y="395794"/>
                  <a:pt x="1024216" y="396552"/>
                </a:cubicBezTo>
                <a:close/>
                <a:moveTo>
                  <a:pt x="16165" y="247529"/>
                </a:moveTo>
                <a:cubicBezTo>
                  <a:pt x="40412" y="272787"/>
                  <a:pt x="40412" y="330376"/>
                  <a:pt x="16165" y="359674"/>
                </a:cubicBezTo>
                <a:cubicBezTo>
                  <a:pt x="-5053" y="330376"/>
                  <a:pt x="-5053" y="276828"/>
                  <a:pt x="16165" y="247529"/>
                </a:cubicBezTo>
                <a:close/>
                <a:moveTo>
                  <a:pt x="1097212" y="233384"/>
                </a:moveTo>
                <a:cubicBezTo>
                  <a:pt x="1105294" y="239446"/>
                  <a:pt x="1112368" y="247529"/>
                  <a:pt x="1120450" y="255611"/>
                </a:cubicBezTo>
                <a:cubicBezTo>
                  <a:pt x="1110348" y="287941"/>
                  <a:pt x="1104285" y="314210"/>
                  <a:pt x="1094181" y="340478"/>
                </a:cubicBezTo>
                <a:cubicBezTo>
                  <a:pt x="1092160" y="346540"/>
                  <a:pt x="1080038" y="348560"/>
                  <a:pt x="1071953" y="352602"/>
                </a:cubicBezTo>
                <a:cubicBezTo>
                  <a:pt x="1068922" y="344520"/>
                  <a:pt x="1061851" y="336437"/>
                  <a:pt x="1062862" y="329364"/>
                </a:cubicBezTo>
                <a:cubicBezTo>
                  <a:pt x="1066902" y="305117"/>
                  <a:pt x="1072964" y="280870"/>
                  <a:pt x="1080038" y="256622"/>
                </a:cubicBezTo>
                <a:cubicBezTo>
                  <a:pt x="1083067" y="247529"/>
                  <a:pt x="1091149" y="240455"/>
                  <a:pt x="1097212" y="233384"/>
                </a:cubicBezTo>
                <a:close/>
                <a:moveTo>
                  <a:pt x="881002" y="108105"/>
                </a:moveTo>
                <a:cubicBezTo>
                  <a:pt x="944652" y="108105"/>
                  <a:pt x="1012345" y="168724"/>
                  <a:pt x="1006283" y="249551"/>
                </a:cubicBezTo>
                <a:cubicBezTo>
                  <a:pt x="1001231" y="323304"/>
                  <a:pt x="951726" y="374832"/>
                  <a:pt x="875951" y="374832"/>
                </a:cubicBezTo>
                <a:lnTo>
                  <a:pt x="514255" y="373824"/>
                </a:lnTo>
                <a:lnTo>
                  <a:pt x="514255" y="374832"/>
                </a:lnTo>
                <a:cubicBezTo>
                  <a:pt x="465759" y="374832"/>
                  <a:pt x="417264" y="374832"/>
                  <a:pt x="365736" y="374832"/>
                </a:cubicBezTo>
                <a:cubicBezTo>
                  <a:pt x="365736" y="458688"/>
                  <a:pt x="365736" y="537494"/>
                  <a:pt x="365736" y="619329"/>
                </a:cubicBezTo>
                <a:lnTo>
                  <a:pt x="437471" y="624311"/>
                </a:lnTo>
                <a:lnTo>
                  <a:pt x="437471" y="623371"/>
                </a:lnTo>
                <a:cubicBezTo>
                  <a:pt x="534462" y="622360"/>
                  <a:pt x="631454" y="620340"/>
                  <a:pt x="729456" y="621349"/>
                </a:cubicBezTo>
                <a:cubicBezTo>
                  <a:pt x="795127" y="622360"/>
                  <a:pt x="850695" y="688030"/>
                  <a:pt x="845643" y="760774"/>
                </a:cubicBezTo>
                <a:cubicBezTo>
                  <a:pt x="841601" y="831496"/>
                  <a:pt x="793107" y="885044"/>
                  <a:pt x="724403" y="885044"/>
                </a:cubicBezTo>
                <a:cubicBezTo>
                  <a:pt x="628423" y="886055"/>
                  <a:pt x="533451" y="884033"/>
                  <a:pt x="437471" y="884033"/>
                </a:cubicBezTo>
                <a:lnTo>
                  <a:pt x="437471" y="883459"/>
                </a:lnTo>
                <a:lnTo>
                  <a:pt x="437469" y="884036"/>
                </a:lnTo>
                <a:cubicBezTo>
                  <a:pt x="414233" y="885045"/>
                  <a:pt x="390994" y="887065"/>
                  <a:pt x="364727" y="888076"/>
                </a:cubicBezTo>
                <a:cubicBezTo>
                  <a:pt x="364727" y="967892"/>
                  <a:pt x="364727" y="1046698"/>
                  <a:pt x="364727" y="1129544"/>
                </a:cubicBezTo>
                <a:lnTo>
                  <a:pt x="504058" y="1133582"/>
                </a:lnTo>
                <a:lnTo>
                  <a:pt x="885044" y="1132573"/>
                </a:lnTo>
                <a:cubicBezTo>
                  <a:pt x="957788" y="1133584"/>
                  <a:pt x="1010325" y="1201275"/>
                  <a:pt x="1005274" y="1274019"/>
                </a:cubicBezTo>
                <a:cubicBezTo>
                  <a:pt x="1000220" y="1346763"/>
                  <a:pt x="948694" y="1401320"/>
                  <a:pt x="870899" y="1403340"/>
                </a:cubicBezTo>
                <a:cubicBezTo>
                  <a:pt x="783001" y="1405362"/>
                  <a:pt x="695104" y="1404351"/>
                  <a:pt x="606195" y="1403340"/>
                </a:cubicBezTo>
                <a:cubicBezTo>
                  <a:pt x="572854" y="1401320"/>
                  <a:pt x="538502" y="1400309"/>
                  <a:pt x="503141" y="1400309"/>
                </a:cubicBezTo>
                <a:lnTo>
                  <a:pt x="503141" y="1400284"/>
                </a:lnTo>
                <a:lnTo>
                  <a:pt x="353613" y="1396269"/>
                </a:lnTo>
                <a:cubicBezTo>
                  <a:pt x="316230" y="1395260"/>
                  <a:pt x="277838" y="1396269"/>
                  <a:pt x="240457" y="1395260"/>
                </a:cubicBezTo>
                <a:cubicBezTo>
                  <a:pt x="171753" y="1394249"/>
                  <a:pt x="115176" y="1341712"/>
                  <a:pt x="109114" y="1273010"/>
                </a:cubicBezTo>
                <a:cubicBezTo>
                  <a:pt x="108103" y="1264928"/>
                  <a:pt x="109114" y="1256845"/>
                  <a:pt x="109114" y="1249772"/>
                </a:cubicBezTo>
                <a:cubicBezTo>
                  <a:pt x="109114" y="919397"/>
                  <a:pt x="109114" y="589020"/>
                  <a:pt x="109114" y="258645"/>
                </a:cubicBezTo>
                <a:cubicBezTo>
                  <a:pt x="109114" y="211159"/>
                  <a:pt x="122248" y="170745"/>
                  <a:pt x="159631" y="142455"/>
                </a:cubicBezTo>
                <a:cubicBezTo>
                  <a:pt x="178827" y="127301"/>
                  <a:pt x="204085" y="114168"/>
                  <a:pt x="226312" y="113157"/>
                </a:cubicBezTo>
                <a:lnTo>
                  <a:pt x="513244" y="111144"/>
                </a:lnTo>
                <a:lnTo>
                  <a:pt x="513244" y="110125"/>
                </a:lnTo>
                <a:cubicBezTo>
                  <a:pt x="635494" y="109116"/>
                  <a:pt x="758754" y="109116"/>
                  <a:pt x="881002" y="108105"/>
                </a:cubicBezTo>
                <a:close/>
                <a:moveTo>
                  <a:pt x="78804" y="73753"/>
                </a:moveTo>
                <a:cubicBezTo>
                  <a:pt x="81836" y="81835"/>
                  <a:pt x="89918" y="91938"/>
                  <a:pt x="86887" y="95980"/>
                </a:cubicBezTo>
                <a:cubicBezTo>
                  <a:pt x="69713" y="125279"/>
                  <a:pt x="51526" y="153568"/>
                  <a:pt x="27279" y="189940"/>
                </a:cubicBezTo>
                <a:cubicBezTo>
                  <a:pt x="21216" y="175795"/>
                  <a:pt x="15154" y="168724"/>
                  <a:pt x="16165" y="162662"/>
                </a:cubicBezTo>
                <a:cubicBezTo>
                  <a:pt x="20205" y="140434"/>
                  <a:pt x="50515" y="96991"/>
                  <a:pt x="78804" y="73753"/>
                </a:cubicBezTo>
                <a:close/>
                <a:moveTo>
                  <a:pt x="1028890" y="68070"/>
                </a:moveTo>
                <a:cubicBezTo>
                  <a:pt x="1034320" y="66428"/>
                  <a:pt x="1040130" y="68196"/>
                  <a:pt x="1044677" y="73753"/>
                </a:cubicBezTo>
                <a:cubicBezTo>
                  <a:pt x="1064882" y="99011"/>
                  <a:pt x="1081047" y="127301"/>
                  <a:pt x="1098222" y="154579"/>
                </a:cubicBezTo>
                <a:cubicBezTo>
                  <a:pt x="1100243" y="158621"/>
                  <a:pt x="1094180" y="172766"/>
                  <a:pt x="1090140" y="172766"/>
                </a:cubicBezTo>
                <a:cubicBezTo>
                  <a:pt x="1082058" y="173775"/>
                  <a:pt x="1070944" y="170744"/>
                  <a:pt x="1066904" y="164682"/>
                </a:cubicBezTo>
                <a:cubicBezTo>
                  <a:pt x="1047706" y="138414"/>
                  <a:pt x="1031541" y="110125"/>
                  <a:pt x="1015376" y="82846"/>
                </a:cubicBezTo>
                <a:cubicBezTo>
                  <a:pt x="1018407" y="74764"/>
                  <a:pt x="1023459" y="69712"/>
                  <a:pt x="1028890" y="68070"/>
                </a:cubicBezTo>
                <a:close/>
                <a:moveTo>
                  <a:pt x="495057" y="8082"/>
                </a:moveTo>
                <a:cubicBezTo>
                  <a:pt x="536482" y="8082"/>
                  <a:pt x="573863" y="8082"/>
                  <a:pt x="614275" y="8082"/>
                </a:cubicBezTo>
                <a:cubicBezTo>
                  <a:pt x="599121" y="37381"/>
                  <a:pt x="593059" y="39403"/>
                  <a:pt x="524357" y="35361"/>
                </a:cubicBezTo>
                <a:cubicBezTo>
                  <a:pt x="509204" y="34352"/>
                  <a:pt x="491017" y="37381"/>
                  <a:pt x="495057" y="8082"/>
                </a:cubicBezTo>
                <a:close/>
                <a:moveTo>
                  <a:pt x="780982" y="6060"/>
                </a:moveTo>
                <a:cubicBezTo>
                  <a:pt x="786034" y="6060"/>
                  <a:pt x="792096" y="15154"/>
                  <a:pt x="793105" y="21216"/>
                </a:cubicBezTo>
                <a:cubicBezTo>
                  <a:pt x="794116" y="24247"/>
                  <a:pt x="786034" y="33341"/>
                  <a:pt x="781994" y="33341"/>
                </a:cubicBezTo>
                <a:cubicBezTo>
                  <a:pt x="746630" y="32330"/>
                  <a:pt x="712280" y="30310"/>
                  <a:pt x="676917" y="28288"/>
                </a:cubicBezTo>
                <a:cubicBezTo>
                  <a:pt x="675908" y="28288"/>
                  <a:pt x="674897" y="23236"/>
                  <a:pt x="672877" y="18185"/>
                </a:cubicBezTo>
                <a:cubicBezTo>
                  <a:pt x="675908" y="14145"/>
                  <a:pt x="679948" y="7071"/>
                  <a:pt x="683991" y="7071"/>
                </a:cubicBezTo>
                <a:cubicBezTo>
                  <a:pt x="716321" y="6060"/>
                  <a:pt x="748653" y="5051"/>
                  <a:pt x="780982" y="6060"/>
                </a:cubicBezTo>
                <a:close/>
                <a:moveTo>
                  <a:pt x="237426" y="6060"/>
                </a:moveTo>
                <a:cubicBezTo>
                  <a:pt x="241466" y="6060"/>
                  <a:pt x="246520" y="14143"/>
                  <a:pt x="247529" y="19196"/>
                </a:cubicBezTo>
                <a:cubicBezTo>
                  <a:pt x="248540" y="22225"/>
                  <a:pt x="244497" y="30310"/>
                  <a:pt x="242477" y="30310"/>
                </a:cubicBezTo>
                <a:cubicBezTo>
                  <a:pt x="208127" y="36370"/>
                  <a:pt x="174784" y="49506"/>
                  <a:pt x="139423" y="45464"/>
                </a:cubicBezTo>
                <a:cubicBezTo>
                  <a:pt x="138414" y="44453"/>
                  <a:pt x="137403" y="39401"/>
                  <a:pt x="134372" y="34350"/>
                </a:cubicBezTo>
                <a:cubicBezTo>
                  <a:pt x="163673" y="7071"/>
                  <a:pt x="200043" y="4040"/>
                  <a:pt x="237426" y="6060"/>
                </a:cubicBezTo>
                <a:close/>
                <a:moveTo>
                  <a:pt x="375209" y="3788"/>
                </a:moveTo>
                <a:cubicBezTo>
                  <a:pt x="395289" y="3031"/>
                  <a:pt x="415748" y="5556"/>
                  <a:pt x="437471" y="13133"/>
                </a:cubicBezTo>
                <a:cubicBezTo>
                  <a:pt x="410193" y="42433"/>
                  <a:pt x="345531" y="43442"/>
                  <a:pt x="315221" y="14144"/>
                </a:cubicBezTo>
                <a:cubicBezTo>
                  <a:pt x="335427" y="8587"/>
                  <a:pt x="355128" y="4546"/>
                  <a:pt x="375209" y="3788"/>
                </a:cubicBezTo>
                <a:close/>
                <a:moveTo>
                  <a:pt x="900200" y="0"/>
                </a:moveTo>
                <a:cubicBezTo>
                  <a:pt x="921416" y="6062"/>
                  <a:pt x="942632" y="10103"/>
                  <a:pt x="962840" y="18185"/>
                </a:cubicBezTo>
                <a:cubicBezTo>
                  <a:pt x="967891" y="20207"/>
                  <a:pt x="971933" y="33341"/>
                  <a:pt x="971933" y="40412"/>
                </a:cubicBezTo>
                <a:cubicBezTo>
                  <a:pt x="971933" y="44455"/>
                  <a:pt x="959808" y="50517"/>
                  <a:pt x="953746" y="50517"/>
                </a:cubicBezTo>
                <a:cubicBezTo>
                  <a:pt x="926468" y="46475"/>
                  <a:pt x="898178" y="42435"/>
                  <a:pt x="870899" y="36372"/>
                </a:cubicBezTo>
                <a:cubicBezTo>
                  <a:pt x="864837" y="35361"/>
                  <a:pt x="854734" y="25258"/>
                  <a:pt x="855745" y="23238"/>
                </a:cubicBezTo>
                <a:cubicBezTo>
                  <a:pt x="857766" y="16165"/>
                  <a:pt x="864837" y="7071"/>
                  <a:pt x="870899" y="5051"/>
                </a:cubicBezTo>
                <a:cubicBezTo>
                  <a:pt x="878982" y="2020"/>
                  <a:pt x="889084" y="4042"/>
                  <a:pt x="899189" y="4042"/>
                </a:cubicBezTo>
                <a:cubicBezTo>
                  <a:pt x="899189" y="2020"/>
                  <a:pt x="899189" y="1011"/>
                  <a:pt x="90020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624103" y="2911798"/>
            <a:ext cx="341688" cy="1098889"/>
          </a:xfrm>
          <a:custGeom>
            <a:avLst/>
            <a:gdLst/>
            <a:ahLst/>
            <a:cxnLst/>
            <a:rect l="l" t="t" r="r" b="b"/>
            <a:pathLst>
              <a:path w="469674" h="1510500" extrusionOk="0">
                <a:moveTo>
                  <a:pt x="162538" y="1455943"/>
                </a:moveTo>
                <a:cubicBezTo>
                  <a:pt x="183754" y="1458975"/>
                  <a:pt x="204972" y="1465035"/>
                  <a:pt x="226188" y="1468066"/>
                </a:cubicBezTo>
                <a:cubicBezTo>
                  <a:pt x="240333" y="1470088"/>
                  <a:pt x="252458" y="1475139"/>
                  <a:pt x="248415" y="1490293"/>
                </a:cubicBezTo>
                <a:cubicBezTo>
                  <a:pt x="245384" y="1499387"/>
                  <a:pt x="232251" y="1504438"/>
                  <a:pt x="225177" y="1510500"/>
                </a:cubicBezTo>
                <a:cubicBezTo>
                  <a:pt x="195878" y="1502418"/>
                  <a:pt x="171631" y="1497367"/>
                  <a:pt x="148393" y="1488273"/>
                </a:cubicBezTo>
                <a:cubicBezTo>
                  <a:pt x="141321" y="1485242"/>
                  <a:pt x="139301" y="1472108"/>
                  <a:pt x="135259" y="1463015"/>
                </a:cubicBezTo>
                <a:cubicBezTo>
                  <a:pt x="144353" y="1460995"/>
                  <a:pt x="153444" y="1454932"/>
                  <a:pt x="162538" y="1455943"/>
                </a:cubicBezTo>
                <a:close/>
                <a:moveTo>
                  <a:pt x="392260" y="1399240"/>
                </a:moveTo>
                <a:cubicBezTo>
                  <a:pt x="396175" y="1399366"/>
                  <a:pt x="399964" y="1400377"/>
                  <a:pt x="401984" y="1402398"/>
                </a:cubicBezTo>
                <a:cubicBezTo>
                  <a:pt x="406026" y="1406438"/>
                  <a:pt x="409057" y="1416543"/>
                  <a:pt x="407035" y="1422603"/>
                </a:cubicBezTo>
                <a:cubicBezTo>
                  <a:pt x="401984" y="1440790"/>
                  <a:pt x="339344" y="1485244"/>
                  <a:pt x="318128" y="1485244"/>
                </a:cubicBezTo>
                <a:cubicBezTo>
                  <a:pt x="315097" y="1483222"/>
                  <a:pt x="308023" y="1480191"/>
                  <a:pt x="307014" y="1476151"/>
                </a:cubicBezTo>
                <a:cubicBezTo>
                  <a:pt x="304992" y="1470088"/>
                  <a:pt x="306003" y="1458975"/>
                  <a:pt x="310045" y="1454935"/>
                </a:cubicBezTo>
                <a:cubicBezTo>
                  <a:pt x="333282" y="1435739"/>
                  <a:pt x="357529" y="1418563"/>
                  <a:pt x="381779" y="1401387"/>
                </a:cubicBezTo>
                <a:cubicBezTo>
                  <a:pt x="384304" y="1399871"/>
                  <a:pt x="388346" y="1399113"/>
                  <a:pt x="392260" y="1399240"/>
                </a:cubicBezTo>
                <a:close/>
                <a:moveTo>
                  <a:pt x="26143" y="1313488"/>
                </a:moveTo>
                <a:cubicBezTo>
                  <a:pt x="49381" y="1351880"/>
                  <a:pt x="67566" y="1383201"/>
                  <a:pt x="85754" y="1414520"/>
                </a:cubicBezTo>
                <a:cubicBezTo>
                  <a:pt x="87774" y="1416542"/>
                  <a:pt x="80702" y="1423614"/>
                  <a:pt x="75649" y="1433718"/>
                </a:cubicBezTo>
                <a:cubicBezTo>
                  <a:pt x="43319" y="1406438"/>
                  <a:pt x="27154" y="1377139"/>
                  <a:pt x="16040" y="1343798"/>
                </a:cubicBezTo>
                <a:cubicBezTo>
                  <a:pt x="14020" y="1338747"/>
                  <a:pt x="20081" y="1330664"/>
                  <a:pt x="26143" y="1313488"/>
                </a:cubicBezTo>
                <a:close/>
                <a:moveTo>
                  <a:pt x="449469" y="1235693"/>
                </a:moveTo>
                <a:cubicBezTo>
                  <a:pt x="455531" y="1235693"/>
                  <a:pt x="463613" y="1244787"/>
                  <a:pt x="466644" y="1251858"/>
                </a:cubicBezTo>
                <a:cubicBezTo>
                  <a:pt x="469673" y="1256909"/>
                  <a:pt x="467653" y="1266003"/>
                  <a:pt x="467653" y="1285199"/>
                </a:cubicBezTo>
                <a:cubicBezTo>
                  <a:pt x="464622" y="1297323"/>
                  <a:pt x="460582" y="1320560"/>
                  <a:pt x="453509" y="1342787"/>
                </a:cubicBezTo>
                <a:cubicBezTo>
                  <a:pt x="451489" y="1347838"/>
                  <a:pt x="439364" y="1355923"/>
                  <a:pt x="436335" y="1353900"/>
                </a:cubicBezTo>
                <a:cubicBezTo>
                  <a:pt x="429261" y="1349860"/>
                  <a:pt x="421179" y="1340767"/>
                  <a:pt x="421179" y="1334704"/>
                </a:cubicBezTo>
                <a:cubicBezTo>
                  <a:pt x="422190" y="1307426"/>
                  <a:pt x="426230" y="1279136"/>
                  <a:pt x="431282" y="1251858"/>
                </a:cubicBezTo>
                <a:cubicBezTo>
                  <a:pt x="432293" y="1244787"/>
                  <a:pt x="443406" y="1236704"/>
                  <a:pt x="449469" y="1235693"/>
                </a:cubicBezTo>
                <a:close/>
                <a:moveTo>
                  <a:pt x="13009" y="1145773"/>
                </a:moveTo>
                <a:cubicBezTo>
                  <a:pt x="20081" y="1151835"/>
                  <a:pt x="30183" y="1156887"/>
                  <a:pt x="32205" y="1163960"/>
                </a:cubicBezTo>
                <a:cubicBezTo>
                  <a:pt x="42308" y="1193259"/>
                  <a:pt x="32205" y="1243776"/>
                  <a:pt x="10987" y="1266003"/>
                </a:cubicBezTo>
                <a:cubicBezTo>
                  <a:pt x="-7198" y="1225589"/>
                  <a:pt x="2904" y="1187197"/>
                  <a:pt x="2904" y="1149815"/>
                </a:cubicBezTo>
                <a:cubicBezTo>
                  <a:pt x="5936" y="1148804"/>
                  <a:pt x="8967" y="1146784"/>
                  <a:pt x="13009" y="1145773"/>
                </a:cubicBezTo>
                <a:close/>
                <a:moveTo>
                  <a:pt x="450478" y="1051813"/>
                </a:moveTo>
                <a:cubicBezTo>
                  <a:pt x="456540" y="1052824"/>
                  <a:pt x="464623" y="1060907"/>
                  <a:pt x="465634" y="1065958"/>
                </a:cubicBezTo>
                <a:cubicBezTo>
                  <a:pt x="468665" y="1083134"/>
                  <a:pt x="468665" y="1100310"/>
                  <a:pt x="468665" y="1115464"/>
                </a:cubicBezTo>
                <a:cubicBezTo>
                  <a:pt x="467654" y="1131628"/>
                  <a:pt x="468665" y="1145773"/>
                  <a:pt x="465634" y="1158909"/>
                </a:cubicBezTo>
                <a:cubicBezTo>
                  <a:pt x="464623" y="1164969"/>
                  <a:pt x="456540" y="1173052"/>
                  <a:pt x="451489" y="1174063"/>
                </a:cubicBezTo>
                <a:cubicBezTo>
                  <a:pt x="446438" y="1175074"/>
                  <a:pt x="434313" y="1168000"/>
                  <a:pt x="434313" y="1163960"/>
                </a:cubicBezTo>
                <a:cubicBezTo>
                  <a:pt x="432293" y="1130619"/>
                  <a:pt x="432293" y="1096267"/>
                  <a:pt x="433302" y="1062927"/>
                </a:cubicBezTo>
                <a:cubicBezTo>
                  <a:pt x="433302" y="1058887"/>
                  <a:pt x="445427" y="1050804"/>
                  <a:pt x="450478" y="1051813"/>
                </a:cubicBezTo>
                <a:close/>
                <a:moveTo>
                  <a:pt x="14019" y="962904"/>
                </a:moveTo>
                <a:cubicBezTo>
                  <a:pt x="40288" y="993214"/>
                  <a:pt x="41299" y="1049791"/>
                  <a:pt x="17050" y="1080102"/>
                </a:cubicBezTo>
                <a:cubicBezTo>
                  <a:pt x="-3156" y="1056864"/>
                  <a:pt x="-5178" y="1005338"/>
                  <a:pt x="14019" y="962904"/>
                </a:cubicBezTo>
                <a:close/>
                <a:moveTo>
                  <a:pt x="445427" y="860861"/>
                </a:moveTo>
                <a:cubicBezTo>
                  <a:pt x="456541" y="872986"/>
                  <a:pt x="465634" y="878037"/>
                  <a:pt x="465634" y="884099"/>
                </a:cubicBezTo>
                <a:cubicBezTo>
                  <a:pt x="467654" y="915418"/>
                  <a:pt x="467654" y="946739"/>
                  <a:pt x="466643" y="977048"/>
                </a:cubicBezTo>
                <a:cubicBezTo>
                  <a:pt x="466643" y="983111"/>
                  <a:pt x="458561" y="991193"/>
                  <a:pt x="452500" y="992204"/>
                </a:cubicBezTo>
                <a:cubicBezTo>
                  <a:pt x="447447" y="993213"/>
                  <a:pt x="435324" y="987151"/>
                  <a:pt x="434313" y="983111"/>
                </a:cubicBezTo>
                <a:cubicBezTo>
                  <a:pt x="428251" y="944719"/>
                  <a:pt x="421179" y="905315"/>
                  <a:pt x="445427" y="860861"/>
                </a:cubicBezTo>
                <a:close/>
                <a:moveTo>
                  <a:pt x="15029" y="786097"/>
                </a:moveTo>
                <a:cubicBezTo>
                  <a:pt x="40288" y="812364"/>
                  <a:pt x="41299" y="868944"/>
                  <a:pt x="17052" y="899253"/>
                </a:cubicBezTo>
                <a:cubicBezTo>
                  <a:pt x="-4167" y="871975"/>
                  <a:pt x="-4167" y="817418"/>
                  <a:pt x="15029" y="786097"/>
                </a:cubicBezTo>
                <a:close/>
                <a:moveTo>
                  <a:pt x="445426" y="681023"/>
                </a:moveTo>
                <a:cubicBezTo>
                  <a:pt x="456540" y="694157"/>
                  <a:pt x="465634" y="700219"/>
                  <a:pt x="466643" y="707292"/>
                </a:cubicBezTo>
                <a:cubicBezTo>
                  <a:pt x="468665" y="736591"/>
                  <a:pt x="468665" y="765889"/>
                  <a:pt x="466643" y="795190"/>
                </a:cubicBezTo>
                <a:cubicBezTo>
                  <a:pt x="466643" y="802262"/>
                  <a:pt x="456540" y="810344"/>
                  <a:pt x="449467" y="813375"/>
                </a:cubicBezTo>
                <a:cubicBezTo>
                  <a:pt x="446438" y="814386"/>
                  <a:pt x="433302" y="806304"/>
                  <a:pt x="433302" y="801253"/>
                </a:cubicBezTo>
                <a:cubicBezTo>
                  <a:pt x="429262" y="763869"/>
                  <a:pt x="420168" y="725477"/>
                  <a:pt x="445426" y="681023"/>
                </a:cubicBezTo>
                <a:close/>
                <a:moveTo>
                  <a:pt x="15029" y="607270"/>
                </a:moveTo>
                <a:cubicBezTo>
                  <a:pt x="40287" y="633539"/>
                  <a:pt x="41298" y="691127"/>
                  <a:pt x="16040" y="720426"/>
                </a:cubicBezTo>
                <a:cubicBezTo>
                  <a:pt x="-5176" y="692136"/>
                  <a:pt x="-5176" y="638591"/>
                  <a:pt x="15029" y="607270"/>
                </a:cubicBezTo>
                <a:close/>
                <a:moveTo>
                  <a:pt x="447446" y="510279"/>
                </a:moveTo>
                <a:cubicBezTo>
                  <a:pt x="454520" y="517352"/>
                  <a:pt x="464622" y="523413"/>
                  <a:pt x="466642" y="531495"/>
                </a:cubicBezTo>
                <a:cubicBezTo>
                  <a:pt x="470684" y="544631"/>
                  <a:pt x="467653" y="559785"/>
                  <a:pt x="467653" y="572918"/>
                </a:cubicBezTo>
                <a:cubicBezTo>
                  <a:pt x="467653" y="585043"/>
                  <a:pt x="469673" y="598177"/>
                  <a:pt x="466642" y="610302"/>
                </a:cubicBezTo>
                <a:cubicBezTo>
                  <a:pt x="464622" y="618384"/>
                  <a:pt x="453509" y="624447"/>
                  <a:pt x="447446" y="631518"/>
                </a:cubicBezTo>
                <a:cubicBezTo>
                  <a:pt x="441384" y="625456"/>
                  <a:pt x="431282" y="619395"/>
                  <a:pt x="430271" y="613333"/>
                </a:cubicBezTo>
                <a:cubicBezTo>
                  <a:pt x="428251" y="585043"/>
                  <a:pt x="428251" y="557765"/>
                  <a:pt x="430271" y="529475"/>
                </a:cubicBezTo>
                <a:cubicBezTo>
                  <a:pt x="430271" y="522404"/>
                  <a:pt x="441384" y="517352"/>
                  <a:pt x="447446" y="510279"/>
                </a:cubicBezTo>
                <a:close/>
                <a:moveTo>
                  <a:pt x="10989" y="425412"/>
                </a:moveTo>
                <a:cubicBezTo>
                  <a:pt x="40287" y="454711"/>
                  <a:pt x="40287" y="512301"/>
                  <a:pt x="11998" y="546651"/>
                </a:cubicBezTo>
                <a:cubicBezTo>
                  <a:pt x="-5176" y="503207"/>
                  <a:pt x="884" y="464815"/>
                  <a:pt x="10989" y="425412"/>
                </a:cubicBezTo>
                <a:close/>
                <a:moveTo>
                  <a:pt x="450480" y="331452"/>
                </a:moveTo>
                <a:cubicBezTo>
                  <a:pt x="455531" y="331452"/>
                  <a:pt x="465633" y="341554"/>
                  <a:pt x="466644" y="348628"/>
                </a:cubicBezTo>
                <a:cubicBezTo>
                  <a:pt x="469676" y="362773"/>
                  <a:pt x="467653" y="376918"/>
                  <a:pt x="467653" y="391060"/>
                </a:cubicBezTo>
                <a:cubicBezTo>
                  <a:pt x="467653" y="405205"/>
                  <a:pt x="469676" y="419350"/>
                  <a:pt x="466644" y="433495"/>
                </a:cubicBezTo>
                <a:cubicBezTo>
                  <a:pt x="465633" y="440568"/>
                  <a:pt x="456540" y="450671"/>
                  <a:pt x="450480" y="451682"/>
                </a:cubicBezTo>
                <a:cubicBezTo>
                  <a:pt x="444417" y="451682"/>
                  <a:pt x="432293" y="442588"/>
                  <a:pt x="431282" y="436526"/>
                </a:cubicBezTo>
                <a:cubicBezTo>
                  <a:pt x="429262" y="407227"/>
                  <a:pt x="429262" y="376918"/>
                  <a:pt x="431282" y="347617"/>
                </a:cubicBezTo>
                <a:cubicBezTo>
                  <a:pt x="431282" y="341554"/>
                  <a:pt x="443406" y="332463"/>
                  <a:pt x="450480" y="331452"/>
                </a:cubicBezTo>
                <a:close/>
                <a:moveTo>
                  <a:pt x="2907" y="238501"/>
                </a:moveTo>
                <a:cubicBezTo>
                  <a:pt x="16041" y="247594"/>
                  <a:pt x="26143" y="250626"/>
                  <a:pt x="29175" y="256686"/>
                </a:cubicBezTo>
                <a:cubicBezTo>
                  <a:pt x="40288" y="281944"/>
                  <a:pt x="32206" y="337512"/>
                  <a:pt x="11998" y="364791"/>
                </a:cubicBezTo>
                <a:cubicBezTo>
                  <a:pt x="-6187" y="320336"/>
                  <a:pt x="1896" y="282955"/>
                  <a:pt x="2907" y="238501"/>
                </a:cubicBezTo>
                <a:close/>
                <a:moveTo>
                  <a:pt x="436335" y="152623"/>
                </a:moveTo>
                <a:cubicBezTo>
                  <a:pt x="442395" y="152623"/>
                  <a:pt x="451489" y="158685"/>
                  <a:pt x="453509" y="164748"/>
                </a:cubicBezTo>
                <a:cubicBezTo>
                  <a:pt x="460583" y="186975"/>
                  <a:pt x="465634" y="212231"/>
                  <a:pt x="469674" y="229407"/>
                </a:cubicBezTo>
                <a:cubicBezTo>
                  <a:pt x="467654" y="244563"/>
                  <a:pt x="468665" y="253654"/>
                  <a:pt x="465634" y="260727"/>
                </a:cubicBezTo>
                <a:cubicBezTo>
                  <a:pt x="463614" y="265779"/>
                  <a:pt x="456540" y="271841"/>
                  <a:pt x="452500" y="271841"/>
                </a:cubicBezTo>
                <a:cubicBezTo>
                  <a:pt x="446438" y="271841"/>
                  <a:pt x="435324" y="266790"/>
                  <a:pt x="434313" y="262747"/>
                </a:cubicBezTo>
                <a:cubicBezTo>
                  <a:pt x="428253" y="230418"/>
                  <a:pt x="424210" y="198088"/>
                  <a:pt x="421179" y="165757"/>
                </a:cubicBezTo>
                <a:cubicBezTo>
                  <a:pt x="421179" y="161716"/>
                  <a:pt x="431282" y="152623"/>
                  <a:pt x="436335" y="152623"/>
                </a:cubicBezTo>
                <a:close/>
                <a:moveTo>
                  <a:pt x="252791" y="110300"/>
                </a:moveTo>
                <a:cubicBezTo>
                  <a:pt x="312417" y="119724"/>
                  <a:pt x="349735" y="175609"/>
                  <a:pt x="355797" y="226377"/>
                </a:cubicBezTo>
                <a:cubicBezTo>
                  <a:pt x="356806" y="235470"/>
                  <a:pt x="355797" y="245573"/>
                  <a:pt x="355797" y="254666"/>
                </a:cubicBezTo>
                <a:cubicBezTo>
                  <a:pt x="355797" y="586052"/>
                  <a:pt x="355797" y="918450"/>
                  <a:pt x="354786" y="1249836"/>
                </a:cubicBezTo>
                <a:cubicBezTo>
                  <a:pt x="354786" y="1276105"/>
                  <a:pt x="349735" y="1303384"/>
                  <a:pt x="338621" y="1326622"/>
                </a:cubicBezTo>
                <a:cubicBezTo>
                  <a:pt x="324477" y="1357436"/>
                  <a:pt x="303007" y="1378148"/>
                  <a:pt x="276739" y="1388378"/>
                </a:cubicBezTo>
                <a:lnTo>
                  <a:pt x="190985" y="1387303"/>
                </a:lnTo>
                <a:lnTo>
                  <a:pt x="190826" y="1388253"/>
                </a:lnTo>
                <a:lnTo>
                  <a:pt x="188868" y="1387277"/>
                </a:lnTo>
                <a:lnTo>
                  <a:pt x="186062" y="1387242"/>
                </a:lnTo>
                <a:lnTo>
                  <a:pt x="186261" y="1385976"/>
                </a:lnTo>
                <a:lnTo>
                  <a:pt x="155023" y="1370399"/>
                </a:lnTo>
                <a:cubicBezTo>
                  <a:pt x="126607" y="1347335"/>
                  <a:pt x="118082" y="1310206"/>
                  <a:pt x="108989" y="1273077"/>
                </a:cubicBezTo>
                <a:cubicBezTo>
                  <a:pt x="106969" y="1266003"/>
                  <a:pt x="108989" y="1257921"/>
                  <a:pt x="108989" y="1249839"/>
                </a:cubicBezTo>
                <a:cubicBezTo>
                  <a:pt x="108989" y="917441"/>
                  <a:pt x="108989" y="585044"/>
                  <a:pt x="108989" y="251637"/>
                </a:cubicBezTo>
                <a:cubicBezTo>
                  <a:pt x="108989" y="201120"/>
                  <a:pt x="130205" y="160708"/>
                  <a:pt x="166577" y="128376"/>
                </a:cubicBezTo>
                <a:cubicBezTo>
                  <a:pt x="169103" y="125346"/>
                  <a:pt x="173144" y="123578"/>
                  <a:pt x="177564" y="122189"/>
                </a:cubicBezTo>
                <a:lnTo>
                  <a:pt x="186286" y="119614"/>
                </a:lnTo>
                <a:lnTo>
                  <a:pt x="186062" y="118272"/>
                </a:lnTo>
                <a:cubicBezTo>
                  <a:pt x="210563" y="109179"/>
                  <a:pt x="232916" y="107158"/>
                  <a:pt x="252791" y="110300"/>
                </a:cubicBezTo>
                <a:close/>
                <a:moveTo>
                  <a:pt x="79691" y="69777"/>
                </a:moveTo>
                <a:cubicBezTo>
                  <a:pt x="82722" y="82911"/>
                  <a:pt x="87774" y="89984"/>
                  <a:pt x="84743" y="93015"/>
                </a:cubicBezTo>
                <a:cubicBezTo>
                  <a:pt x="67566" y="123325"/>
                  <a:pt x="49381" y="152623"/>
                  <a:pt x="28165" y="188995"/>
                </a:cubicBezTo>
                <a:cubicBezTo>
                  <a:pt x="21092" y="173839"/>
                  <a:pt x="14020" y="165757"/>
                  <a:pt x="16040" y="161717"/>
                </a:cubicBezTo>
                <a:cubicBezTo>
                  <a:pt x="28165" y="128376"/>
                  <a:pt x="43319" y="96044"/>
                  <a:pt x="79691" y="69777"/>
                </a:cubicBezTo>
                <a:close/>
                <a:moveTo>
                  <a:pt x="327221" y="19262"/>
                </a:moveTo>
                <a:cubicBezTo>
                  <a:pt x="354499" y="37447"/>
                  <a:pt x="379758" y="57654"/>
                  <a:pt x="406025" y="77859"/>
                </a:cubicBezTo>
                <a:cubicBezTo>
                  <a:pt x="408045" y="80890"/>
                  <a:pt x="408045" y="86953"/>
                  <a:pt x="409056" y="88973"/>
                </a:cubicBezTo>
                <a:cubicBezTo>
                  <a:pt x="407036" y="104129"/>
                  <a:pt x="391880" y="110191"/>
                  <a:pt x="380767" y="102109"/>
                </a:cubicBezTo>
                <a:cubicBezTo>
                  <a:pt x="357531" y="85942"/>
                  <a:pt x="335303" y="68768"/>
                  <a:pt x="314085" y="50581"/>
                </a:cubicBezTo>
                <a:cubicBezTo>
                  <a:pt x="309034" y="46541"/>
                  <a:pt x="307014" y="34416"/>
                  <a:pt x="309034" y="26333"/>
                </a:cubicBezTo>
                <a:cubicBezTo>
                  <a:pt x="310045" y="22291"/>
                  <a:pt x="324190" y="16231"/>
                  <a:pt x="327221" y="19262"/>
                </a:cubicBezTo>
                <a:close/>
                <a:moveTo>
                  <a:pt x="229219" y="64"/>
                </a:moveTo>
                <a:cubicBezTo>
                  <a:pt x="235279" y="-947"/>
                  <a:pt x="242353" y="10166"/>
                  <a:pt x="249424" y="15218"/>
                </a:cubicBezTo>
                <a:cubicBezTo>
                  <a:pt x="242353" y="22291"/>
                  <a:pt x="237301" y="34414"/>
                  <a:pt x="229219" y="36436"/>
                </a:cubicBezTo>
                <a:cubicBezTo>
                  <a:pt x="199918" y="43507"/>
                  <a:pt x="171629" y="47550"/>
                  <a:pt x="142330" y="52601"/>
                </a:cubicBezTo>
                <a:cubicBezTo>
                  <a:pt x="128185" y="38456"/>
                  <a:pt x="133236" y="23300"/>
                  <a:pt x="147381" y="18249"/>
                </a:cubicBezTo>
                <a:cubicBezTo>
                  <a:pt x="173651" y="9157"/>
                  <a:pt x="200929" y="4104"/>
                  <a:pt x="229219" y="64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311250" y="4242083"/>
            <a:ext cx="967394" cy="1095168"/>
          </a:xfrm>
          <a:custGeom>
            <a:avLst/>
            <a:gdLst/>
            <a:ahLst/>
            <a:cxnLst/>
            <a:rect l="l" t="t" r="r" b="b"/>
            <a:pathLst>
              <a:path w="1329751" h="1505385" extrusionOk="0">
                <a:moveTo>
                  <a:pt x="581098" y="1463962"/>
                </a:moveTo>
                <a:cubicBezTo>
                  <a:pt x="591201" y="1462951"/>
                  <a:pt x="602315" y="1465982"/>
                  <a:pt x="616459" y="1466993"/>
                </a:cubicBezTo>
                <a:cubicBezTo>
                  <a:pt x="628584" y="1466993"/>
                  <a:pt x="644749" y="1464971"/>
                  <a:pt x="659903" y="1468004"/>
                </a:cubicBezTo>
                <a:cubicBezTo>
                  <a:pt x="667987" y="1470024"/>
                  <a:pt x="675059" y="1480127"/>
                  <a:pt x="682130" y="1487198"/>
                </a:cubicBezTo>
                <a:cubicBezTo>
                  <a:pt x="675059" y="1493261"/>
                  <a:pt x="666976" y="1505385"/>
                  <a:pt x="659903" y="1505385"/>
                </a:cubicBezTo>
                <a:cubicBezTo>
                  <a:pt x="632624" y="1505385"/>
                  <a:pt x="604337" y="1502354"/>
                  <a:pt x="577056" y="1497303"/>
                </a:cubicBezTo>
                <a:cubicBezTo>
                  <a:pt x="569985" y="1496292"/>
                  <a:pt x="564933" y="1483158"/>
                  <a:pt x="558871" y="1476087"/>
                </a:cubicBezTo>
                <a:cubicBezTo>
                  <a:pt x="565942" y="1472044"/>
                  <a:pt x="573016" y="1464971"/>
                  <a:pt x="581098" y="1463962"/>
                </a:cubicBezTo>
                <a:close/>
                <a:moveTo>
                  <a:pt x="833681" y="1443755"/>
                </a:moveTo>
                <a:cubicBezTo>
                  <a:pt x="841763" y="1442746"/>
                  <a:pt x="850857" y="1450829"/>
                  <a:pt x="859950" y="1453860"/>
                </a:cubicBezTo>
                <a:cubicBezTo>
                  <a:pt x="854899" y="1460931"/>
                  <a:pt x="851868" y="1473056"/>
                  <a:pt x="845805" y="1475076"/>
                </a:cubicBezTo>
                <a:cubicBezTo>
                  <a:pt x="818527" y="1485178"/>
                  <a:pt x="791248" y="1491241"/>
                  <a:pt x="759927" y="1499323"/>
                </a:cubicBezTo>
                <a:cubicBezTo>
                  <a:pt x="753865" y="1493263"/>
                  <a:pt x="744772" y="1488210"/>
                  <a:pt x="741742" y="1480127"/>
                </a:cubicBezTo>
                <a:cubicBezTo>
                  <a:pt x="740731" y="1476087"/>
                  <a:pt x="750834" y="1464973"/>
                  <a:pt x="756896" y="1462953"/>
                </a:cubicBezTo>
                <a:cubicBezTo>
                  <a:pt x="782155" y="1454869"/>
                  <a:pt x="807413" y="1448809"/>
                  <a:pt x="833681" y="1443755"/>
                </a:cubicBezTo>
                <a:close/>
                <a:moveTo>
                  <a:pt x="415311" y="1419191"/>
                </a:moveTo>
                <a:cubicBezTo>
                  <a:pt x="447610" y="1422222"/>
                  <a:pt x="494969" y="1439460"/>
                  <a:pt x="500272" y="1453857"/>
                </a:cubicBezTo>
                <a:cubicBezTo>
                  <a:pt x="505326" y="1465982"/>
                  <a:pt x="494212" y="1478107"/>
                  <a:pt x="479056" y="1475073"/>
                </a:cubicBezTo>
                <a:cubicBezTo>
                  <a:pt x="445715" y="1466991"/>
                  <a:pt x="414397" y="1450826"/>
                  <a:pt x="388127" y="1428599"/>
                </a:cubicBezTo>
                <a:cubicBezTo>
                  <a:pt x="389138" y="1424559"/>
                  <a:pt x="389138" y="1421528"/>
                  <a:pt x="390147" y="1421528"/>
                </a:cubicBezTo>
                <a:cubicBezTo>
                  <a:pt x="395452" y="1418749"/>
                  <a:pt x="404545" y="1418181"/>
                  <a:pt x="415311" y="1419191"/>
                </a:cubicBezTo>
                <a:close/>
                <a:moveTo>
                  <a:pt x="1000383" y="1360907"/>
                </a:moveTo>
                <a:cubicBezTo>
                  <a:pt x="1003414" y="1358886"/>
                  <a:pt x="1013519" y="1362929"/>
                  <a:pt x="1016550" y="1365958"/>
                </a:cubicBezTo>
                <a:cubicBezTo>
                  <a:pt x="1019581" y="1370000"/>
                  <a:pt x="1020590" y="1378082"/>
                  <a:pt x="1018570" y="1383134"/>
                </a:cubicBezTo>
                <a:cubicBezTo>
                  <a:pt x="1011497" y="1400310"/>
                  <a:pt x="941786" y="1439713"/>
                  <a:pt x="923599" y="1436682"/>
                </a:cubicBezTo>
                <a:cubicBezTo>
                  <a:pt x="918548" y="1436682"/>
                  <a:pt x="914505" y="1429608"/>
                  <a:pt x="907434" y="1423548"/>
                </a:cubicBezTo>
                <a:cubicBezTo>
                  <a:pt x="932693" y="1392227"/>
                  <a:pt x="970074" y="1381114"/>
                  <a:pt x="1000383" y="1360907"/>
                </a:cubicBezTo>
                <a:close/>
                <a:moveTo>
                  <a:pt x="249713" y="1302309"/>
                </a:moveTo>
                <a:cubicBezTo>
                  <a:pt x="282045" y="1327568"/>
                  <a:pt x="310332" y="1350804"/>
                  <a:pt x="343673" y="1377073"/>
                </a:cubicBezTo>
                <a:cubicBezTo>
                  <a:pt x="306292" y="1404352"/>
                  <a:pt x="292147" y="1370002"/>
                  <a:pt x="274971" y="1357877"/>
                </a:cubicBezTo>
                <a:cubicBezTo>
                  <a:pt x="261837" y="1347775"/>
                  <a:pt x="229508" y="1339692"/>
                  <a:pt x="249713" y="1302309"/>
                </a:cubicBezTo>
                <a:close/>
                <a:moveTo>
                  <a:pt x="1143852" y="1240681"/>
                </a:moveTo>
                <a:cubicBezTo>
                  <a:pt x="1147894" y="1241690"/>
                  <a:pt x="1150925" y="1248764"/>
                  <a:pt x="1153956" y="1252804"/>
                </a:cubicBezTo>
                <a:cubicBezTo>
                  <a:pt x="1150925" y="1258866"/>
                  <a:pt x="1149914" y="1263917"/>
                  <a:pt x="1146883" y="1267960"/>
                </a:cubicBezTo>
                <a:cubicBezTo>
                  <a:pt x="1127687" y="1289176"/>
                  <a:pt x="1109502" y="1309383"/>
                  <a:pt x="1089294" y="1328579"/>
                </a:cubicBezTo>
                <a:cubicBezTo>
                  <a:pt x="1084243" y="1332619"/>
                  <a:pt x="1073129" y="1330599"/>
                  <a:pt x="1064036" y="1330599"/>
                </a:cubicBezTo>
                <a:cubicBezTo>
                  <a:pt x="1064036" y="1322516"/>
                  <a:pt x="1061005" y="1311403"/>
                  <a:pt x="1065047" y="1306352"/>
                </a:cubicBezTo>
                <a:cubicBezTo>
                  <a:pt x="1083232" y="1285136"/>
                  <a:pt x="1102428" y="1263917"/>
                  <a:pt x="1122635" y="1244721"/>
                </a:cubicBezTo>
                <a:cubicBezTo>
                  <a:pt x="1126678" y="1240681"/>
                  <a:pt x="1136780" y="1239670"/>
                  <a:pt x="1143852" y="1240681"/>
                </a:cubicBezTo>
                <a:close/>
                <a:moveTo>
                  <a:pt x="130494" y="1172988"/>
                </a:moveTo>
                <a:cubicBezTo>
                  <a:pt x="170906" y="1185113"/>
                  <a:pt x="181011" y="1226536"/>
                  <a:pt x="215361" y="1258866"/>
                </a:cubicBezTo>
                <a:cubicBezTo>
                  <a:pt x="198187" y="1261898"/>
                  <a:pt x="185051" y="1267960"/>
                  <a:pt x="182020" y="1263918"/>
                </a:cubicBezTo>
                <a:cubicBezTo>
                  <a:pt x="158784" y="1238659"/>
                  <a:pt x="133525" y="1213401"/>
                  <a:pt x="130494" y="1172988"/>
                </a:cubicBezTo>
                <a:close/>
                <a:moveTo>
                  <a:pt x="1243873" y="1088119"/>
                </a:moveTo>
                <a:cubicBezTo>
                  <a:pt x="1246904" y="1125502"/>
                  <a:pt x="1223666" y="1170966"/>
                  <a:pt x="1187294" y="1198244"/>
                </a:cubicBezTo>
                <a:cubicBezTo>
                  <a:pt x="1163047" y="1178039"/>
                  <a:pt x="1181234" y="1161872"/>
                  <a:pt x="1189316" y="1146718"/>
                </a:cubicBezTo>
                <a:cubicBezTo>
                  <a:pt x="1218615" y="1092162"/>
                  <a:pt x="1218615" y="1092162"/>
                  <a:pt x="1243873" y="1088119"/>
                </a:cubicBezTo>
                <a:close/>
                <a:moveTo>
                  <a:pt x="574786" y="1003252"/>
                </a:moveTo>
                <a:cubicBezTo>
                  <a:pt x="580342" y="1001232"/>
                  <a:pt x="586657" y="1002243"/>
                  <a:pt x="593224" y="1004264"/>
                </a:cubicBezTo>
                <a:cubicBezTo>
                  <a:pt x="615451" y="1010324"/>
                  <a:pt x="638689" y="1016386"/>
                  <a:pt x="659905" y="1023460"/>
                </a:cubicBezTo>
                <a:cubicBezTo>
                  <a:pt x="666979" y="1026491"/>
                  <a:pt x="672030" y="1034573"/>
                  <a:pt x="678092" y="1040636"/>
                </a:cubicBezTo>
                <a:cubicBezTo>
                  <a:pt x="672030" y="1046698"/>
                  <a:pt x="664956" y="1057809"/>
                  <a:pt x="658896" y="1056800"/>
                </a:cubicBezTo>
                <a:cubicBezTo>
                  <a:pt x="621513" y="1056800"/>
                  <a:pt x="587164" y="1047707"/>
                  <a:pt x="560894" y="1020428"/>
                </a:cubicBezTo>
                <a:cubicBezTo>
                  <a:pt x="564430" y="1010325"/>
                  <a:pt x="569229" y="1005273"/>
                  <a:pt x="574786" y="1003252"/>
                </a:cubicBezTo>
                <a:close/>
                <a:moveTo>
                  <a:pt x="46636" y="1002241"/>
                </a:moveTo>
                <a:cubicBezTo>
                  <a:pt x="89070" y="1017397"/>
                  <a:pt x="83008" y="1055789"/>
                  <a:pt x="99173" y="1080036"/>
                </a:cubicBezTo>
                <a:cubicBezTo>
                  <a:pt x="106244" y="1091150"/>
                  <a:pt x="113318" y="1105295"/>
                  <a:pt x="90079" y="1119439"/>
                </a:cubicBezTo>
                <a:cubicBezTo>
                  <a:pt x="65832" y="1085088"/>
                  <a:pt x="48656" y="1050736"/>
                  <a:pt x="46636" y="1002241"/>
                </a:cubicBezTo>
                <a:close/>
                <a:moveTo>
                  <a:pt x="818525" y="940613"/>
                </a:moveTo>
                <a:cubicBezTo>
                  <a:pt x="820548" y="948696"/>
                  <a:pt x="828630" y="961830"/>
                  <a:pt x="825599" y="965872"/>
                </a:cubicBezTo>
                <a:cubicBezTo>
                  <a:pt x="802360" y="989108"/>
                  <a:pt x="778113" y="1010326"/>
                  <a:pt x="752855" y="1030532"/>
                </a:cubicBezTo>
                <a:cubicBezTo>
                  <a:pt x="749823" y="1033563"/>
                  <a:pt x="737701" y="1028512"/>
                  <a:pt x="732647" y="1023460"/>
                </a:cubicBezTo>
                <a:cubicBezTo>
                  <a:pt x="729618" y="1021440"/>
                  <a:pt x="730627" y="1009315"/>
                  <a:pt x="733658" y="1006284"/>
                </a:cubicBezTo>
                <a:cubicBezTo>
                  <a:pt x="755886" y="985068"/>
                  <a:pt x="780133" y="963852"/>
                  <a:pt x="803372" y="943644"/>
                </a:cubicBezTo>
                <a:cubicBezTo>
                  <a:pt x="805392" y="942633"/>
                  <a:pt x="809434" y="942633"/>
                  <a:pt x="818525" y="940613"/>
                </a:cubicBezTo>
                <a:close/>
                <a:moveTo>
                  <a:pt x="1297420" y="914343"/>
                </a:moveTo>
                <a:cubicBezTo>
                  <a:pt x="1300451" y="914343"/>
                  <a:pt x="1309545" y="926468"/>
                  <a:pt x="1308534" y="931519"/>
                </a:cubicBezTo>
                <a:cubicBezTo>
                  <a:pt x="1301462" y="961829"/>
                  <a:pt x="1294389" y="991128"/>
                  <a:pt x="1284286" y="1020429"/>
                </a:cubicBezTo>
                <a:cubicBezTo>
                  <a:pt x="1282266" y="1025480"/>
                  <a:pt x="1268121" y="1030531"/>
                  <a:pt x="1262059" y="1028511"/>
                </a:cubicBezTo>
                <a:cubicBezTo>
                  <a:pt x="1255996" y="1027500"/>
                  <a:pt x="1252965" y="1016386"/>
                  <a:pt x="1250945" y="1012346"/>
                </a:cubicBezTo>
                <a:cubicBezTo>
                  <a:pt x="1260039" y="980014"/>
                  <a:pt x="1266101" y="952736"/>
                  <a:pt x="1276204" y="926468"/>
                </a:cubicBezTo>
                <a:cubicBezTo>
                  <a:pt x="1278224" y="920406"/>
                  <a:pt x="1289337" y="915354"/>
                  <a:pt x="1297420" y="914343"/>
                </a:cubicBezTo>
                <a:close/>
                <a:moveTo>
                  <a:pt x="468953" y="859786"/>
                </a:moveTo>
                <a:cubicBezTo>
                  <a:pt x="479056" y="867869"/>
                  <a:pt x="485118" y="870900"/>
                  <a:pt x="487138" y="875951"/>
                </a:cubicBezTo>
                <a:cubicBezTo>
                  <a:pt x="500274" y="899189"/>
                  <a:pt x="514419" y="922426"/>
                  <a:pt x="525532" y="945664"/>
                </a:cubicBezTo>
                <a:cubicBezTo>
                  <a:pt x="528561" y="951726"/>
                  <a:pt x="524521" y="962840"/>
                  <a:pt x="523510" y="970922"/>
                </a:cubicBezTo>
                <a:cubicBezTo>
                  <a:pt x="515428" y="968902"/>
                  <a:pt x="502294" y="969911"/>
                  <a:pt x="499263" y="965871"/>
                </a:cubicBezTo>
                <a:cubicBezTo>
                  <a:pt x="483098" y="940613"/>
                  <a:pt x="468953" y="914343"/>
                  <a:pt x="456828" y="888076"/>
                </a:cubicBezTo>
                <a:cubicBezTo>
                  <a:pt x="454808" y="882013"/>
                  <a:pt x="463902" y="870900"/>
                  <a:pt x="468953" y="859786"/>
                </a:cubicBezTo>
                <a:close/>
                <a:moveTo>
                  <a:pt x="19358" y="832508"/>
                </a:moveTo>
                <a:cubicBezTo>
                  <a:pt x="25420" y="837560"/>
                  <a:pt x="34514" y="840591"/>
                  <a:pt x="35525" y="846653"/>
                </a:cubicBezTo>
                <a:cubicBezTo>
                  <a:pt x="41586" y="877974"/>
                  <a:pt x="44617" y="910303"/>
                  <a:pt x="48659" y="941624"/>
                </a:cubicBezTo>
                <a:cubicBezTo>
                  <a:pt x="45628" y="943644"/>
                  <a:pt x="40577" y="945664"/>
                  <a:pt x="36534" y="946675"/>
                </a:cubicBezTo>
                <a:cubicBezTo>
                  <a:pt x="30472" y="940613"/>
                  <a:pt x="21380" y="936571"/>
                  <a:pt x="19358" y="929499"/>
                </a:cubicBezTo>
                <a:cubicBezTo>
                  <a:pt x="13298" y="904241"/>
                  <a:pt x="8246" y="877974"/>
                  <a:pt x="5215" y="851704"/>
                </a:cubicBezTo>
                <a:cubicBezTo>
                  <a:pt x="4204" y="845642"/>
                  <a:pt x="14307" y="838571"/>
                  <a:pt x="19358" y="832508"/>
                </a:cubicBezTo>
                <a:close/>
                <a:moveTo>
                  <a:pt x="867826" y="783553"/>
                </a:moveTo>
                <a:cubicBezTo>
                  <a:pt x="870683" y="782496"/>
                  <a:pt x="874345" y="782496"/>
                  <a:pt x="879144" y="784011"/>
                </a:cubicBezTo>
                <a:cubicBezTo>
                  <a:pt x="887227" y="785020"/>
                  <a:pt x="889249" y="802196"/>
                  <a:pt x="894300" y="811290"/>
                </a:cubicBezTo>
                <a:cubicBezTo>
                  <a:pt x="886218" y="837557"/>
                  <a:pt x="881167" y="860795"/>
                  <a:pt x="872073" y="882011"/>
                </a:cubicBezTo>
                <a:cubicBezTo>
                  <a:pt x="869042" y="889085"/>
                  <a:pt x="855908" y="892116"/>
                  <a:pt x="847826" y="897167"/>
                </a:cubicBezTo>
                <a:cubicBezTo>
                  <a:pt x="844795" y="889085"/>
                  <a:pt x="838732" y="881002"/>
                  <a:pt x="839743" y="872920"/>
                </a:cubicBezTo>
                <a:cubicBezTo>
                  <a:pt x="842772" y="851702"/>
                  <a:pt x="848835" y="830486"/>
                  <a:pt x="854897" y="809270"/>
                </a:cubicBezTo>
                <a:cubicBezTo>
                  <a:pt x="857929" y="799419"/>
                  <a:pt x="859254" y="786727"/>
                  <a:pt x="867826" y="783553"/>
                </a:cubicBezTo>
                <a:close/>
                <a:moveTo>
                  <a:pt x="1310553" y="733496"/>
                </a:moveTo>
                <a:cubicBezTo>
                  <a:pt x="1316615" y="739558"/>
                  <a:pt x="1329751" y="744610"/>
                  <a:pt x="1329751" y="750672"/>
                </a:cubicBezTo>
                <a:cubicBezTo>
                  <a:pt x="1328740" y="783002"/>
                  <a:pt x="1325709" y="815332"/>
                  <a:pt x="1321667" y="846653"/>
                </a:cubicBezTo>
                <a:cubicBezTo>
                  <a:pt x="1321667" y="849684"/>
                  <a:pt x="1311564" y="855746"/>
                  <a:pt x="1307524" y="854735"/>
                </a:cubicBezTo>
                <a:cubicBezTo>
                  <a:pt x="1301462" y="852715"/>
                  <a:pt x="1292368" y="845642"/>
                  <a:pt x="1292368" y="840590"/>
                </a:cubicBezTo>
                <a:cubicBezTo>
                  <a:pt x="1290348" y="828468"/>
                  <a:pt x="1292368" y="814323"/>
                  <a:pt x="1294388" y="802198"/>
                </a:cubicBezTo>
                <a:cubicBezTo>
                  <a:pt x="1294388" y="785022"/>
                  <a:pt x="1292368" y="768857"/>
                  <a:pt x="1295399" y="753703"/>
                </a:cubicBezTo>
                <a:cubicBezTo>
                  <a:pt x="1296410" y="746630"/>
                  <a:pt x="1305502" y="740570"/>
                  <a:pt x="1310553" y="733496"/>
                </a:cubicBezTo>
                <a:close/>
                <a:moveTo>
                  <a:pt x="451777" y="694093"/>
                </a:moveTo>
                <a:cubicBezTo>
                  <a:pt x="457839" y="695104"/>
                  <a:pt x="464913" y="703187"/>
                  <a:pt x="465922" y="709249"/>
                </a:cubicBezTo>
                <a:cubicBezTo>
                  <a:pt x="467944" y="724403"/>
                  <a:pt x="466933" y="739559"/>
                  <a:pt x="466933" y="755724"/>
                </a:cubicBezTo>
                <a:cubicBezTo>
                  <a:pt x="466933" y="754712"/>
                  <a:pt x="465922" y="754712"/>
                  <a:pt x="465922" y="754712"/>
                </a:cubicBezTo>
                <a:cubicBezTo>
                  <a:pt x="466933" y="768857"/>
                  <a:pt x="468953" y="783002"/>
                  <a:pt x="466933" y="796136"/>
                </a:cubicBezTo>
                <a:cubicBezTo>
                  <a:pt x="465922" y="802198"/>
                  <a:pt x="458850" y="810281"/>
                  <a:pt x="452788" y="811292"/>
                </a:cubicBezTo>
                <a:cubicBezTo>
                  <a:pt x="447737" y="812301"/>
                  <a:pt x="435612" y="805229"/>
                  <a:pt x="435612" y="801187"/>
                </a:cubicBezTo>
                <a:cubicBezTo>
                  <a:pt x="434603" y="768857"/>
                  <a:pt x="434603" y="736528"/>
                  <a:pt x="435612" y="705207"/>
                </a:cubicBezTo>
                <a:cubicBezTo>
                  <a:pt x="435612" y="701167"/>
                  <a:pt x="446726" y="694093"/>
                  <a:pt x="451777" y="694093"/>
                </a:cubicBezTo>
                <a:close/>
                <a:moveTo>
                  <a:pt x="23400" y="652670"/>
                </a:moveTo>
                <a:cubicBezTo>
                  <a:pt x="26431" y="652670"/>
                  <a:pt x="34513" y="660753"/>
                  <a:pt x="34513" y="665804"/>
                </a:cubicBezTo>
                <a:cubicBezTo>
                  <a:pt x="33502" y="694094"/>
                  <a:pt x="32493" y="722383"/>
                  <a:pt x="29462" y="749662"/>
                </a:cubicBezTo>
                <a:cubicBezTo>
                  <a:pt x="28451" y="755724"/>
                  <a:pt x="20368" y="760775"/>
                  <a:pt x="11275" y="772898"/>
                </a:cubicBezTo>
                <a:cubicBezTo>
                  <a:pt x="-6910" y="731475"/>
                  <a:pt x="1173" y="697125"/>
                  <a:pt x="6224" y="663784"/>
                </a:cubicBezTo>
                <a:cubicBezTo>
                  <a:pt x="7235" y="658732"/>
                  <a:pt x="17337" y="653681"/>
                  <a:pt x="23400" y="652670"/>
                </a:cubicBezTo>
                <a:close/>
                <a:moveTo>
                  <a:pt x="852877" y="609224"/>
                </a:moveTo>
                <a:cubicBezTo>
                  <a:pt x="857928" y="608213"/>
                  <a:pt x="869042" y="614276"/>
                  <a:pt x="871062" y="619327"/>
                </a:cubicBezTo>
                <a:cubicBezTo>
                  <a:pt x="880155" y="643576"/>
                  <a:pt x="887227" y="668833"/>
                  <a:pt x="894300" y="694091"/>
                </a:cubicBezTo>
                <a:cubicBezTo>
                  <a:pt x="893289" y="695102"/>
                  <a:pt x="892280" y="695102"/>
                  <a:pt x="891269" y="696113"/>
                </a:cubicBezTo>
                <a:cubicBezTo>
                  <a:pt x="891269" y="701165"/>
                  <a:pt x="893289" y="706216"/>
                  <a:pt x="891269" y="710258"/>
                </a:cubicBezTo>
                <a:cubicBezTo>
                  <a:pt x="887227" y="716318"/>
                  <a:pt x="882175" y="722381"/>
                  <a:pt x="876113" y="725412"/>
                </a:cubicBezTo>
                <a:cubicBezTo>
                  <a:pt x="873084" y="726423"/>
                  <a:pt x="862979" y="720361"/>
                  <a:pt x="861970" y="716318"/>
                </a:cubicBezTo>
                <a:cubicBezTo>
                  <a:pt x="853886" y="686009"/>
                  <a:pt x="846814" y="656710"/>
                  <a:pt x="840752" y="625389"/>
                </a:cubicBezTo>
                <a:cubicBezTo>
                  <a:pt x="839743" y="620338"/>
                  <a:pt x="847826" y="610235"/>
                  <a:pt x="852877" y="609224"/>
                </a:cubicBezTo>
                <a:close/>
                <a:moveTo>
                  <a:pt x="1287317" y="554668"/>
                </a:moveTo>
                <a:cubicBezTo>
                  <a:pt x="1294390" y="559719"/>
                  <a:pt x="1306513" y="562751"/>
                  <a:pt x="1307524" y="568813"/>
                </a:cubicBezTo>
                <a:cubicBezTo>
                  <a:pt x="1315606" y="602154"/>
                  <a:pt x="1328740" y="635494"/>
                  <a:pt x="1318637" y="668835"/>
                </a:cubicBezTo>
                <a:cubicBezTo>
                  <a:pt x="1302473" y="676918"/>
                  <a:pt x="1291359" y="671866"/>
                  <a:pt x="1288328" y="656710"/>
                </a:cubicBezTo>
                <a:cubicBezTo>
                  <a:pt x="1283277" y="630443"/>
                  <a:pt x="1279234" y="604174"/>
                  <a:pt x="1276203" y="577906"/>
                </a:cubicBezTo>
                <a:cubicBezTo>
                  <a:pt x="1275194" y="570833"/>
                  <a:pt x="1283277" y="562751"/>
                  <a:pt x="1287317" y="554668"/>
                </a:cubicBezTo>
                <a:close/>
                <a:moveTo>
                  <a:pt x="514795" y="531052"/>
                </a:moveTo>
                <a:cubicBezTo>
                  <a:pt x="518458" y="531178"/>
                  <a:pt x="522500" y="531936"/>
                  <a:pt x="524521" y="533452"/>
                </a:cubicBezTo>
                <a:cubicBezTo>
                  <a:pt x="528561" y="536483"/>
                  <a:pt x="532603" y="545577"/>
                  <a:pt x="530581" y="549617"/>
                </a:cubicBezTo>
                <a:cubicBezTo>
                  <a:pt x="515427" y="578918"/>
                  <a:pt x="499262" y="607205"/>
                  <a:pt x="482087" y="635495"/>
                </a:cubicBezTo>
                <a:cubicBezTo>
                  <a:pt x="480066" y="638526"/>
                  <a:pt x="476024" y="638526"/>
                  <a:pt x="469962" y="640546"/>
                </a:cubicBezTo>
                <a:cubicBezTo>
                  <a:pt x="465922" y="634486"/>
                  <a:pt x="454808" y="625392"/>
                  <a:pt x="456828" y="621350"/>
                </a:cubicBezTo>
                <a:cubicBezTo>
                  <a:pt x="471984" y="591040"/>
                  <a:pt x="489158" y="561741"/>
                  <a:pt x="507345" y="532441"/>
                </a:cubicBezTo>
                <a:cubicBezTo>
                  <a:pt x="507849" y="531431"/>
                  <a:pt x="511133" y="530926"/>
                  <a:pt x="514795" y="531052"/>
                </a:cubicBezTo>
                <a:close/>
                <a:moveTo>
                  <a:pt x="58131" y="479778"/>
                </a:moveTo>
                <a:cubicBezTo>
                  <a:pt x="62551" y="480409"/>
                  <a:pt x="67856" y="481419"/>
                  <a:pt x="71897" y="481924"/>
                </a:cubicBezTo>
                <a:cubicBezTo>
                  <a:pt x="69875" y="494049"/>
                  <a:pt x="71897" y="507182"/>
                  <a:pt x="66844" y="517285"/>
                </a:cubicBezTo>
                <a:cubicBezTo>
                  <a:pt x="54721" y="539512"/>
                  <a:pt x="62803" y="572853"/>
                  <a:pt x="22391" y="592051"/>
                </a:cubicBezTo>
                <a:cubicBezTo>
                  <a:pt x="19360" y="545575"/>
                  <a:pt x="33503" y="512234"/>
                  <a:pt x="49670" y="479904"/>
                </a:cubicBezTo>
                <a:cubicBezTo>
                  <a:pt x="50174" y="478894"/>
                  <a:pt x="53710" y="479147"/>
                  <a:pt x="58131" y="479778"/>
                </a:cubicBezTo>
                <a:close/>
                <a:moveTo>
                  <a:pt x="755887" y="475861"/>
                </a:moveTo>
                <a:cubicBezTo>
                  <a:pt x="780134" y="494048"/>
                  <a:pt x="802362" y="515265"/>
                  <a:pt x="824589" y="536481"/>
                </a:cubicBezTo>
                <a:cubicBezTo>
                  <a:pt x="827620" y="539512"/>
                  <a:pt x="826609" y="554668"/>
                  <a:pt x="823578" y="556688"/>
                </a:cubicBezTo>
                <a:cubicBezTo>
                  <a:pt x="816506" y="559719"/>
                  <a:pt x="804382" y="561739"/>
                  <a:pt x="800339" y="558708"/>
                </a:cubicBezTo>
                <a:cubicBezTo>
                  <a:pt x="776092" y="536481"/>
                  <a:pt x="752856" y="512234"/>
                  <a:pt x="721535" y="482935"/>
                </a:cubicBezTo>
                <a:cubicBezTo>
                  <a:pt x="738711" y="478892"/>
                  <a:pt x="751845" y="471821"/>
                  <a:pt x="755887" y="475861"/>
                </a:cubicBezTo>
                <a:close/>
                <a:moveTo>
                  <a:pt x="657883" y="447574"/>
                </a:moveTo>
                <a:cubicBezTo>
                  <a:pt x="664956" y="447574"/>
                  <a:pt x="672028" y="456668"/>
                  <a:pt x="679099" y="461719"/>
                </a:cubicBezTo>
                <a:cubicBezTo>
                  <a:pt x="674048" y="468790"/>
                  <a:pt x="670008" y="478895"/>
                  <a:pt x="662934" y="480915"/>
                </a:cubicBezTo>
                <a:cubicBezTo>
                  <a:pt x="637676" y="488997"/>
                  <a:pt x="612419" y="496068"/>
                  <a:pt x="586150" y="501122"/>
                </a:cubicBezTo>
                <a:cubicBezTo>
                  <a:pt x="579078" y="503142"/>
                  <a:pt x="570996" y="497079"/>
                  <a:pt x="555840" y="492028"/>
                </a:cubicBezTo>
                <a:cubicBezTo>
                  <a:pt x="587161" y="454645"/>
                  <a:pt x="622522" y="448585"/>
                  <a:pt x="657883" y="447574"/>
                </a:cubicBezTo>
                <a:close/>
                <a:moveTo>
                  <a:pt x="1227709" y="380892"/>
                </a:moveTo>
                <a:cubicBezTo>
                  <a:pt x="1232760" y="380892"/>
                  <a:pt x="1237812" y="380892"/>
                  <a:pt x="1243874" y="380892"/>
                </a:cubicBezTo>
                <a:cubicBezTo>
                  <a:pt x="1257008" y="415244"/>
                  <a:pt x="1271153" y="448585"/>
                  <a:pt x="1283275" y="482935"/>
                </a:cubicBezTo>
                <a:cubicBezTo>
                  <a:pt x="1284286" y="486977"/>
                  <a:pt x="1276204" y="495060"/>
                  <a:pt x="1270141" y="503142"/>
                </a:cubicBezTo>
                <a:cubicBezTo>
                  <a:pt x="1235792" y="477884"/>
                  <a:pt x="1232760" y="438480"/>
                  <a:pt x="1218616" y="406150"/>
                </a:cubicBezTo>
                <a:cubicBezTo>
                  <a:pt x="1215584" y="400088"/>
                  <a:pt x="1224678" y="388974"/>
                  <a:pt x="1227709" y="380892"/>
                </a:cubicBezTo>
                <a:close/>
                <a:moveTo>
                  <a:pt x="658083" y="375714"/>
                </a:moveTo>
                <a:lnTo>
                  <a:pt x="595872" y="377640"/>
                </a:lnTo>
                <a:lnTo>
                  <a:pt x="596252" y="380892"/>
                </a:lnTo>
                <a:cubicBezTo>
                  <a:pt x="553820" y="401099"/>
                  <a:pt x="511385" y="419284"/>
                  <a:pt x="477033" y="453636"/>
                </a:cubicBezTo>
                <a:cubicBezTo>
                  <a:pt x="372971" y="559721"/>
                  <a:pt x="344681" y="688031"/>
                  <a:pt x="364888" y="830488"/>
                </a:cubicBezTo>
                <a:cubicBezTo>
                  <a:pt x="377013" y="915355"/>
                  <a:pt x="416414" y="987088"/>
                  <a:pt x="471982" y="1050738"/>
                </a:cubicBezTo>
                <a:lnTo>
                  <a:pt x="466007" y="1049844"/>
                </a:lnTo>
                <a:lnTo>
                  <a:pt x="483675" y="1062863"/>
                </a:lnTo>
                <a:cubicBezTo>
                  <a:pt x="601883" y="1157834"/>
                  <a:pt x="742319" y="1148740"/>
                  <a:pt x="849413" y="1041646"/>
                </a:cubicBezTo>
                <a:cubicBezTo>
                  <a:pt x="995910" y="893127"/>
                  <a:pt x="997931" y="611247"/>
                  <a:pt x="851433" y="460707"/>
                </a:cubicBezTo>
                <a:cubicBezTo>
                  <a:pt x="817084" y="425346"/>
                  <a:pt x="777680" y="400088"/>
                  <a:pt x="728175" y="384934"/>
                </a:cubicBezTo>
                <a:cubicBezTo>
                  <a:pt x="704432" y="377862"/>
                  <a:pt x="681194" y="375841"/>
                  <a:pt x="658083" y="375714"/>
                </a:cubicBezTo>
                <a:close/>
                <a:moveTo>
                  <a:pt x="138829" y="312821"/>
                </a:moveTo>
                <a:cubicBezTo>
                  <a:pt x="142618" y="313453"/>
                  <a:pt x="147164" y="314715"/>
                  <a:pt x="151710" y="315221"/>
                </a:cubicBezTo>
                <a:cubicBezTo>
                  <a:pt x="138576" y="353613"/>
                  <a:pt x="121400" y="385943"/>
                  <a:pt x="98164" y="415243"/>
                </a:cubicBezTo>
                <a:cubicBezTo>
                  <a:pt x="96142" y="417263"/>
                  <a:pt x="87050" y="414232"/>
                  <a:pt x="77957" y="413223"/>
                </a:cubicBezTo>
                <a:cubicBezTo>
                  <a:pt x="89071" y="373820"/>
                  <a:pt x="104226" y="341490"/>
                  <a:pt x="130494" y="314210"/>
                </a:cubicBezTo>
                <a:cubicBezTo>
                  <a:pt x="132009" y="312190"/>
                  <a:pt x="135041" y="312190"/>
                  <a:pt x="138829" y="312821"/>
                </a:cubicBezTo>
                <a:close/>
                <a:moveTo>
                  <a:pt x="1132104" y="232627"/>
                </a:moveTo>
                <a:cubicBezTo>
                  <a:pt x="1135261" y="231870"/>
                  <a:pt x="1138293" y="231870"/>
                  <a:pt x="1139808" y="233385"/>
                </a:cubicBezTo>
                <a:cubicBezTo>
                  <a:pt x="1167086" y="258642"/>
                  <a:pt x="1194365" y="284911"/>
                  <a:pt x="1201438" y="324314"/>
                </a:cubicBezTo>
                <a:cubicBezTo>
                  <a:pt x="1201438" y="327345"/>
                  <a:pt x="1196387" y="332396"/>
                  <a:pt x="1189314" y="343510"/>
                </a:cubicBezTo>
                <a:cubicBezTo>
                  <a:pt x="1157993" y="315221"/>
                  <a:pt x="1138797" y="282891"/>
                  <a:pt x="1118592" y="252581"/>
                </a:cubicBezTo>
                <a:cubicBezTo>
                  <a:pt x="1116570" y="249550"/>
                  <a:pt x="1119601" y="240457"/>
                  <a:pt x="1123643" y="236414"/>
                </a:cubicBezTo>
                <a:cubicBezTo>
                  <a:pt x="1125663" y="234900"/>
                  <a:pt x="1128947" y="233385"/>
                  <a:pt x="1132104" y="232627"/>
                </a:cubicBezTo>
                <a:close/>
                <a:moveTo>
                  <a:pt x="246365" y="179456"/>
                </a:moveTo>
                <a:cubicBezTo>
                  <a:pt x="253122" y="178004"/>
                  <a:pt x="260067" y="178320"/>
                  <a:pt x="267897" y="179835"/>
                </a:cubicBezTo>
                <a:cubicBezTo>
                  <a:pt x="248701" y="213176"/>
                  <a:pt x="221423" y="237424"/>
                  <a:pt x="195155" y="262682"/>
                </a:cubicBezTo>
                <a:cubicBezTo>
                  <a:pt x="193133" y="264702"/>
                  <a:pt x="183031" y="258642"/>
                  <a:pt x="171917" y="255611"/>
                </a:cubicBezTo>
                <a:cubicBezTo>
                  <a:pt x="207531" y="204084"/>
                  <a:pt x="226096" y="183814"/>
                  <a:pt x="246365" y="179456"/>
                </a:cubicBezTo>
                <a:close/>
                <a:moveTo>
                  <a:pt x="1003667" y="113534"/>
                </a:moveTo>
                <a:cubicBezTo>
                  <a:pt x="1008213" y="112903"/>
                  <a:pt x="1012507" y="112650"/>
                  <a:pt x="1015539" y="114165"/>
                </a:cubicBezTo>
                <a:cubicBezTo>
                  <a:pt x="1039786" y="131341"/>
                  <a:pt x="1063024" y="150537"/>
                  <a:pt x="1084240" y="170744"/>
                </a:cubicBezTo>
                <a:cubicBezTo>
                  <a:pt x="1094343" y="180847"/>
                  <a:pt x="1087272" y="198023"/>
                  <a:pt x="1070096" y="199034"/>
                </a:cubicBezTo>
                <a:cubicBezTo>
                  <a:pt x="1067064" y="198023"/>
                  <a:pt x="1061002" y="196003"/>
                  <a:pt x="1056962" y="191961"/>
                </a:cubicBezTo>
                <a:cubicBezTo>
                  <a:pt x="1035746" y="175796"/>
                  <a:pt x="1014527" y="160642"/>
                  <a:pt x="995331" y="142455"/>
                </a:cubicBezTo>
                <a:cubicBezTo>
                  <a:pt x="990280" y="137404"/>
                  <a:pt x="992300" y="124270"/>
                  <a:pt x="990280" y="115176"/>
                </a:cubicBezTo>
                <a:cubicBezTo>
                  <a:pt x="994321" y="115176"/>
                  <a:pt x="999120" y="114166"/>
                  <a:pt x="1003667" y="113534"/>
                </a:cubicBezTo>
                <a:close/>
                <a:moveTo>
                  <a:pt x="658840" y="106715"/>
                </a:moveTo>
                <a:cubicBezTo>
                  <a:pt x="685740" y="106841"/>
                  <a:pt x="712514" y="110630"/>
                  <a:pt x="739288" y="119218"/>
                </a:cubicBezTo>
                <a:cubicBezTo>
                  <a:pt x="771618" y="129321"/>
                  <a:pt x="806979" y="131341"/>
                  <a:pt x="838300" y="143466"/>
                </a:cubicBezTo>
                <a:cubicBezTo>
                  <a:pt x="951456" y="188931"/>
                  <a:pt x="1037334" y="267735"/>
                  <a:pt x="1103004" y="368767"/>
                </a:cubicBezTo>
                <a:cubicBezTo>
                  <a:pt x="1265666" y="620340"/>
                  <a:pt x="1246470" y="971934"/>
                  <a:pt x="1057541" y="1197235"/>
                </a:cubicBezTo>
                <a:cubicBezTo>
                  <a:pt x="963581" y="1308371"/>
                  <a:pt x="844362" y="1382126"/>
                  <a:pt x="697865" y="1395260"/>
                </a:cubicBezTo>
                <a:cubicBezTo>
                  <a:pt x="594811" y="1404351"/>
                  <a:pt x="494789" y="1388186"/>
                  <a:pt x="408911" y="1322516"/>
                </a:cubicBezTo>
                <a:lnTo>
                  <a:pt x="408911" y="1320047"/>
                </a:lnTo>
                <a:lnTo>
                  <a:pt x="358257" y="1289744"/>
                </a:lnTo>
                <a:cubicBezTo>
                  <a:pt x="303889" y="1250720"/>
                  <a:pt x="260319" y="1199762"/>
                  <a:pt x="222431" y="1143689"/>
                </a:cubicBezTo>
                <a:cubicBezTo>
                  <a:pt x="134534" y="1011337"/>
                  <a:pt x="96141" y="863829"/>
                  <a:pt x="107255" y="705207"/>
                </a:cubicBezTo>
                <a:cubicBezTo>
                  <a:pt x="118369" y="547596"/>
                  <a:pt x="172926" y="405141"/>
                  <a:pt x="281031" y="286931"/>
                </a:cubicBezTo>
                <a:cubicBezTo>
                  <a:pt x="352764" y="209136"/>
                  <a:pt x="438641" y="148517"/>
                  <a:pt x="544726" y="122249"/>
                </a:cubicBezTo>
                <a:lnTo>
                  <a:pt x="577650" y="117546"/>
                </a:lnTo>
                <a:lnTo>
                  <a:pt x="577635" y="116187"/>
                </a:lnTo>
                <a:cubicBezTo>
                  <a:pt x="604914" y="110125"/>
                  <a:pt x="631940" y="106589"/>
                  <a:pt x="658840" y="106715"/>
                </a:cubicBezTo>
                <a:close/>
                <a:moveTo>
                  <a:pt x="423488" y="76784"/>
                </a:moveTo>
                <a:cubicBezTo>
                  <a:pt x="388127" y="109114"/>
                  <a:pt x="352766" y="123259"/>
                  <a:pt x="316394" y="146497"/>
                </a:cubicBezTo>
                <a:cubicBezTo>
                  <a:pt x="316394" y="133361"/>
                  <a:pt x="313363" y="122250"/>
                  <a:pt x="317405" y="117196"/>
                </a:cubicBezTo>
                <a:cubicBezTo>
                  <a:pt x="337610" y="90929"/>
                  <a:pt x="385096" y="70722"/>
                  <a:pt x="423488" y="76784"/>
                </a:cubicBezTo>
                <a:close/>
                <a:moveTo>
                  <a:pt x="832672" y="21216"/>
                </a:moveTo>
                <a:cubicBezTo>
                  <a:pt x="873084" y="39401"/>
                  <a:pt x="903393" y="52537"/>
                  <a:pt x="931683" y="66681"/>
                </a:cubicBezTo>
                <a:cubicBezTo>
                  <a:pt x="935723" y="68701"/>
                  <a:pt x="937745" y="81835"/>
                  <a:pt x="935723" y="86886"/>
                </a:cubicBezTo>
                <a:cubicBezTo>
                  <a:pt x="933703" y="91937"/>
                  <a:pt x="921578" y="95980"/>
                  <a:pt x="916527" y="94969"/>
                </a:cubicBezTo>
                <a:cubicBezTo>
                  <a:pt x="889249" y="84866"/>
                  <a:pt x="861970" y="73753"/>
                  <a:pt x="834692" y="61628"/>
                </a:cubicBezTo>
                <a:cubicBezTo>
                  <a:pt x="829640" y="59608"/>
                  <a:pt x="825598" y="49505"/>
                  <a:pt x="825598" y="42432"/>
                </a:cubicBezTo>
                <a:cubicBezTo>
                  <a:pt x="825598" y="34350"/>
                  <a:pt x="830649" y="27278"/>
                  <a:pt x="832672" y="21216"/>
                </a:cubicBezTo>
                <a:close/>
                <a:moveTo>
                  <a:pt x="549352" y="12471"/>
                </a:moveTo>
                <a:cubicBezTo>
                  <a:pt x="561334" y="12566"/>
                  <a:pt x="573521" y="14397"/>
                  <a:pt x="585140" y="18185"/>
                </a:cubicBezTo>
                <a:cubicBezTo>
                  <a:pt x="574027" y="48495"/>
                  <a:pt x="514416" y="65671"/>
                  <a:pt x="467942" y="52537"/>
                </a:cubicBezTo>
                <a:cubicBezTo>
                  <a:pt x="479309" y="27532"/>
                  <a:pt x="513406" y="12187"/>
                  <a:pt x="549352" y="12471"/>
                </a:cubicBezTo>
                <a:close/>
                <a:moveTo>
                  <a:pt x="668997" y="0"/>
                </a:moveTo>
                <a:cubicBezTo>
                  <a:pt x="695266" y="1011"/>
                  <a:pt x="721534" y="2020"/>
                  <a:pt x="747803" y="6062"/>
                </a:cubicBezTo>
                <a:cubicBezTo>
                  <a:pt x="754874" y="7071"/>
                  <a:pt x="760937" y="20207"/>
                  <a:pt x="766999" y="27278"/>
                </a:cubicBezTo>
                <a:cubicBezTo>
                  <a:pt x="759928" y="31320"/>
                  <a:pt x="752854" y="39403"/>
                  <a:pt x="744772" y="39403"/>
                </a:cubicBezTo>
                <a:cubicBezTo>
                  <a:pt x="710420" y="43443"/>
                  <a:pt x="678090" y="37381"/>
                  <a:pt x="646770" y="23238"/>
                </a:cubicBezTo>
                <a:cubicBezTo>
                  <a:pt x="645761" y="7071"/>
                  <a:pt x="654854" y="0"/>
                  <a:pt x="66899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4496943" y="110308"/>
            <a:ext cx="482531" cy="483946"/>
          </a:xfrm>
          <a:custGeom>
            <a:avLst/>
            <a:gdLst/>
            <a:ahLst/>
            <a:cxnLst/>
            <a:rect l="l" t="t" r="r" b="b"/>
            <a:pathLst>
              <a:path w="482531" h="483946" extrusionOk="0">
                <a:moveTo>
                  <a:pt x="165133" y="432421"/>
                </a:moveTo>
                <a:cubicBezTo>
                  <a:pt x="189381" y="435450"/>
                  <a:pt x="213628" y="441512"/>
                  <a:pt x="237875" y="447574"/>
                </a:cubicBezTo>
                <a:cubicBezTo>
                  <a:pt x="246969" y="449594"/>
                  <a:pt x="253031" y="459699"/>
                  <a:pt x="261114" y="465759"/>
                </a:cubicBezTo>
                <a:cubicBezTo>
                  <a:pt x="253031" y="470813"/>
                  <a:pt x="244949" y="476875"/>
                  <a:pt x="235855" y="480915"/>
                </a:cubicBezTo>
                <a:cubicBezTo>
                  <a:pt x="231813" y="482935"/>
                  <a:pt x="226762" y="480915"/>
                  <a:pt x="221710" y="480915"/>
                </a:cubicBezTo>
                <a:cubicBezTo>
                  <a:pt x="221710" y="481926"/>
                  <a:pt x="221710" y="482935"/>
                  <a:pt x="220699" y="483946"/>
                </a:cubicBezTo>
                <a:cubicBezTo>
                  <a:pt x="198472" y="477884"/>
                  <a:pt x="176247" y="471821"/>
                  <a:pt x="154020" y="463739"/>
                </a:cubicBezTo>
                <a:cubicBezTo>
                  <a:pt x="147957" y="461719"/>
                  <a:pt x="145937" y="449594"/>
                  <a:pt x="141895" y="442523"/>
                </a:cubicBezTo>
                <a:cubicBezTo>
                  <a:pt x="149977" y="438481"/>
                  <a:pt x="158060" y="431410"/>
                  <a:pt x="165133" y="432421"/>
                </a:cubicBezTo>
                <a:close/>
                <a:moveTo>
                  <a:pt x="406600" y="377861"/>
                </a:moveTo>
                <a:cubicBezTo>
                  <a:pt x="408622" y="381903"/>
                  <a:pt x="412662" y="384934"/>
                  <a:pt x="415693" y="387964"/>
                </a:cubicBezTo>
                <a:cubicBezTo>
                  <a:pt x="413673" y="396048"/>
                  <a:pt x="415693" y="409182"/>
                  <a:pt x="410642" y="413222"/>
                </a:cubicBezTo>
                <a:cubicBezTo>
                  <a:pt x="387404" y="431409"/>
                  <a:pt x="363156" y="447574"/>
                  <a:pt x="337898" y="462728"/>
                </a:cubicBezTo>
                <a:cubicBezTo>
                  <a:pt x="333858" y="464750"/>
                  <a:pt x="321733" y="461719"/>
                  <a:pt x="318702" y="456667"/>
                </a:cubicBezTo>
                <a:cubicBezTo>
                  <a:pt x="315670" y="452625"/>
                  <a:pt x="315670" y="439491"/>
                  <a:pt x="319713" y="436460"/>
                </a:cubicBezTo>
                <a:cubicBezTo>
                  <a:pt x="348000" y="416253"/>
                  <a:pt x="377301" y="397057"/>
                  <a:pt x="406600" y="377861"/>
                </a:cubicBezTo>
                <a:close/>
                <a:moveTo>
                  <a:pt x="29747" y="304108"/>
                </a:moveTo>
                <a:cubicBezTo>
                  <a:pt x="41870" y="312190"/>
                  <a:pt x="48943" y="315222"/>
                  <a:pt x="52983" y="321284"/>
                </a:cubicBezTo>
                <a:cubicBezTo>
                  <a:pt x="68139" y="342500"/>
                  <a:pt x="83293" y="364727"/>
                  <a:pt x="96429" y="387966"/>
                </a:cubicBezTo>
                <a:cubicBezTo>
                  <a:pt x="99460" y="394028"/>
                  <a:pt x="98449" y="408171"/>
                  <a:pt x="94409" y="411202"/>
                </a:cubicBezTo>
                <a:cubicBezTo>
                  <a:pt x="89355" y="415244"/>
                  <a:pt x="74202" y="414233"/>
                  <a:pt x="70159" y="409182"/>
                </a:cubicBezTo>
                <a:cubicBezTo>
                  <a:pt x="51974" y="385946"/>
                  <a:pt x="35810" y="360687"/>
                  <a:pt x="21665" y="335429"/>
                </a:cubicBezTo>
                <a:cubicBezTo>
                  <a:pt x="18634" y="329366"/>
                  <a:pt x="26716" y="317242"/>
                  <a:pt x="29747" y="304108"/>
                </a:cubicBezTo>
                <a:close/>
                <a:moveTo>
                  <a:pt x="468230" y="225302"/>
                </a:moveTo>
                <a:cubicBezTo>
                  <a:pt x="473282" y="231364"/>
                  <a:pt x="482375" y="238436"/>
                  <a:pt x="482375" y="244498"/>
                </a:cubicBezTo>
                <a:cubicBezTo>
                  <a:pt x="483386" y="280870"/>
                  <a:pt x="480355" y="315222"/>
                  <a:pt x="447014" y="353614"/>
                </a:cubicBezTo>
                <a:cubicBezTo>
                  <a:pt x="440952" y="336438"/>
                  <a:pt x="433881" y="327345"/>
                  <a:pt x="434890" y="319262"/>
                </a:cubicBezTo>
                <a:cubicBezTo>
                  <a:pt x="438932" y="292995"/>
                  <a:pt x="443983" y="267736"/>
                  <a:pt x="451054" y="242478"/>
                </a:cubicBezTo>
                <a:cubicBezTo>
                  <a:pt x="453077" y="235405"/>
                  <a:pt x="462168" y="231364"/>
                  <a:pt x="468230" y="225302"/>
                </a:cubicBezTo>
                <a:close/>
                <a:moveTo>
                  <a:pt x="41872" y="140435"/>
                </a:moveTo>
                <a:cubicBezTo>
                  <a:pt x="45914" y="148517"/>
                  <a:pt x="52985" y="156600"/>
                  <a:pt x="51974" y="163673"/>
                </a:cubicBezTo>
                <a:cubicBezTo>
                  <a:pt x="48943" y="187921"/>
                  <a:pt x="43892" y="213179"/>
                  <a:pt x="36821" y="237427"/>
                </a:cubicBezTo>
                <a:cubicBezTo>
                  <a:pt x="34800" y="245509"/>
                  <a:pt x="23687" y="251572"/>
                  <a:pt x="17625" y="258643"/>
                </a:cubicBezTo>
                <a:cubicBezTo>
                  <a:pt x="11562" y="250561"/>
                  <a:pt x="5500" y="242478"/>
                  <a:pt x="449" y="233384"/>
                </a:cubicBezTo>
                <a:cubicBezTo>
                  <a:pt x="-562" y="229344"/>
                  <a:pt x="449" y="224293"/>
                  <a:pt x="449" y="212168"/>
                </a:cubicBezTo>
                <a:cubicBezTo>
                  <a:pt x="5500" y="196003"/>
                  <a:pt x="10551" y="172765"/>
                  <a:pt x="19645" y="151549"/>
                </a:cubicBezTo>
                <a:cubicBezTo>
                  <a:pt x="21665" y="145486"/>
                  <a:pt x="33789" y="143466"/>
                  <a:pt x="41872" y="140435"/>
                </a:cubicBezTo>
                <a:close/>
                <a:moveTo>
                  <a:pt x="245958" y="108103"/>
                </a:moveTo>
                <a:cubicBezTo>
                  <a:pt x="319713" y="109114"/>
                  <a:pt x="377301" y="166702"/>
                  <a:pt x="378312" y="239446"/>
                </a:cubicBezTo>
                <a:cubicBezTo>
                  <a:pt x="378312" y="313199"/>
                  <a:pt x="318702" y="374830"/>
                  <a:pt x="244949" y="375841"/>
                </a:cubicBezTo>
                <a:cubicBezTo>
                  <a:pt x="170185" y="375841"/>
                  <a:pt x="110574" y="317242"/>
                  <a:pt x="111585" y="240455"/>
                </a:cubicBezTo>
                <a:cubicBezTo>
                  <a:pt x="111585" y="163671"/>
                  <a:pt x="169173" y="107094"/>
                  <a:pt x="245958" y="108103"/>
                </a:cubicBezTo>
                <a:close/>
                <a:moveTo>
                  <a:pt x="392457" y="63651"/>
                </a:moveTo>
                <a:cubicBezTo>
                  <a:pt x="454085" y="98003"/>
                  <a:pt x="476313" y="145486"/>
                  <a:pt x="444994" y="175796"/>
                </a:cubicBezTo>
                <a:cubicBezTo>
                  <a:pt x="425798" y="147509"/>
                  <a:pt x="404579" y="120228"/>
                  <a:pt x="387405" y="91941"/>
                </a:cubicBezTo>
                <a:cubicBezTo>
                  <a:pt x="383363" y="85878"/>
                  <a:pt x="390435" y="73754"/>
                  <a:pt x="392457" y="63651"/>
                </a:cubicBezTo>
                <a:close/>
                <a:moveTo>
                  <a:pt x="159592" y="16842"/>
                </a:moveTo>
                <a:cubicBezTo>
                  <a:pt x="168733" y="17931"/>
                  <a:pt x="173469" y="28539"/>
                  <a:pt x="174227" y="41421"/>
                </a:cubicBezTo>
                <a:cubicBezTo>
                  <a:pt x="147957" y="59608"/>
                  <a:pt x="122699" y="79813"/>
                  <a:pt x="94409" y="96989"/>
                </a:cubicBezTo>
                <a:cubicBezTo>
                  <a:pt x="89358" y="100020"/>
                  <a:pt x="77235" y="96989"/>
                  <a:pt x="70162" y="91938"/>
                </a:cubicBezTo>
                <a:cubicBezTo>
                  <a:pt x="67131" y="89917"/>
                  <a:pt x="68142" y="74762"/>
                  <a:pt x="72182" y="71730"/>
                </a:cubicBezTo>
                <a:cubicBezTo>
                  <a:pt x="97440" y="52534"/>
                  <a:pt x="121690" y="34350"/>
                  <a:pt x="148968" y="19194"/>
                </a:cubicBezTo>
                <a:cubicBezTo>
                  <a:pt x="153010" y="17173"/>
                  <a:pt x="156546" y="16479"/>
                  <a:pt x="159592" y="16842"/>
                </a:cubicBezTo>
                <a:close/>
                <a:moveTo>
                  <a:pt x="243937" y="0"/>
                </a:moveTo>
                <a:cubicBezTo>
                  <a:pt x="279298" y="2020"/>
                  <a:pt x="317691" y="3031"/>
                  <a:pt x="353054" y="36372"/>
                </a:cubicBezTo>
                <a:cubicBezTo>
                  <a:pt x="338909" y="43444"/>
                  <a:pt x="330827" y="51526"/>
                  <a:pt x="323754" y="50517"/>
                </a:cubicBezTo>
                <a:cubicBezTo>
                  <a:pt x="296474" y="46475"/>
                  <a:pt x="269196" y="41424"/>
                  <a:pt x="241917" y="34350"/>
                </a:cubicBezTo>
                <a:cubicBezTo>
                  <a:pt x="235855" y="33341"/>
                  <a:pt x="226761" y="22227"/>
                  <a:pt x="227772" y="19196"/>
                </a:cubicBezTo>
                <a:cubicBezTo>
                  <a:pt x="229792" y="11114"/>
                  <a:pt x="237875" y="0"/>
                  <a:pt x="24393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2449446" y="108966"/>
            <a:ext cx="482076" cy="486627"/>
          </a:xfrm>
          <a:custGeom>
            <a:avLst/>
            <a:gdLst/>
            <a:ahLst/>
            <a:cxnLst/>
            <a:rect l="l" t="t" r="r" b="b"/>
            <a:pathLst>
              <a:path w="482076" h="486627" extrusionOk="0">
                <a:moveTo>
                  <a:pt x="165780" y="438483"/>
                </a:moveTo>
                <a:cubicBezTo>
                  <a:pt x="190027" y="441514"/>
                  <a:pt x="215286" y="447577"/>
                  <a:pt x="238524" y="453639"/>
                </a:cubicBezTo>
                <a:cubicBezTo>
                  <a:pt x="245596" y="455659"/>
                  <a:pt x="249638" y="464752"/>
                  <a:pt x="255700" y="470815"/>
                </a:cubicBezTo>
                <a:cubicBezTo>
                  <a:pt x="248627" y="475866"/>
                  <a:pt x="242564" y="481928"/>
                  <a:pt x="235493" y="484959"/>
                </a:cubicBezTo>
                <a:cubicBezTo>
                  <a:pt x="229431" y="487988"/>
                  <a:pt x="222359" y="485968"/>
                  <a:pt x="206194" y="485968"/>
                </a:cubicBezTo>
                <a:cubicBezTo>
                  <a:pt x="196090" y="482937"/>
                  <a:pt x="175882" y="479906"/>
                  <a:pt x="156686" y="472835"/>
                </a:cubicBezTo>
                <a:cubicBezTo>
                  <a:pt x="148604" y="469804"/>
                  <a:pt x="144564" y="457679"/>
                  <a:pt x="138501" y="449597"/>
                </a:cubicBezTo>
                <a:cubicBezTo>
                  <a:pt x="147595" y="445556"/>
                  <a:pt x="156686" y="437474"/>
                  <a:pt x="165780" y="438483"/>
                </a:cubicBezTo>
                <a:close/>
                <a:moveTo>
                  <a:pt x="403333" y="388092"/>
                </a:moveTo>
                <a:cubicBezTo>
                  <a:pt x="408511" y="390492"/>
                  <a:pt x="412805" y="396049"/>
                  <a:pt x="416341" y="404131"/>
                </a:cubicBezTo>
                <a:cubicBezTo>
                  <a:pt x="398154" y="436463"/>
                  <a:pt x="366833" y="453637"/>
                  <a:pt x="333495" y="467782"/>
                </a:cubicBezTo>
                <a:cubicBezTo>
                  <a:pt x="317328" y="474855"/>
                  <a:pt x="311267" y="463742"/>
                  <a:pt x="307225" y="447577"/>
                </a:cubicBezTo>
                <a:cubicBezTo>
                  <a:pt x="332484" y="428379"/>
                  <a:pt x="358751" y="409185"/>
                  <a:pt x="385020" y="390997"/>
                </a:cubicBezTo>
                <a:cubicBezTo>
                  <a:pt x="392093" y="386451"/>
                  <a:pt x="398155" y="385693"/>
                  <a:pt x="403333" y="388092"/>
                </a:cubicBezTo>
                <a:close/>
                <a:moveTo>
                  <a:pt x="34438" y="309161"/>
                </a:moveTo>
                <a:cubicBezTo>
                  <a:pt x="56665" y="340482"/>
                  <a:pt x="76870" y="367760"/>
                  <a:pt x="95058" y="396050"/>
                </a:cubicBezTo>
                <a:cubicBezTo>
                  <a:pt x="98089" y="400090"/>
                  <a:pt x="94047" y="411203"/>
                  <a:pt x="90006" y="416255"/>
                </a:cubicBezTo>
                <a:cubicBezTo>
                  <a:pt x="87984" y="419286"/>
                  <a:pt x="76870" y="420297"/>
                  <a:pt x="73841" y="417266"/>
                </a:cubicBezTo>
                <a:cubicBezTo>
                  <a:pt x="46561" y="396050"/>
                  <a:pt x="27365" y="366749"/>
                  <a:pt x="18273" y="333408"/>
                </a:cubicBezTo>
                <a:cubicBezTo>
                  <a:pt x="16251" y="328357"/>
                  <a:pt x="26356" y="320275"/>
                  <a:pt x="34438" y="309161"/>
                </a:cubicBezTo>
                <a:close/>
                <a:moveTo>
                  <a:pt x="466856" y="229346"/>
                </a:moveTo>
                <a:cubicBezTo>
                  <a:pt x="471908" y="236417"/>
                  <a:pt x="483021" y="243491"/>
                  <a:pt x="482012" y="249553"/>
                </a:cubicBezTo>
                <a:cubicBezTo>
                  <a:pt x="475950" y="283903"/>
                  <a:pt x="478981" y="322295"/>
                  <a:pt x="441598" y="356647"/>
                </a:cubicBezTo>
                <a:cubicBezTo>
                  <a:pt x="436547" y="340482"/>
                  <a:pt x="430484" y="331389"/>
                  <a:pt x="431495" y="322295"/>
                </a:cubicBezTo>
                <a:cubicBezTo>
                  <a:pt x="434526" y="298048"/>
                  <a:pt x="438569" y="273801"/>
                  <a:pt x="445640" y="249553"/>
                </a:cubicBezTo>
                <a:cubicBezTo>
                  <a:pt x="447660" y="241469"/>
                  <a:pt x="459785" y="236417"/>
                  <a:pt x="466856" y="229346"/>
                </a:cubicBezTo>
                <a:close/>
                <a:moveTo>
                  <a:pt x="37469" y="145488"/>
                </a:moveTo>
                <a:cubicBezTo>
                  <a:pt x="41509" y="145488"/>
                  <a:pt x="48583" y="154582"/>
                  <a:pt x="48583" y="158622"/>
                </a:cubicBezTo>
                <a:cubicBezTo>
                  <a:pt x="39489" y="193985"/>
                  <a:pt x="40500" y="231366"/>
                  <a:pt x="24335" y="263696"/>
                </a:cubicBezTo>
                <a:cubicBezTo>
                  <a:pt x="19282" y="264707"/>
                  <a:pt x="15242" y="264707"/>
                  <a:pt x="11200" y="263696"/>
                </a:cubicBezTo>
                <a:cubicBezTo>
                  <a:pt x="7159" y="257635"/>
                  <a:pt x="-923" y="250562"/>
                  <a:pt x="86" y="245511"/>
                </a:cubicBezTo>
                <a:cubicBezTo>
                  <a:pt x="5137" y="215201"/>
                  <a:pt x="11200" y="184891"/>
                  <a:pt x="18273" y="154582"/>
                </a:cubicBezTo>
                <a:cubicBezTo>
                  <a:pt x="19282" y="150539"/>
                  <a:pt x="30396" y="145488"/>
                  <a:pt x="37469" y="145488"/>
                </a:cubicBezTo>
                <a:close/>
                <a:moveTo>
                  <a:pt x="243575" y="112147"/>
                </a:moveTo>
                <a:cubicBezTo>
                  <a:pt x="316319" y="116189"/>
                  <a:pt x="371887" y="169735"/>
                  <a:pt x="372898" y="244500"/>
                </a:cubicBezTo>
                <a:cubicBezTo>
                  <a:pt x="372898" y="321284"/>
                  <a:pt x="317330" y="379883"/>
                  <a:pt x="241555" y="380895"/>
                </a:cubicBezTo>
                <a:cubicBezTo>
                  <a:pt x="168810" y="381906"/>
                  <a:pt x="108191" y="319264"/>
                  <a:pt x="107182" y="245511"/>
                </a:cubicBezTo>
                <a:cubicBezTo>
                  <a:pt x="106170" y="186911"/>
                  <a:pt x="160728" y="109116"/>
                  <a:pt x="243575" y="112147"/>
                </a:cubicBezTo>
                <a:close/>
                <a:moveTo>
                  <a:pt x="392092" y="64662"/>
                </a:moveTo>
                <a:cubicBezTo>
                  <a:pt x="431495" y="89920"/>
                  <a:pt x="448671" y="123261"/>
                  <a:pt x="461805" y="157611"/>
                </a:cubicBezTo>
                <a:cubicBezTo>
                  <a:pt x="463827" y="162665"/>
                  <a:pt x="453723" y="171756"/>
                  <a:pt x="445640" y="185901"/>
                </a:cubicBezTo>
                <a:cubicBezTo>
                  <a:pt x="421393" y="151551"/>
                  <a:pt x="400177" y="122250"/>
                  <a:pt x="380979" y="90932"/>
                </a:cubicBezTo>
                <a:cubicBezTo>
                  <a:pt x="378959" y="87900"/>
                  <a:pt x="387041" y="76787"/>
                  <a:pt x="392092" y="64662"/>
                </a:cubicBezTo>
                <a:close/>
                <a:moveTo>
                  <a:pt x="149617" y="17176"/>
                </a:moveTo>
                <a:cubicBezTo>
                  <a:pt x="158709" y="24247"/>
                  <a:pt x="166791" y="26270"/>
                  <a:pt x="167802" y="31321"/>
                </a:cubicBezTo>
                <a:cubicBezTo>
                  <a:pt x="169822" y="37383"/>
                  <a:pt x="169822" y="49506"/>
                  <a:pt x="165782" y="51526"/>
                </a:cubicBezTo>
                <a:cubicBezTo>
                  <a:pt x="140524" y="69713"/>
                  <a:pt x="115265" y="86889"/>
                  <a:pt x="88998" y="103054"/>
                </a:cubicBezTo>
                <a:cubicBezTo>
                  <a:pt x="84955" y="105074"/>
                  <a:pt x="74853" y="103054"/>
                  <a:pt x="72830" y="100023"/>
                </a:cubicBezTo>
                <a:cubicBezTo>
                  <a:pt x="69799" y="93961"/>
                  <a:pt x="66770" y="81836"/>
                  <a:pt x="69799" y="79816"/>
                </a:cubicBezTo>
                <a:cubicBezTo>
                  <a:pt x="95058" y="57588"/>
                  <a:pt x="122339" y="38392"/>
                  <a:pt x="149617" y="17176"/>
                </a:cubicBezTo>
                <a:close/>
                <a:moveTo>
                  <a:pt x="246606" y="0"/>
                </a:moveTo>
                <a:cubicBezTo>
                  <a:pt x="277925" y="9094"/>
                  <a:pt x="304194" y="14145"/>
                  <a:pt x="328442" y="23239"/>
                </a:cubicBezTo>
                <a:cubicBezTo>
                  <a:pt x="334504" y="25259"/>
                  <a:pt x="336524" y="37383"/>
                  <a:pt x="339555" y="45466"/>
                </a:cubicBezTo>
                <a:cubicBezTo>
                  <a:pt x="331473" y="49506"/>
                  <a:pt x="323390" y="56578"/>
                  <a:pt x="316319" y="55569"/>
                </a:cubicBezTo>
                <a:cubicBezTo>
                  <a:pt x="293081" y="52537"/>
                  <a:pt x="270854" y="46475"/>
                  <a:pt x="247615" y="42435"/>
                </a:cubicBezTo>
                <a:cubicBezTo>
                  <a:pt x="234482" y="40413"/>
                  <a:pt x="219328" y="37383"/>
                  <a:pt x="223368" y="21216"/>
                </a:cubicBezTo>
                <a:cubicBezTo>
                  <a:pt x="225388" y="12125"/>
                  <a:pt x="239533" y="6062"/>
                  <a:pt x="24660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2"/>
          <p:cNvSpPr/>
          <p:nvPr/>
        </p:nvSpPr>
        <p:spPr>
          <a:xfrm>
            <a:off x="3414350" y="109589"/>
            <a:ext cx="482992" cy="485381"/>
          </a:xfrm>
          <a:custGeom>
            <a:avLst/>
            <a:gdLst/>
            <a:ahLst/>
            <a:cxnLst/>
            <a:rect l="l" t="t" r="r" b="b"/>
            <a:pathLst>
              <a:path w="482992" h="485381" extrusionOk="0">
                <a:moveTo>
                  <a:pt x="167601" y="438482"/>
                </a:moveTo>
                <a:cubicBezTo>
                  <a:pt x="191848" y="441511"/>
                  <a:pt x="216098" y="447574"/>
                  <a:pt x="240345" y="452625"/>
                </a:cubicBezTo>
                <a:cubicBezTo>
                  <a:pt x="249439" y="454647"/>
                  <a:pt x="249439" y="454647"/>
                  <a:pt x="254490" y="481926"/>
                </a:cubicBezTo>
                <a:cubicBezTo>
                  <a:pt x="218118" y="490009"/>
                  <a:pt x="185788" y="482935"/>
                  <a:pt x="156488" y="470812"/>
                </a:cubicBezTo>
                <a:cubicBezTo>
                  <a:pt x="149416" y="467781"/>
                  <a:pt x="147396" y="454647"/>
                  <a:pt x="143354" y="446565"/>
                </a:cubicBezTo>
                <a:cubicBezTo>
                  <a:pt x="151436" y="443534"/>
                  <a:pt x="159519" y="437471"/>
                  <a:pt x="167601" y="438482"/>
                </a:cubicBezTo>
                <a:close/>
                <a:moveTo>
                  <a:pt x="397702" y="389482"/>
                </a:moveTo>
                <a:cubicBezTo>
                  <a:pt x="401491" y="389734"/>
                  <a:pt x="405532" y="390492"/>
                  <a:pt x="409068" y="390997"/>
                </a:cubicBezTo>
                <a:cubicBezTo>
                  <a:pt x="413110" y="392008"/>
                  <a:pt x="414119" y="398070"/>
                  <a:pt x="416141" y="402110"/>
                </a:cubicBezTo>
                <a:cubicBezTo>
                  <a:pt x="414119" y="407161"/>
                  <a:pt x="413110" y="412213"/>
                  <a:pt x="410079" y="415244"/>
                </a:cubicBezTo>
                <a:cubicBezTo>
                  <a:pt x="385831" y="432420"/>
                  <a:pt x="362593" y="449596"/>
                  <a:pt x="337335" y="464749"/>
                </a:cubicBezTo>
                <a:cubicBezTo>
                  <a:pt x="332283" y="467781"/>
                  <a:pt x="321170" y="460709"/>
                  <a:pt x="313087" y="458689"/>
                </a:cubicBezTo>
                <a:cubicBezTo>
                  <a:pt x="316118" y="450607"/>
                  <a:pt x="316118" y="439491"/>
                  <a:pt x="322181" y="435451"/>
                </a:cubicBezTo>
                <a:cubicBezTo>
                  <a:pt x="343397" y="419286"/>
                  <a:pt x="365624" y="405141"/>
                  <a:pt x="387852" y="390997"/>
                </a:cubicBezTo>
                <a:cubicBezTo>
                  <a:pt x="390377" y="389481"/>
                  <a:pt x="393913" y="389229"/>
                  <a:pt x="397702" y="389482"/>
                </a:cubicBezTo>
                <a:close/>
                <a:moveTo>
                  <a:pt x="39289" y="315221"/>
                </a:moveTo>
                <a:cubicBezTo>
                  <a:pt x="41309" y="317241"/>
                  <a:pt x="47372" y="320273"/>
                  <a:pt x="50403" y="325324"/>
                </a:cubicBezTo>
                <a:cubicBezTo>
                  <a:pt x="65557" y="346540"/>
                  <a:pt x="81722" y="368767"/>
                  <a:pt x="94857" y="390995"/>
                </a:cubicBezTo>
                <a:cubicBezTo>
                  <a:pt x="97889" y="397057"/>
                  <a:pt x="93846" y="407159"/>
                  <a:pt x="93846" y="416253"/>
                </a:cubicBezTo>
                <a:cubicBezTo>
                  <a:pt x="85764" y="415244"/>
                  <a:pt x="73639" y="417264"/>
                  <a:pt x="69599" y="412213"/>
                </a:cubicBezTo>
                <a:cubicBezTo>
                  <a:pt x="52423" y="389986"/>
                  <a:pt x="35247" y="367758"/>
                  <a:pt x="22113" y="343511"/>
                </a:cubicBezTo>
                <a:cubicBezTo>
                  <a:pt x="14031" y="329366"/>
                  <a:pt x="24133" y="314210"/>
                  <a:pt x="39289" y="315221"/>
                </a:cubicBezTo>
                <a:close/>
                <a:moveTo>
                  <a:pt x="466657" y="229346"/>
                </a:moveTo>
                <a:cubicBezTo>
                  <a:pt x="470697" y="228334"/>
                  <a:pt x="477771" y="235406"/>
                  <a:pt x="479791" y="239448"/>
                </a:cubicBezTo>
                <a:cubicBezTo>
                  <a:pt x="490905" y="268747"/>
                  <a:pt x="471708" y="328357"/>
                  <a:pt x="443419" y="348562"/>
                </a:cubicBezTo>
                <a:cubicBezTo>
                  <a:pt x="438367" y="343511"/>
                  <a:pt x="435336" y="340480"/>
                  <a:pt x="435336" y="338459"/>
                </a:cubicBezTo>
                <a:cubicBezTo>
                  <a:pt x="439378" y="306130"/>
                  <a:pt x="443419" y="273800"/>
                  <a:pt x="449481" y="241468"/>
                </a:cubicBezTo>
                <a:cubicBezTo>
                  <a:pt x="450492" y="236417"/>
                  <a:pt x="459584" y="230355"/>
                  <a:pt x="466657" y="229346"/>
                </a:cubicBezTo>
                <a:close/>
                <a:moveTo>
                  <a:pt x="39289" y="144477"/>
                </a:moveTo>
                <a:cubicBezTo>
                  <a:pt x="43331" y="152559"/>
                  <a:pt x="50402" y="160642"/>
                  <a:pt x="49393" y="167715"/>
                </a:cubicBezTo>
                <a:cubicBezTo>
                  <a:pt x="46362" y="192974"/>
                  <a:pt x="42320" y="217221"/>
                  <a:pt x="35249" y="241469"/>
                </a:cubicBezTo>
                <a:cubicBezTo>
                  <a:pt x="33226" y="249551"/>
                  <a:pt x="22113" y="255614"/>
                  <a:pt x="15041" y="262685"/>
                </a:cubicBezTo>
                <a:cubicBezTo>
                  <a:pt x="9990" y="255614"/>
                  <a:pt x="4939" y="248542"/>
                  <a:pt x="897" y="241469"/>
                </a:cubicBezTo>
                <a:cubicBezTo>
                  <a:pt x="-1123" y="236417"/>
                  <a:pt x="897" y="230355"/>
                  <a:pt x="897" y="215199"/>
                </a:cubicBezTo>
                <a:cubicBezTo>
                  <a:pt x="4939" y="202065"/>
                  <a:pt x="9990" y="178829"/>
                  <a:pt x="18073" y="157611"/>
                </a:cubicBezTo>
                <a:cubicBezTo>
                  <a:pt x="20093" y="151551"/>
                  <a:pt x="32217" y="148519"/>
                  <a:pt x="39289" y="144477"/>
                </a:cubicBezTo>
                <a:close/>
                <a:moveTo>
                  <a:pt x="240343" y="112146"/>
                </a:moveTo>
                <a:cubicBezTo>
                  <a:pt x="315107" y="111135"/>
                  <a:pt x="377749" y="169734"/>
                  <a:pt x="376738" y="244498"/>
                </a:cubicBezTo>
                <a:cubicBezTo>
                  <a:pt x="375727" y="328356"/>
                  <a:pt x="303993" y="379882"/>
                  <a:pt x="241354" y="379882"/>
                </a:cubicBezTo>
                <a:cubicBezTo>
                  <a:pt x="170630" y="379882"/>
                  <a:pt x="110011" y="320274"/>
                  <a:pt x="107990" y="248540"/>
                </a:cubicBezTo>
                <a:cubicBezTo>
                  <a:pt x="106979" y="173776"/>
                  <a:pt x="165579" y="113157"/>
                  <a:pt x="240343" y="112146"/>
                </a:cubicBezTo>
                <a:close/>
                <a:moveTo>
                  <a:pt x="403007" y="71733"/>
                </a:moveTo>
                <a:cubicBezTo>
                  <a:pt x="425234" y="76784"/>
                  <a:pt x="466658" y="144475"/>
                  <a:pt x="461606" y="165693"/>
                </a:cubicBezTo>
                <a:cubicBezTo>
                  <a:pt x="460595" y="170744"/>
                  <a:pt x="453524" y="173776"/>
                  <a:pt x="445439" y="180847"/>
                </a:cubicBezTo>
                <a:cubicBezTo>
                  <a:pt x="424223" y="150537"/>
                  <a:pt x="403007" y="122250"/>
                  <a:pt x="383811" y="92949"/>
                </a:cubicBezTo>
                <a:cubicBezTo>
                  <a:pt x="381789" y="89918"/>
                  <a:pt x="383811" y="80824"/>
                  <a:pt x="386842" y="76784"/>
                </a:cubicBezTo>
                <a:cubicBezTo>
                  <a:pt x="389873" y="72742"/>
                  <a:pt x="397956" y="70722"/>
                  <a:pt x="403007" y="71733"/>
                </a:cubicBezTo>
                <a:close/>
                <a:moveTo>
                  <a:pt x="152445" y="22228"/>
                </a:moveTo>
                <a:cubicBezTo>
                  <a:pt x="154467" y="21219"/>
                  <a:pt x="164570" y="34352"/>
                  <a:pt x="171641" y="41424"/>
                </a:cubicBezTo>
                <a:cubicBezTo>
                  <a:pt x="143353" y="63651"/>
                  <a:pt x="114053" y="84869"/>
                  <a:pt x="77681" y="112148"/>
                </a:cubicBezTo>
                <a:cubicBezTo>
                  <a:pt x="73641" y="96992"/>
                  <a:pt x="67578" y="81838"/>
                  <a:pt x="69599" y="79816"/>
                </a:cubicBezTo>
                <a:cubicBezTo>
                  <a:pt x="95868" y="59611"/>
                  <a:pt x="124157" y="40415"/>
                  <a:pt x="152445" y="22228"/>
                </a:cubicBezTo>
                <a:close/>
                <a:moveTo>
                  <a:pt x="251456" y="0"/>
                </a:moveTo>
                <a:cubicBezTo>
                  <a:pt x="281766" y="9094"/>
                  <a:pt x="306013" y="14145"/>
                  <a:pt x="329252" y="23239"/>
                </a:cubicBezTo>
                <a:cubicBezTo>
                  <a:pt x="335314" y="25259"/>
                  <a:pt x="337334" y="37383"/>
                  <a:pt x="340365" y="45466"/>
                </a:cubicBezTo>
                <a:cubicBezTo>
                  <a:pt x="332283" y="48495"/>
                  <a:pt x="324200" y="55569"/>
                  <a:pt x="317129" y="54557"/>
                </a:cubicBezTo>
                <a:cubicBezTo>
                  <a:pt x="295911" y="51528"/>
                  <a:pt x="274695" y="45466"/>
                  <a:pt x="253476" y="42435"/>
                </a:cubicBezTo>
                <a:cubicBezTo>
                  <a:pt x="240343" y="40413"/>
                  <a:pt x="225189" y="39404"/>
                  <a:pt x="228220" y="23239"/>
                </a:cubicBezTo>
                <a:cubicBezTo>
                  <a:pt x="229229" y="13134"/>
                  <a:pt x="244385" y="6062"/>
                  <a:pt x="25145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2"/>
          <p:cNvSpPr/>
          <p:nvPr/>
        </p:nvSpPr>
        <p:spPr>
          <a:xfrm>
            <a:off x="6500352" y="112077"/>
            <a:ext cx="481303" cy="480393"/>
          </a:xfrm>
          <a:custGeom>
            <a:avLst/>
            <a:gdLst/>
            <a:ahLst/>
            <a:cxnLst/>
            <a:rect l="l" t="t" r="r" b="b"/>
            <a:pathLst>
              <a:path w="481303" h="480393" extrusionOk="0">
                <a:moveTo>
                  <a:pt x="167714" y="433767"/>
                </a:moveTo>
                <a:cubicBezTo>
                  <a:pt x="191961" y="436801"/>
                  <a:pt x="217219" y="441852"/>
                  <a:pt x="240458" y="448923"/>
                </a:cubicBezTo>
                <a:cubicBezTo>
                  <a:pt x="248540" y="450943"/>
                  <a:pt x="253592" y="462059"/>
                  <a:pt x="264705" y="474182"/>
                </a:cubicBezTo>
                <a:cubicBezTo>
                  <a:pt x="220251" y="487315"/>
                  <a:pt x="188932" y="477213"/>
                  <a:pt x="157611" y="466099"/>
                </a:cubicBezTo>
                <a:cubicBezTo>
                  <a:pt x="150540" y="464079"/>
                  <a:pt x="148518" y="449934"/>
                  <a:pt x="143466" y="441852"/>
                </a:cubicBezTo>
                <a:cubicBezTo>
                  <a:pt x="151549" y="438821"/>
                  <a:pt x="159631" y="432758"/>
                  <a:pt x="167714" y="433767"/>
                </a:cubicBezTo>
                <a:close/>
                <a:moveTo>
                  <a:pt x="406910" y="385148"/>
                </a:moveTo>
                <a:cubicBezTo>
                  <a:pt x="412215" y="387800"/>
                  <a:pt x="415751" y="393357"/>
                  <a:pt x="415245" y="400429"/>
                </a:cubicBezTo>
                <a:cubicBezTo>
                  <a:pt x="414236" y="403460"/>
                  <a:pt x="413225" y="408511"/>
                  <a:pt x="410194" y="411543"/>
                </a:cubicBezTo>
                <a:cubicBezTo>
                  <a:pt x="386957" y="428719"/>
                  <a:pt x="362708" y="445895"/>
                  <a:pt x="338461" y="461048"/>
                </a:cubicBezTo>
                <a:cubicBezTo>
                  <a:pt x="333409" y="464080"/>
                  <a:pt x="322296" y="457008"/>
                  <a:pt x="314213" y="454986"/>
                </a:cubicBezTo>
                <a:cubicBezTo>
                  <a:pt x="317244" y="446904"/>
                  <a:pt x="318253" y="436801"/>
                  <a:pt x="323307" y="432759"/>
                </a:cubicBezTo>
                <a:cubicBezTo>
                  <a:pt x="343512" y="416594"/>
                  <a:pt x="365739" y="401440"/>
                  <a:pt x="387966" y="387295"/>
                </a:cubicBezTo>
                <a:cubicBezTo>
                  <a:pt x="394533" y="382749"/>
                  <a:pt x="401606" y="382496"/>
                  <a:pt x="406910" y="385148"/>
                </a:cubicBezTo>
                <a:close/>
                <a:moveTo>
                  <a:pt x="36372" y="305457"/>
                </a:moveTo>
                <a:cubicBezTo>
                  <a:pt x="58600" y="335767"/>
                  <a:pt x="78807" y="364057"/>
                  <a:pt x="98003" y="393355"/>
                </a:cubicBezTo>
                <a:cubicBezTo>
                  <a:pt x="100024" y="396387"/>
                  <a:pt x="98003" y="406489"/>
                  <a:pt x="94972" y="409520"/>
                </a:cubicBezTo>
                <a:cubicBezTo>
                  <a:pt x="91941" y="412552"/>
                  <a:pt x="83859" y="415583"/>
                  <a:pt x="78807" y="413563"/>
                </a:cubicBezTo>
                <a:cubicBezTo>
                  <a:pt x="57591" y="407500"/>
                  <a:pt x="18187" y="345869"/>
                  <a:pt x="21218" y="323642"/>
                </a:cubicBezTo>
                <a:cubicBezTo>
                  <a:pt x="22227" y="318591"/>
                  <a:pt x="28290" y="314551"/>
                  <a:pt x="36372" y="305457"/>
                </a:cubicBezTo>
                <a:close/>
                <a:moveTo>
                  <a:pt x="465761" y="225642"/>
                </a:moveTo>
                <a:cubicBezTo>
                  <a:pt x="470813" y="231704"/>
                  <a:pt x="480917" y="237767"/>
                  <a:pt x="480917" y="244838"/>
                </a:cubicBezTo>
                <a:cubicBezTo>
                  <a:pt x="482937" y="282219"/>
                  <a:pt x="477886" y="317582"/>
                  <a:pt x="445556" y="353954"/>
                </a:cubicBezTo>
                <a:cubicBezTo>
                  <a:pt x="438483" y="334758"/>
                  <a:pt x="433431" y="327685"/>
                  <a:pt x="434440" y="321622"/>
                </a:cubicBezTo>
                <a:cubicBezTo>
                  <a:pt x="437471" y="295355"/>
                  <a:pt x="441514" y="269085"/>
                  <a:pt x="447576" y="243827"/>
                </a:cubicBezTo>
                <a:cubicBezTo>
                  <a:pt x="449596" y="236756"/>
                  <a:pt x="459699" y="231704"/>
                  <a:pt x="465761" y="225642"/>
                </a:cubicBezTo>
                <a:close/>
                <a:moveTo>
                  <a:pt x="29631" y="141531"/>
                </a:moveTo>
                <a:cubicBezTo>
                  <a:pt x="32394" y="141152"/>
                  <a:pt x="35614" y="141783"/>
                  <a:pt x="39403" y="143804"/>
                </a:cubicBezTo>
                <a:cubicBezTo>
                  <a:pt x="45466" y="146835"/>
                  <a:pt x="48497" y="161991"/>
                  <a:pt x="47486" y="171082"/>
                </a:cubicBezTo>
                <a:cubicBezTo>
                  <a:pt x="45466" y="192300"/>
                  <a:pt x="41423" y="213517"/>
                  <a:pt x="35361" y="234735"/>
                </a:cubicBezTo>
                <a:cubicBezTo>
                  <a:pt x="33341" y="243826"/>
                  <a:pt x="24247" y="255951"/>
                  <a:pt x="17176" y="256960"/>
                </a:cubicBezTo>
                <a:cubicBezTo>
                  <a:pt x="0" y="258982"/>
                  <a:pt x="0" y="242817"/>
                  <a:pt x="0" y="230693"/>
                </a:cubicBezTo>
                <a:cubicBezTo>
                  <a:pt x="1011" y="226650"/>
                  <a:pt x="1011" y="223619"/>
                  <a:pt x="1011" y="214528"/>
                </a:cubicBezTo>
                <a:cubicBezTo>
                  <a:pt x="5051" y="200383"/>
                  <a:pt x="9093" y="180176"/>
                  <a:pt x="14145" y="161991"/>
                </a:cubicBezTo>
                <a:cubicBezTo>
                  <a:pt x="17176" y="152897"/>
                  <a:pt x="21343" y="142667"/>
                  <a:pt x="29631" y="141531"/>
                </a:cubicBezTo>
                <a:close/>
                <a:moveTo>
                  <a:pt x="247531" y="109456"/>
                </a:moveTo>
                <a:cubicBezTo>
                  <a:pt x="319264" y="111477"/>
                  <a:pt x="378873" y="172096"/>
                  <a:pt x="377864" y="243829"/>
                </a:cubicBezTo>
                <a:cubicBezTo>
                  <a:pt x="376853" y="314551"/>
                  <a:pt x="310171" y="379212"/>
                  <a:pt x="239449" y="376181"/>
                </a:cubicBezTo>
                <a:cubicBezTo>
                  <a:pt x="166705" y="373150"/>
                  <a:pt x="107094" y="308491"/>
                  <a:pt x="109117" y="235746"/>
                </a:cubicBezTo>
                <a:cubicBezTo>
                  <a:pt x="112148" y="165025"/>
                  <a:pt x="174787" y="107434"/>
                  <a:pt x="247531" y="109456"/>
                </a:cubicBezTo>
                <a:close/>
                <a:moveTo>
                  <a:pt x="389986" y="58937"/>
                </a:moveTo>
                <a:cubicBezTo>
                  <a:pt x="430401" y="83184"/>
                  <a:pt x="447574" y="113494"/>
                  <a:pt x="460710" y="144815"/>
                </a:cubicBezTo>
                <a:cubicBezTo>
                  <a:pt x="463739" y="150877"/>
                  <a:pt x="457679" y="160980"/>
                  <a:pt x="456668" y="169062"/>
                </a:cubicBezTo>
                <a:cubicBezTo>
                  <a:pt x="448585" y="167042"/>
                  <a:pt x="437472" y="168053"/>
                  <a:pt x="433430" y="163000"/>
                </a:cubicBezTo>
                <a:cubicBezTo>
                  <a:pt x="416256" y="140772"/>
                  <a:pt x="401100" y="117536"/>
                  <a:pt x="386955" y="93289"/>
                </a:cubicBezTo>
                <a:cubicBezTo>
                  <a:pt x="382915" y="86215"/>
                  <a:pt x="387966" y="75102"/>
                  <a:pt x="389986" y="58937"/>
                </a:cubicBezTo>
                <a:close/>
                <a:moveTo>
                  <a:pt x="147508" y="21554"/>
                </a:moveTo>
                <a:cubicBezTo>
                  <a:pt x="152559" y="18525"/>
                  <a:pt x="163673" y="24585"/>
                  <a:pt x="169735" y="28628"/>
                </a:cubicBezTo>
                <a:cubicBezTo>
                  <a:pt x="171755" y="30648"/>
                  <a:pt x="168724" y="44793"/>
                  <a:pt x="164684" y="47824"/>
                </a:cubicBezTo>
                <a:cubicBezTo>
                  <a:pt x="138415" y="66011"/>
                  <a:pt x="111136" y="83185"/>
                  <a:pt x="83858" y="100361"/>
                </a:cubicBezTo>
                <a:cubicBezTo>
                  <a:pt x="78807" y="99350"/>
                  <a:pt x="74764" y="98341"/>
                  <a:pt x="71733" y="97330"/>
                </a:cubicBezTo>
                <a:cubicBezTo>
                  <a:pt x="72744" y="88238"/>
                  <a:pt x="69713" y="75103"/>
                  <a:pt x="74764" y="71062"/>
                </a:cubicBezTo>
                <a:cubicBezTo>
                  <a:pt x="98001" y="52875"/>
                  <a:pt x="122250" y="36710"/>
                  <a:pt x="147508" y="21554"/>
                </a:cubicBezTo>
                <a:close/>
                <a:moveTo>
                  <a:pt x="258722" y="118"/>
                </a:moveTo>
                <a:cubicBezTo>
                  <a:pt x="285481" y="1350"/>
                  <a:pt x="326589" y="11959"/>
                  <a:pt x="336439" y="22567"/>
                </a:cubicBezTo>
                <a:cubicBezTo>
                  <a:pt x="338459" y="26608"/>
                  <a:pt x="339470" y="30650"/>
                  <a:pt x="343510" y="37723"/>
                </a:cubicBezTo>
                <a:cubicBezTo>
                  <a:pt x="335428" y="42775"/>
                  <a:pt x="328356" y="50857"/>
                  <a:pt x="322294" y="49846"/>
                </a:cubicBezTo>
                <a:cubicBezTo>
                  <a:pt x="295015" y="45806"/>
                  <a:pt x="267737" y="40752"/>
                  <a:pt x="240458" y="33681"/>
                </a:cubicBezTo>
                <a:cubicBezTo>
                  <a:pt x="235407" y="32670"/>
                  <a:pt x="229345" y="23578"/>
                  <a:pt x="228333" y="16505"/>
                </a:cubicBezTo>
                <a:cubicBezTo>
                  <a:pt x="227322" y="12465"/>
                  <a:pt x="233385" y="5391"/>
                  <a:pt x="238436" y="2360"/>
                </a:cubicBezTo>
                <a:cubicBezTo>
                  <a:pt x="242478" y="339"/>
                  <a:pt x="249803" y="-292"/>
                  <a:pt x="258722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2"/>
          <p:cNvSpPr/>
          <p:nvPr/>
        </p:nvSpPr>
        <p:spPr>
          <a:xfrm>
            <a:off x="8551807" y="110981"/>
            <a:ext cx="482894" cy="482585"/>
          </a:xfrm>
          <a:custGeom>
            <a:avLst/>
            <a:gdLst/>
            <a:ahLst/>
            <a:cxnLst/>
            <a:rect l="l" t="t" r="r" b="b"/>
            <a:pathLst>
              <a:path w="482894" h="482585" extrusionOk="0">
                <a:moveTo>
                  <a:pt x="165126" y="434441"/>
                </a:moveTo>
                <a:cubicBezTo>
                  <a:pt x="189373" y="437472"/>
                  <a:pt x="213621" y="442523"/>
                  <a:pt x="237868" y="448585"/>
                </a:cubicBezTo>
                <a:cubicBezTo>
                  <a:pt x="244941" y="450606"/>
                  <a:pt x="251004" y="458688"/>
                  <a:pt x="258075" y="463739"/>
                </a:cubicBezTo>
                <a:cubicBezTo>
                  <a:pt x="249993" y="469802"/>
                  <a:pt x="242919" y="475864"/>
                  <a:pt x="234837" y="480915"/>
                </a:cubicBezTo>
                <a:cubicBezTo>
                  <a:pt x="231808" y="483946"/>
                  <a:pt x="225745" y="481926"/>
                  <a:pt x="210590" y="481926"/>
                </a:cubicBezTo>
                <a:cubicBezTo>
                  <a:pt x="198465" y="478895"/>
                  <a:pt x="175229" y="473844"/>
                  <a:pt x="154013" y="464750"/>
                </a:cubicBezTo>
                <a:cubicBezTo>
                  <a:pt x="147950" y="462730"/>
                  <a:pt x="145930" y="450606"/>
                  <a:pt x="141888" y="443532"/>
                </a:cubicBezTo>
                <a:cubicBezTo>
                  <a:pt x="149970" y="440503"/>
                  <a:pt x="158053" y="433430"/>
                  <a:pt x="165126" y="434441"/>
                </a:cubicBezTo>
                <a:close/>
                <a:moveTo>
                  <a:pt x="392447" y="386958"/>
                </a:moveTo>
                <a:cubicBezTo>
                  <a:pt x="395479" y="383924"/>
                  <a:pt x="408614" y="390998"/>
                  <a:pt x="419728" y="394029"/>
                </a:cubicBezTo>
                <a:cubicBezTo>
                  <a:pt x="382345" y="446566"/>
                  <a:pt x="356078" y="461720"/>
                  <a:pt x="310612" y="456668"/>
                </a:cubicBezTo>
                <a:cubicBezTo>
                  <a:pt x="325768" y="416256"/>
                  <a:pt x="368200" y="412214"/>
                  <a:pt x="392447" y="386958"/>
                </a:cubicBezTo>
                <a:close/>
                <a:moveTo>
                  <a:pt x="35804" y="305119"/>
                </a:moveTo>
                <a:cubicBezTo>
                  <a:pt x="59042" y="338460"/>
                  <a:pt x="77227" y="364729"/>
                  <a:pt x="94403" y="392008"/>
                </a:cubicBezTo>
                <a:cubicBezTo>
                  <a:pt x="97434" y="396048"/>
                  <a:pt x="94403" y="407162"/>
                  <a:pt x="91371" y="412213"/>
                </a:cubicBezTo>
                <a:cubicBezTo>
                  <a:pt x="89351" y="415244"/>
                  <a:pt x="78238" y="415244"/>
                  <a:pt x="75207" y="412213"/>
                </a:cubicBezTo>
                <a:cubicBezTo>
                  <a:pt x="48939" y="389986"/>
                  <a:pt x="28732" y="362707"/>
                  <a:pt x="20650" y="328357"/>
                </a:cubicBezTo>
                <a:cubicBezTo>
                  <a:pt x="19639" y="323304"/>
                  <a:pt x="27721" y="317244"/>
                  <a:pt x="35804" y="305119"/>
                </a:cubicBezTo>
                <a:close/>
                <a:moveTo>
                  <a:pt x="453067" y="228333"/>
                </a:moveTo>
                <a:cubicBezTo>
                  <a:pt x="475294" y="226313"/>
                  <a:pt x="485399" y="235407"/>
                  <a:pt x="482368" y="248540"/>
                </a:cubicBezTo>
                <a:cubicBezTo>
                  <a:pt x="477316" y="282890"/>
                  <a:pt x="480345" y="320273"/>
                  <a:pt x="445996" y="347552"/>
                </a:cubicBezTo>
                <a:cubicBezTo>
                  <a:pt x="439933" y="342501"/>
                  <a:pt x="431851" y="337450"/>
                  <a:pt x="431851" y="334418"/>
                </a:cubicBezTo>
                <a:cubicBezTo>
                  <a:pt x="438924" y="298046"/>
                  <a:pt x="447007" y="261674"/>
                  <a:pt x="453067" y="228333"/>
                </a:cubicBezTo>
                <a:close/>
                <a:moveTo>
                  <a:pt x="35806" y="141446"/>
                </a:moveTo>
                <a:cubicBezTo>
                  <a:pt x="38837" y="142457"/>
                  <a:pt x="42877" y="143466"/>
                  <a:pt x="43888" y="145488"/>
                </a:cubicBezTo>
                <a:cubicBezTo>
                  <a:pt x="53991" y="182869"/>
                  <a:pt x="36815" y="217221"/>
                  <a:pt x="27723" y="251571"/>
                </a:cubicBezTo>
                <a:cubicBezTo>
                  <a:pt x="24692" y="261676"/>
                  <a:pt x="7516" y="256624"/>
                  <a:pt x="2465" y="245511"/>
                </a:cubicBezTo>
                <a:cubicBezTo>
                  <a:pt x="-6629" y="219241"/>
                  <a:pt x="10547" y="162664"/>
                  <a:pt x="35806" y="141446"/>
                </a:cubicBezTo>
                <a:close/>
                <a:moveTo>
                  <a:pt x="242919" y="109114"/>
                </a:moveTo>
                <a:cubicBezTo>
                  <a:pt x="304550" y="107094"/>
                  <a:pt x="381334" y="167714"/>
                  <a:pt x="373252" y="245509"/>
                </a:cubicBezTo>
                <a:cubicBezTo>
                  <a:pt x="372241" y="320273"/>
                  <a:pt x="312632" y="378873"/>
                  <a:pt x="237868" y="376853"/>
                </a:cubicBezTo>
                <a:cubicBezTo>
                  <a:pt x="168155" y="374831"/>
                  <a:pt x="107536" y="313200"/>
                  <a:pt x="107536" y="242478"/>
                </a:cubicBezTo>
                <a:cubicBezTo>
                  <a:pt x="107536" y="168725"/>
                  <a:pt x="168155" y="112145"/>
                  <a:pt x="242919" y="109114"/>
                </a:cubicBezTo>
                <a:close/>
                <a:moveTo>
                  <a:pt x="396492" y="61631"/>
                </a:moveTo>
                <a:cubicBezTo>
                  <a:pt x="430842" y="85878"/>
                  <a:pt x="447007" y="116188"/>
                  <a:pt x="461152" y="147509"/>
                </a:cubicBezTo>
                <a:cubicBezTo>
                  <a:pt x="463172" y="152560"/>
                  <a:pt x="461152" y="163674"/>
                  <a:pt x="457112" y="167716"/>
                </a:cubicBezTo>
                <a:cubicBezTo>
                  <a:pt x="452059" y="170747"/>
                  <a:pt x="438925" y="170747"/>
                  <a:pt x="436905" y="167716"/>
                </a:cubicBezTo>
                <a:cubicBezTo>
                  <a:pt x="417709" y="141447"/>
                  <a:pt x="400533" y="114168"/>
                  <a:pt x="384368" y="85878"/>
                </a:cubicBezTo>
                <a:cubicBezTo>
                  <a:pt x="382348" y="81838"/>
                  <a:pt x="390430" y="72745"/>
                  <a:pt x="396492" y="61631"/>
                </a:cubicBezTo>
                <a:close/>
                <a:moveTo>
                  <a:pt x="150982" y="20207"/>
                </a:moveTo>
                <a:cubicBezTo>
                  <a:pt x="155022" y="18187"/>
                  <a:pt x="167146" y="28290"/>
                  <a:pt x="175229" y="32332"/>
                </a:cubicBezTo>
                <a:cubicBezTo>
                  <a:pt x="176238" y="36372"/>
                  <a:pt x="178260" y="40415"/>
                  <a:pt x="179269" y="44455"/>
                </a:cubicBezTo>
                <a:cubicBezTo>
                  <a:pt x="172198" y="47486"/>
                  <a:pt x="164115" y="50517"/>
                  <a:pt x="158053" y="54559"/>
                </a:cubicBezTo>
                <a:cubicBezTo>
                  <a:pt x="136837" y="67693"/>
                  <a:pt x="116630" y="81838"/>
                  <a:pt x="95414" y="94972"/>
                </a:cubicBezTo>
                <a:cubicBezTo>
                  <a:pt x="90360" y="98003"/>
                  <a:pt x="81269" y="95983"/>
                  <a:pt x="74196" y="96992"/>
                </a:cubicBezTo>
                <a:cubicBezTo>
                  <a:pt x="74196" y="88910"/>
                  <a:pt x="70155" y="75776"/>
                  <a:pt x="74196" y="72745"/>
                </a:cubicBezTo>
                <a:cubicBezTo>
                  <a:pt x="98445" y="53548"/>
                  <a:pt x="123701" y="36372"/>
                  <a:pt x="150982" y="20207"/>
                </a:cubicBezTo>
                <a:close/>
                <a:moveTo>
                  <a:pt x="254036" y="0"/>
                </a:moveTo>
                <a:cubicBezTo>
                  <a:pt x="278283" y="6062"/>
                  <a:pt x="303541" y="10103"/>
                  <a:pt x="326779" y="18187"/>
                </a:cubicBezTo>
                <a:cubicBezTo>
                  <a:pt x="332842" y="20207"/>
                  <a:pt x="335871" y="34352"/>
                  <a:pt x="339913" y="43446"/>
                </a:cubicBezTo>
                <a:cubicBezTo>
                  <a:pt x="331831" y="45466"/>
                  <a:pt x="323748" y="51528"/>
                  <a:pt x="315666" y="50517"/>
                </a:cubicBezTo>
                <a:cubicBezTo>
                  <a:pt x="292428" y="47486"/>
                  <a:pt x="269189" y="44455"/>
                  <a:pt x="246964" y="38392"/>
                </a:cubicBezTo>
                <a:cubicBezTo>
                  <a:pt x="238880" y="36372"/>
                  <a:pt x="228777" y="27279"/>
                  <a:pt x="225746" y="19196"/>
                </a:cubicBezTo>
                <a:cubicBezTo>
                  <a:pt x="222715" y="8082"/>
                  <a:pt x="236860" y="1011"/>
                  <a:pt x="2540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2"/>
          <p:cNvSpPr/>
          <p:nvPr/>
        </p:nvSpPr>
        <p:spPr>
          <a:xfrm>
            <a:off x="5484989" y="111270"/>
            <a:ext cx="483393" cy="482001"/>
          </a:xfrm>
          <a:custGeom>
            <a:avLst/>
            <a:gdLst/>
            <a:ahLst/>
            <a:cxnLst/>
            <a:rect l="l" t="t" r="r" b="b"/>
            <a:pathLst>
              <a:path w="483393" h="482001" extrusionOk="0">
                <a:moveTo>
                  <a:pt x="168439" y="433507"/>
                </a:moveTo>
                <a:cubicBezTo>
                  <a:pt x="192687" y="436538"/>
                  <a:pt x="216936" y="441589"/>
                  <a:pt x="241183" y="447651"/>
                </a:cubicBezTo>
                <a:cubicBezTo>
                  <a:pt x="248255" y="449671"/>
                  <a:pt x="254317" y="458763"/>
                  <a:pt x="256337" y="465836"/>
                </a:cubicBezTo>
                <a:cubicBezTo>
                  <a:pt x="257348" y="468867"/>
                  <a:pt x="248255" y="476950"/>
                  <a:pt x="242192" y="479981"/>
                </a:cubicBezTo>
                <a:cubicBezTo>
                  <a:pt x="236132" y="483012"/>
                  <a:pt x="229059" y="480990"/>
                  <a:pt x="213905" y="482001"/>
                </a:cubicBezTo>
                <a:cubicBezTo>
                  <a:pt x="200769" y="478970"/>
                  <a:pt x="179553" y="474930"/>
                  <a:pt x="159346" y="466847"/>
                </a:cubicBezTo>
                <a:cubicBezTo>
                  <a:pt x="151263" y="463816"/>
                  <a:pt x="147223" y="451692"/>
                  <a:pt x="141161" y="443609"/>
                </a:cubicBezTo>
                <a:cubicBezTo>
                  <a:pt x="150254" y="439569"/>
                  <a:pt x="159346" y="432496"/>
                  <a:pt x="168439" y="433507"/>
                </a:cubicBezTo>
                <a:close/>
                <a:moveTo>
                  <a:pt x="402203" y="383495"/>
                </a:moveTo>
                <a:cubicBezTo>
                  <a:pt x="408139" y="384757"/>
                  <a:pt x="413444" y="389556"/>
                  <a:pt x="417990" y="399154"/>
                </a:cubicBezTo>
                <a:cubicBezTo>
                  <a:pt x="401825" y="428455"/>
                  <a:pt x="374545" y="445629"/>
                  <a:pt x="343226" y="458765"/>
                </a:cubicBezTo>
                <a:cubicBezTo>
                  <a:pt x="336152" y="461796"/>
                  <a:pt x="325039" y="455733"/>
                  <a:pt x="314936" y="452702"/>
                </a:cubicBezTo>
                <a:cubicBezTo>
                  <a:pt x="317967" y="444620"/>
                  <a:pt x="319988" y="434517"/>
                  <a:pt x="325039" y="429464"/>
                </a:cubicBezTo>
                <a:cubicBezTo>
                  <a:pt x="343226" y="415319"/>
                  <a:pt x="362422" y="402186"/>
                  <a:pt x="382629" y="389052"/>
                </a:cubicBezTo>
                <a:cubicBezTo>
                  <a:pt x="389701" y="384505"/>
                  <a:pt x="396268" y="382232"/>
                  <a:pt x="402203" y="383495"/>
                </a:cubicBezTo>
                <a:close/>
                <a:moveTo>
                  <a:pt x="37095" y="305194"/>
                </a:moveTo>
                <a:cubicBezTo>
                  <a:pt x="58311" y="336515"/>
                  <a:pt x="78519" y="363793"/>
                  <a:pt x="96704" y="392081"/>
                </a:cubicBezTo>
                <a:cubicBezTo>
                  <a:pt x="98726" y="396123"/>
                  <a:pt x="97715" y="405217"/>
                  <a:pt x="93673" y="408248"/>
                </a:cubicBezTo>
                <a:cubicBezTo>
                  <a:pt x="90643" y="411279"/>
                  <a:pt x="81550" y="413299"/>
                  <a:pt x="77508" y="411279"/>
                </a:cubicBezTo>
                <a:cubicBezTo>
                  <a:pt x="58311" y="405217"/>
                  <a:pt x="18908" y="344597"/>
                  <a:pt x="20930" y="324390"/>
                </a:cubicBezTo>
                <a:cubicBezTo>
                  <a:pt x="20930" y="319339"/>
                  <a:pt x="29013" y="314288"/>
                  <a:pt x="37095" y="305194"/>
                </a:cubicBezTo>
                <a:close/>
                <a:moveTo>
                  <a:pt x="455371" y="218307"/>
                </a:moveTo>
                <a:cubicBezTo>
                  <a:pt x="468505" y="230432"/>
                  <a:pt x="479618" y="235483"/>
                  <a:pt x="481638" y="243565"/>
                </a:cubicBezTo>
                <a:cubicBezTo>
                  <a:pt x="489723" y="267813"/>
                  <a:pt x="468505" y="322370"/>
                  <a:pt x="446277" y="343588"/>
                </a:cubicBezTo>
                <a:cubicBezTo>
                  <a:pt x="443246" y="341568"/>
                  <a:pt x="438195" y="339546"/>
                  <a:pt x="435164" y="336515"/>
                </a:cubicBezTo>
                <a:cubicBezTo>
                  <a:pt x="432132" y="333486"/>
                  <a:pt x="430112" y="327423"/>
                  <a:pt x="430112" y="324392"/>
                </a:cubicBezTo>
                <a:cubicBezTo>
                  <a:pt x="437186" y="292060"/>
                  <a:pt x="445268" y="258719"/>
                  <a:pt x="455371" y="218307"/>
                </a:cubicBezTo>
                <a:close/>
                <a:moveTo>
                  <a:pt x="37097" y="140512"/>
                </a:moveTo>
                <a:cubicBezTo>
                  <a:pt x="40128" y="143543"/>
                  <a:pt x="47200" y="146574"/>
                  <a:pt x="47200" y="148594"/>
                </a:cubicBezTo>
                <a:cubicBezTo>
                  <a:pt x="42149" y="181935"/>
                  <a:pt x="37097" y="215276"/>
                  <a:pt x="31035" y="248617"/>
                </a:cubicBezTo>
                <a:cubicBezTo>
                  <a:pt x="30024" y="251649"/>
                  <a:pt x="20933" y="256700"/>
                  <a:pt x="15879" y="255691"/>
                </a:cubicBezTo>
                <a:cubicBezTo>
                  <a:pt x="10828" y="254680"/>
                  <a:pt x="4766" y="249629"/>
                  <a:pt x="2746" y="244577"/>
                </a:cubicBezTo>
                <a:cubicBezTo>
                  <a:pt x="-7357" y="218308"/>
                  <a:pt x="11839" y="160719"/>
                  <a:pt x="37097" y="140512"/>
                </a:cubicBezTo>
                <a:close/>
                <a:moveTo>
                  <a:pt x="245223" y="108182"/>
                </a:moveTo>
                <a:cubicBezTo>
                  <a:pt x="320999" y="112222"/>
                  <a:pt x="374547" y="167791"/>
                  <a:pt x="373536" y="246597"/>
                </a:cubicBezTo>
                <a:cubicBezTo>
                  <a:pt x="372525" y="320351"/>
                  <a:pt x="310896" y="378950"/>
                  <a:pt x="236132" y="375919"/>
                </a:cubicBezTo>
                <a:cubicBezTo>
                  <a:pt x="167428" y="373899"/>
                  <a:pt x="106808" y="309237"/>
                  <a:pt x="107819" y="239524"/>
                </a:cubicBezTo>
                <a:cubicBezTo>
                  <a:pt x="108830" y="179915"/>
                  <a:pt x="163387" y="104140"/>
                  <a:pt x="245223" y="108182"/>
                </a:cubicBezTo>
                <a:close/>
                <a:moveTo>
                  <a:pt x="390710" y="69788"/>
                </a:moveTo>
                <a:cubicBezTo>
                  <a:pt x="398792" y="70799"/>
                  <a:pt x="410917" y="69788"/>
                  <a:pt x="413948" y="74839"/>
                </a:cubicBezTo>
                <a:cubicBezTo>
                  <a:pt x="431124" y="98078"/>
                  <a:pt x="448298" y="122325"/>
                  <a:pt x="462443" y="147584"/>
                </a:cubicBezTo>
                <a:cubicBezTo>
                  <a:pt x="470525" y="162737"/>
                  <a:pt x="457391" y="168800"/>
                  <a:pt x="442238" y="172842"/>
                </a:cubicBezTo>
                <a:cubicBezTo>
                  <a:pt x="424051" y="145564"/>
                  <a:pt x="405866" y="122325"/>
                  <a:pt x="390710" y="98078"/>
                </a:cubicBezTo>
                <a:cubicBezTo>
                  <a:pt x="386670" y="91006"/>
                  <a:pt x="390710" y="79891"/>
                  <a:pt x="390710" y="69788"/>
                </a:cubicBezTo>
                <a:close/>
                <a:moveTo>
                  <a:pt x="150252" y="18261"/>
                </a:moveTo>
                <a:cubicBezTo>
                  <a:pt x="155303" y="17250"/>
                  <a:pt x="166417" y="27353"/>
                  <a:pt x="177531" y="33415"/>
                </a:cubicBezTo>
                <a:cubicBezTo>
                  <a:pt x="170459" y="42509"/>
                  <a:pt x="167428" y="48571"/>
                  <a:pt x="162377" y="51600"/>
                </a:cubicBezTo>
                <a:cubicBezTo>
                  <a:pt x="140150" y="66756"/>
                  <a:pt x="118933" y="81909"/>
                  <a:pt x="95695" y="94034"/>
                </a:cubicBezTo>
                <a:cubicBezTo>
                  <a:pt x="89633" y="97065"/>
                  <a:pt x="78519" y="95045"/>
                  <a:pt x="71448" y="91003"/>
                </a:cubicBezTo>
                <a:cubicBezTo>
                  <a:pt x="69425" y="89994"/>
                  <a:pt x="69425" y="73827"/>
                  <a:pt x="73468" y="70798"/>
                </a:cubicBezTo>
                <a:cubicBezTo>
                  <a:pt x="98726" y="51600"/>
                  <a:pt x="123985" y="34426"/>
                  <a:pt x="150252" y="18261"/>
                </a:cubicBezTo>
                <a:close/>
                <a:moveTo>
                  <a:pt x="244212" y="77"/>
                </a:moveTo>
                <a:cubicBezTo>
                  <a:pt x="273513" y="4117"/>
                  <a:pt x="301800" y="11190"/>
                  <a:pt x="331102" y="18262"/>
                </a:cubicBezTo>
                <a:cubicBezTo>
                  <a:pt x="336153" y="19273"/>
                  <a:pt x="342215" y="30386"/>
                  <a:pt x="341204" y="36449"/>
                </a:cubicBezTo>
                <a:cubicBezTo>
                  <a:pt x="340195" y="42511"/>
                  <a:pt x="331102" y="51603"/>
                  <a:pt x="327059" y="50594"/>
                </a:cubicBezTo>
                <a:cubicBezTo>
                  <a:pt x="293718" y="44531"/>
                  <a:pt x="261388" y="35438"/>
                  <a:pt x="228047" y="27355"/>
                </a:cubicBezTo>
                <a:cubicBezTo>
                  <a:pt x="226027" y="27355"/>
                  <a:pt x="225016" y="23315"/>
                  <a:pt x="219965" y="14221"/>
                </a:cubicBezTo>
                <a:cubicBezTo>
                  <a:pt x="229058" y="8159"/>
                  <a:pt x="237141" y="-934"/>
                  <a:pt x="2442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2"/>
          <p:cNvSpPr/>
          <p:nvPr/>
        </p:nvSpPr>
        <p:spPr>
          <a:xfrm>
            <a:off x="10634813" y="107283"/>
            <a:ext cx="479606" cy="490008"/>
          </a:xfrm>
          <a:custGeom>
            <a:avLst/>
            <a:gdLst/>
            <a:ahLst/>
            <a:cxnLst/>
            <a:rect l="l" t="t" r="r" b="b"/>
            <a:pathLst>
              <a:path w="479606" h="490008" extrusionOk="0">
                <a:moveTo>
                  <a:pt x="163374" y="438483"/>
                </a:moveTo>
                <a:cubicBezTo>
                  <a:pt x="187621" y="442523"/>
                  <a:pt x="211869" y="447574"/>
                  <a:pt x="236116" y="454647"/>
                </a:cubicBezTo>
                <a:cubicBezTo>
                  <a:pt x="243189" y="456667"/>
                  <a:pt x="249252" y="464750"/>
                  <a:pt x="256323" y="470812"/>
                </a:cubicBezTo>
                <a:cubicBezTo>
                  <a:pt x="248241" y="475863"/>
                  <a:pt x="241167" y="481926"/>
                  <a:pt x="233085" y="486977"/>
                </a:cubicBezTo>
                <a:cubicBezTo>
                  <a:pt x="231065" y="487988"/>
                  <a:pt x="227022" y="486977"/>
                  <a:pt x="223993" y="486977"/>
                </a:cubicBezTo>
                <a:cubicBezTo>
                  <a:pt x="223993" y="486977"/>
                  <a:pt x="222982" y="488997"/>
                  <a:pt x="222982" y="490008"/>
                </a:cubicBezTo>
                <a:cubicBezTo>
                  <a:pt x="198735" y="483946"/>
                  <a:pt x="174486" y="478895"/>
                  <a:pt x="151250" y="469803"/>
                </a:cubicBezTo>
                <a:cubicBezTo>
                  <a:pt x="145187" y="467781"/>
                  <a:pt x="144176" y="454647"/>
                  <a:pt x="140136" y="447574"/>
                </a:cubicBezTo>
                <a:cubicBezTo>
                  <a:pt x="148218" y="444545"/>
                  <a:pt x="156301" y="437472"/>
                  <a:pt x="163374" y="438483"/>
                </a:cubicBezTo>
                <a:close/>
                <a:moveTo>
                  <a:pt x="408882" y="378874"/>
                </a:moveTo>
                <a:cubicBezTo>
                  <a:pt x="409891" y="398070"/>
                  <a:pt x="412922" y="405141"/>
                  <a:pt x="409891" y="409184"/>
                </a:cubicBezTo>
                <a:cubicBezTo>
                  <a:pt x="391706" y="440504"/>
                  <a:pt x="361397" y="455658"/>
                  <a:pt x="330076" y="468792"/>
                </a:cubicBezTo>
                <a:cubicBezTo>
                  <a:pt x="325025" y="470814"/>
                  <a:pt x="313911" y="465761"/>
                  <a:pt x="310880" y="460709"/>
                </a:cubicBezTo>
                <a:cubicBezTo>
                  <a:pt x="307849" y="455658"/>
                  <a:pt x="308860" y="443533"/>
                  <a:pt x="312900" y="440504"/>
                </a:cubicBezTo>
                <a:cubicBezTo>
                  <a:pt x="342201" y="421308"/>
                  <a:pt x="372510" y="403121"/>
                  <a:pt x="408882" y="378874"/>
                </a:cubicBezTo>
                <a:close/>
                <a:moveTo>
                  <a:pt x="34051" y="311181"/>
                </a:moveTo>
                <a:cubicBezTo>
                  <a:pt x="57289" y="345533"/>
                  <a:pt x="77496" y="374831"/>
                  <a:pt x="97701" y="404130"/>
                </a:cubicBezTo>
                <a:cubicBezTo>
                  <a:pt x="84567" y="425348"/>
                  <a:pt x="70423" y="419286"/>
                  <a:pt x="61329" y="405141"/>
                </a:cubicBezTo>
                <a:cubicBezTo>
                  <a:pt x="45164" y="380894"/>
                  <a:pt x="32031" y="355635"/>
                  <a:pt x="18897" y="329366"/>
                </a:cubicBezTo>
                <a:cubicBezTo>
                  <a:pt x="17886" y="327346"/>
                  <a:pt x="25968" y="320275"/>
                  <a:pt x="34051" y="311181"/>
                </a:cubicBezTo>
                <a:close/>
                <a:moveTo>
                  <a:pt x="463441" y="230355"/>
                </a:moveTo>
                <a:cubicBezTo>
                  <a:pt x="467481" y="230355"/>
                  <a:pt x="474555" y="236417"/>
                  <a:pt x="475564" y="241469"/>
                </a:cubicBezTo>
                <a:cubicBezTo>
                  <a:pt x="479606" y="250562"/>
                  <a:pt x="478595" y="260665"/>
                  <a:pt x="479606" y="277841"/>
                </a:cubicBezTo>
                <a:cubicBezTo>
                  <a:pt x="475564" y="292994"/>
                  <a:pt x="469501" y="315222"/>
                  <a:pt x="461419" y="337449"/>
                </a:cubicBezTo>
                <a:cubicBezTo>
                  <a:pt x="459399" y="342500"/>
                  <a:pt x="446265" y="349574"/>
                  <a:pt x="443234" y="348563"/>
                </a:cubicBezTo>
                <a:cubicBezTo>
                  <a:pt x="436160" y="344522"/>
                  <a:pt x="428078" y="334418"/>
                  <a:pt x="429089" y="328357"/>
                </a:cubicBezTo>
                <a:cubicBezTo>
                  <a:pt x="433131" y="299057"/>
                  <a:pt x="439192" y="270767"/>
                  <a:pt x="446265" y="241469"/>
                </a:cubicBezTo>
                <a:cubicBezTo>
                  <a:pt x="447276" y="236417"/>
                  <a:pt x="457379" y="231366"/>
                  <a:pt x="463441" y="230355"/>
                </a:cubicBezTo>
                <a:close/>
                <a:moveTo>
                  <a:pt x="40115" y="137406"/>
                </a:moveTo>
                <a:cubicBezTo>
                  <a:pt x="42136" y="155591"/>
                  <a:pt x="45167" y="165696"/>
                  <a:pt x="44156" y="174789"/>
                </a:cubicBezTo>
                <a:cubicBezTo>
                  <a:pt x="41124" y="196005"/>
                  <a:pt x="38093" y="218233"/>
                  <a:pt x="32033" y="238438"/>
                </a:cubicBezTo>
                <a:cubicBezTo>
                  <a:pt x="30011" y="246522"/>
                  <a:pt x="19908" y="252585"/>
                  <a:pt x="13846" y="259656"/>
                </a:cubicBezTo>
                <a:cubicBezTo>
                  <a:pt x="9806" y="252585"/>
                  <a:pt x="1723" y="245511"/>
                  <a:pt x="712" y="238438"/>
                </a:cubicBezTo>
                <a:cubicBezTo>
                  <a:pt x="-3328" y="205099"/>
                  <a:pt x="9806" y="169736"/>
                  <a:pt x="40115" y="137406"/>
                </a:cubicBezTo>
                <a:close/>
                <a:moveTo>
                  <a:pt x="242178" y="114168"/>
                </a:moveTo>
                <a:cubicBezTo>
                  <a:pt x="315933" y="114168"/>
                  <a:pt x="373521" y="173778"/>
                  <a:pt x="373521" y="246520"/>
                </a:cubicBezTo>
                <a:cubicBezTo>
                  <a:pt x="373521" y="321284"/>
                  <a:pt x="312900" y="379884"/>
                  <a:pt x="238136" y="380895"/>
                </a:cubicBezTo>
                <a:cubicBezTo>
                  <a:pt x="156300" y="381904"/>
                  <a:pt x="107806" y="301077"/>
                  <a:pt x="106795" y="246520"/>
                </a:cubicBezTo>
                <a:cubicBezTo>
                  <a:pt x="105783" y="173778"/>
                  <a:pt x="167414" y="113157"/>
                  <a:pt x="242178" y="114168"/>
                </a:cubicBezTo>
                <a:close/>
                <a:moveTo>
                  <a:pt x="399662" y="73250"/>
                </a:moveTo>
                <a:cubicBezTo>
                  <a:pt x="404588" y="73503"/>
                  <a:pt x="409387" y="74766"/>
                  <a:pt x="410902" y="76786"/>
                </a:cubicBezTo>
                <a:cubicBezTo>
                  <a:pt x="428078" y="100024"/>
                  <a:pt x="444243" y="125281"/>
                  <a:pt x="459399" y="150539"/>
                </a:cubicBezTo>
                <a:cubicBezTo>
                  <a:pt x="467482" y="164684"/>
                  <a:pt x="459399" y="173778"/>
                  <a:pt x="441212" y="180849"/>
                </a:cubicBezTo>
                <a:cubicBezTo>
                  <a:pt x="421005" y="152561"/>
                  <a:pt x="401811" y="127303"/>
                  <a:pt x="384635" y="100024"/>
                </a:cubicBezTo>
                <a:cubicBezTo>
                  <a:pt x="381604" y="94971"/>
                  <a:pt x="383624" y="80828"/>
                  <a:pt x="387666" y="75775"/>
                </a:cubicBezTo>
                <a:cubicBezTo>
                  <a:pt x="389686" y="73755"/>
                  <a:pt x="394737" y="72997"/>
                  <a:pt x="399662" y="73250"/>
                </a:cubicBezTo>
                <a:close/>
                <a:moveTo>
                  <a:pt x="154534" y="28289"/>
                </a:moveTo>
                <a:cubicBezTo>
                  <a:pt x="158828" y="29300"/>
                  <a:pt x="163374" y="30815"/>
                  <a:pt x="167415" y="31321"/>
                </a:cubicBezTo>
                <a:cubicBezTo>
                  <a:pt x="164384" y="40414"/>
                  <a:pt x="164384" y="53548"/>
                  <a:pt x="157313" y="57588"/>
                </a:cubicBezTo>
                <a:cubicBezTo>
                  <a:pt x="132054" y="74764"/>
                  <a:pt x="104775" y="88909"/>
                  <a:pt x="76486" y="105074"/>
                </a:cubicBezTo>
                <a:cubicBezTo>
                  <a:pt x="60321" y="89920"/>
                  <a:pt x="66381" y="78807"/>
                  <a:pt x="76486" y="70724"/>
                </a:cubicBezTo>
                <a:cubicBezTo>
                  <a:pt x="97702" y="55568"/>
                  <a:pt x="119929" y="40414"/>
                  <a:pt x="143168" y="28290"/>
                </a:cubicBezTo>
                <a:cubicBezTo>
                  <a:pt x="146199" y="26774"/>
                  <a:pt x="150240" y="27279"/>
                  <a:pt x="154534" y="28289"/>
                </a:cubicBezTo>
                <a:close/>
                <a:moveTo>
                  <a:pt x="246221" y="0"/>
                </a:moveTo>
                <a:cubicBezTo>
                  <a:pt x="275519" y="8082"/>
                  <a:pt x="299767" y="12125"/>
                  <a:pt x="323005" y="21216"/>
                </a:cubicBezTo>
                <a:cubicBezTo>
                  <a:pt x="331087" y="24247"/>
                  <a:pt x="341190" y="37383"/>
                  <a:pt x="340179" y="44454"/>
                </a:cubicBezTo>
                <a:cubicBezTo>
                  <a:pt x="337150" y="59608"/>
                  <a:pt x="323005" y="58599"/>
                  <a:pt x="309869" y="55568"/>
                </a:cubicBezTo>
                <a:cubicBezTo>
                  <a:pt x="288653" y="50516"/>
                  <a:pt x="267437" y="46474"/>
                  <a:pt x="246221" y="42434"/>
                </a:cubicBezTo>
                <a:cubicBezTo>
                  <a:pt x="233085" y="40412"/>
                  <a:pt x="217931" y="37383"/>
                  <a:pt x="222982" y="21216"/>
                </a:cubicBezTo>
                <a:cubicBezTo>
                  <a:pt x="225002" y="12125"/>
                  <a:pt x="239147" y="6062"/>
                  <a:pt x="24622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2"/>
          <p:cNvSpPr/>
          <p:nvPr/>
        </p:nvSpPr>
        <p:spPr>
          <a:xfrm>
            <a:off x="9550875" y="112235"/>
            <a:ext cx="477635" cy="480104"/>
          </a:xfrm>
          <a:custGeom>
            <a:avLst/>
            <a:gdLst/>
            <a:ahLst/>
            <a:cxnLst/>
            <a:rect l="l" t="t" r="r" b="b"/>
            <a:pathLst>
              <a:path w="477635" h="480104" extrusionOk="0">
                <a:moveTo>
                  <a:pt x="170228" y="434499"/>
                </a:moveTo>
                <a:cubicBezTo>
                  <a:pt x="191444" y="437530"/>
                  <a:pt x="212662" y="442581"/>
                  <a:pt x="233878" y="446624"/>
                </a:cubicBezTo>
                <a:cubicBezTo>
                  <a:pt x="246003" y="450664"/>
                  <a:pt x="246003" y="451675"/>
                  <a:pt x="251054" y="474913"/>
                </a:cubicBezTo>
                <a:cubicBezTo>
                  <a:pt x="219733" y="485016"/>
                  <a:pt x="189424" y="478953"/>
                  <a:pt x="160125" y="468851"/>
                </a:cubicBezTo>
                <a:cubicBezTo>
                  <a:pt x="146992" y="464809"/>
                  <a:pt x="135876" y="456726"/>
                  <a:pt x="142949" y="441572"/>
                </a:cubicBezTo>
                <a:cubicBezTo>
                  <a:pt x="145981" y="436521"/>
                  <a:pt x="161134" y="433490"/>
                  <a:pt x="170228" y="434499"/>
                </a:cubicBezTo>
                <a:close/>
                <a:moveTo>
                  <a:pt x="398059" y="383226"/>
                </a:moveTo>
                <a:cubicBezTo>
                  <a:pt x="401343" y="383731"/>
                  <a:pt x="404626" y="384994"/>
                  <a:pt x="406646" y="387015"/>
                </a:cubicBezTo>
                <a:cubicBezTo>
                  <a:pt x="410688" y="390044"/>
                  <a:pt x="412708" y="398127"/>
                  <a:pt x="411697" y="403180"/>
                </a:cubicBezTo>
                <a:cubicBezTo>
                  <a:pt x="406646" y="421365"/>
                  <a:pt x="344006" y="464809"/>
                  <a:pt x="322788" y="464809"/>
                </a:cubicBezTo>
                <a:cubicBezTo>
                  <a:pt x="319757" y="462789"/>
                  <a:pt x="313697" y="459758"/>
                  <a:pt x="311675" y="454706"/>
                </a:cubicBezTo>
                <a:cubicBezTo>
                  <a:pt x="309654" y="449655"/>
                  <a:pt x="309654" y="440562"/>
                  <a:pt x="312686" y="437530"/>
                </a:cubicBezTo>
                <a:cubicBezTo>
                  <a:pt x="337944" y="419345"/>
                  <a:pt x="363202" y="401160"/>
                  <a:pt x="389470" y="383984"/>
                </a:cubicBezTo>
                <a:cubicBezTo>
                  <a:pt x="391491" y="382973"/>
                  <a:pt x="394775" y="382720"/>
                  <a:pt x="398059" y="383226"/>
                </a:cubicBezTo>
                <a:close/>
                <a:moveTo>
                  <a:pt x="29794" y="301138"/>
                </a:moveTo>
                <a:cubicBezTo>
                  <a:pt x="57073" y="339530"/>
                  <a:pt x="77280" y="370851"/>
                  <a:pt x="96476" y="403180"/>
                </a:cubicBezTo>
                <a:cubicBezTo>
                  <a:pt x="91425" y="407223"/>
                  <a:pt x="85362" y="411263"/>
                  <a:pt x="79300" y="414294"/>
                </a:cubicBezTo>
                <a:cubicBezTo>
                  <a:pt x="49999" y="396109"/>
                  <a:pt x="32825" y="366808"/>
                  <a:pt x="20701" y="334479"/>
                </a:cubicBezTo>
                <a:cubicBezTo>
                  <a:pt x="18680" y="328416"/>
                  <a:pt x="24743" y="318314"/>
                  <a:pt x="29794" y="301138"/>
                </a:cubicBezTo>
                <a:close/>
                <a:moveTo>
                  <a:pt x="463223" y="226373"/>
                </a:moveTo>
                <a:cubicBezTo>
                  <a:pt x="468274" y="233446"/>
                  <a:pt x="477368" y="239507"/>
                  <a:pt x="477368" y="246580"/>
                </a:cubicBezTo>
                <a:cubicBezTo>
                  <a:pt x="478377" y="281941"/>
                  <a:pt x="478377" y="317302"/>
                  <a:pt x="442006" y="350643"/>
                </a:cubicBezTo>
                <a:cubicBezTo>
                  <a:pt x="436953" y="336498"/>
                  <a:pt x="429881" y="327405"/>
                  <a:pt x="430890" y="320333"/>
                </a:cubicBezTo>
                <a:cubicBezTo>
                  <a:pt x="432913" y="296086"/>
                  <a:pt x="436953" y="270828"/>
                  <a:pt x="443015" y="247591"/>
                </a:cubicBezTo>
                <a:cubicBezTo>
                  <a:pt x="445035" y="239507"/>
                  <a:pt x="456149" y="233446"/>
                  <a:pt x="463223" y="226373"/>
                </a:cubicBezTo>
                <a:close/>
                <a:moveTo>
                  <a:pt x="34845" y="139485"/>
                </a:moveTo>
                <a:cubicBezTo>
                  <a:pt x="45959" y="172826"/>
                  <a:pt x="34845" y="230414"/>
                  <a:pt x="15649" y="252641"/>
                </a:cubicBezTo>
                <a:cubicBezTo>
                  <a:pt x="-10621" y="227383"/>
                  <a:pt x="-3547" y="180908"/>
                  <a:pt x="34845" y="139485"/>
                </a:cubicBezTo>
                <a:close/>
                <a:moveTo>
                  <a:pt x="239942" y="109175"/>
                </a:moveTo>
                <a:cubicBezTo>
                  <a:pt x="314706" y="109175"/>
                  <a:pt x="375325" y="169794"/>
                  <a:pt x="374317" y="243549"/>
                </a:cubicBezTo>
                <a:cubicBezTo>
                  <a:pt x="373305" y="315282"/>
                  <a:pt x="309655" y="377922"/>
                  <a:pt x="236911" y="375902"/>
                </a:cubicBezTo>
                <a:cubicBezTo>
                  <a:pt x="166189" y="374891"/>
                  <a:pt x="108601" y="313262"/>
                  <a:pt x="109610" y="240518"/>
                </a:cubicBezTo>
                <a:cubicBezTo>
                  <a:pt x="110621" y="165754"/>
                  <a:pt x="167198" y="108166"/>
                  <a:pt x="239942" y="109175"/>
                </a:cubicBezTo>
                <a:close/>
                <a:moveTo>
                  <a:pt x="397552" y="62700"/>
                </a:moveTo>
                <a:cubicBezTo>
                  <a:pt x="427862" y="81896"/>
                  <a:pt x="443018" y="112206"/>
                  <a:pt x="457162" y="140496"/>
                </a:cubicBezTo>
                <a:cubicBezTo>
                  <a:pt x="460194" y="147567"/>
                  <a:pt x="453120" y="158680"/>
                  <a:pt x="451100" y="168785"/>
                </a:cubicBezTo>
                <a:cubicBezTo>
                  <a:pt x="442007" y="164743"/>
                  <a:pt x="430893" y="162723"/>
                  <a:pt x="424831" y="155649"/>
                </a:cubicBezTo>
                <a:cubicBezTo>
                  <a:pt x="410686" y="137464"/>
                  <a:pt x="398563" y="117257"/>
                  <a:pt x="385428" y="98061"/>
                </a:cubicBezTo>
                <a:cubicBezTo>
                  <a:pt x="376336" y="84927"/>
                  <a:pt x="377345" y="73814"/>
                  <a:pt x="397552" y="62700"/>
                </a:cubicBezTo>
                <a:close/>
                <a:moveTo>
                  <a:pt x="152042" y="17235"/>
                </a:moveTo>
                <a:cubicBezTo>
                  <a:pt x="171238" y="25317"/>
                  <a:pt x="175280" y="38451"/>
                  <a:pt x="161135" y="49565"/>
                </a:cubicBezTo>
                <a:cubicBezTo>
                  <a:pt x="137897" y="66741"/>
                  <a:pt x="111629" y="80885"/>
                  <a:pt x="85360" y="95030"/>
                </a:cubicBezTo>
                <a:cubicBezTo>
                  <a:pt x="81320" y="97050"/>
                  <a:pt x="72226" y="90988"/>
                  <a:pt x="64144" y="87957"/>
                </a:cubicBezTo>
                <a:cubicBezTo>
                  <a:pt x="85360" y="49565"/>
                  <a:pt x="119712" y="34411"/>
                  <a:pt x="152042" y="17235"/>
                </a:cubicBezTo>
                <a:close/>
                <a:moveTo>
                  <a:pt x="244992" y="59"/>
                </a:moveTo>
                <a:cubicBezTo>
                  <a:pt x="272271" y="4101"/>
                  <a:pt x="299549" y="10163"/>
                  <a:pt x="326828" y="17235"/>
                </a:cubicBezTo>
                <a:cubicBezTo>
                  <a:pt x="341984" y="22286"/>
                  <a:pt x="341984" y="34411"/>
                  <a:pt x="331881" y="51587"/>
                </a:cubicBezTo>
                <a:cubicBezTo>
                  <a:pt x="300560" y="46534"/>
                  <a:pt x="270251" y="41482"/>
                  <a:pt x="239941" y="35422"/>
                </a:cubicBezTo>
                <a:cubicBezTo>
                  <a:pt x="232868" y="33400"/>
                  <a:pt x="228827" y="23297"/>
                  <a:pt x="222765" y="17235"/>
                </a:cubicBezTo>
                <a:cubicBezTo>
                  <a:pt x="229838" y="11173"/>
                  <a:pt x="238930" y="-950"/>
                  <a:pt x="244992" y="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2"/>
          <p:cNvSpPr/>
          <p:nvPr/>
        </p:nvSpPr>
        <p:spPr>
          <a:xfrm>
            <a:off x="7557081" y="115098"/>
            <a:ext cx="478295" cy="474361"/>
          </a:xfrm>
          <a:custGeom>
            <a:avLst/>
            <a:gdLst/>
            <a:ahLst/>
            <a:cxnLst/>
            <a:rect l="l" t="t" r="r" b="b"/>
            <a:pathLst>
              <a:path w="478295" h="474361" extrusionOk="0">
                <a:moveTo>
                  <a:pt x="157705" y="426805"/>
                </a:moveTo>
                <a:cubicBezTo>
                  <a:pt x="183974" y="430847"/>
                  <a:pt x="210242" y="434888"/>
                  <a:pt x="235500" y="441961"/>
                </a:cubicBezTo>
                <a:cubicBezTo>
                  <a:pt x="242571" y="443981"/>
                  <a:pt x="246614" y="454084"/>
                  <a:pt x="252676" y="460146"/>
                </a:cubicBezTo>
                <a:cubicBezTo>
                  <a:pt x="245602" y="465197"/>
                  <a:pt x="238531" y="475302"/>
                  <a:pt x="232469" y="474291"/>
                </a:cubicBezTo>
                <a:cubicBezTo>
                  <a:pt x="198117" y="470251"/>
                  <a:pt x="160736" y="474291"/>
                  <a:pt x="135478" y="436908"/>
                </a:cubicBezTo>
                <a:cubicBezTo>
                  <a:pt x="145580" y="431856"/>
                  <a:pt x="151643" y="425796"/>
                  <a:pt x="157705" y="426805"/>
                </a:cubicBezTo>
                <a:close/>
                <a:moveTo>
                  <a:pt x="402203" y="375279"/>
                </a:moveTo>
                <a:cubicBezTo>
                  <a:pt x="412307" y="415691"/>
                  <a:pt x="359770" y="455095"/>
                  <a:pt x="309253" y="437919"/>
                </a:cubicBezTo>
                <a:cubicBezTo>
                  <a:pt x="339563" y="417714"/>
                  <a:pt x="369872" y="396495"/>
                  <a:pt x="402203" y="375279"/>
                </a:cubicBezTo>
                <a:close/>
                <a:moveTo>
                  <a:pt x="34193" y="306198"/>
                </a:moveTo>
                <a:cubicBezTo>
                  <a:pt x="37476" y="306072"/>
                  <a:pt x="40508" y="306577"/>
                  <a:pt x="41518" y="307587"/>
                </a:cubicBezTo>
                <a:cubicBezTo>
                  <a:pt x="60714" y="333856"/>
                  <a:pt x="78899" y="361135"/>
                  <a:pt x="97086" y="388413"/>
                </a:cubicBezTo>
                <a:cubicBezTo>
                  <a:pt x="98097" y="390433"/>
                  <a:pt x="97086" y="392455"/>
                  <a:pt x="97086" y="400538"/>
                </a:cubicBezTo>
                <a:cubicBezTo>
                  <a:pt x="90012" y="402558"/>
                  <a:pt x="75870" y="407609"/>
                  <a:pt x="73848" y="404580"/>
                </a:cubicBezTo>
                <a:cubicBezTo>
                  <a:pt x="53642" y="379322"/>
                  <a:pt x="35455" y="352041"/>
                  <a:pt x="18279" y="324763"/>
                </a:cubicBezTo>
                <a:cubicBezTo>
                  <a:pt x="16259" y="321731"/>
                  <a:pt x="21310" y="311629"/>
                  <a:pt x="25353" y="308598"/>
                </a:cubicBezTo>
                <a:cubicBezTo>
                  <a:pt x="27373" y="307082"/>
                  <a:pt x="30909" y="306324"/>
                  <a:pt x="34193" y="306198"/>
                </a:cubicBezTo>
                <a:close/>
                <a:moveTo>
                  <a:pt x="463833" y="211606"/>
                </a:moveTo>
                <a:cubicBezTo>
                  <a:pt x="490102" y="248989"/>
                  <a:pt x="473935" y="279299"/>
                  <a:pt x="466864" y="309609"/>
                </a:cubicBezTo>
                <a:cubicBezTo>
                  <a:pt x="462822" y="324763"/>
                  <a:pt x="454739" y="334867"/>
                  <a:pt x="430492" y="324763"/>
                </a:cubicBezTo>
                <a:cubicBezTo>
                  <a:pt x="445648" y="288391"/>
                  <a:pt x="438575" y="248989"/>
                  <a:pt x="463833" y="211606"/>
                </a:cubicBezTo>
                <a:close/>
                <a:moveTo>
                  <a:pt x="29392" y="124718"/>
                </a:moveTo>
                <a:cubicBezTo>
                  <a:pt x="39495" y="138863"/>
                  <a:pt x="48588" y="146945"/>
                  <a:pt x="47577" y="153008"/>
                </a:cubicBezTo>
                <a:cubicBezTo>
                  <a:pt x="43537" y="180286"/>
                  <a:pt x="37475" y="207565"/>
                  <a:pt x="31413" y="234843"/>
                </a:cubicBezTo>
                <a:cubicBezTo>
                  <a:pt x="30401" y="240906"/>
                  <a:pt x="18279" y="248988"/>
                  <a:pt x="16257" y="247979"/>
                </a:cubicBezTo>
                <a:cubicBezTo>
                  <a:pt x="9185" y="243937"/>
                  <a:pt x="92" y="236863"/>
                  <a:pt x="92" y="229792"/>
                </a:cubicBezTo>
                <a:cubicBezTo>
                  <a:pt x="-919" y="196451"/>
                  <a:pt x="6154" y="163110"/>
                  <a:pt x="29392" y="124718"/>
                </a:cubicBezTo>
                <a:close/>
                <a:moveTo>
                  <a:pt x="240549" y="101480"/>
                </a:moveTo>
                <a:cubicBezTo>
                  <a:pt x="310262" y="102491"/>
                  <a:pt x="372901" y="166141"/>
                  <a:pt x="371892" y="235854"/>
                </a:cubicBezTo>
                <a:cubicBezTo>
                  <a:pt x="370881" y="305565"/>
                  <a:pt x="309251" y="366184"/>
                  <a:pt x="237518" y="366184"/>
                </a:cubicBezTo>
                <a:cubicBezTo>
                  <a:pt x="166796" y="366184"/>
                  <a:pt x="107186" y="305565"/>
                  <a:pt x="108197" y="232823"/>
                </a:cubicBezTo>
                <a:cubicBezTo>
                  <a:pt x="106177" y="158059"/>
                  <a:pt x="176898" y="100469"/>
                  <a:pt x="240549" y="101480"/>
                </a:cubicBezTo>
                <a:close/>
                <a:moveTo>
                  <a:pt x="376944" y="66118"/>
                </a:moveTo>
                <a:cubicBezTo>
                  <a:pt x="394120" y="67129"/>
                  <a:pt x="404223" y="65107"/>
                  <a:pt x="407254" y="68138"/>
                </a:cubicBezTo>
                <a:cubicBezTo>
                  <a:pt x="425439" y="89356"/>
                  <a:pt x="441606" y="112593"/>
                  <a:pt x="456760" y="135831"/>
                </a:cubicBezTo>
                <a:cubicBezTo>
                  <a:pt x="459791" y="139871"/>
                  <a:pt x="451709" y="150985"/>
                  <a:pt x="449689" y="159067"/>
                </a:cubicBezTo>
                <a:cubicBezTo>
                  <a:pt x="443626" y="156036"/>
                  <a:pt x="434533" y="154016"/>
                  <a:pt x="431501" y="148965"/>
                </a:cubicBezTo>
                <a:cubicBezTo>
                  <a:pt x="414328" y="125726"/>
                  <a:pt x="399172" y="100468"/>
                  <a:pt x="376944" y="66118"/>
                </a:cubicBezTo>
                <a:close/>
                <a:moveTo>
                  <a:pt x="147602" y="7519"/>
                </a:moveTo>
                <a:cubicBezTo>
                  <a:pt x="169829" y="20653"/>
                  <a:pt x="170838" y="32777"/>
                  <a:pt x="158716" y="42880"/>
                </a:cubicBezTo>
                <a:cubicBezTo>
                  <a:pt x="137497" y="59047"/>
                  <a:pt x="115270" y="74201"/>
                  <a:pt x="93045" y="88345"/>
                </a:cubicBezTo>
                <a:cubicBezTo>
                  <a:pt x="87991" y="91376"/>
                  <a:pt x="78900" y="88345"/>
                  <a:pt x="71827" y="88345"/>
                </a:cubicBezTo>
                <a:cubicBezTo>
                  <a:pt x="71827" y="80263"/>
                  <a:pt x="68795" y="67129"/>
                  <a:pt x="72838" y="64098"/>
                </a:cubicBezTo>
                <a:cubicBezTo>
                  <a:pt x="97085" y="43891"/>
                  <a:pt x="123355" y="25706"/>
                  <a:pt x="147602" y="7519"/>
                </a:cubicBezTo>
                <a:close/>
                <a:moveTo>
                  <a:pt x="274396" y="70"/>
                </a:moveTo>
                <a:cubicBezTo>
                  <a:pt x="290561" y="701"/>
                  <a:pt x="305716" y="5500"/>
                  <a:pt x="320366" y="11561"/>
                </a:cubicBezTo>
                <a:cubicBezTo>
                  <a:pt x="326426" y="14593"/>
                  <a:pt x="330469" y="24695"/>
                  <a:pt x="334509" y="31769"/>
                </a:cubicBezTo>
                <a:cubicBezTo>
                  <a:pt x="327437" y="34800"/>
                  <a:pt x="319355" y="40862"/>
                  <a:pt x="313293" y="40862"/>
                </a:cubicBezTo>
                <a:cubicBezTo>
                  <a:pt x="290056" y="37831"/>
                  <a:pt x="267829" y="33789"/>
                  <a:pt x="245602" y="28737"/>
                </a:cubicBezTo>
                <a:cubicBezTo>
                  <a:pt x="237520" y="25706"/>
                  <a:pt x="230446" y="17624"/>
                  <a:pt x="222364" y="13584"/>
                </a:cubicBezTo>
                <a:cubicBezTo>
                  <a:pt x="241055" y="2975"/>
                  <a:pt x="258231" y="-562"/>
                  <a:pt x="274396" y="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2"/>
          <p:cNvSpPr/>
          <p:nvPr/>
        </p:nvSpPr>
        <p:spPr>
          <a:xfrm>
            <a:off x="11525584" y="125277"/>
            <a:ext cx="482076" cy="486627"/>
          </a:xfrm>
          <a:custGeom>
            <a:avLst/>
            <a:gdLst/>
            <a:ahLst/>
            <a:cxnLst/>
            <a:rect l="l" t="t" r="r" b="b"/>
            <a:pathLst>
              <a:path w="482076" h="486627" extrusionOk="0">
                <a:moveTo>
                  <a:pt x="165780" y="438483"/>
                </a:moveTo>
                <a:cubicBezTo>
                  <a:pt x="190027" y="441514"/>
                  <a:pt x="215286" y="447577"/>
                  <a:pt x="238524" y="453639"/>
                </a:cubicBezTo>
                <a:cubicBezTo>
                  <a:pt x="245595" y="455659"/>
                  <a:pt x="249638" y="464752"/>
                  <a:pt x="255700" y="470815"/>
                </a:cubicBezTo>
                <a:cubicBezTo>
                  <a:pt x="248627" y="475866"/>
                  <a:pt x="242564" y="481928"/>
                  <a:pt x="235493" y="484959"/>
                </a:cubicBezTo>
                <a:cubicBezTo>
                  <a:pt x="229430" y="487988"/>
                  <a:pt x="222359" y="485968"/>
                  <a:pt x="206194" y="485968"/>
                </a:cubicBezTo>
                <a:cubicBezTo>
                  <a:pt x="196089" y="482937"/>
                  <a:pt x="175882" y="479906"/>
                  <a:pt x="156686" y="472835"/>
                </a:cubicBezTo>
                <a:cubicBezTo>
                  <a:pt x="148604" y="469804"/>
                  <a:pt x="144563" y="457679"/>
                  <a:pt x="138501" y="449597"/>
                </a:cubicBezTo>
                <a:cubicBezTo>
                  <a:pt x="147595" y="445556"/>
                  <a:pt x="156686" y="437474"/>
                  <a:pt x="165780" y="438483"/>
                </a:cubicBezTo>
                <a:close/>
                <a:moveTo>
                  <a:pt x="403332" y="388092"/>
                </a:moveTo>
                <a:cubicBezTo>
                  <a:pt x="408510" y="390492"/>
                  <a:pt x="412804" y="396049"/>
                  <a:pt x="416341" y="404131"/>
                </a:cubicBezTo>
                <a:cubicBezTo>
                  <a:pt x="398154" y="436463"/>
                  <a:pt x="366833" y="453637"/>
                  <a:pt x="333495" y="467782"/>
                </a:cubicBezTo>
                <a:cubicBezTo>
                  <a:pt x="317328" y="474855"/>
                  <a:pt x="311267" y="463742"/>
                  <a:pt x="307225" y="447577"/>
                </a:cubicBezTo>
                <a:cubicBezTo>
                  <a:pt x="332483" y="428379"/>
                  <a:pt x="358751" y="409185"/>
                  <a:pt x="385020" y="390997"/>
                </a:cubicBezTo>
                <a:cubicBezTo>
                  <a:pt x="392093" y="386451"/>
                  <a:pt x="398155" y="385693"/>
                  <a:pt x="403332" y="388092"/>
                </a:cubicBezTo>
                <a:close/>
                <a:moveTo>
                  <a:pt x="34438" y="309161"/>
                </a:moveTo>
                <a:cubicBezTo>
                  <a:pt x="56665" y="340482"/>
                  <a:pt x="76871" y="367760"/>
                  <a:pt x="95058" y="396050"/>
                </a:cubicBezTo>
                <a:cubicBezTo>
                  <a:pt x="98089" y="400090"/>
                  <a:pt x="94047" y="411203"/>
                  <a:pt x="90006" y="416255"/>
                </a:cubicBezTo>
                <a:cubicBezTo>
                  <a:pt x="87984" y="419286"/>
                  <a:pt x="76871" y="420297"/>
                  <a:pt x="73842" y="417266"/>
                </a:cubicBezTo>
                <a:cubicBezTo>
                  <a:pt x="46561" y="396050"/>
                  <a:pt x="27365" y="366749"/>
                  <a:pt x="18273" y="333408"/>
                </a:cubicBezTo>
                <a:cubicBezTo>
                  <a:pt x="16251" y="328357"/>
                  <a:pt x="26356" y="320275"/>
                  <a:pt x="34438" y="309161"/>
                </a:cubicBezTo>
                <a:close/>
                <a:moveTo>
                  <a:pt x="466856" y="229346"/>
                </a:moveTo>
                <a:cubicBezTo>
                  <a:pt x="471907" y="236417"/>
                  <a:pt x="483021" y="243491"/>
                  <a:pt x="482012" y="249553"/>
                </a:cubicBezTo>
                <a:cubicBezTo>
                  <a:pt x="475950" y="283903"/>
                  <a:pt x="478981" y="322295"/>
                  <a:pt x="441598" y="356647"/>
                </a:cubicBezTo>
                <a:cubicBezTo>
                  <a:pt x="436546" y="340482"/>
                  <a:pt x="430484" y="331389"/>
                  <a:pt x="431495" y="322295"/>
                </a:cubicBezTo>
                <a:cubicBezTo>
                  <a:pt x="434526" y="298048"/>
                  <a:pt x="438569" y="273800"/>
                  <a:pt x="445640" y="249553"/>
                </a:cubicBezTo>
                <a:cubicBezTo>
                  <a:pt x="447660" y="241469"/>
                  <a:pt x="459785" y="236417"/>
                  <a:pt x="466856" y="229346"/>
                </a:cubicBezTo>
                <a:close/>
                <a:moveTo>
                  <a:pt x="37469" y="145488"/>
                </a:moveTo>
                <a:cubicBezTo>
                  <a:pt x="41510" y="145488"/>
                  <a:pt x="48583" y="154582"/>
                  <a:pt x="48583" y="158622"/>
                </a:cubicBezTo>
                <a:cubicBezTo>
                  <a:pt x="39490" y="193985"/>
                  <a:pt x="40501" y="231366"/>
                  <a:pt x="24336" y="263696"/>
                </a:cubicBezTo>
                <a:cubicBezTo>
                  <a:pt x="19282" y="264707"/>
                  <a:pt x="15242" y="264707"/>
                  <a:pt x="11200" y="263696"/>
                </a:cubicBezTo>
                <a:cubicBezTo>
                  <a:pt x="7160" y="257635"/>
                  <a:pt x="-923" y="250562"/>
                  <a:pt x="86" y="245511"/>
                </a:cubicBezTo>
                <a:cubicBezTo>
                  <a:pt x="5137" y="215201"/>
                  <a:pt x="11200" y="184891"/>
                  <a:pt x="18273" y="154582"/>
                </a:cubicBezTo>
                <a:cubicBezTo>
                  <a:pt x="19282" y="150539"/>
                  <a:pt x="30396" y="145488"/>
                  <a:pt x="37469" y="145488"/>
                </a:cubicBezTo>
                <a:close/>
                <a:moveTo>
                  <a:pt x="243575" y="112147"/>
                </a:moveTo>
                <a:cubicBezTo>
                  <a:pt x="316319" y="116189"/>
                  <a:pt x="371887" y="169735"/>
                  <a:pt x="372898" y="244500"/>
                </a:cubicBezTo>
                <a:cubicBezTo>
                  <a:pt x="372898" y="321284"/>
                  <a:pt x="317330" y="379883"/>
                  <a:pt x="241554" y="380895"/>
                </a:cubicBezTo>
                <a:cubicBezTo>
                  <a:pt x="168810" y="381906"/>
                  <a:pt x="108191" y="319264"/>
                  <a:pt x="107182" y="245511"/>
                </a:cubicBezTo>
                <a:cubicBezTo>
                  <a:pt x="106171" y="186911"/>
                  <a:pt x="160728" y="109116"/>
                  <a:pt x="243575" y="112147"/>
                </a:cubicBezTo>
                <a:close/>
                <a:moveTo>
                  <a:pt x="392092" y="64662"/>
                </a:moveTo>
                <a:cubicBezTo>
                  <a:pt x="431495" y="89920"/>
                  <a:pt x="448671" y="123261"/>
                  <a:pt x="461805" y="157611"/>
                </a:cubicBezTo>
                <a:cubicBezTo>
                  <a:pt x="463827" y="162665"/>
                  <a:pt x="453722" y="171756"/>
                  <a:pt x="445640" y="185901"/>
                </a:cubicBezTo>
                <a:cubicBezTo>
                  <a:pt x="421393" y="151551"/>
                  <a:pt x="400177" y="122250"/>
                  <a:pt x="380979" y="90932"/>
                </a:cubicBezTo>
                <a:cubicBezTo>
                  <a:pt x="378959" y="87900"/>
                  <a:pt x="387041" y="76787"/>
                  <a:pt x="392092" y="64662"/>
                </a:cubicBezTo>
                <a:close/>
                <a:moveTo>
                  <a:pt x="149617" y="17176"/>
                </a:moveTo>
                <a:cubicBezTo>
                  <a:pt x="158709" y="24247"/>
                  <a:pt x="166791" y="26270"/>
                  <a:pt x="167802" y="31321"/>
                </a:cubicBezTo>
                <a:cubicBezTo>
                  <a:pt x="169822" y="37383"/>
                  <a:pt x="169822" y="49506"/>
                  <a:pt x="165782" y="51526"/>
                </a:cubicBezTo>
                <a:cubicBezTo>
                  <a:pt x="140524" y="69713"/>
                  <a:pt x="115265" y="86889"/>
                  <a:pt x="88998" y="103054"/>
                </a:cubicBezTo>
                <a:cubicBezTo>
                  <a:pt x="84955" y="105074"/>
                  <a:pt x="74853" y="103054"/>
                  <a:pt x="72831" y="100023"/>
                </a:cubicBezTo>
                <a:cubicBezTo>
                  <a:pt x="69799" y="93961"/>
                  <a:pt x="66770" y="81836"/>
                  <a:pt x="69799" y="79816"/>
                </a:cubicBezTo>
                <a:cubicBezTo>
                  <a:pt x="95058" y="57588"/>
                  <a:pt x="122339" y="38392"/>
                  <a:pt x="149617" y="17176"/>
                </a:cubicBezTo>
                <a:close/>
                <a:moveTo>
                  <a:pt x="246606" y="0"/>
                </a:moveTo>
                <a:cubicBezTo>
                  <a:pt x="277925" y="9094"/>
                  <a:pt x="304194" y="14145"/>
                  <a:pt x="328441" y="23239"/>
                </a:cubicBezTo>
                <a:cubicBezTo>
                  <a:pt x="334504" y="25259"/>
                  <a:pt x="336524" y="37383"/>
                  <a:pt x="339555" y="45466"/>
                </a:cubicBezTo>
                <a:cubicBezTo>
                  <a:pt x="331473" y="49506"/>
                  <a:pt x="323390" y="56578"/>
                  <a:pt x="316319" y="55569"/>
                </a:cubicBezTo>
                <a:cubicBezTo>
                  <a:pt x="293081" y="52537"/>
                  <a:pt x="270853" y="46475"/>
                  <a:pt x="247615" y="42435"/>
                </a:cubicBezTo>
                <a:cubicBezTo>
                  <a:pt x="234482" y="40413"/>
                  <a:pt x="219328" y="37383"/>
                  <a:pt x="223368" y="21216"/>
                </a:cubicBezTo>
                <a:cubicBezTo>
                  <a:pt x="225388" y="12125"/>
                  <a:pt x="239533" y="6062"/>
                  <a:pt x="24660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"/>
          <p:cNvSpPr/>
          <p:nvPr/>
        </p:nvSpPr>
        <p:spPr>
          <a:xfrm>
            <a:off x="11525411" y="2162145"/>
            <a:ext cx="482531" cy="483946"/>
          </a:xfrm>
          <a:custGeom>
            <a:avLst/>
            <a:gdLst/>
            <a:ahLst/>
            <a:cxnLst/>
            <a:rect l="l" t="t" r="r" b="b"/>
            <a:pathLst>
              <a:path w="482531" h="483946" extrusionOk="0">
                <a:moveTo>
                  <a:pt x="165133" y="432421"/>
                </a:moveTo>
                <a:cubicBezTo>
                  <a:pt x="189381" y="435450"/>
                  <a:pt x="213628" y="441512"/>
                  <a:pt x="237876" y="447574"/>
                </a:cubicBezTo>
                <a:cubicBezTo>
                  <a:pt x="246969" y="449594"/>
                  <a:pt x="253032" y="459699"/>
                  <a:pt x="261114" y="465759"/>
                </a:cubicBezTo>
                <a:cubicBezTo>
                  <a:pt x="253032" y="470813"/>
                  <a:pt x="244949" y="476875"/>
                  <a:pt x="235856" y="480915"/>
                </a:cubicBezTo>
                <a:cubicBezTo>
                  <a:pt x="231813" y="482935"/>
                  <a:pt x="226762" y="480915"/>
                  <a:pt x="221711" y="480915"/>
                </a:cubicBezTo>
                <a:cubicBezTo>
                  <a:pt x="221711" y="481926"/>
                  <a:pt x="221711" y="482935"/>
                  <a:pt x="220700" y="483946"/>
                </a:cubicBezTo>
                <a:cubicBezTo>
                  <a:pt x="198472" y="477884"/>
                  <a:pt x="176247" y="471822"/>
                  <a:pt x="154020" y="463739"/>
                </a:cubicBezTo>
                <a:cubicBezTo>
                  <a:pt x="147957" y="461719"/>
                  <a:pt x="145937" y="449594"/>
                  <a:pt x="141895" y="442523"/>
                </a:cubicBezTo>
                <a:cubicBezTo>
                  <a:pt x="149977" y="438481"/>
                  <a:pt x="158060" y="431410"/>
                  <a:pt x="165133" y="432421"/>
                </a:cubicBezTo>
                <a:close/>
                <a:moveTo>
                  <a:pt x="406600" y="377861"/>
                </a:moveTo>
                <a:cubicBezTo>
                  <a:pt x="408622" y="381903"/>
                  <a:pt x="412662" y="384935"/>
                  <a:pt x="415693" y="387964"/>
                </a:cubicBezTo>
                <a:cubicBezTo>
                  <a:pt x="413673" y="396048"/>
                  <a:pt x="415693" y="409182"/>
                  <a:pt x="410642" y="413222"/>
                </a:cubicBezTo>
                <a:cubicBezTo>
                  <a:pt x="387403" y="431409"/>
                  <a:pt x="363156" y="447574"/>
                  <a:pt x="337898" y="462728"/>
                </a:cubicBezTo>
                <a:cubicBezTo>
                  <a:pt x="333858" y="464750"/>
                  <a:pt x="321733" y="461719"/>
                  <a:pt x="318702" y="456667"/>
                </a:cubicBezTo>
                <a:cubicBezTo>
                  <a:pt x="315670" y="452625"/>
                  <a:pt x="315670" y="439491"/>
                  <a:pt x="319713" y="436460"/>
                </a:cubicBezTo>
                <a:cubicBezTo>
                  <a:pt x="348000" y="416253"/>
                  <a:pt x="377301" y="397057"/>
                  <a:pt x="406600" y="377861"/>
                </a:cubicBezTo>
                <a:close/>
                <a:moveTo>
                  <a:pt x="29748" y="304108"/>
                </a:moveTo>
                <a:cubicBezTo>
                  <a:pt x="41870" y="312190"/>
                  <a:pt x="48944" y="315221"/>
                  <a:pt x="52984" y="321284"/>
                </a:cubicBezTo>
                <a:cubicBezTo>
                  <a:pt x="68140" y="342500"/>
                  <a:pt x="83293" y="364727"/>
                  <a:pt x="96429" y="387966"/>
                </a:cubicBezTo>
                <a:cubicBezTo>
                  <a:pt x="99460" y="394028"/>
                  <a:pt x="98449" y="408171"/>
                  <a:pt x="94409" y="411202"/>
                </a:cubicBezTo>
                <a:cubicBezTo>
                  <a:pt x="89356" y="415244"/>
                  <a:pt x="74202" y="414233"/>
                  <a:pt x="70160" y="409182"/>
                </a:cubicBezTo>
                <a:cubicBezTo>
                  <a:pt x="51975" y="385946"/>
                  <a:pt x="35810" y="360687"/>
                  <a:pt x="21665" y="335429"/>
                </a:cubicBezTo>
                <a:cubicBezTo>
                  <a:pt x="18634" y="329366"/>
                  <a:pt x="26716" y="317242"/>
                  <a:pt x="29748" y="304108"/>
                </a:cubicBezTo>
                <a:close/>
                <a:moveTo>
                  <a:pt x="468230" y="225302"/>
                </a:moveTo>
                <a:cubicBezTo>
                  <a:pt x="473281" y="231364"/>
                  <a:pt x="482375" y="238436"/>
                  <a:pt x="482375" y="244498"/>
                </a:cubicBezTo>
                <a:cubicBezTo>
                  <a:pt x="483386" y="280870"/>
                  <a:pt x="480355" y="315222"/>
                  <a:pt x="447014" y="353614"/>
                </a:cubicBezTo>
                <a:cubicBezTo>
                  <a:pt x="440952" y="336438"/>
                  <a:pt x="433881" y="327344"/>
                  <a:pt x="434889" y="319262"/>
                </a:cubicBezTo>
                <a:cubicBezTo>
                  <a:pt x="438932" y="292995"/>
                  <a:pt x="443983" y="267736"/>
                  <a:pt x="451054" y="242478"/>
                </a:cubicBezTo>
                <a:cubicBezTo>
                  <a:pt x="453076" y="235404"/>
                  <a:pt x="462168" y="231364"/>
                  <a:pt x="468230" y="225302"/>
                </a:cubicBezTo>
                <a:close/>
                <a:moveTo>
                  <a:pt x="41872" y="140435"/>
                </a:moveTo>
                <a:cubicBezTo>
                  <a:pt x="45914" y="148517"/>
                  <a:pt x="52986" y="156600"/>
                  <a:pt x="51975" y="163673"/>
                </a:cubicBezTo>
                <a:cubicBezTo>
                  <a:pt x="48943" y="187921"/>
                  <a:pt x="43892" y="213179"/>
                  <a:pt x="36821" y="237427"/>
                </a:cubicBezTo>
                <a:cubicBezTo>
                  <a:pt x="34801" y="245509"/>
                  <a:pt x="23687" y="251571"/>
                  <a:pt x="17625" y="258643"/>
                </a:cubicBezTo>
                <a:cubicBezTo>
                  <a:pt x="11562" y="250560"/>
                  <a:pt x="5500" y="242478"/>
                  <a:pt x="449" y="233384"/>
                </a:cubicBezTo>
                <a:cubicBezTo>
                  <a:pt x="-562" y="229344"/>
                  <a:pt x="449" y="224293"/>
                  <a:pt x="449" y="212168"/>
                </a:cubicBezTo>
                <a:cubicBezTo>
                  <a:pt x="5500" y="196003"/>
                  <a:pt x="10551" y="172765"/>
                  <a:pt x="19645" y="151549"/>
                </a:cubicBezTo>
                <a:cubicBezTo>
                  <a:pt x="21665" y="145486"/>
                  <a:pt x="33790" y="143466"/>
                  <a:pt x="41872" y="140435"/>
                </a:cubicBezTo>
                <a:close/>
                <a:moveTo>
                  <a:pt x="245958" y="108102"/>
                </a:moveTo>
                <a:cubicBezTo>
                  <a:pt x="319713" y="109114"/>
                  <a:pt x="377301" y="166702"/>
                  <a:pt x="378312" y="239446"/>
                </a:cubicBezTo>
                <a:cubicBezTo>
                  <a:pt x="378312" y="313199"/>
                  <a:pt x="318702" y="374830"/>
                  <a:pt x="244949" y="375841"/>
                </a:cubicBezTo>
                <a:cubicBezTo>
                  <a:pt x="170185" y="375841"/>
                  <a:pt x="110574" y="317242"/>
                  <a:pt x="111586" y="240455"/>
                </a:cubicBezTo>
                <a:cubicBezTo>
                  <a:pt x="111586" y="163671"/>
                  <a:pt x="169174" y="107093"/>
                  <a:pt x="245958" y="108102"/>
                </a:cubicBezTo>
                <a:close/>
                <a:moveTo>
                  <a:pt x="392456" y="63651"/>
                </a:moveTo>
                <a:cubicBezTo>
                  <a:pt x="454085" y="98003"/>
                  <a:pt x="476312" y="145486"/>
                  <a:pt x="444994" y="175796"/>
                </a:cubicBezTo>
                <a:cubicBezTo>
                  <a:pt x="425797" y="147508"/>
                  <a:pt x="404579" y="120228"/>
                  <a:pt x="387405" y="91940"/>
                </a:cubicBezTo>
                <a:cubicBezTo>
                  <a:pt x="383363" y="85878"/>
                  <a:pt x="390434" y="73753"/>
                  <a:pt x="392456" y="63651"/>
                </a:cubicBezTo>
                <a:close/>
                <a:moveTo>
                  <a:pt x="159593" y="16842"/>
                </a:moveTo>
                <a:cubicBezTo>
                  <a:pt x="168733" y="17931"/>
                  <a:pt x="173469" y="28539"/>
                  <a:pt x="174227" y="41421"/>
                </a:cubicBezTo>
                <a:cubicBezTo>
                  <a:pt x="147958" y="59608"/>
                  <a:pt x="122699" y="79813"/>
                  <a:pt x="94409" y="96989"/>
                </a:cubicBezTo>
                <a:cubicBezTo>
                  <a:pt x="89358" y="100020"/>
                  <a:pt x="77236" y="96989"/>
                  <a:pt x="70162" y="91937"/>
                </a:cubicBezTo>
                <a:cubicBezTo>
                  <a:pt x="67131" y="89917"/>
                  <a:pt x="68142" y="74761"/>
                  <a:pt x="72182" y="71730"/>
                </a:cubicBezTo>
                <a:cubicBezTo>
                  <a:pt x="97441" y="52534"/>
                  <a:pt x="121690" y="34349"/>
                  <a:pt x="148969" y="19194"/>
                </a:cubicBezTo>
                <a:cubicBezTo>
                  <a:pt x="153010" y="17173"/>
                  <a:pt x="156546" y="16478"/>
                  <a:pt x="159593" y="16842"/>
                </a:cubicBezTo>
                <a:close/>
                <a:moveTo>
                  <a:pt x="243938" y="0"/>
                </a:moveTo>
                <a:cubicBezTo>
                  <a:pt x="279299" y="2020"/>
                  <a:pt x="317691" y="3031"/>
                  <a:pt x="353054" y="36372"/>
                </a:cubicBezTo>
                <a:cubicBezTo>
                  <a:pt x="338909" y="43443"/>
                  <a:pt x="330827" y="51526"/>
                  <a:pt x="323753" y="50517"/>
                </a:cubicBezTo>
                <a:cubicBezTo>
                  <a:pt x="296475" y="46475"/>
                  <a:pt x="269196" y="41423"/>
                  <a:pt x="241917" y="34350"/>
                </a:cubicBezTo>
                <a:cubicBezTo>
                  <a:pt x="235855" y="33341"/>
                  <a:pt x="226762" y="22227"/>
                  <a:pt x="227773" y="19196"/>
                </a:cubicBezTo>
                <a:cubicBezTo>
                  <a:pt x="229793" y="11114"/>
                  <a:pt x="237875" y="0"/>
                  <a:pt x="24393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2"/>
          <p:cNvSpPr/>
          <p:nvPr/>
        </p:nvSpPr>
        <p:spPr>
          <a:xfrm>
            <a:off x="11525151" y="1133877"/>
            <a:ext cx="482992" cy="485381"/>
          </a:xfrm>
          <a:custGeom>
            <a:avLst/>
            <a:gdLst/>
            <a:ahLst/>
            <a:cxnLst/>
            <a:rect l="l" t="t" r="r" b="b"/>
            <a:pathLst>
              <a:path w="482992" h="485381" extrusionOk="0">
                <a:moveTo>
                  <a:pt x="167601" y="438482"/>
                </a:moveTo>
                <a:cubicBezTo>
                  <a:pt x="191849" y="441511"/>
                  <a:pt x="216098" y="447574"/>
                  <a:pt x="240345" y="452625"/>
                </a:cubicBezTo>
                <a:cubicBezTo>
                  <a:pt x="249439" y="454647"/>
                  <a:pt x="249439" y="454647"/>
                  <a:pt x="254490" y="481926"/>
                </a:cubicBezTo>
                <a:cubicBezTo>
                  <a:pt x="218118" y="490009"/>
                  <a:pt x="185788" y="482935"/>
                  <a:pt x="156488" y="470812"/>
                </a:cubicBezTo>
                <a:cubicBezTo>
                  <a:pt x="149416" y="467781"/>
                  <a:pt x="147396" y="454647"/>
                  <a:pt x="143354" y="446565"/>
                </a:cubicBezTo>
                <a:cubicBezTo>
                  <a:pt x="151436" y="443534"/>
                  <a:pt x="159519" y="437471"/>
                  <a:pt x="167601" y="438482"/>
                </a:cubicBezTo>
                <a:close/>
                <a:moveTo>
                  <a:pt x="397702" y="389482"/>
                </a:moveTo>
                <a:cubicBezTo>
                  <a:pt x="401491" y="389734"/>
                  <a:pt x="405532" y="390492"/>
                  <a:pt x="409068" y="390997"/>
                </a:cubicBezTo>
                <a:cubicBezTo>
                  <a:pt x="413110" y="392008"/>
                  <a:pt x="414119" y="398070"/>
                  <a:pt x="416141" y="402110"/>
                </a:cubicBezTo>
                <a:cubicBezTo>
                  <a:pt x="414119" y="407161"/>
                  <a:pt x="413110" y="412213"/>
                  <a:pt x="410079" y="415244"/>
                </a:cubicBezTo>
                <a:cubicBezTo>
                  <a:pt x="385831" y="432420"/>
                  <a:pt x="362593" y="449596"/>
                  <a:pt x="337334" y="464749"/>
                </a:cubicBezTo>
                <a:cubicBezTo>
                  <a:pt x="332283" y="467781"/>
                  <a:pt x="321169" y="460709"/>
                  <a:pt x="313087" y="458689"/>
                </a:cubicBezTo>
                <a:cubicBezTo>
                  <a:pt x="316118" y="450607"/>
                  <a:pt x="316118" y="439491"/>
                  <a:pt x="322181" y="435451"/>
                </a:cubicBezTo>
                <a:cubicBezTo>
                  <a:pt x="343397" y="419286"/>
                  <a:pt x="365624" y="405141"/>
                  <a:pt x="387851" y="390997"/>
                </a:cubicBezTo>
                <a:cubicBezTo>
                  <a:pt x="390377" y="389481"/>
                  <a:pt x="393913" y="389229"/>
                  <a:pt x="397702" y="389482"/>
                </a:cubicBezTo>
                <a:close/>
                <a:moveTo>
                  <a:pt x="39289" y="315221"/>
                </a:moveTo>
                <a:cubicBezTo>
                  <a:pt x="41309" y="317241"/>
                  <a:pt x="47372" y="320272"/>
                  <a:pt x="50403" y="325324"/>
                </a:cubicBezTo>
                <a:cubicBezTo>
                  <a:pt x="65557" y="346540"/>
                  <a:pt x="81722" y="368767"/>
                  <a:pt x="94858" y="390995"/>
                </a:cubicBezTo>
                <a:cubicBezTo>
                  <a:pt x="97889" y="397057"/>
                  <a:pt x="93846" y="407160"/>
                  <a:pt x="93846" y="416253"/>
                </a:cubicBezTo>
                <a:cubicBezTo>
                  <a:pt x="85764" y="415244"/>
                  <a:pt x="73639" y="417264"/>
                  <a:pt x="69599" y="412213"/>
                </a:cubicBezTo>
                <a:cubicBezTo>
                  <a:pt x="52423" y="389986"/>
                  <a:pt x="35247" y="367758"/>
                  <a:pt x="22113" y="343511"/>
                </a:cubicBezTo>
                <a:cubicBezTo>
                  <a:pt x="14031" y="329366"/>
                  <a:pt x="24133" y="314210"/>
                  <a:pt x="39289" y="315221"/>
                </a:cubicBezTo>
                <a:close/>
                <a:moveTo>
                  <a:pt x="466657" y="229346"/>
                </a:moveTo>
                <a:cubicBezTo>
                  <a:pt x="470697" y="228334"/>
                  <a:pt x="477771" y="235406"/>
                  <a:pt x="479791" y="239448"/>
                </a:cubicBezTo>
                <a:cubicBezTo>
                  <a:pt x="490905" y="268747"/>
                  <a:pt x="471708" y="328357"/>
                  <a:pt x="443419" y="348562"/>
                </a:cubicBezTo>
                <a:cubicBezTo>
                  <a:pt x="438367" y="343511"/>
                  <a:pt x="435336" y="340480"/>
                  <a:pt x="435336" y="338459"/>
                </a:cubicBezTo>
                <a:cubicBezTo>
                  <a:pt x="439378" y="306130"/>
                  <a:pt x="443419" y="273800"/>
                  <a:pt x="449481" y="241468"/>
                </a:cubicBezTo>
                <a:cubicBezTo>
                  <a:pt x="450492" y="236417"/>
                  <a:pt x="459584" y="230355"/>
                  <a:pt x="466657" y="229346"/>
                </a:cubicBezTo>
                <a:close/>
                <a:moveTo>
                  <a:pt x="39289" y="144477"/>
                </a:moveTo>
                <a:cubicBezTo>
                  <a:pt x="43331" y="152559"/>
                  <a:pt x="50403" y="160642"/>
                  <a:pt x="49394" y="167715"/>
                </a:cubicBezTo>
                <a:cubicBezTo>
                  <a:pt x="46362" y="192974"/>
                  <a:pt x="42320" y="217221"/>
                  <a:pt x="35249" y="241469"/>
                </a:cubicBezTo>
                <a:cubicBezTo>
                  <a:pt x="33227" y="249551"/>
                  <a:pt x="22113" y="255614"/>
                  <a:pt x="15042" y="262685"/>
                </a:cubicBezTo>
                <a:cubicBezTo>
                  <a:pt x="9990" y="255614"/>
                  <a:pt x="4939" y="248542"/>
                  <a:pt x="897" y="241469"/>
                </a:cubicBezTo>
                <a:cubicBezTo>
                  <a:pt x="-1123" y="236417"/>
                  <a:pt x="897" y="230355"/>
                  <a:pt x="897" y="215199"/>
                </a:cubicBezTo>
                <a:cubicBezTo>
                  <a:pt x="4939" y="202065"/>
                  <a:pt x="9990" y="178829"/>
                  <a:pt x="18073" y="157611"/>
                </a:cubicBezTo>
                <a:cubicBezTo>
                  <a:pt x="20093" y="151550"/>
                  <a:pt x="32218" y="148519"/>
                  <a:pt x="39289" y="144477"/>
                </a:cubicBezTo>
                <a:close/>
                <a:moveTo>
                  <a:pt x="240343" y="112146"/>
                </a:moveTo>
                <a:cubicBezTo>
                  <a:pt x="315107" y="111134"/>
                  <a:pt x="377749" y="169734"/>
                  <a:pt x="376737" y="244498"/>
                </a:cubicBezTo>
                <a:cubicBezTo>
                  <a:pt x="375726" y="328356"/>
                  <a:pt x="303993" y="379882"/>
                  <a:pt x="241354" y="379882"/>
                </a:cubicBezTo>
                <a:cubicBezTo>
                  <a:pt x="170630" y="379882"/>
                  <a:pt x="110011" y="320274"/>
                  <a:pt x="107991" y="248540"/>
                </a:cubicBezTo>
                <a:cubicBezTo>
                  <a:pt x="106979" y="173776"/>
                  <a:pt x="165579" y="113157"/>
                  <a:pt x="240343" y="112146"/>
                </a:cubicBezTo>
                <a:close/>
                <a:moveTo>
                  <a:pt x="403007" y="71733"/>
                </a:moveTo>
                <a:cubicBezTo>
                  <a:pt x="425234" y="76784"/>
                  <a:pt x="466658" y="144475"/>
                  <a:pt x="461606" y="165693"/>
                </a:cubicBezTo>
                <a:cubicBezTo>
                  <a:pt x="460595" y="170744"/>
                  <a:pt x="453524" y="173776"/>
                  <a:pt x="445439" y="180847"/>
                </a:cubicBezTo>
                <a:cubicBezTo>
                  <a:pt x="424223" y="150537"/>
                  <a:pt x="403007" y="122250"/>
                  <a:pt x="383811" y="92949"/>
                </a:cubicBezTo>
                <a:cubicBezTo>
                  <a:pt x="381789" y="89918"/>
                  <a:pt x="383811" y="80824"/>
                  <a:pt x="386842" y="76784"/>
                </a:cubicBezTo>
                <a:cubicBezTo>
                  <a:pt x="389873" y="72742"/>
                  <a:pt x="397956" y="70722"/>
                  <a:pt x="403007" y="71733"/>
                </a:cubicBezTo>
                <a:close/>
                <a:moveTo>
                  <a:pt x="152445" y="22227"/>
                </a:moveTo>
                <a:cubicBezTo>
                  <a:pt x="154467" y="21218"/>
                  <a:pt x="164570" y="34352"/>
                  <a:pt x="171641" y="41424"/>
                </a:cubicBezTo>
                <a:cubicBezTo>
                  <a:pt x="143354" y="63651"/>
                  <a:pt x="114053" y="84869"/>
                  <a:pt x="77681" y="112148"/>
                </a:cubicBezTo>
                <a:cubicBezTo>
                  <a:pt x="73641" y="96992"/>
                  <a:pt x="67579" y="81838"/>
                  <a:pt x="69599" y="79816"/>
                </a:cubicBezTo>
                <a:cubicBezTo>
                  <a:pt x="95868" y="59611"/>
                  <a:pt x="124158" y="40415"/>
                  <a:pt x="152445" y="22227"/>
                </a:cubicBezTo>
                <a:close/>
                <a:moveTo>
                  <a:pt x="251456" y="0"/>
                </a:moveTo>
                <a:cubicBezTo>
                  <a:pt x="281766" y="9094"/>
                  <a:pt x="306013" y="14145"/>
                  <a:pt x="329251" y="23238"/>
                </a:cubicBezTo>
                <a:cubicBezTo>
                  <a:pt x="335314" y="25259"/>
                  <a:pt x="337334" y="37383"/>
                  <a:pt x="340365" y="45466"/>
                </a:cubicBezTo>
                <a:cubicBezTo>
                  <a:pt x="332283" y="48495"/>
                  <a:pt x="324200" y="55568"/>
                  <a:pt x="317129" y="54557"/>
                </a:cubicBezTo>
                <a:cubicBezTo>
                  <a:pt x="295911" y="51528"/>
                  <a:pt x="274695" y="45466"/>
                  <a:pt x="253476" y="42435"/>
                </a:cubicBezTo>
                <a:cubicBezTo>
                  <a:pt x="240343" y="40412"/>
                  <a:pt x="225189" y="39403"/>
                  <a:pt x="228220" y="23238"/>
                </a:cubicBezTo>
                <a:cubicBezTo>
                  <a:pt x="229229" y="13134"/>
                  <a:pt x="244385" y="6062"/>
                  <a:pt x="25145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11526077" y="4238587"/>
            <a:ext cx="481303" cy="480394"/>
          </a:xfrm>
          <a:custGeom>
            <a:avLst/>
            <a:gdLst/>
            <a:ahLst/>
            <a:cxnLst/>
            <a:rect l="l" t="t" r="r" b="b"/>
            <a:pathLst>
              <a:path w="481303" h="480394" extrusionOk="0">
                <a:moveTo>
                  <a:pt x="167713" y="433767"/>
                </a:moveTo>
                <a:cubicBezTo>
                  <a:pt x="191961" y="436801"/>
                  <a:pt x="217219" y="441852"/>
                  <a:pt x="240458" y="448923"/>
                </a:cubicBezTo>
                <a:cubicBezTo>
                  <a:pt x="248540" y="450943"/>
                  <a:pt x="253591" y="462059"/>
                  <a:pt x="264705" y="474182"/>
                </a:cubicBezTo>
                <a:cubicBezTo>
                  <a:pt x="220250" y="487316"/>
                  <a:pt x="188932" y="477213"/>
                  <a:pt x="157611" y="466099"/>
                </a:cubicBezTo>
                <a:cubicBezTo>
                  <a:pt x="150539" y="464079"/>
                  <a:pt x="148517" y="449934"/>
                  <a:pt x="143466" y="441852"/>
                </a:cubicBezTo>
                <a:cubicBezTo>
                  <a:pt x="151548" y="438821"/>
                  <a:pt x="159631" y="432758"/>
                  <a:pt x="167713" y="433767"/>
                </a:cubicBezTo>
                <a:close/>
                <a:moveTo>
                  <a:pt x="406910" y="385148"/>
                </a:moveTo>
                <a:cubicBezTo>
                  <a:pt x="412214" y="387800"/>
                  <a:pt x="415750" y="393357"/>
                  <a:pt x="415245" y="400429"/>
                </a:cubicBezTo>
                <a:cubicBezTo>
                  <a:pt x="414236" y="403460"/>
                  <a:pt x="413225" y="408512"/>
                  <a:pt x="410193" y="411543"/>
                </a:cubicBezTo>
                <a:cubicBezTo>
                  <a:pt x="386957" y="428719"/>
                  <a:pt x="362708" y="445895"/>
                  <a:pt x="338460" y="461049"/>
                </a:cubicBezTo>
                <a:cubicBezTo>
                  <a:pt x="333409" y="464080"/>
                  <a:pt x="322295" y="457008"/>
                  <a:pt x="314213" y="454986"/>
                </a:cubicBezTo>
                <a:cubicBezTo>
                  <a:pt x="317244" y="446904"/>
                  <a:pt x="318253" y="436801"/>
                  <a:pt x="323307" y="432759"/>
                </a:cubicBezTo>
                <a:cubicBezTo>
                  <a:pt x="343512" y="416594"/>
                  <a:pt x="365739" y="401440"/>
                  <a:pt x="387966" y="387296"/>
                </a:cubicBezTo>
                <a:cubicBezTo>
                  <a:pt x="394533" y="382749"/>
                  <a:pt x="401606" y="382496"/>
                  <a:pt x="406910" y="385148"/>
                </a:cubicBezTo>
                <a:close/>
                <a:moveTo>
                  <a:pt x="36373" y="305457"/>
                </a:moveTo>
                <a:cubicBezTo>
                  <a:pt x="58600" y="335767"/>
                  <a:pt x="78807" y="364057"/>
                  <a:pt x="98003" y="393356"/>
                </a:cubicBezTo>
                <a:cubicBezTo>
                  <a:pt x="100023" y="396387"/>
                  <a:pt x="98003" y="406489"/>
                  <a:pt x="94972" y="409521"/>
                </a:cubicBezTo>
                <a:cubicBezTo>
                  <a:pt x="91941" y="412552"/>
                  <a:pt x="83858" y="415583"/>
                  <a:pt x="78807" y="413563"/>
                </a:cubicBezTo>
                <a:cubicBezTo>
                  <a:pt x="57591" y="407500"/>
                  <a:pt x="18188" y="345870"/>
                  <a:pt x="21219" y="323642"/>
                </a:cubicBezTo>
                <a:cubicBezTo>
                  <a:pt x="22228" y="318591"/>
                  <a:pt x="28290" y="314551"/>
                  <a:pt x="36373" y="305457"/>
                </a:cubicBezTo>
                <a:close/>
                <a:moveTo>
                  <a:pt x="465761" y="225642"/>
                </a:moveTo>
                <a:cubicBezTo>
                  <a:pt x="470812" y="231705"/>
                  <a:pt x="480917" y="237767"/>
                  <a:pt x="480917" y="244838"/>
                </a:cubicBezTo>
                <a:cubicBezTo>
                  <a:pt x="482937" y="282219"/>
                  <a:pt x="477886" y="317582"/>
                  <a:pt x="445556" y="353954"/>
                </a:cubicBezTo>
                <a:cubicBezTo>
                  <a:pt x="438482" y="334758"/>
                  <a:pt x="433431" y="327685"/>
                  <a:pt x="434440" y="321622"/>
                </a:cubicBezTo>
                <a:cubicBezTo>
                  <a:pt x="437471" y="295355"/>
                  <a:pt x="441513" y="269086"/>
                  <a:pt x="447576" y="243827"/>
                </a:cubicBezTo>
                <a:cubicBezTo>
                  <a:pt x="449596" y="236756"/>
                  <a:pt x="459699" y="231705"/>
                  <a:pt x="465761" y="225642"/>
                </a:cubicBezTo>
                <a:close/>
                <a:moveTo>
                  <a:pt x="29632" y="141531"/>
                </a:moveTo>
                <a:cubicBezTo>
                  <a:pt x="32394" y="141152"/>
                  <a:pt x="35615" y="141783"/>
                  <a:pt x="39404" y="143804"/>
                </a:cubicBezTo>
                <a:cubicBezTo>
                  <a:pt x="45466" y="146835"/>
                  <a:pt x="48497" y="161991"/>
                  <a:pt x="47486" y="171082"/>
                </a:cubicBezTo>
                <a:cubicBezTo>
                  <a:pt x="45466" y="192301"/>
                  <a:pt x="41424" y="213517"/>
                  <a:pt x="35361" y="234735"/>
                </a:cubicBezTo>
                <a:cubicBezTo>
                  <a:pt x="33341" y="243827"/>
                  <a:pt x="24248" y="255951"/>
                  <a:pt x="17176" y="256960"/>
                </a:cubicBezTo>
                <a:cubicBezTo>
                  <a:pt x="0" y="258982"/>
                  <a:pt x="0" y="242818"/>
                  <a:pt x="0" y="230693"/>
                </a:cubicBezTo>
                <a:cubicBezTo>
                  <a:pt x="1011" y="226651"/>
                  <a:pt x="1011" y="223619"/>
                  <a:pt x="1011" y="214528"/>
                </a:cubicBezTo>
                <a:cubicBezTo>
                  <a:pt x="5051" y="200383"/>
                  <a:pt x="9094" y="180176"/>
                  <a:pt x="14145" y="161991"/>
                </a:cubicBezTo>
                <a:cubicBezTo>
                  <a:pt x="17177" y="152898"/>
                  <a:pt x="21344" y="142668"/>
                  <a:pt x="29632" y="141531"/>
                </a:cubicBezTo>
                <a:close/>
                <a:moveTo>
                  <a:pt x="247531" y="109457"/>
                </a:moveTo>
                <a:cubicBezTo>
                  <a:pt x="319264" y="111477"/>
                  <a:pt x="378873" y="172096"/>
                  <a:pt x="377863" y="243829"/>
                </a:cubicBezTo>
                <a:cubicBezTo>
                  <a:pt x="376852" y="314551"/>
                  <a:pt x="310171" y="379213"/>
                  <a:pt x="239449" y="376181"/>
                </a:cubicBezTo>
                <a:cubicBezTo>
                  <a:pt x="166705" y="373150"/>
                  <a:pt x="107094" y="308491"/>
                  <a:pt x="109116" y="235747"/>
                </a:cubicBezTo>
                <a:cubicBezTo>
                  <a:pt x="112148" y="165025"/>
                  <a:pt x="174787" y="107435"/>
                  <a:pt x="247531" y="109457"/>
                </a:cubicBezTo>
                <a:close/>
                <a:moveTo>
                  <a:pt x="389986" y="58937"/>
                </a:moveTo>
                <a:cubicBezTo>
                  <a:pt x="430400" y="83185"/>
                  <a:pt x="447574" y="113494"/>
                  <a:pt x="460710" y="144815"/>
                </a:cubicBezTo>
                <a:cubicBezTo>
                  <a:pt x="463739" y="150877"/>
                  <a:pt x="457679" y="160980"/>
                  <a:pt x="456668" y="169062"/>
                </a:cubicBezTo>
                <a:cubicBezTo>
                  <a:pt x="448585" y="167042"/>
                  <a:pt x="437472" y="168053"/>
                  <a:pt x="433429" y="163000"/>
                </a:cubicBezTo>
                <a:cubicBezTo>
                  <a:pt x="416256" y="140773"/>
                  <a:pt x="401100" y="117536"/>
                  <a:pt x="386955" y="93289"/>
                </a:cubicBezTo>
                <a:cubicBezTo>
                  <a:pt x="382915" y="86216"/>
                  <a:pt x="387966" y="75102"/>
                  <a:pt x="389986" y="58937"/>
                </a:cubicBezTo>
                <a:close/>
                <a:moveTo>
                  <a:pt x="147508" y="21554"/>
                </a:moveTo>
                <a:cubicBezTo>
                  <a:pt x="152559" y="18525"/>
                  <a:pt x="163673" y="24586"/>
                  <a:pt x="169735" y="28628"/>
                </a:cubicBezTo>
                <a:cubicBezTo>
                  <a:pt x="171755" y="30648"/>
                  <a:pt x="168724" y="44793"/>
                  <a:pt x="164684" y="47824"/>
                </a:cubicBezTo>
                <a:cubicBezTo>
                  <a:pt x="138414" y="66011"/>
                  <a:pt x="111136" y="83185"/>
                  <a:pt x="83858" y="100361"/>
                </a:cubicBezTo>
                <a:cubicBezTo>
                  <a:pt x="78806" y="99350"/>
                  <a:pt x="74764" y="98341"/>
                  <a:pt x="71733" y="97330"/>
                </a:cubicBezTo>
                <a:cubicBezTo>
                  <a:pt x="72744" y="88239"/>
                  <a:pt x="69713" y="75103"/>
                  <a:pt x="74764" y="71063"/>
                </a:cubicBezTo>
                <a:cubicBezTo>
                  <a:pt x="98000" y="52875"/>
                  <a:pt x="122250" y="36710"/>
                  <a:pt x="147508" y="21554"/>
                </a:cubicBezTo>
                <a:close/>
                <a:moveTo>
                  <a:pt x="258722" y="118"/>
                </a:moveTo>
                <a:cubicBezTo>
                  <a:pt x="285481" y="1350"/>
                  <a:pt x="326588" y="11959"/>
                  <a:pt x="336439" y="22568"/>
                </a:cubicBezTo>
                <a:cubicBezTo>
                  <a:pt x="338459" y="26608"/>
                  <a:pt x="339470" y="30650"/>
                  <a:pt x="343510" y="37724"/>
                </a:cubicBezTo>
                <a:cubicBezTo>
                  <a:pt x="335428" y="42775"/>
                  <a:pt x="328356" y="50857"/>
                  <a:pt x="322294" y="49846"/>
                </a:cubicBezTo>
                <a:cubicBezTo>
                  <a:pt x="295015" y="45806"/>
                  <a:pt x="267737" y="40753"/>
                  <a:pt x="240458" y="33681"/>
                </a:cubicBezTo>
                <a:cubicBezTo>
                  <a:pt x="235407" y="32670"/>
                  <a:pt x="229344" y="23579"/>
                  <a:pt x="228333" y="16505"/>
                </a:cubicBezTo>
                <a:cubicBezTo>
                  <a:pt x="227322" y="12464"/>
                  <a:pt x="233384" y="5391"/>
                  <a:pt x="238436" y="2360"/>
                </a:cubicBezTo>
                <a:cubicBezTo>
                  <a:pt x="242478" y="339"/>
                  <a:pt x="249803" y="-292"/>
                  <a:pt x="258722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11525336" y="6273021"/>
            <a:ext cx="482894" cy="482586"/>
          </a:xfrm>
          <a:custGeom>
            <a:avLst/>
            <a:gdLst/>
            <a:ahLst/>
            <a:cxnLst/>
            <a:rect l="l" t="t" r="r" b="b"/>
            <a:pathLst>
              <a:path w="482894" h="482586" extrusionOk="0">
                <a:moveTo>
                  <a:pt x="165126" y="434441"/>
                </a:moveTo>
                <a:cubicBezTo>
                  <a:pt x="189373" y="437472"/>
                  <a:pt x="213621" y="442523"/>
                  <a:pt x="237868" y="448586"/>
                </a:cubicBezTo>
                <a:cubicBezTo>
                  <a:pt x="244941" y="450606"/>
                  <a:pt x="251004" y="458688"/>
                  <a:pt x="258075" y="463739"/>
                </a:cubicBezTo>
                <a:cubicBezTo>
                  <a:pt x="249993" y="469802"/>
                  <a:pt x="242919" y="475864"/>
                  <a:pt x="234837" y="480915"/>
                </a:cubicBezTo>
                <a:cubicBezTo>
                  <a:pt x="231808" y="483947"/>
                  <a:pt x="225745" y="481927"/>
                  <a:pt x="210590" y="481927"/>
                </a:cubicBezTo>
                <a:cubicBezTo>
                  <a:pt x="198465" y="478895"/>
                  <a:pt x="175229" y="473844"/>
                  <a:pt x="154013" y="464751"/>
                </a:cubicBezTo>
                <a:cubicBezTo>
                  <a:pt x="147950" y="462730"/>
                  <a:pt x="145930" y="450606"/>
                  <a:pt x="141888" y="443532"/>
                </a:cubicBezTo>
                <a:cubicBezTo>
                  <a:pt x="149970" y="440503"/>
                  <a:pt x="158053" y="433430"/>
                  <a:pt x="165126" y="434441"/>
                </a:cubicBezTo>
                <a:close/>
                <a:moveTo>
                  <a:pt x="392448" y="386958"/>
                </a:moveTo>
                <a:cubicBezTo>
                  <a:pt x="395479" y="383924"/>
                  <a:pt x="408614" y="390998"/>
                  <a:pt x="419728" y="394029"/>
                </a:cubicBezTo>
                <a:cubicBezTo>
                  <a:pt x="382345" y="446566"/>
                  <a:pt x="356078" y="461720"/>
                  <a:pt x="310612" y="456669"/>
                </a:cubicBezTo>
                <a:cubicBezTo>
                  <a:pt x="325768" y="416256"/>
                  <a:pt x="368200" y="412214"/>
                  <a:pt x="392448" y="386958"/>
                </a:cubicBezTo>
                <a:close/>
                <a:moveTo>
                  <a:pt x="35804" y="305119"/>
                </a:moveTo>
                <a:cubicBezTo>
                  <a:pt x="59042" y="338460"/>
                  <a:pt x="77227" y="364729"/>
                  <a:pt x="94403" y="392008"/>
                </a:cubicBezTo>
                <a:cubicBezTo>
                  <a:pt x="97434" y="396048"/>
                  <a:pt x="94403" y="407162"/>
                  <a:pt x="91371" y="412213"/>
                </a:cubicBezTo>
                <a:cubicBezTo>
                  <a:pt x="89351" y="415245"/>
                  <a:pt x="78238" y="415245"/>
                  <a:pt x="75207" y="412213"/>
                </a:cubicBezTo>
                <a:cubicBezTo>
                  <a:pt x="48939" y="389986"/>
                  <a:pt x="28732" y="362707"/>
                  <a:pt x="20650" y="328357"/>
                </a:cubicBezTo>
                <a:cubicBezTo>
                  <a:pt x="19639" y="323304"/>
                  <a:pt x="27721" y="317243"/>
                  <a:pt x="35804" y="305119"/>
                </a:cubicBezTo>
                <a:close/>
                <a:moveTo>
                  <a:pt x="453067" y="228333"/>
                </a:moveTo>
                <a:cubicBezTo>
                  <a:pt x="475294" y="226313"/>
                  <a:pt x="485399" y="235406"/>
                  <a:pt x="482368" y="248540"/>
                </a:cubicBezTo>
                <a:cubicBezTo>
                  <a:pt x="477316" y="282890"/>
                  <a:pt x="480345" y="320273"/>
                  <a:pt x="445996" y="347552"/>
                </a:cubicBezTo>
                <a:cubicBezTo>
                  <a:pt x="439933" y="342501"/>
                  <a:pt x="431851" y="337449"/>
                  <a:pt x="431851" y="334418"/>
                </a:cubicBezTo>
                <a:cubicBezTo>
                  <a:pt x="438924" y="298046"/>
                  <a:pt x="447007" y="261674"/>
                  <a:pt x="453067" y="228333"/>
                </a:cubicBezTo>
                <a:close/>
                <a:moveTo>
                  <a:pt x="35806" y="141446"/>
                </a:moveTo>
                <a:cubicBezTo>
                  <a:pt x="38837" y="142457"/>
                  <a:pt x="42877" y="143466"/>
                  <a:pt x="43888" y="145488"/>
                </a:cubicBezTo>
                <a:cubicBezTo>
                  <a:pt x="53991" y="182869"/>
                  <a:pt x="36815" y="217221"/>
                  <a:pt x="27723" y="251571"/>
                </a:cubicBezTo>
                <a:cubicBezTo>
                  <a:pt x="24692" y="261675"/>
                  <a:pt x="7516" y="256624"/>
                  <a:pt x="2465" y="245511"/>
                </a:cubicBezTo>
                <a:cubicBezTo>
                  <a:pt x="-6629" y="219241"/>
                  <a:pt x="10547" y="162664"/>
                  <a:pt x="35806" y="141446"/>
                </a:cubicBezTo>
                <a:close/>
                <a:moveTo>
                  <a:pt x="242919" y="109114"/>
                </a:moveTo>
                <a:cubicBezTo>
                  <a:pt x="304550" y="107094"/>
                  <a:pt x="381334" y="167713"/>
                  <a:pt x="373252" y="245509"/>
                </a:cubicBezTo>
                <a:cubicBezTo>
                  <a:pt x="372241" y="320273"/>
                  <a:pt x="312632" y="378873"/>
                  <a:pt x="237868" y="376853"/>
                </a:cubicBezTo>
                <a:cubicBezTo>
                  <a:pt x="168155" y="374830"/>
                  <a:pt x="107536" y="313200"/>
                  <a:pt x="107536" y="242478"/>
                </a:cubicBezTo>
                <a:cubicBezTo>
                  <a:pt x="107536" y="168724"/>
                  <a:pt x="168155" y="112145"/>
                  <a:pt x="242919" y="109114"/>
                </a:cubicBezTo>
                <a:close/>
                <a:moveTo>
                  <a:pt x="396492" y="61631"/>
                </a:moveTo>
                <a:cubicBezTo>
                  <a:pt x="430842" y="85878"/>
                  <a:pt x="447007" y="116188"/>
                  <a:pt x="461152" y="147509"/>
                </a:cubicBezTo>
                <a:cubicBezTo>
                  <a:pt x="463172" y="152560"/>
                  <a:pt x="461152" y="163674"/>
                  <a:pt x="457112" y="167716"/>
                </a:cubicBezTo>
                <a:cubicBezTo>
                  <a:pt x="452059" y="170747"/>
                  <a:pt x="438925" y="170747"/>
                  <a:pt x="436905" y="167716"/>
                </a:cubicBezTo>
                <a:cubicBezTo>
                  <a:pt x="417709" y="141446"/>
                  <a:pt x="400533" y="114168"/>
                  <a:pt x="384368" y="85878"/>
                </a:cubicBezTo>
                <a:cubicBezTo>
                  <a:pt x="382348" y="81838"/>
                  <a:pt x="390430" y="72744"/>
                  <a:pt x="396492" y="61631"/>
                </a:cubicBezTo>
                <a:close/>
                <a:moveTo>
                  <a:pt x="150982" y="20207"/>
                </a:moveTo>
                <a:cubicBezTo>
                  <a:pt x="155022" y="18187"/>
                  <a:pt x="167146" y="28290"/>
                  <a:pt x="175229" y="32332"/>
                </a:cubicBezTo>
                <a:cubicBezTo>
                  <a:pt x="176238" y="36372"/>
                  <a:pt x="178260" y="40414"/>
                  <a:pt x="179269" y="44455"/>
                </a:cubicBezTo>
                <a:cubicBezTo>
                  <a:pt x="172198" y="47486"/>
                  <a:pt x="164115" y="50517"/>
                  <a:pt x="158053" y="54559"/>
                </a:cubicBezTo>
                <a:cubicBezTo>
                  <a:pt x="136837" y="67693"/>
                  <a:pt x="116630" y="81838"/>
                  <a:pt x="95414" y="94972"/>
                </a:cubicBezTo>
                <a:cubicBezTo>
                  <a:pt x="90360" y="98003"/>
                  <a:pt x="81269" y="95983"/>
                  <a:pt x="74196" y="96992"/>
                </a:cubicBezTo>
                <a:cubicBezTo>
                  <a:pt x="74196" y="88909"/>
                  <a:pt x="70155" y="75775"/>
                  <a:pt x="74196" y="72744"/>
                </a:cubicBezTo>
                <a:cubicBezTo>
                  <a:pt x="98445" y="53548"/>
                  <a:pt x="123701" y="36372"/>
                  <a:pt x="150982" y="20207"/>
                </a:cubicBezTo>
                <a:close/>
                <a:moveTo>
                  <a:pt x="254036" y="0"/>
                </a:moveTo>
                <a:cubicBezTo>
                  <a:pt x="278283" y="6062"/>
                  <a:pt x="303541" y="10102"/>
                  <a:pt x="326779" y="18187"/>
                </a:cubicBezTo>
                <a:cubicBezTo>
                  <a:pt x="332842" y="20207"/>
                  <a:pt x="335871" y="34352"/>
                  <a:pt x="339913" y="43445"/>
                </a:cubicBezTo>
                <a:cubicBezTo>
                  <a:pt x="331831" y="45465"/>
                  <a:pt x="323748" y="51528"/>
                  <a:pt x="315666" y="50517"/>
                </a:cubicBezTo>
                <a:cubicBezTo>
                  <a:pt x="292428" y="47485"/>
                  <a:pt x="269189" y="44454"/>
                  <a:pt x="246964" y="38392"/>
                </a:cubicBezTo>
                <a:cubicBezTo>
                  <a:pt x="238880" y="36372"/>
                  <a:pt x="228777" y="27278"/>
                  <a:pt x="225746" y="19196"/>
                </a:cubicBezTo>
                <a:cubicBezTo>
                  <a:pt x="222715" y="8082"/>
                  <a:pt x="236860" y="1011"/>
                  <a:pt x="2540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11525010" y="3171085"/>
            <a:ext cx="483393" cy="482002"/>
          </a:xfrm>
          <a:custGeom>
            <a:avLst/>
            <a:gdLst/>
            <a:ahLst/>
            <a:cxnLst/>
            <a:rect l="l" t="t" r="r" b="b"/>
            <a:pathLst>
              <a:path w="483393" h="482002" extrusionOk="0">
                <a:moveTo>
                  <a:pt x="168440" y="433508"/>
                </a:moveTo>
                <a:cubicBezTo>
                  <a:pt x="192687" y="436539"/>
                  <a:pt x="216936" y="441590"/>
                  <a:pt x="241184" y="447652"/>
                </a:cubicBezTo>
                <a:cubicBezTo>
                  <a:pt x="248255" y="449673"/>
                  <a:pt x="254317" y="458764"/>
                  <a:pt x="256337" y="465837"/>
                </a:cubicBezTo>
                <a:cubicBezTo>
                  <a:pt x="257348" y="468868"/>
                  <a:pt x="248255" y="476951"/>
                  <a:pt x="242193" y="479982"/>
                </a:cubicBezTo>
                <a:cubicBezTo>
                  <a:pt x="236132" y="483013"/>
                  <a:pt x="229059" y="480991"/>
                  <a:pt x="213905" y="482002"/>
                </a:cubicBezTo>
                <a:cubicBezTo>
                  <a:pt x="200769" y="478971"/>
                  <a:pt x="179553" y="474931"/>
                  <a:pt x="159346" y="466848"/>
                </a:cubicBezTo>
                <a:cubicBezTo>
                  <a:pt x="151264" y="463817"/>
                  <a:pt x="147223" y="451693"/>
                  <a:pt x="141161" y="443610"/>
                </a:cubicBezTo>
                <a:cubicBezTo>
                  <a:pt x="150255" y="439570"/>
                  <a:pt x="159346" y="432497"/>
                  <a:pt x="168440" y="433508"/>
                </a:cubicBezTo>
                <a:close/>
                <a:moveTo>
                  <a:pt x="402203" y="383496"/>
                </a:moveTo>
                <a:cubicBezTo>
                  <a:pt x="408139" y="384759"/>
                  <a:pt x="413444" y="389558"/>
                  <a:pt x="417990" y="399156"/>
                </a:cubicBezTo>
                <a:cubicBezTo>
                  <a:pt x="401825" y="428456"/>
                  <a:pt x="374544" y="445630"/>
                  <a:pt x="343226" y="458766"/>
                </a:cubicBezTo>
                <a:cubicBezTo>
                  <a:pt x="336152" y="461797"/>
                  <a:pt x="325039" y="455735"/>
                  <a:pt x="314936" y="452703"/>
                </a:cubicBezTo>
                <a:cubicBezTo>
                  <a:pt x="317967" y="444621"/>
                  <a:pt x="319987" y="434518"/>
                  <a:pt x="325039" y="429465"/>
                </a:cubicBezTo>
                <a:cubicBezTo>
                  <a:pt x="343226" y="415320"/>
                  <a:pt x="362422" y="402187"/>
                  <a:pt x="382629" y="389053"/>
                </a:cubicBezTo>
                <a:cubicBezTo>
                  <a:pt x="389701" y="384506"/>
                  <a:pt x="396268" y="382233"/>
                  <a:pt x="402203" y="383496"/>
                </a:cubicBezTo>
                <a:close/>
                <a:moveTo>
                  <a:pt x="37095" y="305195"/>
                </a:moveTo>
                <a:cubicBezTo>
                  <a:pt x="58312" y="336516"/>
                  <a:pt x="78519" y="363794"/>
                  <a:pt x="96704" y="392082"/>
                </a:cubicBezTo>
                <a:cubicBezTo>
                  <a:pt x="98726" y="396124"/>
                  <a:pt x="97715" y="405218"/>
                  <a:pt x="93673" y="408249"/>
                </a:cubicBezTo>
                <a:cubicBezTo>
                  <a:pt x="90644" y="411280"/>
                  <a:pt x="81550" y="413300"/>
                  <a:pt x="77508" y="411280"/>
                </a:cubicBezTo>
                <a:cubicBezTo>
                  <a:pt x="58312" y="405218"/>
                  <a:pt x="18908" y="344598"/>
                  <a:pt x="20931" y="324391"/>
                </a:cubicBezTo>
                <a:cubicBezTo>
                  <a:pt x="20931" y="319340"/>
                  <a:pt x="29013" y="314288"/>
                  <a:pt x="37095" y="305195"/>
                </a:cubicBezTo>
                <a:close/>
                <a:moveTo>
                  <a:pt x="455371" y="218308"/>
                </a:moveTo>
                <a:cubicBezTo>
                  <a:pt x="468504" y="230433"/>
                  <a:pt x="479618" y="235484"/>
                  <a:pt x="481638" y="243566"/>
                </a:cubicBezTo>
                <a:cubicBezTo>
                  <a:pt x="489723" y="267814"/>
                  <a:pt x="468504" y="322371"/>
                  <a:pt x="446277" y="343589"/>
                </a:cubicBezTo>
                <a:cubicBezTo>
                  <a:pt x="443246" y="341569"/>
                  <a:pt x="438195" y="339547"/>
                  <a:pt x="435163" y="336516"/>
                </a:cubicBezTo>
                <a:cubicBezTo>
                  <a:pt x="432132" y="333486"/>
                  <a:pt x="430112" y="327424"/>
                  <a:pt x="430112" y="324393"/>
                </a:cubicBezTo>
                <a:cubicBezTo>
                  <a:pt x="437186" y="292061"/>
                  <a:pt x="445268" y="258720"/>
                  <a:pt x="455371" y="218308"/>
                </a:cubicBezTo>
                <a:close/>
                <a:moveTo>
                  <a:pt x="37098" y="140513"/>
                </a:moveTo>
                <a:cubicBezTo>
                  <a:pt x="40129" y="143544"/>
                  <a:pt x="47200" y="146575"/>
                  <a:pt x="47200" y="148595"/>
                </a:cubicBezTo>
                <a:cubicBezTo>
                  <a:pt x="42149" y="181936"/>
                  <a:pt x="37098" y="215277"/>
                  <a:pt x="31035" y="248618"/>
                </a:cubicBezTo>
                <a:cubicBezTo>
                  <a:pt x="30024" y="251650"/>
                  <a:pt x="20933" y="256701"/>
                  <a:pt x="15879" y="255692"/>
                </a:cubicBezTo>
                <a:cubicBezTo>
                  <a:pt x="10828" y="254681"/>
                  <a:pt x="4766" y="249629"/>
                  <a:pt x="2746" y="244578"/>
                </a:cubicBezTo>
                <a:cubicBezTo>
                  <a:pt x="-7357" y="218309"/>
                  <a:pt x="11839" y="160720"/>
                  <a:pt x="37098" y="140513"/>
                </a:cubicBezTo>
                <a:close/>
                <a:moveTo>
                  <a:pt x="245223" y="108183"/>
                </a:moveTo>
                <a:cubicBezTo>
                  <a:pt x="320998" y="112223"/>
                  <a:pt x="374546" y="167792"/>
                  <a:pt x="373535" y="246598"/>
                </a:cubicBezTo>
                <a:cubicBezTo>
                  <a:pt x="372524" y="320351"/>
                  <a:pt x="310896" y="378951"/>
                  <a:pt x="236132" y="375920"/>
                </a:cubicBezTo>
                <a:cubicBezTo>
                  <a:pt x="167428" y="373900"/>
                  <a:pt x="106808" y="309238"/>
                  <a:pt x="107820" y="239525"/>
                </a:cubicBezTo>
                <a:cubicBezTo>
                  <a:pt x="108831" y="179916"/>
                  <a:pt x="163388" y="104141"/>
                  <a:pt x="245223" y="108183"/>
                </a:cubicBezTo>
                <a:close/>
                <a:moveTo>
                  <a:pt x="390710" y="69789"/>
                </a:moveTo>
                <a:cubicBezTo>
                  <a:pt x="398792" y="70800"/>
                  <a:pt x="410917" y="69789"/>
                  <a:pt x="413948" y="74840"/>
                </a:cubicBezTo>
                <a:cubicBezTo>
                  <a:pt x="431124" y="98079"/>
                  <a:pt x="448298" y="122326"/>
                  <a:pt x="462442" y="147584"/>
                </a:cubicBezTo>
                <a:cubicBezTo>
                  <a:pt x="470525" y="162738"/>
                  <a:pt x="457391" y="168801"/>
                  <a:pt x="442237" y="172843"/>
                </a:cubicBezTo>
                <a:cubicBezTo>
                  <a:pt x="424050" y="145564"/>
                  <a:pt x="405865" y="122326"/>
                  <a:pt x="390710" y="98079"/>
                </a:cubicBezTo>
                <a:cubicBezTo>
                  <a:pt x="386669" y="91007"/>
                  <a:pt x="390710" y="79891"/>
                  <a:pt x="390710" y="69789"/>
                </a:cubicBezTo>
                <a:close/>
                <a:moveTo>
                  <a:pt x="150252" y="18262"/>
                </a:moveTo>
                <a:cubicBezTo>
                  <a:pt x="155304" y="17251"/>
                  <a:pt x="166417" y="27354"/>
                  <a:pt x="177531" y="33416"/>
                </a:cubicBezTo>
                <a:cubicBezTo>
                  <a:pt x="170460" y="42509"/>
                  <a:pt x="167428" y="48572"/>
                  <a:pt x="162377" y="51601"/>
                </a:cubicBezTo>
                <a:cubicBezTo>
                  <a:pt x="140150" y="66757"/>
                  <a:pt x="118934" y="81910"/>
                  <a:pt x="95695" y="94035"/>
                </a:cubicBezTo>
                <a:cubicBezTo>
                  <a:pt x="89633" y="97066"/>
                  <a:pt x="78519" y="95046"/>
                  <a:pt x="71448" y="91004"/>
                </a:cubicBezTo>
                <a:cubicBezTo>
                  <a:pt x="69426" y="89995"/>
                  <a:pt x="69426" y="73828"/>
                  <a:pt x="73468" y="70799"/>
                </a:cubicBezTo>
                <a:cubicBezTo>
                  <a:pt x="98726" y="51601"/>
                  <a:pt x="123985" y="34427"/>
                  <a:pt x="150252" y="18262"/>
                </a:cubicBezTo>
                <a:close/>
                <a:moveTo>
                  <a:pt x="244212" y="77"/>
                </a:moveTo>
                <a:cubicBezTo>
                  <a:pt x="273513" y="4118"/>
                  <a:pt x="301801" y="11191"/>
                  <a:pt x="331101" y="18262"/>
                </a:cubicBezTo>
                <a:cubicBezTo>
                  <a:pt x="336153" y="19274"/>
                  <a:pt x="342215" y="30387"/>
                  <a:pt x="341204" y="36450"/>
                </a:cubicBezTo>
                <a:cubicBezTo>
                  <a:pt x="340195" y="42512"/>
                  <a:pt x="331101" y="51603"/>
                  <a:pt x="327059" y="50594"/>
                </a:cubicBezTo>
                <a:cubicBezTo>
                  <a:pt x="293718" y="44532"/>
                  <a:pt x="261388" y="35438"/>
                  <a:pt x="228047" y="27356"/>
                </a:cubicBezTo>
                <a:cubicBezTo>
                  <a:pt x="226027" y="27356"/>
                  <a:pt x="225016" y="23316"/>
                  <a:pt x="219965" y="14222"/>
                </a:cubicBezTo>
                <a:cubicBezTo>
                  <a:pt x="229059" y="8160"/>
                  <a:pt x="237141" y="-934"/>
                  <a:pt x="2442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2"/>
          <p:cNvSpPr/>
          <p:nvPr/>
        </p:nvSpPr>
        <p:spPr>
          <a:xfrm>
            <a:off x="11527607" y="5239803"/>
            <a:ext cx="478295" cy="474361"/>
          </a:xfrm>
          <a:custGeom>
            <a:avLst/>
            <a:gdLst/>
            <a:ahLst/>
            <a:cxnLst/>
            <a:rect l="l" t="t" r="r" b="b"/>
            <a:pathLst>
              <a:path w="478295" h="474361" extrusionOk="0">
                <a:moveTo>
                  <a:pt x="157705" y="426805"/>
                </a:moveTo>
                <a:cubicBezTo>
                  <a:pt x="183975" y="430848"/>
                  <a:pt x="210242" y="434888"/>
                  <a:pt x="235500" y="441961"/>
                </a:cubicBezTo>
                <a:cubicBezTo>
                  <a:pt x="242572" y="443981"/>
                  <a:pt x="246614" y="454084"/>
                  <a:pt x="252676" y="460146"/>
                </a:cubicBezTo>
                <a:cubicBezTo>
                  <a:pt x="245603" y="465198"/>
                  <a:pt x="238531" y="475302"/>
                  <a:pt x="232469" y="474291"/>
                </a:cubicBezTo>
                <a:cubicBezTo>
                  <a:pt x="198117" y="470251"/>
                  <a:pt x="160736" y="474291"/>
                  <a:pt x="135478" y="436908"/>
                </a:cubicBezTo>
                <a:cubicBezTo>
                  <a:pt x="145580" y="431857"/>
                  <a:pt x="151643" y="425796"/>
                  <a:pt x="157705" y="426805"/>
                </a:cubicBezTo>
                <a:close/>
                <a:moveTo>
                  <a:pt x="402202" y="375279"/>
                </a:moveTo>
                <a:cubicBezTo>
                  <a:pt x="412307" y="415692"/>
                  <a:pt x="359770" y="455095"/>
                  <a:pt x="309253" y="437919"/>
                </a:cubicBezTo>
                <a:cubicBezTo>
                  <a:pt x="339563" y="417714"/>
                  <a:pt x="369873" y="396495"/>
                  <a:pt x="402202" y="375279"/>
                </a:cubicBezTo>
                <a:close/>
                <a:moveTo>
                  <a:pt x="34193" y="306198"/>
                </a:moveTo>
                <a:cubicBezTo>
                  <a:pt x="37477" y="306072"/>
                  <a:pt x="40508" y="306577"/>
                  <a:pt x="41518" y="307587"/>
                </a:cubicBezTo>
                <a:cubicBezTo>
                  <a:pt x="60714" y="333856"/>
                  <a:pt x="78899" y="361135"/>
                  <a:pt x="97086" y="388413"/>
                </a:cubicBezTo>
                <a:cubicBezTo>
                  <a:pt x="98097" y="390433"/>
                  <a:pt x="97086" y="392456"/>
                  <a:pt x="97086" y="400538"/>
                </a:cubicBezTo>
                <a:cubicBezTo>
                  <a:pt x="90013" y="402558"/>
                  <a:pt x="75870" y="407609"/>
                  <a:pt x="73848" y="404580"/>
                </a:cubicBezTo>
                <a:cubicBezTo>
                  <a:pt x="53643" y="379322"/>
                  <a:pt x="35455" y="352041"/>
                  <a:pt x="18279" y="324763"/>
                </a:cubicBezTo>
                <a:cubicBezTo>
                  <a:pt x="16259" y="321732"/>
                  <a:pt x="21311" y="311629"/>
                  <a:pt x="25353" y="308598"/>
                </a:cubicBezTo>
                <a:cubicBezTo>
                  <a:pt x="27373" y="307082"/>
                  <a:pt x="30909" y="306324"/>
                  <a:pt x="34193" y="306198"/>
                </a:cubicBezTo>
                <a:close/>
                <a:moveTo>
                  <a:pt x="463833" y="211606"/>
                </a:moveTo>
                <a:cubicBezTo>
                  <a:pt x="490102" y="248989"/>
                  <a:pt x="473935" y="279299"/>
                  <a:pt x="466864" y="309609"/>
                </a:cubicBezTo>
                <a:cubicBezTo>
                  <a:pt x="462821" y="324763"/>
                  <a:pt x="454739" y="334868"/>
                  <a:pt x="430492" y="324763"/>
                </a:cubicBezTo>
                <a:cubicBezTo>
                  <a:pt x="445648" y="288391"/>
                  <a:pt x="438574" y="248989"/>
                  <a:pt x="463833" y="211606"/>
                </a:cubicBezTo>
                <a:close/>
                <a:moveTo>
                  <a:pt x="29393" y="124718"/>
                </a:moveTo>
                <a:cubicBezTo>
                  <a:pt x="39495" y="138863"/>
                  <a:pt x="48589" y="146946"/>
                  <a:pt x="47577" y="153008"/>
                </a:cubicBezTo>
                <a:cubicBezTo>
                  <a:pt x="43537" y="180286"/>
                  <a:pt x="37475" y="207565"/>
                  <a:pt x="31413" y="234844"/>
                </a:cubicBezTo>
                <a:cubicBezTo>
                  <a:pt x="30402" y="240906"/>
                  <a:pt x="18279" y="248988"/>
                  <a:pt x="16257" y="247979"/>
                </a:cubicBezTo>
                <a:cubicBezTo>
                  <a:pt x="9186" y="243937"/>
                  <a:pt x="92" y="236864"/>
                  <a:pt x="92" y="229792"/>
                </a:cubicBezTo>
                <a:cubicBezTo>
                  <a:pt x="-919" y="196451"/>
                  <a:pt x="6155" y="163110"/>
                  <a:pt x="29393" y="124718"/>
                </a:cubicBezTo>
                <a:close/>
                <a:moveTo>
                  <a:pt x="240549" y="101480"/>
                </a:moveTo>
                <a:cubicBezTo>
                  <a:pt x="310262" y="102491"/>
                  <a:pt x="372901" y="166141"/>
                  <a:pt x="371893" y="235854"/>
                </a:cubicBezTo>
                <a:cubicBezTo>
                  <a:pt x="370881" y="305565"/>
                  <a:pt x="309251" y="366184"/>
                  <a:pt x="237518" y="366184"/>
                </a:cubicBezTo>
                <a:cubicBezTo>
                  <a:pt x="166796" y="366184"/>
                  <a:pt x="107186" y="305565"/>
                  <a:pt x="108197" y="232823"/>
                </a:cubicBezTo>
                <a:cubicBezTo>
                  <a:pt x="106177" y="158059"/>
                  <a:pt x="176899" y="100469"/>
                  <a:pt x="240549" y="101480"/>
                </a:cubicBezTo>
                <a:close/>
                <a:moveTo>
                  <a:pt x="376944" y="66118"/>
                </a:moveTo>
                <a:cubicBezTo>
                  <a:pt x="394120" y="67129"/>
                  <a:pt x="404223" y="65107"/>
                  <a:pt x="407254" y="68138"/>
                </a:cubicBezTo>
                <a:cubicBezTo>
                  <a:pt x="425439" y="89357"/>
                  <a:pt x="441606" y="112593"/>
                  <a:pt x="456760" y="135831"/>
                </a:cubicBezTo>
                <a:cubicBezTo>
                  <a:pt x="459791" y="139871"/>
                  <a:pt x="451708" y="150985"/>
                  <a:pt x="449688" y="159067"/>
                </a:cubicBezTo>
                <a:cubicBezTo>
                  <a:pt x="443626" y="156036"/>
                  <a:pt x="434532" y="154016"/>
                  <a:pt x="431501" y="148965"/>
                </a:cubicBezTo>
                <a:cubicBezTo>
                  <a:pt x="414327" y="125726"/>
                  <a:pt x="399171" y="100468"/>
                  <a:pt x="376944" y="66118"/>
                </a:cubicBezTo>
                <a:close/>
                <a:moveTo>
                  <a:pt x="147602" y="7519"/>
                </a:moveTo>
                <a:cubicBezTo>
                  <a:pt x="169830" y="20652"/>
                  <a:pt x="170839" y="32777"/>
                  <a:pt x="158716" y="42880"/>
                </a:cubicBezTo>
                <a:cubicBezTo>
                  <a:pt x="137498" y="59047"/>
                  <a:pt x="115270" y="74201"/>
                  <a:pt x="93045" y="88346"/>
                </a:cubicBezTo>
                <a:cubicBezTo>
                  <a:pt x="87992" y="91377"/>
                  <a:pt x="78900" y="88346"/>
                  <a:pt x="71827" y="88346"/>
                </a:cubicBezTo>
                <a:cubicBezTo>
                  <a:pt x="71827" y="80263"/>
                  <a:pt x="68796" y="67129"/>
                  <a:pt x="72838" y="64098"/>
                </a:cubicBezTo>
                <a:cubicBezTo>
                  <a:pt x="97085" y="43891"/>
                  <a:pt x="123355" y="25706"/>
                  <a:pt x="147602" y="7519"/>
                </a:cubicBezTo>
                <a:close/>
                <a:moveTo>
                  <a:pt x="274396" y="70"/>
                </a:moveTo>
                <a:cubicBezTo>
                  <a:pt x="290561" y="701"/>
                  <a:pt x="305716" y="5500"/>
                  <a:pt x="320366" y="11561"/>
                </a:cubicBezTo>
                <a:cubicBezTo>
                  <a:pt x="326427" y="14592"/>
                  <a:pt x="330469" y="24695"/>
                  <a:pt x="334509" y="31768"/>
                </a:cubicBezTo>
                <a:cubicBezTo>
                  <a:pt x="327438" y="34800"/>
                  <a:pt x="319355" y="40862"/>
                  <a:pt x="313293" y="40862"/>
                </a:cubicBezTo>
                <a:cubicBezTo>
                  <a:pt x="290057" y="37831"/>
                  <a:pt x="267829" y="33788"/>
                  <a:pt x="245602" y="28737"/>
                </a:cubicBezTo>
                <a:cubicBezTo>
                  <a:pt x="237520" y="25706"/>
                  <a:pt x="230446" y="17624"/>
                  <a:pt x="222364" y="13583"/>
                </a:cubicBezTo>
                <a:cubicBezTo>
                  <a:pt x="241056" y="2974"/>
                  <a:pt x="258231" y="-562"/>
                  <a:pt x="274396" y="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6 Title and text left">
  <p:cSld name="CUSTOM_15"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19"/>
          <p:cNvSpPr txBox="1">
            <a:spLocks noGrp="1"/>
          </p:cNvSpPr>
          <p:nvPr>
            <p:ph type="title"/>
          </p:nvPr>
        </p:nvSpPr>
        <p:spPr>
          <a:xfrm>
            <a:off x="644200" y="974375"/>
            <a:ext cx="55815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09" name="Google Shape;509;p19"/>
          <p:cNvSpPr txBox="1">
            <a:spLocks noGrp="1"/>
          </p:cNvSpPr>
          <p:nvPr>
            <p:ph type="body" idx="1"/>
          </p:nvPr>
        </p:nvSpPr>
        <p:spPr>
          <a:xfrm>
            <a:off x="644050" y="2097700"/>
            <a:ext cx="5581500" cy="3565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r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510" name="Google Shape;510;p19"/>
          <p:cNvSpPr/>
          <p:nvPr/>
        </p:nvSpPr>
        <p:spPr>
          <a:xfrm flipH="1">
            <a:off x="7126100" y="107870"/>
            <a:ext cx="482531" cy="483946"/>
          </a:xfrm>
          <a:custGeom>
            <a:avLst/>
            <a:gdLst/>
            <a:ahLst/>
            <a:cxnLst/>
            <a:rect l="l" t="t" r="r" b="b"/>
            <a:pathLst>
              <a:path w="482531" h="483946" extrusionOk="0">
                <a:moveTo>
                  <a:pt x="165133" y="432421"/>
                </a:moveTo>
                <a:cubicBezTo>
                  <a:pt x="189381" y="435450"/>
                  <a:pt x="213628" y="441512"/>
                  <a:pt x="237875" y="447574"/>
                </a:cubicBezTo>
                <a:cubicBezTo>
                  <a:pt x="246969" y="449594"/>
                  <a:pt x="253031" y="459699"/>
                  <a:pt x="261114" y="465759"/>
                </a:cubicBezTo>
                <a:cubicBezTo>
                  <a:pt x="253031" y="470813"/>
                  <a:pt x="244949" y="476875"/>
                  <a:pt x="235855" y="480915"/>
                </a:cubicBezTo>
                <a:cubicBezTo>
                  <a:pt x="231813" y="482935"/>
                  <a:pt x="226762" y="480915"/>
                  <a:pt x="221710" y="480915"/>
                </a:cubicBezTo>
                <a:cubicBezTo>
                  <a:pt x="221710" y="481926"/>
                  <a:pt x="221710" y="482935"/>
                  <a:pt x="220699" y="483946"/>
                </a:cubicBezTo>
                <a:cubicBezTo>
                  <a:pt x="198472" y="477884"/>
                  <a:pt x="176247" y="471821"/>
                  <a:pt x="154020" y="463739"/>
                </a:cubicBezTo>
                <a:cubicBezTo>
                  <a:pt x="147957" y="461719"/>
                  <a:pt x="145937" y="449594"/>
                  <a:pt x="141895" y="442523"/>
                </a:cubicBezTo>
                <a:cubicBezTo>
                  <a:pt x="149977" y="438481"/>
                  <a:pt x="158060" y="431410"/>
                  <a:pt x="165133" y="432421"/>
                </a:cubicBezTo>
                <a:close/>
                <a:moveTo>
                  <a:pt x="406600" y="377861"/>
                </a:moveTo>
                <a:cubicBezTo>
                  <a:pt x="408622" y="381903"/>
                  <a:pt x="412662" y="384934"/>
                  <a:pt x="415693" y="387964"/>
                </a:cubicBezTo>
                <a:cubicBezTo>
                  <a:pt x="413673" y="396048"/>
                  <a:pt x="415693" y="409182"/>
                  <a:pt x="410642" y="413222"/>
                </a:cubicBezTo>
                <a:cubicBezTo>
                  <a:pt x="387404" y="431409"/>
                  <a:pt x="363156" y="447574"/>
                  <a:pt x="337898" y="462728"/>
                </a:cubicBezTo>
                <a:cubicBezTo>
                  <a:pt x="333858" y="464750"/>
                  <a:pt x="321733" y="461719"/>
                  <a:pt x="318702" y="456667"/>
                </a:cubicBezTo>
                <a:cubicBezTo>
                  <a:pt x="315670" y="452625"/>
                  <a:pt x="315670" y="439491"/>
                  <a:pt x="319713" y="436460"/>
                </a:cubicBezTo>
                <a:cubicBezTo>
                  <a:pt x="348000" y="416253"/>
                  <a:pt x="377301" y="397057"/>
                  <a:pt x="406600" y="377861"/>
                </a:cubicBezTo>
                <a:close/>
                <a:moveTo>
                  <a:pt x="29747" y="304108"/>
                </a:moveTo>
                <a:cubicBezTo>
                  <a:pt x="41870" y="312190"/>
                  <a:pt x="48943" y="315222"/>
                  <a:pt x="52983" y="321284"/>
                </a:cubicBezTo>
                <a:cubicBezTo>
                  <a:pt x="68139" y="342500"/>
                  <a:pt x="83293" y="364727"/>
                  <a:pt x="96429" y="387966"/>
                </a:cubicBezTo>
                <a:cubicBezTo>
                  <a:pt x="99460" y="394028"/>
                  <a:pt x="98449" y="408171"/>
                  <a:pt x="94409" y="411202"/>
                </a:cubicBezTo>
                <a:cubicBezTo>
                  <a:pt x="89355" y="415244"/>
                  <a:pt x="74202" y="414233"/>
                  <a:pt x="70159" y="409182"/>
                </a:cubicBezTo>
                <a:cubicBezTo>
                  <a:pt x="51974" y="385946"/>
                  <a:pt x="35810" y="360687"/>
                  <a:pt x="21665" y="335429"/>
                </a:cubicBezTo>
                <a:cubicBezTo>
                  <a:pt x="18634" y="329366"/>
                  <a:pt x="26716" y="317242"/>
                  <a:pt x="29747" y="304108"/>
                </a:cubicBezTo>
                <a:close/>
                <a:moveTo>
                  <a:pt x="468230" y="225302"/>
                </a:moveTo>
                <a:cubicBezTo>
                  <a:pt x="473282" y="231364"/>
                  <a:pt x="482375" y="238436"/>
                  <a:pt x="482375" y="244498"/>
                </a:cubicBezTo>
                <a:cubicBezTo>
                  <a:pt x="483386" y="280870"/>
                  <a:pt x="480355" y="315222"/>
                  <a:pt x="447014" y="353614"/>
                </a:cubicBezTo>
                <a:cubicBezTo>
                  <a:pt x="440952" y="336438"/>
                  <a:pt x="433881" y="327345"/>
                  <a:pt x="434890" y="319262"/>
                </a:cubicBezTo>
                <a:cubicBezTo>
                  <a:pt x="438932" y="292995"/>
                  <a:pt x="443983" y="267736"/>
                  <a:pt x="451054" y="242478"/>
                </a:cubicBezTo>
                <a:cubicBezTo>
                  <a:pt x="453077" y="235405"/>
                  <a:pt x="462168" y="231364"/>
                  <a:pt x="468230" y="225302"/>
                </a:cubicBezTo>
                <a:close/>
                <a:moveTo>
                  <a:pt x="41872" y="140435"/>
                </a:moveTo>
                <a:cubicBezTo>
                  <a:pt x="45914" y="148517"/>
                  <a:pt x="52985" y="156600"/>
                  <a:pt x="51974" y="163673"/>
                </a:cubicBezTo>
                <a:cubicBezTo>
                  <a:pt x="48943" y="187921"/>
                  <a:pt x="43892" y="213179"/>
                  <a:pt x="36821" y="237427"/>
                </a:cubicBezTo>
                <a:cubicBezTo>
                  <a:pt x="34800" y="245509"/>
                  <a:pt x="23687" y="251572"/>
                  <a:pt x="17625" y="258643"/>
                </a:cubicBezTo>
                <a:cubicBezTo>
                  <a:pt x="11562" y="250561"/>
                  <a:pt x="5500" y="242478"/>
                  <a:pt x="449" y="233384"/>
                </a:cubicBezTo>
                <a:cubicBezTo>
                  <a:pt x="-562" y="229344"/>
                  <a:pt x="449" y="224293"/>
                  <a:pt x="449" y="212168"/>
                </a:cubicBezTo>
                <a:cubicBezTo>
                  <a:pt x="5500" y="196003"/>
                  <a:pt x="10551" y="172765"/>
                  <a:pt x="19645" y="151549"/>
                </a:cubicBezTo>
                <a:cubicBezTo>
                  <a:pt x="21665" y="145486"/>
                  <a:pt x="33789" y="143466"/>
                  <a:pt x="41872" y="140435"/>
                </a:cubicBezTo>
                <a:close/>
                <a:moveTo>
                  <a:pt x="245958" y="108103"/>
                </a:moveTo>
                <a:cubicBezTo>
                  <a:pt x="319713" y="109114"/>
                  <a:pt x="377301" y="166702"/>
                  <a:pt x="378312" y="239446"/>
                </a:cubicBezTo>
                <a:cubicBezTo>
                  <a:pt x="378312" y="313199"/>
                  <a:pt x="318702" y="374830"/>
                  <a:pt x="244949" y="375841"/>
                </a:cubicBezTo>
                <a:cubicBezTo>
                  <a:pt x="170185" y="375841"/>
                  <a:pt x="110574" y="317242"/>
                  <a:pt x="111585" y="240455"/>
                </a:cubicBezTo>
                <a:cubicBezTo>
                  <a:pt x="111585" y="163671"/>
                  <a:pt x="169173" y="107094"/>
                  <a:pt x="245958" y="108103"/>
                </a:cubicBezTo>
                <a:close/>
                <a:moveTo>
                  <a:pt x="392457" y="63651"/>
                </a:moveTo>
                <a:cubicBezTo>
                  <a:pt x="454085" y="98003"/>
                  <a:pt x="476313" y="145486"/>
                  <a:pt x="444994" y="175796"/>
                </a:cubicBezTo>
                <a:cubicBezTo>
                  <a:pt x="425798" y="147509"/>
                  <a:pt x="404579" y="120228"/>
                  <a:pt x="387405" y="91941"/>
                </a:cubicBezTo>
                <a:cubicBezTo>
                  <a:pt x="383363" y="85878"/>
                  <a:pt x="390435" y="73754"/>
                  <a:pt x="392457" y="63651"/>
                </a:cubicBezTo>
                <a:close/>
                <a:moveTo>
                  <a:pt x="159592" y="16842"/>
                </a:moveTo>
                <a:cubicBezTo>
                  <a:pt x="168733" y="17931"/>
                  <a:pt x="173469" y="28539"/>
                  <a:pt x="174227" y="41421"/>
                </a:cubicBezTo>
                <a:cubicBezTo>
                  <a:pt x="147957" y="59608"/>
                  <a:pt x="122699" y="79813"/>
                  <a:pt x="94409" y="96989"/>
                </a:cubicBezTo>
                <a:cubicBezTo>
                  <a:pt x="89358" y="100020"/>
                  <a:pt x="77235" y="96989"/>
                  <a:pt x="70162" y="91938"/>
                </a:cubicBezTo>
                <a:cubicBezTo>
                  <a:pt x="67131" y="89917"/>
                  <a:pt x="68142" y="74762"/>
                  <a:pt x="72182" y="71730"/>
                </a:cubicBezTo>
                <a:cubicBezTo>
                  <a:pt x="97440" y="52534"/>
                  <a:pt x="121690" y="34350"/>
                  <a:pt x="148968" y="19194"/>
                </a:cubicBezTo>
                <a:cubicBezTo>
                  <a:pt x="153010" y="17173"/>
                  <a:pt x="156546" y="16479"/>
                  <a:pt x="159592" y="16842"/>
                </a:cubicBezTo>
                <a:close/>
                <a:moveTo>
                  <a:pt x="243937" y="0"/>
                </a:moveTo>
                <a:cubicBezTo>
                  <a:pt x="279298" y="2020"/>
                  <a:pt x="317691" y="3031"/>
                  <a:pt x="353054" y="36372"/>
                </a:cubicBezTo>
                <a:cubicBezTo>
                  <a:pt x="338909" y="43444"/>
                  <a:pt x="330827" y="51526"/>
                  <a:pt x="323754" y="50517"/>
                </a:cubicBezTo>
                <a:cubicBezTo>
                  <a:pt x="296474" y="46475"/>
                  <a:pt x="269196" y="41424"/>
                  <a:pt x="241917" y="34350"/>
                </a:cubicBezTo>
                <a:cubicBezTo>
                  <a:pt x="235855" y="33341"/>
                  <a:pt x="226761" y="22227"/>
                  <a:pt x="227772" y="19196"/>
                </a:cubicBezTo>
                <a:cubicBezTo>
                  <a:pt x="229792" y="11114"/>
                  <a:pt x="237875" y="0"/>
                  <a:pt x="24393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19"/>
          <p:cNvSpPr/>
          <p:nvPr/>
        </p:nvSpPr>
        <p:spPr>
          <a:xfrm flipH="1">
            <a:off x="9174052" y="106528"/>
            <a:ext cx="482076" cy="486627"/>
          </a:xfrm>
          <a:custGeom>
            <a:avLst/>
            <a:gdLst/>
            <a:ahLst/>
            <a:cxnLst/>
            <a:rect l="l" t="t" r="r" b="b"/>
            <a:pathLst>
              <a:path w="482076" h="486627" extrusionOk="0">
                <a:moveTo>
                  <a:pt x="165780" y="438483"/>
                </a:moveTo>
                <a:cubicBezTo>
                  <a:pt x="190027" y="441514"/>
                  <a:pt x="215286" y="447577"/>
                  <a:pt x="238524" y="453639"/>
                </a:cubicBezTo>
                <a:cubicBezTo>
                  <a:pt x="245596" y="455659"/>
                  <a:pt x="249638" y="464752"/>
                  <a:pt x="255700" y="470815"/>
                </a:cubicBezTo>
                <a:cubicBezTo>
                  <a:pt x="248627" y="475866"/>
                  <a:pt x="242564" y="481928"/>
                  <a:pt x="235493" y="484959"/>
                </a:cubicBezTo>
                <a:cubicBezTo>
                  <a:pt x="229431" y="487988"/>
                  <a:pt x="222359" y="485968"/>
                  <a:pt x="206194" y="485968"/>
                </a:cubicBezTo>
                <a:cubicBezTo>
                  <a:pt x="196090" y="482937"/>
                  <a:pt x="175882" y="479906"/>
                  <a:pt x="156686" y="472835"/>
                </a:cubicBezTo>
                <a:cubicBezTo>
                  <a:pt x="148604" y="469804"/>
                  <a:pt x="144564" y="457679"/>
                  <a:pt x="138501" y="449597"/>
                </a:cubicBezTo>
                <a:cubicBezTo>
                  <a:pt x="147595" y="445556"/>
                  <a:pt x="156686" y="437474"/>
                  <a:pt x="165780" y="438483"/>
                </a:cubicBezTo>
                <a:close/>
                <a:moveTo>
                  <a:pt x="403333" y="388092"/>
                </a:moveTo>
                <a:cubicBezTo>
                  <a:pt x="408511" y="390492"/>
                  <a:pt x="412805" y="396049"/>
                  <a:pt x="416341" y="404131"/>
                </a:cubicBezTo>
                <a:cubicBezTo>
                  <a:pt x="398154" y="436463"/>
                  <a:pt x="366833" y="453637"/>
                  <a:pt x="333495" y="467782"/>
                </a:cubicBezTo>
                <a:cubicBezTo>
                  <a:pt x="317328" y="474855"/>
                  <a:pt x="311267" y="463742"/>
                  <a:pt x="307225" y="447577"/>
                </a:cubicBezTo>
                <a:cubicBezTo>
                  <a:pt x="332484" y="428379"/>
                  <a:pt x="358751" y="409185"/>
                  <a:pt x="385020" y="390997"/>
                </a:cubicBezTo>
                <a:cubicBezTo>
                  <a:pt x="392093" y="386451"/>
                  <a:pt x="398155" y="385693"/>
                  <a:pt x="403333" y="388092"/>
                </a:cubicBezTo>
                <a:close/>
                <a:moveTo>
                  <a:pt x="34438" y="309161"/>
                </a:moveTo>
                <a:cubicBezTo>
                  <a:pt x="56665" y="340482"/>
                  <a:pt x="76870" y="367760"/>
                  <a:pt x="95058" y="396050"/>
                </a:cubicBezTo>
                <a:cubicBezTo>
                  <a:pt x="98089" y="400090"/>
                  <a:pt x="94047" y="411203"/>
                  <a:pt x="90006" y="416255"/>
                </a:cubicBezTo>
                <a:cubicBezTo>
                  <a:pt x="87984" y="419286"/>
                  <a:pt x="76870" y="420297"/>
                  <a:pt x="73841" y="417266"/>
                </a:cubicBezTo>
                <a:cubicBezTo>
                  <a:pt x="46561" y="396050"/>
                  <a:pt x="27365" y="366749"/>
                  <a:pt x="18273" y="333408"/>
                </a:cubicBezTo>
                <a:cubicBezTo>
                  <a:pt x="16251" y="328357"/>
                  <a:pt x="26356" y="320275"/>
                  <a:pt x="34438" y="309161"/>
                </a:cubicBezTo>
                <a:close/>
                <a:moveTo>
                  <a:pt x="466856" y="229346"/>
                </a:moveTo>
                <a:cubicBezTo>
                  <a:pt x="471908" y="236417"/>
                  <a:pt x="483021" y="243491"/>
                  <a:pt x="482012" y="249553"/>
                </a:cubicBezTo>
                <a:cubicBezTo>
                  <a:pt x="475950" y="283903"/>
                  <a:pt x="478981" y="322295"/>
                  <a:pt x="441598" y="356647"/>
                </a:cubicBezTo>
                <a:cubicBezTo>
                  <a:pt x="436547" y="340482"/>
                  <a:pt x="430484" y="331389"/>
                  <a:pt x="431495" y="322295"/>
                </a:cubicBezTo>
                <a:cubicBezTo>
                  <a:pt x="434526" y="298048"/>
                  <a:pt x="438569" y="273801"/>
                  <a:pt x="445640" y="249553"/>
                </a:cubicBezTo>
                <a:cubicBezTo>
                  <a:pt x="447660" y="241469"/>
                  <a:pt x="459785" y="236417"/>
                  <a:pt x="466856" y="229346"/>
                </a:cubicBezTo>
                <a:close/>
                <a:moveTo>
                  <a:pt x="37469" y="145488"/>
                </a:moveTo>
                <a:cubicBezTo>
                  <a:pt x="41509" y="145488"/>
                  <a:pt x="48583" y="154582"/>
                  <a:pt x="48583" y="158622"/>
                </a:cubicBezTo>
                <a:cubicBezTo>
                  <a:pt x="39489" y="193985"/>
                  <a:pt x="40500" y="231366"/>
                  <a:pt x="24335" y="263696"/>
                </a:cubicBezTo>
                <a:cubicBezTo>
                  <a:pt x="19282" y="264707"/>
                  <a:pt x="15242" y="264707"/>
                  <a:pt x="11200" y="263696"/>
                </a:cubicBezTo>
                <a:cubicBezTo>
                  <a:pt x="7159" y="257635"/>
                  <a:pt x="-923" y="250562"/>
                  <a:pt x="86" y="245511"/>
                </a:cubicBezTo>
                <a:cubicBezTo>
                  <a:pt x="5137" y="215201"/>
                  <a:pt x="11200" y="184891"/>
                  <a:pt x="18273" y="154582"/>
                </a:cubicBezTo>
                <a:cubicBezTo>
                  <a:pt x="19282" y="150539"/>
                  <a:pt x="30396" y="145488"/>
                  <a:pt x="37469" y="145488"/>
                </a:cubicBezTo>
                <a:close/>
                <a:moveTo>
                  <a:pt x="243575" y="112147"/>
                </a:moveTo>
                <a:cubicBezTo>
                  <a:pt x="316319" y="116189"/>
                  <a:pt x="371887" y="169735"/>
                  <a:pt x="372898" y="244500"/>
                </a:cubicBezTo>
                <a:cubicBezTo>
                  <a:pt x="372898" y="321284"/>
                  <a:pt x="317330" y="379883"/>
                  <a:pt x="241555" y="380895"/>
                </a:cubicBezTo>
                <a:cubicBezTo>
                  <a:pt x="168810" y="381906"/>
                  <a:pt x="108191" y="319264"/>
                  <a:pt x="107182" y="245511"/>
                </a:cubicBezTo>
                <a:cubicBezTo>
                  <a:pt x="106170" y="186911"/>
                  <a:pt x="160728" y="109116"/>
                  <a:pt x="243575" y="112147"/>
                </a:cubicBezTo>
                <a:close/>
                <a:moveTo>
                  <a:pt x="392092" y="64662"/>
                </a:moveTo>
                <a:cubicBezTo>
                  <a:pt x="431495" y="89920"/>
                  <a:pt x="448671" y="123261"/>
                  <a:pt x="461805" y="157611"/>
                </a:cubicBezTo>
                <a:cubicBezTo>
                  <a:pt x="463827" y="162665"/>
                  <a:pt x="453723" y="171756"/>
                  <a:pt x="445640" y="185901"/>
                </a:cubicBezTo>
                <a:cubicBezTo>
                  <a:pt x="421393" y="151551"/>
                  <a:pt x="400177" y="122250"/>
                  <a:pt x="380979" y="90932"/>
                </a:cubicBezTo>
                <a:cubicBezTo>
                  <a:pt x="378959" y="87900"/>
                  <a:pt x="387041" y="76787"/>
                  <a:pt x="392092" y="64662"/>
                </a:cubicBezTo>
                <a:close/>
                <a:moveTo>
                  <a:pt x="149617" y="17176"/>
                </a:moveTo>
                <a:cubicBezTo>
                  <a:pt x="158709" y="24247"/>
                  <a:pt x="166791" y="26270"/>
                  <a:pt x="167802" y="31321"/>
                </a:cubicBezTo>
                <a:cubicBezTo>
                  <a:pt x="169822" y="37383"/>
                  <a:pt x="169822" y="49506"/>
                  <a:pt x="165782" y="51526"/>
                </a:cubicBezTo>
                <a:cubicBezTo>
                  <a:pt x="140524" y="69713"/>
                  <a:pt x="115265" y="86889"/>
                  <a:pt x="88998" y="103054"/>
                </a:cubicBezTo>
                <a:cubicBezTo>
                  <a:pt x="84955" y="105074"/>
                  <a:pt x="74853" y="103054"/>
                  <a:pt x="72830" y="100023"/>
                </a:cubicBezTo>
                <a:cubicBezTo>
                  <a:pt x="69799" y="93961"/>
                  <a:pt x="66770" y="81836"/>
                  <a:pt x="69799" y="79816"/>
                </a:cubicBezTo>
                <a:cubicBezTo>
                  <a:pt x="95058" y="57588"/>
                  <a:pt x="122339" y="38392"/>
                  <a:pt x="149617" y="17176"/>
                </a:cubicBezTo>
                <a:close/>
                <a:moveTo>
                  <a:pt x="246606" y="0"/>
                </a:moveTo>
                <a:cubicBezTo>
                  <a:pt x="277925" y="9094"/>
                  <a:pt x="304194" y="14145"/>
                  <a:pt x="328442" y="23239"/>
                </a:cubicBezTo>
                <a:cubicBezTo>
                  <a:pt x="334504" y="25259"/>
                  <a:pt x="336524" y="37383"/>
                  <a:pt x="339555" y="45466"/>
                </a:cubicBezTo>
                <a:cubicBezTo>
                  <a:pt x="331473" y="49506"/>
                  <a:pt x="323390" y="56578"/>
                  <a:pt x="316319" y="55569"/>
                </a:cubicBezTo>
                <a:cubicBezTo>
                  <a:pt x="293081" y="52537"/>
                  <a:pt x="270854" y="46475"/>
                  <a:pt x="247615" y="42435"/>
                </a:cubicBezTo>
                <a:cubicBezTo>
                  <a:pt x="234482" y="40413"/>
                  <a:pt x="219328" y="37383"/>
                  <a:pt x="223368" y="21216"/>
                </a:cubicBezTo>
                <a:cubicBezTo>
                  <a:pt x="225388" y="12125"/>
                  <a:pt x="239533" y="6062"/>
                  <a:pt x="24660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p19"/>
          <p:cNvSpPr/>
          <p:nvPr/>
        </p:nvSpPr>
        <p:spPr>
          <a:xfrm flipH="1">
            <a:off x="8208232" y="107151"/>
            <a:ext cx="482992" cy="485381"/>
          </a:xfrm>
          <a:custGeom>
            <a:avLst/>
            <a:gdLst/>
            <a:ahLst/>
            <a:cxnLst/>
            <a:rect l="l" t="t" r="r" b="b"/>
            <a:pathLst>
              <a:path w="482992" h="485381" extrusionOk="0">
                <a:moveTo>
                  <a:pt x="167601" y="438482"/>
                </a:moveTo>
                <a:cubicBezTo>
                  <a:pt x="191848" y="441511"/>
                  <a:pt x="216098" y="447574"/>
                  <a:pt x="240345" y="452625"/>
                </a:cubicBezTo>
                <a:cubicBezTo>
                  <a:pt x="249439" y="454647"/>
                  <a:pt x="249439" y="454647"/>
                  <a:pt x="254490" y="481926"/>
                </a:cubicBezTo>
                <a:cubicBezTo>
                  <a:pt x="218118" y="490009"/>
                  <a:pt x="185788" y="482935"/>
                  <a:pt x="156488" y="470812"/>
                </a:cubicBezTo>
                <a:cubicBezTo>
                  <a:pt x="149416" y="467781"/>
                  <a:pt x="147396" y="454647"/>
                  <a:pt x="143354" y="446565"/>
                </a:cubicBezTo>
                <a:cubicBezTo>
                  <a:pt x="151436" y="443534"/>
                  <a:pt x="159519" y="437471"/>
                  <a:pt x="167601" y="438482"/>
                </a:cubicBezTo>
                <a:close/>
                <a:moveTo>
                  <a:pt x="397702" y="389482"/>
                </a:moveTo>
                <a:cubicBezTo>
                  <a:pt x="401491" y="389734"/>
                  <a:pt x="405532" y="390492"/>
                  <a:pt x="409068" y="390997"/>
                </a:cubicBezTo>
                <a:cubicBezTo>
                  <a:pt x="413110" y="392008"/>
                  <a:pt x="414119" y="398070"/>
                  <a:pt x="416141" y="402110"/>
                </a:cubicBezTo>
                <a:cubicBezTo>
                  <a:pt x="414119" y="407161"/>
                  <a:pt x="413110" y="412213"/>
                  <a:pt x="410079" y="415244"/>
                </a:cubicBezTo>
                <a:cubicBezTo>
                  <a:pt x="385831" y="432420"/>
                  <a:pt x="362593" y="449596"/>
                  <a:pt x="337335" y="464749"/>
                </a:cubicBezTo>
                <a:cubicBezTo>
                  <a:pt x="332283" y="467781"/>
                  <a:pt x="321170" y="460709"/>
                  <a:pt x="313087" y="458689"/>
                </a:cubicBezTo>
                <a:cubicBezTo>
                  <a:pt x="316118" y="450607"/>
                  <a:pt x="316118" y="439491"/>
                  <a:pt x="322181" y="435451"/>
                </a:cubicBezTo>
                <a:cubicBezTo>
                  <a:pt x="343397" y="419286"/>
                  <a:pt x="365624" y="405141"/>
                  <a:pt x="387852" y="390997"/>
                </a:cubicBezTo>
                <a:cubicBezTo>
                  <a:pt x="390377" y="389481"/>
                  <a:pt x="393913" y="389229"/>
                  <a:pt x="397702" y="389482"/>
                </a:cubicBezTo>
                <a:close/>
                <a:moveTo>
                  <a:pt x="39289" y="315221"/>
                </a:moveTo>
                <a:cubicBezTo>
                  <a:pt x="41309" y="317241"/>
                  <a:pt x="47372" y="320273"/>
                  <a:pt x="50403" y="325324"/>
                </a:cubicBezTo>
                <a:cubicBezTo>
                  <a:pt x="65557" y="346540"/>
                  <a:pt x="81722" y="368767"/>
                  <a:pt x="94857" y="390995"/>
                </a:cubicBezTo>
                <a:cubicBezTo>
                  <a:pt x="97889" y="397057"/>
                  <a:pt x="93846" y="407159"/>
                  <a:pt x="93846" y="416253"/>
                </a:cubicBezTo>
                <a:cubicBezTo>
                  <a:pt x="85764" y="415244"/>
                  <a:pt x="73639" y="417264"/>
                  <a:pt x="69599" y="412213"/>
                </a:cubicBezTo>
                <a:cubicBezTo>
                  <a:pt x="52423" y="389986"/>
                  <a:pt x="35247" y="367758"/>
                  <a:pt x="22113" y="343511"/>
                </a:cubicBezTo>
                <a:cubicBezTo>
                  <a:pt x="14031" y="329366"/>
                  <a:pt x="24133" y="314210"/>
                  <a:pt x="39289" y="315221"/>
                </a:cubicBezTo>
                <a:close/>
                <a:moveTo>
                  <a:pt x="466657" y="229346"/>
                </a:moveTo>
                <a:cubicBezTo>
                  <a:pt x="470697" y="228334"/>
                  <a:pt x="477771" y="235406"/>
                  <a:pt x="479791" y="239448"/>
                </a:cubicBezTo>
                <a:cubicBezTo>
                  <a:pt x="490905" y="268747"/>
                  <a:pt x="471708" y="328357"/>
                  <a:pt x="443419" y="348562"/>
                </a:cubicBezTo>
                <a:cubicBezTo>
                  <a:pt x="438367" y="343511"/>
                  <a:pt x="435336" y="340480"/>
                  <a:pt x="435336" y="338459"/>
                </a:cubicBezTo>
                <a:cubicBezTo>
                  <a:pt x="439378" y="306130"/>
                  <a:pt x="443419" y="273800"/>
                  <a:pt x="449481" y="241468"/>
                </a:cubicBezTo>
                <a:cubicBezTo>
                  <a:pt x="450492" y="236417"/>
                  <a:pt x="459584" y="230355"/>
                  <a:pt x="466657" y="229346"/>
                </a:cubicBezTo>
                <a:close/>
                <a:moveTo>
                  <a:pt x="39289" y="144477"/>
                </a:moveTo>
                <a:cubicBezTo>
                  <a:pt x="43331" y="152559"/>
                  <a:pt x="50402" y="160642"/>
                  <a:pt x="49393" y="167715"/>
                </a:cubicBezTo>
                <a:cubicBezTo>
                  <a:pt x="46362" y="192974"/>
                  <a:pt x="42320" y="217221"/>
                  <a:pt x="35249" y="241469"/>
                </a:cubicBezTo>
                <a:cubicBezTo>
                  <a:pt x="33226" y="249551"/>
                  <a:pt x="22113" y="255614"/>
                  <a:pt x="15041" y="262685"/>
                </a:cubicBezTo>
                <a:cubicBezTo>
                  <a:pt x="9990" y="255614"/>
                  <a:pt x="4939" y="248542"/>
                  <a:pt x="897" y="241469"/>
                </a:cubicBezTo>
                <a:cubicBezTo>
                  <a:pt x="-1123" y="236417"/>
                  <a:pt x="897" y="230355"/>
                  <a:pt x="897" y="215199"/>
                </a:cubicBezTo>
                <a:cubicBezTo>
                  <a:pt x="4939" y="202065"/>
                  <a:pt x="9990" y="178829"/>
                  <a:pt x="18073" y="157611"/>
                </a:cubicBezTo>
                <a:cubicBezTo>
                  <a:pt x="20093" y="151551"/>
                  <a:pt x="32217" y="148519"/>
                  <a:pt x="39289" y="144477"/>
                </a:cubicBezTo>
                <a:close/>
                <a:moveTo>
                  <a:pt x="240343" y="112146"/>
                </a:moveTo>
                <a:cubicBezTo>
                  <a:pt x="315107" y="111135"/>
                  <a:pt x="377749" y="169734"/>
                  <a:pt x="376738" y="244498"/>
                </a:cubicBezTo>
                <a:cubicBezTo>
                  <a:pt x="375727" y="328356"/>
                  <a:pt x="303993" y="379882"/>
                  <a:pt x="241354" y="379882"/>
                </a:cubicBezTo>
                <a:cubicBezTo>
                  <a:pt x="170630" y="379882"/>
                  <a:pt x="110011" y="320274"/>
                  <a:pt x="107990" y="248540"/>
                </a:cubicBezTo>
                <a:cubicBezTo>
                  <a:pt x="106979" y="173776"/>
                  <a:pt x="165579" y="113157"/>
                  <a:pt x="240343" y="112146"/>
                </a:cubicBezTo>
                <a:close/>
                <a:moveTo>
                  <a:pt x="403007" y="71733"/>
                </a:moveTo>
                <a:cubicBezTo>
                  <a:pt x="425234" y="76784"/>
                  <a:pt x="466658" y="144475"/>
                  <a:pt x="461606" y="165693"/>
                </a:cubicBezTo>
                <a:cubicBezTo>
                  <a:pt x="460595" y="170744"/>
                  <a:pt x="453524" y="173776"/>
                  <a:pt x="445439" y="180847"/>
                </a:cubicBezTo>
                <a:cubicBezTo>
                  <a:pt x="424223" y="150537"/>
                  <a:pt x="403007" y="122250"/>
                  <a:pt x="383811" y="92949"/>
                </a:cubicBezTo>
                <a:cubicBezTo>
                  <a:pt x="381789" y="89918"/>
                  <a:pt x="383811" y="80824"/>
                  <a:pt x="386842" y="76784"/>
                </a:cubicBezTo>
                <a:cubicBezTo>
                  <a:pt x="389873" y="72742"/>
                  <a:pt x="397956" y="70722"/>
                  <a:pt x="403007" y="71733"/>
                </a:cubicBezTo>
                <a:close/>
                <a:moveTo>
                  <a:pt x="152445" y="22228"/>
                </a:moveTo>
                <a:cubicBezTo>
                  <a:pt x="154467" y="21219"/>
                  <a:pt x="164570" y="34352"/>
                  <a:pt x="171641" y="41424"/>
                </a:cubicBezTo>
                <a:cubicBezTo>
                  <a:pt x="143353" y="63651"/>
                  <a:pt x="114053" y="84869"/>
                  <a:pt x="77681" y="112148"/>
                </a:cubicBezTo>
                <a:cubicBezTo>
                  <a:pt x="73641" y="96992"/>
                  <a:pt x="67578" y="81838"/>
                  <a:pt x="69599" y="79816"/>
                </a:cubicBezTo>
                <a:cubicBezTo>
                  <a:pt x="95868" y="59611"/>
                  <a:pt x="124157" y="40415"/>
                  <a:pt x="152445" y="22228"/>
                </a:cubicBezTo>
                <a:close/>
                <a:moveTo>
                  <a:pt x="251456" y="0"/>
                </a:moveTo>
                <a:cubicBezTo>
                  <a:pt x="281766" y="9094"/>
                  <a:pt x="306013" y="14145"/>
                  <a:pt x="329252" y="23239"/>
                </a:cubicBezTo>
                <a:cubicBezTo>
                  <a:pt x="335314" y="25259"/>
                  <a:pt x="337334" y="37383"/>
                  <a:pt x="340365" y="45466"/>
                </a:cubicBezTo>
                <a:cubicBezTo>
                  <a:pt x="332283" y="48495"/>
                  <a:pt x="324200" y="55569"/>
                  <a:pt x="317129" y="54557"/>
                </a:cubicBezTo>
                <a:cubicBezTo>
                  <a:pt x="295911" y="51528"/>
                  <a:pt x="274695" y="45466"/>
                  <a:pt x="253476" y="42435"/>
                </a:cubicBezTo>
                <a:cubicBezTo>
                  <a:pt x="240343" y="40413"/>
                  <a:pt x="225189" y="39404"/>
                  <a:pt x="228220" y="23239"/>
                </a:cubicBezTo>
                <a:cubicBezTo>
                  <a:pt x="229229" y="13134"/>
                  <a:pt x="244385" y="6062"/>
                  <a:pt x="25145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19"/>
          <p:cNvSpPr/>
          <p:nvPr/>
        </p:nvSpPr>
        <p:spPr>
          <a:xfrm flipH="1">
            <a:off x="5123919" y="109640"/>
            <a:ext cx="481303" cy="480393"/>
          </a:xfrm>
          <a:custGeom>
            <a:avLst/>
            <a:gdLst/>
            <a:ahLst/>
            <a:cxnLst/>
            <a:rect l="l" t="t" r="r" b="b"/>
            <a:pathLst>
              <a:path w="481303" h="480393" extrusionOk="0">
                <a:moveTo>
                  <a:pt x="167714" y="433767"/>
                </a:moveTo>
                <a:cubicBezTo>
                  <a:pt x="191961" y="436801"/>
                  <a:pt x="217219" y="441852"/>
                  <a:pt x="240458" y="448923"/>
                </a:cubicBezTo>
                <a:cubicBezTo>
                  <a:pt x="248540" y="450943"/>
                  <a:pt x="253592" y="462059"/>
                  <a:pt x="264705" y="474182"/>
                </a:cubicBezTo>
                <a:cubicBezTo>
                  <a:pt x="220251" y="487315"/>
                  <a:pt x="188932" y="477213"/>
                  <a:pt x="157611" y="466099"/>
                </a:cubicBezTo>
                <a:cubicBezTo>
                  <a:pt x="150540" y="464079"/>
                  <a:pt x="148518" y="449934"/>
                  <a:pt x="143466" y="441852"/>
                </a:cubicBezTo>
                <a:cubicBezTo>
                  <a:pt x="151549" y="438821"/>
                  <a:pt x="159631" y="432758"/>
                  <a:pt x="167714" y="433767"/>
                </a:cubicBezTo>
                <a:close/>
                <a:moveTo>
                  <a:pt x="406910" y="385148"/>
                </a:moveTo>
                <a:cubicBezTo>
                  <a:pt x="412215" y="387800"/>
                  <a:pt x="415751" y="393357"/>
                  <a:pt x="415245" y="400429"/>
                </a:cubicBezTo>
                <a:cubicBezTo>
                  <a:pt x="414236" y="403460"/>
                  <a:pt x="413225" y="408511"/>
                  <a:pt x="410194" y="411543"/>
                </a:cubicBezTo>
                <a:cubicBezTo>
                  <a:pt x="386957" y="428719"/>
                  <a:pt x="362708" y="445895"/>
                  <a:pt x="338461" y="461048"/>
                </a:cubicBezTo>
                <a:cubicBezTo>
                  <a:pt x="333409" y="464080"/>
                  <a:pt x="322296" y="457008"/>
                  <a:pt x="314213" y="454986"/>
                </a:cubicBezTo>
                <a:cubicBezTo>
                  <a:pt x="317244" y="446904"/>
                  <a:pt x="318253" y="436801"/>
                  <a:pt x="323307" y="432759"/>
                </a:cubicBezTo>
                <a:cubicBezTo>
                  <a:pt x="343512" y="416594"/>
                  <a:pt x="365739" y="401440"/>
                  <a:pt x="387966" y="387295"/>
                </a:cubicBezTo>
                <a:cubicBezTo>
                  <a:pt x="394533" y="382749"/>
                  <a:pt x="401606" y="382496"/>
                  <a:pt x="406910" y="385148"/>
                </a:cubicBezTo>
                <a:close/>
                <a:moveTo>
                  <a:pt x="36372" y="305457"/>
                </a:moveTo>
                <a:cubicBezTo>
                  <a:pt x="58600" y="335767"/>
                  <a:pt x="78807" y="364057"/>
                  <a:pt x="98003" y="393355"/>
                </a:cubicBezTo>
                <a:cubicBezTo>
                  <a:pt x="100024" y="396387"/>
                  <a:pt x="98003" y="406489"/>
                  <a:pt x="94972" y="409520"/>
                </a:cubicBezTo>
                <a:cubicBezTo>
                  <a:pt x="91941" y="412552"/>
                  <a:pt x="83859" y="415583"/>
                  <a:pt x="78807" y="413563"/>
                </a:cubicBezTo>
                <a:cubicBezTo>
                  <a:pt x="57591" y="407500"/>
                  <a:pt x="18187" y="345869"/>
                  <a:pt x="21218" y="323642"/>
                </a:cubicBezTo>
                <a:cubicBezTo>
                  <a:pt x="22227" y="318591"/>
                  <a:pt x="28290" y="314551"/>
                  <a:pt x="36372" y="305457"/>
                </a:cubicBezTo>
                <a:close/>
                <a:moveTo>
                  <a:pt x="465761" y="225642"/>
                </a:moveTo>
                <a:cubicBezTo>
                  <a:pt x="470813" y="231704"/>
                  <a:pt x="480917" y="237767"/>
                  <a:pt x="480917" y="244838"/>
                </a:cubicBezTo>
                <a:cubicBezTo>
                  <a:pt x="482937" y="282219"/>
                  <a:pt x="477886" y="317582"/>
                  <a:pt x="445556" y="353954"/>
                </a:cubicBezTo>
                <a:cubicBezTo>
                  <a:pt x="438483" y="334758"/>
                  <a:pt x="433431" y="327685"/>
                  <a:pt x="434440" y="321622"/>
                </a:cubicBezTo>
                <a:cubicBezTo>
                  <a:pt x="437471" y="295355"/>
                  <a:pt x="441514" y="269085"/>
                  <a:pt x="447576" y="243827"/>
                </a:cubicBezTo>
                <a:cubicBezTo>
                  <a:pt x="449596" y="236756"/>
                  <a:pt x="459699" y="231704"/>
                  <a:pt x="465761" y="225642"/>
                </a:cubicBezTo>
                <a:close/>
                <a:moveTo>
                  <a:pt x="29631" y="141531"/>
                </a:moveTo>
                <a:cubicBezTo>
                  <a:pt x="32394" y="141152"/>
                  <a:pt x="35614" y="141783"/>
                  <a:pt x="39403" y="143804"/>
                </a:cubicBezTo>
                <a:cubicBezTo>
                  <a:pt x="45466" y="146835"/>
                  <a:pt x="48497" y="161991"/>
                  <a:pt x="47486" y="171082"/>
                </a:cubicBezTo>
                <a:cubicBezTo>
                  <a:pt x="45466" y="192300"/>
                  <a:pt x="41423" y="213517"/>
                  <a:pt x="35361" y="234735"/>
                </a:cubicBezTo>
                <a:cubicBezTo>
                  <a:pt x="33341" y="243826"/>
                  <a:pt x="24247" y="255951"/>
                  <a:pt x="17176" y="256960"/>
                </a:cubicBezTo>
                <a:cubicBezTo>
                  <a:pt x="0" y="258982"/>
                  <a:pt x="0" y="242817"/>
                  <a:pt x="0" y="230693"/>
                </a:cubicBezTo>
                <a:cubicBezTo>
                  <a:pt x="1011" y="226650"/>
                  <a:pt x="1011" y="223619"/>
                  <a:pt x="1011" y="214528"/>
                </a:cubicBezTo>
                <a:cubicBezTo>
                  <a:pt x="5051" y="200383"/>
                  <a:pt x="9093" y="180176"/>
                  <a:pt x="14145" y="161991"/>
                </a:cubicBezTo>
                <a:cubicBezTo>
                  <a:pt x="17176" y="152897"/>
                  <a:pt x="21343" y="142667"/>
                  <a:pt x="29631" y="141531"/>
                </a:cubicBezTo>
                <a:close/>
                <a:moveTo>
                  <a:pt x="247531" y="109456"/>
                </a:moveTo>
                <a:cubicBezTo>
                  <a:pt x="319264" y="111477"/>
                  <a:pt x="378873" y="172096"/>
                  <a:pt x="377864" y="243829"/>
                </a:cubicBezTo>
                <a:cubicBezTo>
                  <a:pt x="376853" y="314551"/>
                  <a:pt x="310171" y="379212"/>
                  <a:pt x="239449" y="376181"/>
                </a:cubicBezTo>
                <a:cubicBezTo>
                  <a:pt x="166705" y="373150"/>
                  <a:pt x="107094" y="308491"/>
                  <a:pt x="109117" y="235746"/>
                </a:cubicBezTo>
                <a:cubicBezTo>
                  <a:pt x="112148" y="165025"/>
                  <a:pt x="174787" y="107434"/>
                  <a:pt x="247531" y="109456"/>
                </a:cubicBezTo>
                <a:close/>
                <a:moveTo>
                  <a:pt x="389986" y="58937"/>
                </a:moveTo>
                <a:cubicBezTo>
                  <a:pt x="430401" y="83184"/>
                  <a:pt x="447574" y="113494"/>
                  <a:pt x="460710" y="144815"/>
                </a:cubicBezTo>
                <a:cubicBezTo>
                  <a:pt x="463739" y="150877"/>
                  <a:pt x="457679" y="160980"/>
                  <a:pt x="456668" y="169062"/>
                </a:cubicBezTo>
                <a:cubicBezTo>
                  <a:pt x="448585" y="167042"/>
                  <a:pt x="437472" y="168053"/>
                  <a:pt x="433430" y="163000"/>
                </a:cubicBezTo>
                <a:cubicBezTo>
                  <a:pt x="416256" y="140772"/>
                  <a:pt x="401100" y="117536"/>
                  <a:pt x="386955" y="93289"/>
                </a:cubicBezTo>
                <a:cubicBezTo>
                  <a:pt x="382915" y="86215"/>
                  <a:pt x="387966" y="75102"/>
                  <a:pt x="389986" y="58937"/>
                </a:cubicBezTo>
                <a:close/>
                <a:moveTo>
                  <a:pt x="147508" y="21554"/>
                </a:moveTo>
                <a:cubicBezTo>
                  <a:pt x="152559" y="18525"/>
                  <a:pt x="163673" y="24585"/>
                  <a:pt x="169735" y="28628"/>
                </a:cubicBezTo>
                <a:cubicBezTo>
                  <a:pt x="171755" y="30648"/>
                  <a:pt x="168724" y="44793"/>
                  <a:pt x="164684" y="47824"/>
                </a:cubicBezTo>
                <a:cubicBezTo>
                  <a:pt x="138415" y="66011"/>
                  <a:pt x="111136" y="83185"/>
                  <a:pt x="83858" y="100361"/>
                </a:cubicBezTo>
                <a:cubicBezTo>
                  <a:pt x="78807" y="99350"/>
                  <a:pt x="74764" y="98341"/>
                  <a:pt x="71733" y="97330"/>
                </a:cubicBezTo>
                <a:cubicBezTo>
                  <a:pt x="72744" y="88238"/>
                  <a:pt x="69713" y="75103"/>
                  <a:pt x="74764" y="71062"/>
                </a:cubicBezTo>
                <a:cubicBezTo>
                  <a:pt x="98001" y="52875"/>
                  <a:pt x="122250" y="36710"/>
                  <a:pt x="147508" y="21554"/>
                </a:cubicBezTo>
                <a:close/>
                <a:moveTo>
                  <a:pt x="258722" y="118"/>
                </a:moveTo>
                <a:cubicBezTo>
                  <a:pt x="285481" y="1350"/>
                  <a:pt x="326589" y="11959"/>
                  <a:pt x="336439" y="22567"/>
                </a:cubicBezTo>
                <a:cubicBezTo>
                  <a:pt x="338459" y="26608"/>
                  <a:pt x="339470" y="30650"/>
                  <a:pt x="343510" y="37723"/>
                </a:cubicBezTo>
                <a:cubicBezTo>
                  <a:pt x="335428" y="42775"/>
                  <a:pt x="328356" y="50857"/>
                  <a:pt x="322294" y="49846"/>
                </a:cubicBezTo>
                <a:cubicBezTo>
                  <a:pt x="295015" y="45806"/>
                  <a:pt x="267737" y="40752"/>
                  <a:pt x="240458" y="33681"/>
                </a:cubicBezTo>
                <a:cubicBezTo>
                  <a:pt x="235407" y="32670"/>
                  <a:pt x="229345" y="23578"/>
                  <a:pt x="228333" y="16505"/>
                </a:cubicBezTo>
                <a:cubicBezTo>
                  <a:pt x="227322" y="12465"/>
                  <a:pt x="233385" y="5391"/>
                  <a:pt x="238436" y="2360"/>
                </a:cubicBezTo>
                <a:cubicBezTo>
                  <a:pt x="242478" y="339"/>
                  <a:pt x="249803" y="-292"/>
                  <a:pt x="258722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4" name="Google Shape;514;p19"/>
          <p:cNvSpPr/>
          <p:nvPr/>
        </p:nvSpPr>
        <p:spPr>
          <a:xfrm flipH="1">
            <a:off x="3070873" y="108544"/>
            <a:ext cx="482894" cy="482585"/>
          </a:xfrm>
          <a:custGeom>
            <a:avLst/>
            <a:gdLst/>
            <a:ahLst/>
            <a:cxnLst/>
            <a:rect l="l" t="t" r="r" b="b"/>
            <a:pathLst>
              <a:path w="482894" h="482585" extrusionOk="0">
                <a:moveTo>
                  <a:pt x="165126" y="434441"/>
                </a:moveTo>
                <a:cubicBezTo>
                  <a:pt x="189373" y="437472"/>
                  <a:pt x="213621" y="442523"/>
                  <a:pt x="237868" y="448585"/>
                </a:cubicBezTo>
                <a:cubicBezTo>
                  <a:pt x="244941" y="450606"/>
                  <a:pt x="251004" y="458688"/>
                  <a:pt x="258075" y="463739"/>
                </a:cubicBezTo>
                <a:cubicBezTo>
                  <a:pt x="249993" y="469802"/>
                  <a:pt x="242919" y="475864"/>
                  <a:pt x="234837" y="480915"/>
                </a:cubicBezTo>
                <a:cubicBezTo>
                  <a:pt x="231808" y="483946"/>
                  <a:pt x="225745" y="481926"/>
                  <a:pt x="210590" y="481926"/>
                </a:cubicBezTo>
                <a:cubicBezTo>
                  <a:pt x="198465" y="478895"/>
                  <a:pt x="175229" y="473844"/>
                  <a:pt x="154013" y="464750"/>
                </a:cubicBezTo>
                <a:cubicBezTo>
                  <a:pt x="147950" y="462730"/>
                  <a:pt x="145930" y="450606"/>
                  <a:pt x="141888" y="443532"/>
                </a:cubicBezTo>
                <a:cubicBezTo>
                  <a:pt x="149970" y="440503"/>
                  <a:pt x="158053" y="433430"/>
                  <a:pt x="165126" y="434441"/>
                </a:cubicBezTo>
                <a:close/>
                <a:moveTo>
                  <a:pt x="392447" y="386958"/>
                </a:moveTo>
                <a:cubicBezTo>
                  <a:pt x="395479" y="383924"/>
                  <a:pt x="408614" y="390998"/>
                  <a:pt x="419728" y="394029"/>
                </a:cubicBezTo>
                <a:cubicBezTo>
                  <a:pt x="382345" y="446566"/>
                  <a:pt x="356078" y="461720"/>
                  <a:pt x="310612" y="456668"/>
                </a:cubicBezTo>
                <a:cubicBezTo>
                  <a:pt x="325768" y="416256"/>
                  <a:pt x="368200" y="412214"/>
                  <a:pt x="392447" y="386958"/>
                </a:cubicBezTo>
                <a:close/>
                <a:moveTo>
                  <a:pt x="35804" y="305119"/>
                </a:moveTo>
                <a:cubicBezTo>
                  <a:pt x="59042" y="338460"/>
                  <a:pt x="77227" y="364729"/>
                  <a:pt x="94403" y="392008"/>
                </a:cubicBezTo>
                <a:cubicBezTo>
                  <a:pt x="97434" y="396048"/>
                  <a:pt x="94403" y="407162"/>
                  <a:pt x="91371" y="412213"/>
                </a:cubicBezTo>
                <a:cubicBezTo>
                  <a:pt x="89351" y="415244"/>
                  <a:pt x="78238" y="415244"/>
                  <a:pt x="75207" y="412213"/>
                </a:cubicBezTo>
                <a:cubicBezTo>
                  <a:pt x="48939" y="389986"/>
                  <a:pt x="28732" y="362707"/>
                  <a:pt x="20650" y="328357"/>
                </a:cubicBezTo>
                <a:cubicBezTo>
                  <a:pt x="19639" y="323304"/>
                  <a:pt x="27721" y="317244"/>
                  <a:pt x="35804" y="305119"/>
                </a:cubicBezTo>
                <a:close/>
                <a:moveTo>
                  <a:pt x="453067" y="228333"/>
                </a:moveTo>
                <a:cubicBezTo>
                  <a:pt x="475294" y="226313"/>
                  <a:pt x="485399" y="235407"/>
                  <a:pt x="482368" y="248540"/>
                </a:cubicBezTo>
                <a:cubicBezTo>
                  <a:pt x="477316" y="282890"/>
                  <a:pt x="480345" y="320273"/>
                  <a:pt x="445996" y="347552"/>
                </a:cubicBezTo>
                <a:cubicBezTo>
                  <a:pt x="439933" y="342501"/>
                  <a:pt x="431851" y="337450"/>
                  <a:pt x="431851" y="334418"/>
                </a:cubicBezTo>
                <a:cubicBezTo>
                  <a:pt x="438924" y="298046"/>
                  <a:pt x="447007" y="261674"/>
                  <a:pt x="453067" y="228333"/>
                </a:cubicBezTo>
                <a:close/>
                <a:moveTo>
                  <a:pt x="35806" y="141446"/>
                </a:moveTo>
                <a:cubicBezTo>
                  <a:pt x="38837" y="142457"/>
                  <a:pt x="42877" y="143466"/>
                  <a:pt x="43888" y="145488"/>
                </a:cubicBezTo>
                <a:cubicBezTo>
                  <a:pt x="53991" y="182869"/>
                  <a:pt x="36815" y="217221"/>
                  <a:pt x="27723" y="251571"/>
                </a:cubicBezTo>
                <a:cubicBezTo>
                  <a:pt x="24692" y="261676"/>
                  <a:pt x="7516" y="256624"/>
                  <a:pt x="2465" y="245511"/>
                </a:cubicBezTo>
                <a:cubicBezTo>
                  <a:pt x="-6629" y="219241"/>
                  <a:pt x="10547" y="162664"/>
                  <a:pt x="35806" y="141446"/>
                </a:cubicBezTo>
                <a:close/>
                <a:moveTo>
                  <a:pt x="242919" y="109114"/>
                </a:moveTo>
                <a:cubicBezTo>
                  <a:pt x="304550" y="107094"/>
                  <a:pt x="381334" y="167714"/>
                  <a:pt x="373252" y="245509"/>
                </a:cubicBezTo>
                <a:cubicBezTo>
                  <a:pt x="372241" y="320273"/>
                  <a:pt x="312632" y="378873"/>
                  <a:pt x="237868" y="376853"/>
                </a:cubicBezTo>
                <a:cubicBezTo>
                  <a:pt x="168155" y="374831"/>
                  <a:pt x="107536" y="313200"/>
                  <a:pt x="107536" y="242478"/>
                </a:cubicBezTo>
                <a:cubicBezTo>
                  <a:pt x="107536" y="168725"/>
                  <a:pt x="168155" y="112145"/>
                  <a:pt x="242919" y="109114"/>
                </a:cubicBezTo>
                <a:close/>
                <a:moveTo>
                  <a:pt x="396492" y="61631"/>
                </a:moveTo>
                <a:cubicBezTo>
                  <a:pt x="430842" y="85878"/>
                  <a:pt x="447007" y="116188"/>
                  <a:pt x="461152" y="147509"/>
                </a:cubicBezTo>
                <a:cubicBezTo>
                  <a:pt x="463172" y="152560"/>
                  <a:pt x="461152" y="163674"/>
                  <a:pt x="457112" y="167716"/>
                </a:cubicBezTo>
                <a:cubicBezTo>
                  <a:pt x="452059" y="170747"/>
                  <a:pt x="438925" y="170747"/>
                  <a:pt x="436905" y="167716"/>
                </a:cubicBezTo>
                <a:cubicBezTo>
                  <a:pt x="417709" y="141447"/>
                  <a:pt x="400533" y="114168"/>
                  <a:pt x="384368" y="85878"/>
                </a:cubicBezTo>
                <a:cubicBezTo>
                  <a:pt x="382348" y="81838"/>
                  <a:pt x="390430" y="72745"/>
                  <a:pt x="396492" y="61631"/>
                </a:cubicBezTo>
                <a:close/>
                <a:moveTo>
                  <a:pt x="150982" y="20207"/>
                </a:moveTo>
                <a:cubicBezTo>
                  <a:pt x="155022" y="18187"/>
                  <a:pt x="167146" y="28290"/>
                  <a:pt x="175229" y="32332"/>
                </a:cubicBezTo>
                <a:cubicBezTo>
                  <a:pt x="176238" y="36372"/>
                  <a:pt x="178260" y="40415"/>
                  <a:pt x="179269" y="44455"/>
                </a:cubicBezTo>
                <a:cubicBezTo>
                  <a:pt x="172198" y="47486"/>
                  <a:pt x="164115" y="50517"/>
                  <a:pt x="158053" y="54559"/>
                </a:cubicBezTo>
                <a:cubicBezTo>
                  <a:pt x="136837" y="67693"/>
                  <a:pt x="116630" y="81838"/>
                  <a:pt x="95414" y="94972"/>
                </a:cubicBezTo>
                <a:cubicBezTo>
                  <a:pt x="90360" y="98003"/>
                  <a:pt x="81269" y="95983"/>
                  <a:pt x="74196" y="96992"/>
                </a:cubicBezTo>
                <a:cubicBezTo>
                  <a:pt x="74196" y="88910"/>
                  <a:pt x="70155" y="75776"/>
                  <a:pt x="74196" y="72745"/>
                </a:cubicBezTo>
                <a:cubicBezTo>
                  <a:pt x="98445" y="53548"/>
                  <a:pt x="123701" y="36372"/>
                  <a:pt x="150982" y="20207"/>
                </a:cubicBezTo>
                <a:close/>
                <a:moveTo>
                  <a:pt x="254036" y="0"/>
                </a:moveTo>
                <a:cubicBezTo>
                  <a:pt x="278283" y="6062"/>
                  <a:pt x="303541" y="10103"/>
                  <a:pt x="326779" y="18187"/>
                </a:cubicBezTo>
                <a:cubicBezTo>
                  <a:pt x="332842" y="20207"/>
                  <a:pt x="335871" y="34352"/>
                  <a:pt x="339913" y="43446"/>
                </a:cubicBezTo>
                <a:cubicBezTo>
                  <a:pt x="331831" y="45466"/>
                  <a:pt x="323748" y="51528"/>
                  <a:pt x="315666" y="50517"/>
                </a:cubicBezTo>
                <a:cubicBezTo>
                  <a:pt x="292428" y="47486"/>
                  <a:pt x="269189" y="44455"/>
                  <a:pt x="246964" y="38392"/>
                </a:cubicBezTo>
                <a:cubicBezTo>
                  <a:pt x="238880" y="36372"/>
                  <a:pt x="228777" y="27279"/>
                  <a:pt x="225746" y="19196"/>
                </a:cubicBezTo>
                <a:cubicBezTo>
                  <a:pt x="222715" y="8082"/>
                  <a:pt x="236860" y="1011"/>
                  <a:pt x="2540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19"/>
          <p:cNvSpPr/>
          <p:nvPr/>
        </p:nvSpPr>
        <p:spPr>
          <a:xfrm flipH="1">
            <a:off x="6137192" y="108832"/>
            <a:ext cx="483393" cy="482001"/>
          </a:xfrm>
          <a:custGeom>
            <a:avLst/>
            <a:gdLst/>
            <a:ahLst/>
            <a:cxnLst/>
            <a:rect l="l" t="t" r="r" b="b"/>
            <a:pathLst>
              <a:path w="483393" h="482001" extrusionOk="0">
                <a:moveTo>
                  <a:pt x="168439" y="433507"/>
                </a:moveTo>
                <a:cubicBezTo>
                  <a:pt x="192687" y="436538"/>
                  <a:pt x="216936" y="441589"/>
                  <a:pt x="241183" y="447651"/>
                </a:cubicBezTo>
                <a:cubicBezTo>
                  <a:pt x="248255" y="449671"/>
                  <a:pt x="254317" y="458763"/>
                  <a:pt x="256337" y="465836"/>
                </a:cubicBezTo>
                <a:cubicBezTo>
                  <a:pt x="257348" y="468867"/>
                  <a:pt x="248255" y="476950"/>
                  <a:pt x="242192" y="479981"/>
                </a:cubicBezTo>
                <a:cubicBezTo>
                  <a:pt x="236132" y="483012"/>
                  <a:pt x="229059" y="480990"/>
                  <a:pt x="213905" y="482001"/>
                </a:cubicBezTo>
                <a:cubicBezTo>
                  <a:pt x="200769" y="478970"/>
                  <a:pt x="179553" y="474930"/>
                  <a:pt x="159346" y="466847"/>
                </a:cubicBezTo>
                <a:cubicBezTo>
                  <a:pt x="151263" y="463816"/>
                  <a:pt x="147223" y="451692"/>
                  <a:pt x="141161" y="443609"/>
                </a:cubicBezTo>
                <a:cubicBezTo>
                  <a:pt x="150254" y="439569"/>
                  <a:pt x="159346" y="432496"/>
                  <a:pt x="168439" y="433507"/>
                </a:cubicBezTo>
                <a:close/>
                <a:moveTo>
                  <a:pt x="402203" y="383495"/>
                </a:moveTo>
                <a:cubicBezTo>
                  <a:pt x="408139" y="384757"/>
                  <a:pt x="413444" y="389556"/>
                  <a:pt x="417990" y="399154"/>
                </a:cubicBezTo>
                <a:cubicBezTo>
                  <a:pt x="401825" y="428455"/>
                  <a:pt x="374545" y="445629"/>
                  <a:pt x="343226" y="458765"/>
                </a:cubicBezTo>
                <a:cubicBezTo>
                  <a:pt x="336152" y="461796"/>
                  <a:pt x="325039" y="455733"/>
                  <a:pt x="314936" y="452702"/>
                </a:cubicBezTo>
                <a:cubicBezTo>
                  <a:pt x="317967" y="444620"/>
                  <a:pt x="319988" y="434517"/>
                  <a:pt x="325039" y="429464"/>
                </a:cubicBezTo>
                <a:cubicBezTo>
                  <a:pt x="343226" y="415319"/>
                  <a:pt x="362422" y="402186"/>
                  <a:pt x="382629" y="389052"/>
                </a:cubicBezTo>
                <a:cubicBezTo>
                  <a:pt x="389701" y="384505"/>
                  <a:pt x="396268" y="382232"/>
                  <a:pt x="402203" y="383495"/>
                </a:cubicBezTo>
                <a:close/>
                <a:moveTo>
                  <a:pt x="37095" y="305194"/>
                </a:moveTo>
                <a:cubicBezTo>
                  <a:pt x="58311" y="336515"/>
                  <a:pt x="78519" y="363793"/>
                  <a:pt x="96704" y="392081"/>
                </a:cubicBezTo>
                <a:cubicBezTo>
                  <a:pt x="98726" y="396123"/>
                  <a:pt x="97715" y="405217"/>
                  <a:pt x="93673" y="408248"/>
                </a:cubicBezTo>
                <a:cubicBezTo>
                  <a:pt x="90643" y="411279"/>
                  <a:pt x="81550" y="413299"/>
                  <a:pt x="77508" y="411279"/>
                </a:cubicBezTo>
                <a:cubicBezTo>
                  <a:pt x="58311" y="405217"/>
                  <a:pt x="18908" y="344597"/>
                  <a:pt x="20930" y="324390"/>
                </a:cubicBezTo>
                <a:cubicBezTo>
                  <a:pt x="20930" y="319339"/>
                  <a:pt x="29013" y="314288"/>
                  <a:pt x="37095" y="305194"/>
                </a:cubicBezTo>
                <a:close/>
                <a:moveTo>
                  <a:pt x="455371" y="218307"/>
                </a:moveTo>
                <a:cubicBezTo>
                  <a:pt x="468505" y="230432"/>
                  <a:pt x="479618" y="235483"/>
                  <a:pt x="481638" y="243565"/>
                </a:cubicBezTo>
                <a:cubicBezTo>
                  <a:pt x="489723" y="267813"/>
                  <a:pt x="468505" y="322370"/>
                  <a:pt x="446277" y="343588"/>
                </a:cubicBezTo>
                <a:cubicBezTo>
                  <a:pt x="443246" y="341568"/>
                  <a:pt x="438195" y="339546"/>
                  <a:pt x="435164" y="336515"/>
                </a:cubicBezTo>
                <a:cubicBezTo>
                  <a:pt x="432132" y="333486"/>
                  <a:pt x="430112" y="327423"/>
                  <a:pt x="430112" y="324392"/>
                </a:cubicBezTo>
                <a:cubicBezTo>
                  <a:pt x="437186" y="292060"/>
                  <a:pt x="445268" y="258719"/>
                  <a:pt x="455371" y="218307"/>
                </a:cubicBezTo>
                <a:close/>
                <a:moveTo>
                  <a:pt x="37097" y="140512"/>
                </a:moveTo>
                <a:cubicBezTo>
                  <a:pt x="40128" y="143543"/>
                  <a:pt x="47200" y="146574"/>
                  <a:pt x="47200" y="148594"/>
                </a:cubicBezTo>
                <a:cubicBezTo>
                  <a:pt x="42149" y="181935"/>
                  <a:pt x="37097" y="215276"/>
                  <a:pt x="31035" y="248617"/>
                </a:cubicBezTo>
                <a:cubicBezTo>
                  <a:pt x="30024" y="251649"/>
                  <a:pt x="20933" y="256700"/>
                  <a:pt x="15879" y="255691"/>
                </a:cubicBezTo>
                <a:cubicBezTo>
                  <a:pt x="10828" y="254680"/>
                  <a:pt x="4766" y="249629"/>
                  <a:pt x="2746" y="244577"/>
                </a:cubicBezTo>
                <a:cubicBezTo>
                  <a:pt x="-7357" y="218308"/>
                  <a:pt x="11839" y="160719"/>
                  <a:pt x="37097" y="140512"/>
                </a:cubicBezTo>
                <a:close/>
                <a:moveTo>
                  <a:pt x="245223" y="108182"/>
                </a:moveTo>
                <a:cubicBezTo>
                  <a:pt x="320999" y="112222"/>
                  <a:pt x="374547" y="167791"/>
                  <a:pt x="373536" y="246597"/>
                </a:cubicBezTo>
                <a:cubicBezTo>
                  <a:pt x="372525" y="320351"/>
                  <a:pt x="310896" y="378950"/>
                  <a:pt x="236132" y="375919"/>
                </a:cubicBezTo>
                <a:cubicBezTo>
                  <a:pt x="167428" y="373899"/>
                  <a:pt x="106808" y="309237"/>
                  <a:pt x="107819" y="239524"/>
                </a:cubicBezTo>
                <a:cubicBezTo>
                  <a:pt x="108830" y="179915"/>
                  <a:pt x="163387" y="104140"/>
                  <a:pt x="245223" y="108182"/>
                </a:cubicBezTo>
                <a:close/>
                <a:moveTo>
                  <a:pt x="390710" y="69788"/>
                </a:moveTo>
                <a:cubicBezTo>
                  <a:pt x="398792" y="70799"/>
                  <a:pt x="410917" y="69788"/>
                  <a:pt x="413948" y="74839"/>
                </a:cubicBezTo>
                <a:cubicBezTo>
                  <a:pt x="431124" y="98078"/>
                  <a:pt x="448298" y="122325"/>
                  <a:pt x="462443" y="147584"/>
                </a:cubicBezTo>
                <a:cubicBezTo>
                  <a:pt x="470525" y="162737"/>
                  <a:pt x="457391" y="168800"/>
                  <a:pt x="442238" y="172842"/>
                </a:cubicBezTo>
                <a:cubicBezTo>
                  <a:pt x="424051" y="145564"/>
                  <a:pt x="405866" y="122325"/>
                  <a:pt x="390710" y="98078"/>
                </a:cubicBezTo>
                <a:cubicBezTo>
                  <a:pt x="386670" y="91006"/>
                  <a:pt x="390710" y="79891"/>
                  <a:pt x="390710" y="69788"/>
                </a:cubicBezTo>
                <a:close/>
                <a:moveTo>
                  <a:pt x="150252" y="18261"/>
                </a:moveTo>
                <a:cubicBezTo>
                  <a:pt x="155303" y="17250"/>
                  <a:pt x="166417" y="27353"/>
                  <a:pt x="177531" y="33415"/>
                </a:cubicBezTo>
                <a:cubicBezTo>
                  <a:pt x="170459" y="42509"/>
                  <a:pt x="167428" y="48571"/>
                  <a:pt x="162377" y="51600"/>
                </a:cubicBezTo>
                <a:cubicBezTo>
                  <a:pt x="140150" y="66756"/>
                  <a:pt x="118933" y="81909"/>
                  <a:pt x="95695" y="94034"/>
                </a:cubicBezTo>
                <a:cubicBezTo>
                  <a:pt x="89633" y="97065"/>
                  <a:pt x="78519" y="95045"/>
                  <a:pt x="71448" y="91003"/>
                </a:cubicBezTo>
                <a:cubicBezTo>
                  <a:pt x="69425" y="89994"/>
                  <a:pt x="69425" y="73827"/>
                  <a:pt x="73468" y="70798"/>
                </a:cubicBezTo>
                <a:cubicBezTo>
                  <a:pt x="98726" y="51600"/>
                  <a:pt x="123985" y="34426"/>
                  <a:pt x="150252" y="18261"/>
                </a:cubicBezTo>
                <a:close/>
                <a:moveTo>
                  <a:pt x="244212" y="77"/>
                </a:moveTo>
                <a:cubicBezTo>
                  <a:pt x="273513" y="4117"/>
                  <a:pt x="301800" y="11190"/>
                  <a:pt x="331102" y="18262"/>
                </a:cubicBezTo>
                <a:cubicBezTo>
                  <a:pt x="336153" y="19273"/>
                  <a:pt x="342215" y="30386"/>
                  <a:pt x="341204" y="36449"/>
                </a:cubicBezTo>
                <a:cubicBezTo>
                  <a:pt x="340195" y="42511"/>
                  <a:pt x="331102" y="51603"/>
                  <a:pt x="327059" y="50594"/>
                </a:cubicBezTo>
                <a:cubicBezTo>
                  <a:pt x="293718" y="44531"/>
                  <a:pt x="261388" y="35438"/>
                  <a:pt x="228047" y="27355"/>
                </a:cubicBezTo>
                <a:cubicBezTo>
                  <a:pt x="226027" y="27355"/>
                  <a:pt x="225016" y="23315"/>
                  <a:pt x="219965" y="14221"/>
                </a:cubicBezTo>
                <a:cubicBezTo>
                  <a:pt x="229058" y="8159"/>
                  <a:pt x="237141" y="-934"/>
                  <a:pt x="2442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19"/>
          <p:cNvSpPr/>
          <p:nvPr/>
        </p:nvSpPr>
        <p:spPr>
          <a:xfrm flipH="1">
            <a:off x="991155" y="104845"/>
            <a:ext cx="479606" cy="490008"/>
          </a:xfrm>
          <a:custGeom>
            <a:avLst/>
            <a:gdLst/>
            <a:ahLst/>
            <a:cxnLst/>
            <a:rect l="l" t="t" r="r" b="b"/>
            <a:pathLst>
              <a:path w="479606" h="490008" extrusionOk="0">
                <a:moveTo>
                  <a:pt x="163374" y="438483"/>
                </a:moveTo>
                <a:cubicBezTo>
                  <a:pt x="187621" y="442523"/>
                  <a:pt x="211869" y="447574"/>
                  <a:pt x="236116" y="454647"/>
                </a:cubicBezTo>
                <a:cubicBezTo>
                  <a:pt x="243189" y="456667"/>
                  <a:pt x="249252" y="464750"/>
                  <a:pt x="256323" y="470812"/>
                </a:cubicBezTo>
                <a:cubicBezTo>
                  <a:pt x="248241" y="475863"/>
                  <a:pt x="241167" y="481926"/>
                  <a:pt x="233085" y="486977"/>
                </a:cubicBezTo>
                <a:cubicBezTo>
                  <a:pt x="231065" y="487988"/>
                  <a:pt x="227022" y="486977"/>
                  <a:pt x="223993" y="486977"/>
                </a:cubicBezTo>
                <a:cubicBezTo>
                  <a:pt x="223993" y="486977"/>
                  <a:pt x="222982" y="488997"/>
                  <a:pt x="222982" y="490008"/>
                </a:cubicBezTo>
                <a:cubicBezTo>
                  <a:pt x="198735" y="483946"/>
                  <a:pt x="174486" y="478895"/>
                  <a:pt x="151250" y="469803"/>
                </a:cubicBezTo>
                <a:cubicBezTo>
                  <a:pt x="145187" y="467781"/>
                  <a:pt x="144176" y="454647"/>
                  <a:pt x="140136" y="447574"/>
                </a:cubicBezTo>
                <a:cubicBezTo>
                  <a:pt x="148218" y="444545"/>
                  <a:pt x="156301" y="437472"/>
                  <a:pt x="163374" y="438483"/>
                </a:cubicBezTo>
                <a:close/>
                <a:moveTo>
                  <a:pt x="408882" y="378874"/>
                </a:moveTo>
                <a:cubicBezTo>
                  <a:pt x="409891" y="398070"/>
                  <a:pt x="412922" y="405141"/>
                  <a:pt x="409891" y="409184"/>
                </a:cubicBezTo>
                <a:cubicBezTo>
                  <a:pt x="391706" y="440504"/>
                  <a:pt x="361397" y="455658"/>
                  <a:pt x="330076" y="468792"/>
                </a:cubicBezTo>
                <a:cubicBezTo>
                  <a:pt x="325025" y="470814"/>
                  <a:pt x="313911" y="465761"/>
                  <a:pt x="310880" y="460709"/>
                </a:cubicBezTo>
                <a:cubicBezTo>
                  <a:pt x="307849" y="455658"/>
                  <a:pt x="308860" y="443533"/>
                  <a:pt x="312900" y="440504"/>
                </a:cubicBezTo>
                <a:cubicBezTo>
                  <a:pt x="342201" y="421308"/>
                  <a:pt x="372510" y="403121"/>
                  <a:pt x="408882" y="378874"/>
                </a:cubicBezTo>
                <a:close/>
                <a:moveTo>
                  <a:pt x="34051" y="311181"/>
                </a:moveTo>
                <a:cubicBezTo>
                  <a:pt x="57289" y="345533"/>
                  <a:pt x="77496" y="374831"/>
                  <a:pt x="97701" y="404130"/>
                </a:cubicBezTo>
                <a:cubicBezTo>
                  <a:pt x="84567" y="425348"/>
                  <a:pt x="70423" y="419286"/>
                  <a:pt x="61329" y="405141"/>
                </a:cubicBezTo>
                <a:cubicBezTo>
                  <a:pt x="45164" y="380894"/>
                  <a:pt x="32031" y="355635"/>
                  <a:pt x="18897" y="329366"/>
                </a:cubicBezTo>
                <a:cubicBezTo>
                  <a:pt x="17886" y="327346"/>
                  <a:pt x="25968" y="320275"/>
                  <a:pt x="34051" y="311181"/>
                </a:cubicBezTo>
                <a:close/>
                <a:moveTo>
                  <a:pt x="463441" y="230355"/>
                </a:moveTo>
                <a:cubicBezTo>
                  <a:pt x="467481" y="230355"/>
                  <a:pt x="474555" y="236417"/>
                  <a:pt x="475564" y="241469"/>
                </a:cubicBezTo>
                <a:cubicBezTo>
                  <a:pt x="479606" y="250562"/>
                  <a:pt x="478595" y="260665"/>
                  <a:pt x="479606" y="277841"/>
                </a:cubicBezTo>
                <a:cubicBezTo>
                  <a:pt x="475564" y="292994"/>
                  <a:pt x="469501" y="315222"/>
                  <a:pt x="461419" y="337449"/>
                </a:cubicBezTo>
                <a:cubicBezTo>
                  <a:pt x="459399" y="342500"/>
                  <a:pt x="446265" y="349574"/>
                  <a:pt x="443234" y="348563"/>
                </a:cubicBezTo>
                <a:cubicBezTo>
                  <a:pt x="436160" y="344522"/>
                  <a:pt x="428078" y="334418"/>
                  <a:pt x="429089" y="328357"/>
                </a:cubicBezTo>
                <a:cubicBezTo>
                  <a:pt x="433131" y="299057"/>
                  <a:pt x="439192" y="270767"/>
                  <a:pt x="446265" y="241469"/>
                </a:cubicBezTo>
                <a:cubicBezTo>
                  <a:pt x="447276" y="236417"/>
                  <a:pt x="457379" y="231366"/>
                  <a:pt x="463441" y="230355"/>
                </a:cubicBezTo>
                <a:close/>
                <a:moveTo>
                  <a:pt x="40115" y="137406"/>
                </a:moveTo>
                <a:cubicBezTo>
                  <a:pt x="42136" y="155591"/>
                  <a:pt x="45167" y="165696"/>
                  <a:pt x="44156" y="174789"/>
                </a:cubicBezTo>
                <a:cubicBezTo>
                  <a:pt x="41124" y="196005"/>
                  <a:pt x="38093" y="218233"/>
                  <a:pt x="32033" y="238438"/>
                </a:cubicBezTo>
                <a:cubicBezTo>
                  <a:pt x="30011" y="246522"/>
                  <a:pt x="19908" y="252585"/>
                  <a:pt x="13846" y="259656"/>
                </a:cubicBezTo>
                <a:cubicBezTo>
                  <a:pt x="9806" y="252585"/>
                  <a:pt x="1723" y="245511"/>
                  <a:pt x="712" y="238438"/>
                </a:cubicBezTo>
                <a:cubicBezTo>
                  <a:pt x="-3328" y="205099"/>
                  <a:pt x="9806" y="169736"/>
                  <a:pt x="40115" y="137406"/>
                </a:cubicBezTo>
                <a:close/>
                <a:moveTo>
                  <a:pt x="242178" y="114168"/>
                </a:moveTo>
                <a:cubicBezTo>
                  <a:pt x="315933" y="114168"/>
                  <a:pt x="373521" y="173778"/>
                  <a:pt x="373521" y="246520"/>
                </a:cubicBezTo>
                <a:cubicBezTo>
                  <a:pt x="373521" y="321284"/>
                  <a:pt x="312900" y="379884"/>
                  <a:pt x="238136" y="380895"/>
                </a:cubicBezTo>
                <a:cubicBezTo>
                  <a:pt x="156300" y="381904"/>
                  <a:pt x="107806" y="301077"/>
                  <a:pt x="106795" y="246520"/>
                </a:cubicBezTo>
                <a:cubicBezTo>
                  <a:pt x="105783" y="173778"/>
                  <a:pt x="167414" y="113157"/>
                  <a:pt x="242178" y="114168"/>
                </a:cubicBezTo>
                <a:close/>
                <a:moveTo>
                  <a:pt x="399662" y="73250"/>
                </a:moveTo>
                <a:cubicBezTo>
                  <a:pt x="404588" y="73503"/>
                  <a:pt x="409387" y="74766"/>
                  <a:pt x="410902" y="76786"/>
                </a:cubicBezTo>
                <a:cubicBezTo>
                  <a:pt x="428078" y="100024"/>
                  <a:pt x="444243" y="125281"/>
                  <a:pt x="459399" y="150539"/>
                </a:cubicBezTo>
                <a:cubicBezTo>
                  <a:pt x="467482" y="164684"/>
                  <a:pt x="459399" y="173778"/>
                  <a:pt x="441212" y="180849"/>
                </a:cubicBezTo>
                <a:cubicBezTo>
                  <a:pt x="421005" y="152561"/>
                  <a:pt x="401811" y="127303"/>
                  <a:pt x="384635" y="100024"/>
                </a:cubicBezTo>
                <a:cubicBezTo>
                  <a:pt x="381604" y="94971"/>
                  <a:pt x="383624" y="80828"/>
                  <a:pt x="387666" y="75775"/>
                </a:cubicBezTo>
                <a:cubicBezTo>
                  <a:pt x="389686" y="73755"/>
                  <a:pt x="394737" y="72997"/>
                  <a:pt x="399662" y="73250"/>
                </a:cubicBezTo>
                <a:close/>
                <a:moveTo>
                  <a:pt x="154534" y="28289"/>
                </a:moveTo>
                <a:cubicBezTo>
                  <a:pt x="158828" y="29300"/>
                  <a:pt x="163374" y="30815"/>
                  <a:pt x="167415" y="31321"/>
                </a:cubicBezTo>
                <a:cubicBezTo>
                  <a:pt x="164384" y="40414"/>
                  <a:pt x="164384" y="53548"/>
                  <a:pt x="157313" y="57588"/>
                </a:cubicBezTo>
                <a:cubicBezTo>
                  <a:pt x="132054" y="74764"/>
                  <a:pt x="104775" y="88909"/>
                  <a:pt x="76486" y="105074"/>
                </a:cubicBezTo>
                <a:cubicBezTo>
                  <a:pt x="60321" y="89920"/>
                  <a:pt x="66381" y="78807"/>
                  <a:pt x="76486" y="70724"/>
                </a:cubicBezTo>
                <a:cubicBezTo>
                  <a:pt x="97702" y="55568"/>
                  <a:pt x="119929" y="40414"/>
                  <a:pt x="143168" y="28290"/>
                </a:cubicBezTo>
                <a:cubicBezTo>
                  <a:pt x="146199" y="26774"/>
                  <a:pt x="150240" y="27279"/>
                  <a:pt x="154534" y="28289"/>
                </a:cubicBezTo>
                <a:close/>
                <a:moveTo>
                  <a:pt x="246221" y="0"/>
                </a:moveTo>
                <a:cubicBezTo>
                  <a:pt x="275519" y="8082"/>
                  <a:pt x="299767" y="12125"/>
                  <a:pt x="323005" y="21216"/>
                </a:cubicBezTo>
                <a:cubicBezTo>
                  <a:pt x="331087" y="24247"/>
                  <a:pt x="341190" y="37383"/>
                  <a:pt x="340179" y="44454"/>
                </a:cubicBezTo>
                <a:cubicBezTo>
                  <a:pt x="337150" y="59608"/>
                  <a:pt x="323005" y="58599"/>
                  <a:pt x="309869" y="55568"/>
                </a:cubicBezTo>
                <a:cubicBezTo>
                  <a:pt x="288653" y="50516"/>
                  <a:pt x="267437" y="46474"/>
                  <a:pt x="246221" y="42434"/>
                </a:cubicBezTo>
                <a:cubicBezTo>
                  <a:pt x="233085" y="40412"/>
                  <a:pt x="217931" y="37383"/>
                  <a:pt x="222982" y="21216"/>
                </a:cubicBezTo>
                <a:cubicBezTo>
                  <a:pt x="225002" y="12125"/>
                  <a:pt x="239147" y="6062"/>
                  <a:pt x="24622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19"/>
          <p:cNvSpPr/>
          <p:nvPr/>
        </p:nvSpPr>
        <p:spPr>
          <a:xfrm flipH="1">
            <a:off x="2077064" y="109798"/>
            <a:ext cx="477635" cy="480104"/>
          </a:xfrm>
          <a:custGeom>
            <a:avLst/>
            <a:gdLst/>
            <a:ahLst/>
            <a:cxnLst/>
            <a:rect l="l" t="t" r="r" b="b"/>
            <a:pathLst>
              <a:path w="477635" h="480104" extrusionOk="0">
                <a:moveTo>
                  <a:pt x="170228" y="434499"/>
                </a:moveTo>
                <a:cubicBezTo>
                  <a:pt x="191444" y="437530"/>
                  <a:pt x="212662" y="442581"/>
                  <a:pt x="233878" y="446624"/>
                </a:cubicBezTo>
                <a:cubicBezTo>
                  <a:pt x="246003" y="450664"/>
                  <a:pt x="246003" y="451675"/>
                  <a:pt x="251054" y="474913"/>
                </a:cubicBezTo>
                <a:cubicBezTo>
                  <a:pt x="219733" y="485016"/>
                  <a:pt x="189424" y="478953"/>
                  <a:pt x="160125" y="468851"/>
                </a:cubicBezTo>
                <a:cubicBezTo>
                  <a:pt x="146992" y="464809"/>
                  <a:pt x="135876" y="456726"/>
                  <a:pt x="142949" y="441572"/>
                </a:cubicBezTo>
                <a:cubicBezTo>
                  <a:pt x="145981" y="436521"/>
                  <a:pt x="161134" y="433490"/>
                  <a:pt x="170228" y="434499"/>
                </a:cubicBezTo>
                <a:close/>
                <a:moveTo>
                  <a:pt x="398059" y="383226"/>
                </a:moveTo>
                <a:cubicBezTo>
                  <a:pt x="401343" y="383731"/>
                  <a:pt x="404626" y="384994"/>
                  <a:pt x="406646" y="387015"/>
                </a:cubicBezTo>
                <a:cubicBezTo>
                  <a:pt x="410688" y="390044"/>
                  <a:pt x="412708" y="398127"/>
                  <a:pt x="411697" y="403180"/>
                </a:cubicBezTo>
                <a:cubicBezTo>
                  <a:pt x="406646" y="421365"/>
                  <a:pt x="344006" y="464809"/>
                  <a:pt x="322788" y="464809"/>
                </a:cubicBezTo>
                <a:cubicBezTo>
                  <a:pt x="319757" y="462789"/>
                  <a:pt x="313697" y="459758"/>
                  <a:pt x="311675" y="454706"/>
                </a:cubicBezTo>
                <a:cubicBezTo>
                  <a:pt x="309654" y="449655"/>
                  <a:pt x="309654" y="440562"/>
                  <a:pt x="312686" y="437530"/>
                </a:cubicBezTo>
                <a:cubicBezTo>
                  <a:pt x="337944" y="419345"/>
                  <a:pt x="363202" y="401160"/>
                  <a:pt x="389470" y="383984"/>
                </a:cubicBezTo>
                <a:cubicBezTo>
                  <a:pt x="391491" y="382973"/>
                  <a:pt x="394775" y="382720"/>
                  <a:pt x="398059" y="383226"/>
                </a:cubicBezTo>
                <a:close/>
                <a:moveTo>
                  <a:pt x="29794" y="301138"/>
                </a:moveTo>
                <a:cubicBezTo>
                  <a:pt x="57073" y="339530"/>
                  <a:pt x="77280" y="370851"/>
                  <a:pt x="96476" y="403180"/>
                </a:cubicBezTo>
                <a:cubicBezTo>
                  <a:pt x="91425" y="407223"/>
                  <a:pt x="85362" y="411263"/>
                  <a:pt x="79300" y="414294"/>
                </a:cubicBezTo>
                <a:cubicBezTo>
                  <a:pt x="49999" y="396109"/>
                  <a:pt x="32825" y="366808"/>
                  <a:pt x="20701" y="334479"/>
                </a:cubicBezTo>
                <a:cubicBezTo>
                  <a:pt x="18680" y="328416"/>
                  <a:pt x="24743" y="318314"/>
                  <a:pt x="29794" y="301138"/>
                </a:cubicBezTo>
                <a:close/>
                <a:moveTo>
                  <a:pt x="463223" y="226373"/>
                </a:moveTo>
                <a:cubicBezTo>
                  <a:pt x="468274" y="233446"/>
                  <a:pt x="477368" y="239507"/>
                  <a:pt x="477368" y="246580"/>
                </a:cubicBezTo>
                <a:cubicBezTo>
                  <a:pt x="478377" y="281941"/>
                  <a:pt x="478377" y="317302"/>
                  <a:pt x="442006" y="350643"/>
                </a:cubicBezTo>
                <a:cubicBezTo>
                  <a:pt x="436953" y="336498"/>
                  <a:pt x="429881" y="327405"/>
                  <a:pt x="430890" y="320333"/>
                </a:cubicBezTo>
                <a:cubicBezTo>
                  <a:pt x="432913" y="296086"/>
                  <a:pt x="436953" y="270828"/>
                  <a:pt x="443015" y="247591"/>
                </a:cubicBezTo>
                <a:cubicBezTo>
                  <a:pt x="445035" y="239507"/>
                  <a:pt x="456149" y="233446"/>
                  <a:pt x="463223" y="226373"/>
                </a:cubicBezTo>
                <a:close/>
                <a:moveTo>
                  <a:pt x="34845" y="139485"/>
                </a:moveTo>
                <a:cubicBezTo>
                  <a:pt x="45959" y="172826"/>
                  <a:pt x="34845" y="230414"/>
                  <a:pt x="15649" y="252641"/>
                </a:cubicBezTo>
                <a:cubicBezTo>
                  <a:pt x="-10621" y="227383"/>
                  <a:pt x="-3547" y="180908"/>
                  <a:pt x="34845" y="139485"/>
                </a:cubicBezTo>
                <a:close/>
                <a:moveTo>
                  <a:pt x="239942" y="109175"/>
                </a:moveTo>
                <a:cubicBezTo>
                  <a:pt x="314706" y="109175"/>
                  <a:pt x="375325" y="169794"/>
                  <a:pt x="374317" y="243549"/>
                </a:cubicBezTo>
                <a:cubicBezTo>
                  <a:pt x="373305" y="315282"/>
                  <a:pt x="309655" y="377922"/>
                  <a:pt x="236911" y="375902"/>
                </a:cubicBezTo>
                <a:cubicBezTo>
                  <a:pt x="166189" y="374891"/>
                  <a:pt x="108601" y="313262"/>
                  <a:pt x="109610" y="240518"/>
                </a:cubicBezTo>
                <a:cubicBezTo>
                  <a:pt x="110621" y="165754"/>
                  <a:pt x="167198" y="108166"/>
                  <a:pt x="239942" y="109175"/>
                </a:cubicBezTo>
                <a:close/>
                <a:moveTo>
                  <a:pt x="397552" y="62700"/>
                </a:moveTo>
                <a:cubicBezTo>
                  <a:pt x="427862" y="81896"/>
                  <a:pt x="443018" y="112206"/>
                  <a:pt x="457162" y="140496"/>
                </a:cubicBezTo>
                <a:cubicBezTo>
                  <a:pt x="460194" y="147567"/>
                  <a:pt x="453120" y="158680"/>
                  <a:pt x="451100" y="168785"/>
                </a:cubicBezTo>
                <a:cubicBezTo>
                  <a:pt x="442007" y="164743"/>
                  <a:pt x="430893" y="162723"/>
                  <a:pt x="424831" y="155649"/>
                </a:cubicBezTo>
                <a:cubicBezTo>
                  <a:pt x="410686" y="137464"/>
                  <a:pt x="398563" y="117257"/>
                  <a:pt x="385428" y="98061"/>
                </a:cubicBezTo>
                <a:cubicBezTo>
                  <a:pt x="376336" y="84927"/>
                  <a:pt x="377345" y="73814"/>
                  <a:pt x="397552" y="62700"/>
                </a:cubicBezTo>
                <a:close/>
                <a:moveTo>
                  <a:pt x="152042" y="17235"/>
                </a:moveTo>
                <a:cubicBezTo>
                  <a:pt x="171238" y="25317"/>
                  <a:pt x="175280" y="38451"/>
                  <a:pt x="161135" y="49565"/>
                </a:cubicBezTo>
                <a:cubicBezTo>
                  <a:pt x="137897" y="66741"/>
                  <a:pt x="111629" y="80885"/>
                  <a:pt x="85360" y="95030"/>
                </a:cubicBezTo>
                <a:cubicBezTo>
                  <a:pt x="81320" y="97050"/>
                  <a:pt x="72226" y="90988"/>
                  <a:pt x="64144" y="87957"/>
                </a:cubicBezTo>
                <a:cubicBezTo>
                  <a:pt x="85360" y="49565"/>
                  <a:pt x="119712" y="34411"/>
                  <a:pt x="152042" y="17235"/>
                </a:cubicBezTo>
                <a:close/>
                <a:moveTo>
                  <a:pt x="244992" y="59"/>
                </a:moveTo>
                <a:cubicBezTo>
                  <a:pt x="272271" y="4101"/>
                  <a:pt x="299549" y="10163"/>
                  <a:pt x="326828" y="17235"/>
                </a:cubicBezTo>
                <a:cubicBezTo>
                  <a:pt x="341984" y="22286"/>
                  <a:pt x="341984" y="34411"/>
                  <a:pt x="331881" y="51587"/>
                </a:cubicBezTo>
                <a:cubicBezTo>
                  <a:pt x="300560" y="46534"/>
                  <a:pt x="270251" y="41482"/>
                  <a:pt x="239941" y="35422"/>
                </a:cubicBezTo>
                <a:cubicBezTo>
                  <a:pt x="232868" y="33400"/>
                  <a:pt x="228827" y="23297"/>
                  <a:pt x="222765" y="17235"/>
                </a:cubicBezTo>
                <a:cubicBezTo>
                  <a:pt x="229838" y="11173"/>
                  <a:pt x="238930" y="-950"/>
                  <a:pt x="244992" y="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19"/>
          <p:cNvSpPr/>
          <p:nvPr/>
        </p:nvSpPr>
        <p:spPr>
          <a:xfrm flipH="1">
            <a:off x="4070198" y="112660"/>
            <a:ext cx="478295" cy="474361"/>
          </a:xfrm>
          <a:custGeom>
            <a:avLst/>
            <a:gdLst/>
            <a:ahLst/>
            <a:cxnLst/>
            <a:rect l="l" t="t" r="r" b="b"/>
            <a:pathLst>
              <a:path w="478295" h="474361" extrusionOk="0">
                <a:moveTo>
                  <a:pt x="157705" y="426805"/>
                </a:moveTo>
                <a:cubicBezTo>
                  <a:pt x="183974" y="430847"/>
                  <a:pt x="210242" y="434888"/>
                  <a:pt x="235500" y="441961"/>
                </a:cubicBezTo>
                <a:cubicBezTo>
                  <a:pt x="242571" y="443981"/>
                  <a:pt x="246614" y="454084"/>
                  <a:pt x="252676" y="460146"/>
                </a:cubicBezTo>
                <a:cubicBezTo>
                  <a:pt x="245602" y="465197"/>
                  <a:pt x="238531" y="475302"/>
                  <a:pt x="232469" y="474291"/>
                </a:cubicBezTo>
                <a:cubicBezTo>
                  <a:pt x="198117" y="470251"/>
                  <a:pt x="160736" y="474291"/>
                  <a:pt x="135478" y="436908"/>
                </a:cubicBezTo>
                <a:cubicBezTo>
                  <a:pt x="145580" y="431856"/>
                  <a:pt x="151643" y="425796"/>
                  <a:pt x="157705" y="426805"/>
                </a:cubicBezTo>
                <a:close/>
                <a:moveTo>
                  <a:pt x="402203" y="375279"/>
                </a:moveTo>
                <a:cubicBezTo>
                  <a:pt x="412307" y="415691"/>
                  <a:pt x="359770" y="455095"/>
                  <a:pt x="309253" y="437919"/>
                </a:cubicBezTo>
                <a:cubicBezTo>
                  <a:pt x="339563" y="417714"/>
                  <a:pt x="369872" y="396495"/>
                  <a:pt x="402203" y="375279"/>
                </a:cubicBezTo>
                <a:close/>
                <a:moveTo>
                  <a:pt x="34193" y="306198"/>
                </a:moveTo>
                <a:cubicBezTo>
                  <a:pt x="37476" y="306072"/>
                  <a:pt x="40508" y="306577"/>
                  <a:pt x="41518" y="307587"/>
                </a:cubicBezTo>
                <a:cubicBezTo>
                  <a:pt x="60714" y="333856"/>
                  <a:pt x="78899" y="361135"/>
                  <a:pt x="97086" y="388413"/>
                </a:cubicBezTo>
                <a:cubicBezTo>
                  <a:pt x="98097" y="390433"/>
                  <a:pt x="97086" y="392455"/>
                  <a:pt x="97086" y="400538"/>
                </a:cubicBezTo>
                <a:cubicBezTo>
                  <a:pt x="90012" y="402558"/>
                  <a:pt x="75870" y="407609"/>
                  <a:pt x="73848" y="404580"/>
                </a:cubicBezTo>
                <a:cubicBezTo>
                  <a:pt x="53642" y="379322"/>
                  <a:pt x="35455" y="352041"/>
                  <a:pt x="18279" y="324763"/>
                </a:cubicBezTo>
                <a:cubicBezTo>
                  <a:pt x="16259" y="321731"/>
                  <a:pt x="21310" y="311629"/>
                  <a:pt x="25353" y="308598"/>
                </a:cubicBezTo>
                <a:cubicBezTo>
                  <a:pt x="27373" y="307082"/>
                  <a:pt x="30909" y="306324"/>
                  <a:pt x="34193" y="306198"/>
                </a:cubicBezTo>
                <a:close/>
                <a:moveTo>
                  <a:pt x="463833" y="211606"/>
                </a:moveTo>
                <a:cubicBezTo>
                  <a:pt x="490102" y="248989"/>
                  <a:pt x="473935" y="279299"/>
                  <a:pt x="466864" y="309609"/>
                </a:cubicBezTo>
                <a:cubicBezTo>
                  <a:pt x="462822" y="324763"/>
                  <a:pt x="454739" y="334867"/>
                  <a:pt x="430492" y="324763"/>
                </a:cubicBezTo>
                <a:cubicBezTo>
                  <a:pt x="445648" y="288391"/>
                  <a:pt x="438575" y="248989"/>
                  <a:pt x="463833" y="211606"/>
                </a:cubicBezTo>
                <a:close/>
                <a:moveTo>
                  <a:pt x="29392" y="124718"/>
                </a:moveTo>
                <a:cubicBezTo>
                  <a:pt x="39495" y="138863"/>
                  <a:pt x="48588" y="146945"/>
                  <a:pt x="47577" y="153008"/>
                </a:cubicBezTo>
                <a:cubicBezTo>
                  <a:pt x="43537" y="180286"/>
                  <a:pt x="37475" y="207565"/>
                  <a:pt x="31413" y="234843"/>
                </a:cubicBezTo>
                <a:cubicBezTo>
                  <a:pt x="30401" y="240906"/>
                  <a:pt x="18279" y="248988"/>
                  <a:pt x="16257" y="247979"/>
                </a:cubicBezTo>
                <a:cubicBezTo>
                  <a:pt x="9185" y="243937"/>
                  <a:pt x="92" y="236863"/>
                  <a:pt x="92" y="229792"/>
                </a:cubicBezTo>
                <a:cubicBezTo>
                  <a:pt x="-919" y="196451"/>
                  <a:pt x="6154" y="163110"/>
                  <a:pt x="29392" y="124718"/>
                </a:cubicBezTo>
                <a:close/>
                <a:moveTo>
                  <a:pt x="240549" y="101480"/>
                </a:moveTo>
                <a:cubicBezTo>
                  <a:pt x="310262" y="102491"/>
                  <a:pt x="372901" y="166141"/>
                  <a:pt x="371892" y="235854"/>
                </a:cubicBezTo>
                <a:cubicBezTo>
                  <a:pt x="370881" y="305565"/>
                  <a:pt x="309251" y="366184"/>
                  <a:pt x="237518" y="366184"/>
                </a:cubicBezTo>
                <a:cubicBezTo>
                  <a:pt x="166796" y="366184"/>
                  <a:pt x="107186" y="305565"/>
                  <a:pt x="108197" y="232823"/>
                </a:cubicBezTo>
                <a:cubicBezTo>
                  <a:pt x="106177" y="158059"/>
                  <a:pt x="176898" y="100469"/>
                  <a:pt x="240549" y="101480"/>
                </a:cubicBezTo>
                <a:close/>
                <a:moveTo>
                  <a:pt x="376944" y="66118"/>
                </a:moveTo>
                <a:cubicBezTo>
                  <a:pt x="394120" y="67129"/>
                  <a:pt x="404223" y="65107"/>
                  <a:pt x="407254" y="68138"/>
                </a:cubicBezTo>
                <a:cubicBezTo>
                  <a:pt x="425439" y="89356"/>
                  <a:pt x="441606" y="112593"/>
                  <a:pt x="456760" y="135831"/>
                </a:cubicBezTo>
                <a:cubicBezTo>
                  <a:pt x="459791" y="139871"/>
                  <a:pt x="451709" y="150985"/>
                  <a:pt x="449689" y="159067"/>
                </a:cubicBezTo>
                <a:cubicBezTo>
                  <a:pt x="443626" y="156036"/>
                  <a:pt x="434533" y="154016"/>
                  <a:pt x="431501" y="148965"/>
                </a:cubicBezTo>
                <a:cubicBezTo>
                  <a:pt x="414328" y="125726"/>
                  <a:pt x="399172" y="100468"/>
                  <a:pt x="376944" y="66118"/>
                </a:cubicBezTo>
                <a:close/>
                <a:moveTo>
                  <a:pt x="147602" y="7519"/>
                </a:moveTo>
                <a:cubicBezTo>
                  <a:pt x="169829" y="20653"/>
                  <a:pt x="170838" y="32777"/>
                  <a:pt x="158716" y="42880"/>
                </a:cubicBezTo>
                <a:cubicBezTo>
                  <a:pt x="137497" y="59047"/>
                  <a:pt x="115270" y="74201"/>
                  <a:pt x="93045" y="88345"/>
                </a:cubicBezTo>
                <a:cubicBezTo>
                  <a:pt x="87991" y="91376"/>
                  <a:pt x="78900" y="88345"/>
                  <a:pt x="71827" y="88345"/>
                </a:cubicBezTo>
                <a:cubicBezTo>
                  <a:pt x="71827" y="80263"/>
                  <a:pt x="68795" y="67129"/>
                  <a:pt x="72838" y="64098"/>
                </a:cubicBezTo>
                <a:cubicBezTo>
                  <a:pt x="97085" y="43891"/>
                  <a:pt x="123355" y="25706"/>
                  <a:pt x="147602" y="7519"/>
                </a:cubicBezTo>
                <a:close/>
                <a:moveTo>
                  <a:pt x="274396" y="70"/>
                </a:moveTo>
                <a:cubicBezTo>
                  <a:pt x="290561" y="701"/>
                  <a:pt x="305716" y="5500"/>
                  <a:pt x="320366" y="11561"/>
                </a:cubicBezTo>
                <a:cubicBezTo>
                  <a:pt x="326426" y="14593"/>
                  <a:pt x="330469" y="24695"/>
                  <a:pt x="334509" y="31769"/>
                </a:cubicBezTo>
                <a:cubicBezTo>
                  <a:pt x="327437" y="34800"/>
                  <a:pt x="319355" y="40862"/>
                  <a:pt x="313293" y="40862"/>
                </a:cubicBezTo>
                <a:cubicBezTo>
                  <a:pt x="290056" y="37831"/>
                  <a:pt x="267829" y="33789"/>
                  <a:pt x="245602" y="28737"/>
                </a:cubicBezTo>
                <a:cubicBezTo>
                  <a:pt x="237520" y="25706"/>
                  <a:pt x="230446" y="17624"/>
                  <a:pt x="222364" y="13584"/>
                </a:cubicBezTo>
                <a:cubicBezTo>
                  <a:pt x="241055" y="2975"/>
                  <a:pt x="258231" y="-562"/>
                  <a:pt x="274396" y="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" name="Google Shape;519;p19"/>
          <p:cNvSpPr/>
          <p:nvPr/>
        </p:nvSpPr>
        <p:spPr>
          <a:xfrm flipH="1">
            <a:off x="97914" y="122840"/>
            <a:ext cx="482076" cy="486627"/>
          </a:xfrm>
          <a:custGeom>
            <a:avLst/>
            <a:gdLst/>
            <a:ahLst/>
            <a:cxnLst/>
            <a:rect l="l" t="t" r="r" b="b"/>
            <a:pathLst>
              <a:path w="482076" h="486627" extrusionOk="0">
                <a:moveTo>
                  <a:pt x="165780" y="438483"/>
                </a:moveTo>
                <a:cubicBezTo>
                  <a:pt x="190027" y="441514"/>
                  <a:pt x="215286" y="447577"/>
                  <a:pt x="238524" y="453639"/>
                </a:cubicBezTo>
                <a:cubicBezTo>
                  <a:pt x="245595" y="455659"/>
                  <a:pt x="249638" y="464752"/>
                  <a:pt x="255700" y="470815"/>
                </a:cubicBezTo>
                <a:cubicBezTo>
                  <a:pt x="248627" y="475866"/>
                  <a:pt x="242564" y="481928"/>
                  <a:pt x="235493" y="484959"/>
                </a:cubicBezTo>
                <a:cubicBezTo>
                  <a:pt x="229430" y="487988"/>
                  <a:pt x="222359" y="485968"/>
                  <a:pt x="206194" y="485968"/>
                </a:cubicBezTo>
                <a:cubicBezTo>
                  <a:pt x="196089" y="482937"/>
                  <a:pt x="175882" y="479906"/>
                  <a:pt x="156686" y="472835"/>
                </a:cubicBezTo>
                <a:cubicBezTo>
                  <a:pt x="148604" y="469804"/>
                  <a:pt x="144563" y="457679"/>
                  <a:pt x="138501" y="449597"/>
                </a:cubicBezTo>
                <a:cubicBezTo>
                  <a:pt x="147595" y="445556"/>
                  <a:pt x="156686" y="437474"/>
                  <a:pt x="165780" y="438483"/>
                </a:cubicBezTo>
                <a:close/>
                <a:moveTo>
                  <a:pt x="403332" y="388092"/>
                </a:moveTo>
                <a:cubicBezTo>
                  <a:pt x="408510" y="390492"/>
                  <a:pt x="412804" y="396049"/>
                  <a:pt x="416341" y="404131"/>
                </a:cubicBezTo>
                <a:cubicBezTo>
                  <a:pt x="398154" y="436463"/>
                  <a:pt x="366833" y="453637"/>
                  <a:pt x="333495" y="467782"/>
                </a:cubicBezTo>
                <a:cubicBezTo>
                  <a:pt x="317328" y="474855"/>
                  <a:pt x="311267" y="463742"/>
                  <a:pt x="307225" y="447577"/>
                </a:cubicBezTo>
                <a:cubicBezTo>
                  <a:pt x="332483" y="428379"/>
                  <a:pt x="358751" y="409185"/>
                  <a:pt x="385020" y="390997"/>
                </a:cubicBezTo>
                <a:cubicBezTo>
                  <a:pt x="392093" y="386451"/>
                  <a:pt x="398155" y="385693"/>
                  <a:pt x="403332" y="388092"/>
                </a:cubicBezTo>
                <a:close/>
                <a:moveTo>
                  <a:pt x="34438" y="309161"/>
                </a:moveTo>
                <a:cubicBezTo>
                  <a:pt x="56665" y="340482"/>
                  <a:pt x="76871" y="367760"/>
                  <a:pt x="95058" y="396050"/>
                </a:cubicBezTo>
                <a:cubicBezTo>
                  <a:pt x="98089" y="400090"/>
                  <a:pt x="94047" y="411203"/>
                  <a:pt x="90006" y="416255"/>
                </a:cubicBezTo>
                <a:cubicBezTo>
                  <a:pt x="87984" y="419286"/>
                  <a:pt x="76871" y="420297"/>
                  <a:pt x="73842" y="417266"/>
                </a:cubicBezTo>
                <a:cubicBezTo>
                  <a:pt x="46561" y="396050"/>
                  <a:pt x="27365" y="366749"/>
                  <a:pt x="18273" y="333408"/>
                </a:cubicBezTo>
                <a:cubicBezTo>
                  <a:pt x="16251" y="328357"/>
                  <a:pt x="26356" y="320275"/>
                  <a:pt x="34438" y="309161"/>
                </a:cubicBezTo>
                <a:close/>
                <a:moveTo>
                  <a:pt x="466856" y="229346"/>
                </a:moveTo>
                <a:cubicBezTo>
                  <a:pt x="471907" y="236417"/>
                  <a:pt x="483021" y="243491"/>
                  <a:pt x="482012" y="249553"/>
                </a:cubicBezTo>
                <a:cubicBezTo>
                  <a:pt x="475950" y="283903"/>
                  <a:pt x="478981" y="322295"/>
                  <a:pt x="441598" y="356647"/>
                </a:cubicBezTo>
                <a:cubicBezTo>
                  <a:pt x="436546" y="340482"/>
                  <a:pt x="430484" y="331389"/>
                  <a:pt x="431495" y="322295"/>
                </a:cubicBezTo>
                <a:cubicBezTo>
                  <a:pt x="434526" y="298048"/>
                  <a:pt x="438569" y="273800"/>
                  <a:pt x="445640" y="249553"/>
                </a:cubicBezTo>
                <a:cubicBezTo>
                  <a:pt x="447660" y="241469"/>
                  <a:pt x="459785" y="236417"/>
                  <a:pt x="466856" y="229346"/>
                </a:cubicBezTo>
                <a:close/>
                <a:moveTo>
                  <a:pt x="37469" y="145488"/>
                </a:moveTo>
                <a:cubicBezTo>
                  <a:pt x="41510" y="145488"/>
                  <a:pt x="48583" y="154582"/>
                  <a:pt x="48583" y="158622"/>
                </a:cubicBezTo>
                <a:cubicBezTo>
                  <a:pt x="39490" y="193985"/>
                  <a:pt x="40501" y="231366"/>
                  <a:pt x="24336" y="263696"/>
                </a:cubicBezTo>
                <a:cubicBezTo>
                  <a:pt x="19282" y="264707"/>
                  <a:pt x="15242" y="264707"/>
                  <a:pt x="11200" y="263696"/>
                </a:cubicBezTo>
                <a:cubicBezTo>
                  <a:pt x="7160" y="257635"/>
                  <a:pt x="-923" y="250562"/>
                  <a:pt x="86" y="245511"/>
                </a:cubicBezTo>
                <a:cubicBezTo>
                  <a:pt x="5137" y="215201"/>
                  <a:pt x="11200" y="184891"/>
                  <a:pt x="18273" y="154582"/>
                </a:cubicBezTo>
                <a:cubicBezTo>
                  <a:pt x="19282" y="150539"/>
                  <a:pt x="30396" y="145488"/>
                  <a:pt x="37469" y="145488"/>
                </a:cubicBezTo>
                <a:close/>
                <a:moveTo>
                  <a:pt x="243575" y="112147"/>
                </a:moveTo>
                <a:cubicBezTo>
                  <a:pt x="316319" y="116189"/>
                  <a:pt x="371887" y="169735"/>
                  <a:pt x="372898" y="244500"/>
                </a:cubicBezTo>
                <a:cubicBezTo>
                  <a:pt x="372898" y="321284"/>
                  <a:pt x="317330" y="379883"/>
                  <a:pt x="241554" y="380895"/>
                </a:cubicBezTo>
                <a:cubicBezTo>
                  <a:pt x="168810" y="381906"/>
                  <a:pt x="108191" y="319264"/>
                  <a:pt x="107182" y="245511"/>
                </a:cubicBezTo>
                <a:cubicBezTo>
                  <a:pt x="106171" y="186911"/>
                  <a:pt x="160728" y="109116"/>
                  <a:pt x="243575" y="112147"/>
                </a:cubicBezTo>
                <a:close/>
                <a:moveTo>
                  <a:pt x="392092" y="64662"/>
                </a:moveTo>
                <a:cubicBezTo>
                  <a:pt x="431495" y="89920"/>
                  <a:pt x="448671" y="123261"/>
                  <a:pt x="461805" y="157611"/>
                </a:cubicBezTo>
                <a:cubicBezTo>
                  <a:pt x="463827" y="162665"/>
                  <a:pt x="453722" y="171756"/>
                  <a:pt x="445640" y="185901"/>
                </a:cubicBezTo>
                <a:cubicBezTo>
                  <a:pt x="421393" y="151551"/>
                  <a:pt x="400177" y="122250"/>
                  <a:pt x="380979" y="90932"/>
                </a:cubicBezTo>
                <a:cubicBezTo>
                  <a:pt x="378959" y="87900"/>
                  <a:pt x="387041" y="76787"/>
                  <a:pt x="392092" y="64662"/>
                </a:cubicBezTo>
                <a:close/>
                <a:moveTo>
                  <a:pt x="149617" y="17176"/>
                </a:moveTo>
                <a:cubicBezTo>
                  <a:pt x="158709" y="24247"/>
                  <a:pt x="166791" y="26270"/>
                  <a:pt x="167802" y="31321"/>
                </a:cubicBezTo>
                <a:cubicBezTo>
                  <a:pt x="169822" y="37383"/>
                  <a:pt x="169822" y="49506"/>
                  <a:pt x="165782" y="51526"/>
                </a:cubicBezTo>
                <a:cubicBezTo>
                  <a:pt x="140524" y="69713"/>
                  <a:pt x="115265" y="86889"/>
                  <a:pt x="88998" y="103054"/>
                </a:cubicBezTo>
                <a:cubicBezTo>
                  <a:pt x="84955" y="105074"/>
                  <a:pt x="74853" y="103054"/>
                  <a:pt x="72831" y="100023"/>
                </a:cubicBezTo>
                <a:cubicBezTo>
                  <a:pt x="69799" y="93961"/>
                  <a:pt x="66770" y="81836"/>
                  <a:pt x="69799" y="79816"/>
                </a:cubicBezTo>
                <a:cubicBezTo>
                  <a:pt x="95058" y="57588"/>
                  <a:pt x="122339" y="38392"/>
                  <a:pt x="149617" y="17176"/>
                </a:cubicBezTo>
                <a:close/>
                <a:moveTo>
                  <a:pt x="246606" y="0"/>
                </a:moveTo>
                <a:cubicBezTo>
                  <a:pt x="277925" y="9094"/>
                  <a:pt x="304194" y="14145"/>
                  <a:pt x="328441" y="23239"/>
                </a:cubicBezTo>
                <a:cubicBezTo>
                  <a:pt x="334504" y="25259"/>
                  <a:pt x="336524" y="37383"/>
                  <a:pt x="339555" y="45466"/>
                </a:cubicBezTo>
                <a:cubicBezTo>
                  <a:pt x="331473" y="49506"/>
                  <a:pt x="323390" y="56578"/>
                  <a:pt x="316319" y="55569"/>
                </a:cubicBezTo>
                <a:cubicBezTo>
                  <a:pt x="293081" y="52537"/>
                  <a:pt x="270853" y="46475"/>
                  <a:pt x="247615" y="42435"/>
                </a:cubicBezTo>
                <a:cubicBezTo>
                  <a:pt x="234482" y="40413"/>
                  <a:pt x="219328" y="37383"/>
                  <a:pt x="223368" y="21216"/>
                </a:cubicBezTo>
                <a:cubicBezTo>
                  <a:pt x="225388" y="12125"/>
                  <a:pt x="239533" y="6062"/>
                  <a:pt x="24660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19"/>
          <p:cNvSpPr/>
          <p:nvPr/>
        </p:nvSpPr>
        <p:spPr>
          <a:xfrm flipH="1">
            <a:off x="97632" y="2159708"/>
            <a:ext cx="482531" cy="483946"/>
          </a:xfrm>
          <a:custGeom>
            <a:avLst/>
            <a:gdLst/>
            <a:ahLst/>
            <a:cxnLst/>
            <a:rect l="l" t="t" r="r" b="b"/>
            <a:pathLst>
              <a:path w="482531" h="483946" extrusionOk="0">
                <a:moveTo>
                  <a:pt x="165133" y="432421"/>
                </a:moveTo>
                <a:cubicBezTo>
                  <a:pt x="189381" y="435450"/>
                  <a:pt x="213628" y="441512"/>
                  <a:pt x="237876" y="447574"/>
                </a:cubicBezTo>
                <a:cubicBezTo>
                  <a:pt x="246969" y="449594"/>
                  <a:pt x="253032" y="459699"/>
                  <a:pt x="261114" y="465759"/>
                </a:cubicBezTo>
                <a:cubicBezTo>
                  <a:pt x="253032" y="470813"/>
                  <a:pt x="244949" y="476875"/>
                  <a:pt x="235856" y="480915"/>
                </a:cubicBezTo>
                <a:cubicBezTo>
                  <a:pt x="231813" y="482935"/>
                  <a:pt x="226762" y="480915"/>
                  <a:pt x="221711" y="480915"/>
                </a:cubicBezTo>
                <a:cubicBezTo>
                  <a:pt x="221711" y="481926"/>
                  <a:pt x="221711" y="482935"/>
                  <a:pt x="220700" y="483946"/>
                </a:cubicBezTo>
                <a:cubicBezTo>
                  <a:pt x="198472" y="477884"/>
                  <a:pt x="176247" y="471822"/>
                  <a:pt x="154020" y="463739"/>
                </a:cubicBezTo>
                <a:cubicBezTo>
                  <a:pt x="147957" y="461719"/>
                  <a:pt x="145937" y="449594"/>
                  <a:pt x="141895" y="442523"/>
                </a:cubicBezTo>
                <a:cubicBezTo>
                  <a:pt x="149977" y="438481"/>
                  <a:pt x="158060" y="431410"/>
                  <a:pt x="165133" y="432421"/>
                </a:cubicBezTo>
                <a:close/>
                <a:moveTo>
                  <a:pt x="406600" y="377861"/>
                </a:moveTo>
                <a:cubicBezTo>
                  <a:pt x="408622" y="381903"/>
                  <a:pt x="412662" y="384935"/>
                  <a:pt x="415693" y="387964"/>
                </a:cubicBezTo>
                <a:cubicBezTo>
                  <a:pt x="413673" y="396048"/>
                  <a:pt x="415693" y="409182"/>
                  <a:pt x="410642" y="413222"/>
                </a:cubicBezTo>
                <a:cubicBezTo>
                  <a:pt x="387403" y="431409"/>
                  <a:pt x="363156" y="447574"/>
                  <a:pt x="337898" y="462728"/>
                </a:cubicBezTo>
                <a:cubicBezTo>
                  <a:pt x="333858" y="464750"/>
                  <a:pt x="321733" y="461719"/>
                  <a:pt x="318702" y="456667"/>
                </a:cubicBezTo>
                <a:cubicBezTo>
                  <a:pt x="315670" y="452625"/>
                  <a:pt x="315670" y="439491"/>
                  <a:pt x="319713" y="436460"/>
                </a:cubicBezTo>
                <a:cubicBezTo>
                  <a:pt x="348000" y="416253"/>
                  <a:pt x="377301" y="397057"/>
                  <a:pt x="406600" y="377861"/>
                </a:cubicBezTo>
                <a:close/>
                <a:moveTo>
                  <a:pt x="29748" y="304108"/>
                </a:moveTo>
                <a:cubicBezTo>
                  <a:pt x="41870" y="312190"/>
                  <a:pt x="48944" y="315221"/>
                  <a:pt x="52984" y="321284"/>
                </a:cubicBezTo>
                <a:cubicBezTo>
                  <a:pt x="68140" y="342500"/>
                  <a:pt x="83293" y="364727"/>
                  <a:pt x="96429" y="387966"/>
                </a:cubicBezTo>
                <a:cubicBezTo>
                  <a:pt x="99460" y="394028"/>
                  <a:pt x="98449" y="408171"/>
                  <a:pt x="94409" y="411202"/>
                </a:cubicBezTo>
                <a:cubicBezTo>
                  <a:pt x="89356" y="415244"/>
                  <a:pt x="74202" y="414233"/>
                  <a:pt x="70160" y="409182"/>
                </a:cubicBezTo>
                <a:cubicBezTo>
                  <a:pt x="51975" y="385946"/>
                  <a:pt x="35810" y="360687"/>
                  <a:pt x="21665" y="335429"/>
                </a:cubicBezTo>
                <a:cubicBezTo>
                  <a:pt x="18634" y="329366"/>
                  <a:pt x="26716" y="317242"/>
                  <a:pt x="29748" y="304108"/>
                </a:cubicBezTo>
                <a:close/>
                <a:moveTo>
                  <a:pt x="468230" y="225302"/>
                </a:moveTo>
                <a:cubicBezTo>
                  <a:pt x="473281" y="231364"/>
                  <a:pt x="482375" y="238436"/>
                  <a:pt x="482375" y="244498"/>
                </a:cubicBezTo>
                <a:cubicBezTo>
                  <a:pt x="483386" y="280870"/>
                  <a:pt x="480355" y="315222"/>
                  <a:pt x="447014" y="353614"/>
                </a:cubicBezTo>
                <a:cubicBezTo>
                  <a:pt x="440952" y="336438"/>
                  <a:pt x="433881" y="327344"/>
                  <a:pt x="434889" y="319262"/>
                </a:cubicBezTo>
                <a:cubicBezTo>
                  <a:pt x="438932" y="292995"/>
                  <a:pt x="443983" y="267736"/>
                  <a:pt x="451054" y="242478"/>
                </a:cubicBezTo>
                <a:cubicBezTo>
                  <a:pt x="453076" y="235404"/>
                  <a:pt x="462168" y="231364"/>
                  <a:pt x="468230" y="225302"/>
                </a:cubicBezTo>
                <a:close/>
                <a:moveTo>
                  <a:pt x="41872" y="140435"/>
                </a:moveTo>
                <a:cubicBezTo>
                  <a:pt x="45914" y="148517"/>
                  <a:pt x="52986" y="156600"/>
                  <a:pt x="51975" y="163673"/>
                </a:cubicBezTo>
                <a:cubicBezTo>
                  <a:pt x="48943" y="187921"/>
                  <a:pt x="43892" y="213179"/>
                  <a:pt x="36821" y="237427"/>
                </a:cubicBezTo>
                <a:cubicBezTo>
                  <a:pt x="34801" y="245509"/>
                  <a:pt x="23687" y="251571"/>
                  <a:pt x="17625" y="258643"/>
                </a:cubicBezTo>
                <a:cubicBezTo>
                  <a:pt x="11562" y="250560"/>
                  <a:pt x="5500" y="242478"/>
                  <a:pt x="449" y="233384"/>
                </a:cubicBezTo>
                <a:cubicBezTo>
                  <a:pt x="-562" y="229344"/>
                  <a:pt x="449" y="224293"/>
                  <a:pt x="449" y="212168"/>
                </a:cubicBezTo>
                <a:cubicBezTo>
                  <a:pt x="5500" y="196003"/>
                  <a:pt x="10551" y="172765"/>
                  <a:pt x="19645" y="151549"/>
                </a:cubicBezTo>
                <a:cubicBezTo>
                  <a:pt x="21665" y="145486"/>
                  <a:pt x="33790" y="143466"/>
                  <a:pt x="41872" y="140435"/>
                </a:cubicBezTo>
                <a:close/>
                <a:moveTo>
                  <a:pt x="245958" y="108102"/>
                </a:moveTo>
                <a:cubicBezTo>
                  <a:pt x="319713" y="109114"/>
                  <a:pt x="377301" y="166702"/>
                  <a:pt x="378312" y="239446"/>
                </a:cubicBezTo>
                <a:cubicBezTo>
                  <a:pt x="378312" y="313199"/>
                  <a:pt x="318702" y="374830"/>
                  <a:pt x="244949" y="375841"/>
                </a:cubicBezTo>
                <a:cubicBezTo>
                  <a:pt x="170185" y="375841"/>
                  <a:pt x="110574" y="317242"/>
                  <a:pt x="111586" y="240455"/>
                </a:cubicBezTo>
                <a:cubicBezTo>
                  <a:pt x="111586" y="163671"/>
                  <a:pt x="169174" y="107093"/>
                  <a:pt x="245958" y="108102"/>
                </a:cubicBezTo>
                <a:close/>
                <a:moveTo>
                  <a:pt x="392456" y="63651"/>
                </a:moveTo>
                <a:cubicBezTo>
                  <a:pt x="454085" y="98003"/>
                  <a:pt x="476312" y="145486"/>
                  <a:pt x="444994" y="175796"/>
                </a:cubicBezTo>
                <a:cubicBezTo>
                  <a:pt x="425797" y="147508"/>
                  <a:pt x="404579" y="120228"/>
                  <a:pt x="387405" y="91940"/>
                </a:cubicBezTo>
                <a:cubicBezTo>
                  <a:pt x="383363" y="85878"/>
                  <a:pt x="390434" y="73753"/>
                  <a:pt x="392456" y="63651"/>
                </a:cubicBezTo>
                <a:close/>
                <a:moveTo>
                  <a:pt x="159593" y="16842"/>
                </a:moveTo>
                <a:cubicBezTo>
                  <a:pt x="168733" y="17931"/>
                  <a:pt x="173469" y="28539"/>
                  <a:pt x="174227" y="41421"/>
                </a:cubicBezTo>
                <a:cubicBezTo>
                  <a:pt x="147958" y="59608"/>
                  <a:pt x="122699" y="79813"/>
                  <a:pt x="94409" y="96989"/>
                </a:cubicBezTo>
                <a:cubicBezTo>
                  <a:pt x="89358" y="100020"/>
                  <a:pt x="77236" y="96989"/>
                  <a:pt x="70162" y="91937"/>
                </a:cubicBezTo>
                <a:cubicBezTo>
                  <a:pt x="67131" y="89917"/>
                  <a:pt x="68142" y="74761"/>
                  <a:pt x="72182" y="71730"/>
                </a:cubicBezTo>
                <a:cubicBezTo>
                  <a:pt x="97441" y="52534"/>
                  <a:pt x="121690" y="34349"/>
                  <a:pt x="148969" y="19194"/>
                </a:cubicBezTo>
                <a:cubicBezTo>
                  <a:pt x="153010" y="17173"/>
                  <a:pt x="156546" y="16478"/>
                  <a:pt x="159593" y="16842"/>
                </a:cubicBezTo>
                <a:close/>
                <a:moveTo>
                  <a:pt x="243938" y="0"/>
                </a:moveTo>
                <a:cubicBezTo>
                  <a:pt x="279299" y="2020"/>
                  <a:pt x="317691" y="3031"/>
                  <a:pt x="353054" y="36372"/>
                </a:cubicBezTo>
                <a:cubicBezTo>
                  <a:pt x="338909" y="43443"/>
                  <a:pt x="330827" y="51526"/>
                  <a:pt x="323753" y="50517"/>
                </a:cubicBezTo>
                <a:cubicBezTo>
                  <a:pt x="296475" y="46475"/>
                  <a:pt x="269196" y="41423"/>
                  <a:pt x="241917" y="34350"/>
                </a:cubicBezTo>
                <a:cubicBezTo>
                  <a:pt x="235855" y="33341"/>
                  <a:pt x="226762" y="22227"/>
                  <a:pt x="227773" y="19196"/>
                </a:cubicBezTo>
                <a:cubicBezTo>
                  <a:pt x="229793" y="11114"/>
                  <a:pt x="237875" y="0"/>
                  <a:pt x="24393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" name="Google Shape;521;p19"/>
          <p:cNvSpPr/>
          <p:nvPr/>
        </p:nvSpPr>
        <p:spPr>
          <a:xfrm flipH="1">
            <a:off x="97431" y="1131440"/>
            <a:ext cx="482992" cy="485381"/>
          </a:xfrm>
          <a:custGeom>
            <a:avLst/>
            <a:gdLst/>
            <a:ahLst/>
            <a:cxnLst/>
            <a:rect l="l" t="t" r="r" b="b"/>
            <a:pathLst>
              <a:path w="482992" h="485381" extrusionOk="0">
                <a:moveTo>
                  <a:pt x="167601" y="438482"/>
                </a:moveTo>
                <a:cubicBezTo>
                  <a:pt x="191849" y="441511"/>
                  <a:pt x="216098" y="447574"/>
                  <a:pt x="240345" y="452625"/>
                </a:cubicBezTo>
                <a:cubicBezTo>
                  <a:pt x="249439" y="454647"/>
                  <a:pt x="249439" y="454647"/>
                  <a:pt x="254490" y="481926"/>
                </a:cubicBezTo>
                <a:cubicBezTo>
                  <a:pt x="218118" y="490009"/>
                  <a:pt x="185788" y="482935"/>
                  <a:pt x="156488" y="470812"/>
                </a:cubicBezTo>
                <a:cubicBezTo>
                  <a:pt x="149416" y="467781"/>
                  <a:pt x="147396" y="454647"/>
                  <a:pt x="143354" y="446565"/>
                </a:cubicBezTo>
                <a:cubicBezTo>
                  <a:pt x="151436" y="443534"/>
                  <a:pt x="159519" y="437471"/>
                  <a:pt x="167601" y="438482"/>
                </a:cubicBezTo>
                <a:close/>
                <a:moveTo>
                  <a:pt x="397702" y="389482"/>
                </a:moveTo>
                <a:cubicBezTo>
                  <a:pt x="401491" y="389734"/>
                  <a:pt x="405532" y="390492"/>
                  <a:pt x="409068" y="390997"/>
                </a:cubicBezTo>
                <a:cubicBezTo>
                  <a:pt x="413110" y="392008"/>
                  <a:pt x="414119" y="398070"/>
                  <a:pt x="416141" y="402110"/>
                </a:cubicBezTo>
                <a:cubicBezTo>
                  <a:pt x="414119" y="407161"/>
                  <a:pt x="413110" y="412213"/>
                  <a:pt x="410079" y="415244"/>
                </a:cubicBezTo>
                <a:cubicBezTo>
                  <a:pt x="385831" y="432420"/>
                  <a:pt x="362593" y="449596"/>
                  <a:pt x="337334" y="464749"/>
                </a:cubicBezTo>
                <a:cubicBezTo>
                  <a:pt x="332283" y="467781"/>
                  <a:pt x="321169" y="460709"/>
                  <a:pt x="313087" y="458689"/>
                </a:cubicBezTo>
                <a:cubicBezTo>
                  <a:pt x="316118" y="450607"/>
                  <a:pt x="316118" y="439491"/>
                  <a:pt x="322181" y="435451"/>
                </a:cubicBezTo>
                <a:cubicBezTo>
                  <a:pt x="343397" y="419286"/>
                  <a:pt x="365624" y="405141"/>
                  <a:pt x="387851" y="390997"/>
                </a:cubicBezTo>
                <a:cubicBezTo>
                  <a:pt x="390377" y="389481"/>
                  <a:pt x="393913" y="389229"/>
                  <a:pt x="397702" y="389482"/>
                </a:cubicBezTo>
                <a:close/>
                <a:moveTo>
                  <a:pt x="39289" y="315221"/>
                </a:moveTo>
                <a:cubicBezTo>
                  <a:pt x="41309" y="317241"/>
                  <a:pt x="47372" y="320272"/>
                  <a:pt x="50403" y="325324"/>
                </a:cubicBezTo>
                <a:cubicBezTo>
                  <a:pt x="65557" y="346540"/>
                  <a:pt x="81722" y="368767"/>
                  <a:pt x="94858" y="390995"/>
                </a:cubicBezTo>
                <a:cubicBezTo>
                  <a:pt x="97889" y="397057"/>
                  <a:pt x="93846" y="407160"/>
                  <a:pt x="93846" y="416253"/>
                </a:cubicBezTo>
                <a:cubicBezTo>
                  <a:pt x="85764" y="415244"/>
                  <a:pt x="73639" y="417264"/>
                  <a:pt x="69599" y="412213"/>
                </a:cubicBezTo>
                <a:cubicBezTo>
                  <a:pt x="52423" y="389986"/>
                  <a:pt x="35247" y="367758"/>
                  <a:pt x="22113" y="343511"/>
                </a:cubicBezTo>
                <a:cubicBezTo>
                  <a:pt x="14031" y="329366"/>
                  <a:pt x="24133" y="314210"/>
                  <a:pt x="39289" y="315221"/>
                </a:cubicBezTo>
                <a:close/>
                <a:moveTo>
                  <a:pt x="466657" y="229346"/>
                </a:moveTo>
                <a:cubicBezTo>
                  <a:pt x="470697" y="228334"/>
                  <a:pt x="477771" y="235406"/>
                  <a:pt x="479791" y="239448"/>
                </a:cubicBezTo>
                <a:cubicBezTo>
                  <a:pt x="490905" y="268747"/>
                  <a:pt x="471708" y="328357"/>
                  <a:pt x="443419" y="348562"/>
                </a:cubicBezTo>
                <a:cubicBezTo>
                  <a:pt x="438367" y="343511"/>
                  <a:pt x="435336" y="340480"/>
                  <a:pt x="435336" y="338459"/>
                </a:cubicBezTo>
                <a:cubicBezTo>
                  <a:pt x="439378" y="306130"/>
                  <a:pt x="443419" y="273800"/>
                  <a:pt x="449481" y="241468"/>
                </a:cubicBezTo>
                <a:cubicBezTo>
                  <a:pt x="450492" y="236417"/>
                  <a:pt x="459584" y="230355"/>
                  <a:pt x="466657" y="229346"/>
                </a:cubicBezTo>
                <a:close/>
                <a:moveTo>
                  <a:pt x="39289" y="144477"/>
                </a:moveTo>
                <a:cubicBezTo>
                  <a:pt x="43331" y="152559"/>
                  <a:pt x="50403" y="160642"/>
                  <a:pt x="49394" y="167715"/>
                </a:cubicBezTo>
                <a:cubicBezTo>
                  <a:pt x="46362" y="192974"/>
                  <a:pt x="42320" y="217221"/>
                  <a:pt x="35249" y="241469"/>
                </a:cubicBezTo>
                <a:cubicBezTo>
                  <a:pt x="33227" y="249551"/>
                  <a:pt x="22113" y="255614"/>
                  <a:pt x="15042" y="262685"/>
                </a:cubicBezTo>
                <a:cubicBezTo>
                  <a:pt x="9990" y="255614"/>
                  <a:pt x="4939" y="248542"/>
                  <a:pt x="897" y="241469"/>
                </a:cubicBezTo>
                <a:cubicBezTo>
                  <a:pt x="-1123" y="236417"/>
                  <a:pt x="897" y="230355"/>
                  <a:pt x="897" y="215199"/>
                </a:cubicBezTo>
                <a:cubicBezTo>
                  <a:pt x="4939" y="202065"/>
                  <a:pt x="9990" y="178829"/>
                  <a:pt x="18073" y="157611"/>
                </a:cubicBezTo>
                <a:cubicBezTo>
                  <a:pt x="20093" y="151550"/>
                  <a:pt x="32218" y="148519"/>
                  <a:pt x="39289" y="144477"/>
                </a:cubicBezTo>
                <a:close/>
                <a:moveTo>
                  <a:pt x="240343" y="112146"/>
                </a:moveTo>
                <a:cubicBezTo>
                  <a:pt x="315107" y="111134"/>
                  <a:pt x="377749" y="169734"/>
                  <a:pt x="376737" y="244498"/>
                </a:cubicBezTo>
                <a:cubicBezTo>
                  <a:pt x="375726" y="328356"/>
                  <a:pt x="303993" y="379882"/>
                  <a:pt x="241354" y="379882"/>
                </a:cubicBezTo>
                <a:cubicBezTo>
                  <a:pt x="170630" y="379882"/>
                  <a:pt x="110011" y="320274"/>
                  <a:pt x="107991" y="248540"/>
                </a:cubicBezTo>
                <a:cubicBezTo>
                  <a:pt x="106979" y="173776"/>
                  <a:pt x="165579" y="113157"/>
                  <a:pt x="240343" y="112146"/>
                </a:cubicBezTo>
                <a:close/>
                <a:moveTo>
                  <a:pt x="403007" y="71733"/>
                </a:moveTo>
                <a:cubicBezTo>
                  <a:pt x="425234" y="76784"/>
                  <a:pt x="466658" y="144475"/>
                  <a:pt x="461606" y="165693"/>
                </a:cubicBezTo>
                <a:cubicBezTo>
                  <a:pt x="460595" y="170744"/>
                  <a:pt x="453524" y="173776"/>
                  <a:pt x="445439" y="180847"/>
                </a:cubicBezTo>
                <a:cubicBezTo>
                  <a:pt x="424223" y="150537"/>
                  <a:pt x="403007" y="122250"/>
                  <a:pt x="383811" y="92949"/>
                </a:cubicBezTo>
                <a:cubicBezTo>
                  <a:pt x="381789" y="89918"/>
                  <a:pt x="383811" y="80824"/>
                  <a:pt x="386842" y="76784"/>
                </a:cubicBezTo>
                <a:cubicBezTo>
                  <a:pt x="389873" y="72742"/>
                  <a:pt x="397956" y="70722"/>
                  <a:pt x="403007" y="71733"/>
                </a:cubicBezTo>
                <a:close/>
                <a:moveTo>
                  <a:pt x="152445" y="22227"/>
                </a:moveTo>
                <a:cubicBezTo>
                  <a:pt x="154467" y="21218"/>
                  <a:pt x="164570" y="34352"/>
                  <a:pt x="171641" y="41424"/>
                </a:cubicBezTo>
                <a:cubicBezTo>
                  <a:pt x="143354" y="63651"/>
                  <a:pt x="114053" y="84869"/>
                  <a:pt x="77681" y="112148"/>
                </a:cubicBezTo>
                <a:cubicBezTo>
                  <a:pt x="73641" y="96992"/>
                  <a:pt x="67579" y="81838"/>
                  <a:pt x="69599" y="79816"/>
                </a:cubicBezTo>
                <a:cubicBezTo>
                  <a:pt x="95868" y="59611"/>
                  <a:pt x="124158" y="40415"/>
                  <a:pt x="152445" y="22227"/>
                </a:cubicBezTo>
                <a:close/>
                <a:moveTo>
                  <a:pt x="251456" y="0"/>
                </a:moveTo>
                <a:cubicBezTo>
                  <a:pt x="281766" y="9094"/>
                  <a:pt x="306013" y="14145"/>
                  <a:pt x="329251" y="23238"/>
                </a:cubicBezTo>
                <a:cubicBezTo>
                  <a:pt x="335314" y="25259"/>
                  <a:pt x="337334" y="37383"/>
                  <a:pt x="340365" y="45466"/>
                </a:cubicBezTo>
                <a:cubicBezTo>
                  <a:pt x="332283" y="48495"/>
                  <a:pt x="324200" y="55568"/>
                  <a:pt x="317129" y="54557"/>
                </a:cubicBezTo>
                <a:cubicBezTo>
                  <a:pt x="295911" y="51528"/>
                  <a:pt x="274695" y="45466"/>
                  <a:pt x="253476" y="42435"/>
                </a:cubicBezTo>
                <a:cubicBezTo>
                  <a:pt x="240343" y="40412"/>
                  <a:pt x="225189" y="39403"/>
                  <a:pt x="228220" y="23238"/>
                </a:cubicBezTo>
                <a:cubicBezTo>
                  <a:pt x="229229" y="13134"/>
                  <a:pt x="244385" y="6062"/>
                  <a:pt x="25145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p19"/>
          <p:cNvSpPr/>
          <p:nvPr/>
        </p:nvSpPr>
        <p:spPr>
          <a:xfrm flipH="1">
            <a:off x="98194" y="4236150"/>
            <a:ext cx="481303" cy="480394"/>
          </a:xfrm>
          <a:custGeom>
            <a:avLst/>
            <a:gdLst/>
            <a:ahLst/>
            <a:cxnLst/>
            <a:rect l="l" t="t" r="r" b="b"/>
            <a:pathLst>
              <a:path w="481303" h="480394" extrusionOk="0">
                <a:moveTo>
                  <a:pt x="167713" y="433767"/>
                </a:moveTo>
                <a:cubicBezTo>
                  <a:pt x="191961" y="436801"/>
                  <a:pt x="217219" y="441852"/>
                  <a:pt x="240458" y="448923"/>
                </a:cubicBezTo>
                <a:cubicBezTo>
                  <a:pt x="248540" y="450943"/>
                  <a:pt x="253591" y="462059"/>
                  <a:pt x="264705" y="474182"/>
                </a:cubicBezTo>
                <a:cubicBezTo>
                  <a:pt x="220250" y="487316"/>
                  <a:pt x="188932" y="477213"/>
                  <a:pt x="157611" y="466099"/>
                </a:cubicBezTo>
                <a:cubicBezTo>
                  <a:pt x="150539" y="464079"/>
                  <a:pt x="148517" y="449934"/>
                  <a:pt x="143466" y="441852"/>
                </a:cubicBezTo>
                <a:cubicBezTo>
                  <a:pt x="151548" y="438821"/>
                  <a:pt x="159631" y="432758"/>
                  <a:pt x="167713" y="433767"/>
                </a:cubicBezTo>
                <a:close/>
                <a:moveTo>
                  <a:pt x="406910" y="385148"/>
                </a:moveTo>
                <a:cubicBezTo>
                  <a:pt x="412214" y="387800"/>
                  <a:pt x="415750" y="393357"/>
                  <a:pt x="415245" y="400429"/>
                </a:cubicBezTo>
                <a:cubicBezTo>
                  <a:pt x="414236" y="403460"/>
                  <a:pt x="413225" y="408512"/>
                  <a:pt x="410193" y="411543"/>
                </a:cubicBezTo>
                <a:cubicBezTo>
                  <a:pt x="386957" y="428719"/>
                  <a:pt x="362708" y="445895"/>
                  <a:pt x="338460" y="461049"/>
                </a:cubicBezTo>
                <a:cubicBezTo>
                  <a:pt x="333409" y="464080"/>
                  <a:pt x="322295" y="457008"/>
                  <a:pt x="314213" y="454986"/>
                </a:cubicBezTo>
                <a:cubicBezTo>
                  <a:pt x="317244" y="446904"/>
                  <a:pt x="318253" y="436801"/>
                  <a:pt x="323307" y="432759"/>
                </a:cubicBezTo>
                <a:cubicBezTo>
                  <a:pt x="343512" y="416594"/>
                  <a:pt x="365739" y="401440"/>
                  <a:pt x="387966" y="387296"/>
                </a:cubicBezTo>
                <a:cubicBezTo>
                  <a:pt x="394533" y="382749"/>
                  <a:pt x="401606" y="382496"/>
                  <a:pt x="406910" y="385148"/>
                </a:cubicBezTo>
                <a:close/>
                <a:moveTo>
                  <a:pt x="36373" y="305457"/>
                </a:moveTo>
                <a:cubicBezTo>
                  <a:pt x="58600" y="335767"/>
                  <a:pt x="78807" y="364057"/>
                  <a:pt x="98003" y="393356"/>
                </a:cubicBezTo>
                <a:cubicBezTo>
                  <a:pt x="100023" y="396387"/>
                  <a:pt x="98003" y="406489"/>
                  <a:pt x="94972" y="409521"/>
                </a:cubicBezTo>
                <a:cubicBezTo>
                  <a:pt x="91941" y="412552"/>
                  <a:pt x="83858" y="415583"/>
                  <a:pt x="78807" y="413563"/>
                </a:cubicBezTo>
                <a:cubicBezTo>
                  <a:pt x="57591" y="407500"/>
                  <a:pt x="18188" y="345870"/>
                  <a:pt x="21219" y="323642"/>
                </a:cubicBezTo>
                <a:cubicBezTo>
                  <a:pt x="22228" y="318591"/>
                  <a:pt x="28290" y="314551"/>
                  <a:pt x="36373" y="305457"/>
                </a:cubicBezTo>
                <a:close/>
                <a:moveTo>
                  <a:pt x="465761" y="225642"/>
                </a:moveTo>
                <a:cubicBezTo>
                  <a:pt x="470812" y="231705"/>
                  <a:pt x="480917" y="237767"/>
                  <a:pt x="480917" y="244838"/>
                </a:cubicBezTo>
                <a:cubicBezTo>
                  <a:pt x="482937" y="282219"/>
                  <a:pt x="477886" y="317582"/>
                  <a:pt x="445556" y="353954"/>
                </a:cubicBezTo>
                <a:cubicBezTo>
                  <a:pt x="438482" y="334758"/>
                  <a:pt x="433431" y="327685"/>
                  <a:pt x="434440" y="321622"/>
                </a:cubicBezTo>
                <a:cubicBezTo>
                  <a:pt x="437471" y="295355"/>
                  <a:pt x="441513" y="269086"/>
                  <a:pt x="447576" y="243827"/>
                </a:cubicBezTo>
                <a:cubicBezTo>
                  <a:pt x="449596" y="236756"/>
                  <a:pt x="459699" y="231705"/>
                  <a:pt x="465761" y="225642"/>
                </a:cubicBezTo>
                <a:close/>
                <a:moveTo>
                  <a:pt x="29632" y="141531"/>
                </a:moveTo>
                <a:cubicBezTo>
                  <a:pt x="32394" y="141152"/>
                  <a:pt x="35615" y="141783"/>
                  <a:pt x="39404" y="143804"/>
                </a:cubicBezTo>
                <a:cubicBezTo>
                  <a:pt x="45466" y="146835"/>
                  <a:pt x="48497" y="161991"/>
                  <a:pt x="47486" y="171082"/>
                </a:cubicBezTo>
                <a:cubicBezTo>
                  <a:pt x="45466" y="192301"/>
                  <a:pt x="41424" y="213517"/>
                  <a:pt x="35361" y="234735"/>
                </a:cubicBezTo>
                <a:cubicBezTo>
                  <a:pt x="33341" y="243827"/>
                  <a:pt x="24248" y="255951"/>
                  <a:pt x="17176" y="256960"/>
                </a:cubicBezTo>
                <a:cubicBezTo>
                  <a:pt x="0" y="258982"/>
                  <a:pt x="0" y="242818"/>
                  <a:pt x="0" y="230693"/>
                </a:cubicBezTo>
                <a:cubicBezTo>
                  <a:pt x="1011" y="226651"/>
                  <a:pt x="1011" y="223619"/>
                  <a:pt x="1011" y="214528"/>
                </a:cubicBezTo>
                <a:cubicBezTo>
                  <a:pt x="5051" y="200383"/>
                  <a:pt x="9094" y="180176"/>
                  <a:pt x="14145" y="161991"/>
                </a:cubicBezTo>
                <a:cubicBezTo>
                  <a:pt x="17177" y="152898"/>
                  <a:pt x="21344" y="142668"/>
                  <a:pt x="29632" y="141531"/>
                </a:cubicBezTo>
                <a:close/>
                <a:moveTo>
                  <a:pt x="247531" y="109457"/>
                </a:moveTo>
                <a:cubicBezTo>
                  <a:pt x="319264" y="111477"/>
                  <a:pt x="378873" y="172096"/>
                  <a:pt x="377863" y="243829"/>
                </a:cubicBezTo>
                <a:cubicBezTo>
                  <a:pt x="376852" y="314551"/>
                  <a:pt x="310171" y="379213"/>
                  <a:pt x="239449" y="376181"/>
                </a:cubicBezTo>
                <a:cubicBezTo>
                  <a:pt x="166705" y="373150"/>
                  <a:pt x="107094" y="308491"/>
                  <a:pt x="109116" y="235747"/>
                </a:cubicBezTo>
                <a:cubicBezTo>
                  <a:pt x="112148" y="165025"/>
                  <a:pt x="174787" y="107435"/>
                  <a:pt x="247531" y="109457"/>
                </a:cubicBezTo>
                <a:close/>
                <a:moveTo>
                  <a:pt x="389986" y="58937"/>
                </a:moveTo>
                <a:cubicBezTo>
                  <a:pt x="430400" y="83185"/>
                  <a:pt x="447574" y="113494"/>
                  <a:pt x="460710" y="144815"/>
                </a:cubicBezTo>
                <a:cubicBezTo>
                  <a:pt x="463739" y="150877"/>
                  <a:pt x="457679" y="160980"/>
                  <a:pt x="456668" y="169062"/>
                </a:cubicBezTo>
                <a:cubicBezTo>
                  <a:pt x="448585" y="167042"/>
                  <a:pt x="437472" y="168053"/>
                  <a:pt x="433429" y="163000"/>
                </a:cubicBezTo>
                <a:cubicBezTo>
                  <a:pt x="416256" y="140773"/>
                  <a:pt x="401100" y="117536"/>
                  <a:pt x="386955" y="93289"/>
                </a:cubicBezTo>
                <a:cubicBezTo>
                  <a:pt x="382915" y="86216"/>
                  <a:pt x="387966" y="75102"/>
                  <a:pt x="389986" y="58937"/>
                </a:cubicBezTo>
                <a:close/>
                <a:moveTo>
                  <a:pt x="147508" y="21554"/>
                </a:moveTo>
                <a:cubicBezTo>
                  <a:pt x="152559" y="18525"/>
                  <a:pt x="163673" y="24586"/>
                  <a:pt x="169735" y="28628"/>
                </a:cubicBezTo>
                <a:cubicBezTo>
                  <a:pt x="171755" y="30648"/>
                  <a:pt x="168724" y="44793"/>
                  <a:pt x="164684" y="47824"/>
                </a:cubicBezTo>
                <a:cubicBezTo>
                  <a:pt x="138414" y="66011"/>
                  <a:pt x="111136" y="83185"/>
                  <a:pt x="83858" y="100361"/>
                </a:cubicBezTo>
                <a:cubicBezTo>
                  <a:pt x="78806" y="99350"/>
                  <a:pt x="74764" y="98341"/>
                  <a:pt x="71733" y="97330"/>
                </a:cubicBezTo>
                <a:cubicBezTo>
                  <a:pt x="72744" y="88239"/>
                  <a:pt x="69713" y="75103"/>
                  <a:pt x="74764" y="71063"/>
                </a:cubicBezTo>
                <a:cubicBezTo>
                  <a:pt x="98000" y="52875"/>
                  <a:pt x="122250" y="36710"/>
                  <a:pt x="147508" y="21554"/>
                </a:cubicBezTo>
                <a:close/>
                <a:moveTo>
                  <a:pt x="258722" y="118"/>
                </a:moveTo>
                <a:cubicBezTo>
                  <a:pt x="285481" y="1350"/>
                  <a:pt x="326588" y="11959"/>
                  <a:pt x="336439" y="22568"/>
                </a:cubicBezTo>
                <a:cubicBezTo>
                  <a:pt x="338459" y="26608"/>
                  <a:pt x="339470" y="30650"/>
                  <a:pt x="343510" y="37724"/>
                </a:cubicBezTo>
                <a:cubicBezTo>
                  <a:pt x="335428" y="42775"/>
                  <a:pt x="328356" y="50857"/>
                  <a:pt x="322294" y="49846"/>
                </a:cubicBezTo>
                <a:cubicBezTo>
                  <a:pt x="295015" y="45806"/>
                  <a:pt x="267737" y="40753"/>
                  <a:pt x="240458" y="33681"/>
                </a:cubicBezTo>
                <a:cubicBezTo>
                  <a:pt x="235407" y="32670"/>
                  <a:pt x="229344" y="23579"/>
                  <a:pt x="228333" y="16505"/>
                </a:cubicBezTo>
                <a:cubicBezTo>
                  <a:pt x="227322" y="12464"/>
                  <a:pt x="233384" y="5391"/>
                  <a:pt x="238436" y="2360"/>
                </a:cubicBezTo>
                <a:cubicBezTo>
                  <a:pt x="242478" y="339"/>
                  <a:pt x="249803" y="-292"/>
                  <a:pt x="258722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19"/>
          <p:cNvSpPr/>
          <p:nvPr/>
        </p:nvSpPr>
        <p:spPr>
          <a:xfrm flipH="1">
            <a:off x="97344" y="6270584"/>
            <a:ext cx="482894" cy="482586"/>
          </a:xfrm>
          <a:custGeom>
            <a:avLst/>
            <a:gdLst/>
            <a:ahLst/>
            <a:cxnLst/>
            <a:rect l="l" t="t" r="r" b="b"/>
            <a:pathLst>
              <a:path w="482894" h="482586" extrusionOk="0">
                <a:moveTo>
                  <a:pt x="165126" y="434441"/>
                </a:moveTo>
                <a:cubicBezTo>
                  <a:pt x="189373" y="437472"/>
                  <a:pt x="213621" y="442523"/>
                  <a:pt x="237868" y="448586"/>
                </a:cubicBezTo>
                <a:cubicBezTo>
                  <a:pt x="244941" y="450606"/>
                  <a:pt x="251004" y="458688"/>
                  <a:pt x="258075" y="463739"/>
                </a:cubicBezTo>
                <a:cubicBezTo>
                  <a:pt x="249993" y="469802"/>
                  <a:pt x="242919" y="475864"/>
                  <a:pt x="234837" y="480915"/>
                </a:cubicBezTo>
                <a:cubicBezTo>
                  <a:pt x="231808" y="483947"/>
                  <a:pt x="225745" y="481927"/>
                  <a:pt x="210590" y="481927"/>
                </a:cubicBezTo>
                <a:cubicBezTo>
                  <a:pt x="198465" y="478895"/>
                  <a:pt x="175229" y="473844"/>
                  <a:pt x="154013" y="464751"/>
                </a:cubicBezTo>
                <a:cubicBezTo>
                  <a:pt x="147950" y="462730"/>
                  <a:pt x="145930" y="450606"/>
                  <a:pt x="141888" y="443532"/>
                </a:cubicBezTo>
                <a:cubicBezTo>
                  <a:pt x="149970" y="440503"/>
                  <a:pt x="158053" y="433430"/>
                  <a:pt x="165126" y="434441"/>
                </a:cubicBezTo>
                <a:close/>
                <a:moveTo>
                  <a:pt x="392448" y="386958"/>
                </a:moveTo>
                <a:cubicBezTo>
                  <a:pt x="395479" y="383924"/>
                  <a:pt x="408614" y="390998"/>
                  <a:pt x="419728" y="394029"/>
                </a:cubicBezTo>
                <a:cubicBezTo>
                  <a:pt x="382345" y="446566"/>
                  <a:pt x="356078" y="461720"/>
                  <a:pt x="310612" y="456669"/>
                </a:cubicBezTo>
                <a:cubicBezTo>
                  <a:pt x="325768" y="416256"/>
                  <a:pt x="368200" y="412214"/>
                  <a:pt x="392448" y="386958"/>
                </a:cubicBezTo>
                <a:close/>
                <a:moveTo>
                  <a:pt x="35804" y="305119"/>
                </a:moveTo>
                <a:cubicBezTo>
                  <a:pt x="59042" y="338460"/>
                  <a:pt x="77227" y="364729"/>
                  <a:pt x="94403" y="392008"/>
                </a:cubicBezTo>
                <a:cubicBezTo>
                  <a:pt x="97434" y="396048"/>
                  <a:pt x="94403" y="407162"/>
                  <a:pt x="91371" y="412213"/>
                </a:cubicBezTo>
                <a:cubicBezTo>
                  <a:pt x="89351" y="415245"/>
                  <a:pt x="78238" y="415245"/>
                  <a:pt x="75207" y="412213"/>
                </a:cubicBezTo>
                <a:cubicBezTo>
                  <a:pt x="48939" y="389986"/>
                  <a:pt x="28732" y="362707"/>
                  <a:pt x="20650" y="328357"/>
                </a:cubicBezTo>
                <a:cubicBezTo>
                  <a:pt x="19639" y="323304"/>
                  <a:pt x="27721" y="317243"/>
                  <a:pt x="35804" y="305119"/>
                </a:cubicBezTo>
                <a:close/>
                <a:moveTo>
                  <a:pt x="453067" y="228333"/>
                </a:moveTo>
                <a:cubicBezTo>
                  <a:pt x="475294" y="226313"/>
                  <a:pt x="485399" y="235406"/>
                  <a:pt x="482368" y="248540"/>
                </a:cubicBezTo>
                <a:cubicBezTo>
                  <a:pt x="477316" y="282890"/>
                  <a:pt x="480345" y="320273"/>
                  <a:pt x="445996" y="347552"/>
                </a:cubicBezTo>
                <a:cubicBezTo>
                  <a:pt x="439933" y="342501"/>
                  <a:pt x="431851" y="337449"/>
                  <a:pt x="431851" y="334418"/>
                </a:cubicBezTo>
                <a:cubicBezTo>
                  <a:pt x="438924" y="298046"/>
                  <a:pt x="447007" y="261674"/>
                  <a:pt x="453067" y="228333"/>
                </a:cubicBezTo>
                <a:close/>
                <a:moveTo>
                  <a:pt x="35806" y="141446"/>
                </a:moveTo>
                <a:cubicBezTo>
                  <a:pt x="38837" y="142457"/>
                  <a:pt x="42877" y="143466"/>
                  <a:pt x="43888" y="145488"/>
                </a:cubicBezTo>
                <a:cubicBezTo>
                  <a:pt x="53991" y="182869"/>
                  <a:pt x="36815" y="217221"/>
                  <a:pt x="27723" y="251571"/>
                </a:cubicBezTo>
                <a:cubicBezTo>
                  <a:pt x="24692" y="261675"/>
                  <a:pt x="7516" y="256624"/>
                  <a:pt x="2465" y="245511"/>
                </a:cubicBezTo>
                <a:cubicBezTo>
                  <a:pt x="-6629" y="219241"/>
                  <a:pt x="10547" y="162664"/>
                  <a:pt x="35806" y="141446"/>
                </a:cubicBezTo>
                <a:close/>
                <a:moveTo>
                  <a:pt x="242919" y="109114"/>
                </a:moveTo>
                <a:cubicBezTo>
                  <a:pt x="304550" y="107094"/>
                  <a:pt x="381334" y="167713"/>
                  <a:pt x="373252" y="245509"/>
                </a:cubicBezTo>
                <a:cubicBezTo>
                  <a:pt x="372241" y="320273"/>
                  <a:pt x="312632" y="378873"/>
                  <a:pt x="237868" y="376853"/>
                </a:cubicBezTo>
                <a:cubicBezTo>
                  <a:pt x="168155" y="374830"/>
                  <a:pt x="107536" y="313200"/>
                  <a:pt x="107536" y="242478"/>
                </a:cubicBezTo>
                <a:cubicBezTo>
                  <a:pt x="107536" y="168724"/>
                  <a:pt x="168155" y="112145"/>
                  <a:pt x="242919" y="109114"/>
                </a:cubicBezTo>
                <a:close/>
                <a:moveTo>
                  <a:pt x="396492" y="61631"/>
                </a:moveTo>
                <a:cubicBezTo>
                  <a:pt x="430842" y="85878"/>
                  <a:pt x="447007" y="116188"/>
                  <a:pt x="461152" y="147509"/>
                </a:cubicBezTo>
                <a:cubicBezTo>
                  <a:pt x="463172" y="152560"/>
                  <a:pt x="461152" y="163674"/>
                  <a:pt x="457112" y="167716"/>
                </a:cubicBezTo>
                <a:cubicBezTo>
                  <a:pt x="452059" y="170747"/>
                  <a:pt x="438925" y="170747"/>
                  <a:pt x="436905" y="167716"/>
                </a:cubicBezTo>
                <a:cubicBezTo>
                  <a:pt x="417709" y="141446"/>
                  <a:pt x="400533" y="114168"/>
                  <a:pt x="384368" y="85878"/>
                </a:cubicBezTo>
                <a:cubicBezTo>
                  <a:pt x="382348" y="81838"/>
                  <a:pt x="390430" y="72744"/>
                  <a:pt x="396492" y="61631"/>
                </a:cubicBezTo>
                <a:close/>
                <a:moveTo>
                  <a:pt x="150982" y="20207"/>
                </a:moveTo>
                <a:cubicBezTo>
                  <a:pt x="155022" y="18187"/>
                  <a:pt x="167146" y="28290"/>
                  <a:pt x="175229" y="32332"/>
                </a:cubicBezTo>
                <a:cubicBezTo>
                  <a:pt x="176238" y="36372"/>
                  <a:pt x="178260" y="40414"/>
                  <a:pt x="179269" y="44455"/>
                </a:cubicBezTo>
                <a:cubicBezTo>
                  <a:pt x="172198" y="47486"/>
                  <a:pt x="164115" y="50517"/>
                  <a:pt x="158053" y="54559"/>
                </a:cubicBezTo>
                <a:cubicBezTo>
                  <a:pt x="136837" y="67693"/>
                  <a:pt x="116630" y="81838"/>
                  <a:pt x="95414" y="94972"/>
                </a:cubicBezTo>
                <a:cubicBezTo>
                  <a:pt x="90360" y="98003"/>
                  <a:pt x="81269" y="95983"/>
                  <a:pt x="74196" y="96992"/>
                </a:cubicBezTo>
                <a:cubicBezTo>
                  <a:pt x="74196" y="88909"/>
                  <a:pt x="70155" y="75775"/>
                  <a:pt x="74196" y="72744"/>
                </a:cubicBezTo>
                <a:cubicBezTo>
                  <a:pt x="98445" y="53548"/>
                  <a:pt x="123701" y="36372"/>
                  <a:pt x="150982" y="20207"/>
                </a:cubicBezTo>
                <a:close/>
                <a:moveTo>
                  <a:pt x="254036" y="0"/>
                </a:moveTo>
                <a:cubicBezTo>
                  <a:pt x="278283" y="6062"/>
                  <a:pt x="303541" y="10102"/>
                  <a:pt x="326779" y="18187"/>
                </a:cubicBezTo>
                <a:cubicBezTo>
                  <a:pt x="332842" y="20207"/>
                  <a:pt x="335871" y="34352"/>
                  <a:pt x="339913" y="43445"/>
                </a:cubicBezTo>
                <a:cubicBezTo>
                  <a:pt x="331831" y="45465"/>
                  <a:pt x="323748" y="51528"/>
                  <a:pt x="315666" y="50517"/>
                </a:cubicBezTo>
                <a:cubicBezTo>
                  <a:pt x="292428" y="47485"/>
                  <a:pt x="269189" y="44454"/>
                  <a:pt x="246964" y="38392"/>
                </a:cubicBezTo>
                <a:cubicBezTo>
                  <a:pt x="238880" y="36372"/>
                  <a:pt x="228777" y="27278"/>
                  <a:pt x="225746" y="19196"/>
                </a:cubicBezTo>
                <a:cubicBezTo>
                  <a:pt x="222715" y="8082"/>
                  <a:pt x="236860" y="1011"/>
                  <a:pt x="2540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4" name="Google Shape;524;p19"/>
          <p:cNvSpPr/>
          <p:nvPr/>
        </p:nvSpPr>
        <p:spPr>
          <a:xfrm flipH="1">
            <a:off x="97171" y="3168648"/>
            <a:ext cx="483393" cy="482002"/>
          </a:xfrm>
          <a:custGeom>
            <a:avLst/>
            <a:gdLst/>
            <a:ahLst/>
            <a:cxnLst/>
            <a:rect l="l" t="t" r="r" b="b"/>
            <a:pathLst>
              <a:path w="483393" h="482002" extrusionOk="0">
                <a:moveTo>
                  <a:pt x="168440" y="433508"/>
                </a:moveTo>
                <a:cubicBezTo>
                  <a:pt x="192687" y="436539"/>
                  <a:pt x="216936" y="441590"/>
                  <a:pt x="241184" y="447652"/>
                </a:cubicBezTo>
                <a:cubicBezTo>
                  <a:pt x="248255" y="449673"/>
                  <a:pt x="254317" y="458764"/>
                  <a:pt x="256337" y="465837"/>
                </a:cubicBezTo>
                <a:cubicBezTo>
                  <a:pt x="257348" y="468868"/>
                  <a:pt x="248255" y="476951"/>
                  <a:pt x="242193" y="479982"/>
                </a:cubicBezTo>
                <a:cubicBezTo>
                  <a:pt x="236132" y="483013"/>
                  <a:pt x="229059" y="480991"/>
                  <a:pt x="213905" y="482002"/>
                </a:cubicBezTo>
                <a:cubicBezTo>
                  <a:pt x="200769" y="478971"/>
                  <a:pt x="179553" y="474931"/>
                  <a:pt x="159346" y="466848"/>
                </a:cubicBezTo>
                <a:cubicBezTo>
                  <a:pt x="151264" y="463817"/>
                  <a:pt x="147223" y="451693"/>
                  <a:pt x="141161" y="443610"/>
                </a:cubicBezTo>
                <a:cubicBezTo>
                  <a:pt x="150255" y="439570"/>
                  <a:pt x="159346" y="432497"/>
                  <a:pt x="168440" y="433508"/>
                </a:cubicBezTo>
                <a:close/>
                <a:moveTo>
                  <a:pt x="402203" y="383496"/>
                </a:moveTo>
                <a:cubicBezTo>
                  <a:pt x="408139" y="384759"/>
                  <a:pt x="413444" y="389558"/>
                  <a:pt x="417990" y="399156"/>
                </a:cubicBezTo>
                <a:cubicBezTo>
                  <a:pt x="401825" y="428456"/>
                  <a:pt x="374544" y="445630"/>
                  <a:pt x="343226" y="458766"/>
                </a:cubicBezTo>
                <a:cubicBezTo>
                  <a:pt x="336152" y="461797"/>
                  <a:pt x="325039" y="455735"/>
                  <a:pt x="314936" y="452703"/>
                </a:cubicBezTo>
                <a:cubicBezTo>
                  <a:pt x="317967" y="444621"/>
                  <a:pt x="319987" y="434518"/>
                  <a:pt x="325039" y="429465"/>
                </a:cubicBezTo>
                <a:cubicBezTo>
                  <a:pt x="343226" y="415320"/>
                  <a:pt x="362422" y="402187"/>
                  <a:pt x="382629" y="389053"/>
                </a:cubicBezTo>
                <a:cubicBezTo>
                  <a:pt x="389701" y="384506"/>
                  <a:pt x="396268" y="382233"/>
                  <a:pt x="402203" y="383496"/>
                </a:cubicBezTo>
                <a:close/>
                <a:moveTo>
                  <a:pt x="37095" y="305195"/>
                </a:moveTo>
                <a:cubicBezTo>
                  <a:pt x="58312" y="336516"/>
                  <a:pt x="78519" y="363794"/>
                  <a:pt x="96704" y="392082"/>
                </a:cubicBezTo>
                <a:cubicBezTo>
                  <a:pt x="98726" y="396124"/>
                  <a:pt x="97715" y="405218"/>
                  <a:pt x="93673" y="408249"/>
                </a:cubicBezTo>
                <a:cubicBezTo>
                  <a:pt x="90644" y="411280"/>
                  <a:pt x="81550" y="413300"/>
                  <a:pt x="77508" y="411280"/>
                </a:cubicBezTo>
                <a:cubicBezTo>
                  <a:pt x="58312" y="405218"/>
                  <a:pt x="18908" y="344598"/>
                  <a:pt x="20931" y="324391"/>
                </a:cubicBezTo>
                <a:cubicBezTo>
                  <a:pt x="20931" y="319340"/>
                  <a:pt x="29013" y="314288"/>
                  <a:pt x="37095" y="305195"/>
                </a:cubicBezTo>
                <a:close/>
                <a:moveTo>
                  <a:pt x="455371" y="218308"/>
                </a:moveTo>
                <a:cubicBezTo>
                  <a:pt x="468504" y="230433"/>
                  <a:pt x="479618" y="235484"/>
                  <a:pt x="481638" y="243566"/>
                </a:cubicBezTo>
                <a:cubicBezTo>
                  <a:pt x="489723" y="267814"/>
                  <a:pt x="468504" y="322371"/>
                  <a:pt x="446277" y="343589"/>
                </a:cubicBezTo>
                <a:cubicBezTo>
                  <a:pt x="443246" y="341569"/>
                  <a:pt x="438195" y="339547"/>
                  <a:pt x="435163" y="336516"/>
                </a:cubicBezTo>
                <a:cubicBezTo>
                  <a:pt x="432132" y="333486"/>
                  <a:pt x="430112" y="327424"/>
                  <a:pt x="430112" y="324393"/>
                </a:cubicBezTo>
                <a:cubicBezTo>
                  <a:pt x="437186" y="292061"/>
                  <a:pt x="445268" y="258720"/>
                  <a:pt x="455371" y="218308"/>
                </a:cubicBezTo>
                <a:close/>
                <a:moveTo>
                  <a:pt x="37098" y="140513"/>
                </a:moveTo>
                <a:cubicBezTo>
                  <a:pt x="40129" y="143544"/>
                  <a:pt x="47200" y="146575"/>
                  <a:pt x="47200" y="148595"/>
                </a:cubicBezTo>
                <a:cubicBezTo>
                  <a:pt x="42149" y="181936"/>
                  <a:pt x="37098" y="215277"/>
                  <a:pt x="31035" y="248618"/>
                </a:cubicBezTo>
                <a:cubicBezTo>
                  <a:pt x="30024" y="251650"/>
                  <a:pt x="20933" y="256701"/>
                  <a:pt x="15879" y="255692"/>
                </a:cubicBezTo>
                <a:cubicBezTo>
                  <a:pt x="10828" y="254681"/>
                  <a:pt x="4766" y="249629"/>
                  <a:pt x="2746" y="244578"/>
                </a:cubicBezTo>
                <a:cubicBezTo>
                  <a:pt x="-7357" y="218309"/>
                  <a:pt x="11839" y="160720"/>
                  <a:pt x="37098" y="140513"/>
                </a:cubicBezTo>
                <a:close/>
                <a:moveTo>
                  <a:pt x="245223" y="108183"/>
                </a:moveTo>
                <a:cubicBezTo>
                  <a:pt x="320998" y="112223"/>
                  <a:pt x="374546" y="167792"/>
                  <a:pt x="373535" y="246598"/>
                </a:cubicBezTo>
                <a:cubicBezTo>
                  <a:pt x="372524" y="320351"/>
                  <a:pt x="310896" y="378951"/>
                  <a:pt x="236132" y="375920"/>
                </a:cubicBezTo>
                <a:cubicBezTo>
                  <a:pt x="167428" y="373900"/>
                  <a:pt x="106808" y="309238"/>
                  <a:pt x="107820" y="239525"/>
                </a:cubicBezTo>
                <a:cubicBezTo>
                  <a:pt x="108831" y="179916"/>
                  <a:pt x="163388" y="104141"/>
                  <a:pt x="245223" y="108183"/>
                </a:cubicBezTo>
                <a:close/>
                <a:moveTo>
                  <a:pt x="390710" y="69789"/>
                </a:moveTo>
                <a:cubicBezTo>
                  <a:pt x="398792" y="70800"/>
                  <a:pt x="410917" y="69789"/>
                  <a:pt x="413948" y="74840"/>
                </a:cubicBezTo>
                <a:cubicBezTo>
                  <a:pt x="431124" y="98079"/>
                  <a:pt x="448298" y="122326"/>
                  <a:pt x="462442" y="147584"/>
                </a:cubicBezTo>
                <a:cubicBezTo>
                  <a:pt x="470525" y="162738"/>
                  <a:pt x="457391" y="168801"/>
                  <a:pt x="442237" y="172843"/>
                </a:cubicBezTo>
                <a:cubicBezTo>
                  <a:pt x="424050" y="145564"/>
                  <a:pt x="405865" y="122326"/>
                  <a:pt x="390710" y="98079"/>
                </a:cubicBezTo>
                <a:cubicBezTo>
                  <a:pt x="386669" y="91007"/>
                  <a:pt x="390710" y="79891"/>
                  <a:pt x="390710" y="69789"/>
                </a:cubicBezTo>
                <a:close/>
                <a:moveTo>
                  <a:pt x="150252" y="18262"/>
                </a:moveTo>
                <a:cubicBezTo>
                  <a:pt x="155304" y="17251"/>
                  <a:pt x="166417" y="27354"/>
                  <a:pt x="177531" y="33416"/>
                </a:cubicBezTo>
                <a:cubicBezTo>
                  <a:pt x="170460" y="42509"/>
                  <a:pt x="167428" y="48572"/>
                  <a:pt x="162377" y="51601"/>
                </a:cubicBezTo>
                <a:cubicBezTo>
                  <a:pt x="140150" y="66757"/>
                  <a:pt x="118934" y="81910"/>
                  <a:pt x="95695" y="94035"/>
                </a:cubicBezTo>
                <a:cubicBezTo>
                  <a:pt x="89633" y="97066"/>
                  <a:pt x="78519" y="95046"/>
                  <a:pt x="71448" y="91004"/>
                </a:cubicBezTo>
                <a:cubicBezTo>
                  <a:pt x="69426" y="89995"/>
                  <a:pt x="69426" y="73828"/>
                  <a:pt x="73468" y="70799"/>
                </a:cubicBezTo>
                <a:cubicBezTo>
                  <a:pt x="98726" y="51601"/>
                  <a:pt x="123985" y="34427"/>
                  <a:pt x="150252" y="18262"/>
                </a:cubicBezTo>
                <a:close/>
                <a:moveTo>
                  <a:pt x="244212" y="77"/>
                </a:moveTo>
                <a:cubicBezTo>
                  <a:pt x="273513" y="4118"/>
                  <a:pt x="301801" y="11191"/>
                  <a:pt x="331101" y="18262"/>
                </a:cubicBezTo>
                <a:cubicBezTo>
                  <a:pt x="336153" y="19274"/>
                  <a:pt x="342215" y="30387"/>
                  <a:pt x="341204" y="36450"/>
                </a:cubicBezTo>
                <a:cubicBezTo>
                  <a:pt x="340195" y="42512"/>
                  <a:pt x="331101" y="51603"/>
                  <a:pt x="327059" y="50594"/>
                </a:cubicBezTo>
                <a:cubicBezTo>
                  <a:pt x="293718" y="44532"/>
                  <a:pt x="261388" y="35438"/>
                  <a:pt x="228047" y="27356"/>
                </a:cubicBezTo>
                <a:cubicBezTo>
                  <a:pt x="226027" y="27356"/>
                  <a:pt x="225016" y="23316"/>
                  <a:pt x="219965" y="14222"/>
                </a:cubicBezTo>
                <a:cubicBezTo>
                  <a:pt x="229059" y="8160"/>
                  <a:pt x="237141" y="-934"/>
                  <a:pt x="2442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" name="Google Shape;525;p19"/>
          <p:cNvSpPr/>
          <p:nvPr/>
        </p:nvSpPr>
        <p:spPr>
          <a:xfrm flipH="1">
            <a:off x="99672" y="5237366"/>
            <a:ext cx="478295" cy="474361"/>
          </a:xfrm>
          <a:custGeom>
            <a:avLst/>
            <a:gdLst/>
            <a:ahLst/>
            <a:cxnLst/>
            <a:rect l="l" t="t" r="r" b="b"/>
            <a:pathLst>
              <a:path w="478295" h="474361" extrusionOk="0">
                <a:moveTo>
                  <a:pt x="157705" y="426805"/>
                </a:moveTo>
                <a:cubicBezTo>
                  <a:pt x="183975" y="430848"/>
                  <a:pt x="210242" y="434888"/>
                  <a:pt x="235500" y="441961"/>
                </a:cubicBezTo>
                <a:cubicBezTo>
                  <a:pt x="242572" y="443981"/>
                  <a:pt x="246614" y="454084"/>
                  <a:pt x="252676" y="460146"/>
                </a:cubicBezTo>
                <a:cubicBezTo>
                  <a:pt x="245603" y="465198"/>
                  <a:pt x="238531" y="475302"/>
                  <a:pt x="232469" y="474291"/>
                </a:cubicBezTo>
                <a:cubicBezTo>
                  <a:pt x="198117" y="470251"/>
                  <a:pt x="160736" y="474291"/>
                  <a:pt x="135478" y="436908"/>
                </a:cubicBezTo>
                <a:cubicBezTo>
                  <a:pt x="145580" y="431857"/>
                  <a:pt x="151643" y="425796"/>
                  <a:pt x="157705" y="426805"/>
                </a:cubicBezTo>
                <a:close/>
                <a:moveTo>
                  <a:pt x="402202" y="375279"/>
                </a:moveTo>
                <a:cubicBezTo>
                  <a:pt x="412307" y="415692"/>
                  <a:pt x="359770" y="455095"/>
                  <a:pt x="309253" y="437919"/>
                </a:cubicBezTo>
                <a:cubicBezTo>
                  <a:pt x="339563" y="417714"/>
                  <a:pt x="369873" y="396495"/>
                  <a:pt x="402202" y="375279"/>
                </a:cubicBezTo>
                <a:close/>
                <a:moveTo>
                  <a:pt x="34193" y="306198"/>
                </a:moveTo>
                <a:cubicBezTo>
                  <a:pt x="37477" y="306072"/>
                  <a:pt x="40508" y="306577"/>
                  <a:pt x="41518" y="307587"/>
                </a:cubicBezTo>
                <a:cubicBezTo>
                  <a:pt x="60714" y="333856"/>
                  <a:pt x="78899" y="361135"/>
                  <a:pt x="97086" y="388413"/>
                </a:cubicBezTo>
                <a:cubicBezTo>
                  <a:pt x="98097" y="390433"/>
                  <a:pt x="97086" y="392456"/>
                  <a:pt x="97086" y="400538"/>
                </a:cubicBezTo>
                <a:cubicBezTo>
                  <a:pt x="90013" y="402558"/>
                  <a:pt x="75870" y="407609"/>
                  <a:pt x="73848" y="404580"/>
                </a:cubicBezTo>
                <a:cubicBezTo>
                  <a:pt x="53643" y="379322"/>
                  <a:pt x="35455" y="352041"/>
                  <a:pt x="18279" y="324763"/>
                </a:cubicBezTo>
                <a:cubicBezTo>
                  <a:pt x="16259" y="321732"/>
                  <a:pt x="21311" y="311629"/>
                  <a:pt x="25353" y="308598"/>
                </a:cubicBezTo>
                <a:cubicBezTo>
                  <a:pt x="27373" y="307082"/>
                  <a:pt x="30909" y="306324"/>
                  <a:pt x="34193" y="306198"/>
                </a:cubicBezTo>
                <a:close/>
                <a:moveTo>
                  <a:pt x="463833" y="211606"/>
                </a:moveTo>
                <a:cubicBezTo>
                  <a:pt x="490102" y="248989"/>
                  <a:pt x="473935" y="279299"/>
                  <a:pt x="466864" y="309609"/>
                </a:cubicBezTo>
                <a:cubicBezTo>
                  <a:pt x="462821" y="324763"/>
                  <a:pt x="454739" y="334868"/>
                  <a:pt x="430492" y="324763"/>
                </a:cubicBezTo>
                <a:cubicBezTo>
                  <a:pt x="445648" y="288391"/>
                  <a:pt x="438574" y="248989"/>
                  <a:pt x="463833" y="211606"/>
                </a:cubicBezTo>
                <a:close/>
                <a:moveTo>
                  <a:pt x="29393" y="124718"/>
                </a:moveTo>
                <a:cubicBezTo>
                  <a:pt x="39495" y="138863"/>
                  <a:pt x="48589" y="146946"/>
                  <a:pt x="47577" y="153008"/>
                </a:cubicBezTo>
                <a:cubicBezTo>
                  <a:pt x="43537" y="180286"/>
                  <a:pt x="37475" y="207565"/>
                  <a:pt x="31413" y="234844"/>
                </a:cubicBezTo>
                <a:cubicBezTo>
                  <a:pt x="30402" y="240906"/>
                  <a:pt x="18279" y="248988"/>
                  <a:pt x="16257" y="247979"/>
                </a:cubicBezTo>
                <a:cubicBezTo>
                  <a:pt x="9186" y="243937"/>
                  <a:pt x="92" y="236864"/>
                  <a:pt x="92" y="229792"/>
                </a:cubicBezTo>
                <a:cubicBezTo>
                  <a:pt x="-919" y="196451"/>
                  <a:pt x="6155" y="163110"/>
                  <a:pt x="29393" y="124718"/>
                </a:cubicBezTo>
                <a:close/>
                <a:moveTo>
                  <a:pt x="240549" y="101480"/>
                </a:moveTo>
                <a:cubicBezTo>
                  <a:pt x="310262" y="102491"/>
                  <a:pt x="372901" y="166141"/>
                  <a:pt x="371893" y="235854"/>
                </a:cubicBezTo>
                <a:cubicBezTo>
                  <a:pt x="370881" y="305565"/>
                  <a:pt x="309251" y="366184"/>
                  <a:pt x="237518" y="366184"/>
                </a:cubicBezTo>
                <a:cubicBezTo>
                  <a:pt x="166796" y="366184"/>
                  <a:pt x="107186" y="305565"/>
                  <a:pt x="108197" y="232823"/>
                </a:cubicBezTo>
                <a:cubicBezTo>
                  <a:pt x="106177" y="158059"/>
                  <a:pt x="176899" y="100469"/>
                  <a:pt x="240549" y="101480"/>
                </a:cubicBezTo>
                <a:close/>
                <a:moveTo>
                  <a:pt x="376944" y="66118"/>
                </a:moveTo>
                <a:cubicBezTo>
                  <a:pt x="394120" y="67129"/>
                  <a:pt x="404223" y="65107"/>
                  <a:pt x="407254" y="68138"/>
                </a:cubicBezTo>
                <a:cubicBezTo>
                  <a:pt x="425439" y="89357"/>
                  <a:pt x="441606" y="112593"/>
                  <a:pt x="456760" y="135831"/>
                </a:cubicBezTo>
                <a:cubicBezTo>
                  <a:pt x="459791" y="139871"/>
                  <a:pt x="451708" y="150985"/>
                  <a:pt x="449688" y="159067"/>
                </a:cubicBezTo>
                <a:cubicBezTo>
                  <a:pt x="443626" y="156036"/>
                  <a:pt x="434532" y="154016"/>
                  <a:pt x="431501" y="148965"/>
                </a:cubicBezTo>
                <a:cubicBezTo>
                  <a:pt x="414327" y="125726"/>
                  <a:pt x="399171" y="100468"/>
                  <a:pt x="376944" y="66118"/>
                </a:cubicBezTo>
                <a:close/>
                <a:moveTo>
                  <a:pt x="147602" y="7519"/>
                </a:moveTo>
                <a:cubicBezTo>
                  <a:pt x="169830" y="20652"/>
                  <a:pt x="170839" y="32777"/>
                  <a:pt x="158716" y="42880"/>
                </a:cubicBezTo>
                <a:cubicBezTo>
                  <a:pt x="137498" y="59047"/>
                  <a:pt x="115270" y="74201"/>
                  <a:pt x="93045" y="88346"/>
                </a:cubicBezTo>
                <a:cubicBezTo>
                  <a:pt x="87992" y="91377"/>
                  <a:pt x="78900" y="88346"/>
                  <a:pt x="71827" y="88346"/>
                </a:cubicBezTo>
                <a:cubicBezTo>
                  <a:pt x="71827" y="80263"/>
                  <a:pt x="68796" y="67129"/>
                  <a:pt x="72838" y="64098"/>
                </a:cubicBezTo>
                <a:cubicBezTo>
                  <a:pt x="97085" y="43891"/>
                  <a:pt x="123355" y="25706"/>
                  <a:pt x="147602" y="7519"/>
                </a:cubicBezTo>
                <a:close/>
                <a:moveTo>
                  <a:pt x="274396" y="70"/>
                </a:moveTo>
                <a:cubicBezTo>
                  <a:pt x="290561" y="701"/>
                  <a:pt x="305716" y="5500"/>
                  <a:pt x="320366" y="11561"/>
                </a:cubicBezTo>
                <a:cubicBezTo>
                  <a:pt x="326427" y="14592"/>
                  <a:pt x="330469" y="24695"/>
                  <a:pt x="334509" y="31768"/>
                </a:cubicBezTo>
                <a:cubicBezTo>
                  <a:pt x="327438" y="34800"/>
                  <a:pt x="319355" y="40862"/>
                  <a:pt x="313293" y="40862"/>
                </a:cubicBezTo>
                <a:cubicBezTo>
                  <a:pt x="290057" y="37831"/>
                  <a:pt x="267829" y="33788"/>
                  <a:pt x="245602" y="28737"/>
                </a:cubicBezTo>
                <a:cubicBezTo>
                  <a:pt x="237520" y="25706"/>
                  <a:pt x="230446" y="17624"/>
                  <a:pt x="222364" y="13583"/>
                </a:cubicBezTo>
                <a:cubicBezTo>
                  <a:pt x="241056" y="2974"/>
                  <a:pt x="258231" y="-562"/>
                  <a:pt x="274396" y="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8 Custom Layout 1">
  <p:cSld name="CUSTOM_17"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21"/>
          <p:cNvSpPr txBox="1">
            <a:spLocks noGrp="1"/>
          </p:cNvSpPr>
          <p:nvPr>
            <p:ph type="subTitle" idx="1"/>
          </p:nvPr>
        </p:nvSpPr>
        <p:spPr>
          <a:xfrm>
            <a:off x="2534213" y="3063475"/>
            <a:ext cx="71235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547" name="Google Shape;547;p21"/>
          <p:cNvSpPr txBox="1">
            <a:spLocks noGrp="1"/>
          </p:cNvSpPr>
          <p:nvPr>
            <p:ph type="title"/>
          </p:nvPr>
        </p:nvSpPr>
        <p:spPr>
          <a:xfrm>
            <a:off x="2534213" y="2130625"/>
            <a:ext cx="7123500" cy="7635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48" name="Google Shape;548;p21"/>
          <p:cNvSpPr txBox="1">
            <a:spLocks noGrp="1"/>
          </p:cNvSpPr>
          <p:nvPr>
            <p:ph type="body" idx="2"/>
          </p:nvPr>
        </p:nvSpPr>
        <p:spPr>
          <a:xfrm>
            <a:off x="2534276" y="3928275"/>
            <a:ext cx="7123500" cy="1341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549" name="Google Shape;549;p21"/>
          <p:cNvSpPr/>
          <p:nvPr/>
        </p:nvSpPr>
        <p:spPr>
          <a:xfrm rot="-1593903">
            <a:off x="1179940" y="1852248"/>
            <a:ext cx="825491" cy="825236"/>
          </a:xfrm>
          <a:custGeom>
            <a:avLst/>
            <a:gdLst/>
            <a:ahLst/>
            <a:cxnLst/>
            <a:rect l="l" t="t" r="r" b="b"/>
            <a:pathLst>
              <a:path w="917195" h="1180982" extrusionOk="0">
                <a:moveTo>
                  <a:pt x="621443" y="1150933"/>
                </a:moveTo>
                <a:cubicBezTo>
                  <a:pt x="641318" y="1145368"/>
                  <a:pt x="661193" y="1140598"/>
                  <a:pt x="681865" y="1137419"/>
                </a:cubicBezTo>
                <a:cubicBezTo>
                  <a:pt x="686636" y="1136623"/>
                  <a:pt x="692200" y="1141393"/>
                  <a:pt x="696971" y="1142983"/>
                </a:cubicBezTo>
                <a:cubicBezTo>
                  <a:pt x="693790" y="1148549"/>
                  <a:pt x="692996" y="1158088"/>
                  <a:pt x="688225" y="1159680"/>
                </a:cubicBezTo>
                <a:cubicBezTo>
                  <a:pt x="663579" y="1168425"/>
                  <a:pt x="638934" y="1177965"/>
                  <a:pt x="603157" y="1168425"/>
                </a:cubicBezTo>
                <a:cubicBezTo>
                  <a:pt x="611903" y="1159680"/>
                  <a:pt x="615877" y="1152524"/>
                  <a:pt x="621443" y="1150933"/>
                </a:cubicBezTo>
                <a:close/>
                <a:moveTo>
                  <a:pt x="813841" y="1078584"/>
                </a:moveTo>
                <a:cubicBezTo>
                  <a:pt x="817020" y="1076994"/>
                  <a:pt x="824175" y="1080174"/>
                  <a:pt x="825765" y="1083354"/>
                </a:cubicBezTo>
                <a:cubicBezTo>
                  <a:pt x="827355" y="1086535"/>
                  <a:pt x="827355" y="1094485"/>
                  <a:pt x="824970" y="1096075"/>
                </a:cubicBezTo>
                <a:cubicBezTo>
                  <a:pt x="803504" y="1109590"/>
                  <a:pt x="780449" y="1122310"/>
                  <a:pt x="757391" y="1136622"/>
                </a:cubicBezTo>
                <a:cubicBezTo>
                  <a:pt x="751827" y="1132645"/>
                  <a:pt x="747057" y="1130260"/>
                  <a:pt x="745467" y="1126285"/>
                </a:cubicBezTo>
                <a:cubicBezTo>
                  <a:pt x="743877" y="1122311"/>
                  <a:pt x="745467" y="1115155"/>
                  <a:pt x="748646" y="1113565"/>
                </a:cubicBezTo>
                <a:cubicBezTo>
                  <a:pt x="770113" y="1100845"/>
                  <a:pt x="791579" y="1089714"/>
                  <a:pt x="813841" y="1078584"/>
                </a:cubicBezTo>
                <a:close/>
                <a:moveTo>
                  <a:pt x="477642" y="1151331"/>
                </a:moveTo>
                <a:cubicBezTo>
                  <a:pt x="483902" y="1149741"/>
                  <a:pt x="490660" y="1151728"/>
                  <a:pt x="497417" y="1154113"/>
                </a:cubicBezTo>
                <a:cubicBezTo>
                  <a:pt x="516497" y="1161269"/>
                  <a:pt x="543529" y="1143779"/>
                  <a:pt x="561815" y="1175580"/>
                </a:cubicBezTo>
                <a:cubicBezTo>
                  <a:pt x="524449" y="1183529"/>
                  <a:pt x="493442" y="1183529"/>
                  <a:pt x="460845" y="1170015"/>
                </a:cubicBezTo>
                <a:cubicBezTo>
                  <a:pt x="465616" y="1158089"/>
                  <a:pt x="471381" y="1152921"/>
                  <a:pt x="477642" y="1151331"/>
                </a:cubicBezTo>
                <a:close/>
                <a:moveTo>
                  <a:pt x="894534" y="968573"/>
                </a:moveTo>
                <a:cubicBezTo>
                  <a:pt x="897317" y="967281"/>
                  <a:pt x="900498" y="966485"/>
                  <a:pt x="902883" y="966485"/>
                </a:cubicBezTo>
                <a:cubicBezTo>
                  <a:pt x="905268" y="966485"/>
                  <a:pt x="911628" y="974435"/>
                  <a:pt x="910833" y="976820"/>
                </a:cubicBezTo>
                <a:cubicBezTo>
                  <a:pt x="902883" y="1004646"/>
                  <a:pt x="897317" y="1035652"/>
                  <a:pt x="864721" y="1053143"/>
                </a:cubicBezTo>
                <a:cubicBezTo>
                  <a:pt x="863131" y="1045987"/>
                  <a:pt x="859950" y="1040423"/>
                  <a:pt x="860746" y="1037244"/>
                </a:cubicBezTo>
                <a:cubicBezTo>
                  <a:pt x="869491" y="1015776"/>
                  <a:pt x="878237" y="994311"/>
                  <a:pt x="888572" y="973641"/>
                </a:cubicBezTo>
                <a:cubicBezTo>
                  <a:pt x="889366" y="971654"/>
                  <a:pt x="891752" y="969865"/>
                  <a:pt x="894534" y="968573"/>
                </a:cubicBezTo>
                <a:close/>
                <a:moveTo>
                  <a:pt x="335429" y="1113864"/>
                </a:moveTo>
                <a:cubicBezTo>
                  <a:pt x="338410" y="1112572"/>
                  <a:pt x="341591" y="1111976"/>
                  <a:pt x="343181" y="1112772"/>
                </a:cubicBezTo>
                <a:cubicBezTo>
                  <a:pt x="367826" y="1123107"/>
                  <a:pt x="394858" y="1127082"/>
                  <a:pt x="418708" y="1146958"/>
                </a:cubicBezTo>
                <a:cubicBezTo>
                  <a:pt x="411553" y="1152523"/>
                  <a:pt x="405192" y="1161268"/>
                  <a:pt x="402014" y="1159678"/>
                </a:cubicBezTo>
                <a:cubicBezTo>
                  <a:pt x="378957" y="1152523"/>
                  <a:pt x="355901" y="1143777"/>
                  <a:pt x="333640" y="1134238"/>
                </a:cubicBezTo>
                <a:cubicBezTo>
                  <a:pt x="330459" y="1132646"/>
                  <a:pt x="327280" y="1123107"/>
                  <a:pt x="328870" y="1119132"/>
                </a:cubicBezTo>
                <a:cubicBezTo>
                  <a:pt x="329664" y="1117144"/>
                  <a:pt x="332447" y="1115156"/>
                  <a:pt x="335429" y="1113864"/>
                </a:cubicBezTo>
                <a:close/>
                <a:moveTo>
                  <a:pt x="873468" y="828151"/>
                </a:moveTo>
                <a:cubicBezTo>
                  <a:pt x="875057" y="826561"/>
                  <a:pt x="884597" y="828151"/>
                  <a:pt x="886188" y="831330"/>
                </a:cubicBezTo>
                <a:cubicBezTo>
                  <a:pt x="896523" y="852797"/>
                  <a:pt x="906858" y="875057"/>
                  <a:pt x="917195" y="897318"/>
                </a:cubicBezTo>
                <a:cubicBezTo>
                  <a:pt x="911629" y="904474"/>
                  <a:pt x="909243" y="910834"/>
                  <a:pt x="904473" y="911630"/>
                </a:cubicBezTo>
                <a:cubicBezTo>
                  <a:pt x="900498" y="912424"/>
                  <a:pt x="892548" y="908449"/>
                  <a:pt x="890957" y="903678"/>
                </a:cubicBezTo>
                <a:cubicBezTo>
                  <a:pt x="882211" y="883803"/>
                  <a:pt x="874262" y="863132"/>
                  <a:pt x="867107" y="842460"/>
                </a:cubicBezTo>
                <a:cubicBezTo>
                  <a:pt x="865517" y="838486"/>
                  <a:pt x="869491" y="831330"/>
                  <a:pt x="873468" y="828151"/>
                </a:cubicBezTo>
                <a:close/>
                <a:moveTo>
                  <a:pt x="212000" y="1038834"/>
                </a:moveTo>
                <a:cubicBezTo>
                  <a:pt x="242212" y="1047579"/>
                  <a:pt x="265268" y="1066660"/>
                  <a:pt x="289119" y="1089716"/>
                </a:cubicBezTo>
                <a:cubicBezTo>
                  <a:pt x="258906" y="1098462"/>
                  <a:pt x="221542" y="1074611"/>
                  <a:pt x="212000" y="1038834"/>
                </a:cubicBezTo>
                <a:close/>
                <a:moveTo>
                  <a:pt x="764896" y="755865"/>
                </a:moveTo>
                <a:cubicBezTo>
                  <a:pt x="786958" y="751878"/>
                  <a:pt x="811256" y="759182"/>
                  <a:pt x="829741" y="774089"/>
                </a:cubicBezTo>
                <a:cubicBezTo>
                  <a:pt x="838487" y="781244"/>
                  <a:pt x="843256" y="789195"/>
                  <a:pt x="829741" y="797941"/>
                </a:cubicBezTo>
                <a:cubicBezTo>
                  <a:pt x="803505" y="788399"/>
                  <a:pt x="776474" y="777268"/>
                  <a:pt x="743877" y="763753"/>
                </a:cubicBezTo>
                <a:cubicBezTo>
                  <a:pt x="750436" y="759778"/>
                  <a:pt x="757541" y="757194"/>
                  <a:pt x="764896" y="755865"/>
                </a:cubicBezTo>
                <a:close/>
                <a:moveTo>
                  <a:pt x="689020" y="753415"/>
                </a:moveTo>
                <a:cubicBezTo>
                  <a:pt x="692994" y="752622"/>
                  <a:pt x="699354" y="760571"/>
                  <a:pt x="708100" y="767727"/>
                </a:cubicBezTo>
                <a:cubicBezTo>
                  <a:pt x="677889" y="782037"/>
                  <a:pt x="651653" y="794757"/>
                  <a:pt x="625416" y="805887"/>
                </a:cubicBezTo>
                <a:cubicBezTo>
                  <a:pt x="623827" y="806683"/>
                  <a:pt x="619852" y="802708"/>
                  <a:pt x="612696" y="797938"/>
                </a:cubicBezTo>
                <a:cubicBezTo>
                  <a:pt x="634162" y="770906"/>
                  <a:pt x="659602" y="758982"/>
                  <a:pt x="689020" y="753415"/>
                </a:cubicBezTo>
                <a:close/>
                <a:moveTo>
                  <a:pt x="123058" y="934273"/>
                </a:moveTo>
                <a:cubicBezTo>
                  <a:pt x="133045" y="933938"/>
                  <a:pt x="137667" y="944224"/>
                  <a:pt x="143629" y="951380"/>
                </a:cubicBezTo>
                <a:cubicBezTo>
                  <a:pt x="175429" y="991926"/>
                  <a:pt x="175429" y="991926"/>
                  <a:pt x="165890" y="1011802"/>
                </a:cubicBezTo>
                <a:cubicBezTo>
                  <a:pt x="142834" y="987951"/>
                  <a:pt x="120573" y="968871"/>
                  <a:pt x="111033" y="938658"/>
                </a:cubicBezTo>
                <a:cubicBezTo>
                  <a:pt x="115803" y="935677"/>
                  <a:pt x="119728" y="934385"/>
                  <a:pt x="123058" y="934273"/>
                </a:cubicBezTo>
                <a:close/>
                <a:moveTo>
                  <a:pt x="487878" y="796349"/>
                </a:moveTo>
                <a:cubicBezTo>
                  <a:pt x="513317" y="799530"/>
                  <a:pt x="537963" y="802709"/>
                  <a:pt x="563404" y="807479"/>
                </a:cubicBezTo>
                <a:cubicBezTo>
                  <a:pt x="566584" y="808275"/>
                  <a:pt x="568969" y="814635"/>
                  <a:pt x="571355" y="818610"/>
                </a:cubicBezTo>
                <a:cubicBezTo>
                  <a:pt x="547504" y="832920"/>
                  <a:pt x="502983" y="832920"/>
                  <a:pt x="483901" y="817814"/>
                </a:cubicBezTo>
                <a:cubicBezTo>
                  <a:pt x="480721" y="815429"/>
                  <a:pt x="477541" y="809069"/>
                  <a:pt x="478336" y="805890"/>
                </a:cubicBezTo>
                <a:cubicBezTo>
                  <a:pt x="479132" y="801913"/>
                  <a:pt x="484697" y="796349"/>
                  <a:pt x="487878" y="796349"/>
                </a:cubicBezTo>
                <a:close/>
                <a:moveTo>
                  <a:pt x="386908" y="700945"/>
                </a:moveTo>
                <a:cubicBezTo>
                  <a:pt x="404399" y="723206"/>
                  <a:pt x="421889" y="745468"/>
                  <a:pt x="437790" y="767727"/>
                </a:cubicBezTo>
                <a:cubicBezTo>
                  <a:pt x="439380" y="770113"/>
                  <a:pt x="436199" y="776473"/>
                  <a:pt x="434609" y="782833"/>
                </a:cubicBezTo>
                <a:cubicBezTo>
                  <a:pt x="405194" y="774087"/>
                  <a:pt x="394063" y="750237"/>
                  <a:pt x="379752" y="730360"/>
                </a:cubicBezTo>
                <a:cubicBezTo>
                  <a:pt x="374187" y="723206"/>
                  <a:pt x="367032" y="712871"/>
                  <a:pt x="386908" y="700945"/>
                </a:cubicBezTo>
                <a:close/>
                <a:moveTo>
                  <a:pt x="42659" y="806684"/>
                </a:moveTo>
                <a:cubicBezTo>
                  <a:pt x="52994" y="808273"/>
                  <a:pt x="58561" y="807479"/>
                  <a:pt x="60946" y="809864"/>
                </a:cubicBezTo>
                <a:cubicBezTo>
                  <a:pt x="72075" y="819404"/>
                  <a:pt x="89565" y="864720"/>
                  <a:pt x="92746" y="887777"/>
                </a:cubicBezTo>
                <a:cubicBezTo>
                  <a:pt x="87976" y="887777"/>
                  <a:pt x="81616" y="889366"/>
                  <a:pt x="80026" y="887777"/>
                </a:cubicBezTo>
                <a:cubicBezTo>
                  <a:pt x="60946" y="866311"/>
                  <a:pt x="49815" y="840869"/>
                  <a:pt x="42659" y="806684"/>
                </a:cubicBezTo>
                <a:close/>
                <a:moveTo>
                  <a:pt x="352722" y="564994"/>
                </a:moveTo>
                <a:cubicBezTo>
                  <a:pt x="365442" y="580895"/>
                  <a:pt x="372598" y="627007"/>
                  <a:pt x="365442" y="660397"/>
                </a:cubicBezTo>
                <a:cubicBezTo>
                  <a:pt x="336821" y="641317"/>
                  <a:pt x="331256" y="592820"/>
                  <a:pt x="352722" y="564994"/>
                </a:cubicBezTo>
                <a:close/>
                <a:moveTo>
                  <a:pt x="9269" y="661989"/>
                </a:moveTo>
                <a:cubicBezTo>
                  <a:pt x="20400" y="669939"/>
                  <a:pt x="26760" y="672324"/>
                  <a:pt x="27553" y="675505"/>
                </a:cubicBezTo>
                <a:cubicBezTo>
                  <a:pt x="33120" y="697766"/>
                  <a:pt x="38684" y="720026"/>
                  <a:pt x="42661" y="743082"/>
                </a:cubicBezTo>
                <a:cubicBezTo>
                  <a:pt x="43454" y="747057"/>
                  <a:pt x="37890" y="753417"/>
                  <a:pt x="33120" y="755803"/>
                </a:cubicBezTo>
                <a:cubicBezTo>
                  <a:pt x="31530" y="757392"/>
                  <a:pt x="22785" y="753417"/>
                  <a:pt x="21989" y="750237"/>
                </a:cubicBezTo>
                <a:cubicBezTo>
                  <a:pt x="12448" y="724002"/>
                  <a:pt x="4498" y="697766"/>
                  <a:pt x="9269" y="661989"/>
                </a:cubicBezTo>
                <a:close/>
                <a:moveTo>
                  <a:pt x="724796" y="408373"/>
                </a:moveTo>
                <a:cubicBezTo>
                  <a:pt x="750238" y="412348"/>
                  <a:pt x="775678" y="390882"/>
                  <a:pt x="802710" y="406784"/>
                </a:cubicBezTo>
                <a:cubicBezTo>
                  <a:pt x="774088" y="436995"/>
                  <a:pt x="735927" y="442559"/>
                  <a:pt x="704920" y="420300"/>
                </a:cubicBezTo>
                <a:cubicBezTo>
                  <a:pt x="712871" y="415529"/>
                  <a:pt x="719231" y="407577"/>
                  <a:pt x="724796" y="408373"/>
                </a:cubicBezTo>
                <a:close/>
                <a:moveTo>
                  <a:pt x="890957" y="294683"/>
                </a:moveTo>
                <a:cubicBezTo>
                  <a:pt x="894933" y="309789"/>
                  <a:pt x="898113" y="316149"/>
                  <a:pt x="897318" y="321715"/>
                </a:cubicBezTo>
                <a:cubicBezTo>
                  <a:pt x="893343" y="340000"/>
                  <a:pt x="871081" y="367826"/>
                  <a:pt x="848026" y="385316"/>
                </a:cubicBezTo>
                <a:cubicBezTo>
                  <a:pt x="844845" y="382137"/>
                  <a:pt x="839281" y="377367"/>
                  <a:pt x="840076" y="375777"/>
                </a:cubicBezTo>
                <a:cubicBezTo>
                  <a:pt x="852001" y="347951"/>
                  <a:pt x="868696" y="324894"/>
                  <a:pt x="890957" y="294683"/>
                </a:cubicBezTo>
                <a:close/>
                <a:moveTo>
                  <a:pt x="402014" y="432224"/>
                </a:moveTo>
                <a:cubicBezTo>
                  <a:pt x="404398" y="436199"/>
                  <a:pt x="409170" y="441765"/>
                  <a:pt x="407580" y="444150"/>
                </a:cubicBezTo>
                <a:cubicBezTo>
                  <a:pt x="396449" y="469590"/>
                  <a:pt x="384523" y="494237"/>
                  <a:pt x="372598" y="519678"/>
                </a:cubicBezTo>
                <a:cubicBezTo>
                  <a:pt x="369417" y="519678"/>
                  <a:pt x="365442" y="518882"/>
                  <a:pt x="361468" y="518882"/>
                </a:cubicBezTo>
                <a:cubicBezTo>
                  <a:pt x="359877" y="511726"/>
                  <a:pt x="355901" y="503776"/>
                  <a:pt x="356697" y="497416"/>
                </a:cubicBezTo>
                <a:cubicBezTo>
                  <a:pt x="361467" y="472770"/>
                  <a:pt x="379752" y="447329"/>
                  <a:pt x="402014" y="432224"/>
                </a:cubicBezTo>
                <a:close/>
                <a:moveTo>
                  <a:pt x="584871" y="357492"/>
                </a:moveTo>
                <a:cubicBezTo>
                  <a:pt x="598386" y="353516"/>
                  <a:pt x="655628" y="384522"/>
                  <a:pt x="659604" y="397243"/>
                </a:cubicBezTo>
                <a:cubicBezTo>
                  <a:pt x="660398" y="398038"/>
                  <a:pt x="660398" y="399628"/>
                  <a:pt x="661195" y="404398"/>
                </a:cubicBezTo>
                <a:cubicBezTo>
                  <a:pt x="656424" y="406784"/>
                  <a:pt x="649268" y="412348"/>
                  <a:pt x="645293" y="410759"/>
                </a:cubicBezTo>
                <a:cubicBezTo>
                  <a:pt x="623032" y="401219"/>
                  <a:pt x="601566" y="390883"/>
                  <a:pt x="580100" y="378958"/>
                </a:cubicBezTo>
                <a:cubicBezTo>
                  <a:pt x="576921" y="377367"/>
                  <a:pt x="574536" y="370212"/>
                  <a:pt x="575330" y="367031"/>
                </a:cubicBezTo>
                <a:cubicBezTo>
                  <a:pt x="576126" y="363057"/>
                  <a:pt x="580896" y="358286"/>
                  <a:pt x="584871" y="357492"/>
                </a:cubicBezTo>
                <a:close/>
                <a:moveTo>
                  <a:pt x="12448" y="526833"/>
                </a:moveTo>
                <a:cubicBezTo>
                  <a:pt x="18013" y="529217"/>
                  <a:pt x="26758" y="535579"/>
                  <a:pt x="26758" y="539553"/>
                </a:cubicBezTo>
                <a:cubicBezTo>
                  <a:pt x="25964" y="564198"/>
                  <a:pt x="21989" y="588845"/>
                  <a:pt x="19604" y="614285"/>
                </a:cubicBezTo>
                <a:cubicBezTo>
                  <a:pt x="17218" y="614285"/>
                  <a:pt x="14038" y="615081"/>
                  <a:pt x="10858" y="615877"/>
                </a:cubicBezTo>
                <a:cubicBezTo>
                  <a:pt x="7677" y="611902"/>
                  <a:pt x="522" y="607925"/>
                  <a:pt x="521" y="603156"/>
                </a:cubicBezTo>
                <a:cubicBezTo>
                  <a:pt x="-272" y="581689"/>
                  <a:pt x="-273" y="559430"/>
                  <a:pt x="1318" y="537962"/>
                </a:cubicBezTo>
                <a:cubicBezTo>
                  <a:pt x="1317" y="533987"/>
                  <a:pt x="10062" y="526038"/>
                  <a:pt x="12448" y="526833"/>
                </a:cubicBezTo>
                <a:close/>
                <a:moveTo>
                  <a:pt x="484698" y="362559"/>
                </a:moveTo>
                <a:cubicBezTo>
                  <a:pt x="500598" y="357889"/>
                  <a:pt x="516897" y="359876"/>
                  <a:pt x="533989" y="369417"/>
                </a:cubicBezTo>
                <a:cubicBezTo>
                  <a:pt x="502187" y="382932"/>
                  <a:pt x="476747" y="394859"/>
                  <a:pt x="451307" y="404398"/>
                </a:cubicBezTo>
                <a:cubicBezTo>
                  <a:pt x="448126" y="405193"/>
                  <a:pt x="442562" y="398833"/>
                  <a:pt x="437791" y="395653"/>
                </a:cubicBezTo>
                <a:cubicBezTo>
                  <a:pt x="453294" y="378560"/>
                  <a:pt x="468798" y="367230"/>
                  <a:pt x="484698" y="362559"/>
                </a:cubicBezTo>
                <a:close/>
                <a:moveTo>
                  <a:pt x="887778" y="157938"/>
                </a:moveTo>
                <a:cubicBezTo>
                  <a:pt x="910038" y="191330"/>
                  <a:pt x="917193" y="221541"/>
                  <a:pt x="906858" y="263677"/>
                </a:cubicBezTo>
                <a:cubicBezTo>
                  <a:pt x="879032" y="235851"/>
                  <a:pt x="887777" y="203255"/>
                  <a:pt x="876647" y="178610"/>
                </a:cubicBezTo>
                <a:cubicBezTo>
                  <a:pt x="875851" y="175429"/>
                  <a:pt x="882211" y="167479"/>
                  <a:pt x="887778" y="157938"/>
                </a:cubicBezTo>
                <a:close/>
                <a:moveTo>
                  <a:pt x="44249" y="382933"/>
                </a:moveTo>
                <a:cubicBezTo>
                  <a:pt x="57765" y="411554"/>
                  <a:pt x="45838" y="456870"/>
                  <a:pt x="22783" y="472771"/>
                </a:cubicBezTo>
                <a:cubicBezTo>
                  <a:pt x="11653" y="448920"/>
                  <a:pt x="19602" y="411554"/>
                  <a:pt x="44249" y="382933"/>
                </a:cubicBezTo>
                <a:close/>
                <a:moveTo>
                  <a:pt x="782038" y="56969"/>
                </a:moveTo>
                <a:cubicBezTo>
                  <a:pt x="810659" y="76846"/>
                  <a:pt x="832920" y="91951"/>
                  <a:pt x="853592" y="107057"/>
                </a:cubicBezTo>
                <a:cubicBezTo>
                  <a:pt x="856771" y="109442"/>
                  <a:pt x="855975" y="118187"/>
                  <a:pt x="854385" y="122162"/>
                </a:cubicBezTo>
                <a:cubicBezTo>
                  <a:pt x="853591" y="124548"/>
                  <a:pt x="844845" y="126933"/>
                  <a:pt x="842461" y="125343"/>
                </a:cubicBezTo>
                <a:cubicBezTo>
                  <a:pt x="821790" y="111031"/>
                  <a:pt x="801119" y="95926"/>
                  <a:pt x="781244" y="80025"/>
                </a:cubicBezTo>
                <a:cubicBezTo>
                  <a:pt x="778858" y="79231"/>
                  <a:pt x="781243" y="72075"/>
                  <a:pt x="782038" y="56969"/>
                </a:cubicBezTo>
                <a:close/>
                <a:moveTo>
                  <a:pt x="111033" y="259701"/>
                </a:moveTo>
                <a:cubicBezTo>
                  <a:pt x="109441" y="292298"/>
                  <a:pt x="84001" y="332843"/>
                  <a:pt x="60150" y="336820"/>
                </a:cubicBezTo>
                <a:cubicBezTo>
                  <a:pt x="72076" y="286733"/>
                  <a:pt x="87182" y="264472"/>
                  <a:pt x="111033" y="259701"/>
                </a:cubicBezTo>
                <a:close/>
                <a:moveTo>
                  <a:pt x="420463" y="103429"/>
                </a:moveTo>
                <a:cubicBezTo>
                  <a:pt x="457531" y="92298"/>
                  <a:pt x="496487" y="87131"/>
                  <a:pt x="537432" y="88721"/>
                </a:cubicBezTo>
                <a:lnTo>
                  <a:pt x="537432" y="90370"/>
                </a:lnTo>
                <a:lnTo>
                  <a:pt x="599483" y="91875"/>
                </a:lnTo>
                <a:cubicBezTo>
                  <a:pt x="664105" y="100148"/>
                  <a:pt x="723135" y="127429"/>
                  <a:pt x="778589" y="164994"/>
                </a:cubicBezTo>
                <a:cubicBezTo>
                  <a:pt x="814366" y="188845"/>
                  <a:pt x="828676" y="241317"/>
                  <a:pt x="815160" y="280274"/>
                </a:cubicBezTo>
                <a:cubicBezTo>
                  <a:pt x="799260" y="324796"/>
                  <a:pt x="761098" y="353416"/>
                  <a:pt x="717371" y="351031"/>
                </a:cubicBezTo>
                <a:cubicBezTo>
                  <a:pt x="704651" y="350237"/>
                  <a:pt x="689545" y="347056"/>
                  <a:pt x="679210" y="340696"/>
                </a:cubicBezTo>
                <a:cubicBezTo>
                  <a:pt x="634688" y="312074"/>
                  <a:pt x="586192" y="296969"/>
                  <a:pt x="532924" y="296175"/>
                </a:cubicBezTo>
                <a:lnTo>
                  <a:pt x="532924" y="294371"/>
                </a:lnTo>
                <a:lnTo>
                  <a:pt x="488886" y="299554"/>
                </a:lnTo>
                <a:cubicBezTo>
                  <a:pt x="442375" y="310138"/>
                  <a:pt x="401679" y="334585"/>
                  <a:pt x="364114" y="366187"/>
                </a:cubicBezTo>
                <a:cubicBezTo>
                  <a:pt x="357357" y="371752"/>
                  <a:pt x="351593" y="378709"/>
                  <a:pt x="346128" y="386063"/>
                </a:cubicBezTo>
                <a:lnTo>
                  <a:pt x="331198" y="406580"/>
                </a:lnTo>
                <a:lnTo>
                  <a:pt x="333641" y="407577"/>
                </a:lnTo>
                <a:cubicBezTo>
                  <a:pt x="301839" y="459254"/>
                  <a:pt x="287529" y="515703"/>
                  <a:pt x="284349" y="575329"/>
                </a:cubicBezTo>
                <a:cubicBezTo>
                  <a:pt x="282758" y="622237"/>
                  <a:pt x="288323" y="668347"/>
                  <a:pt x="303429" y="712869"/>
                </a:cubicBezTo>
                <a:cubicBezTo>
                  <a:pt x="306610" y="723204"/>
                  <a:pt x="309790" y="733541"/>
                  <a:pt x="312175" y="744670"/>
                </a:cubicBezTo>
                <a:lnTo>
                  <a:pt x="311335" y="748454"/>
                </a:lnTo>
                <a:lnTo>
                  <a:pt x="341855" y="793118"/>
                </a:lnTo>
                <a:cubicBezTo>
                  <a:pt x="390351" y="847976"/>
                  <a:pt x="449183" y="882957"/>
                  <a:pt x="523121" y="891703"/>
                </a:cubicBezTo>
                <a:lnTo>
                  <a:pt x="523121" y="892750"/>
                </a:lnTo>
                <a:lnTo>
                  <a:pt x="599408" y="884399"/>
                </a:lnTo>
                <a:cubicBezTo>
                  <a:pt x="625347" y="877741"/>
                  <a:pt x="650191" y="867008"/>
                  <a:pt x="673645" y="851108"/>
                </a:cubicBezTo>
                <a:cubicBezTo>
                  <a:pt x="721347" y="819305"/>
                  <a:pt x="771434" y="836000"/>
                  <a:pt x="801645" y="874163"/>
                </a:cubicBezTo>
                <a:cubicBezTo>
                  <a:pt x="833446" y="913915"/>
                  <a:pt x="831856" y="969566"/>
                  <a:pt x="796080" y="1006933"/>
                </a:cubicBezTo>
                <a:cubicBezTo>
                  <a:pt x="758713" y="1045890"/>
                  <a:pt x="710217" y="1064970"/>
                  <a:pt x="660924" y="1080871"/>
                </a:cubicBezTo>
                <a:cubicBezTo>
                  <a:pt x="614813" y="1095977"/>
                  <a:pt x="567905" y="1104722"/>
                  <a:pt x="518613" y="1098362"/>
                </a:cubicBezTo>
                <a:lnTo>
                  <a:pt x="518613" y="1096544"/>
                </a:lnTo>
                <a:lnTo>
                  <a:pt x="470388" y="1093579"/>
                </a:lnTo>
                <a:cubicBezTo>
                  <a:pt x="419072" y="1085641"/>
                  <a:pt x="371668" y="1064622"/>
                  <a:pt x="325158" y="1039578"/>
                </a:cubicBezTo>
                <a:cubicBezTo>
                  <a:pt x="315619" y="1034808"/>
                  <a:pt x="307668" y="1026062"/>
                  <a:pt x="299718" y="1019702"/>
                </a:cubicBezTo>
                <a:lnTo>
                  <a:pt x="299734" y="1015123"/>
                </a:lnTo>
                <a:lnTo>
                  <a:pt x="228212" y="956298"/>
                </a:lnTo>
                <a:cubicBezTo>
                  <a:pt x="161616" y="888770"/>
                  <a:pt x="120175" y="804695"/>
                  <a:pt x="97516" y="708099"/>
                </a:cubicBezTo>
                <a:cubicBezTo>
                  <a:pt x="68895" y="587255"/>
                  <a:pt x="84796" y="469590"/>
                  <a:pt x="137268" y="358286"/>
                </a:cubicBezTo>
                <a:cubicBezTo>
                  <a:pt x="167678" y="294484"/>
                  <a:pt x="208373" y="238732"/>
                  <a:pt x="261367" y="194049"/>
                </a:cubicBezTo>
                <a:lnTo>
                  <a:pt x="314823" y="155822"/>
                </a:lnTo>
                <a:lnTo>
                  <a:pt x="314823" y="153914"/>
                </a:lnTo>
                <a:cubicBezTo>
                  <a:pt x="348215" y="131653"/>
                  <a:pt x="383394" y="114559"/>
                  <a:pt x="420463" y="103429"/>
                </a:cubicBezTo>
                <a:close/>
                <a:moveTo>
                  <a:pt x="646884" y="21193"/>
                </a:moveTo>
                <a:cubicBezTo>
                  <a:pt x="681070" y="12447"/>
                  <a:pt x="708895" y="25963"/>
                  <a:pt x="740698" y="44250"/>
                </a:cubicBezTo>
                <a:cubicBezTo>
                  <a:pt x="731952" y="50610"/>
                  <a:pt x="726385" y="57766"/>
                  <a:pt x="723207" y="56174"/>
                </a:cubicBezTo>
                <a:cubicBezTo>
                  <a:pt x="696175" y="47429"/>
                  <a:pt x="665964" y="47429"/>
                  <a:pt x="646884" y="21193"/>
                </a:cubicBezTo>
                <a:close/>
                <a:moveTo>
                  <a:pt x="185764" y="149192"/>
                </a:moveTo>
                <a:cubicBezTo>
                  <a:pt x="188945" y="146013"/>
                  <a:pt x="197690" y="149988"/>
                  <a:pt x="212000" y="151578"/>
                </a:cubicBezTo>
                <a:cubicBezTo>
                  <a:pt x="186560" y="179403"/>
                  <a:pt x="166684" y="200871"/>
                  <a:pt x="144423" y="225516"/>
                </a:cubicBezTo>
                <a:cubicBezTo>
                  <a:pt x="139652" y="215976"/>
                  <a:pt x="134882" y="208821"/>
                  <a:pt x="135677" y="206435"/>
                </a:cubicBezTo>
                <a:cubicBezTo>
                  <a:pt x="151579" y="186559"/>
                  <a:pt x="168274" y="167479"/>
                  <a:pt x="185764" y="149192"/>
                </a:cubicBezTo>
                <a:close/>
                <a:moveTo>
                  <a:pt x="514114" y="521"/>
                </a:moveTo>
                <a:cubicBezTo>
                  <a:pt x="537169" y="-273"/>
                  <a:pt x="560226" y="-273"/>
                  <a:pt x="583282" y="1317"/>
                </a:cubicBezTo>
                <a:cubicBezTo>
                  <a:pt x="587257" y="1317"/>
                  <a:pt x="594412" y="11652"/>
                  <a:pt x="593618" y="14038"/>
                </a:cubicBezTo>
                <a:cubicBezTo>
                  <a:pt x="591233" y="19604"/>
                  <a:pt x="584871" y="25168"/>
                  <a:pt x="579307" y="25964"/>
                </a:cubicBezTo>
                <a:cubicBezTo>
                  <a:pt x="569765" y="28349"/>
                  <a:pt x="559431" y="26758"/>
                  <a:pt x="549891" y="25964"/>
                </a:cubicBezTo>
                <a:cubicBezTo>
                  <a:pt x="538760" y="25964"/>
                  <a:pt x="527630" y="26758"/>
                  <a:pt x="516500" y="25168"/>
                </a:cubicBezTo>
                <a:cubicBezTo>
                  <a:pt x="511729" y="24372"/>
                  <a:pt x="505369" y="18012"/>
                  <a:pt x="505368" y="14038"/>
                </a:cubicBezTo>
                <a:cubicBezTo>
                  <a:pt x="505369" y="9267"/>
                  <a:pt x="510935" y="521"/>
                  <a:pt x="514114" y="521"/>
                </a:cubicBezTo>
                <a:close/>
                <a:moveTo>
                  <a:pt x="313766" y="56970"/>
                </a:moveTo>
                <a:cubicBezTo>
                  <a:pt x="315355" y="67305"/>
                  <a:pt x="319331" y="77642"/>
                  <a:pt x="316945" y="78436"/>
                </a:cubicBezTo>
                <a:cubicBezTo>
                  <a:pt x="294685" y="92747"/>
                  <a:pt x="270834" y="105468"/>
                  <a:pt x="247778" y="118188"/>
                </a:cubicBezTo>
                <a:cubicBezTo>
                  <a:pt x="246188" y="118983"/>
                  <a:pt x="242213" y="115007"/>
                  <a:pt x="237443" y="111828"/>
                </a:cubicBezTo>
                <a:cubicBezTo>
                  <a:pt x="255729" y="84002"/>
                  <a:pt x="285144" y="74461"/>
                  <a:pt x="313766" y="56970"/>
                </a:cubicBezTo>
                <a:close/>
                <a:moveTo>
                  <a:pt x="368621" y="33913"/>
                </a:moveTo>
                <a:cubicBezTo>
                  <a:pt x="394063" y="26757"/>
                  <a:pt x="420299" y="20397"/>
                  <a:pt x="446535" y="14833"/>
                </a:cubicBezTo>
                <a:cubicBezTo>
                  <a:pt x="448124" y="14037"/>
                  <a:pt x="451304" y="19602"/>
                  <a:pt x="459255" y="29142"/>
                </a:cubicBezTo>
                <a:cubicBezTo>
                  <a:pt x="429044" y="38683"/>
                  <a:pt x="403602" y="47429"/>
                  <a:pt x="378162" y="54583"/>
                </a:cubicBezTo>
                <a:cubicBezTo>
                  <a:pt x="374982" y="55379"/>
                  <a:pt x="367827" y="49812"/>
                  <a:pt x="364647" y="45837"/>
                </a:cubicBezTo>
                <a:cubicBezTo>
                  <a:pt x="363057" y="43452"/>
                  <a:pt x="366236" y="33913"/>
                  <a:pt x="368621" y="339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" name="Google Shape;550;p21"/>
          <p:cNvSpPr/>
          <p:nvPr/>
        </p:nvSpPr>
        <p:spPr>
          <a:xfrm rot="-1593903">
            <a:off x="247714" y="1699576"/>
            <a:ext cx="760136" cy="760641"/>
          </a:xfrm>
          <a:custGeom>
            <a:avLst/>
            <a:gdLst/>
            <a:ahLst/>
            <a:cxnLst/>
            <a:rect l="l" t="t" r="r" b="b"/>
            <a:pathLst>
              <a:path w="844579" h="1183197" extrusionOk="0">
                <a:moveTo>
                  <a:pt x="633897" y="1112372"/>
                </a:moveTo>
                <a:cubicBezTo>
                  <a:pt x="638668" y="1110781"/>
                  <a:pt x="647413" y="1114757"/>
                  <a:pt x="651388" y="1119526"/>
                </a:cubicBezTo>
                <a:cubicBezTo>
                  <a:pt x="653773" y="1121911"/>
                  <a:pt x="651388" y="1133042"/>
                  <a:pt x="647413" y="1134631"/>
                </a:cubicBezTo>
                <a:cubicBezTo>
                  <a:pt x="624357" y="1146558"/>
                  <a:pt x="601301" y="1156893"/>
                  <a:pt x="577450" y="1165638"/>
                </a:cubicBezTo>
                <a:cubicBezTo>
                  <a:pt x="573475" y="1167230"/>
                  <a:pt x="565526" y="1157689"/>
                  <a:pt x="552009" y="1148943"/>
                </a:cubicBezTo>
                <a:cubicBezTo>
                  <a:pt x="585402" y="1133837"/>
                  <a:pt x="609253" y="1121911"/>
                  <a:pt x="633897" y="1112372"/>
                </a:cubicBezTo>
                <a:close/>
                <a:moveTo>
                  <a:pt x="435138" y="1154508"/>
                </a:moveTo>
                <a:cubicBezTo>
                  <a:pt x="458194" y="1152918"/>
                  <a:pt x="482046" y="1152122"/>
                  <a:pt x="505101" y="1152918"/>
                </a:cubicBezTo>
                <a:cubicBezTo>
                  <a:pt x="509076" y="1152918"/>
                  <a:pt x="517822" y="1160074"/>
                  <a:pt x="517026" y="1163253"/>
                </a:cubicBezTo>
                <a:cubicBezTo>
                  <a:pt x="516232" y="1169613"/>
                  <a:pt x="511462" y="1178359"/>
                  <a:pt x="506691" y="1179155"/>
                </a:cubicBezTo>
                <a:cubicBezTo>
                  <a:pt x="493971" y="1182334"/>
                  <a:pt x="480455" y="1181540"/>
                  <a:pt x="466939" y="1182334"/>
                </a:cubicBezTo>
                <a:cubicBezTo>
                  <a:pt x="466145" y="1183129"/>
                  <a:pt x="466146" y="1182334"/>
                  <a:pt x="466146" y="1182334"/>
                </a:cubicBezTo>
                <a:cubicBezTo>
                  <a:pt x="456604" y="1182334"/>
                  <a:pt x="446269" y="1183925"/>
                  <a:pt x="436728" y="1181540"/>
                </a:cubicBezTo>
                <a:cubicBezTo>
                  <a:pt x="430369" y="1179950"/>
                  <a:pt x="425598" y="1171999"/>
                  <a:pt x="420033" y="1167228"/>
                </a:cubicBezTo>
                <a:cubicBezTo>
                  <a:pt x="424803" y="1162459"/>
                  <a:pt x="429575" y="1155303"/>
                  <a:pt x="435138" y="1154508"/>
                </a:cubicBezTo>
                <a:close/>
                <a:moveTo>
                  <a:pt x="745997" y="1018558"/>
                </a:moveTo>
                <a:cubicBezTo>
                  <a:pt x="747586" y="1017763"/>
                  <a:pt x="752357" y="1019354"/>
                  <a:pt x="763487" y="1020944"/>
                </a:cubicBezTo>
                <a:cubicBezTo>
                  <a:pt x="752356" y="1056721"/>
                  <a:pt x="730095" y="1076595"/>
                  <a:pt x="703065" y="1093292"/>
                </a:cubicBezTo>
                <a:cubicBezTo>
                  <a:pt x="699884" y="1094882"/>
                  <a:pt x="692729" y="1093292"/>
                  <a:pt x="690343" y="1090111"/>
                </a:cubicBezTo>
                <a:cubicBezTo>
                  <a:pt x="687960" y="1087726"/>
                  <a:pt x="685575" y="1079776"/>
                  <a:pt x="687164" y="1077391"/>
                </a:cubicBezTo>
                <a:cubicBezTo>
                  <a:pt x="706245" y="1057515"/>
                  <a:pt x="726120" y="1037639"/>
                  <a:pt x="745997" y="1018558"/>
                </a:cubicBezTo>
                <a:close/>
                <a:moveTo>
                  <a:pt x="293623" y="1155301"/>
                </a:moveTo>
                <a:cubicBezTo>
                  <a:pt x="315884" y="1153712"/>
                  <a:pt x="338145" y="1153712"/>
                  <a:pt x="359611" y="1155301"/>
                </a:cubicBezTo>
                <a:cubicBezTo>
                  <a:pt x="364381" y="1155301"/>
                  <a:pt x="369152" y="1164047"/>
                  <a:pt x="373923" y="1168817"/>
                </a:cubicBezTo>
                <a:cubicBezTo>
                  <a:pt x="369152" y="1173588"/>
                  <a:pt x="365177" y="1180743"/>
                  <a:pt x="359611" y="1181537"/>
                </a:cubicBezTo>
                <a:cubicBezTo>
                  <a:pt x="349276" y="1183923"/>
                  <a:pt x="337349" y="1182333"/>
                  <a:pt x="327015" y="1182333"/>
                </a:cubicBezTo>
                <a:cubicBezTo>
                  <a:pt x="315884" y="1182333"/>
                  <a:pt x="304754" y="1183923"/>
                  <a:pt x="293623" y="1181538"/>
                </a:cubicBezTo>
                <a:cubicBezTo>
                  <a:pt x="288059" y="1180743"/>
                  <a:pt x="284084" y="1172792"/>
                  <a:pt x="279313" y="1168023"/>
                </a:cubicBezTo>
                <a:cubicBezTo>
                  <a:pt x="284083" y="1163253"/>
                  <a:pt x="288854" y="1155301"/>
                  <a:pt x="293623" y="1155301"/>
                </a:cubicBezTo>
                <a:close/>
                <a:moveTo>
                  <a:pt x="138593" y="1157688"/>
                </a:moveTo>
                <a:cubicBezTo>
                  <a:pt x="169601" y="1158483"/>
                  <a:pt x="202991" y="1140993"/>
                  <a:pt x="233203" y="1169614"/>
                </a:cubicBezTo>
                <a:cubicBezTo>
                  <a:pt x="199812" y="1191079"/>
                  <a:pt x="156880" y="1187105"/>
                  <a:pt x="138593" y="1157688"/>
                </a:cubicBezTo>
                <a:close/>
                <a:moveTo>
                  <a:pt x="808010" y="894829"/>
                </a:moveTo>
                <a:cubicBezTo>
                  <a:pt x="810992" y="893537"/>
                  <a:pt x="814370" y="892941"/>
                  <a:pt x="816756" y="893736"/>
                </a:cubicBezTo>
                <a:cubicBezTo>
                  <a:pt x="820730" y="894531"/>
                  <a:pt x="827884" y="903277"/>
                  <a:pt x="827091" y="905662"/>
                </a:cubicBezTo>
                <a:cubicBezTo>
                  <a:pt x="817549" y="930309"/>
                  <a:pt x="807214" y="954953"/>
                  <a:pt x="796879" y="979600"/>
                </a:cubicBezTo>
                <a:cubicBezTo>
                  <a:pt x="795288" y="981985"/>
                  <a:pt x="789723" y="981985"/>
                  <a:pt x="782568" y="985164"/>
                </a:cubicBezTo>
                <a:cubicBezTo>
                  <a:pt x="779388" y="978010"/>
                  <a:pt x="773822" y="970059"/>
                  <a:pt x="775413" y="964495"/>
                </a:cubicBezTo>
                <a:cubicBezTo>
                  <a:pt x="782568" y="942233"/>
                  <a:pt x="792109" y="921563"/>
                  <a:pt x="801648" y="900097"/>
                </a:cubicBezTo>
                <a:cubicBezTo>
                  <a:pt x="802444" y="898109"/>
                  <a:pt x="805028" y="896121"/>
                  <a:pt x="808010" y="894829"/>
                </a:cubicBezTo>
                <a:close/>
                <a:moveTo>
                  <a:pt x="22518" y="1074209"/>
                </a:moveTo>
                <a:cubicBezTo>
                  <a:pt x="31263" y="1073416"/>
                  <a:pt x="37623" y="1070235"/>
                  <a:pt x="40009" y="1072620"/>
                </a:cubicBezTo>
                <a:cubicBezTo>
                  <a:pt x="53525" y="1080570"/>
                  <a:pt x="86121" y="1125888"/>
                  <a:pt x="86915" y="1143379"/>
                </a:cubicBezTo>
                <a:cubicBezTo>
                  <a:pt x="56704" y="1130657"/>
                  <a:pt x="36034" y="1109191"/>
                  <a:pt x="22518" y="1074209"/>
                </a:cubicBezTo>
                <a:close/>
                <a:moveTo>
                  <a:pt x="829473" y="751427"/>
                </a:moveTo>
                <a:cubicBezTo>
                  <a:pt x="834244" y="751426"/>
                  <a:pt x="841398" y="756991"/>
                  <a:pt x="842194" y="760967"/>
                </a:cubicBezTo>
                <a:cubicBezTo>
                  <a:pt x="844579" y="773688"/>
                  <a:pt x="843783" y="786408"/>
                  <a:pt x="844579" y="800718"/>
                </a:cubicBezTo>
                <a:cubicBezTo>
                  <a:pt x="843783" y="811054"/>
                  <a:pt x="843784" y="822979"/>
                  <a:pt x="841398" y="834905"/>
                </a:cubicBezTo>
                <a:cubicBezTo>
                  <a:pt x="840604" y="839676"/>
                  <a:pt x="833448" y="846036"/>
                  <a:pt x="829474" y="846036"/>
                </a:cubicBezTo>
                <a:cubicBezTo>
                  <a:pt x="824703" y="846036"/>
                  <a:pt x="815958" y="840470"/>
                  <a:pt x="815958" y="836495"/>
                </a:cubicBezTo>
                <a:cubicBezTo>
                  <a:pt x="815164" y="811055"/>
                  <a:pt x="815164" y="785612"/>
                  <a:pt x="815958" y="760172"/>
                </a:cubicBezTo>
                <a:cubicBezTo>
                  <a:pt x="815957" y="756991"/>
                  <a:pt x="824703" y="751427"/>
                  <a:pt x="829473" y="751427"/>
                </a:cubicBezTo>
                <a:close/>
                <a:moveTo>
                  <a:pt x="5824" y="925538"/>
                </a:moveTo>
                <a:cubicBezTo>
                  <a:pt x="15364" y="932694"/>
                  <a:pt x="23314" y="935079"/>
                  <a:pt x="23314" y="938258"/>
                </a:cubicBezTo>
                <a:cubicBezTo>
                  <a:pt x="25700" y="966880"/>
                  <a:pt x="32060" y="995501"/>
                  <a:pt x="14569" y="1022531"/>
                </a:cubicBezTo>
                <a:cubicBezTo>
                  <a:pt x="-5307" y="993116"/>
                  <a:pt x="258" y="962905"/>
                  <a:pt x="5824" y="925538"/>
                </a:cubicBezTo>
                <a:close/>
                <a:moveTo>
                  <a:pt x="458195" y="757788"/>
                </a:moveTo>
                <a:cubicBezTo>
                  <a:pt x="465349" y="748248"/>
                  <a:pt x="482047" y="751427"/>
                  <a:pt x="493176" y="764149"/>
                </a:cubicBezTo>
                <a:cubicBezTo>
                  <a:pt x="508283" y="781639"/>
                  <a:pt x="505102" y="814236"/>
                  <a:pt x="485226" y="824571"/>
                </a:cubicBezTo>
                <a:cubicBezTo>
                  <a:pt x="478070" y="828546"/>
                  <a:pt x="464556" y="829341"/>
                  <a:pt x="458990" y="824570"/>
                </a:cubicBezTo>
                <a:cubicBezTo>
                  <a:pt x="449450" y="816621"/>
                  <a:pt x="455015" y="807875"/>
                  <a:pt x="465350" y="801514"/>
                </a:cubicBezTo>
                <a:cubicBezTo>
                  <a:pt x="468531" y="800720"/>
                  <a:pt x="470120" y="796745"/>
                  <a:pt x="473301" y="792768"/>
                </a:cubicBezTo>
                <a:cubicBezTo>
                  <a:pt x="470916" y="788000"/>
                  <a:pt x="470120" y="784819"/>
                  <a:pt x="468530" y="784023"/>
                </a:cubicBezTo>
                <a:cubicBezTo>
                  <a:pt x="459785" y="776869"/>
                  <a:pt x="448655" y="771302"/>
                  <a:pt x="458195" y="757788"/>
                </a:cubicBezTo>
                <a:close/>
                <a:moveTo>
                  <a:pt x="788927" y="612296"/>
                </a:moveTo>
                <a:cubicBezTo>
                  <a:pt x="794492" y="615477"/>
                  <a:pt x="804033" y="617067"/>
                  <a:pt x="806417" y="621838"/>
                </a:cubicBezTo>
                <a:cubicBezTo>
                  <a:pt x="816753" y="642508"/>
                  <a:pt x="823908" y="664769"/>
                  <a:pt x="832653" y="687824"/>
                </a:cubicBezTo>
                <a:cubicBezTo>
                  <a:pt x="828678" y="693390"/>
                  <a:pt x="826292" y="702930"/>
                  <a:pt x="820728" y="704521"/>
                </a:cubicBezTo>
                <a:cubicBezTo>
                  <a:pt x="816753" y="706111"/>
                  <a:pt x="806417" y="700546"/>
                  <a:pt x="804034" y="695775"/>
                </a:cubicBezTo>
                <a:cubicBezTo>
                  <a:pt x="795288" y="675899"/>
                  <a:pt x="787336" y="655228"/>
                  <a:pt x="781772" y="633762"/>
                </a:cubicBezTo>
                <a:cubicBezTo>
                  <a:pt x="780181" y="627402"/>
                  <a:pt x="786542" y="619452"/>
                  <a:pt x="788927" y="612296"/>
                </a:cubicBezTo>
                <a:close/>
                <a:moveTo>
                  <a:pt x="342917" y="753017"/>
                </a:moveTo>
                <a:cubicBezTo>
                  <a:pt x="359612" y="753017"/>
                  <a:pt x="372331" y="751426"/>
                  <a:pt x="385847" y="753811"/>
                </a:cubicBezTo>
                <a:cubicBezTo>
                  <a:pt x="391413" y="754607"/>
                  <a:pt x="396978" y="761763"/>
                  <a:pt x="401748" y="765738"/>
                </a:cubicBezTo>
                <a:cubicBezTo>
                  <a:pt x="397773" y="770508"/>
                  <a:pt x="393799" y="777662"/>
                  <a:pt x="388233" y="780843"/>
                </a:cubicBezTo>
                <a:cubicBezTo>
                  <a:pt x="383462" y="783229"/>
                  <a:pt x="376308" y="783228"/>
                  <a:pt x="360407" y="787203"/>
                </a:cubicBezTo>
                <a:cubicBezTo>
                  <a:pt x="372332" y="795153"/>
                  <a:pt x="378693" y="799128"/>
                  <a:pt x="384258" y="803104"/>
                </a:cubicBezTo>
                <a:cubicBezTo>
                  <a:pt x="390618" y="807873"/>
                  <a:pt x="396978" y="811850"/>
                  <a:pt x="402544" y="816619"/>
                </a:cubicBezTo>
                <a:cubicBezTo>
                  <a:pt x="395388" y="821389"/>
                  <a:pt x="388233" y="830930"/>
                  <a:pt x="380282" y="831724"/>
                </a:cubicBezTo>
                <a:cubicBezTo>
                  <a:pt x="346095" y="834905"/>
                  <a:pt x="338942" y="827749"/>
                  <a:pt x="340531" y="796743"/>
                </a:cubicBezTo>
                <a:cubicBezTo>
                  <a:pt x="341327" y="783228"/>
                  <a:pt x="342121" y="770508"/>
                  <a:pt x="342917" y="753017"/>
                </a:cubicBezTo>
                <a:close/>
                <a:moveTo>
                  <a:pt x="12184" y="790384"/>
                </a:moveTo>
                <a:cubicBezTo>
                  <a:pt x="14569" y="789589"/>
                  <a:pt x="20929" y="791974"/>
                  <a:pt x="20929" y="793564"/>
                </a:cubicBezTo>
                <a:cubicBezTo>
                  <a:pt x="23313" y="805490"/>
                  <a:pt x="26493" y="817415"/>
                  <a:pt x="25698" y="829341"/>
                </a:cubicBezTo>
                <a:cubicBezTo>
                  <a:pt x="24108" y="846036"/>
                  <a:pt x="34443" y="865912"/>
                  <a:pt x="13773" y="879428"/>
                </a:cubicBezTo>
                <a:cubicBezTo>
                  <a:pt x="10592" y="877043"/>
                  <a:pt x="5027" y="874657"/>
                  <a:pt x="5027" y="873068"/>
                </a:cubicBezTo>
                <a:cubicBezTo>
                  <a:pt x="3438" y="848421"/>
                  <a:pt x="2642" y="824570"/>
                  <a:pt x="2642" y="799924"/>
                </a:cubicBezTo>
                <a:cubicBezTo>
                  <a:pt x="2642" y="796745"/>
                  <a:pt x="8207" y="791974"/>
                  <a:pt x="12184" y="790384"/>
                </a:cubicBezTo>
                <a:close/>
                <a:moveTo>
                  <a:pt x="736493" y="490756"/>
                </a:moveTo>
                <a:cubicBezTo>
                  <a:pt x="738940" y="489017"/>
                  <a:pt x="742219" y="488272"/>
                  <a:pt x="746791" y="489067"/>
                </a:cubicBezTo>
                <a:cubicBezTo>
                  <a:pt x="767460" y="492246"/>
                  <a:pt x="756331" y="508941"/>
                  <a:pt x="754741" y="521663"/>
                </a:cubicBezTo>
                <a:cubicBezTo>
                  <a:pt x="753947" y="528817"/>
                  <a:pt x="758715" y="537562"/>
                  <a:pt x="761100" y="545514"/>
                </a:cubicBezTo>
                <a:cubicBezTo>
                  <a:pt x="763486" y="553463"/>
                  <a:pt x="766667" y="560619"/>
                  <a:pt x="771437" y="571750"/>
                </a:cubicBezTo>
                <a:cubicBezTo>
                  <a:pt x="738045" y="570158"/>
                  <a:pt x="718965" y="549489"/>
                  <a:pt x="722144" y="525638"/>
                </a:cubicBezTo>
                <a:cubicBezTo>
                  <a:pt x="722144" y="523252"/>
                  <a:pt x="722940" y="520867"/>
                  <a:pt x="724529" y="518482"/>
                </a:cubicBezTo>
                <a:cubicBezTo>
                  <a:pt x="729300" y="510134"/>
                  <a:pt x="729150" y="495973"/>
                  <a:pt x="736493" y="490756"/>
                </a:cubicBezTo>
                <a:close/>
                <a:moveTo>
                  <a:pt x="13773" y="643303"/>
                </a:moveTo>
                <a:cubicBezTo>
                  <a:pt x="30469" y="663975"/>
                  <a:pt x="31264" y="709291"/>
                  <a:pt x="16159" y="735527"/>
                </a:cubicBezTo>
                <a:cubicBezTo>
                  <a:pt x="-4513" y="718037"/>
                  <a:pt x="-5308" y="668743"/>
                  <a:pt x="13773" y="643303"/>
                </a:cubicBezTo>
                <a:close/>
                <a:moveTo>
                  <a:pt x="761897" y="345365"/>
                </a:moveTo>
                <a:cubicBezTo>
                  <a:pt x="766866" y="345365"/>
                  <a:pt x="771835" y="347949"/>
                  <a:pt x="773027" y="353116"/>
                </a:cubicBezTo>
                <a:cubicBezTo>
                  <a:pt x="780979" y="381737"/>
                  <a:pt x="781772" y="410359"/>
                  <a:pt x="769053" y="438185"/>
                </a:cubicBezTo>
                <a:cubicBezTo>
                  <a:pt x="767462" y="441364"/>
                  <a:pt x="761102" y="442955"/>
                  <a:pt x="753153" y="446134"/>
                </a:cubicBezTo>
                <a:cubicBezTo>
                  <a:pt x="741227" y="414334"/>
                  <a:pt x="744408" y="383327"/>
                  <a:pt x="750768" y="353116"/>
                </a:cubicBezTo>
                <a:cubicBezTo>
                  <a:pt x="751960" y="347949"/>
                  <a:pt x="756928" y="345365"/>
                  <a:pt x="761897" y="345365"/>
                </a:cubicBezTo>
                <a:close/>
                <a:moveTo>
                  <a:pt x="16952" y="499402"/>
                </a:moveTo>
                <a:cubicBezTo>
                  <a:pt x="25698" y="533588"/>
                  <a:pt x="32058" y="563799"/>
                  <a:pt x="16157" y="601962"/>
                </a:cubicBezTo>
                <a:cubicBezTo>
                  <a:pt x="-6103" y="569366"/>
                  <a:pt x="3437" y="541540"/>
                  <a:pt x="3437" y="514508"/>
                </a:cubicBezTo>
                <a:cubicBezTo>
                  <a:pt x="2643" y="509737"/>
                  <a:pt x="11388" y="504173"/>
                  <a:pt x="16952" y="499402"/>
                </a:cubicBezTo>
                <a:close/>
                <a:moveTo>
                  <a:pt x="343710" y="352321"/>
                </a:moveTo>
                <a:cubicBezTo>
                  <a:pt x="360405" y="351526"/>
                  <a:pt x="374717" y="349936"/>
                  <a:pt x="388233" y="350730"/>
                </a:cubicBezTo>
                <a:cubicBezTo>
                  <a:pt x="393001" y="350730"/>
                  <a:pt x="401747" y="357886"/>
                  <a:pt x="400953" y="360271"/>
                </a:cubicBezTo>
                <a:cubicBezTo>
                  <a:pt x="399362" y="366631"/>
                  <a:pt x="395387" y="372991"/>
                  <a:pt x="389823" y="376966"/>
                </a:cubicBezTo>
                <a:cubicBezTo>
                  <a:pt x="384256" y="380941"/>
                  <a:pt x="376307" y="380941"/>
                  <a:pt x="369946" y="381737"/>
                </a:cubicBezTo>
                <a:cubicBezTo>
                  <a:pt x="365176" y="402408"/>
                  <a:pt x="379487" y="398432"/>
                  <a:pt x="389823" y="401613"/>
                </a:cubicBezTo>
                <a:cubicBezTo>
                  <a:pt x="394593" y="403202"/>
                  <a:pt x="397772" y="408769"/>
                  <a:pt x="401747" y="412743"/>
                </a:cubicBezTo>
                <a:cubicBezTo>
                  <a:pt x="396978" y="417514"/>
                  <a:pt x="392208" y="424668"/>
                  <a:pt x="387438" y="425463"/>
                </a:cubicBezTo>
                <a:cubicBezTo>
                  <a:pt x="374717" y="428643"/>
                  <a:pt x="361201" y="427053"/>
                  <a:pt x="343710" y="427053"/>
                </a:cubicBezTo>
                <a:cubicBezTo>
                  <a:pt x="343710" y="399228"/>
                  <a:pt x="343710" y="377762"/>
                  <a:pt x="343710" y="352321"/>
                </a:cubicBezTo>
                <a:close/>
                <a:moveTo>
                  <a:pt x="718169" y="210806"/>
                </a:moveTo>
                <a:cubicBezTo>
                  <a:pt x="724530" y="210011"/>
                  <a:pt x="734864" y="210806"/>
                  <a:pt x="736455" y="214781"/>
                </a:cubicBezTo>
                <a:cubicBezTo>
                  <a:pt x="748380" y="240222"/>
                  <a:pt x="763486" y="264868"/>
                  <a:pt x="760306" y="303029"/>
                </a:cubicBezTo>
                <a:cubicBezTo>
                  <a:pt x="749176" y="297464"/>
                  <a:pt x="739635" y="295875"/>
                  <a:pt x="737250" y="290309"/>
                </a:cubicBezTo>
                <a:cubicBezTo>
                  <a:pt x="727710" y="269639"/>
                  <a:pt x="719759" y="247377"/>
                  <a:pt x="712605" y="225116"/>
                </a:cubicBezTo>
                <a:cubicBezTo>
                  <a:pt x="711014" y="221141"/>
                  <a:pt x="715784" y="211600"/>
                  <a:pt x="718169" y="210806"/>
                </a:cubicBezTo>
                <a:close/>
                <a:moveTo>
                  <a:pt x="12182" y="358682"/>
                </a:moveTo>
                <a:cubicBezTo>
                  <a:pt x="30469" y="375377"/>
                  <a:pt x="32059" y="421489"/>
                  <a:pt x="15363" y="447725"/>
                </a:cubicBezTo>
                <a:cubicBezTo>
                  <a:pt x="-3718" y="430235"/>
                  <a:pt x="-5309" y="385714"/>
                  <a:pt x="12182" y="358682"/>
                </a:cubicBezTo>
                <a:close/>
                <a:moveTo>
                  <a:pt x="633103" y="94731"/>
                </a:moveTo>
                <a:cubicBezTo>
                  <a:pt x="633897" y="93140"/>
                  <a:pt x="645823" y="93936"/>
                  <a:pt x="648209" y="97116"/>
                </a:cubicBezTo>
                <a:cubicBezTo>
                  <a:pt x="664904" y="113016"/>
                  <a:pt x="680010" y="130507"/>
                  <a:pt x="695115" y="147997"/>
                </a:cubicBezTo>
                <a:cubicBezTo>
                  <a:pt x="698296" y="150383"/>
                  <a:pt x="699090" y="154358"/>
                  <a:pt x="701476" y="159128"/>
                </a:cubicBezTo>
                <a:cubicBezTo>
                  <a:pt x="699090" y="162309"/>
                  <a:pt x="697500" y="168669"/>
                  <a:pt x="694319" y="169463"/>
                </a:cubicBezTo>
                <a:cubicBezTo>
                  <a:pt x="689551" y="171054"/>
                  <a:pt x="680805" y="171848"/>
                  <a:pt x="677624" y="168669"/>
                </a:cubicBezTo>
                <a:cubicBezTo>
                  <a:pt x="660929" y="151178"/>
                  <a:pt x="645028" y="132892"/>
                  <a:pt x="629923" y="113811"/>
                </a:cubicBezTo>
                <a:cubicBezTo>
                  <a:pt x="627537" y="109837"/>
                  <a:pt x="629923" y="100295"/>
                  <a:pt x="633103" y="94731"/>
                </a:cubicBezTo>
                <a:close/>
                <a:moveTo>
                  <a:pt x="18544" y="211600"/>
                </a:moveTo>
                <a:cubicBezTo>
                  <a:pt x="29675" y="245786"/>
                  <a:pt x="28083" y="275203"/>
                  <a:pt x="16955" y="305413"/>
                </a:cubicBezTo>
                <a:cubicBezTo>
                  <a:pt x="-5307" y="280767"/>
                  <a:pt x="-3717" y="234655"/>
                  <a:pt x="18544" y="211600"/>
                </a:cubicBezTo>
                <a:close/>
                <a:moveTo>
                  <a:pt x="512854" y="21488"/>
                </a:moveTo>
                <a:cubicBezTo>
                  <a:pt x="515637" y="19600"/>
                  <a:pt x="518617" y="18407"/>
                  <a:pt x="520207" y="19202"/>
                </a:cubicBezTo>
                <a:cubicBezTo>
                  <a:pt x="544060" y="29538"/>
                  <a:pt x="567115" y="41463"/>
                  <a:pt x="589376" y="53389"/>
                </a:cubicBezTo>
                <a:cubicBezTo>
                  <a:pt x="593350" y="54979"/>
                  <a:pt x="594940" y="61339"/>
                  <a:pt x="598121" y="67699"/>
                </a:cubicBezTo>
                <a:cubicBezTo>
                  <a:pt x="590169" y="70880"/>
                  <a:pt x="583016" y="77240"/>
                  <a:pt x="578245" y="75650"/>
                </a:cubicBezTo>
                <a:cubicBezTo>
                  <a:pt x="555188" y="66109"/>
                  <a:pt x="532929" y="55774"/>
                  <a:pt x="511463" y="43848"/>
                </a:cubicBezTo>
                <a:cubicBezTo>
                  <a:pt x="507487" y="42258"/>
                  <a:pt x="505102" y="32718"/>
                  <a:pt x="506693" y="27947"/>
                </a:cubicBezTo>
                <a:cubicBezTo>
                  <a:pt x="507488" y="25960"/>
                  <a:pt x="510071" y="23376"/>
                  <a:pt x="512854" y="21488"/>
                </a:cubicBezTo>
                <a:close/>
                <a:moveTo>
                  <a:pt x="132531" y="100892"/>
                </a:moveTo>
                <a:cubicBezTo>
                  <a:pt x="147935" y="90358"/>
                  <a:pt x="166818" y="84793"/>
                  <a:pt x="188681" y="84395"/>
                </a:cubicBezTo>
                <a:lnTo>
                  <a:pt x="255167" y="85979"/>
                </a:lnTo>
                <a:lnTo>
                  <a:pt x="424007" y="83601"/>
                </a:lnTo>
                <a:cubicBezTo>
                  <a:pt x="434345" y="83601"/>
                  <a:pt x="444679" y="87576"/>
                  <a:pt x="455810" y="89961"/>
                </a:cubicBezTo>
                <a:lnTo>
                  <a:pt x="455808" y="89975"/>
                </a:lnTo>
                <a:lnTo>
                  <a:pt x="455811" y="89961"/>
                </a:lnTo>
                <a:cubicBezTo>
                  <a:pt x="530543" y="99502"/>
                  <a:pt x="586195" y="141637"/>
                  <a:pt x="629128" y="199676"/>
                </a:cubicBezTo>
                <a:cubicBezTo>
                  <a:pt x="701476" y="298258"/>
                  <a:pt x="711811" y="405588"/>
                  <a:pt x="664903" y="518482"/>
                </a:cubicBezTo>
                <a:cubicBezTo>
                  <a:pt x="660929" y="527228"/>
                  <a:pt x="656954" y="536769"/>
                  <a:pt x="651389" y="549489"/>
                </a:cubicBezTo>
                <a:cubicBezTo>
                  <a:pt x="659339" y="558234"/>
                  <a:pt x="668084" y="567775"/>
                  <a:pt x="676829" y="577315"/>
                </a:cubicBezTo>
                <a:cubicBezTo>
                  <a:pt x="815165" y="722805"/>
                  <a:pt x="779389" y="980396"/>
                  <a:pt x="589376" y="1070234"/>
                </a:cubicBezTo>
                <a:cubicBezTo>
                  <a:pt x="555984" y="1086136"/>
                  <a:pt x="516234" y="1090110"/>
                  <a:pt x="479661" y="1099650"/>
                </a:cubicBezTo>
                <a:cubicBezTo>
                  <a:pt x="477276" y="1100446"/>
                  <a:pt x="473301" y="1096471"/>
                  <a:pt x="470122" y="1094881"/>
                </a:cubicBezTo>
                <a:cubicBezTo>
                  <a:pt x="470121" y="1026508"/>
                  <a:pt x="470122" y="957340"/>
                  <a:pt x="470122" y="888967"/>
                </a:cubicBezTo>
                <a:cubicBezTo>
                  <a:pt x="472507" y="888173"/>
                  <a:pt x="474892" y="887378"/>
                  <a:pt x="477276" y="887377"/>
                </a:cubicBezTo>
                <a:cubicBezTo>
                  <a:pt x="531339" y="876247"/>
                  <a:pt x="560755" y="839676"/>
                  <a:pt x="558370" y="786408"/>
                </a:cubicBezTo>
                <a:cubicBezTo>
                  <a:pt x="556780" y="737910"/>
                  <a:pt x="524184" y="703724"/>
                  <a:pt x="473301" y="696569"/>
                </a:cubicBezTo>
                <a:cubicBezTo>
                  <a:pt x="466940" y="695775"/>
                  <a:pt x="461376" y="694979"/>
                  <a:pt x="455017" y="694185"/>
                </a:cubicBezTo>
                <a:cubicBezTo>
                  <a:pt x="455016" y="619452"/>
                  <a:pt x="455016" y="544718"/>
                  <a:pt x="455016" y="469987"/>
                </a:cubicBezTo>
                <a:cubicBezTo>
                  <a:pt x="461377" y="462035"/>
                  <a:pt x="467737" y="454879"/>
                  <a:pt x="474096" y="446930"/>
                </a:cubicBezTo>
                <a:cubicBezTo>
                  <a:pt x="502718" y="407178"/>
                  <a:pt x="497152" y="352322"/>
                  <a:pt x="462170" y="318930"/>
                </a:cubicBezTo>
                <a:cubicBezTo>
                  <a:pt x="455016" y="311774"/>
                  <a:pt x="447065" y="306210"/>
                  <a:pt x="439115" y="300644"/>
                </a:cubicBezTo>
                <a:cubicBezTo>
                  <a:pt x="442296" y="287923"/>
                  <a:pt x="447065" y="275999"/>
                  <a:pt x="447860" y="263277"/>
                </a:cubicBezTo>
                <a:lnTo>
                  <a:pt x="447856" y="261694"/>
                </a:lnTo>
                <a:lnTo>
                  <a:pt x="439113" y="299054"/>
                </a:lnTo>
                <a:cubicBezTo>
                  <a:pt x="388232" y="287130"/>
                  <a:pt x="337350" y="293490"/>
                  <a:pt x="286467" y="292694"/>
                </a:cubicBezTo>
                <a:cubicBezTo>
                  <a:pt x="286467" y="358682"/>
                  <a:pt x="286467" y="419900"/>
                  <a:pt x="286467" y="484297"/>
                </a:cubicBezTo>
                <a:cubicBezTo>
                  <a:pt x="319063" y="484297"/>
                  <a:pt x="350070" y="483501"/>
                  <a:pt x="380280" y="484297"/>
                </a:cubicBezTo>
                <a:cubicBezTo>
                  <a:pt x="406516" y="485093"/>
                  <a:pt x="431959" y="481116"/>
                  <a:pt x="455014" y="468396"/>
                </a:cubicBezTo>
                <a:cubicBezTo>
                  <a:pt x="455014" y="543129"/>
                  <a:pt x="455014" y="617863"/>
                  <a:pt x="455014" y="692594"/>
                </a:cubicBezTo>
                <a:cubicBezTo>
                  <a:pt x="398567" y="693390"/>
                  <a:pt x="342121" y="694980"/>
                  <a:pt x="286468" y="695775"/>
                </a:cubicBezTo>
                <a:cubicBezTo>
                  <a:pt x="286467" y="760968"/>
                  <a:pt x="286467" y="822185"/>
                  <a:pt x="286467" y="888173"/>
                </a:cubicBezTo>
                <a:cubicBezTo>
                  <a:pt x="349276" y="888173"/>
                  <a:pt x="409697" y="888174"/>
                  <a:pt x="470120" y="888173"/>
                </a:cubicBezTo>
                <a:cubicBezTo>
                  <a:pt x="470120" y="956545"/>
                  <a:pt x="470119" y="1025713"/>
                  <a:pt x="470120" y="1094086"/>
                </a:cubicBezTo>
                <a:cubicBezTo>
                  <a:pt x="398567" y="1094086"/>
                  <a:pt x="327015" y="1094086"/>
                  <a:pt x="254667" y="1093290"/>
                </a:cubicBezTo>
                <a:lnTo>
                  <a:pt x="254667" y="1093185"/>
                </a:lnTo>
                <a:lnTo>
                  <a:pt x="254667" y="1093290"/>
                </a:lnTo>
                <a:cubicBezTo>
                  <a:pt x="233997" y="1094086"/>
                  <a:pt x="212531" y="1094880"/>
                  <a:pt x="191859" y="1094880"/>
                </a:cubicBezTo>
                <a:cubicBezTo>
                  <a:pt x="133027" y="1094880"/>
                  <a:pt x="89301" y="1053538"/>
                  <a:pt x="85326" y="994706"/>
                </a:cubicBezTo>
                <a:cubicBezTo>
                  <a:pt x="84530" y="987552"/>
                  <a:pt x="85326" y="979600"/>
                  <a:pt x="85326" y="972446"/>
                </a:cubicBezTo>
                <a:cubicBezTo>
                  <a:pt x="85325" y="718035"/>
                  <a:pt x="85326" y="462831"/>
                  <a:pt x="86121" y="208420"/>
                </a:cubicBezTo>
                <a:cubicBezTo>
                  <a:pt x="86122" y="187750"/>
                  <a:pt x="90096" y="166284"/>
                  <a:pt x="97252" y="147202"/>
                </a:cubicBezTo>
                <a:cubicBezTo>
                  <a:pt x="105202" y="126929"/>
                  <a:pt x="117127" y="111426"/>
                  <a:pt x="132531" y="100892"/>
                </a:cubicBezTo>
                <a:close/>
                <a:moveTo>
                  <a:pt x="378691" y="1713"/>
                </a:moveTo>
                <a:cubicBezTo>
                  <a:pt x="389822" y="-673"/>
                  <a:pt x="401747" y="123"/>
                  <a:pt x="412083" y="917"/>
                </a:cubicBezTo>
                <a:cubicBezTo>
                  <a:pt x="423212" y="917"/>
                  <a:pt x="434343" y="-1468"/>
                  <a:pt x="444678" y="1713"/>
                </a:cubicBezTo>
                <a:cubicBezTo>
                  <a:pt x="451040" y="3302"/>
                  <a:pt x="455014" y="12048"/>
                  <a:pt x="460579" y="18408"/>
                </a:cubicBezTo>
                <a:cubicBezTo>
                  <a:pt x="455014" y="22383"/>
                  <a:pt x="449448" y="29539"/>
                  <a:pt x="443883" y="29539"/>
                </a:cubicBezTo>
                <a:cubicBezTo>
                  <a:pt x="421622" y="29539"/>
                  <a:pt x="400158" y="27153"/>
                  <a:pt x="377896" y="24768"/>
                </a:cubicBezTo>
                <a:cubicBezTo>
                  <a:pt x="373125" y="23974"/>
                  <a:pt x="369151" y="18408"/>
                  <a:pt x="365176" y="14433"/>
                </a:cubicBezTo>
                <a:cubicBezTo>
                  <a:pt x="369150" y="9662"/>
                  <a:pt x="373126" y="2506"/>
                  <a:pt x="378691" y="1713"/>
                </a:cubicBezTo>
                <a:close/>
                <a:moveTo>
                  <a:pt x="47959" y="71674"/>
                </a:moveTo>
                <a:cubicBezTo>
                  <a:pt x="51934" y="81215"/>
                  <a:pt x="55908" y="86780"/>
                  <a:pt x="54319" y="89960"/>
                </a:cubicBezTo>
                <a:cubicBezTo>
                  <a:pt x="46369" y="111426"/>
                  <a:pt x="38418" y="132891"/>
                  <a:pt x="28879" y="154357"/>
                </a:cubicBezTo>
                <a:cubicBezTo>
                  <a:pt x="27289" y="158332"/>
                  <a:pt x="18543" y="163102"/>
                  <a:pt x="14567" y="162306"/>
                </a:cubicBezTo>
                <a:cubicBezTo>
                  <a:pt x="10592" y="161513"/>
                  <a:pt x="5028" y="152767"/>
                  <a:pt x="5821" y="148793"/>
                </a:cubicBezTo>
                <a:cubicBezTo>
                  <a:pt x="12181" y="120965"/>
                  <a:pt x="20929" y="94729"/>
                  <a:pt x="47959" y="71674"/>
                </a:cubicBezTo>
                <a:close/>
                <a:moveTo>
                  <a:pt x="237972" y="917"/>
                </a:moveTo>
                <a:cubicBezTo>
                  <a:pt x="260233" y="123"/>
                  <a:pt x="282494" y="-673"/>
                  <a:pt x="304755" y="917"/>
                </a:cubicBezTo>
                <a:cubicBezTo>
                  <a:pt x="309526" y="917"/>
                  <a:pt x="314295" y="6483"/>
                  <a:pt x="318271" y="11252"/>
                </a:cubicBezTo>
                <a:cubicBezTo>
                  <a:pt x="319065" y="12048"/>
                  <a:pt x="315886" y="19998"/>
                  <a:pt x="314295" y="19997"/>
                </a:cubicBezTo>
                <a:cubicBezTo>
                  <a:pt x="298395" y="22383"/>
                  <a:pt x="283290" y="24768"/>
                  <a:pt x="267389" y="24768"/>
                </a:cubicBezTo>
                <a:cubicBezTo>
                  <a:pt x="253077" y="23974"/>
                  <a:pt x="234792" y="31924"/>
                  <a:pt x="223662" y="10458"/>
                </a:cubicBezTo>
                <a:cubicBezTo>
                  <a:pt x="228432" y="7277"/>
                  <a:pt x="233203" y="917"/>
                  <a:pt x="237972" y="917"/>
                </a:cubicBezTo>
                <a:close/>
                <a:moveTo>
                  <a:pt x="133821" y="8073"/>
                </a:moveTo>
                <a:cubicBezTo>
                  <a:pt x="146541" y="4098"/>
                  <a:pt x="161646" y="-5443"/>
                  <a:pt x="178344" y="20793"/>
                </a:cubicBezTo>
                <a:cubicBezTo>
                  <a:pt x="144158" y="27153"/>
                  <a:pt x="118716" y="46233"/>
                  <a:pt x="82145" y="45439"/>
                </a:cubicBezTo>
                <a:cubicBezTo>
                  <a:pt x="93276" y="16818"/>
                  <a:pt x="114740" y="13637"/>
                  <a:pt x="133821" y="8073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p21"/>
          <p:cNvSpPr/>
          <p:nvPr/>
        </p:nvSpPr>
        <p:spPr>
          <a:xfrm rot="-958504">
            <a:off x="441864" y="519433"/>
            <a:ext cx="932152" cy="932586"/>
          </a:xfrm>
          <a:custGeom>
            <a:avLst/>
            <a:gdLst/>
            <a:ahLst/>
            <a:cxnLst/>
            <a:rect l="l" t="t" r="r" b="b"/>
            <a:pathLst>
              <a:path w="351433" h="395073" extrusionOk="0">
                <a:moveTo>
                  <a:pt x="320811" y="380353"/>
                </a:moveTo>
                <a:cubicBezTo>
                  <a:pt x="321347" y="380085"/>
                  <a:pt x="323489" y="381959"/>
                  <a:pt x="325899" y="383298"/>
                </a:cubicBezTo>
                <a:cubicBezTo>
                  <a:pt x="316794" y="392136"/>
                  <a:pt x="307422" y="395885"/>
                  <a:pt x="295371" y="392404"/>
                </a:cubicBezTo>
                <a:cubicBezTo>
                  <a:pt x="302066" y="384638"/>
                  <a:pt x="312777" y="385441"/>
                  <a:pt x="320811" y="380353"/>
                </a:cubicBezTo>
                <a:close/>
                <a:moveTo>
                  <a:pt x="34813" y="380353"/>
                </a:moveTo>
                <a:cubicBezTo>
                  <a:pt x="43114" y="383298"/>
                  <a:pt x="51416" y="386512"/>
                  <a:pt x="59717" y="389993"/>
                </a:cubicBezTo>
                <a:cubicBezTo>
                  <a:pt x="60253" y="389993"/>
                  <a:pt x="60253" y="391332"/>
                  <a:pt x="60788" y="394010"/>
                </a:cubicBezTo>
                <a:cubicBezTo>
                  <a:pt x="49273" y="397224"/>
                  <a:pt x="40436" y="392671"/>
                  <a:pt x="31867" y="386780"/>
                </a:cubicBezTo>
                <a:cubicBezTo>
                  <a:pt x="31064" y="386244"/>
                  <a:pt x="30528" y="383566"/>
                  <a:pt x="31064" y="382495"/>
                </a:cubicBezTo>
                <a:cubicBezTo>
                  <a:pt x="31599" y="381424"/>
                  <a:pt x="33742" y="380085"/>
                  <a:pt x="34813" y="380353"/>
                </a:cubicBezTo>
                <a:close/>
                <a:moveTo>
                  <a:pt x="104706" y="375533"/>
                </a:moveTo>
                <a:cubicBezTo>
                  <a:pt x="99083" y="386513"/>
                  <a:pt x="88371" y="392672"/>
                  <a:pt x="77927" y="390530"/>
                </a:cubicBezTo>
                <a:cubicBezTo>
                  <a:pt x="81944" y="383032"/>
                  <a:pt x="98012" y="373926"/>
                  <a:pt x="104706" y="375533"/>
                </a:cubicBezTo>
                <a:close/>
                <a:moveTo>
                  <a:pt x="252258" y="373391"/>
                </a:moveTo>
                <a:cubicBezTo>
                  <a:pt x="260827" y="378211"/>
                  <a:pt x="269664" y="382764"/>
                  <a:pt x="280108" y="388388"/>
                </a:cubicBezTo>
                <a:cubicBezTo>
                  <a:pt x="276626" y="390530"/>
                  <a:pt x="275020" y="392672"/>
                  <a:pt x="273145" y="392404"/>
                </a:cubicBezTo>
                <a:cubicBezTo>
                  <a:pt x="264576" y="391601"/>
                  <a:pt x="254132" y="383567"/>
                  <a:pt x="250651" y="375801"/>
                </a:cubicBezTo>
                <a:cubicBezTo>
                  <a:pt x="251186" y="374998"/>
                  <a:pt x="251722" y="374194"/>
                  <a:pt x="252258" y="373391"/>
                </a:cubicBezTo>
                <a:close/>
                <a:moveTo>
                  <a:pt x="348662" y="342059"/>
                </a:moveTo>
                <a:cubicBezTo>
                  <a:pt x="350001" y="343131"/>
                  <a:pt x="351875" y="345540"/>
                  <a:pt x="351340" y="346612"/>
                </a:cubicBezTo>
                <a:cubicBezTo>
                  <a:pt x="348929" y="355984"/>
                  <a:pt x="346520" y="365089"/>
                  <a:pt x="337683" y="372588"/>
                </a:cubicBezTo>
                <a:cubicBezTo>
                  <a:pt x="336344" y="369909"/>
                  <a:pt x="335004" y="368570"/>
                  <a:pt x="335272" y="367767"/>
                </a:cubicBezTo>
                <a:cubicBezTo>
                  <a:pt x="338218" y="359733"/>
                  <a:pt x="341432" y="351700"/>
                  <a:pt x="344645" y="343666"/>
                </a:cubicBezTo>
                <a:cubicBezTo>
                  <a:pt x="345181" y="342595"/>
                  <a:pt x="348126" y="341524"/>
                  <a:pt x="348662" y="342059"/>
                </a:cubicBezTo>
                <a:close/>
                <a:moveTo>
                  <a:pt x="9105" y="341792"/>
                </a:moveTo>
                <a:cubicBezTo>
                  <a:pt x="12854" y="350629"/>
                  <a:pt x="16603" y="359466"/>
                  <a:pt x="20085" y="368303"/>
                </a:cubicBezTo>
                <a:cubicBezTo>
                  <a:pt x="20353" y="368839"/>
                  <a:pt x="19013" y="370178"/>
                  <a:pt x="17942" y="372053"/>
                </a:cubicBezTo>
                <a:cubicBezTo>
                  <a:pt x="10444" y="369107"/>
                  <a:pt x="8837" y="361877"/>
                  <a:pt x="5624" y="356253"/>
                </a:cubicBezTo>
                <a:cubicBezTo>
                  <a:pt x="4285" y="353575"/>
                  <a:pt x="5356" y="349022"/>
                  <a:pt x="268" y="349558"/>
                </a:cubicBezTo>
                <a:cubicBezTo>
                  <a:pt x="268" y="347683"/>
                  <a:pt x="268" y="346077"/>
                  <a:pt x="268" y="344470"/>
                </a:cubicBezTo>
                <a:cubicBezTo>
                  <a:pt x="2946" y="343667"/>
                  <a:pt x="5356" y="342863"/>
                  <a:pt x="9105" y="341792"/>
                </a:cubicBezTo>
                <a:close/>
                <a:moveTo>
                  <a:pt x="230299" y="331616"/>
                </a:moveTo>
                <a:cubicBezTo>
                  <a:pt x="236994" y="340185"/>
                  <a:pt x="242082" y="349290"/>
                  <a:pt x="243154" y="360001"/>
                </a:cubicBezTo>
                <a:cubicBezTo>
                  <a:pt x="242350" y="360537"/>
                  <a:pt x="241547" y="361073"/>
                  <a:pt x="240743" y="361608"/>
                </a:cubicBezTo>
                <a:cubicBezTo>
                  <a:pt x="238868" y="360001"/>
                  <a:pt x="236459" y="358662"/>
                  <a:pt x="235387" y="356788"/>
                </a:cubicBezTo>
                <a:cubicBezTo>
                  <a:pt x="228157" y="343667"/>
                  <a:pt x="227085" y="339382"/>
                  <a:pt x="230299" y="331616"/>
                </a:cubicBezTo>
                <a:close/>
                <a:moveTo>
                  <a:pt x="124522" y="331615"/>
                </a:moveTo>
                <a:cubicBezTo>
                  <a:pt x="125057" y="331347"/>
                  <a:pt x="126128" y="331883"/>
                  <a:pt x="127735" y="332419"/>
                </a:cubicBezTo>
                <a:cubicBezTo>
                  <a:pt x="127735" y="342863"/>
                  <a:pt x="122380" y="351432"/>
                  <a:pt x="117292" y="360001"/>
                </a:cubicBezTo>
                <a:cubicBezTo>
                  <a:pt x="117024" y="360269"/>
                  <a:pt x="112471" y="359465"/>
                  <a:pt x="111936" y="358127"/>
                </a:cubicBezTo>
                <a:cubicBezTo>
                  <a:pt x="110329" y="354645"/>
                  <a:pt x="120773" y="333757"/>
                  <a:pt x="124522" y="331615"/>
                </a:cubicBezTo>
                <a:close/>
                <a:moveTo>
                  <a:pt x="170381" y="297138"/>
                </a:moveTo>
                <a:cubicBezTo>
                  <a:pt x="172858" y="296737"/>
                  <a:pt x="175669" y="297339"/>
                  <a:pt x="178080" y="297339"/>
                </a:cubicBezTo>
                <a:cubicBezTo>
                  <a:pt x="182632" y="297071"/>
                  <a:pt x="188524" y="295196"/>
                  <a:pt x="189863" y="304301"/>
                </a:cubicBezTo>
                <a:cubicBezTo>
                  <a:pt x="180757" y="306979"/>
                  <a:pt x="172724" y="308853"/>
                  <a:pt x="164690" y="302962"/>
                </a:cubicBezTo>
                <a:cubicBezTo>
                  <a:pt x="165761" y="298946"/>
                  <a:pt x="167903" y="297540"/>
                  <a:pt x="170381" y="297138"/>
                </a:cubicBezTo>
                <a:close/>
                <a:moveTo>
                  <a:pt x="144271" y="297138"/>
                </a:moveTo>
                <a:cubicBezTo>
                  <a:pt x="147954" y="297607"/>
                  <a:pt x="152506" y="299481"/>
                  <a:pt x="157728" y="302963"/>
                </a:cubicBezTo>
                <a:cubicBezTo>
                  <a:pt x="150766" y="305105"/>
                  <a:pt x="146213" y="306444"/>
                  <a:pt x="141661" y="307783"/>
                </a:cubicBezTo>
                <a:cubicBezTo>
                  <a:pt x="139786" y="310728"/>
                  <a:pt x="137376" y="313942"/>
                  <a:pt x="134966" y="317423"/>
                </a:cubicBezTo>
                <a:cubicBezTo>
                  <a:pt x="131216" y="312068"/>
                  <a:pt x="132020" y="304034"/>
                  <a:pt x="136037" y="299749"/>
                </a:cubicBezTo>
                <a:cubicBezTo>
                  <a:pt x="137778" y="297607"/>
                  <a:pt x="140589" y="296669"/>
                  <a:pt x="144271" y="297138"/>
                </a:cubicBezTo>
                <a:close/>
                <a:moveTo>
                  <a:pt x="210717" y="296803"/>
                </a:moveTo>
                <a:cubicBezTo>
                  <a:pt x="214164" y="296268"/>
                  <a:pt x="217043" y="297205"/>
                  <a:pt x="218784" y="299749"/>
                </a:cubicBezTo>
                <a:cubicBezTo>
                  <a:pt x="221462" y="303498"/>
                  <a:pt x="222801" y="308586"/>
                  <a:pt x="224140" y="313138"/>
                </a:cubicBezTo>
                <a:cubicBezTo>
                  <a:pt x="224408" y="313942"/>
                  <a:pt x="222265" y="315280"/>
                  <a:pt x="220123" y="317958"/>
                </a:cubicBezTo>
                <a:cubicBezTo>
                  <a:pt x="217177" y="307247"/>
                  <a:pt x="207537" y="307247"/>
                  <a:pt x="199235" y="302694"/>
                </a:cubicBezTo>
                <a:cubicBezTo>
                  <a:pt x="203252" y="299347"/>
                  <a:pt x="207269" y="297339"/>
                  <a:pt x="210717" y="296803"/>
                </a:cubicBezTo>
                <a:close/>
                <a:moveTo>
                  <a:pt x="342770" y="294393"/>
                </a:moveTo>
                <a:cubicBezTo>
                  <a:pt x="345716" y="302427"/>
                  <a:pt x="348662" y="310192"/>
                  <a:pt x="351339" y="318494"/>
                </a:cubicBezTo>
                <a:cubicBezTo>
                  <a:pt x="351875" y="320101"/>
                  <a:pt x="350001" y="322511"/>
                  <a:pt x="349197" y="324385"/>
                </a:cubicBezTo>
                <a:cubicBezTo>
                  <a:pt x="347323" y="323046"/>
                  <a:pt x="344912" y="321975"/>
                  <a:pt x="344109" y="320369"/>
                </a:cubicBezTo>
                <a:cubicBezTo>
                  <a:pt x="341431" y="314477"/>
                  <a:pt x="339021" y="308050"/>
                  <a:pt x="337414" y="301891"/>
                </a:cubicBezTo>
                <a:cubicBezTo>
                  <a:pt x="336879" y="299749"/>
                  <a:pt x="338217" y="297339"/>
                  <a:pt x="338753" y="294928"/>
                </a:cubicBezTo>
                <a:cubicBezTo>
                  <a:pt x="339824" y="294661"/>
                  <a:pt x="341431" y="294661"/>
                  <a:pt x="342770" y="294393"/>
                </a:cubicBezTo>
                <a:close/>
                <a:moveTo>
                  <a:pt x="13390" y="293858"/>
                </a:moveTo>
                <a:cubicBezTo>
                  <a:pt x="18478" y="300285"/>
                  <a:pt x="18478" y="300285"/>
                  <a:pt x="9105" y="324654"/>
                </a:cubicBezTo>
                <a:cubicBezTo>
                  <a:pt x="6160" y="324386"/>
                  <a:pt x="3214" y="324386"/>
                  <a:pt x="0" y="324119"/>
                </a:cubicBezTo>
                <a:cubicBezTo>
                  <a:pt x="268" y="320905"/>
                  <a:pt x="268" y="317692"/>
                  <a:pt x="268" y="314210"/>
                </a:cubicBezTo>
                <a:cubicBezTo>
                  <a:pt x="4820" y="315817"/>
                  <a:pt x="4553" y="311800"/>
                  <a:pt x="5624" y="309390"/>
                </a:cubicBezTo>
                <a:cubicBezTo>
                  <a:pt x="8302" y="304569"/>
                  <a:pt x="10712" y="299481"/>
                  <a:pt x="13390" y="293858"/>
                </a:cubicBezTo>
                <a:close/>
                <a:moveTo>
                  <a:pt x="31901" y="251613"/>
                </a:moveTo>
                <a:cubicBezTo>
                  <a:pt x="33340" y="251212"/>
                  <a:pt x="35215" y="251681"/>
                  <a:pt x="37759" y="253421"/>
                </a:cubicBezTo>
                <a:cubicBezTo>
                  <a:pt x="34010" y="263329"/>
                  <a:pt x="31599" y="273238"/>
                  <a:pt x="24101" y="281807"/>
                </a:cubicBezTo>
                <a:cubicBezTo>
                  <a:pt x="22226" y="279397"/>
                  <a:pt x="20352" y="277790"/>
                  <a:pt x="20620" y="276987"/>
                </a:cubicBezTo>
                <a:cubicBezTo>
                  <a:pt x="23030" y="269489"/>
                  <a:pt x="25708" y="262258"/>
                  <a:pt x="28654" y="255028"/>
                </a:cubicBezTo>
                <a:cubicBezTo>
                  <a:pt x="29457" y="253287"/>
                  <a:pt x="30461" y="252015"/>
                  <a:pt x="31901" y="251613"/>
                </a:cubicBezTo>
                <a:close/>
                <a:moveTo>
                  <a:pt x="321346" y="249940"/>
                </a:moveTo>
                <a:cubicBezTo>
                  <a:pt x="329380" y="256903"/>
                  <a:pt x="330184" y="267346"/>
                  <a:pt x="334469" y="275648"/>
                </a:cubicBezTo>
                <a:cubicBezTo>
                  <a:pt x="334736" y="276184"/>
                  <a:pt x="333665" y="278326"/>
                  <a:pt x="332594" y="278594"/>
                </a:cubicBezTo>
                <a:cubicBezTo>
                  <a:pt x="331255" y="279129"/>
                  <a:pt x="328577" y="279129"/>
                  <a:pt x="328309" y="278326"/>
                </a:cubicBezTo>
                <a:cubicBezTo>
                  <a:pt x="324828" y="269757"/>
                  <a:pt x="321346" y="261187"/>
                  <a:pt x="318401" y="252618"/>
                </a:cubicBezTo>
                <a:cubicBezTo>
                  <a:pt x="318133" y="252350"/>
                  <a:pt x="320007" y="251279"/>
                  <a:pt x="321346" y="249940"/>
                </a:cubicBezTo>
                <a:close/>
                <a:moveTo>
                  <a:pt x="300192" y="206290"/>
                </a:moveTo>
                <a:cubicBezTo>
                  <a:pt x="302067" y="207093"/>
                  <a:pt x="305280" y="207093"/>
                  <a:pt x="306084" y="208432"/>
                </a:cubicBezTo>
                <a:cubicBezTo>
                  <a:pt x="309565" y="215127"/>
                  <a:pt x="312510" y="221822"/>
                  <a:pt x="314920" y="228784"/>
                </a:cubicBezTo>
                <a:cubicBezTo>
                  <a:pt x="315456" y="230391"/>
                  <a:pt x="313582" y="232801"/>
                  <a:pt x="312778" y="234944"/>
                </a:cubicBezTo>
                <a:cubicBezTo>
                  <a:pt x="310903" y="233605"/>
                  <a:pt x="308226" y="232801"/>
                  <a:pt x="307422" y="230926"/>
                </a:cubicBezTo>
                <a:cubicBezTo>
                  <a:pt x="303941" y="223429"/>
                  <a:pt x="300996" y="215931"/>
                  <a:pt x="298050" y="208164"/>
                </a:cubicBezTo>
                <a:cubicBezTo>
                  <a:pt x="298585" y="207629"/>
                  <a:pt x="299389" y="207093"/>
                  <a:pt x="300192" y="206290"/>
                </a:cubicBezTo>
                <a:close/>
                <a:moveTo>
                  <a:pt x="55700" y="204416"/>
                </a:moveTo>
                <a:cubicBezTo>
                  <a:pt x="55433" y="218341"/>
                  <a:pt x="49273" y="226910"/>
                  <a:pt x="44989" y="236284"/>
                </a:cubicBezTo>
                <a:cubicBezTo>
                  <a:pt x="43650" y="236284"/>
                  <a:pt x="42311" y="236284"/>
                  <a:pt x="40972" y="236284"/>
                </a:cubicBezTo>
                <a:cubicBezTo>
                  <a:pt x="40704" y="233873"/>
                  <a:pt x="39098" y="231195"/>
                  <a:pt x="39901" y="229589"/>
                </a:cubicBezTo>
                <a:cubicBezTo>
                  <a:pt x="43650" y="221555"/>
                  <a:pt x="44453" y="211379"/>
                  <a:pt x="55700" y="204416"/>
                </a:cubicBezTo>
                <a:close/>
                <a:moveTo>
                  <a:pt x="283322" y="161302"/>
                </a:moveTo>
                <a:cubicBezTo>
                  <a:pt x="291891" y="167729"/>
                  <a:pt x="292694" y="178173"/>
                  <a:pt x="296711" y="186742"/>
                </a:cubicBezTo>
                <a:cubicBezTo>
                  <a:pt x="297246" y="187545"/>
                  <a:pt x="295104" y="189687"/>
                  <a:pt x="294033" y="191294"/>
                </a:cubicBezTo>
                <a:cubicBezTo>
                  <a:pt x="284928" y="183260"/>
                  <a:pt x="279840" y="169068"/>
                  <a:pt x="283322" y="161302"/>
                </a:cubicBezTo>
                <a:close/>
                <a:moveTo>
                  <a:pt x="70695" y="160231"/>
                </a:moveTo>
                <a:cubicBezTo>
                  <a:pt x="72570" y="162641"/>
                  <a:pt x="74980" y="164516"/>
                  <a:pt x="74444" y="165587"/>
                </a:cubicBezTo>
                <a:cubicBezTo>
                  <a:pt x="71499" y="174691"/>
                  <a:pt x="68821" y="184332"/>
                  <a:pt x="59984" y="194241"/>
                </a:cubicBezTo>
                <a:cubicBezTo>
                  <a:pt x="59181" y="191562"/>
                  <a:pt x="57842" y="189955"/>
                  <a:pt x="58110" y="188617"/>
                </a:cubicBezTo>
                <a:cubicBezTo>
                  <a:pt x="60252" y="178709"/>
                  <a:pt x="63733" y="169604"/>
                  <a:pt x="70695" y="160231"/>
                </a:cubicBezTo>
                <a:close/>
                <a:moveTo>
                  <a:pt x="173981" y="151125"/>
                </a:moveTo>
                <a:lnTo>
                  <a:pt x="165826" y="167435"/>
                </a:lnTo>
                <a:lnTo>
                  <a:pt x="167904" y="169068"/>
                </a:lnTo>
                <a:cubicBezTo>
                  <a:pt x="163351" y="180851"/>
                  <a:pt x="158799" y="192901"/>
                  <a:pt x="154246" y="205219"/>
                </a:cubicBezTo>
                <a:cubicBezTo>
                  <a:pt x="156656" y="206290"/>
                  <a:pt x="158531" y="206826"/>
                  <a:pt x="160405" y="207362"/>
                </a:cubicBezTo>
                <a:lnTo>
                  <a:pt x="160405" y="207629"/>
                </a:lnTo>
                <a:lnTo>
                  <a:pt x="198885" y="207629"/>
                </a:lnTo>
                <a:cubicBezTo>
                  <a:pt x="190584" y="187545"/>
                  <a:pt x="183889" y="169335"/>
                  <a:pt x="173981" y="151125"/>
                </a:cubicBezTo>
                <a:close/>
                <a:moveTo>
                  <a:pt x="91583" y="117652"/>
                </a:moveTo>
                <a:cubicBezTo>
                  <a:pt x="93457" y="127293"/>
                  <a:pt x="87566" y="141486"/>
                  <a:pt x="79533" y="146574"/>
                </a:cubicBezTo>
                <a:cubicBezTo>
                  <a:pt x="76052" y="137736"/>
                  <a:pt x="82747" y="122205"/>
                  <a:pt x="91583" y="117652"/>
                </a:cubicBezTo>
                <a:close/>
                <a:moveTo>
                  <a:pt x="264039" y="117385"/>
                </a:moveTo>
                <a:cubicBezTo>
                  <a:pt x="264843" y="116849"/>
                  <a:pt x="266985" y="117385"/>
                  <a:pt x="267253" y="118188"/>
                </a:cubicBezTo>
                <a:cubicBezTo>
                  <a:pt x="271537" y="127025"/>
                  <a:pt x="277161" y="135327"/>
                  <a:pt x="275822" y="146039"/>
                </a:cubicBezTo>
                <a:cubicBezTo>
                  <a:pt x="266182" y="139879"/>
                  <a:pt x="264843" y="129703"/>
                  <a:pt x="261361" y="120866"/>
                </a:cubicBezTo>
                <a:cubicBezTo>
                  <a:pt x="261093" y="120062"/>
                  <a:pt x="262700" y="118188"/>
                  <a:pt x="264039" y="117385"/>
                </a:cubicBezTo>
                <a:close/>
                <a:moveTo>
                  <a:pt x="247437" y="72396"/>
                </a:moveTo>
                <a:cubicBezTo>
                  <a:pt x="253329" y="81233"/>
                  <a:pt x="257614" y="90605"/>
                  <a:pt x="259220" y="100781"/>
                </a:cubicBezTo>
                <a:cubicBezTo>
                  <a:pt x="257614" y="101317"/>
                  <a:pt x="255739" y="101853"/>
                  <a:pt x="254132" y="102388"/>
                </a:cubicBezTo>
                <a:cubicBezTo>
                  <a:pt x="248508" y="93551"/>
                  <a:pt x="244224" y="84179"/>
                  <a:pt x="242617" y="73735"/>
                </a:cubicBezTo>
                <a:cubicBezTo>
                  <a:pt x="244224" y="73467"/>
                  <a:pt x="245831" y="72931"/>
                  <a:pt x="247437" y="72396"/>
                </a:cubicBezTo>
                <a:close/>
                <a:moveTo>
                  <a:pt x="107116" y="71593"/>
                </a:moveTo>
                <a:cubicBezTo>
                  <a:pt x="111401" y="74003"/>
                  <a:pt x="113543" y="76145"/>
                  <a:pt x="111401" y="79895"/>
                </a:cubicBezTo>
                <a:cubicBezTo>
                  <a:pt x="107384" y="87392"/>
                  <a:pt x="107384" y="97836"/>
                  <a:pt x="96672" y="101050"/>
                </a:cubicBezTo>
                <a:cubicBezTo>
                  <a:pt x="97475" y="90338"/>
                  <a:pt x="101492" y="80965"/>
                  <a:pt x="107116" y="71593"/>
                </a:cubicBezTo>
                <a:close/>
                <a:moveTo>
                  <a:pt x="222533" y="29817"/>
                </a:moveTo>
                <a:cubicBezTo>
                  <a:pt x="225747" y="29817"/>
                  <a:pt x="229228" y="29014"/>
                  <a:pt x="229763" y="29817"/>
                </a:cubicBezTo>
                <a:cubicBezTo>
                  <a:pt x="233513" y="37047"/>
                  <a:pt x="236994" y="44545"/>
                  <a:pt x="240207" y="52044"/>
                </a:cubicBezTo>
                <a:cubicBezTo>
                  <a:pt x="240475" y="53651"/>
                  <a:pt x="238601" y="55525"/>
                  <a:pt x="237262" y="58739"/>
                </a:cubicBezTo>
                <a:cubicBezTo>
                  <a:pt x="228692" y="50437"/>
                  <a:pt x="227353" y="39993"/>
                  <a:pt x="222533" y="29817"/>
                </a:cubicBezTo>
                <a:close/>
                <a:moveTo>
                  <a:pt x="129610" y="29014"/>
                </a:moveTo>
                <a:cubicBezTo>
                  <a:pt x="129878" y="31156"/>
                  <a:pt x="130949" y="33567"/>
                  <a:pt x="130413" y="35441"/>
                </a:cubicBezTo>
                <a:cubicBezTo>
                  <a:pt x="127200" y="42939"/>
                  <a:pt x="123719" y="50437"/>
                  <a:pt x="120237" y="57936"/>
                </a:cubicBezTo>
                <a:cubicBezTo>
                  <a:pt x="119167" y="58203"/>
                  <a:pt x="118363" y="58203"/>
                  <a:pt x="117292" y="58203"/>
                </a:cubicBezTo>
                <a:cubicBezTo>
                  <a:pt x="116488" y="56329"/>
                  <a:pt x="114346" y="53918"/>
                  <a:pt x="114882" y="52312"/>
                </a:cubicBezTo>
                <a:cubicBezTo>
                  <a:pt x="117292" y="45349"/>
                  <a:pt x="120505" y="38387"/>
                  <a:pt x="123719" y="31692"/>
                </a:cubicBezTo>
                <a:cubicBezTo>
                  <a:pt x="124522" y="30085"/>
                  <a:pt x="127735" y="29817"/>
                  <a:pt x="129610" y="29014"/>
                </a:cubicBezTo>
                <a:close/>
                <a:moveTo>
                  <a:pt x="183688" y="28478"/>
                </a:moveTo>
                <a:cubicBezTo>
                  <a:pt x="192124" y="30955"/>
                  <a:pt x="199555" y="37449"/>
                  <a:pt x="204241" y="47492"/>
                </a:cubicBezTo>
                <a:cubicBezTo>
                  <a:pt x="210133" y="59810"/>
                  <a:pt x="214953" y="72663"/>
                  <a:pt x="220309" y="85249"/>
                </a:cubicBezTo>
                <a:cubicBezTo>
                  <a:pt x="251372" y="158624"/>
                  <a:pt x="282436" y="232266"/>
                  <a:pt x="313499" y="305640"/>
                </a:cubicBezTo>
                <a:cubicBezTo>
                  <a:pt x="315910" y="311264"/>
                  <a:pt x="317784" y="317423"/>
                  <a:pt x="320462" y="323046"/>
                </a:cubicBezTo>
                <a:cubicBezTo>
                  <a:pt x="326621" y="336971"/>
                  <a:pt x="316981" y="358395"/>
                  <a:pt x="300645" y="365089"/>
                </a:cubicBezTo>
                <a:cubicBezTo>
                  <a:pt x="285381" y="371516"/>
                  <a:pt x="267707" y="364821"/>
                  <a:pt x="260209" y="348219"/>
                </a:cubicBezTo>
                <a:cubicBezTo>
                  <a:pt x="251372" y="328938"/>
                  <a:pt x="243606" y="309389"/>
                  <a:pt x="235037" y="289840"/>
                </a:cubicBezTo>
                <a:cubicBezTo>
                  <a:pt x="233162" y="285824"/>
                  <a:pt x="231288" y="281539"/>
                  <a:pt x="228878" y="276719"/>
                </a:cubicBezTo>
                <a:cubicBezTo>
                  <a:pt x="204777" y="276719"/>
                  <a:pt x="181211" y="276719"/>
                  <a:pt x="157378" y="276719"/>
                </a:cubicBezTo>
                <a:lnTo>
                  <a:pt x="157378" y="276451"/>
                </a:lnTo>
                <a:lnTo>
                  <a:pt x="123450" y="276451"/>
                </a:lnTo>
                <a:cubicBezTo>
                  <a:pt x="121576" y="280468"/>
                  <a:pt x="119434" y="284217"/>
                  <a:pt x="117827" y="287966"/>
                </a:cubicBezTo>
                <a:cubicBezTo>
                  <a:pt x="109793" y="306979"/>
                  <a:pt x="101760" y="326260"/>
                  <a:pt x="93458" y="345273"/>
                </a:cubicBezTo>
                <a:cubicBezTo>
                  <a:pt x="88103" y="357591"/>
                  <a:pt x="79266" y="365893"/>
                  <a:pt x="65341" y="366964"/>
                </a:cubicBezTo>
                <a:cubicBezTo>
                  <a:pt x="40972" y="368838"/>
                  <a:pt x="23030" y="343666"/>
                  <a:pt x="32403" y="320101"/>
                </a:cubicBezTo>
                <a:cubicBezTo>
                  <a:pt x="39365" y="301891"/>
                  <a:pt x="47399" y="283949"/>
                  <a:pt x="55165" y="266007"/>
                </a:cubicBezTo>
                <a:cubicBezTo>
                  <a:pt x="85157" y="194776"/>
                  <a:pt x="115149" y="123544"/>
                  <a:pt x="145409" y="52312"/>
                </a:cubicBezTo>
                <a:cubicBezTo>
                  <a:pt x="147016" y="48563"/>
                  <a:pt x="148489" y="44613"/>
                  <a:pt x="150664" y="41199"/>
                </a:cubicBezTo>
                <a:lnTo>
                  <a:pt x="157115" y="35819"/>
                </a:lnTo>
                <a:lnTo>
                  <a:pt x="157110" y="33566"/>
                </a:lnTo>
                <a:cubicBezTo>
                  <a:pt x="165813" y="27541"/>
                  <a:pt x="175253" y="26001"/>
                  <a:pt x="183688" y="28478"/>
                </a:cubicBezTo>
                <a:close/>
                <a:moveTo>
                  <a:pt x="199905" y="3307"/>
                </a:moveTo>
                <a:cubicBezTo>
                  <a:pt x="205729" y="5382"/>
                  <a:pt x="211420" y="10135"/>
                  <a:pt x="216374" y="17232"/>
                </a:cubicBezTo>
                <a:cubicBezTo>
                  <a:pt x="202716" y="15625"/>
                  <a:pt x="194950" y="8127"/>
                  <a:pt x="182632" y="5449"/>
                </a:cubicBezTo>
                <a:cubicBezTo>
                  <a:pt x="188122" y="1834"/>
                  <a:pt x="194080" y="1231"/>
                  <a:pt x="199905" y="3307"/>
                </a:cubicBezTo>
                <a:close/>
                <a:moveTo>
                  <a:pt x="163619" y="93"/>
                </a:moveTo>
                <a:cubicBezTo>
                  <a:pt x="164690" y="-443"/>
                  <a:pt x="167904" y="1432"/>
                  <a:pt x="168172" y="2771"/>
                </a:cubicBezTo>
                <a:cubicBezTo>
                  <a:pt x="168440" y="4110"/>
                  <a:pt x="167101" y="6788"/>
                  <a:pt x="165761" y="7591"/>
                </a:cubicBezTo>
                <a:cubicBezTo>
                  <a:pt x="158263" y="11072"/>
                  <a:pt x="150765" y="14285"/>
                  <a:pt x="141125" y="18303"/>
                </a:cubicBezTo>
                <a:cubicBezTo>
                  <a:pt x="141393" y="15089"/>
                  <a:pt x="140589" y="11608"/>
                  <a:pt x="141660" y="11072"/>
                </a:cubicBezTo>
                <a:cubicBezTo>
                  <a:pt x="148890" y="7055"/>
                  <a:pt x="156121" y="3306"/>
                  <a:pt x="163619" y="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21"/>
          <p:cNvSpPr/>
          <p:nvPr/>
        </p:nvSpPr>
        <p:spPr>
          <a:xfrm rot="569465">
            <a:off x="9938533" y="168958"/>
            <a:ext cx="866657" cy="867351"/>
          </a:xfrm>
          <a:custGeom>
            <a:avLst/>
            <a:gdLst/>
            <a:ahLst/>
            <a:cxnLst/>
            <a:rect l="l" t="t" r="r" b="b"/>
            <a:pathLst>
              <a:path w="352856" h="434856" extrusionOk="0">
                <a:moveTo>
                  <a:pt x="278194" y="425072"/>
                </a:moveTo>
                <a:cubicBezTo>
                  <a:pt x="288129" y="424780"/>
                  <a:pt x="298064" y="422735"/>
                  <a:pt x="307707" y="426533"/>
                </a:cubicBezTo>
                <a:cubicBezTo>
                  <a:pt x="296019" y="436469"/>
                  <a:pt x="283162" y="437345"/>
                  <a:pt x="272642" y="430040"/>
                </a:cubicBezTo>
                <a:cubicBezTo>
                  <a:pt x="274688" y="428287"/>
                  <a:pt x="276149" y="425072"/>
                  <a:pt x="278194" y="425072"/>
                </a:cubicBezTo>
                <a:close/>
                <a:moveTo>
                  <a:pt x="44721" y="424781"/>
                </a:moveTo>
                <a:cubicBezTo>
                  <a:pt x="57578" y="423904"/>
                  <a:pt x="68682" y="423612"/>
                  <a:pt x="82416" y="427703"/>
                </a:cubicBezTo>
                <a:cubicBezTo>
                  <a:pt x="69851" y="437638"/>
                  <a:pt x="53487" y="435885"/>
                  <a:pt x="44721" y="424781"/>
                </a:cubicBezTo>
                <a:close/>
                <a:moveTo>
                  <a:pt x="230565" y="397897"/>
                </a:moveTo>
                <a:cubicBezTo>
                  <a:pt x="232318" y="397313"/>
                  <a:pt x="235240" y="397021"/>
                  <a:pt x="236409" y="398189"/>
                </a:cubicBezTo>
                <a:cubicBezTo>
                  <a:pt x="243130" y="405203"/>
                  <a:pt x="249850" y="412215"/>
                  <a:pt x="257448" y="420397"/>
                </a:cubicBezTo>
                <a:cubicBezTo>
                  <a:pt x="254234" y="421858"/>
                  <a:pt x="250727" y="423904"/>
                  <a:pt x="250143" y="423319"/>
                </a:cubicBezTo>
                <a:cubicBezTo>
                  <a:pt x="242837" y="416891"/>
                  <a:pt x="236117" y="409878"/>
                  <a:pt x="229688" y="402573"/>
                </a:cubicBezTo>
                <a:cubicBezTo>
                  <a:pt x="229104" y="401988"/>
                  <a:pt x="229688" y="398482"/>
                  <a:pt x="230565" y="397897"/>
                </a:cubicBezTo>
                <a:close/>
                <a:moveTo>
                  <a:pt x="125662" y="397897"/>
                </a:moveTo>
                <a:cubicBezTo>
                  <a:pt x="120110" y="411047"/>
                  <a:pt x="111928" y="419228"/>
                  <a:pt x="98486" y="424780"/>
                </a:cubicBezTo>
                <a:cubicBezTo>
                  <a:pt x="99070" y="420981"/>
                  <a:pt x="98486" y="417767"/>
                  <a:pt x="99655" y="416306"/>
                </a:cubicBezTo>
                <a:cubicBezTo>
                  <a:pt x="108713" y="405202"/>
                  <a:pt x="118356" y="398189"/>
                  <a:pt x="125662" y="397897"/>
                </a:cubicBezTo>
                <a:close/>
                <a:moveTo>
                  <a:pt x="5857" y="390591"/>
                </a:moveTo>
                <a:cubicBezTo>
                  <a:pt x="12870" y="389130"/>
                  <a:pt x="19298" y="395851"/>
                  <a:pt x="29818" y="415721"/>
                </a:cubicBezTo>
                <a:cubicBezTo>
                  <a:pt x="27480" y="416013"/>
                  <a:pt x="25143" y="417474"/>
                  <a:pt x="23974" y="416598"/>
                </a:cubicBezTo>
                <a:cubicBezTo>
                  <a:pt x="14623" y="410461"/>
                  <a:pt x="9071" y="401403"/>
                  <a:pt x="5857" y="390591"/>
                </a:cubicBezTo>
                <a:close/>
                <a:moveTo>
                  <a:pt x="343357" y="385624"/>
                </a:moveTo>
                <a:cubicBezTo>
                  <a:pt x="347448" y="398481"/>
                  <a:pt x="341311" y="408708"/>
                  <a:pt x="324948" y="416598"/>
                </a:cubicBezTo>
                <a:cubicBezTo>
                  <a:pt x="327870" y="404910"/>
                  <a:pt x="335468" y="395851"/>
                  <a:pt x="343357" y="385624"/>
                </a:cubicBezTo>
                <a:close/>
                <a:moveTo>
                  <a:pt x="158390" y="356111"/>
                </a:moveTo>
                <a:cubicBezTo>
                  <a:pt x="151961" y="364877"/>
                  <a:pt x="146117" y="373351"/>
                  <a:pt x="139688" y="381241"/>
                </a:cubicBezTo>
                <a:cubicBezTo>
                  <a:pt x="138519" y="382410"/>
                  <a:pt x="134720" y="381241"/>
                  <a:pt x="130045" y="381241"/>
                </a:cubicBezTo>
                <a:cubicBezTo>
                  <a:pt x="144948" y="356403"/>
                  <a:pt x="148454" y="353189"/>
                  <a:pt x="158390" y="356111"/>
                </a:cubicBezTo>
                <a:close/>
                <a:moveTo>
                  <a:pt x="196669" y="350852"/>
                </a:moveTo>
                <a:cubicBezTo>
                  <a:pt x="210987" y="358742"/>
                  <a:pt x="215662" y="369846"/>
                  <a:pt x="221799" y="379781"/>
                </a:cubicBezTo>
                <a:cubicBezTo>
                  <a:pt x="220922" y="380658"/>
                  <a:pt x="220045" y="381826"/>
                  <a:pt x="219461" y="382703"/>
                </a:cubicBezTo>
                <a:cubicBezTo>
                  <a:pt x="217123" y="381826"/>
                  <a:pt x="213324" y="381535"/>
                  <a:pt x="212156" y="379489"/>
                </a:cubicBezTo>
                <a:cubicBezTo>
                  <a:pt x="206896" y="371015"/>
                  <a:pt x="197253" y="365170"/>
                  <a:pt x="196669" y="350852"/>
                </a:cubicBezTo>
                <a:close/>
                <a:moveTo>
                  <a:pt x="12286" y="335365"/>
                </a:moveTo>
                <a:cubicBezTo>
                  <a:pt x="12871" y="347053"/>
                  <a:pt x="10825" y="358158"/>
                  <a:pt x="7026" y="368677"/>
                </a:cubicBezTo>
                <a:cubicBezTo>
                  <a:pt x="5857" y="368969"/>
                  <a:pt x="4688" y="368969"/>
                  <a:pt x="3519" y="369262"/>
                </a:cubicBezTo>
                <a:cubicBezTo>
                  <a:pt x="2351" y="366339"/>
                  <a:pt x="13" y="363710"/>
                  <a:pt x="13" y="360787"/>
                </a:cubicBezTo>
                <a:cubicBezTo>
                  <a:pt x="-279" y="350560"/>
                  <a:pt x="4104" y="341209"/>
                  <a:pt x="12286" y="335365"/>
                </a:cubicBezTo>
                <a:close/>
                <a:moveTo>
                  <a:pt x="341604" y="335072"/>
                </a:moveTo>
                <a:cubicBezTo>
                  <a:pt x="342188" y="334488"/>
                  <a:pt x="345110" y="335364"/>
                  <a:pt x="345986" y="336241"/>
                </a:cubicBezTo>
                <a:cubicBezTo>
                  <a:pt x="351831" y="342669"/>
                  <a:pt x="353584" y="360786"/>
                  <a:pt x="348324" y="370721"/>
                </a:cubicBezTo>
                <a:cubicBezTo>
                  <a:pt x="346279" y="367799"/>
                  <a:pt x="344233" y="366338"/>
                  <a:pt x="343941" y="364293"/>
                </a:cubicBezTo>
                <a:cubicBezTo>
                  <a:pt x="341895" y="356403"/>
                  <a:pt x="340435" y="348514"/>
                  <a:pt x="338974" y="340624"/>
                </a:cubicBezTo>
                <a:cubicBezTo>
                  <a:pt x="338681" y="338871"/>
                  <a:pt x="340143" y="336533"/>
                  <a:pt x="341604" y="335072"/>
                </a:cubicBezTo>
                <a:close/>
                <a:moveTo>
                  <a:pt x="175922" y="317832"/>
                </a:moveTo>
                <a:cubicBezTo>
                  <a:pt x="182058" y="325430"/>
                  <a:pt x="189656" y="328936"/>
                  <a:pt x="186441" y="340332"/>
                </a:cubicBezTo>
                <a:cubicBezTo>
                  <a:pt x="179720" y="332150"/>
                  <a:pt x="171831" y="339163"/>
                  <a:pt x="162480" y="336533"/>
                </a:cubicBezTo>
                <a:cubicBezTo>
                  <a:pt x="167155" y="329812"/>
                  <a:pt x="170954" y="324553"/>
                  <a:pt x="175922" y="317832"/>
                </a:cubicBezTo>
                <a:close/>
                <a:moveTo>
                  <a:pt x="309753" y="290949"/>
                </a:moveTo>
                <a:cubicBezTo>
                  <a:pt x="311799" y="291533"/>
                  <a:pt x="314721" y="291241"/>
                  <a:pt x="315597" y="292410"/>
                </a:cubicBezTo>
                <a:cubicBezTo>
                  <a:pt x="321734" y="299715"/>
                  <a:pt x="326993" y="307605"/>
                  <a:pt x="334884" y="318124"/>
                </a:cubicBezTo>
                <a:cubicBezTo>
                  <a:pt x="329623" y="318417"/>
                  <a:pt x="326117" y="319585"/>
                  <a:pt x="325240" y="318417"/>
                </a:cubicBezTo>
                <a:cubicBezTo>
                  <a:pt x="319396" y="311403"/>
                  <a:pt x="314136" y="304099"/>
                  <a:pt x="308877" y="296793"/>
                </a:cubicBezTo>
                <a:cubicBezTo>
                  <a:pt x="308000" y="295624"/>
                  <a:pt x="309461" y="292994"/>
                  <a:pt x="309753" y="290949"/>
                </a:cubicBezTo>
                <a:close/>
                <a:moveTo>
                  <a:pt x="40630" y="287150"/>
                </a:moveTo>
                <a:cubicBezTo>
                  <a:pt x="42967" y="291825"/>
                  <a:pt x="45305" y="294748"/>
                  <a:pt x="44721" y="295625"/>
                </a:cubicBezTo>
                <a:cubicBezTo>
                  <a:pt x="38876" y="304391"/>
                  <a:pt x="32740" y="312572"/>
                  <a:pt x="26019" y="321631"/>
                </a:cubicBezTo>
                <a:cubicBezTo>
                  <a:pt x="23681" y="318709"/>
                  <a:pt x="21343" y="316663"/>
                  <a:pt x="21636" y="316079"/>
                </a:cubicBezTo>
                <a:cubicBezTo>
                  <a:pt x="27188" y="307020"/>
                  <a:pt x="33324" y="298254"/>
                  <a:pt x="40630" y="287150"/>
                </a:cubicBezTo>
                <a:close/>
                <a:moveTo>
                  <a:pt x="77156" y="248287"/>
                </a:moveTo>
                <a:cubicBezTo>
                  <a:pt x="72480" y="259390"/>
                  <a:pt x="66344" y="269326"/>
                  <a:pt x="55532" y="275462"/>
                </a:cubicBezTo>
                <a:cubicBezTo>
                  <a:pt x="54656" y="264066"/>
                  <a:pt x="63714" y="257637"/>
                  <a:pt x="69266" y="249748"/>
                </a:cubicBezTo>
                <a:cubicBezTo>
                  <a:pt x="70435" y="247994"/>
                  <a:pt x="73941" y="247702"/>
                  <a:pt x="77156" y="248287"/>
                </a:cubicBezTo>
                <a:close/>
                <a:moveTo>
                  <a:pt x="280532" y="246606"/>
                </a:moveTo>
                <a:cubicBezTo>
                  <a:pt x="282066" y="246971"/>
                  <a:pt x="283454" y="248286"/>
                  <a:pt x="284915" y="249748"/>
                </a:cubicBezTo>
                <a:cubicBezTo>
                  <a:pt x="294265" y="259683"/>
                  <a:pt x="298649" y="268741"/>
                  <a:pt x="296311" y="278384"/>
                </a:cubicBezTo>
                <a:cubicBezTo>
                  <a:pt x="287253" y="268157"/>
                  <a:pt x="279363" y="259975"/>
                  <a:pt x="275272" y="249163"/>
                </a:cubicBezTo>
                <a:cubicBezTo>
                  <a:pt x="277317" y="246825"/>
                  <a:pt x="278998" y="246241"/>
                  <a:pt x="280532" y="246606"/>
                </a:cubicBezTo>
                <a:close/>
                <a:moveTo>
                  <a:pt x="264753" y="203287"/>
                </a:moveTo>
                <a:cubicBezTo>
                  <a:pt x="265337" y="205332"/>
                  <a:pt x="267090" y="207670"/>
                  <a:pt x="266506" y="208839"/>
                </a:cubicBezTo>
                <a:cubicBezTo>
                  <a:pt x="263292" y="214391"/>
                  <a:pt x="262708" y="219651"/>
                  <a:pt x="266506" y="225203"/>
                </a:cubicBezTo>
                <a:cubicBezTo>
                  <a:pt x="267383" y="226372"/>
                  <a:pt x="265922" y="229002"/>
                  <a:pt x="265337" y="231047"/>
                </a:cubicBezTo>
                <a:cubicBezTo>
                  <a:pt x="262999" y="230463"/>
                  <a:pt x="260078" y="230463"/>
                  <a:pt x="258617" y="229002"/>
                </a:cubicBezTo>
                <a:cubicBezTo>
                  <a:pt x="255403" y="225787"/>
                  <a:pt x="253357" y="221988"/>
                  <a:pt x="250435" y="217313"/>
                </a:cubicBezTo>
                <a:cubicBezTo>
                  <a:pt x="253649" y="212638"/>
                  <a:pt x="255987" y="208839"/>
                  <a:pt x="258909" y="205332"/>
                </a:cubicBezTo>
                <a:cubicBezTo>
                  <a:pt x="260078" y="203871"/>
                  <a:pt x="262708" y="203871"/>
                  <a:pt x="264753" y="203287"/>
                </a:cubicBezTo>
                <a:close/>
                <a:moveTo>
                  <a:pt x="88260" y="202118"/>
                </a:moveTo>
                <a:cubicBezTo>
                  <a:pt x="104331" y="214098"/>
                  <a:pt x="104624" y="219650"/>
                  <a:pt x="88844" y="232800"/>
                </a:cubicBezTo>
                <a:cubicBezTo>
                  <a:pt x="87968" y="230170"/>
                  <a:pt x="86214" y="226955"/>
                  <a:pt x="87091" y="225786"/>
                </a:cubicBezTo>
                <a:cubicBezTo>
                  <a:pt x="91766" y="219650"/>
                  <a:pt x="90013" y="214098"/>
                  <a:pt x="87091" y="208254"/>
                </a:cubicBezTo>
                <a:cubicBezTo>
                  <a:pt x="86507" y="207377"/>
                  <a:pt x="87675" y="205332"/>
                  <a:pt x="88260" y="202118"/>
                </a:cubicBezTo>
                <a:close/>
                <a:moveTo>
                  <a:pt x="298649" y="159748"/>
                </a:moveTo>
                <a:cubicBezTo>
                  <a:pt x="299234" y="160917"/>
                  <a:pt x="299818" y="162086"/>
                  <a:pt x="300403" y="163547"/>
                </a:cubicBezTo>
                <a:cubicBezTo>
                  <a:pt x="294851" y="171144"/>
                  <a:pt x="289591" y="178741"/>
                  <a:pt x="283747" y="186047"/>
                </a:cubicBezTo>
                <a:cubicBezTo>
                  <a:pt x="282578" y="187508"/>
                  <a:pt x="279363" y="187508"/>
                  <a:pt x="277026" y="188093"/>
                </a:cubicBezTo>
                <a:cubicBezTo>
                  <a:pt x="277026" y="185755"/>
                  <a:pt x="276149" y="182832"/>
                  <a:pt x="277026" y="181079"/>
                </a:cubicBezTo>
                <a:cubicBezTo>
                  <a:pt x="281409" y="174359"/>
                  <a:pt x="286084" y="167638"/>
                  <a:pt x="291344" y="161501"/>
                </a:cubicBezTo>
                <a:cubicBezTo>
                  <a:pt x="292805" y="160040"/>
                  <a:pt x="296019" y="160332"/>
                  <a:pt x="298649" y="159748"/>
                </a:cubicBezTo>
                <a:close/>
                <a:moveTo>
                  <a:pt x="57286" y="158579"/>
                </a:moveTo>
                <a:cubicBezTo>
                  <a:pt x="66928" y="165884"/>
                  <a:pt x="71896" y="176112"/>
                  <a:pt x="80078" y="186339"/>
                </a:cubicBezTo>
                <a:cubicBezTo>
                  <a:pt x="70142" y="191015"/>
                  <a:pt x="68389" y="184294"/>
                  <a:pt x="65467" y="180495"/>
                </a:cubicBezTo>
                <a:cubicBezTo>
                  <a:pt x="54364" y="166177"/>
                  <a:pt x="54656" y="166177"/>
                  <a:pt x="57286" y="158579"/>
                </a:cubicBezTo>
                <a:close/>
                <a:moveTo>
                  <a:pt x="326700" y="114456"/>
                </a:moveTo>
                <a:cubicBezTo>
                  <a:pt x="327868" y="114748"/>
                  <a:pt x="329330" y="115333"/>
                  <a:pt x="330498" y="115917"/>
                </a:cubicBezTo>
                <a:cubicBezTo>
                  <a:pt x="330791" y="117963"/>
                  <a:pt x="331959" y="120592"/>
                  <a:pt x="331083" y="121761"/>
                </a:cubicBezTo>
                <a:cubicBezTo>
                  <a:pt x="324655" y="129943"/>
                  <a:pt x="320271" y="139878"/>
                  <a:pt x="309460" y="146599"/>
                </a:cubicBezTo>
                <a:cubicBezTo>
                  <a:pt x="308875" y="142508"/>
                  <a:pt x="307707" y="139878"/>
                  <a:pt x="308583" y="138709"/>
                </a:cubicBezTo>
                <a:cubicBezTo>
                  <a:pt x="314427" y="130527"/>
                  <a:pt x="320564" y="122345"/>
                  <a:pt x="326700" y="114456"/>
                </a:cubicBezTo>
                <a:close/>
                <a:moveTo>
                  <a:pt x="24850" y="112410"/>
                </a:moveTo>
                <a:cubicBezTo>
                  <a:pt x="33032" y="123514"/>
                  <a:pt x="39753" y="132280"/>
                  <a:pt x="48519" y="143968"/>
                </a:cubicBezTo>
                <a:cubicBezTo>
                  <a:pt x="42675" y="143676"/>
                  <a:pt x="39168" y="144553"/>
                  <a:pt x="37999" y="143383"/>
                </a:cubicBezTo>
                <a:cubicBezTo>
                  <a:pt x="32155" y="136371"/>
                  <a:pt x="26895" y="129066"/>
                  <a:pt x="22220" y="121760"/>
                </a:cubicBezTo>
                <a:cubicBezTo>
                  <a:pt x="21343" y="120299"/>
                  <a:pt x="23389" y="117378"/>
                  <a:pt x="24850" y="112410"/>
                </a:cubicBezTo>
                <a:close/>
                <a:moveTo>
                  <a:pt x="168799" y="96412"/>
                </a:moveTo>
                <a:cubicBezTo>
                  <a:pt x="170589" y="96485"/>
                  <a:pt x="172561" y="97654"/>
                  <a:pt x="174752" y="98384"/>
                </a:cubicBezTo>
                <a:cubicBezTo>
                  <a:pt x="177675" y="99553"/>
                  <a:pt x="182058" y="97215"/>
                  <a:pt x="185857" y="96631"/>
                </a:cubicBezTo>
                <a:cubicBezTo>
                  <a:pt x="187902" y="105397"/>
                  <a:pt x="186733" y="107734"/>
                  <a:pt x="174752" y="115624"/>
                </a:cubicBezTo>
                <a:cubicBezTo>
                  <a:pt x="170662" y="110072"/>
                  <a:pt x="167155" y="105397"/>
                  <a:pt x="163941" y="101014"/>
                </a:cubicBezTo>
                <a:cubicBezTo>
                  <a:pt x="165402" y="97361"/>
                  <a:pt x="167009" y="96339"/>
                  <a:pt x="168799" y="96412"/>
                </a:cubicBezTo>
                <a:close/>
                <a:moveTo>
                  <a:pt x="344817" y="65365"/>
                </a:moveTo>
                <a:cubicBezTo>
                  <a:pt x="348031" y="67411"/>
                  <a:pt x="351246" y="67995"/>
                  <a:pt x="351831" y="69748"/>
                </a:cubicBezTo>
                <a:cubicBezTo>
                  <a:pt x="355044" y="77638"/>
                  <a:pt x="350369" y="92248"/>
                  <a:pt x="342479" y="101015"/>
                </a:cubicBezTo>
                <a:cubicBezTo>
                  <a:pt x="341311" y="99846"/>
                  <a:pt x="338972" y="98385"/>
                  <a:pt x="339265" y="97215"/>
                </a:cubicBezTo>
                <a:cubicBezTo>
                  <a:pt x="340726" y="86988"/>
                  <a:pt x="342772" y="77053"/>
                  <a:pt x="344817" y="65365"/>
                </a:cubicBezTo>
                <a:close/>
                <a:moveTo>
                  <a:pt x="4688" y="64488"/>
                </a:moveTo>
                <a:cubicBezTo>
                  <a:pt x="7026" y="67994"/>
                  <a:pt x="9363" y="70332"/>
                  <a:pt x="9948" y="72962"/>
                </a:cubicBezTo>
                <a:cubicBezTo>
                  <a:pt x="11701" y="79975"/>
                  <a:pt x="12870" y="86988"/>
                  <a:pt x="14039" y="94294"/>
                </a:cubicBezTo>
                <a:cubicBezTo>
                  <a:pt x="14331" y="96047"/>
                  <a:pt x="12578" y="98092"/>
                  <a:pt x="11994" y="99846"/>
                </a:cubicBezTo>
                <a:cubicBezTo>
                  <a:pt x="10240" y="98969"/>
                  <a:pt x="7026" y="98385"/>
                  <a:pt x="6733" y="97216"/>
                </a:cubicBezTo>
                <a:cubicBezTo>
                  <a:pt x="4396" y="88449"/>
                  <a:pt x="2058" y="79975"/>
                  <a:pt x="597" y="70917"/>
                </a:cubicBezTo>
                <a:cubicBezTo>
                  <a:pt x="12" y="69456"/>
                  <a:pt x="2350" y="67702"/>
                  <a:pt x="4688" y="64488"/>
                </a:cubicBezTo>
                <a:close/>
                <a:moveTo>
                  <a:pt x="218876" y="53092"/>
                </a:moveTo>
                <a:cubicBezTo>
                  <a:pt x="219169" y="55138"/>
                  <a:pt x="220630" y="57767"/>
                  <a:pt x="219753" y="58936"/>
                </a:cubicBezTo>
                <a:cubicBezTo>
                  <a:pt x="214201" y="67703"/>
                  <a:pt x="209234" y="76761"/>
                  <a:pt x="198714" y="84359"/>
                </a:cubicBezTo>
                <a:cubicBezTo>
                  <a:pt x="198130" y="79975"/>
                  <a:pt x="196669" y="76761"/>
                  <a:pt x="197837" y="75008"/>
                </a:cubicBezTo>
                <a:cubicBezTo>
                  <a:pt x="202513" y="67703"/>
                  <a:pt x="207480" y="60982"/>
                  <a:pt x="213032" y="54553"/>
                </a:cubicBezTo>
                <a:cubicBezTo>
                  <a:pt x="213909" y="53384"/>
                  <a:pt x="216831" y="53676"/>
                  <a:pt x="218876" y="53092"/>
                </a:cubicBezTo>
                <a:close/>
                <a:moveTo>
                  <a:pt x="137058" y="52362"/>
                </a:moveTo>
                <a:cubicBezTo>
                  <a:pt x="138884" y="52581"/>
                  <a:pt x="140565" y="54115"/>
                  <a:pt x="142026" y="56015"/>
                </a:cubicBezTo>
                <a:cubicBezTo>
                  <a:pt x="147577" y="63320"/>
                  <a:pt x="152253" y="70625"/>
                  <a:pt x="157220" y="77638"/>
                </a:cubicBezTo>
                <a:cubicBezTo>
                  <a:pt x="154006" y="83190"/>
                  <a:pt x="150792" y="84066"/>
                  <a:pt x="147577" y="79391"/>
                </a:cubicBezTo>
                <a:cubicBezTo>
                  <a:pt x="142026" y="71794"/>
                  <a:pt x="136473" y="64196"/>
                  <a:pt x="131214" y="56599"/>
                </a:cubicBezTo>
                <a:cubicBezTo>
                  <a:pt x="133260" y="53238"/>
                  <a:pt x="135232" y="52143"/>
                  <a:pt x="137058" y="52362"/>
                </a:cubicBezTo>
                <a:close/>
                <a:moveTo>
                  <a:pt x="64112" y="32930"/>
                </a:moveTo>
                <a:cubicBezTo>
                  <a:pt x="79891" y="28840"/>
                  <a:pt x="91287" y="37021"/>
                  <a:pt x="100345" y="48710"/>
                </a:cubicBezTo>
                <a:cubicBezTo>
                  <a:pt x="114079" y="66242"/>
                  <a:pt x="127229" y="84066"/>
                  <a:pt x="140378" y="101891"/>
                </a:cubicBezTo>
                <a:lnTo>
                  <a:pt x="176654" y="151770"/>
                </a:lnTo>
                <a:lnTo>
                  <a:pt x="182642" y="146891"/>
                </a:lnTo>
                <a:cubicBezTo>
                  <a:pt x="205727" y="115917"/>
                  <a:pt x="228811" y="84943"/>
                  <a:pt x="251895" y="53969"/>
                </a:cubicBezTo>
                <a:cubicBezTo>
                  <a:pt x="254525" y="50462"/>
                  <a:pt x="257447" y="46956"/>
                  <a:pt x="260661" y="43742"/>
                </a:cubicBezTo>
                <a:cubicBezTo>
                  <a:pt x="265337" y="38920"/>
                  <a:pt x="270304" y="35048"/>
                  <a:pt x="275893" y="33003"/>
                </a:cubicBezTo>
                <a:cubicBezTo>
                  <a:pt x="281481" y="30957"/>
                  <a:pt x="287691" y="30738"/>
                  <a:pt x="294850" y="33222"/>
                </a:cubicBezTo>
                <a:cubicBezTo>
                  <a:pt x="310044" y="38482"/>
                  <a:pt x="318811" y="49001"/>
                  <a:pt x="321733" y="64781"/>
                </a:cubicBezTo>
                <a:cubicBezTo>
                  <a:pt x="324071" y="77053"/>
                  <a:pt x="318519" y="86988"/>
                  <a:pt x="311798" y="96339"/>
                </a:cubicBezTo>
                <a:cubicBezTo>
                  <a:pt x="290467" y="125852"/>
                  <a:pt x="268551" y="154780"/>
                  <a:pt x="246928" y="184001"/>
                </a:cubicBezTo>
                <a:cubicBezTo>
                  <a:pt x="238746" y="194813"/>
                  <a:pt x="230856" y="205917"/>
                  <a:pt x="222382" y="217605"/>
                </a:cubicBezTo>
                <a:cubicBezTo>
                  <a:pt x="234655" y="234553"/>
                  <a:pt x="246635" y="250917"/>
                  <a:pt x="258616" y="267281"/>
                </a:cubicBezTo>
                <a:cubicBezTo>
                  <a:pt x="277025" y="292703"/>
                  <a:pt x="295726" y="317832"/>
                  <a:pt x="314135" y="343255"/>
                </a:cubicBezTo>
                <a:cubicBezTo>
                  <a:pt x="322317" y="354358"/>
                  <a:pt x="324362" y="366339"/>
                  <a:pt x="319103" y="379196"/>
                </a:cubicBezTo>
                <a:cubicBezTo>
                  <a:pt x="307414" y="408125"/>
                  <a:pt x="272934" y="410170"/>
                  <a:pt x="257740" y="388839"/>
                </a:cubicBezTo>
                <a:cubicBezTo>
                  <a:pt x="238746" y="362248"/>
                  <a:pt x="218876" y="336242"/>
                  <a:pt x="199298" y="309943"/>
                </a:cubicBezTo>
                <a:cubicBezTo>
                  <a:pt x="193454" y="302053"/>
                  <a:pt x="187318" y="294163"/>
                  <a:pt x="181473" y="285982"/>
                </a:cubicBezTo>
                <a:lnTo>
                  <a:pt x="175018" y="284524"/>
                </a:lnTo>
                <a:lnTo>
                  <a:pt x="118755" y="362248"/>
                </a:lnTo>
                <a:cubicBezTo>
                  <a:pt x="112326" y="371015"/>
                  <a:pt x="105605" y="379489"/>
                  <a:pt x="98884" y="388255"/>
                </a:cubicBezTo>
                <a:cubicBezTo>
                  <a:pt x="87196" y="403158"/>
                  <a:pt x="68787" y="407833"/>
                  <a:pt x="54177" y="399359"/>
                </a:cubicBezTo>
                <a:cubicBezTo>
                  <a:pt x="37521" y="389716"/>
                  <a:pt x="29631" y="367508"/>
                  <a:pt x="38398" y="350852"/>
                </a:cubicBezTo>
                <a:cubicBezTo>
                  <a:pt x="44242" y="339748"/>
                  <a:pt x="52131" y="329521"/>
                  <a:pt x="59728" y="319294"/>
                </a:cubicBezTo>
                <a:cubicBezTo>
                  <a:pt x="82521" y="288028"/>
                  <a:pt x="105605" y="257053"/>
                  <a:pt x="128398" y="226080"/>
                </a:cubicBezTo>
                <a:cubicBezTo>
                  <a:pt x="130150" y="223450"/>
                  <a:pt x="131904" y="220820"/>
                  <a:pt x="133949" y="217313"/>
                </a:cubicBezTo>
                <a:cubicBezTo>
                  <a:pt x="126060" y="206210"/>
                  <a:pt x="118462" y="195106"/>
                  <a:pt x="110280" y="184294"/>
                </a:cubicBezTo>
                <a:cubicBezTo>
                  <a:pt x="88073" y="154197"/>
                  <a:pt x="65865" y="124391"/>
                  <a:pt x="43949" y="94586"/>
                </a:cubicBezTo>
                <a:cubicBezTo>
                  <a:pt x="26417" y="70625"/>
                  <a:pt x="36352" y="40235"/>
                  <a:pt x="64112" y="32930"/>
                </a:cubicBezTo>
                <a:close/>
                <a:moveTo>
                  <a:pt x="331084" y="18903"/>
                </a:moveTo>
                <a:cubicBezTo>
                  <a:pt x="336636" y="26501"/>
                  <a:pt x="341604" y="34390"/>
                  <a:pt x="346571" y="42280"/>
                </a:cubicBezTo>
                <a:cubicBezTo>
                  <a:pt x="346863" y="43157"/>
                  <a:pt x="345110" y="45494"/>
                  <a:pt x="343649" y="49294"/>
                </a:cubicBezTo>
                <a:cubicBezTo>
                  <a:pt x="336344" y="39942"/>
                  <a:pt x="330500" y="32637"/>
                  <a:pt x="325240" y="25040"/>
                </a:cubicBezTo>
                <a:cubicBezTo>
                  <a:pt x="324363" y="23579"/>
                  <a:pt x="324363" y="20365"/>
                  <a:pt x="325532" y="19196"/>
                </a:cubicBezTo>
                <a:cubicBezTo>
                  <a:pt x="326409" y="18319"/>
                  <a:pt x="330500" y="18027"/>
                  <a:pt x="331084" y="18903"/>
                </a:cubicBezTo>
                <a:close/>
                <a:moveTo>
                  <a:pt x="26019" y="16567"/>
                </a:moveTo>
                <a:cubicBezTo>
                  <a:pt x="27480" y="19197"/>
                  <a:pt x="29526" y="21827"/>
                  <a:pt x="28941" y="22411"/>
                </a:cubicBezTo>
                <a:cubicBezTo>
                  <a:pt x="23389" y="30593"/>
                  <a:pt x="17545" y="38483"/>
                  <a:pt x="11701" y="46373"/>
                </a:cubicBezTo>
                <a:cubicBezTo>
                  <a:pt x="11116" y="46957"/>
                  <a:pt x="9071" y="46665"/>
                  <a:pt x="5857" y="46957"/>
                </a:cubicBezTo>
                <a:cubicBezTo>
                  <a:pt x="9071" y="33223"/>
                  <a:pt x="15792" y="24457"/>
                  <a:pt x="26019" y="16567"/>
                </a:cubicBezTo>
                <a:close/>
                <a:moveTo>
                  <a:pt x="257740" y="13060"/>
                </a:moveTo>
                <a:cubicBezTo>
                  <a:pt x="249265" y="23287"/>
                  <a:pt x="240792" y="30592"/>
                  <a:pt x="232610" y="40819"/>
                </a:cubicBezTo>
                <a:cubicBezTo>
                  <a:pt x="226181" y="31469"/>
                  <a:pt x="232317" y="27670"/>
                  <a:pt x="235824" y="23871"/>
                </a:cubicBezTo>
                <a:cubicBezTo>
                  <a:pt x="240792" y="18319"/>
                  <a:pt x="245174" y="10137"/>
                  <a:pt x="257740" y="13060"/>
                </a:cubicBezTo>
                <a:close/>
                <a:moveTo>
                  <a:pt x="101409" y="12184"/>
                </a:moveTo>
                <a:cubicBezTo>
                  <a:pt x="107545" y="11599"/>
                  <a:pt x="124785" y="29131"/>
                  <a:pt x="124493" y="35853"/>
                </a:cubicBezTo>
                <a:cubicBezTo>
                  <a:pt x="122740" y="36437"/>
                  <a:pt x="119526" y="38774"/>
                  <a:pt x="118649" y="38190"/>
                </a:cubicBezTo>
                <a:cubicBezTo>
                  <a:pt x="111636" y="31469"/>
                  <a:pt x="104623" y="24456"/>
                  <a:pt x="98195" y="17443"/>
                </a:cubicBezTo>
                <a:cubicBezTo>
                  <a:pt x="97610" y="16859"/>
                  <a:pt x="100240" y="12184"/>
                  <a:pt x="101409" y="12184"/>
                </a:cubicBezTo>
                <a:close/>
                <a:moveTo>
                  <a:pt x="292257" y="275"/>
                </a:moveTo>
                <a:cubicBezTo>
                  <a:pt x="298941" y="1298"/>
                  <a:pt x="305078" y="5170"/>
                  <a:pt x="308876" y="11891"/>
                </a:cubicBezTo>
                <a:cubicBezTo>
                  <a:pt x="296311" y="11014"/>
                  <a:pt x="286084" y="10138"/>
                  <a:pt x="275857" y="9261"/>
                </a:cubicBezTo>
                <a:cubicBezTo>
                  <a:pt x="274688" y="9261"/>
                  <a:pt x="273519" y="6923"/>
                  <a:pt x="272350" y="5755"/>
                </a:cubicBezTo>
                <a:cubicBezTo>
                  <a:pt x="278340" y="1079"/>
                  <a:pt x="285573" y="-747"/>
                  <a:pt x="292257" y="275"/>
                </a:cubicBezTo>
                <a:close/>
                <a:moveTo>
                  <a:pt x="63458" y="166"/>
                </a:moveTo>
                <a:cubicBezTo>
                  <a:pt x="69558" y="-89"/>
                  <a:pt x="75256" y="1956"/>
                  <a:pt x="78616" y="6340"/>
                </a:cubicBezTo>
                <a:cubicBezTo>
                  <a:pt x="69266" y="10722"/>
                  <a:pt x="51148" y="11599"/>
                  <a:pt x="45889" y="7800"/>
                </a:cubicBezTo>
                <a:cubicBezTo>
                  <a:pt x="50857" y="2979"/>
                  <a:pt x="57358" y="422"/>
                  <a:pt x="63458" y="16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21"/>
          <p:cNvSpPr/>
          <p:nvPr/>
        </p:nvSpPr>
        <p:spPr>
          <a:xfrm rot="568313">
            <a:off x="10110962" y="1646706"/>
            <a:ext cx="867236" cy="866380"/>
          </a:xfrm>
          <a:custGeom>
            <a:avLst/>
            <a:gdLst/>
            <a:ahLst/>
            <a:cxnLst/>
            <a:rect l="l" t="t" r="r" b="b"/>
            <a:pathLst>
              <a:path w="352384" h="435446" extrusionOk="0">
                <a:moveTo>
                  <a:pt x="188983" y="424050"/>
                </a:moveTo>
                <a:cubicBezTo>
                  <a:pt x="190736" y="424050"/>
                  <a:pt x="193951" y="426388"/>
                  <a:pt x="193951" y="427264"/>
                </a:cubicBezTo>
                <a:cubicBezTo>
                  <a:pt x="193658" y="429602"/>
                  <a:pt x="192490" y="433108"/>
                  <a:pt x="190736" y="433693"/>
                </a:cubicBezTo>
                <a:cubicBezTo>
                  <a:pt x="185769" y="434569"/>
                  <a:pt x="180801" y="434862"/>
                  <a:pt x="177295" y="435446"/>
                </a:cubicBezTo>
                <a:cubicBezTo>
                  <a:pt x="171743" y="435154"/>
                  <a:pt x="167652" y="435154"/>
                  <a:pt x="163853" y="434278"/>
                </a:cubicBezTo>
                <a:cubicBezTo>
                  <a:pt x="161808" y="433693"/>
                  <a:pt x="159470" y="430771"/>
                  <a:pt x="159470" y="428726"/>
                </a:cubicBezTo>
                <a:cubicBezTo>
                  <a:pt x="159470" y="427264"/>
                  <a:pt x="162684" y="424342"/>
                  <a:pt x="164729" y="424342"/>
                </a:cubicBezTo>
                <a:cubicBezTo>
                  <a:pt x="172911" y="423758"/>
                  <a:pt x="181093" y="423758"/>
                  <a:pt x="188983" y="424050"/>
                </a:cubicBezTo>
                <a:close/>
                <a:moveTo>
                  <a:pt x="119145" y="393368"/>
                </a:moveTo>
                <a:cubicBezTo>
                  <a:pt x="132002" y="396290"/>
                  <a:pt x="134340" y="410608"/>
                  <a:pt x="144274" y="414699"/>
                </a:cubicBezTo>
                <a:cubicBezTo>
                  <a:pt x="144859" y="420835"/>
                  <a:pt x="141937" y="422588"/>
                  <a:pt x="137846" y="421711"/>
                </a:cubicBezTo>
                <a:cubicBezTo>
                  <a:pt x="129372" y="419959"/>
                  <a:pt x="119145" y="404764"/>
                  <a:pt x="119145" y="393368"/>
                </a:cubicBezTo>
                <a:close/>
                <a:moveTo>
                  <a:pt x="231646" y="390447"/>
                </a:moveTo>
                <a:cubicBezTo>
                  <a:pt x="233399" y="394538"/>
                  <a:pt x="235445" y="396876"/>
                  <a:pt x="235153" y="398337"/>
                </a:cubicBezTo>
                <a:cubicBezTo>
                  <a:pt x="231938" y="408564"/>
                  <a:pt x="224633" y="415869"/>
                  <a:pt x="215866" y="421421"/>
                </a:cubicBezTo>
                <a:cubicBezTo>
                  <a:pt x="214405" y="422298"/>
                  <a:pt x="210899" y="421421"/>
                  <a:pt x="210023" y="420252"/>
                </a:cubicBezTo>
                <a:cubicBezTo>
                  <a:pt x="208854" y="419083"/>
                  <a:pt x="208854" y="415577"/>
                  <a:pt x="210023" y="414116"/>
                </a:cubicBezTo>
                <a:cubicBezTo>
                  <a:pt x="216451" y="406810"/>
                  <a:pt x="223172" y="399506"/>
                  <a:pt x="231646" y="390447"/>
                </a:cubicBezTo>
                <a:close/>
                <a:moveTo>
                  <a:pt x="114762" y="342816"/>
                </a:moveTo>
                <a:cubicBezTo>
                  <a:pt x="115931" y="344569"/>
                  <a:pt x="118269" y="346030"/>
                  <a:pt x="118269" y="347784"/>
                </a:cubicBezTo>
                <a:cubicBezTo>
                  <a:pt x="118561" y="357427"/>
                  <a:pt x="118269" y="367361"/>
                  <a:pt x="118269" y="377004"/>
                </a:cubicBezTo>
                <a:cubicBezTo>
                  <a:pt x="117392" y="377004"/>
                  <a:pt x="116223" y="377297"/>
                  <a:pt x="115346" y="377881"/>
                </a:cubicBezTo>
                <a:cubicBezTo>
                  <a:pt x="113593" y="375836"/>
                  <a:pt x="110380" y="374082"/>
                  <a:pt x="110087" y="372037"/>
                </a:cubicBezTo>
                <a:cubicBezTo>
                  <a:pt x="109503" y="363855"/>
                  <a:pt x="109503" y="355673"/>
                  <a:pt x="109795" y="347784"/>
                </a:cubicBezTo>
                <a:cubicBezTo>
                  <a:pt x="109795" y="346030"/>
                  <a:pt x="113009" y="344569"/>
                  <a:pt x="114762" y="342816"/>
                </a:cubicBezTo>
                <a:close/>
                <a:moveTo>
                  <a:pt x="238660" y="342525"/>
                </a:moveTo>
                <a:cubicBezTo>
                  <a:pt x="240412" y="342232"/>
                  <a:pt x="243919" y="345154"/>
                  <a:pt x="243919" y="346907"/>
                </a:cubicBezTo>
                <a:cubicBezTo>
                  <a:pt x="244212" y="355966"/>
                  <a:pt x="243627" y="364732"/>
                  <a:pt x="242750" y="373791"/>
                </a:cubicBezTo>
                <a:cubicBezTo>
                  <a:pt x="242750" y="375252"/>
                  <a:pt x="239536" y="377297"/>
                  <a:pt x="238075" y="377297"/>
                </a:cubicBezTo>
                <a:cubicBezTo>
                  <a:pt x="236321" y="377005"/>
                  <a:pt x="233984" y="374959"/>
                  <a:pt x="233692" y="373206"/>
                </a:cubicBezTo>
                <a:cubicBezTo>
                  <a:pt x="232815" y="368823"/>
                  <a:pt x="233107" y="364148"/>
                  <a:pt x="232815" y="359765"/>
                </a:cubicBezTo>
                <a:cubicBezTo>
                  <a:pt x="233107" y="359472"/>
                  <a:pt x="233399" y="359472"/>
                  <a:pt x="233399" y="359472"/>
                </a:cubicBezTo>
                <a:cubicBezTo>
                  <a:pt x="233399" y="355382"/>
                  <a:pt x="232815" y="351291"/>
                  <a:pt x="233692" y="347492"/>
                </a:cubicBezTo>
                <a:cubicBezTo>
                  <a:pt x="233984" y="345447"/>
                  <a:pt x="236906" y="342816"/>
                  <a:pt x="238660" y="342525"/>
                </a:cubicBezTo>
                <a:close/>
                <a:moveTo>
                  <a:pt x="115931" y="287882"/>
                </a:moveTo>
                <a:cubicBezTo>
                  <a:pt x="120899" y="300155"/>
                  <a:pt x="117977" y="311551"/>
                  <a:pt x="118561" y="324700"/>
                </a:cubicBezTo>
                <a:cubicBezTo>
                  <a:pt x="114762" y="322655"/>
                  <a:pt x="110671" y="321778"/>
                  <a:pt x="110671" y="320609"/>
                </a:cubicBezTo>
                <a:cubicBezTo>
                  <a:pt x="110087" y="311259"/>
                  <a:pt x="110379" y="301616"/>
                  <a:pt x="110671" y="292265"/>
                </a:cubicBezTo>
                <a:cubicBezTo>
                  <a:pt x="110379" y="291096"/>
                  <a:pt x="113009" y="289928"/>
                  <a:pt x="115931" y="287882"/>
                </a:cubicBezTo>
                <a:close/>
                <a:moveTo>
                  <a:pt x="239243" y="285836"/>
                </a:moveTo>
                <a:cubicBezTo>
                  <a:pt x="241581" y="290219"/>
                  <a:pt x="243919" y="292849"/>
                  <a:pt x="244211" y="295479"/>
                </a:cubicBezTo>
                <a:cubicBezTo>
                  <a:pt x="244796" y="302784"/>
                  <a:pt x="244796" y="310090"/>
                  <a:pt x="244211" y="317103"/>
                </a:cubicBezTo>
                <a:cubicBezTo>
                  <a:pt x="243919" y="319440"/>
                  <a:pt x="240997" y="321486"/>
                  <a:pt x="239243" y="323824"/>
                </a:cubicBezTo>
                <a:cubicBezTo>
                  <a:pt x="237198" y="321778"/>
                  <a:pt x="233691" y="320024"/>
                  <a:pt x="233691" y="317687"/>
                </a:cubicBezTo>
                <a:cubicBezTo>
                  <a:pt x="233107" y="310090"/>
                  <a:pt x="233107" y="302200"/>
                  <a:pt x="233691" y="294602"/>
                </a:cubicBezTo>
                <a:cubicBezTo>
                  <a:pt x="233691" y="292265"/>
                  <a:pt x="236614" y="289927"/>
                  <a:pt x="239243" y="285836"/>
                </a:cubicBezTo>
                <a:close/>
                <a:moveTo>
                  <a:pt x="111840" y="236746"/>
                </a:moveTo>
                <a:cubicBezTo>
                  <a:pt x="113594" y="236746"/>
                  <a:pt x="116808" y="238207"/>
                  <a:pt x="117100" y="239376"/>
                </a:cubicBezTo>
                <a:cubicBezTo>
                  <a:pt x="118269" y="244636"/>
                  <a:pt x="118561" y="249896"/>
                  <a:pt x="119146" y="255155"/>
                </a:cubicBezTo>
                <a:cubicBezTo>
                  <a:pt x="119146" y="255448"/>
                  <a:pt x="118853" y="255448"/>
                  <a:pt x="118853" y="255448"/>
                </a:cubicBezTo>
                <a:cubicBezTo>
                  <a:pt x="118853" y="258954"/>
                  <a:pt x="119146" y="262753"/>
                  <a:pt x="118561" y="266259"/>
                </a:cubicBezTo>
                <a:cubicBezTo>
                  <a:pt x="118269" y="268013"/>
                  <a:pt x="116223" y="270643"/>
                  <a:pt x="114762" y="270643"/>
                </a:cubicBezTo>
                <a:cubicBezTo>
                  <a:pt x="113301" y="270935"/>
                  <a:pt x="110379" y="268597"/>
                  <a:pt x="110087" y="267136"/>
                </a:cubicBezTo>
                <a:cubicBezTo>
                  <a:pt x="109210" y="258077"/>
                  <a:pt x="108918" y="249311"/>
                  <a:pt x="108626" y="240253"/>
                </a:cubicBezTo>
                <a:cubicBezTo>
                  <a:pt x="108626" y="239084"/>
                  <a:pt x="110964" y="236746"/>
                  <a:pt x="111840" y="236746"/>
                </a:cubicBezTo>
                <a:close/>
                <a:moveTo>
                  <a:pt x="240704" y="235869"/>
                </a:moveTo>
                <a:cubicBezTo>
                  <a:pt x="242165" y="238207"/>
                  <a:pt x="244503" y="240252"/>
                  <a:pt x="244795" y="242882"/>
                </a:cubicBezTo>
                <a:cubicBezTo>
                  <a:pt x="245379" y="245804"/>
                  <a:pt x="244503" y="249310"/>
                  <a:pt x="244211" y="255739"/>
                </a:cubicBezTo>
                <a:cubicBezTo>
                  <a:pt x="244211" y="257200"/>
                  <a:pt x="244795" y="261583"/>
                  <a:pt x="243918" y="265966"/>
                </a:cubicBezTo>
                <a:cubicBezTo>
                  <a:pt x="243626" y="268012"/>
                  <a:pt x="240997" y="270349"/>
                  <a:pt x="238951" y="270934"/>
                </a:cubicBezTo>
                <a:cubicBezTo>
                  <a:pt x="237782" y="271226"/>
                  <a:pt x="234276" y="268596"/>
                  <a:pt x="234276" y="267135"/>
                </a:cubicBezTo>
                <a:cubicBezTo>
                  <a:pt x="233983" y="258076"/>
                  <a:pt x="233983" y="249310"/>
                  <a:pt x="234860" y="240252"/>
                </a:cubicBezTo>
                <a:cubicBezTo>
                  <a:pt x="234860" y="238499"/>
                  <a:pt x="238659" y="237330"/>
                  <a:pt x="240704" y="235869"/>
                </a:cubicBezTo>
                <a:close/>
                <a:moveTo>
                  <a:pt x="74730" y="195836"/>
                </a:moveTo>
                <a:cubicBezTo>
                  <a:pt x="87295" y="196128"/>
                  <a:pt x="91094" y="200219"/>
                  <a:pt x="101906" y="221551"/>
                </a:cubicBezTo>
                <a:cubicBezTo>
                  <a:pt x="98399" y="221551"/>
                  <a:pt x="94600" y="222719"/>
                  <a:pt x="93724" y="221258"/>
                </a:cubicBezTo>
                <a:cubicBezTo>
                  <a:pt x="87587" y="213953"/>
                  <a:pt x="82035" y="205771"/>
                  <a:pt x="74730" y="195836"/>
                </a:cubicBezTo>
                <a:close/>
                <a:moveTo>
                  <a:pt x="271679" y="188824"/>
                </a:moveTo>
                <a:cubicBezTo>
                  <a:pt x="274309" y="194083"/>
                  <a:pt x="276354" y="196713"/>
                  <a:pt x="275770" y="197883"/>
                </a:cubicBezTo>
                <a:cubicBezTo>
                  <a:pt x="271095" y="208110"/>
                  <a:pt x="264373" y="216583"/>
                  <a:pt x="257069" y="224473"/>
                </a:cubicBezTo>
                <a:cubicBezTo>
                  <a:pt x="251516" y="223012"/>
                  <a:pt x="249763" y="219506"/>
                  <a:pt x="252101" y="216292"/>
                </a:cubicBezTo>
                <a:cubicBezTo>
                  <a:pt x="257653" y="207817"/>
                  <a:pt x="263789" y="199635"/>
                  <a:pt x="271679" y="188824"/>
                </a:cubicBezTo>
                <a:close/>
                <a:moveTo>
                  <a:pt x="307620" y="151713"/>
                </a:moveTo>
                <a:cubicBezTo>
                  <a:pt x="304405" y="163401"/>
                  <a:pt x="297392" y="170998"/>
                  <a:pt x="290379" y="178595"/>
                </a:cubicBezTo>
                <a:cubicBezTo>
                  <a:pt x="289210" y="180057"/>
                  <a:pt x="285412" y="179180"/>
                  <a:pt x="281905" y="179472"/>
                </a:cubicBezTo>
                <a:cubicBezTo>
                  <a:pt x="286873" y="162525"/>
                  <a:pt x="296808" y="151713"/>
                  <a:pt x="307620" y="151713"/>
                </a:cubicBezTo>
                <a:close/>
                <a:moveTo>
                  <a:pt x="49599" y="148791"/>
                </a:moveTo>
                <a:cubicBezTo>
                  <a:pt x="58658" y="159018"/>
                  <a:pt x="67716" y="166616"/>
                  <a:pt x="67716" y="179765"/>
                </a:cubicBezTo>
                <a:cubicBezTo>
                  <a:pt x="57489" y="173921"/>
                  <a:pt x="52229" y="164863"/>
                  <a:pt x="46969" y="155512"/>
                </a:cubicBezTo>
                <a:cubicBezTo>
                  <a:pt x="46385" y="154635"/>
                  <a:pt x="48138" y="152590"/>
                  <a:pt x="49599" y="148791"/>
                </a:cubicBezTo>
                <a:close/>
                <a:moveTo>
                  <a:pt x="328367" y="110220"/>
                </a:moveTo>
                <a:cubicBezTo>
                  <a:pt x="331874" y="105252"/>
                  <a:pt x="335380" y="106129"/>
                  <a:pt x="339471" y="112266"/>
                </a:cubicBezTo>
                <a:cubicBezTo>
                  <a:pt x="334211" y="119571"/>
                  <a:pt x="328951" y="127168"/>
                  <a:pt x="323107" y="134473"/>
                </a:cubicBezTo>
                <a:cubicBezTo>
                  <a:pt x="321938" y="135934"/>
                  <a:pt x="319601" y="137395"/>
                  <a:pt x="317847" y="137395"/>
                </a:cubicBezTo>
                <a:cubicBezTo>
                  <a:pt x="316094" y="137395"/>
                  <a:pt x="314341" y="135350"/>
                  <a:pt x="311711" y="133596"/>
                </a:cubicBezTo>
                <a:cubicBezTo>
                  <a:pt x="317555" y="125415"/>
                  <a:pt x="322815" y="117818"/>
                  <a:pt x="328367" y="110220"/>
                </a:cubicBezTo>
                <a:close/>
                <a:moveTo>
                  <a:pt x="15996" y="108466"/>
                </a:moveTo>
                <a:cubicBezTo>
                  <a:pt x="18626" y="109050"/>
                  <a:pt x="22132" y="108758"/>
                  <a:pt x="23301" y="110219"/>
                </a:cubicBezTo>
                <a:cubicBezTo>
                  <a:pt x="28561" y="116356"/>
                  <a:pt x="33236" y="123077"/>
                  <a:pt x="37620" y="129797"/>
                </a:cubicBezTo>
                <a:cubicBezTo>
                  <a:pt x="38496" y="131258"/>
                  <a:pt x="37327" y="134472"/>
                  <a:pt x="37035" y="136810"/>
                </a:cubicBezTo>
                <a:cubicBezTo>
                  <a:pt x="34990" y="136226"/>
                  <a:pt x="32360" y="136226"/>
                  <a:pt x="31191" y="135057"/>
                </a:cubicBezTo>
                <a:cubicBezTo>
                  <a:pt x="25347" y="127752"/>
                  <a:pt x="20087" y="119862"/>
                  <a:pt x="14535" y="112265"/>
                </a:cubicBezTo>
                <a:cubicBezTo>
                  <a:pt x="14827" y="110804"/>
                  <a:pt x="15412" y="109634"/>
                  <a:pt x="15996" y="108466"/>
                </a:cubicBezTo>
                <a:close/>
                <a:moveTo>
                  <a:pt x="186353" y="96193"/>
                </a:moveTo>
                <a:cubicBezTo>
                  <a:pt x="187523" y="99115"/>
                  <a:pt x="189276" y="101453"/>
                  <a:pt x="188691" y="102622"/>
                </a:cubicBezTo>
                <a:cubicBezTo>
                  <a:pt x="186062" y="108758"/>
                  <a:pt x="183139" y="114894"/>
                  <a:pt x="176710" y="117817"/>
                </a:cubicBezTo>
                <a:cubicBezTo>
                  <a:pt x="165606" y="109343"/>
                  <a:pt x="164438" y="107005"/>
                  <a:pt x="166191" y="96485"/>
                </a:cubicBezTo>
                <a:cubicBezTo>
                  <a:pt x="169697" y="98239"/>
                  <a:pt x="173204" y="99700"/>
                  <a:pt x="176710" y="101453"/>
                </a:cubicBezTo>
                <a:cubicBezTo>
                  <a:pt x="179633" y="99992"/>
                  <a:pt x="182555" y="98239"/>
                  <a:pt x="186353" y="96193"/>
                </a:cubicBezTo>
                <a:close/>
                <a:moveTo>
                  <a:pt x="343269" y="59083"/>
                </a:moveTo>
                <a:cubicBezTo>
                  <a:pt x="347360" y="57037"/>
                  <a:pt x="352036" y="56453"/>
                  <a:pt x="352328" y="61128"/>
                </a:cubicBezTo>
                <a:cubicBezTo>
                  <a:pt x="352620" y="70479"/>
                  <a:pt x="351743" y="79830"/>
                  <a:pt x="350574" y="88887"/>
                </a:cubicBezTo>
                <a:cubicBezTo>
                  <a:pt x="350282" y="90349"/>
                  <a:pt x="346776" y="91517"/>
                  <a:pt x="344730" y="92687"/>
                </a:cubicBezTo>
                <a:cubicBezTo>
                  <a:pt x="343561" y="90641"/>
                  <a:pt x="340932" y="88303"/>
                  <a:pt x="341223" y="86258"/>
                </a:cubicBezTo>
                <a:cubicBezTo>
                  <a:pt x="341223" y="77784"/>
                  <a:pt x="342393" y="68725"/>
                  <a:pt x="343269" y="59083"/>
                </a:cubicBezTo>
                <a:close/>
                <a:moveTo>
                  <a:pt x="6061" y="57914"/>
                </a:moveTo>
                <a:cubicBezTo>
                  <a:pt x="13074" y="66973"/>
                  <a:pt x="7522" y="78077"/>
                  <a:pt x="11029" y="87719"/>
                </a:cubicBezTo>
                <a:cubicBezTo>
                  <a:pt x="11321" y="88888"/>
                  <a:pt x="8983" y="90934"/>
                  <a:pt x="7814" y="92979"/>
                </a:cubicBezTo>
                <a:cubicBezTo>
                  <a:pt x="-1828" y="81875"/>
                  <a:pt x="-2705" y="65804"/>
                  <a:pt x="6061" y="57914"/>
                </a:cubicBezTo>
                <a:close/>
                <a:moveTo>
                  <a:pt x="218789" y="54408"/>
                </a:moveTo>
                <a:cubicBezTo>
                  <a:pt x="220250" y="66096"/>
                  <a:pt x="212361" y="70771"/>
                  <a:pt x="208270" y="77200"/>
                </a:cubicBezTo>
                <a:cubicBezTo>
                  <a:pt x="205639" y="80999"/>
                  <a:pt x="203009" y="89181"/>
                  <a:pt x="196581" y="83921"/>
                </a:cubicBezTo>
                <a:cubicBezTo>
                  <a:pt x="191029" y="79538"/>
                  <a:pt x="197457" y="75155"/>
                  <a:pt x="200087" y="71356"/>
                </a:cubicBezTo>
                <a:cubicBezTo>
                  <a:pt x="203009" y="66973"/>
                  <a:pt x="205932" y="62298"/>
                  <a:pt x="209730" y="58499"/>
                </a:cubicBezTo>
                <a:cubicBezTo>
                  <a:pt x="211484" y="56453"/>
                  <a:pt x="214990" y="55869"/>
                  <a:pt x="218789" y="54408"/>
                </a:cubicBezTo>
                <a:close/>
                <a:moveTo>
                  <a:pt x="139892" y="53239"/>
                </a:moveTo>
                <a:cubicBezTo>
                  <a:pt x="145445" y="61713"/>
                  <a:pt x="151581" y="70771"/>
                  <a:pt x="157133" y="79830"/>
                </a:cubicBezTo>
                <a:cubicBezTo>
                  <a:pt x="157717" y="80707"/>
                  <a:pt x="155672" y="83336"/>
                  <a:pt x="154211" y="85966"/>
                </a:cubicBezTo>
                <a:cubicBezTo>
                  <a:pt x="143107" y="80122"/>
                  <a:pt x="138724" y="69895"/>
                  <a:pt x="133172" y="60836"/>
                </a:cubicBezTo>
                <a:cubicBezTo>
                  <a:pt x="130542" y="57038"/>
                  <a:pt x="134049" y="54408"/>
                  <a:pt x="139892" y="53239"/>
                </a:cubicBezTo>
                <a:close/>
                <a:moveTo>
                  <a:pt x="60121" y="32784"/>
                </a:moveTo>
                <a:cubicBezTo>
                  <a:pt x="73270" y="29278"/>
                  <a:pt x="84082" y="34246"/>
                  <a:pt x="91971" y="43304"/>
                </a:cubicBezTo>
                <a:cubicBezTo>
                  <a:pt x="102783" y="55284"/>
                  <a:pt x="111550" y="69018"/>
                  <a:pt x="121192" y="82168"/>
                </a:cubicBezTo>
                <a:cubicBezTo>
                  <a:pt x="120316" y="87427"/>
                  <a:pt x="118270" y="92687"/>
                  <a:pt x="118270" y="97947"/>
                </a:cubicBezTo>
                <a:cubicBezTo>
                  <a:pt x="117978" y="121324"/>
                  <a:pt x="117978" y="144992"/>
                  <a:pt x="118270" y="168369"/>
                </a:cubicBezTo>
                <a:cubicBezTo>
                  <a:pt x="118270" y="176843"/>
                  <a:pt x="117393" y="185317"/>
                  <a:pt x="111841" y="192330"/>
                </a:cubicBezTo>
                <a:cubicBezTo>
                  <a:pt x="96355" y="171291"/>
                  <a:pt x="80575" y="149960"/>
                  <a:pt x="65088" y="128921"/>
                </a:cubicBezTo>
                <a:cubicBezTo>
                  <a:pt x="55737" y="116064"/>
                  <a:pt x="46094" y="103499"/>
                  <a:pt x="37620" y="90057"/>
                </a:cubicBezTo>
                <a:cubicBezTo>
                  <a:pt x="23302" y="67557"/>
                  <a:pt x="34698" y="39798"/>
                  <a:pt x="60121" y="32784"/>
                </a:cubicBezTo>
                <a:close/>
                <a:moveTo>
                  <a:pt x="277194" y="31944"/>
                </a:moveTo>
                <a:cubicBezTo>
                  <a:pt x="284974" y="29935"/>
                  <a:pt x="293302" y="30739"/>
                  <a:pt x="301191" y="34537"/>
                </a:cubicBezTo>
                <a:cubicBezTo>
                  <a:pt x="316971" y="42427"/>
                  <a:pt x="326029" y="61128"/>
                  <a:pt x="321354" y="77784"/>
                </a:cubicBezTo>
                <a:cubicBezTo>
                  <a:pt x="319600" y="83920"/>
                  <a:pt x="316971" y="89765"/>
                  <a:pt x="313464" y="95024"/>
                </a:cubicBezTo>
                <a:cubicBezTo>
                  <a:pt x="287457" y="131258"/>
                  <a:pt x="261451" y="167199"/>
                  <a:pt x="235152" y="203141"/>
                </a:cubicBezTo>
                <a:cubicBezTo>
                  <a:pt x="230769" y="209278"/>
                  <a:pt x="226970" y="215998"/>
                  <a:pt x="221711" y="221258"/>
                </a:cubicBezTo>
                <a:cubicBezTo>
                  <a:pt x="213821" y="229732"/>
                  <a:pt x="212944" y="239375"/>
                  <a:pt x="212944" y="250187"/>
                </a:cubicBezTo>
                <a:cubicBezTo>
                  <a:pt x="213236" y="287589"/>
                  <a:pt x="213236" y="324700"/>
                  <a:pt x="212944" y="362102"/>
                </a:cubicBezTo>
                <a:cubicBezTo>
                  <a:pt x="213236" y="375836"/>
                  <a:pt x="209438" y="388108"/>
                  <a:pt x="197457" y="396290"/>
                </a:cubicBezTo>
                <a:lnTo>
                  <a:pt x="197456" y="396265"/>
                </a:lnTo>
                <a:lnTo>
                  <a:pt x="197457" y="396291"/>
                </a:lnTo>
                <a:cubicBezTo>
                  <a:pt x="177587" y="414992"/>
                  <a:pt x="143983" y="400089"/>
                  <a:pt x="140184" y="370576"/>
                </a:cubicBezTo>
                <a:cubicBezTo>
                  <a:pt x="139600" y="366485"/>
                  <a:pt x="139892" y="362394"/>
                  <a:pt x="139892" y="358304"/>
                </a:cubicBezTo>
                <a:cubicBezTo>
                  <a:pt x="139892" y="320317"/>
                  <a:pt x="139600" y="282038"/>
                  <a:pt x="139892" y="244051"/>
                </a:cubicBezTo>
                <a:cubicBezTo>
                  <a:pt x="139892" y="236745"/>
                  <a:pt x="137847" y="231193"/>
                  <a:pt x="133756" y="225350"/>
                </a:cubicBezTo>
                <a:cubicBezTo>
                  <a:pt x="126158" y="214830"/>
                  <a:pt x="119145" y="203434"/>
                  <a:pt x="112132" y="192622"/>
                </a:cubicBezTo>
                <a:cubicBezTo>
                  <a:pt x="117684" y="185609"/>
                  <a:pt x="118561" y="177135"/>
                  <a:pt x="118561" y="168661"/>
                </a:cubicBezTo>
                <a:cubicBezTo>
                  <a:pt x="118561" y="145285"/>
                  <a:pt x="118269" y="121616"/>
                  <a:pt x="118561" y="98239"/>
                </a:cubicBezTo>
                <a:cubicBezTo>
                  <a:pt x="118561" y="92980"/>
                  <a:pt x="120314" y="87719"/>
                  <a:pt x="121483" y="82460"/>
                </a:cubicBezTo>
                <a:cubicBezTo>
                  <a:pt x="137847" y="104376"/>
                  <a:pt x="154211" y="126583"/>
                  <a:pt x="170574" y="148499"/>
                </a:cubicBezTo>
                <a:cubicBezTo>
                  <a:pt x="172035" y="150544"/>
                  <a:pt x="173788" y="152589"/>
                  <a:pt x="176418" y="155804"/>
                </a:cubicBezTo>
                <a:lnTo>
                  <a:pt x="194244" y="134866"/>
                </a:lnTo>
                <a:lnTo>
                  <a:pt x="194243" y="133888"/>
                </a:lnTo>
                <a:cubicBezTo>
                  <a:pt x="208269" y="113726"/>
                  <a:pt x="222295" y="93856"/>
                  <a:pt x="236321" y="73693"/>
                </a:cubicBezTo>
                <a:cubicBezTo>
                  <a:pt x="242749" y="64343"/>
                  <a:pt x="249470" y="55284"/>
                  <a:pt x="256483" y="46225"/>
                </a:cubicBezTo>
                <a:cubicBezTo>
                  <a:pt x="262181" y="38774"/>
                  <a:pt x="269414" y="33953"/>
                  <a:pt x="277194" y="31944"/>
                </a:cubicBezTo>
                <a:close/>
                <a:moveTo>
                  <a:pt x="27392" y="14960"/>
                </a:moveTo>
                <a:cubicBezTo>
                  <a:pt x="28562" y="14084"/>
                  <a:pt x="31192" y="14960"/>
                  <a:pt x="36451" y="14960"/>
                </a:cubicBezTo>
                <a:cubicBezTo>
                  <a:pt x="27685" y="25188"/>
                  <a:pt x="20672" y="33370"/>
                  <a:pt x="13951" y="41552"/>
                </a:cubicBezTo>
                <a:cubicBezTo>
                  <a:pt x="8107" y="39214"/>
                  <a:pt x="8399" y="36000"/>
                  <a:pt x="11029" y="32785"/>
                </a:cubicBezTo>
                <a:cubicBezTo>
                  <a:pt x="16289" y="26649"/>
                  <a:pt x="21841" y="20805"/>
                  <a:pt x="27392" y="14960"/>
                </a:cubicBezTo>
                <a:close/>
                <a:moveTo>
                  <a:pt x="106288" y="14960"/>
                </a:moveTo>
                <a:cubicBezTo>
                  <a:pt x="114762" y="19051"/>
                  <a:pt x="120898" y="25480"/>
                  <a:pt x="124989" y="33662"/>
                </a:cubicBezTo>
                <a:cubicBezTo>
                  <a:pt x="125866" y="35707"/>
                  <a:pt x="124113" y="38922"/>
                  <a:pt x="123820" y="41552"/>
                </a:cubicBezTo>
                <a:cubicBezTo>
                  <a:pt x="121775" y="40675"/>
                  <a:pt x="118853" y="40382"/>
                  <a:pt x="117392" y="38630"/>
                </a:cubicBezTo>
                <a:cubicBezTo>
                  <a:pt x="111548" y="32201"/>
                  <a:pt x="105996" y="25188"/>
                  <a:pt x="98691" y="16421"/>
                </a:cubicBezTo>
                <a:cubicBezTo>
                  <a:pt x="102490" y="15544"/>
                  <a:pt x="104827" y="14376"/>
                  <a:pt x="106288" y="14960"/>
                </a:cubicBezTo>
                <a:close/>
                <a:moveTo>
                  <a:pt x="322814" y="12915"/>
                </a:moveTo>
                <a:cubicBezTo>
                  <a:pt x="328659" y="12915"/>
                  <a:pt x="344438" y="31032"/>
                  <a:pt x="344145" y="40090"/>
                </a:cubicBezTo>
                <a:cubicBezTo>
                  <a:pt x="344438" y="39798"/>
                  <a:pt x="342977" y="40966"/>
                  <a:pt x="341224" y="41259"/>
                </a:cubicBezTo>
                <a:cubicBezTo>
                  <a:pt x="339763" y="41551"/>
                  <a:pt x="337133" y="41259"/>
                  <a:pt x="336256" y="40382"/>
                </a:cubicBezTo>
                <a:cubicBezTo>
                  <a:pt x="330120" y="33661"/>
                  <a:pt x="324275" y="26941"/>
                  <a:pt x="318432" y="20220"/>
                </a:cubicBezTo>
                <a:cubicBezTo>
                  <a:pt x="317555" y="19051"/>
                  <a:pt x="317555" y="16714"/>
                  <a:pt x="318432" y="15252"/>
                </a:cubicBezTo>
                <a:cubicBezTo>
                  <a:pt x="319308" y="14084"/>
                  <a:pt x="321354" y="12623"/>
                  <a:pt x="322814" y="12915"/>
                </a:cubicBezTo>
                <a:close/>
                <a:moveTo>
                  <a:pt x="250639" y="12038"/>
                </a:moveTo>
                <a:cubicBezTo>
                  <a:pt x="250932" y="15837"/>
                  <a:pt x="252393" y="19343"/>
                  <a:pt x="251224" y="21097"/>
                </a:cubicBezTo>
                <a:cubicBezTo>
                  <a:pt x="246256" y="27817"/>
                  <a:pt x="240704" y="34538"/>
                  <a:pt x="234568" y="40674"/>
                </a:cubicBezTo>
                <a:cubicBezTo>
                  <a:pt x="231646" y="43888"/>
                  <a:pt x="227847" y="43011"/>
                  <a:pt x="225217" y="38044"/>
                </a:cubicBezTo>
                <a:cubicBezTo>
                  <a:pt x="231061" y="27817"/>
                  <a:pt x="236613" y="17590"/>
                  <a:pt x="250639" y="12038"/>
                </a:cubicBezTo>
                <a:close/>
                <a:moveTo>
                  <a:pt x="57782" y="1226"/>
                </a:moveTo>
                <a:cubicBezTo>
                  <a:pt x="68009" y="-1111"/>
                  <a:pt x="75899" y="350"/>
                  <a:pt x="86126" y="6486"/>
                </a:cubicBezTo>
                <a:cubicBezTo>
                  <a:pt x="83204" y="8531"/>
                  <a:pt x="81451" y="10869"/>
                  <a:pt x="79990" y="10869"/>
                </a:cubicBezTo>
                <a:cubicBezTo>
                  <a:pt x="70054" y="10577"/>
                  <a:pt x="60120" y="9701"/>
                  <a:pt x="50477" y="9116"/>
                </a:cubicBezTo>
                <a:cubicBezTo>
                  <a:pt x="50184" y="7947"/>
                  <a:pt x="49892" y="6778"/>
                  <a:pt x="49600" y="5901"/>
                </a:cubicBezTo>
                <a:cubicBezTo>
                  <a:pt x="52230" y="4441"/>
                  <a:pt x="54860" y="2103"/>
                  <a:pt x="57782" y="1226"/>
                </a:cubicBezTo>
                <a:close/>
                <a:moveTo>
                  <a:pt x="288516" y="94"/>
                </a:moveTo>
                <a:cubicBezTo>
                  <a:pt x="293520" y="496"/>
                  <a:pt x="298415" y="2249"/>
                  <a:pt x="302944" y="6778"/>
                </a:cubicBezTo>
                <a:cubicBezTo>
                  <a:pt x="291256" y="12330"/>
                  <a:pt x="279276" y="9408"/>
                  <a:pt x="267587" y="11453"/>
                </a:cubicBezTo>
                <a:cubicBezTo>
                  <a:pt x="267003" y="9992"/>
                  <a:pt x="266710" y="8239"/>
                  <a:pt x="266126" y="6778"/>
                </a:cubicBezTo>
                <a:cubicBezTo>
                  <a:pt x="268464" y="5025"/>
                  <a:pt x="270801" y="1811"/>
                  <a:pt x="273431" y="1518"/>
                </a:cubicBezTo>
                <a:cubicBezTo>
                  <a:pt x="278399" y="642"/>
                  <a:pt x="283513" y="-308"/>
                  <a:pt x="288516" y="94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21"/>
          <p:cNvSpPr/>
          <p:nvPr/>
        </p:nvSpPr>
        <p:spPr>
          <a:xfrm rot="568313">
            <a:off x="11178442" y="982880"/>
            <a:ext cx="867824" cy="867912"/>
          </a:xfrm>
          <a:custGeom>
            <a:avLst/>
            <a:gdLst/>
            <a:ahLst/>
            <a:cxnLst/>
            <a:rect l="l" t="t" r="r" b="b"/>
            <a:pathLst>
              <a:path w="352623" h="435137" extrusionOk="0">
                <a:moveTo>
                  <a:pt x="197039" y="425129"/>
                </a:moveTo>
                <a:cubicBezTo>
                  <a:pt x="206097" y="424837"/>
                  <a:pt x="215156" y="424837"/>
                  <a:pt x="224215" y="425129"/>
                </a:cubicBezTo>
                <a:cubicBezTo>
                  <a:pt x="225676" y="425129"/>
                  <a:pt x="228306" y="428636"/>
                  <a:pt x="228013" y="429512"/>
                </a:cubicBezTo>
                <a:cubicBezTo>
                  <a:pt x="227136" y="431557"/>
                  <a:pt x="225091" y="434187"/>
                  <a:pt x="223045" y="434480"/>
                </a:cubicBezTo>
                <a:cubicBezTo>
                  <a:pt x="219247" y="435356"/>
                  <a:pt x="214863" y="434772"/>
                  <a:pt x="210773" y="434772"/>
                </a:cubicBezTo>
                <a:cubicBezTo>
                  <a:pt x="206682" y="434772"/>
                  <a:pt x="202591" y="435356"/>
                  <a:pt x="198500" y="434480"/>
                </a:cubicBezTo>
                <a:cubicBezTo>
                  <a:pt x="196454" y="434187"/>
                  <a:pt x="194117" y="431850"/>
                  <a:pt x="193532" y="429804"/>
                </a:cubicBezTo>
                <a:cubicBezTo>
                  <a:pt x="193241" y="428927"/>
                  <a:pt x="195870" y="425129"/>
                  <a:pt x="197039" y="425129"/>
                </a:cubicBezTo>
                <a:close/>
                <a:moveTo>
                  <a:pt x="171325" y="425129"/>
                </a:moveTo>
                <a:cubicBezTo>
                  <a:pt x="173078" y="425129"/>
                  <a:pt x="174539" y="428636"/>
                  <a:pt x="176293" y="430389"/>
                </a:cubicBezTo>
                <a:cubicBezTo>
                  <a:pt x="174247" y="431850"/>
                  <a:pt x="172493" y="434480"/>
                  <a:pt x="170448" y="434772"/>
                </a:cubicBezTo>
                <a:cubicBezTo>
                  <a:pt x="161097" y="435356"/>
                  <a:pt x="151747" y="435064"/>
                  <a:pt x="142396" y="435064"/>
                </a:cubicBezTo>
                <a:cubicBezTo>
                  <a:pt x="141812" y="433603"/>
                  <a:pt x="141227" y="432434"/>
                  <a:pt x="140643" y="431266"/>
                </a:cubicBezTo>
                <a:cubicBezTo>
                  <a:pt x="142396" y="429220"/>
                  <a:pt x="143857" y="425421"/>
                  <a:pt x="145611" y="425421"/>
                </a:cubicBezTo>
                <a:cubicBezTo>
                  <a:pt x="154084" y="424837"/>
                  <a:pt x="162851" y="424837"/>
                  <a:pt x="171325" y="425129"/>
                </a:cubicBezTo>
                <a:close/>
                <a:moveTo>
                  <a:pt x="275058" y="424545"/>
                </a:moveTo>
                <a:cubicBezTo>
                  <a:pt x="277104" y="424837"/>
                  <a:pt x="278857" y="428343"/>
                  <a:pt x="280903" y="430097"/>
                </a:cubicBezTo>
                <a:cubicBezTo>
                  <a:pt x="278857" y="431558"/>
                  <a:pt x="277104" y="434188"/>
                  <a:pt x="275058" y="434188"/>
                </a:cubicBezTo>
                <a:cubicBezTo>
                  <a:pt x="265123" y="434188"/>
                  <a:pt x="254896" y="437110"/>
                  <a:pt x="242331" y="430973"/>
                </a:cubicBezTo>
                <a:cubicBezTo>
                  <a:pt x="246714" y="427467"/>
                  <a:pt x="248760" y="424837"/>
                  <a:pt x="250805" y="424837"/>
                </a:cubicBezTo>
                <a:cubicBezTo>
                  <a:pt x="258694" y="424252"/>
                  <a:pt x="266876" y="423960"/>
                  <a:pt x="275058" y="424545"/>
                </a:cubicBezTo>
                <a:close/>
                <a:moveTo>
                  <a:pt x="103497" y="424179"/>
                </a:moveTo>
                <a:cubicBezTo>
                  <a:pt x="108647" y="424033"/>
                  <a:pt x="113761" y="424983"/>
                  <a:pt x="118728" y="424837"/>
                </a:cubicBezTo>
                <a:cubicBezTo>
                  <a:pt x="120773" y="424837"/>
                  <a:pt x="123111" y="428344"/>
                  <a:pt x="126618" y="431265"/>
                </a:cubicBezTo>
                <a:cubicBezTo>
                  <a:pt x="115514" y="437110"/>
                  <a:pt x="105578" y="434187"/>
                  <a:pt x="96228" y="434480"/>
                </a:cubicBezTo>
                <a:cubicBezTo>
                  <a:pt x="93890" y="434772"/>
                  <a:pt x="91260" y="432142"/>
                  <a:pt x="88046" y="430096"/>
                </a:cubicBezTo>
                <a:cubicBezTo>
                  <a:pt x="93160" y="425567"/>
                  <a:pt x="98346" y="424326"/>
                  <a:pt x="103497" y="424179"/>
                </a:cubicBezTo>
                <a:close/>
                <a:moveTo>
                  <a:pt x="36909" y="420746"/>
                </a:moveTo>
                <a:cubicBezTo>
                  <a:pt x="49474" y="423084"/>
                  <a:pt x="61163" y="422207"/>
                  <a:pt x="71974" y="429805"/>
                </a:cubicBezTo>
                <a:cubicBezTo>
                  <a:pt x="60578" y="437402"/>
                  <a:pt x="44214" y="433603"/>
                  <a:pt x="36909" y="420746"/>
                </a:cubicBezTo>
                <a:close/>
                <a:moveTo>
                  <a:pt x="322981" y="411687"/>
                </a:moveTo>
                <a:cubicBezTo>
                  <a:pt x="324442" y="411102"/>
                  <a:pt x="327656" y="411979"/>
                  <a:pt x="328824" y="413148"/>
                </a:cubicBezTo>
                <a:cubicBezTo>
                  <a:pt x="329701" y="414317"/>
                  <a:pt x="329409" y="418408"/>
                  <a:pt x="328240" y="418993"/>
                </a:cubicBezTo>
                <a:cubicBezTo>
                  <a:pt x="320058" y="423668"/>
                  <a:pt x="311877" y="428343"/>
                  <a:pt x="303403" y="432142"/>
                </a:cubicBezTo>
                <a:cubicBezTo>
                  <a:pt x="302234" y="432726"/>
                  <a:pt x="299312" y="429512"/>
                  <a:pt x="295513" y="426882"/>
                </a:cubicBezTo>
                <a:cubicBezTo>
                  <a:pt x="306033" y="421038"/>
                  <a:pt x="314506" y="416070"/>
                  <a:pt x="322981" y="411687"/>
                </a:cubicBezTo>
                <a:close/>
                <a:moveTo>
                  <a:pt x="8565" y="381298"/>
                </a:moveTo>
                <a:cubicBezTo>
                  <a:pt x="13825" y="390064"/>
                  <a:pt x="19084" y="399123"/>
                  <a:pt x="24052" y="407889"/>
                </a:cubicBezTo>
                <a:cubicBezTo>
                  <a:pt x="24636" y="408766"/>
                  <a:pt x="23175" y="410811"/>
                  <a:pt x="22591" y="412565"/>
                </a:cubicBezTo>
                <a:cubicBezTo>
                  <a:pt x="11195" y="407013"/>
                  <a:pt x="4182" y="394155"/>
                  <a:pt x="5643" y="382759"/>
                </a:cubicBezTo>
                <a:cubicBezTo>
                  <a:pt x="6812" y="382467"/>
                  <a:pt x="7688" y="381882"/>
                  <a:pt x="8565" y="381298"/>
                </a:cubicBezTo>
                <a:close/>
                <a:moveTo>
                  <a:pt x="348402" y="365519"/>
                </a:moveTo>
                <a:cubicBezTo>
                  <a:pt x="349864" y="367857"/>
                  <a:pt x="351325" y="370194"/>
                  <a:pt x="352493" y="372824"/>
                </a:cubicBezTo>
                <a:cubicBezTo>
                  <a:pt x="352786" y="373409"/>
                  <a:pt x="352493" y="374285"/>
                  <a:pt x="352493" y="378084"/>
                </a:cubicBezTo>
                <a:cubicBezTo>
                  <a:pt x="351032" y="382467"/>
                  <a:pt x="349279" y="389188"/>
                  <a:pt x="346065" y="395616"/>
                </a:cubicBezTo>
                <a:cubicBezTo>
                  <a:pt x="345188" y="397370"/>
                  <a:pt x="341097" y="397954"/>
                  <a:pt x="338759" y="399123"/>
                </a:cubicBezTo>
                <a:cubicBezTo>
                  <a:pt x="338175" y="396785"/>
                  <a:pt x="336714" y="394448"/>
                  <a:pt x="337298" y="392402"/>
                </a:cubicBezTo>
                <a:cubicBezTo>
                  <a:pt x="338759" y="385389"/>
                  <a:pt x="340513" y="378376"/>
                  <a:pt x="342850" y="371655"/>
                </a:cubicBezTo>
                <a:cubicBezTo>
                  <a:pt x="343727" y="369318"/>
                  <a:pt x="346357" y="367564"/>
                  <a:pt x="348402" y="365519"/>
                </a:cubicBezTo>
                <a:close/>
                <a:moveTo>
                  <a:pt x="12364" y="330746"/>
                </a:moveTo>
                <a:cubicBezTo>
                  <a:pt x="13532" y="332499"/>
                  <a:pt x="15870" y="334545"/>
                  <a:pt x="15285" y="335129"/>
                </a:cubicBezTo>
                <a:cubicBezTo>
                  <a:pt x="10902" y="344480"/>
                  <a:pt x="12655" y="356168"/>
                  <a:pt x="3597" y="366104"/>
                </a:cubicBezTo>
                <a:cubicBezTo>
                  <a:pt x="1844" y="362013"/>
                  <a:pt x="-494" y="359091"/>
                  <a:pt x="91" y="357045"/>
                </a:cubicBezTo>
                <a:cubicBezTo>
                  <a:pt x="2721" y="347987"/>
                  <a:pt x="3012" y="337467"/>
                  <a:pt x="12364" y="330746"/>
                </a:cubicBezTo>
                <a:close/>
                <a:moveTo>
                  <a:pt x="329701" y="315844"/>
                </a:moveTo>
                <a:cubicBezTo>
                  <a:pt x="333500" y="317889"/>
                  <a:pt x="336130" y="318474"/>
                  <a:pt x="337007" y="320227"/>
                </a:cubicBezTo>
                <a:cubicBezTo>
                  <a:pt x="341098" y="326655"/>
                  <a:pt x="345188" y="333084"/>
                  <a:pt x="348403" y="339805"/>
                </a:cubicBezTo>
                <a:cubicBezTo>
                  <a:pt x="349279" y="341850"/>
                  <a:pt x="347525" y="345357"/>
                  <a:pt x="346941" y="347987"/>
                </a:cubicBezTo>
                <a:cubicBezTo>
                  <a:pt x="344312" y="346818"/>
                  <a:pt x="340805" y="346233"/>
                  <a:pt x="339637" y="344188"/>
                </a:cubicBezTo>
                <a:cubicBezTo>
                  <a:pt x="335253" y="338051"/>
                  <a:pt x="331455" y="331331"/>
                  <a:pt x="328241" y="324610"/>
                </a:cubicBezTo>
                <a:cubicBezTo>
                  <a:pt x="327364" y="322565"/>
                  <a:pt x="328825" y="319643"/>
                  <a:pt x="329701" y="315844"/>
                </a:cubicBezTo>
                <a:close/>
                <a:moveTo>
                  <a:pt x="281195" y="297434"/>
                </a:moveTo>
                <a:cubicBezTo>
                  <a:pt x="292006" y="293928"/>
                  <a:pt x="301941" y="296557"/>
                  <a:pt x="311291" y="301233"/>
                </a:cubicBezTo>
                <a:cubicBezTo>
                  <a:pt x="313337" y="302109"/>
                  <a:pt x="313630" y="305909"/>
                  <a:pt x="314798" y="308246"/>
                </a:cubicBezTo>
                <a:cubicBezTo>
                  <a:pt x="312460" y="309123"/>
                  <a:pt x="310123" y="310584"/>
                  <a:pt x="308077" y="310291"/>
                </a:cubicBezTo>
                <a:cubicBezTo>
                  <a:pt x="301064" y="309123"/>
                  <a:pt x="294052" y="307661"/>
                  <a:pt x="287039" y="305909"/>
                </a:cubicBezTo>
                <a:cubicBezTo>
                  <a:pt x="283240" y="305324"/>
                  <a:pt x="280318" y="303863"/>
                  <a:pt x="281195" y="297434"/>
                </a:cubicBezTo>
                <a:close/>
                <a:moveTo>
                  <a:pt x="248614" y="295827"/>
                </a:moveTo>
                <a:cubicBezTo>
                  <a:pt x="254020" y="295900"/>
                  <a:pt x="259718" y="296558"/>
                  <a:pt x="266000" y="298895"/>
                </a:cubicBezTo>
                <a:cubicBezTo>
                  <a:pt x="262786" y="302402"/>
                  <a:pt x="261325" y="305616"/>
                  <a:pt x="259279" y="305616"/>
                </a:cubicBezTo>
                <a:cubicBezTo>
                  <a:pt x="250805" y="306201"/>
                  <a:pt x="242039" y="306201"/>
                  <a:pt x="233565" y="305908"/>
                </a:cubicBezTo>
                <a:cubicBezTo>
                  <a:pt x="231812" y="305908"/>
                  <a:pt x="229766" y="302694"/>
                  <a:pt x="228890" y="300356"/>
                </a:cubicBezTo>
                <a:cubicBezTo>
                  <a:pt x="228597" y="299480"/>
                  <a:pt x="231519" y="296265"/>
                  <a:pt x="232980" y="296265"/>
                </a:cubicBezTo>
                <a:cubicBezTo>
                  <a:pt x="238094" y="296265"/>
                  <a:pt x="243208" y="295754"/>
                  <a:pt x="248614" y="295827"/>
                </a:cubicBezTo>
                <a:close/>
                <a:moveTo>
                  <a:pt x="196747" y="288084"/>
                </a:moveTo>
                <a:cubicBezTo>
                  <a:pt x="200838" y="283409"/>
                  <a:pt x="204052" y="284285"/>
                  <a:pt x="206682" y="290129"/>
                </a:cubicBezTo>
                <a:cubicBezTo>
                  <a:pt x="208143" y="293636"/>
                  <a:pt x="209896" y="296850"/>
                  <a:pt x="211942" y="301233"/>
                </a:cubicBezTo>
                <a:cubicBezTo>
                  <a:pt x="203760" y="308246"/>
                  <a:pt x="197624" y="308538"/>
                  <a:pt x="187981" y="301233"/>
                </a:cubicBezTo>
                <a:cubicBezTo>
                  <a:pt x="190903" y="296850"/>
                  <a:pt x="193533" y="292175"/>
                  <a:pt x="196747" y="288084"/>
                </a:cubicBezTo>
                <a:close/>
                <a:moveTo>
                  <a:pt x="42753" y="287792"/>
                </a:moveTo>
                <a:cubicBezTo>
                  <a:pt x="43922" y="289545"/>
                  <a:pt x="45968" y="291591"/>
                  <a:pt x="45968" y="293051"/>
                </a:cubicBezTo>
                <a:cubicBezTo>
                  <a:pt x="45383" y="298019"/>
                  <a:pt x="32234" y="313214"/>
                  <a:pt x="25805" y="316721"/>
                </a:cubicBezTo>
                <a:cubicBezTo>
                  <a:pt x="23759" y="308831"/>
                  <a:pt x="28142" y="300942"/>
                  <a:pt x="42753" y="287792"/>
                </a:cubicBezTo>
                <a:close/>
                <a:moveTo>
                  <a:pt x="75773" y="247759"/>
                </a:moveTo>
                <a:cubicBezTo>
                  <a:pt x="74604" y="260324"/>
                  <a:pt x="65546" y="267629"/>
                  <a:pt x="57364" y="277565"/>
                </a:cubicBezTo>
                <a:cubicBezTo>
                  <a:pt x="55610" y="274058"/>
                  <a:pt x="54149" y="272304"/>
                  <a:pt x="54442" y="271136"/>
                </a:cubicBezTo>
                <a:cubicBezTo>
                  <a:pt x="55610" y="265000"/>
                  <a:pt x="67007" y="251850"/>
                  <a:pt x="75773" y="247759"/>
                </a:cubicBezTo>
                <a:close/>
                <a:moveTo>
                  <a:pt x="230058" y="244544"/>
                </a:moveTo>
                <a:cubicBezTo>
                  <a:pt x="230643" y="243668"/>
                  <a:pt x="233857" y="243960"/>
                  <a:pt x="235025" y="244836"/>
                </a:cubicBezTo>
                <a:cubicBezTo>
                  <a:pt x="236194" y="245713"/>
                  <a:pt x="237363" y="248635"/>
                  <a:pt x="236779" y="249219"/>
                </a:cubicBezTo>
                <a:cubicBezTo>
                  <a:pt x="231227" y="257109"/>
                  <a:pt x="225091" y="264999"/>
                  <a:pt x="219246" y="272888"/>
                </a:cubicBezTo>
                <a:cubicBezTo>
                  <a:pt x="218954" y="273180"/>
                  <a:pt x="217785" y="273180"/>
                  <a:pt x="215740" y="273765"/>
                </a:cubicBezTo>
                <a:cubicBezTo>
                  <a:pt x="214863" y="272011"/>
                  <a:pt x="212233" y="269089"/>
                  <a:pt x="212818" y="268213"/>
                </a:cubicBezTo>
                <a:cubicBezTo>
                  <a:pt x="218370" y="260031"/>
                  <a:pt x="224214" y="252142"/>
                  <a:pt x="230058" y="244544"/>
                </a:cubicBezTo>
                <a:close/>
                <a:moveTo>
                  <a:pt x="108792" y="207142"/>
                </a:moveTo>
                <a:cubicBezTo>
                  <a:pt x="103824" y="217369"/>
                  <a:pt x="97981" y="226427"/>
                  <a:pt x="89214" y="233441"/>
                </a:cubicBezTo>
                <a:cubicBezTo>
                  <a:pt x="83663" y="231103"/>
                  <a:pt x="84539" y="228473"/>
                  <a:pt x="86877" y="224675"/>
                </a:cubicBezTo>
                <a:cubicBezTo>
                  <a:pt x="97104" y="208895"/>
                  <a:pt x="100902" y="205681"/>
                  <a:pt x="108792" y="207142"/>
                </a:cubicBezTo>
                <a:close/>
                <a:moveTo>
                  <a:pt x="258987" y="203636"/>
                </a:moveTo>
                <a:cubicBezTo>
                  <a:pt x="262494" y="199252"/>
                  <a:pt x="265708" y="199837"/>
                  <a:pt x="270092" y="206265"/>
                </a:cubicBezTo>
                <a:cubicBezTo>
                  <a:pt x="263371" y="215324"/>
                  <a:pt x="256650" y="224090"/>
                  <a:pt x="250513" y="232272"/>
                </a:cubicBezTo>
                <a:cubicBezTo>
                  <a:pt x="244377" y="230518"/>
                  <a:pt x="241163" y="228181"/>
                  <a:pt x="244669" y="223213"/>
                </a:cubicBezTo>
                <a:cubicBezTo>
                  <a:pt x="249345" y="216493"/>
                  <a:pt x="254020" y="210064"/>
                  <a:pt x="258987" y="203636"/>
                </a:cubicBezTo>
                <a:close/>
                <a:moveTo>
                  <a:pt x="131292" y="163604"/>
                </a:moveTo>
                <a:cubicBezTo>
                  <a:pt x="133922" y="160097"/>
                  <a:pt x="138013" y="160682"/>
                  <a:pt x="141227" y="166234"/>
                </a:cubicBezTo>
                <a:cubicBezTo>
                  <a:pt x="135091" y="175877"/>
                  <a:pt x="129247" y="185519"/>
                  <a:pt x="118143" y="194286"/>
                </a:cubicBezTo>
                <a:cubicBezTo>
                  <a:pt x="117559" y="189318"/>
                  <a:pt x="116098" y="186104"/>
                  <a:pt x="116975" y="184643"/>
                </a:cubicBezTo>
                <a:cubicBezTo>
                  <a:pt x="121357" y="177337"/>
                  <a:pt x="126032" y="170032"/>
                  <a:pt x="131292" y="163604"/>
                </a:cubicBezTo>
                <a:close/>
                <a:moveTo>
                  <a:pt x="297558" y="159806"/>
                </a:moveTo>
                <a:cubicBezTo>
                  <a:pt x="298435" y="160097"/>
                  <a:pt x="299312" y="161851"/>
                  <a:pt x="299896" y="163020"/>
                </a:cubicBezTo>
                <a:cubicBezTo>
                  <a:pt x="299312" y="164481"/>
                  <a:pt x="299312" y="165942"/>
                  <a:pt x="298435" y="167111"/>
                </a:cubicBezTo>
                <a:cubicBezTo>
                  <a:pt x="293760" y="173831"/>
                  <a:pt x="289084" y="180552"/>
                  <a:pt x="283824" y="186688"/>
                </a:cubicBezTo>
                <a:cubicBezTo>
                  <a:pt x="282655" y="188149"/>
                  <a:pt x="279149" y="187857"/>
                  <a:pt x="276811" y="188442"/>
                </a:cubicBezTo>
                <a:cubicBezTo>
                  <a:pt x="276519" y="185812"/>
                  <a:pt x="275058" y="182597"/>
                  <a:pt x="275935" y="181136"/>
                </a:cubicBezTo>
                <a:cubicBezTo>
                  <a:pt x="280610" y="173831"/>
                  <a:pt x="285870" y="167111"/>
                  <a:pt x="291422" y="160390"/>
                </a:cubicBezTo>
                <a:cubicBezTo>
                  <a:pt x="292298" y="159221"/>
                  <a:pt x="295513" y="159513"/>
                  <a:pt x="297558" y="159806"/>
                </a:cubicBezTo>
                <a:close/>
                <a:moveTo>
                  <a:pt x="124571" y="131168"/>
                </a:moveTo>
                <a:cubicBezTo>
                  <a:pt x="124864" y="132337"/>
                  <a:pt x="125448" y="133506"/>
                  <a:pt x="125741" y="134675"/>
                </a:cubicBezTo>
                <a:cubicBezTo>
                  <a:pt x="123111" y="136428"/>
                  <a:pt x="120481" y="139642"/>
                  <a:pt x="118143" y="139642"/>
                </a:cubicBezTo>
                <a:cubicBezTo>
                  <a:pt x="108500" y="139057"/>
                  <a:pt x="98273" y="143441"/>
                  <a:pt x="87169" y="132337"/>
                </a:cubicBezTo>
                <a:cubicBezTo>
                  <a:pt x="101487" y="127954"/>
                  <a:pt x="112883" y="128538"/>
                  <a:pt x="124571" y="131168"/>
                </a:cubicBezTo>
                <a:close/>
                <a:moveTo>
                  <a:pt x="151162" y="129707"/>
                </a:moveTo>
                <a:cubicBezTo>
                  <a:pt x="153792" y="129707"/>
                  <a:pt x="156714" y="129707"/>
                  <a:pt x="159344" y="129999"/>
                </a:cubicBezTo>
                <a:cubicBezTo>
                  <a:pt x="160513" y="129999"/>
                  <a:pt x="161681" y="130876"/>
                  <a:pt x="162851" y="131460"/>
                </a:cubicBezTo>
                <a:cubicBezTo>
                  <a:pt x="162266" y="141980"/>
                  <a:pt x="159636" y="145486"/>
                  <a:pt x="148532" y="148993"/>
                </a:cubicBezTo>
                <a:cubicBezTo>
                  <a:pt x="147656" y="146363"/>
                  <a:pt x="147071" y="143148"/>
                  <a:pt x="145610" y="140811"/>
                </a:cubicBezTo>
                <a:cubicBezTo>
                  <a:pt x="140350" y="130584"/>
                  <a:pt x="140643" y="129999"/>
                  <a:pt x="151162" y="129707"/>
                </a:cubicBezTo>
                <a:close/>
                <a:moveTo>
                  <a:pt x="40708" y="125909"/>
                </a:moveTo>
                <a:cubicBezTo>
                  <a:pt x="50058" y="127370"/>
                  <a:pt x="59117" y="128831"/>
                  <a:pt x="68175" y="130876"/>
                </a:cubicBezTo>
                <a:cubicBezTo>
                  <a:pt x="69344" y="131168"/>
                  <a:pt x="70220" y="133506"/>
                  <a:pt x="71390" y="134967"/>
                </a:cubicBezTo>
                <a:cubicBezTo>
                  <a:pt x="59117" y="140519"/>
                  <a:pt x="49182" y="138766"/>
                  <a:pt x="38370" y="128831"/>
                </a:cubicBezTo>
                <a:cubicBezTo>
                  <a:pt x="38954" y="127954"/>
                  <a:pt x="40123" y="125909"/>
                  <a:pt x="40708" y="125909"/>
                </a:cubicBezTo>
                <a:close/>
                <a:moveTo>
                  <a:pt x="325318" y="116266"/>
                </a:moveTo>
                <a:cubicBezTo>
                  <a:pt x="330285" y="118019"/>
                  <a:pt x="331454" y="121526"/>
                  <a:pt x="329409" y="125032"/>
                </a:cubicBezTo>
                <a:cubicBezTo>
                  <a:pt x="324733" y="132045"/>
                  <a:pt x="319474" y="139059"/>
                  <a:pt x="314214" y="145487"/>
                </a:cubicBezTo>
                <a:cubicBezTo>
                  <a:pt x="313338" y="146656"/>
                  <a:pt x="309247" y="147240"/>
                  <a:pt x="308662" y="146656"/>
                </a:cubicBezTo>
                <a:cubicBezTo>
                  <a:pt x="307201" y="144902"/>
                  <a:pt x="306032" y="141396"/>
                  <a:pt x="306909" y="139935"/>
                </a:cubicBezTo>
                <a:cubicBezTo>
                  <a:pt x="312753" y="131753"/>
                  <a:pt x="317136" y="122110"/>
                  <a:pt x="325318" y="116266"/>
                </a:cubicBezTo>
                <a:close/>
                <a:moveTo>
                  <a:pt x="4474" y="87045"/>
                </a:moveTo>
                <a:cubicBezTo>
                  <a:pt x="7688" y="87629"/>
                  <a:pt x="10318" y="87629"/>
                  <a:pt x="10611" y="88214"/>
                </a:cubicBezTo>
                <a:cubicBezTo>
                  <a:pt x="14994" y="97857"/>
                  <a:pt x="22591" y="105747"/>
                  <a:pt x="22883" y="116851"/>
                </a:cubicBezTo>
                <a:cubicBezTo>
                  <a:pt x="11779" y="110130"/>
                  <a:pt x="5058" y="101363"/>
                  <a:pt x="4474" y="87045"/>
                </a:cubicBezTo>
                <a:close/>
                <a:moveTo>
                  <a:pt x="348402" y="69805"/>
                </a:moveTo>
                <a:cubicBezTo>
                  <a:pt x="355122" y="79740"/>
                  <a:pt x="352785" y="92305"/>
                  <a:pt x="340804" y="105746"/>
                </a:cubicBezTo>
                <a:cubicBezTo>
                  <a:pt x="339051" y="103116"/>
                  <a:pt x="336129" y="100487"/>
                  <a:pt x="336422" y="98733"/>
                </a:cubicBezTo>
                <a:cubicBezTo>
                  <a:pt x="338759" y="89675"/>
                  <a:pt x="341681" y="80617"/>
                  <a:pt x="344895" y="71558"/>
                </a:cubicBezTo>
                <a:cubicBezTo>
                  <a:pt x="345188" y="70682"/>
                  <a:pt x="347233" y="70389"/>
                  <a:pt x="348402" y="69805"/>
                </a:cubicBezTo>
                <a:close/>
                <a:moveTo>
                  <a:pt x="12364" y="36785"/>
                </a:moveTo>
                <a:cubicBezTo>
                  <a:pt x="13533" y="37078"/>
                  <a:pt x="15578" y="39415"/>
                  <a:pt x="15286" y="40585"/>
                </a:cubicBezTo>
                <a:cubicBezTo>
                  <a:pt x="12656" y="49935"/>
                  <a:pt x="9442" y="58994"/>
                  <a:pt x="6227" y="68344"/>
                </a:cubicBezTo>
                <a:cubicBezTo>
                  <a:pt x="6227" y="68636"/>
                  <a:pt x="4766" y="68636"/>
                  <a:pt x="3305" y="69221"/>
                </a:cubicBezTo>
                <a:cubicBezTo>
                  <a:pt x="2429" y="68052"/>
                  <a:pt x="91" y="66298"/>
                  <a:pt x="383" y="65422"/>
                </a:cubicBezTo>
                <a:cubicBezTo>
                  <a:pt x="2721" y="56364"/>
                  <a:pt x="5058" y="47305"/>
                  <a:pt x="7981" y="38539"/>
                </a:cubicBezTo>
                <a:cubicBezTo>
                  <a:pt x="8273" y="37370"/>
                  <a:pt x="11195" y="36494"/>
                  <a:pt x="12364" y="36785"/>
                </a:cubicBezTo>
                <a:close/>
                <a:moveTo>
                  <a:pt x="282071" y="30357"/>
                </a:moveTo>
                <a:cubicBezTo>
                  <a:pt x="298728" y="30357"/>
                  <a:pt x="312169" y="37078"/>
                  <a:pt x="319182" y="53149"/>
                </a:cubicBezTo>
                <a:cubicBezTo>
                  <a:pt x="325903" y="68929"/>
                  <a:pt x="322396" y="83247"/>
                  <a:pt x="312461" y="96688"/>
                </a:cubicBezTo>
                <a:cubicBezTo>
                  <a:pt x="268630" y="155714"/>
                  <a:pt x="224799" y="215032"/>
                  <a:pt x="180968" y="274058"/>
                </a:cubicBezTo>
                <a:lnTo>
                  <a:pt x="156363" y="306189"/>
                </a:lnTo>
                <a:lnTo>
                  <a:pt x="156421" y="306785"/>
                </a:lnTo>
                <a:cubicBezTo>
                  <a:pt x="152623" y="312630"/>
                  <a:pt x="149117" y="318474"/>
                  <a:pt x="144441" y="325779"/>
                </a:cubicBezTo>
                <a:lnTo>
                  <a:pt x="174511" y="326947"/>
                </a:lnTo>
                <a:lnTo>
                  <a:pt x="285870" y="326655"/>
                </a:lnTo>
                <a:cubicBezTo>
                  <a:pt x="306909" y="326947"/>
                  <a:pt x="322396" y="344772"/>
                  <a:pt x="322104" y="366395"/>
                </a:cubicBezTo>
                <a:cubicBezTo>
                  <a:pt x="321811" y="387142"/>
                  <a:pt x="306617" y="404382"/>
                  <a:pt x="285870" y="404674"/>
                </a:cubicBezTo>
                <a:cubicBezTo>
                  <a:pt x="248760" y="404966"/>
                  <a:pt x="211649" y="404089"/>
                  <a:pt x="174247" y="404089"/>
                </a:cubicBezTo>
                <a:lnTo>
                  <a:pt x="174247" y="404085"/>
                </a:lnTo>
                <a:lnTo>
                  <a:pt x="112006" y="402922"/>
                </a:lnTo>
                <a:cubicBezTo>
                  <a:pt x="97980" y="402630"/>
                  <a:pt x="83662" y="402922"/>
                  <a:pt x="69636" y="402922"/>
                </a:cubicBezTo>
                <a:cubicBezTo>
                  <a:pt x="39246" y="402630"/>
                  <a:pt x="21421" y="372240"/>
                  <a:pt x="37493" y="346233"/>
                </a:cubicBezTo>
                <a:cubicBezTo>
                  <a:pt x="47720" y="329578"/>
                  <a:pt x="59993" y="314383"/>
                  <a:pt x="71681" y="298604"/>
                </a:cubicBezTo>
                <a:cubicBezTo>
                  <a:pt x="96811" y="264124"/>
                  <a:pt x="121941" y="229643"/>
                  <a:pt x="147071" y="194870"/>
                </a:cubicBezTo>
                <a:cubicBezTo>
                  <a:pt x="148532" y="192533"/>
                  <a:pt x="150578" y="190779"/>
                  <a:pt x="152331" y="188734"/>
                </a:cubicBezTo>
                <a:lnTo>
                  <a:pt x="152332" y="189005"/>
                </a:lnTo>
                <a:lnTo>
                  <a:pt x="152332" y="188733"/>
                </a:lnTo>
                <a:cubicBezTo>
                  <a:pt x="162267" y="174707"/>
                  <a:pt x="172202" y="160681"/>
                  <a:pt x="182137" y="146948"/>
                </a:cubicBezTo>
                <a:cubicBezTo>
                  <a:pt x="189149" y="137305"/>
                  <a:pt x="196163" y="128247"/>
                  <a:pt x="202883" y="118604"/>
                </a:cubicBezTo>
                <a:cubicBezTo>
                  <a:pt x="204929" y="115974"/>
                  <a:pt x="206097" y="112759"/>
                  <a:pt x="208728" y="107208"/>
                </a:cubicBezTo>
                <a:cubicBezTo>
                  <a:pt x="188273" y="107208"/>
                  <a:pt x="170448" y="107208"/>
                  <a:pt x="152624" y="107208"/>
                </a:cubicBezTo>
                <a:lnTo>
                  <a:pt x="152624" y="107208"/>
                </a:lnTo>
                <a:cubicBezTo>
                  <a:pt x="124572" y="107500"/>
                  <a:pt x="96228" y="108084"/>
                  <a:pt x="68176" y="107500"/>
                </a:cubicBezTo>
                <a:cubicBezTo>
                  <a:pt x="47428" y="107208"/>
                  <a:pt x="33403" y="91137"/>
                  <a:pt x="31649" y="70974"/>
                </a:cubicBezTo>
                <a:cubicBezTo>
                  <a:pt x="30188" y="51689"/>
                  <a:pt x="46844" y="32111"/>
                  <a:pt x="66714" y="31526"/>
                </a:cubicBezTo>
                <a:cubicBezTo>
                  <a:pt x="95351" y="30650"/>
                  <a:pt x="123987" y="31234"/>
                  <a:pt x="152624" y="30942"/>
                </a:cubicBezTo>
                <a:lnTo>
                  <a:pt x="152624" y="30941"/>
                </a:lnTo>
                <a:cubicBezTo>
                  <a:pt x="195870" y="30649"/>
                  <a:pt x="239117" y="30357"/>
                  <a:pt x="282071" y="30357"/>
                </a:cubicBezTo>
                <a:close/>
                <a:moveTo>
                  <a:pt x="329116" y="23929"/>
                </a:moveTo>
                <a:cubicBezTo>
                  <a:pt x="331162" y="23345"/>
                  <a:pt x="334960" y="22760"/>
                  <a:pt x="336129" y="24221"/>
                </a:cubicBezTo>
                <a:cubicBezTo>
                  <a:pt x="343142" y="31819"/>
                  <a:pt x="349278" y="40001"/>
                  <a:pt x="349278" y="53735"/>
                </a:cubicBezTo>
                <a:cubicBezTo>
                  <a:pt x="345480" y="52565"/>
                  <a:pt x="341973" y="52274"/>
                  <a:pt x="341097" y="50812"/>
                </a:cubicBezTo>
                <a:cubicBezTo>
                  <a:pt x="336713" y="44092"/>
                  <a:pt x="332623" y="37078"/>
                  <a:pt x="328824" y="29773"/>
                </a:cubicBezTo>
                <a:cubicBezTo>
                  <a:pt x="327947" y="28312"/>
                  <a:pt x="328532" y="24221"/>
                  <a:pt x="329116" y="23929"/>
                </a:cubicBezTo>
                <a:close/>
                <a:moveTo>
                  <a:pt x="50350" y="3474"/>
                </a:moveTo>
                <a:cubicBezTo>
                  <a:pt x="51811" y="3474"/>
                  <a:pt x="53272" y="5227"/>
                  <a:pt x="54149" y="6688"/>
                </a:cubicBezTo>
                <a:cubicBezTo>
                  <a:pt x="54733" y="7565"/>
                  <a:pt x="53856" y="9903"/>
                  <a:pt x="53272" y="10194"/>
                </a:cubicBezTo>
                <a:cubicBezTo>
                  <a:pt x="44214" y="14285"/>
                  <a:pt x="34863" y="18377"/>
                  <a:pt x="25805" y="22175"/>
                </a:cubicBezTo>
                <a:cubicBezTo>
                  <a:pt x="25220" y="22468"/>
                  <a:pt x="24928" y="21591"/>
                  <a:pt x="24636" y="21298"/>
                </a:cubicBezTo>
                <a:cubicBezTo>
                  <a:pt x="28143" y="12825"/>
                  <a:pt x="42461" y="2889"/>
                  <a:pt x="50350" y="3474"/>
                </a:cubicBezTo>
                <a:close/>
                <a:moveTo>
                  <a:pt x="128078" y="1136"/>
                </a:moveTo>
                <a:cubicBezTo>
                  <a:pt x="137429" y="552"/>
                  <a:pt x="146779" y="844"/>
                  <a:pt x="156422" y="1136"/>
                </a:cubicBezTo>
                <a:cubicBezTo>
                  <a:pt x="157298" y="1136"/>
                  <a:pt x="158467" y="3474"/>
                  <a:pt x="161097" y="6396"/>
                </a:cubicBezTo>
                <a:cubicBezTo>
                  <a:pt x="149117" y="11948"/>
                  <a:pt x="137720" y="8734"/>
                  <a:pt x="124279" y="9318"/>
                </a:cubicBezTo>
                <a:cubicBezTo>
                  <a:pt x="126032" y="5520"/>
                  <a:pt x="126909" y="1429"/>
                  <a:pt x="128078" y="1136"/>
                </a:cubicBezTo>
                <a:close/>
                <a:moveTo>
                  <a:pt x="232396" y="1136"/>
                </a:moveTo>
                <a:cubicBezTo>
                  <a:pt x="241747" y="844"/>
                  <a:pt x="251098" y="844"/>
                  <a:pt x="260448" y="1136"/>
                </a:cubicBezTo>
                <a:cubicBezTo>
                  <a:pt x="261617" y="1136"/>
                  <a:pt x="263955" y="3766"/>
                  <a:pt x="263955" y="4350"/>
                </a:cubicBezTo>
                <a:cubicBezTo>
                  <a:pt x="263371" y="6104"/>
                  <a:pt x="261910" y="8734"/>
                  <a:pt x="260448" y="9026"/>
                </a:cubicBezTo>
                <a:cubicBezTo>
                  <a:pt x="256065" y="9611"/>
                  <a:pt x="251682" y="9318"/>
                  <a:pt x="246715" y="9611"/>
                </a:cubicBezTo>
                <a:cubicBezTo>
                  <a:pt x="242040" y="9318"/>
                  <a:pt x="237364" y="9318"/>
                  <a:pt x="232396" y="8734"/>
                </a:cubicBezTo>
                <a:cubicBezTo>
                  <a:pt x="231227" y="8441"/>
                  <a:pt x="229474" y="6104"/>
                  <a:pt x="229474" y="4935"/>
                </a:cubicBezTo>
                <a:cubicBezTo>
                  <a:pt x="229474" y="3474"/>
                  <a:pt x="231227" y="1136"/>
                  <a:pt x="232396" y="1136"/>
                </a:cubicBezTo>
                <a:close/>
                <a:moveTo>
                  <a:pt x="207559" y="844"/>
                </a:moveTo>
                <a:cubicBezTo>
                  <a:pt x="209020" y="844"/>
                  <a:pt x="211650" y="3474"/>
                  <a:pt x="211650" y="4935"/>
                </a:cubicBezTo>
                <a:cubicBezTo>
                  <a:pt x="211650" y="6396"/>
                  <a:pt x="209312" y="9026"/>
                  <a:pt x="207850" y="9026"/>
                </a:cubicBezTo>
                <a:cubicBezTo>
                  <a:pt x="203468" y="9610"/>
                  <a:pt x="199084" y="9318"/>
                  <a:pt x="194409" y="9318"/>
                </a:cubicBezTo>
                <a:cubicBezTo>
                  <a:pt x="194409" y="9318"/>
                  <a:pt x="194409" y="9610"/>
                  <a:pt x="194409" y="9610"/>
                </a:cubicBezTo>
                <a:cubicBezTo>
                  <a:pt x="190026" y="9318"/>
                  <a:pt x="185350" y="9610"/>
                  <a:pt x="180968" y="8734"/>
                </a:cubicBezTo>
                <a:cubicBezTo>
                  <a:pt x="179507" y="8441"/>
                  <a:pt x="177753" y="6104"/>
                  <a:pt x="177461" y="4350"/>
                </a:cubicBezTo>
                <a:cubicBezTo>
                  <a:pt x="177169" y="3474"/>
                  <a:pt x="179507" y="1136"/>
                  <a:pt x="180675" y="1136"/>
                </a:cubicBezTo>
                <a:cubicBezTo>
                  <a:pt x="189734" y="844"/>
                  <a:pt x="198500" y="552"/>
                  <a:pt x="207559" y="844"/>
                </a:cubicBezTo>
                <a:close/>
                <a:moveTo>
                  <a:pt x="287038" y="260"/>
                </a:moveTo>
                <a:cubicBezTo>
                  <a:pt x="288499" y="-325"/>
                  <a:pt x="290544" y="260"/>
                  <a:pt x="295220" y="260"/>
                </a:cubicBezTo>
                <a:cubicBezTo>
                  <a:pt x="299019" y="1429"/>
                  <a:pt x="305739" y="3182"/>
                  <a:pt x="311876" y="6104"/>
                </a:cubicBezTo>
                <a:cubicBezTo>
                  <a:pt x="313629" y="6981"/>
                  <a:pt x="314505" y="10195"/>
                  <a:pt x="315675" y="12240"/>
                </a:cubicBezTo>
                <a:cubicBezTo>
                  <a:pt x="313337" y="13117"/>
                  <a:pt x="310999" y="15455"/>
                  <a:pt x="308954" y="15162"/>
                </a:cubicBezTo>
                <a:cubicBezTo>
                  <a:pt x="301356" y="13994"/>
                  <a:pt x="293759" y="12240"/>
                  <a:pt x="286453" y="9903"/>
                </a:cubicBezTo>
                <a:cubicBezTo>
                  <a:pt x="284408" y="9318"/>
                  <a:pt x="282947" y="6688"/>
                  <a:pt x="281194" y="4935"/>
                </a:cubicBezTo>
                <a:cubicBezTo>
                  <a:pt x="283240" y="3474"/>
                  <a:pt x="284701" y="1429"/>
                  <a:pt x="287038" y="260"/>
                </a:cubicBezTo>
                <a:close/>
                <a:moveTo>
                  <a:pt x="89433" y="5"/>
                </a:moveTo>
                <a:cubicBezTo>
                  <a:pt x="95643" y="-32"/>
                  <a:pt x="101925" y="1721"/>
                  <a:pt x="105870" y="5228"/>
                </a:cubicBezTo>
                <a:cubicBezTo>
                  <a:pt x="97689" y="11072"/>
                  <a:pt x="81909" y="11364"/>
                  <a:pt x="73435" y="5520"/>
                </a:cubicBezTo>
                <a:cubicBezTo>
                  <a:pt x="77088" y="1867"/>
                  <a:pt x="83224" y="41"/>
                  <a:pt x="89433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55" name="Google Shape;555;p21"/>
          <p:cNvGrpSpPr/>
          <p:nvPr/>
        </p:nvGrpSpPr>
        <p:grpSpPr>
          <a:xfrm>
            <a:off x="236721" y="6226483"/>
            <a:ext cx="11718598" cy="490008"/>
            <a:chOff x="179996" y="156983"/>
            <a:chExt cx="11718598" cy="490008"/>
          </a:xfrm>
        </p:grpSpPr>
        <p:sp>
          <p:nvSpPr>
            <p:cNvPr id="556" name="Google Shape;556;p21"/>
            <p:cNvSpPr/>
            <p:nvPr/>
          </p:nvSpPr>
          <p:spPr>
            <a:xfrm>
              <a:off x="1504728" y="160014"/>
              <a:ext cx="482531" cy="483946"/>
            </a:xfrm>
            <a:custGeom>
              <a:avLst/>
              <a:gdLst/>
              <a:ahLst/>
              <a:cxnLst/>
              <a:rect l="l" t="t" r="r" b="b"/>
              <a:pathLst>
                <a:path w="482531" h="483946" extrusionOk="0">
                  <a:moveTo>
                    <a:pt x="165133" y="432421"/>
                  </a:moveTo>
                  <a:cubicBezTo>
                    <a:pt x="189381" y="435450"/>
                    <a:pt x="213628" y="441512"/>
                    <a:pt x="237875" y="447574"/>
                  </a:cubicBezTo>
                  <a:cubicBezTo>
                    <a:pt x="246969" y="449594"/>
                    <a:pt x="253031" y="459699"/>
                    <a:pt x="261114" y="465759"/>
                  </a:cubicBezTo>
                  <a:cubicBezTo>
                    <a:pt x="253031" y="470813"/>
                    <a:pt x="244949" y="476875"/>
                    <a:pt x="235855" y="480915"/>
                  </a:cubicBezTo>
                  <a:cubicBezTo>
                    <a:pt x="231813" y="482935"/>
                    <a:pt x="226762" y="480915"/>
                    <a:pt x="221710" y="480915"/>
                  </a:cubicBezTo>
                  <a:cubicBezTo>
                    <a:pt x="221710" y="481926"/>
                    <a:pt x="221710" y="482935"/>
                    <a:pt x="220699" y="483946"/>
                  </a:cubicBezTo>
                  <a:cubicBezTo>
                    <a:pt x="198472" y="477884"/>
                    <a:pt x="176247" y="471821"/>
                    <a:pt x="154020" y="463739"/>
                  </a:cubicBezTo>
                  <a:cubicBezTo>
                    <a:pt x="147957" y="461719"/>
                    <a:pt x="145937" y="449594"/>
                    <a:pt x="141895" y="442523"/>
                  </a:cubicBezTo>
                  <a:cubicBezTo>
                    <a:pt x="149977" y="438481"/>
                    <a:pt x="158060" y="431410"/>
                    <a:pt x="165133" y="432421"/>
                  </a:cubicBezTo>
                  <a:close/>
                  <a:moveTo>
                    <a:pt x="406600" y="377861"/>
                  </a:moveTo>
                  <a:cubicBezTo>
                    <a:pt x="408622" y="381903"/>
                    <a:pt x="412662" y="384934"/>
                    <a:pt x="415693" y="387964"/>
                  </a:cubicBezTo>
                  <a:cubicBezTo>
                    <a:pt x="413673" y="396048"/>
                    <a:pt x="415693" y="409182"/>
                    <a:pt x="410642" y="413222"/>
                  </a:cubicBezTo>
                  <a:cubicBezTo>
                    <a:pt x="387404" y="431409"/>
                    <a:pt x="363156" y="447574"/>
                    <a:pt x="337898" y="462728"/>
                  </a:cubicBezTo>
                  <a:cubicBezTo>
                    <a:pt x="333858" y="464750"/>
                    <a:pt x="321733" y="461719"/>
                    <a:pt x="318702" y="456667"/>
                  </a:cubicBezTo>
                  <a:cubicBezTo>
                    <a:pt x="315670" y="452625"/>
                    <a:pt x="315670" y="439491"/>
                    <a:pt x="319713" y="436460"/>
                  </a:cubicBezTo>
                  <a:cubicBezTo>
                    <a:pt x="348000" y="416253"/>
                    <a:pt x="377301" y="397057"/>
                    <a:pt x="406600" y="377861"/>
                  </a:cubicBezTo>
                  <a:close/>
                  <a:moveTo>
                    <a:pt x="29747" y="304108"/>
                  </a:moveTo>
                  <a:cubicBezTo>
                    <a:pt x="41870" y="312190"/>
                    <a:pt x="48943" y="315222"/>
                    <a:pt x="52983" y="321284"/>
                  </a:cubicBezTo>
                  <a:cubicBezTo>
                    <a:pt x="68139" y="342500"/>
                    <a:pt x="83293" y="364727"/>
                    <a:pt x="96429" y="387966"/>
                  </a:cubicBezTo>
                  <a:cubicBezTo>
                    <a:pt x="99460" y="394028"/>
                    <a:pt x="98449" y="408171"/>
                    <a:pt x="94409" y="411202"/>
                  </a:cubicBezTo>
                  <a:cubicBezTo>
                    <a:pt x="89355" y="415244"/>
                    <a:pt x="74202" y="414233"/>
                    <a:pt x="70159" y="409182"/>
                  </a:cubicBezTo>
                  <a:cubicBezTo>
                    <a:pt x="51974" y="385946"/>
                    <a:pt x="35810" y="360687"/>
                    <a:pt x="21665" y="335429"/>
                  </a:cubicBezTo>
                  <a:cubicBezTo>
                    <a:pt x="18634" y="329366"/>
                    <a:pt x="26716" y="317242"/>
                    <a:pt x="29747" y="304108"/>
                  </a:cubicBezTo>
                  <a:close/>
                  <a:moveTo>
                    <a:pt x="468230" y="225302"/>
                  </a:moveTo>
                  <a:cubicBezTo>
                    <a:pt x="473282" y="231364"/>
                    <a:pt x="482375" y="238436"/>
                    <a:pt x="482375" y="244498"/>
                  </a:cubicBezTo>
                  <a:cubicBezTo>
                    <a:pt x="483386" y="280870"/>
                    <a:pt x="480355" y="315222"/>
                    <a:pt x="447014" y="353614"/>
                  </a:cubicBezTo>
                  <a:cubicBezTo>
                    <a:pt x="440952" y="336438"/>
                    <a:pt x="433881" y="327345"/>
                    <a:pt x="434890" y="319262"/>
                  </a:cubicBezTo>
                  <a:cubicBezTo>
                    <a:pt x="438932" y="292995"/>
                    <a:pt x="443983" y="267736"/>
                    <a:pt x="451054" y="242478"/>
                  </a:cubicBezTo>
                  <a:cubicBezTo>
                    <a:pt x="453077" y="235405"/>
                    <a:pt x="462168" y="231364"/>
                    <a:pt x="468230" y="225302"/>
                  </a:cubicBezTo>
                  <a:close/>
                  <a:moveTo>
                    <a:pt x="41872" y="140435"/>
                  </a:moveTo>
                  <a:cubicBezTo>
                    <a:pt x="45914" y="148517"/>
                    <a:pt x="52985" y="156600"/>
                    <a:pt x="51974" y="163673"/>
                  </a:cubicBezTo>
                  <a:cubicBezTo>
                    <a:pt x="48943" y="187921"/>
                    <a:pt x="43892" y="213179"/>
                    <a:pt x="36821" y="237427"/>
                  </a:cubicBezTo>
                  <a:cubicBezTo>
                    <a:pt x="34800" y="245509"/>
                    <a:pt x="23687" y="251572"/>
                    <a:pt x="17625" y="258643"/>
                  </a:cubicBezTo>
                  <a:cubicBezTo>
                    <a:pt x="11562" y="250561"/>
                    <a:pt x="5500" y="242478"/>
                    <a:pt x="449" y="233384"/>
                  </a:cubicBezTo>
                  <a:cubicBezTo>
                    <a:pt x="-562" y="229344"/>
                    <a:pt x="449" y="224293"/>
                    <a:pt x="449" y="212168"/>
                  </a:cubicBezTo>
                  <a:cubicBezTo>
                    <a:pt x="5500" y="196003"/>
                    <a:pt x="10551" y="172765"/>
                    <a:pt x="19645" y="151549"/>
                  </a:cubicBezTo>
                  <a:cubicBezTo>
                    <a:pt x="21665" y="145486"/>
                    <a:pt x="33789" y="143466"/>
                    <a:pt x="41872" y="140435"/>
                  </a:cubicBezTo>
                  <a:close/>
                  <a:moveTo>
                    <a:pt x="245958" y="108103"/>
                  </a:moveTo>
                  <a:cubicBezTo>
                    <a:pt x="319713" y="109114"/>
                    <a:pt x="377301" y="166702"/>
                    <a:pt x="378312" y="239446"/>
                  </a:cubicBezTo>
                  <a:cubicBezTo>
                    <a:pt x="378312" y="313199"/>
                    <a:pt x="318702" y="374830"/>
                    <a:pt x="244949" y="375841"/>
                  </a:cubicBezTo>
                  <a:cubicBezTo>
                    <a:pt x="170185" y="375841"/>
                    <a:pt x="110574" y="317242"/>
                    <a:pt x="111585" y="240455"/>
                  </a:cubicBezTo>
                  <a:cubicBezTo>
                    <a:pt x="111585" y="163671"/>
                    <a:pt x="169173" y="107094"/>
                    <a:pt x="245958" y="108103"/>
                  </a:cubicBezTo>
                  <a:close/>
                  <a:moveTo>
                    <a:pt x="392457" y="63651"/>
                  </a:moveTo>
                  <a:cubicBezTo>
                    <a:pt x="454085" y="98003"/>
                    <a:pt x="476313" y="145486"/>
                    <a:pt x="444994" y="175796"/>
                  </a:cubicBezTo>
                  <a:cubicBezTo>
                    <a:pt x="425798" y="147509"/>
                    <a:pt x="404579" y="120228"/>
                    <a:pt x="387405" y="91941"/>
                  </a:cubicBezTo>
                  <a:cubicBezTo>
                    <a:pt x="383363" y="85878"/>
                    <a:pt x="390435" y="73754"/>
                    <a:pt x="392457" y="63651"/>
                  </a:cubicBezTo>
                  <a:close/>
                  <a:moveTo>
                    <a:pt x="159592" y="16842"/>
                  </a:moveTo>
                  <a:cubicBezTo>
                    <a:pt x="168733" y="17931"/>
                    <a:pt x="173469" y="28539"/>
                    <a:pt x="174227" y="41421"/>
                  </a:cubicBezTo>
                  <a:cubicBezTo>
                    <a:pt x="147957" y="59608"/>
                    <a:pt x="122699" y="79813"/>
                    <a:pt x="94409" y="96989"/>
                  </a:cubicBezTo>
                  <a:cubicBezTo>
                    <a:pt x="89358" y="100020"/>
                    <a:pt x="77235" y="96989"/>
                    <a:pt x="70162" y="91938"/>
                  </a:cubicBezTo>
                  <a:cubicBezTo>
                    <a:pt x="67131" y="89917"/>
                    <a:pt x="68142" y="74762"/>
                    <a:pt x="72182" y="71730"/>
                  </a:cubicBezTo>
                  <a:cubicBezTo>
                    <a:pt x="97440" y="52534"/>
                    <a:pt x="121690" y="34350"/>
                    <a:pt x="148968" y="19194"/>
                  </a:cubicBezTo>
                  <a:cubicBezTo>
                    <a:pt x="153010" y="17173"/>
                    <a:pt x="156546" y="16479"/>
                    <a:pt x="159592" y="16842"/>
                  </a:cubicBezTo>
                  <a:close/>
                  <a:moveTo>
                    <a:pt x="243937" y="0"/>
                  </a:moveTo>
                  <a:cubicBezTo>
                    <a:pt x="279298" y="2020"/>
                    <a:pt x="317691" y="3031"/>
                    <a:pt x="353054" y="36372"/>
                  </a:cubicBezTo>
                  <a:cubicBezTo>
                    <a:pt x="338909" y="43444"/>
                    <a:pt x="330827" y="51526"/>
                    <a:pt x="323754" y="50517"/>
                  </a:cubicBezTo>
                  <a:cubicBezTo>
                    <a:pt x="296474" y="46475"/>
                    <a:pt x="269196" y="41424"/>
                    <a:pt x="241917" y="34350"/>
                  </a:cubicBezTo>
                  <a:cubicBezTo>
                    <a:pt x="235855" y="33341"/>
                    <a:pt x="226761" y="22227"/>
                    <a:pt x="227772" y="19196"/>
                  </a:cubicBezTo>
                  <a:cubicBezTo>
                    <a:pt x="229792" y="11114"/>
                    <a:pt x="237875" y="0"/>
                    <a:pt x="24393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" name="Google Shape;557;p21"/>
            <p:cNvSpPr/>
            <p:nvPr/>
          </p:nvSpPr>
          <p:spPr>
            <a:xfrm>
              <a:off x="179996" y="158673"/>
              <a:ext cx="482076" cy="486627"/>
            </a:xfrm>
            <a:custGeom>
              <a:avLst/>
              <a:gdLst/>
              <a:ahLst/>
              <a:cxnLst/>
              <a:rect l="l" t="t" r="r" b="b"/>
              <a:pathLst>
                <a:path w="482076" h="486627" extrusionOk="0">
                  <a:moveTo>
                    <a:pt x="165780" y="438483"/>
                  </a:moveTo>
                  <a:cubicBezTo>
                    <a:pt x="190027" y="441514"/>
                    <a:pt x="215286" y="447577"/>
                    <a:pt x="238524" y="453639"/>
                  </a:cubicBezTo>
                  <a:cubicBezTo>
                    <a:pt x="245596" y="455659"/>
                    <a:pt x="249638" y="464752"/>
                    <a:pt x="255700" y="470815"/>
                  </a:cubicBezTo>
                  <a:cubicBezTo>
                    <a:pt x="248627" y="475866"/>
                    <a:pt x="242564" y="481928"/>
                    <a:pt x="235493" y="484959"/>
                  </a:cubicBezTo>
                  <a:cubicBezTo>
                    <a:pt x="229431" y="487988"/>
                    <a:pt x="222359" y="485968"/>
                    <a:pt x="206194" y="485968"/>
                  </a:cubicBezTo>
                  <a:cubicBezTo>
                    <a:pt x="196090" y="482937"/>
                    <a:pt x="175882" y="479906"/>
                    <a:pt x="156686" y="472835"/>
                  </a:cubicBezTo>
                  <a:cubicBezTo>
                    <a:pt x="148604" y="469804"/>
                    <a:pt x="144564" y="457679"/>
                    <a:pt x="138501" y="449597"/>
                  </a:cubicBezTo>
                  <a:cubicBezTo>
                    <a:pt x="147595" y="445556"/>
                    <a:pt x="156686" y="437474"/>
                    <a:pt x="165780" y="438483"/>
                  </a:cubicBezTo>
                  <a:close/>
                  <a:moveTo>
                    <a:pt x="403333" y="388092"/>
                  </a:moveTo>
                  <a:cubicBezTo>
                    <a:pt x="408511" y="390492"/>
                    <a:pt x="412805" y="396049"/>
                    <a:pt x="416341" y="404131"/>
                  </a:cubicBezTo>
                  <a:cubicBezTo>
                    <a:pt x="398154" y="436463"/>
                    <a:pt x="366833" y="453637"/>
                    <a:pt x="333495" y="467782"/>
                  </a:cubicBezTo>
                  <a:cubicBezTo>
                    <a:pt x="317328" y="474855"/>
                    <a:pt x="311267" y="463742"/>
                    <a:pt x="307225" y="447577"/>
                  </a:cubicBezTo>
                  <a:cubicBezTo>
                    <a:pt x="332484" y="428379"/>
                    <a:pt x="358751" y="409185"/>
                    <a:pt x="385020" y="390997"/>
                  </a:cubicBezTo>
                  <a:cubicBezTo>
                    <a:pt x="392093" y="386451"/>
                    <a:pt x="398155" y="385693"/>
                    <a:pt x="403333" y="388092"/>
                  </a:cubicBezTo>
                  <a:close/>
                  <a:moveTo>
                    <a:pt x="34438" y="309161"/>
                  </a:moveTo>
                  <a:cubicBezTo>
                    <a:pt x="56665" y="340482"/>
                    <a:pt x="76870" y="367760"/>
                    <a:pt x="95058" y="396050"/>
                  </a:cubicBezTo>
                  <a:cubicBezTo>
                    <a:pt x="98089" y="400090"/>
                    <a:pt x="94047" y="411203"/>
                    <a:pt x="90006" y="416255"/>
                  </a:cubicBezTo>
                  <a:cubicBezTo>
                    <a:pt x="87984" y="419286"/>
                    <a:pt x="76870" y="420297"/>
                    <a:pt x="73841" y="417266"/>
                  </a:cubicBezTo>
                  <a:cubicBezTo>
                    <a:pt x="46561" y="396050"/>
                    <a:pt x="27365" y="366749"/>
                    <a:pt x="18273" y="333408"/>
                  </a:cubicBezTo>
                  <a:cubicBezTo>
                    <a:pt x="16251" y="328357"/>
                    <a:pt x="26356" y="320275"/>
                    <a:pt x="34438" y="309161"/>
                  </a:cubicBezTo>
                  <a:close/>
                  <a:moveTo>
                    <a:pt x="466856" y="229346"/>
                  </a:moveTo>
                  <a:cubicBezTo>
                    <a:pt x="471908" y="236417"/>
                    <a:pt x="483021" y="243491"/>
                    <a:pt x="482012" y="249553"/>
                  </a:cubicBezTo>
                  <a:cubicBezTo>
                    <a:pt x="475950" y="283903"/>
                    <a:pt x="478981" y="322295"/>
                    <a:pt x="441598" y="356647"/>
                  </a:cubicBezTo>
                  <a:cubicBezTo>
                    <a:pt x="436547" y="340482"/>
                    <a:pt x="430484" y="331389"/>
                    <a:pt x="431495" y="322295"/>
                  </a:cubicBezTo>
                  <a:cubicBezTo>
                    <a:pt x="434526" y="298048"/>
                    <a:pt x="438569" y="273801"/>
                    <a:pt x="445640" y="249553"/>
                  </a:cubicBezTo>
                  <a:cubicBezTo>
                    <a:pt x="447660" y="241469"/>
                    <a:pt x="459785" y="236417"/>
                    <a:pt x="466856" y="229346"/>
                  </a:cubicBezTo>
                  <a:close/>
                  <a:moveTo>
                    <a:pt x="37469" y="145488"/>
                  </a:moveTo>
                  <a:cubicBezTo>
                    <a:pt x="41509" y="145488"/>
                    <a:pt x="48583" y="154582"/>
                    <a:pt x="48583" y="158622"/>
                  </a:cubicBezTo>
                  <a:cubicBezTo>
                    <a:pt x="39489" y="193985"/>
                    <a:pt x="40500" y="231366"/>
                    <a:pt x="24335" y="263696"/>
                  </a:cubicBezTo>
                  <a:cubicBezTo>
                    <a:pt x="19282" y="264707"/>
                    <a:pt x="15242" y="264707"/>
                    <a:pt x="11200" y="263696"/>
                  </a:cubicBezTo>
                  <a:cubicBezTo>
                    <a:pt x="7159" y="257635"/>
                    <a:pt x="-923" y="250562"/>
                    <a:pt x="86" y="245511"/>
                  </a:cubicBezTo>
                  <a:cubicBezTo>
                    <a:pt x="5137" y="215201"/>
                    <a:pt x="11200" y="184891"/>
                    <a:pt x="18273" y="154582"/>
                  </a:cubicBezTo>
                  <a:cubicBezTo>
                    <a:pt x="19282" y="150539"/>
                    <a:pt x="30396" y="145488"/>
                    <a:pt x="37469" y="145488"/>
                  </a:cubicBezTo>
                  <a:close/>
                  <a:moveTo>
                    <a:pt x="243575" y="112147"/>
                  </a:moveTo>
                  <a:cubicBezTo>
                    <a:pt x="316319" y="116189"/>
                    <a:pt x="371887" y="169735"/>
                    <a:pt x="372898" y="244500"/>
                  </a:cubicBezTo>
                  <a:cubicBezTo>
                    <a:pt x="372898" y="321284"/>
                    <a:pt x="317330" y="379883"/>
                    <a:pt x="241555" y="380895"/>
                  </a:cubicBezTo>
                  <a:cubicBezTo>
                    <a:pt x="168810" y="381906"/>
                    <a:pt x="108191" y="319264"/>
                    <a:pt x="107182" y="245511"/>
                  </a:cubicBezTo>
                  <a:cubicBezTo>
                    <a:pt x="106170" y="186911"/>
                    <a:pt x="160728" y="109116"/>
                    <a:pt x="243575" y="112147"/>
                  </a:cubicBezTo>
                  <a:close/>
                  <a:moveTo>
                    <a:pt x="392092" y="64662"/>
                  </a:moveTo>
                  <a:cubicBezTo>
                    <a:pt x="431495" y="89920"/>
                    <a:pt x="448671" y="123261"/>
                    <a:pt x="461805" y="157611"/>
                  </a:cubicBezTo>
                  <a:cubicBezTo>
                    <a:pt x="463827" y="162665"/>
                    <a:pt x="453723" y="171756"/>
                    <a:pt x="445640" y="185901"/>
                  </a:cubicBezTo>
                  <a:cubicBezTo>
                    <a:pt x="421393" y="151551"/>
                    <a:pt x="400177" y="122250"/>
                    <a:pt x="380979" y="90932"/>
                  </a:cubicBezTo>
                  <a:cubicBezTo>
                    <a:pt x="378959" y="87900"/>
                    <a:pt x="387041" y="76787"/>
                    <a:pt x="392092" y="64662"/>
                  </a:cubicBezTo>
                  <a:close/>
                  <a:moveTo>
                    <a:pt x="149617" y="17176"/>
                  </a:moveTo>
                  <a:cubicBezTo>
                    <a:pt x="158709" y="24247"/>
                    <a:pt x="166791" y="26270"/>
                    <a:pt x="167802" y="31321"/>
                  </a:cubicBezTo>
                  <a:cubicBezTo>
                    <a:pt x="169822" y="37383"/>
                    <a:pt x="169822" y="49506"/>
                    <a:pt x="165782" y="51526"/>
                  </a:cubicBezTo>
                  <a:cubicBezTo>
                    <a:pt x="140524" y="69713"/>
                    <a:pt x="115265" y="86889"/>
                    <a:pt x="88998" y="103054"/>
                  </a:cubicBezTo>
                  <a:cubicBezTo>
                    <a:pt x="84955" y="105074"/>
                    <a:pt x="74853" y="103054"/>
                    <a:pt x="72830" y="100023"/>
                  </a:cubicBezTo>
                  <a:cubicBezTo>
                    <a:pt x="69799" y="93961"/>
                    <a:pt x="66770" y="81836"/>
                    <a:pt x="69799" y="79816"/>
                  </a:cubicBezTo>
                  <a:cubicBezTo>
                    <a:pt x="95058" y="57588"/>
                    <a:pt x="122339" y="38392"/>
                    <a:pt x="149617" y="17176"/>
                  </a:cubicBezTo>
                  <a:close/>
                  <a:moveTo>
                    <a:pt x="246606" y="0"/>
                  </a:moveTo>
                  <a:cubicBezTo>
                    <a:pt x="277925" y="9094"/>
                    <a:pt x="304194" y="14145"/>
                    <a:pt x="328442" y="23239"/>
                  </a:cubicBezTo>
                  <a:cubicBezTo>
                    <a:pt x="334504" y="25259"/>
                    <a:pt x="336524" y="37383"/>
                    <a:pt x="339555" y="45466"/>
                  </a:cubicBezTo>
                  <a:cubicBezTo>
                    <a:pt x="331473" y="49506"/>
                    <a:pt x="323390" y="56578"/>
                    <a:pt x="316319" y="55569"/>
                  </a:cubicBezTo>
                  <a:cubicBezTo>
                    <a:pt x="293081" y="52537"/>
                    <a:pt x="270854" y="46475"/>
                    <a:pt x="247615" y="42435"/>
                  </a:cubicBezTo>
                  <a:cubicBezTo>
                    <a:pt x="234482" y="40413"/>
                    <a:pt x="219328" y="37383"/>
                    <a:pt x="223368" y="21216"/>
                  </a:cubicBezTo>
                  <a:cubicBezTo>
                    <a:pt x="225388" y="12125"/>
                    <a:pt x="239533" y="6062"/>
                    <a:pt x="2466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21"/>
            <p:cNvSpPr/>
            <p:nvPr/>
          </p:nvSpPr>
          <p:spPr>
            <a:xfrm>
              <a:off x="841904" y="159296"/>
              <a:ext cx="482992" cy="485381"/>
            </a:xfrm>
            <a:custGeom>
              <a:avLst/>
              <a:gdLst/>
              <a:ahLst/>
              <a:cxnLst/>
              <a:rect l="l" t="t" r="r" b="b"/>
              <a:pathLst>
                <a:path w="482992" h="485381" extrusionOk="0">
                  <a:moveTo>
                    <a:pt x="167601" y="438482"/>
                  </a:moveTo>
                  <a:cubicBezTo>
                    <a:pt x="191848" y="441511"/>
                    <a:pt x="216098" y="447574"/>
                    <a:pt x="240345" y="452625"/>
                  </a:cubicBezTo>
                  <a:cubicBezTo>
                    <a:pt x="249439" y="454647"/>
                    <a:pt x="249439" y="454647"/>
                    <a:pt x="254490" y="481926"/>
                  </a:cubicBezTo>
                  <a:cubicBezTo>
                    <a:pt x="218118" y="490009"/>
                    <a:pt x="185788" y="482935"/>
                    <a:pt x="156488" y="470812"/>
                  </a:cubicBezTo>
                  <a:cubicBezTo>
                    <a:pt x="149416" y="467781"/>
                    <a:pt x="147396" y="454647"/>
                    <a:pt x="143354" y="446565"/>
                  </a:cubicBezTo>
                  <a:cubicBezTo>
                    <a:pt x="151436" y="443534"/>
                    <a:pt x="159519" y="437471"/>
                    <a:pt x="167601" y="438482"/>
                  </a:cubicBezTo>
                  <a:close/>
                  <a:moveTo>
                    <a:pt x="397702" y="389482"/>
                  </a:moveTo>
                  <a:cubicBezTo>
                    <a:pt x="401491" y="389734"/>
                    <a:pt x="405532" y="390492"/>
                    <a:pt x="409068" y="390997"/>
                  </a:cubicBezTo>
                  <a:cubicBezTo>
                    <a:pt x="413110" y="392008"/>
                    <a:pt x="414119" y="398070"/>
                    <a:pt x="416141" y="402110"/>
                  </a:cubicBezTo>
                  <a:cubicBezTo>
                    <a:pt x="414119" y="407161"/>
                    <a:pt x="413110" y="412213"/>
                    <a:pt x="410079" y="415244"/>
                  </a:cubicBezTo>
                  <a:cubicBezTo>
                    <a:pt x="385831" y="432420"/>
                    <a:pt x="362593" y="449596"/>
                    <a:pt x="337335" y="464749"/>
                  </a:cubicBezTo>
                  <a:cubicBezTo>
                    <a:pt x="332283" y="467781"/>
                    <a:pt x="321170" y="460709"/>
                    <a:pt x="313087" y="458689"/>
                  </a:cubicBezTo>
                  <a:cubicBezTo>
                    <a:pt x="316118" y="450607"/>
                    <a:pt x="316118" y="439491"/>
                    <a:pt x="322181" y="435451"/>
                  </a:cubicBezTo>
                  <a:cubicBezTo>
                    <a:pt x="343397" y="419286"/>
                    <a:pt x="365624" y="405141"/>
                    <a:pt x="387852" y="390997"/>
                  </a:cubicBezTo>
                  <a:cubicBezTo>
                    <a:pt x="390377" y="389481"/>
                    <a:pt x="393913" y="389229"/>
                    <a:pt x="397702" y="389482"/>
                  </a:cubicBezTo>
                  <a:close/>
                  <a:moveTo>
                    <a:pt x="39289" y="315221"/>
                  </a:moveTo>
                  <a:cubicBezTo>
                    <a:pt x="41309" y="317241"/>
                    <a:pt x="47372" y="320273"/>
                    <a:pt x="50403" y="325324"/>
                  </a:cubicBezTo>
                  <a:cubicBezTo>
                    <a:pt x="65557" y="346540"/>
                    <a:pt x="81722" y="368767"/>
                    <a:pt x="94857" y="390995"/>
                  </a:cubicBezTo>
                  <a:cubicBezTo>
                    <a:pt x="97889" y="397057"/>
                    <a:pt x="93846" y="407159"/>
                    <a:pt x="93846" y="416253"/>
                  </a:cubicBezTo>
                  <a:cubicBezTo>
                    <a:pt x="85764" y="415244"/>
                    <a:pt x="73639" y="417264"/>
                    <a:pt x="69599" y="412213"/>
                  </a:cubicBezTo>
                  <a:cubicBezTo>
                    <a:pt x="52423" y="389986"/>
                    <a:pt x="35247" y="367758"/>
                    <a:pt x="22113" y="343511"/>
                  </a:cubicBezTo>
                  <a:cubicBezTo>
                    <a:pt x="14031" y="329366"/>
                    <a:pt x="24133" y="314210"/>
                    <a:pt x="39289" y="315221"/>
                  </a:cubicBezTo>
                  <a:close/>
                  <a:moveTo>
                    <a:pt x="466657" y="229346"/>
                  </a:moveTo>
                  <a:cubicBezTo>
                    <a:pt x="470697" y="228334"/>
                    <a:pt x="477771" y="235406"/>
                    <a:pt x="479791" y="239448"/>
                  </a:cubicBezTo>
                  <a:cubicBezTo>
                    <a:pt x="490905" y="268747"/>
                    <a:pt x="471708" y="328357"/>
                    <a:pt x="443419" y="348562"/>
                  </a:cubicBezTo>
                  <a:cubicBezTo>
                    <a:pt x="438367" y="343511"/>
                    <a:pt x="435336" y="340480"/>
                    <a:pt x="435336" y="338459"/>
                  </a:cubicBezTo>
                  <a:cubicBezTo>
                    <a:pt x="439378" y="306130"/>
                    <a:pt x="443419" y="273800"/>
                    <a:pt x="449481" y="241468"/>
                  </a:cubicBezTo>
                  <a:cubicBezTo>
                    <a:pt x="450492" y="236417"/>
                    <a:pt x="459584" y="230355"/>
                    <a:pt x="466657" y="229346"/>
                  </a:cubicBezTo>
                  <a:close/>
                  <a:moveTo>
                    <a:pt x="39289" y="144477"/>
                  </a:moveTo>
                  <a:cubicBezTo>
                    <a:pt x="43331" y="152559"/>
                    <a:pt x="50402" y="160642"/>
                    <a:pt x="49393" y="167715"/>
                  </a:cubicBezTo>
                  <a:cubicBezTo>
                    <a:pt x="46362" y="192974"/>
                    <a:pt x="42320" y="217221"/>
                    <a:pt x="35249" y="241469"/>
                  </a:cubicBezTo>
                  <a:cubicBezTo>
                    <a:pt x="33226" y="249551"/>
                    <a:pt x="22113" y="255614"/>
                    <a:pt x="15041" y="262685"/>
                  </a:cubicBezTo>
                  <a:cubicBezTo>
                    <a:pt x="9990" y="255614"/>
                    <a:pt x="4939" y="248542"/>
                    <a:pt x="897" y="241469"/>
                  </a:cubicBezTo>
                  <a:cubicBezTo>
                    <a:pt x="-1123" y="236417"/>
                    <a:pt x="897" y="230355"/>
                    <a:pt x="897" y="215199"/>
                  </a:cubicBezTo>
                  <a:cubicBezTo>
                    <a:pt x="4939" y="202065"/>
                    <a:pt x="9990" y="178829"/>
                    <a:pt x="18073" y="157611"/>
                  </a:cubicBezTo>
                  <a:cubicBezTo>
                    <a:pt x="20093" y="151551"/>
                    <a:pt x="32217" y="148519"/>
                    <a:pt x="39289" y="144477"/>
                  </a:cubicBezTo>
                  <a:close/>
                  <a:moveTo>
                    <a:pt x="240343" y="112146"/>
                  </a:moveTo>
                  <a:cubicBezTo>
                    <a:pt x="315107" y="111135"/>
                    <a:pt x="377749" y="169734"/>
                    <a:pt x="376738" y="244498"/>
                  </a:cubicBezTo>
                  <a:cubicBezTo>
                    <a:pt x="375727" y="328356"/>
                    <a:pt x="303993" y="379882"/>
                    <a:pt x="241354" y="379882"/>
                  </a:cubicBezTo>
                  <a:cubicBezTo>
                    <a:pt x="170630" y="379882"/>
                    <a:pt x="110011" y="320274"/>
                    <a:pt x="107990" y="248540"/>
                  </a:cubicBezTo>
                  <a:cubicBezTo>
                    <a:pt x="106979" y="173776"/>
                    <a:pt x="165579" y="113157"/>
                    <a:pt x="240343" y="112146"/>
                  </a:cubicBezTo>
                  <a:close/>
                  <a:moveTo>
                    <a:pt x="403007" y="71733"/>
                  </a:moveTo>
                  <a:cubicBezTo>
                    <a:pt x="425234" y="76784"/>
                    <a:pt x="466658" y="144475"/>
                    <a:pt x="461606" y="165693"/>
                  </a:cubicBezTo>
                  <a:cubicBezTo>
                    <a:pt x="460595" y="170744"/>
                    <a:pt x="453524" y="173776"/>
                    <a:pt x="445439" y="180847"/>
                  </a:cubicBezTo>
                  <a:cubicBezTo>
                    <a:pt x="424223" y="150537"/>
                    <a:pt x="403007" y="122250"/>
                    <a:pt x="383811" y="92949"/>
                  </a:cubicBezTo>
                  <a:cubicBezTo>
                    <a:pt x="381789" y="89918"/>
                    <a:pt x="383811" y="80824"/>
                    <a:pt x="386842" y="76784"/>
                  </a:cubicBezTo>
                  <a:cubicBezTo>
                    <a:pt x="389873" y="72742"/>
                    <a:pt x="397956" y="70722"/>
                    <a:pt x="403007" y="71733"/>
                  </a:cubicBezTo>
                  <a:close/>
                  <a:moveTo>
                    <a:pt x="152445" y="22228"/>
                  </a:moveTo>
                  <a:cubicBezTo>
                    <a:pt x="154467" y="21219"/>
                    <a:pt x="164570" y="34352"/>
                    <a:pt x="171641" y="41424"/>
                  </a:cubicBezTo>
                  <a:cubicBezTo>
                    <a:pt x="143353" y="63651"/>
                    <a:pt x="114053" y="84869"/>
                    <a:pt x="77681" y="112148"/>
                  </a:cubicBezTo>
                  <a:cubicBezTo>
                    <a:pt x="73641" y="96992"/>
                    <a:pt x="67578" y="81838"/>
                    <a:pt x="69599" y="79816"/>
                  </a:cubicBezTo>
                  <a:cubicBezTo>
                    <a:pt x="95868" y="59611"/>
                    <a:pt x="124157" y="40415"/>
                    <a:pt x="152445" y="22228"/>
                  </a:cubicBezTo>
                  <a:close/>
                  <a:moveTo>
                    <a:pt x="251456" y="0"/>
                  </a:moveTo>
                  <a:cubicBezTo>
                    <a:pt x="281766" y="9094"/>
                    <a:pt x="306013" y="14145"/>
                    <a:pt x="329252" y="23239"/>
                  </a:cubicBezTo>
                  <a:cubicBezTo>
                    <a:pt x="335314" y="25259"/>
                    <a:pt x="337334" y="37383"/>
                    <a:pt x="340365" y="45466"/>
                  </a:cubicBezTo>
                  <a:cubicBezTo>
                    <a:pt x="332283" y="48495"/>
                    <a:pt x="324200" y="55569"/>
                    <a:pt x="317129" y="54557"/>
                  </a:cubicBezTo>
                  <a:cubicBezTo>
                    <a:pt x="295911" y="51528"/>
                    <a:pt x="274695" y="45466"/>
                    <a:pt x="253476" y="42435"/>
                  </a:cubicBezTo>
                  <a:cubicBezTo>
                    <a:pt x="240343" y="40413"/>
                    <a:pt x="225189" y="39404"/>
                    <a:pt x="228220" y="23239"/>
                  </a:cubicBezTo>
                  <a:cubicBezTo>
                    <a:pt x="229229" y="13134"/>
                    <a:pt x="244385" y="6062"/>
                    <a:pt x="2514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21"/>
            <p:cNvSpPr/>
            <p:nvPr/>
          </p:nvSpPr>
          <p:spPr>
            <a:xfrm>
              <a:off x="2830317" y="161790"/>
              <a:ext cx="481303" cy="480393"/>
            </a:xfrm>
            <a:custGeom>
              <a:avLst/>
              <a:gdLst/>
              <a:ahLst/>
              <a:cxnLst/>
              <a:rect l="l" t="t" r="r" b="b"/>
              <a:pathLst>
                <a:path w="481303" h="480393" extrusionOk="0">
                  <a:moveTo>
                    <a:pt x="167714" y="433767"/>
                  </a:moveTo>
                  <a:cubicBezTo>
                    <a:pt x="191961" y="436801"/>
                    <a:pt x="217219" y="441852"/>
                    <a:pt x="240458" y="448923"/>
                  </a:cubicBezTo>
                  <a:cubicBezTo>
                    <a:pt x="248540" y="450943"/>
                    <a:pt x="253592" y="462059"/>
                    <a:pt x="264705" y="474182"/>
                  </a:cubicBezTo>
                  <a:cubicBezTo>
                    <a:pt x="220251" y="487315"/>
                    <a:pt x="188932" y="477213"/>
                    <a:pt x="157611" y="466099"/>
                  </a:cubicBezTo>
                  <a:cubicBezTo>
                    <a:pt x="150540" y="464079"/>
                    <a:pt x="148518" y="449934"/>
                    <a:pt x="143466" y="441852"/>
                  </a:cubicBezTo>
                  <a:cubicBezTo>
                    <a:pt x="151549" y="438821"/>
                    <a:pt x="159631" y="432758"/>
                    <a:pt x="167714" y="433767"/>
                  </a:cubicBezTo>
                  <a:close/>
                  <a:moveTo>
                    <a:pt x="406910" y="385148"/>
                  </a:moveTo>
                  <a:cubicBezTo>
                    <a:pt x="412215" y="387800"/>
                    <a:pt x="415751" y="393357"/>
                    <a:pt x="415245" y="400429"/>
                  </a:cubicBezTo>
                  <a:cubicBezTo>
                    <a:pt x="414236" y="403460"/>
                    <a:pt x="413225" y="408511"/>
                    <a:pt x="410194" y="411543"/>
                  </a:cubicBezTo>
                  <a:cubicBezTo>
                    <a:pt x="386957" y="428719"/>
                    <a:pt x="362708" y="445895"/>
                    <a:pt x="338461" y="461048"/>
                  </a:cubicBezTo>
                  <a:cubicBezTo>
                    <a:pt x="333409" y="464080"/>
                    <a:pt x="322296" y="457008"/>
                    <a:pt x="314213" y="454986"/>
                  </a:cubicBezTo>
                  <a:cubicBezTo>
                    <a:pt x="317244" y="446904"/>
                    <a:pt x="318253" y="436801"/>
                    <a:pt x="323307" y="432759"/>
                  </a:cubicBezTo>
                  <a:cubicBezTo>
                    <a:pt x="343512" y="416594"/>
                    <a:pt x="365739" y="401440"/>
                    <a:pt x="387966" y="387295"/>
                  </a:cubicBezTo>
                  <a:cubicBezTo>
                    <a:pt x="394533" y="382749"/>
                    <a:pt x="401606" y="382496"/>
                    <a:pt x="406910" y="385148"/>
                  </a:cubicBezTo>
                  <a:close/>
                  <a:moveTo>
                    <a:pt x="36372" y="305457"/>
                  </a:moveTo>
                  <a:cubicBezTo>
                    <a:pt x="58600" y="335767"/>
                    <a:pt x="78807" y="364057"/>
                    <a:pt x="98003" y="393355"/>
                  </a:cubicBezTo>
                  <a:cubicBezTo>
                    <a:pt x="100024" y="396387"/>
                    <a:pt x="98003" y="406489"/>
                    <a:pt x="94972" y="409520"/>
                  </a:cubicBezTo>
                  <a:cubicBezTo>
                    <a:pt x="91941" y="412552"/>
                    <a:pt x="83859" y="415583"/>
                    <a:pt x="78807" y="413563"/>
                  </a:cubicBezTo>
                  <a:cubicBezTo>
                    <a:pt x="57591" y="407500"/>
                    <a:pt x="18187" y="345869"/>
                    <a:pt x="21218" y="323642"/>
                  </a:cubicBezTo>
                  <a:cubicBezTo>
                    <a:pt x="22227" y="318591"/>
                    <a:pt x="28290" y="314551"/>
                    <a:pt x="36372" y="305457"/>
                  </a:cubicBezTo>
                  <a:close/>
                  <a:moveTo>
                    <a:pt x="465761" y="225642"/>
                  </a:moveTo>
                  <a:cubicBezTo>
                    <a:pt x="470813" y="231704"/>
                    <a:pt x="480917" y="237767"/>
                    <a:pt x="480917" y="244838"/>
                  </a:cubicBezTo>
                  <a:cubicBezTo>
                    <a:pt x="482937" y="282219"/>
                    <a:pt x="477886" y="317582"/>
                    <a:pt x="445556" y="353954"/>
                  </a:cubicBezTo>
                  <a:cubicBezTo>
                    <a:pt x="438483" y="334758"/>
                    <a:pt x="433431" y="327685"/>
                    <a:pt x="434440" y="321622"/>
                  </a:cubicBezTo>
                  <a:cubicBezTo>
                    <a:pt x="437471" y="295355"/>
                    <a:pt x="441514" y="269085"/>
                    <a:pt x="447576" y="243827"/>
                  </a:cubicBezTo>
                  <a:cubicBezTo>
                    <a:pt x="449596" y="236756"/>
                    <a:pt x="459699" y="231704"/>
                    <a:pt x="465761" y="225642"/>
                  </a:cubicBezTo>
                  <a:close/>
                  <a:moveTo>
                    <a:pt x="29631" y="141531"/>
                  </a:moveTo>
                  <a:cubicBezTo>
                    <a:pt x="32394" y="141152"/>
                    <a:pt x="35614" y="141783"/>
                    <a:pt x="39403" y="143804"/>
                  </a:cubicBezTo>
                  <a:cubicBezTo>
                    <a:pt x="45466" y="146835"/>
                    <a:pt x="48497" y="161991"/>
                    <a:pt x="47486" y="171082"/>
                  </a:cubicBezTo>
                  <a:cubicBezTo>
                    <a:pt x="45466" y="192300"/>
                    <a:pt x="41423" y="213517"/>
                    <a:pt x="35361" y="234735"/>
                  </a:cubicBezTo>
                  <a:cubicBezTo>
                    <a:pt x="33341" y="243826"/>
                    <a:pt x="24247" y="255951"/>
                    <a:pt x="17176" y="256960"/>
                  </a:cubicBezTo>
                  <a:cubicBezTo>
                    <a:pt x="0" y="258982"/>
                    <a:pt x="0" y="242817"/>
                    <a:pt x="0" y="230693"/>
                  </a:cubicBezTo>
                  <a:cubicBezTo>
                    <a:pt x="1011" y="226650"/>
                    <a:pt x="1011" y="223619"/>
                    <a:pt x="1011" y="214528"/>
                  </a:cubicBezTo>
                  <a:cubicBezTo>
                    <a:pt x="5051" y="200383"/>
                    <a:pt x="9093" y="180176"/>
                    <a:pt x="14145" y="161991"/>
                  </a:cubicBezTo>
                  <a:cubicBezTo>
                    <a:pt x="17176" y="152897"/>
                    <a:pt x="21343" y="142667"/>
                    <a:pt x="29631" y="141531"/>
                  </a:cubicBezTo>
                  <a:close/>
                  <a:moveTo>
                    <a:pt x="247531" y="109456"/>
                  </a:moveTo>
                  <a:cubicBezTo>
                    <a:pt x="319264" y="111477"/>
                    <a:pt x="378873" y="172096"/>
                    <a:pt x="377864" y="243829"/>
                  </a:cubicBezTo>
                  <a:cubicBezTo>
                    <a:pt x="376853" y="314551"/>
                    <a:pt x="310171" y="379212"/>
                    <a:pt x="239449" y="376181"/>
                  </a:cubicBezTo>
                  <a:cubicBezTo>
                    <a:pt x="166705" y="373150"/>
                    <a:pt x="107094" y="308491"/>
                    <a:pt x="109117" y="235746"/>
                  </a:cubicBezTo>
                  <a:cubicBezTo>
                    <a:pt x="112148" y="165025"/>
                    <a:pt x="174787" y="107434"/>
                    <a:pt x="247531" y="109456"/>
                  </a:cubicBezTo>
                  <a:close/>
                  <a:moveTo>
                    <a:pt x="389986" y="58937"/>
                  </a:moveTo>
                  <a:cubicBezTo>
                    <a:pt x="430401" y="83184"/>
                    <a:pt x="447574" y="113494"/>
                    <a:pt x="460710" y="144815"/>
                  </a:cubicBezTo>
                  <a:cubicBezTo>
                    <a:pt x="463739" y="150877"/>
                    <a:pt x="457679" y="160980"/>
                    <a:pt x="456668" y="169062"/>
                  </a:cubicBezTo>
                  <a:cubicBezTo>
                    <a:pt x="448585" y="167042"/>
                    <a:pt x="437472" y="168053"/>
                    <a:pt x="433430" y="163000"/>
                  </a:cubicBezTo>
                  <a:cubicBezTo>
                    <a:pt x="416256" y="140772"/>
                    <a:pt x="401100" y="117536"/>
                    <a:pt x="386955" y="93289"/>
                  </a:cubicBezTo>
                  <a:cubicBezTo>
                    <a:pt x="382915" y="86215"/>
                    <a:pt x="387966" y="75102"/>
                    <a:pt x="389986" y="58937"/>
                  </a:cubicBezTo>
                  <a:close/>
                  <a:moveTo>
                    <a:pt x="147508" y="21554"/>
                  </a:moveTo>
                  <a:cubicBezTo>
                    <a:pt x="152559" y="18525"/>
                    <a:pt x="163673" y="24585"/>
                    <a:pt x="169735" y="28628"/>
                  </a:cubicBezTo>
                  <a:cubicBezTo>
                    <a:pt x="171755" y="30648"/>
                    <a:pt x="168724" y="44793"/>
                    <a:pt x="164684" y="47824"/>
                  </a:cubicBezTo>
                  <a:cubicBezTo>
                    <a:pt x="138415" y="66011"/>
                    <a:pt x="111136" y="83185"/>
                    <a:pt x="83858" y="100361"/>
                  </a:cubicBezTo>
                  <a:cubicBezTo>
                    <a:pt x="78807" y="99350"/>
                    <a:pt x="74764" y="98341"/>
                    <a:pt x="71733" y="97330"/>
                  </a:cubicBezTo>
                  <a:cubicBezTo>
                    <a:pt x="72744" y="88238"/>
                    <a:pt x="69713" y="75103"/>
                    <a:pt x="74764" y="71062"/>
                  </a:cubicBezTo>
                  <a:cubicBezTo>
                    <a:pt x="98001" y="52875"/>
                    <a:pt x="122250" y="36710"/>
                    <a:pt x="147508" y="21554"/>
                  </a:cubicBezTo>
                  <a:close/>
                  <a:moveTo>
                    <a:pt x="258722" y="118"/>
                  </a:moveTo>
                  <a:cubicBezTo>
                    <a:pt x="285481" y="1350"/>
                    <a:pt x="326589" y="11959"/>
                    <a:pt x="336439" y="22567"/>
                  </a:cubicBezTo>
                  <a:cubicBezTo>
                    <a:pt x="338459" y="26608"/>
                    <a:pt x="339470" y="30650"/>
                    <a:pt x="343510" y="37723"/>
                  </a:cubicBezTo>
                  <a:cubicBezTo>
                    <a:pt x="335428" y="42775"/>
                    <a:pt x="328356" y="50857"/>
                    <a:pt x="322294" y="49846"/>
                  </a:cubicBezTo>
                  <a:cubicBezTo>
                    <a:pt x="295015" y="45806"/>
                    <a:pt x="267737" y="40752"/>
                    <a:pt x="240458" y="33681"/>
                  </a:cubicBezTo>
                  <a:cubicBezTo>
                    <a:pt x="235407" y="32670"/>
                    <a:pt x="229345" y="23578"/>
                    <a:pt x="228333" y="16505"/>
                  </a:cubicBezTo>
                  <a:cubicBezTo>
                    <a:pt x="227322" y="12465"/>
                    <a:pt x="233385" y="5391"/>
                    <a:pt x="238436" y="2360"/>
                  </a:cubicBezTo>
                  <a:cubicBezTo>
                    <a:pt x="242478" y="339"/>
                    <a:pt x="249803" y="-292"/>
                    <a:pt x="258722" y="1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" name="Google Shape;560;p21"/>
            <p:cNvSpPr/>
            <p:nvPr/>
          </p:nvSpPr>
          <p:spPr>
            <a:xfrm>
              <a:off x="4149579" y="160694"/>
              <a:ext cx="482894" cy="482585"/>
            </a:xfrm>
            <a:custGeom>
              <a:avLst/>
              <a:gdLst/>
              <a:ahLst/>
              <a:cxnLst/>
              <a:rect l="l" t="t" r="r" b="b"/>
              <a:pathLst>
                <a:path w="482894" h="482585" extrusionOk="0">
                  <a:moveTo>
                    <a:pt x="165126" y="434441"/>
                  </a:moveTo>
                  <a:cubicBezTo>
                    <a:pt x="189373" y="437472"/>
                    <a:pt x="213621" y="442523"/>
                    <a:pt x="237868" y="448585"/>
                  </a:cubicBezTo>
                  <a:cubicBezTo>
                    <a:pt x="244941" y="450606"/>
                    <a:pt x="251004" y="458688"/>
                    <a:pt x="258075" y="463739"/>
                  </a:cubicBezTo>
                  <a:cubicBezTo>
                    <a:pt x="249993" y="469802"/>
                    <a:pt x="242919" y="475864"/>
                    <a:pt x="234837" y="480915"/>
                  </a:cubicBezTo>
                  <a:cubicBezTo>
                    <a:pt x="231808" y="483946"/>
                    <a:pt x="225745" y="481926"/>
                    <a:pt x="210590" y="481926"/>
                  </a:cubicBezTo>
                  <a:cubicBezTo>
                    <a:pt x="198465" y="478895"/>
                    <a:pt x="175229" y="473844"/>
                    <a:pt x="154013" y="464750"/>
                  </a:cubicBezTo>
                  <a:cubicBezTo>
                    <a:pt x="147950" y="462730"/>
                    <a:pt x="145930" y="450606"/>
                    <a:pt x="141888" y="443532"/>
                  </a:cubicBezTo>
                  <a:cubicBezTo>
                    <a:pt x="149970" y="440503"/>
                    <a:pt x="158053" y="433430"/>
                    <a:pt x="165126" y="434441"/>
                  </a:cubicBezTo>
                  <a:close/>
                  <a:moveTo>
                    <a:pt x="392447" y="386958"/>
                  </a:moveTo>
                  <a:cubicBezTo>
                    <a:pt x="395479" y="383924"/>
                    <a:pt x="408614" y="390998"/>
                    <a:pt x="419728" y="394029"/>
                  </a:cubicBezTo>
                  <a:cubicBezTo>
                    <a:pt x="382345" y="446566"/>
                    <a:pt x="356078" y="461720"/>
                    <a:pt x="310612" y="456668"/>
                  </a:cubicBezTo>
                  <a:cubicBezTo>
                    <a:pt x="325768" y="416256"/>
                    <a:pt x="368200" y="412214"/>
                    <a:pt x="392447" y="386958"/>
                  </a:cubicBezTo>
                  <a:close/>
                  <a:moveTo>
                    <a:pt x="35804" y="305119"/>
                  </a:moveTo>
                  <a:cubicBezTo>
                    <a:pt x="59042" y="338460"/>
                    <a:pt x="77227" y="364729"/>
                    <a:pt x="94403" y="392008"/>
                  </a:cubicBezTo>
                  <a:cubicBezTo>
                    <a:pt x="97434" y="396048"/>
                    <a:pt x="94403" y="407162"/>
                    <a:pt x="91371" y="412213"/>
                  </a:cubicBezTo>
                  <a:cubicBezTo>
                    <a:pt x="89351" y="415244"/>
                    <a:pt x="78238" y="415244"/>
                    <a:pt x="75207" y="412213"/>
                  </a:cubicBezTo>
                  <a:cubicBezTo>
                    <a:pt x="48939" y="389986"/>
                    <a:pt x="28732" y="362707"/>
                    <a:pt x="20650" y="328357"/>
                  </a:cubicBezTo>
                  <a:cubicBezTo>
                    <a:pt x="19639" y="323304"/>
                    <a:pt x="27721" y="317244"/>
                    <a:pt x="35804" y="305119"/>
                  </a:cubicBezTo>
                  <a:close/>
                  <a:moveTo>
                    <a:pt x="453067" y="228333"/>
                  </a:moveTo>
                  <a:cubicBezTo>
                    <a:pt x="475294" y="226313"/>
                    <a:pt x="485399" y="235407"/>
                    <a:pt x="482368" y="248540"/>
                  </a:cubicBezTo>
                  <a:cubicBezTo>
                    <a:pt x="477316" y="282890"/>
                    <a:pt x="480345" y="320273"/>
                    <a:pt x="445996" y="347552"/>
                  </a:cubicBezTo>
                  <a:cubicBezTo>
                    <a:pt x="439933" y="342501"/>
                    <a:pt x="431851" y="337450"/>
                    <a:pt x="431851" y="334418"/>
                  </a:cubicBezTo>
                  <a:cubicBezTo>
                    <a:pt x="438924" y="298046"/>
                    <a:pt x="447007" y="261674"/>
                    <a:pt x="453067" y="228333"/>
                  </a:cubicBezTo>
                  <a:close/>
                  <a:moveTo>
                    <a:pt x="35806" y="141446"/>
                  </a:moveTo>
                  <a:cubicBezTo>
                    <a:pt x="38837" y="142457"/>
                    <a:pt x="42877" y="143466"/>
                    <a:pt x="43888" y="145488"/>
                  </a:cubicBezTo>
                  <a:cubicBezTo>
                    <a:pt x="53991" y="182869"/>
                    <a:pt x="36815" y="217221"/>
                    <a:pt x="27723" y="251571"/>
                  </a:cubicBezTo>
                  <a:cubicBezTo>
                    <a:pt x="24692" y="261676"/>
                    <a:pt x="7516" y="256624"/>
                    <a:pt x="2465" y="245511"/>
                  </a:cubicBezTo>
                  <a:cubicBezTo>
                    <a:pt x="-6629" y="219241"/>
                    <a:pt x="10547" y="162664"/>
                    <a:pt x="35806" y="141446"/>
                  </a:cubicBezTo>
                  <a:close/>
                  <a:moveTo>
                    <a:pt x="242919" y="109114"/>
                  </a:moveTo>
                  <a:cubicBezTo>
                    <a:pt x="304550" y="107094"/>
                    <a:pt x="381334" y="167714"/>
                    <a:pt x="373252" y="245509"/>
                  </a:cubicBezTo>
                  <a:cubicBezTo>
                    <a:pt x="372241" y="320273"/>
                    <a:pt x="312632" y="378873"/>
                    <a:pt x="237868" y="376853"/>
                  </a:cubicBezTo>
                  <a:cubicBezTo>
                    <a:pt x="168155" y="374831"/>
                    <a:pt x="107536" y="313200"/>
                    <a:pt x="107536" y="242478"/>
                  </a:cubicBezTo>
                  <a:cubicBezTo>
                    <a:pt x="107536" y="168725"/>
                    <a:pt x="168155" y="112145"/>
                    <a:pt x="242919" y="109114"/>
                  </a:cubicBezTo>
                  <a:close/>
                  <a:moveTo>
                    <a:pt x="396492" y="61631"/>
                  </a:moveTo>
                  <a:cubicBezTo>
                    <a:pt x="430842" y="85878"/>
                    <a:pt x="447007" y="116188"/>
                    <a:pt x="461152" y="147509"/>
                  </a:cubicBezTo>
                  <a:cubicBezTo>
                    <a:pt x="463172" y="152560"/>
                    <a:pt x="461152" y="163674"/>
                    <a:pt x="457112" y="167716"/>
                  </a:cubicBezTo>
                  <a:cubicBezTo>
                    <a:pt x="452059" y="170747"/>
                    <a:pt x="438925" y="170747"/>
                    <a:pt x="436905" y="167716"/>
                  </a:cubicBezTo>
                  <a:cubicBezTo>
                    <a:pt x="417709" y="141447"/>
                    <a:pt x="400533" y="114168"/>
                    <a:pt x="384368" y="85878"/>
                  </a:cubicBezTo>
                  <a:cubicBezTo>
                    <a:pt x="382348" y="81838"/>
                    <a:pt x="390430" y="72745"/>
                    <a:pt x="396492" y="61631"/>
                  </a:cubicBezTo>
                  <a:close/>
                  <a:moveTo>
                    <a:pt x="150982" y="20207"/>
                  </a:moveTo>
                  <a:cubicBezTo>
                    <a:pt x="155022" y="18187"/>
                    <a:pt x="167146" y="28290"/>
                    <a:pt x="175229" y="32332"/>
                  </a:cubicBezTo>
                  <a:cubicBezTo>
                    <a:pt x="176238" y="36372"/>
                    <a:pt x="178260" y="40415"/>
                    <a:pt x="179269" y="44455"/>
                  </a:cubicBezTo>
                  <a:cubicBezTo>
                    <a:pt x="172198" y="47486"/>
                    <a:pt x="164115" y="50517"/>
                    <a:pt x="158053" y="54559"/>
                  </a:cubicBezTo>
                  <a:cubicBezTo>
                    <a:pt x="136837" y="67693"/>
                    <a:pt x="116630" y="81838"/>
                    <a:pt x="95414" y="94972"/>
                  </a:cubicBezTo>
                  <a:cubicBezTo>
                    <a:pt x="90360" y="98003"/>
                    <a:pt x="81269" y="95983"/>
                    <a:pt x="74196" y="96992"/>
                  </a:cubicBezTo>
                  <a:cubicBezTo>
                    <a:pt x="74196" y="88910"/>
                    <a:pt x="70155" y="75776"/>
                    <a:pt x="74196" y="72745"/>
                  </a:cubicBezTo>
                  <a:cubicBezTo>
                    <a:pt x="98445" y="53548"/>
                    <a:pt x="123701" y="36372"/>
                    <a:pt x="150982" y="20207"/>
                  </a:cubicBezTo>
                  <a:close/>
                  <a:moveTo>
                    <a:pt x="254036" y="0"/>
                  </a:moveTo>
                  <a:cubicBezTo>
                    <a:pt x="278283" y="6062"/>
                    <a:pt x="303541" y="10103"/>
                    <a:pt x="326779" y="18187"/>
                  </a:cubicBezTo>
                  <a:cubicBezTo>
                    <a:pt x="332842" y="20207"/>
                    <a:pt x="335871" y="34352"/>
                    <a:pt x="339913" y="43446"/>
                  </a:cubicBezTo>
                  <a:cubicBezTo>
                    <a:pt x="331831" y="45466"/>
                    <a:pt x="323748" y="51528"/>
                    <a:pt x="315666" y="50517"/>
                  </a:cubicBezTo>
                  <a:cubicBezTo>
                    <a:pt x="292428" y="47486"/>
                    <a:pt x="269189" y="44455"/>
                    <a:pt x="246964" y="38392"/>
                  </a:cubicBezTo>
                  <a:cubicBezTo>
                    <a:pt x="238880" y="36372"/>
                    <a:pt x="228777" y="27279"/>
                    <a:pt x="225746" y="19196"/>
                  </a:cubicBezTo>
                  <a:cubicBezTo>
                    <a:pt x="222715" y="8082"/>
                    <a:pt x="236860" y="1011"/>
                    <a:pt x="2540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21"/>
            <p:cNvSpPr/>
            <p:nvPr/>
          </p:nvSpPr>
          <p:spPr>
            <a:xfrm>
              <a:off x="2167092" y="160986"/>
              <a:ext cx="483393" cy="482001"/>
            </a:xfrm>
            <a:custGeom>
              <a:avLst/>
              <a:gdLst/>
              <a:ahLst/>
              <a:cxnLst/>
              <a:rect l="l" t="t" r="r" b="b"/>
              <a:pathLst>
                <a:path w="483393" h="482001" extrusionOk="0">
                  <a:moveTo>
                    <a:pt x="168439" y="433507"/>
                  </a:moveTo>
                  <a:cubicBezTo>
                    <a:pt x="192687" y="436538"/>
                    <a:pt x="216936" y="441589"/>
                    <a:pt x="241183" y="447651"/>
                  </a:cubicBezTo>
                  <a:cubicBezTo>
                    <a:pt x="248255" y="449671"/>
                    <a:pt x="254317" y="458763"/>
                    <a:pt x="256337" y="465836"/>
                  </a:cubicBezTo>
                  <a:cubicBezTo>
                    <a:pt x="257348" y="468867"/>
                    <a:pt x="248255" y="476950"/>
                    <a:pt x="242192" y="479981"/>
                  </a:cubicBezTo>
                  <a:cubicBezTo>
                    <a:pt x="236132" y="483012"/>
                    <a:pt x="229059" y="480990"/>
                    <a:pt x="213905" y="482001"/>
                  </a:cubicBezTo>
                  <a:cubicBezTo>
                    <a:pt x="200769" y="478970"/>
                    <a:pt x="179553" y="474930"/>
                    <a:pt x="159346" y="466847"/>
                  </a:cubicBezTo>
                  <a:cubicBezTo>
                    <a:pt x="151263" y="463816"/>
                    <a:pt x="147223" y="451692"/>
                    <a:pt x="141161" y="443609"/>
                  </a:cubicBezTo>
                  <a:cubicBezTo>
                    <a:pt x="150254" y="439569"/>
                    <a:pt x="159346" y="432496"/>
                    <a:pt x="168439" y="433507"/>
                  </a:cubicBezTo>
                  <a:close/>
                  <a:moveTo>
                    <a:pt x="402203" y="383495"/>
                  </a:moveTo>
                  <a:cubicBezTo>
                    <a:pt x="408139" y="384757"/>
                    <a:pt x="413444" y="389556"/>
                    <a:pt x="417990" y="399154"/>
                  </a:cubicBezTo>
                  <a:cubicBezTo>
                    <a:pt x="401825" y="428455"/>
                    <a:pt x="374545" y="445629"/>
                    <a:pt x="343226" y="458765"/>
                  </a:cubicBezTo>
                  <a:cubicBezTo>
                    <a:pt x="336152" y="461796"/>
                    <a:pt x="325039" y="455733"/>
                    <a:pt x="314936" y="452702"/>
                  </a:cubicBezTo>
                  <a:cubicBezTo>
                    <a:pt x="317967" y="444620"/>
                    <a:pt x="319988" y="434517"/>
                    <a:pt x="325039" y="429464"/>
                  </a:cubicBezTo>
                  <a:cubicBezTo>
                    <a:pt x="343226" y="415319"/>
                    <a:pt x="362422" y="402186"/>
                    <a:pt x="382629" y="389052"/>
                  </a:cubicBezTo>
                  <a:cubicBezTo>
                    <a:pt x="389701" y="384505"/>
                    <a:pt x="396268" y="382232"/>
                    <a:pt x="402203" y="383495"/>
                  </a:cubicBezTo>
                  <a:close/>
                  <a:moveTo>
                    <a:pt x="37095" y="305194"/>
                  </a:moveTo>
                  <a:cubicBezTo>
                    <a:pt x="58311" y="336515"/>
                    <a:pt x="78519" y="363793"/>
                    <a:pt x="96704" y="392081"/>
                  </a:cubicBezTo>
                  <a:cubicBezTo>
                    <a:pt x="98726" y="396123"/>
                    <a:pt x="97715" y="405217"/>
                    <a:pt x="93673" y="408248"/>
                  </a:cubicBezTo>
                  <a:cubicBezTo>
                    <a:pt x="90643" y="411279"/>
                    <a:pt x="81550" y="413299"/>
                    <a:pt x="77508" y="411279"/>
                  </a:cubicBezTo>
                  <a:cubicBezTo>
                    <a:pt x="58311" y="405217"/>
                    <a:pt x="18908" y="344597"/>
                    <a:pt x="20930" y="324390"/>
                  </a:cubicBezTo>
                  <a:cubicBezTo>
                    <a:pt x="20930" y="319339"/>
                    <a:pt x="29013" y="314288"/>
                    <a:pt x="37095" y="305194"/>
                  </a:cubicBezTo>
                  <a:close/>
                  <a:moveTo>
                    <a:pt x="455371" y="218307"/>
                  </a:moveTo>
                  <a:cubicBezTo>
                    <a:pt x="468505" y="230432"/>
                    <a:pt x="479618" y="235483"/>
                    <a:pt x="481638" y="243565"/>
                  </a:cubicBezTo>
                  <a:cubicBezTo>
                    <a:pt x="489723" y="267813"/>
                    <a:pt x="468505" y="322370"/>
                    <a:pt x="446277" y="343588"/>
                  </a:cubicBezTo>
                  <a:cubicBezTo>
                    <a:pt x="443246" y="341568"/>
                    <a:pt x="438195" y="339546"/>
                    <a:pt x="435164" y="336515"/>
                  </a:cubicBezTo>
                  <a:cubicBezTo>
                    <a:pt x="432132" y="333486"/>
                    <a:pt x="430112" y="327423"/>
                    <a:pt x="430112" y="324392"/>
                  </a:cubicBezTo>
                  <a:cubicBezTo>
                    <a:pt x="437186" y="292060"/>
                    <a:pt x="445268" y="258719"/>
                    <a:pt x="455371" y="218307"/>
                  </a:cubicBezTo>
                  <a:close/>
                  <a:moveTo>
                    <a:pt x="37097" y="140512"/>
                  </a:moveTo>
                  <a:cubicBezTo>
                    <a:pt x="40128" y="143543"/>
                    <a:pt x="47200" y="146574"/>
                    <a:pt x="47200" y="148594"/>
                  </a:cubicBezTo>
                  <a:cubicBezTo>
                    <a:pt x="42149" y="181935"/>
                    <a:pt x="37097" y="215276"/>
                    <a:pt x="31035" y="248617"/>
                  </a:cubicBezTo>
                  <a:cubicBezTo>
                    <a:pt x="30024" y="251649"/>
                    <a:pt x="20933" y="256700"/>
                    <a:pt x="15879" y="255691"/>
                  </a:cubicBezTo>
                  <a:cubicBezTo>
                    <a:pt x="10828" y="254680"/>
                    <a:pt x="4766" y="249629"/>
                    <a:pt x="2746" y="244577"/>
                  </a:cubicBezTo>
                  <a:cubicBezTo>
                    <a:pt x="-7357" y="218308"/>
                    <a:pt x="11839" y="160719"/>
                    <a:pt x="37097" y="140512"/>
                  </a:cubicBezTo>
                  <a:close/>
                  <a:moveTo>
                    <a:pt x="245223" y="108182"/>
                  </a:moveTo>
                  <a:cubicBezTo>
                    <a:pt x="320999" y="112222"/>
                    <a:pt x="374547" y="167791"/>
                    <a:pt x="373536" y="246597"/>
                  </a:cubicBezTo>
                  <a:cubicBezTo>
                    <a:pt x="372525" y="320351"/>
                    <a:pt x="310896" y="378950"/>
                    <a:pt x="236132" y="375919"/>
                  </a:cubicBezTo>
                  <a:cubicBezTo>
                    <a:pt x="167428" y="373899"/>
                    <a:pt x="106808" y="309237"/>
                    <a:pt x="107819" y="239524"/>
                  </a:cubicBezTo>
                  <a:cubicBezTo>
                    <a:pt x="108830" y="179915"/>
                    <a:pt x="163387" y="104140"/>
                    <a:pt x="245223" y="108182"/>
                  </a:cubicBezTo>
                  <a:close/>
                  <a:moveTo>
                    <a:pt x="390710" y="69788"/>
                  </a:moveTo>
                  <a:cubicBezTo>
                    <a:pt x="398792" y="70799"/>
                    <a:pt x="410917" y="69788"/>
                    <a:pt x="413948" y="74839"/>
                  </a:cubicBezTo>
                  <a:cubicBezTo>
                    <a:pt x="431124" y="98078"/>
                    <a:pt x="448298" y="122325"/>
                    <a:pt x="462443" y="147584"/>
                  </a:cubicBezTo>
                  <a:cubicBezTo>
                    <a:pt x="470525" y="162737"/>
                    <a:pt x="457391" y="168800"/>
                    <a:pt x="442238" y="172842"/>
                  </a:cubicBezTo>
                  <a:cubicBezTo>
                    <a:pt x="424051" y="145564"/>
                    <a:pt x="405866" y="122325"/>
                    <a:pt x="390710" y="98078"/>
                  </a:cubicBezTo>
                  <a:cubicBezTo>
                    <a:pt x="386670" y="91006"/>
                    <a:pt x="390710" y="79891"/>
                    <a:pt x="390710" y="69788"/>
                  </a:cubicBezTo>
                  <a:close/>
                  <a:moveTo>
                    <a:pt x="150252" y="18261"/>
                  </a:moveTo>
                  <a:cubicBezTo>
                    <a:pt x="155303" y="17250"/>
                    <a:pt x="166417" y="27353"/>
                    <a:pt x="177531" y="33415"/>
                  </a:cubicBezTo>
                  <a:cubicBezTo>
                    <a:pt x="170459" y="42509"/>
                    <a:pt x="167428" y="48571"/>
                    <a:pt x="162377" y="51600"/>
                  </a:cubicBezTo>
                  <a:cubicBezTo>
                    <a:pt x="140150" y="66756"/>
                    <a:pt x="118933" y="81909"/>
                    <a:pt x="95695" y="94034"/>
                  </a:cubicBezTo>
                  <a:cubicBezTo>
                    <a:pt x="89633" y="97065"/>
                    <a:pt x="78519" y="95045"/>
                    <a:pt x="71448" y="91003"/>
                  </a:cubicBezTo>
                  <a:cubicBezTo>
                    <a:pt x="69425" y="89994"/>
                    <a:pt x="69425" y="73827"/>
                    <a:pt x="73468" y="70798"/>
                  </a:cubicBezTo>
                  <a:cubicBezTo>
                    <a:pt x="98726" y="51600"/>
                    <a:pt x="123985" y="34426"/>
                    <a:pt x="150252" y="18261"/>
                  </a:cubicBezTo>
                  <a:close/>
                  <a:moveTo>
                    <a:pt x="244212" y="77"/>
                  </a:moveTo>
                  <a:cubicBezTo>
                    <a:pt x="273513" y="4117"/>
                    <a:pt x="301800" y="11190"/>
                    <a:pt x="331102" y="18262"/>
                  </a:cubicBezTo>
                  <a:cubicBezTo>
                    <a:pt x="336153" y="19273"/>
                    <a:pt x="342215" y="30386"/>
                    <a:pt x="341204" y="36449"/>
                  </a:cubicBezTo>
                  <a:cubicBezTo>
                    <a:pt x="340195" y="42511"/>
                    <a:pt x="331102" y="51603"/>
                    <a:pt x="327059" y="50594"/>
                  </a:cubicBezTo>
                  <a:cubicBezTo>
                    <a:pt x="293718" y="44531"/>
                    <a:pt x="261388" y="35438"/>
                    <a:pt x="228047" y="27355"/>
                  </a:cubicBezTo>
                  <a:cubicBezTo>
                    <a:pt x="226027" y="27355"/>
                    <a:pt x="225016" y="23315"/>
                    <a:pt x="219965" y="14221"/>
                  </a:cubicBezTo>
                  <a:cubicBezTo>
                    <a:pt x="229058" y="8159"/>
                    <a:pt x="237141" y="-934"/>
                    <a:pt x="244212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21"/>
            <p:cNvSpPr/>
            <p:nvPr/>
          </p:nvSpPr>
          <p:spPr>
            <a:xfrm>
              <a:off x="5469773" y="156983"/>
              <a:ext cx="479606" cy="490008"/>
            </a:xfrm>
            <a:custGeom>
              <a:avLst/>
              <a:gdLst/>
              <a:ahLst/>
              <a:cxnLst/>
              <a:rect l="l" t="t" r="r" b="b"/>
              <a:pathLst>
                <a:path w="479606" h="490008" extrusionOk="0">
                  <a:moveTo>
                    <a:pt x="163374" y="438483"/>
                  </a:moveTo>
                  <a:cubicBezTo>
                    <a:pt x="187621" y="442523"/>
                    <a:pt x="211869" y="447574"/>
                    <a:pt x="236116" y="454647"/>
                  </a:cubicBezTo>
                  <a:cubicBezTo>
                    <a:pt x="243189" y="456667"/>
                    <a:pt x="249252" y="464750"/>
                    <a:pt x="256323" y="470812"/>
                  </a:cubicBezTo>
                  <a:cubicBezTo>
                    <a:pt x="248241" y="475863"/>
                    <a:pt x="241167" y="481926"/>
                    <a:pt x="233085" y="486977"/>
                  </a:cubicBezTo>
                  <a:cubicBezTo>
                    <a:pt x="231065" y="487988"/>
                    <a:pt x="227022" y="486977"/>
                    <a:pt x="223993" y="486977"/>
                  </a:cubicBezTo>
                  <a:cubicBezTo>
                    <a:pt x="223993" y="486977"/>
                    <a:pt x="222982" y="488997"/>
                    <a:pt x="222982" y="490008"/>
                  </a:cubicBezTo>
                  <a:cubicBezTo>
                    <a:pt x="198735" y="483946"/>
                    <a:pt x="174486" y="478895"/>
                    <a:pt x="151250" y="469803"/>
                  </a:cubicBezTo>
                  <a:cubicBezTo>
                    <a:pt x="145187" y="467781"/>
                    <a:pt x="144176" y="454647"/>
                    <a:pt x="140136" y="447574"/>
                  </a:cubicBezTo>
                  <a:cubicBezTo>
                    <a:pt x="148218" y="444545"/>
                    <a:pt x="156301" y="437472"/>
                    <a:pt x="163374" y="438483"/>
                  </a:cubicBezTo>
                  <a:close/>
                  <a:moveTo>
                    <a:pt x="408882" y="378874"/>
                  </a:moveTo>
                  <a:cubicBezTo>
                    <a:pt x="409891" y="398070"/>
                    <a:pt x="412922" y="405141"/>
                    <a:pt x="409891" y="409184"/>
                  </a:cubicBezTo>
                  <a:cubicBezTo>
                    <a:pt x="391706" y="440504"/>
                    <a:pt x="361397" y="455658"/>
                    <a:pt x="330076" y="468792"/>
                  </a:cubicBezTo>
                  <a:cubicBezTo>
                    <a:pt x="325025" y="470814"/>
                    <a:pt x="313911" y="465761"/>
                    <a:pt x="310880" y="460709"/>
                  </a:cubicBezTo>
                  <a:cubicBezTo>
                    <a:pt x="307849" y="455658"/>
                    <a:pt x="308860" y="443533"/>
                    <a:pt x="312900" y="440504"/>
                  </a:cubicBezTo>
                  <a:cubicBezTo>
                    <a:pt x="342201" y="421308"/>
                    <a:pt x="372510" y="403121"/>
                    <a:pt x="408882" y="378874"/>
                  </a:cubicBezTo>
                  <a:close/>
                  <a:moveTo>
                    <a:pt x="34051" y="311181"/>
                  </a:moveTo>
                  <a:cubicBezTo>
                    <a:pt x="57289" y="345533"/>
                    <a:pt x="77496" y="374831"/>
                    <a:pt x="97701" y="404130"/>
                  </a:cubicBezTo>
                  <a:cubicBezTo>
                    <a:pt x="84567" y="425348"/>
                    <a:pt x="70423" y="419286"/>
                    <a:pt x="61329" y="405141"/>
                  </a:cubicBezTo>
                  <a:cubicBezTo>
                    <a:pt x="45164" y="380894"/>
                    <a:pt x="32031" y="355635"/>
                    <a:pt x="18897" y="329366"/>
                  </a:cubicBezTo>
                  <a:cubicBezTo>
                    <a:pt x="17886" y="327346"/>
                    <a:pt x="25968" y="320275"/>
                    <a:pt x="34051" y="311181"/>
                  </a:cubicBezTo>
                  <a:close/>
                  <a:moveTo>
                    <a:pt x="463441" y="230355"/>
                  </a:moveTo>
                  <a:cubicBezTo>
                    <a:pt x="467481" y="230355"/>
                    <a:pt x="474555" y="236417"/>
                    <a:pt x="475564" y="241469"/>
                  </a:cubicBezTo>
                  <a:cubicBezTo>
                    <a:pt x="479606" y="250562"/>
                    <a:pt x="478595" y="260665"/>
                    <a:pt x="479606" y="277841"/>
                  </a:cubicBezTo>
                  <a:cubicBezTo>
                    <a:pt x="475564" y="292994"/>
                    <a:pt x="469501" y="315222"/>
                    <a:pt x="461419" y="337449"/>
                  </a:cubicBezTo>
                  <a:cubicBezTo>
                    <a:pt x="459399" y="342500"/>
                    <a:pt x="446265" y="349574"/>
                    <a:pt x="443234" y="348563"/>
                  </a:cubicBezTo>
                  <a:cubicBezTo>
                    <a:pt x="436160" y="344522"/>
                    <a:pt x="428078" y="334418"/>
                    <a:pt x="429089" y="328357"/>
                  </a:cubicBezTo>
                  <a:cubicBezTo>
                    <a:pt x="433131" y="299057"/>
                    <a:pt x="439192" y="270767"/>
                    <a:pt x="446265" y="241469"/>
                  </a:cubicBezTo>
                  <a:cubicBezTo>
                    <a:pt x="447276" y="236417"/>
                    <a:pt x="457379" y="231366"/>
                    <a:pt x="463441" y="230355"/>
                  </a:cubicBezTo>
                  <a:close/>
                  <a:moveTo>
                    <a:pt x="40115" y="137406"/>
                  </a:moveTo>
                  <a:cubicBezTo>
                    <a:pt x="42136" y="155591"/>
                    <a:pt x="45167" y="165696"/>
                    <a:pt x="44156" y="174789"/>
                  </a:cubicBezTo>
                  <a:cubicBezTo>
                    <a:pt x="41124" y="196005"/>
                    <a:pt x="38093" y="218233"/>
                    <a:pt x="32033" y="238438"/>
                  </a:cubicBezTo>
                  <a:cubicBezTo>
                    <a:pt x="30011" y="246522"/>
                    <a:pt x="19908" y="252585"/>
                    <a:pt x="13846" y="259656"/>
                  </a:cubicBezTo>
                  <a:cubicBezTo>
                    <a:pt x="9806" y="252585"/>
                    <a:pt x="1723" y="245511"/>
                    <a:pt x="712" y="238438"/>
                  </a:cubicBezTo>
                  <a:cubicBezTo>
                    <a:pt x="-3328" y="205099"/>
                    <a:pt x="9806" y="169736"/>
                    <a:pt x="40115" y="137406"/>
                  </a:cubicBezTo>
                  <a:close/>
                  <a:moveTo>
                    <a:pt x="242178" y="114168"/>
                  </a:moveTo>
                  <a:cubicBezTo>
                    <a:pt x="315933" y="114168"/>
                    <a:pt x="373521" y="173778"/>
                    <a:pt x="373521" y="246520"/>
                  </a:cubicBezTo>
                  <a:cubicBezTo>
                    <a:pt x="373521" y="321284"/>
                    <a:pt x="312900" y="379884"/>
                    <a:pt x="238136" y="380895"/>
                  </a:cubicBezTo>
                  <a:cubicBezTo>
                    <a:pt x="156300" y="381904"/>
                    <a:pt x="107806" y="301077"/>
                    <a:pt x="106795" y="246520"/>
                  </a:cubicBezTo>
                  <a:cubicBezTo>
                    <a:pt x="105783" y="173778"/>
                    <a:pt x="167414" y="113157"/>
                    <a:pt x="242178" y="114168"/>
                  </a:cubicBezTo>
                  <a:close/>
                  <a:moveTo>
                    <a:pt x="399662" y="73250"/>
                  </a:moveTo>
                  <a:cubicBezTo>
                    <a:pt x="404588" y="73503"/>
                    <a:pt x="409387" y="74766"/>
                    <a:pt x="410902" y="76786"/>
                  </a:cubicBezTo>
                  <a:cubicBezTo>
                    <a:pt x="428078" y="100024"/>
                    <a:pt x="444243" y="125281"/>
                    <a:pt x="459399" y="150539"/>
                  </a:cubicBezTo>
                  <a:cubicBezTo>
                    <a:pt x="467482" y="164684"/>
                    <a:pt x="459399" y="173778"/>
                    <a:pt x="441212" y="180849"/>
                  </a:cubicBezTo>
                  <a:cubicBezTo>
                    <a:pt x="421005" y="152561"/>
                    <a:pt x="401811" y="127303"/>
                    <a:pt x="384635" y="100024"/>
                  </a:cubicBezTo>
                  <a:cubicBezTo>
                    <a:pt x="381604" y="94971"/>
                    <a:pt x="383624" y="80828"/>
                    <a:pt x="387666" y="75775"/>
                  </a:cubicBezTo>
                  <a:cubicBezTo>
                    <a:pt x="389686" y="73755"/>
                    <a:pt x="394737" y="72997"/>
                    <a:pt x="399662" y="73250"/>
                  </a:cubicBezTo>
                  <a:close/>
                  <a:moveTo>
                    <a:pt x="154534" y="28289"/>
                  </a:moveTo>
                  <a:cubicBezTo>
                    <a:pt x="158828" y="29300"/>
                    <a:pt x="163374" y="30815"/>
                    <a:pt x="167415" y="31321"/>
                  </a:cubicBezTo>
                  <a:cubicBezTo>
                    <a:pt x="164384" y="40414"/>
                    <a:pt x="164384" y="53548"/>
                    <a:pt x="157313" y="57588"/>
                  </a:cubicBezTo>
                  <a:cubicBezTo>
                    <a:pt x="132054" y="74764"/>
                    <a:pt x="104775" y="88909"/>
                    <a:pt x="76486" y="105074"/>
                  </a:cubicBezTo>
                  <a:cubicBezTo>
                    <a:pt x="60321" y="89920"/>
                    <a:pt x="66381" y="78807"/>
                    <a:pt x="76486" y="70724"/>
                  </a:cubicBezTo>
                  <a:cubicBezTo>
                    <a:pt x="97702" y="55568"/>
                    <a:pt x="119929" y="40414"/>
                    <a:pt x="143168" y="28290"/>
                  </a:cubicBezTo>
                  <a:cubicBezTo>
                    <a:pt x="146199" y="26774"/>
                    <a:pt x="150240" y="27279"/>
                    <a:pt x="154534" y="28289"/>
                  </a:cubicBezTo>
                  <a:close/>
                  <a:moveTo>
                    <a:pt x="246221" y="0"/>
                  </a:moveTo>
                  <a:cubicBezTo>
                    <a:pt x="275519" y="8082"/>
                    <a:pt x="299767" y="12125"/>
                    <a:pt x="323005" y="21216"/>
                  </a:cubicBezTo>
                  <a:cubicBezTo>
                    <a:pt x="331087" y="24247"/>
                    <a:pt x="341190" y="37383"/>
                    <a:pt x="340179" y="44454"/>
                  </a:cubicBezTo>
                  <a:cubicBezTo>
                    <a:pt x="337150" y="59608"/>
                    <a:pt x="323005" y="58599"/>
                    <a:pt x="309869" y="55568"/>
                  </a:cubicBezTo>
                  <a:cubicBezTo>
                    <a:pt x="288653" y="50516"/>
                    <a:pt x="267437" y="46474"/>
                    <a:pt x="246221" y="42434"/>
                  </a:cubicBezTo>
                  <a:cubicBezTo>
                    <a:pt x="233085" y="40412"/>
                    <a:pt x="217931" y="37383"/>
                    <a:pt x="222982" y="21216"/>
                  </a:cubicBezTo>
                  <a:cubicBezTo>
                    <a:pt x="225002" y="12125"/>
                    <a:pt x="239147" y="6062"/>
                    <a:pt x="2462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21"/>
            <p:cNvSpPr/>
            <p:nvPr/>
          </p:nvSpPr>
          <p:spPr>
            <a:xfrm>
              <a:off x="4812306" y="161935"/>
              <a:ext cx="477635" cy="480104"/>
            </a:xfrm>
            <a:custGeom>
              <a:avLst/>
              <a:gdLst/>
              <a:ahLst/>
              <a:cxnLst/>
              <a:rect l="l" t="t" r="r" b="b"/>
              <a:pathLst>
                <a:path w="477635" h="480104" extrusionOk="0">
                  <a:moveTo>
                    <a:pt x="170228" y="434499"/>
                  </a:moveTo>
                  <a:cubicBezTo>
                    <a:pt x="191444" y="437530"/>
                    <a:pt x="212662" y="442581"/>
                    <a:pt x="233878" y="446624"/>
                  </a:cubicBezTo>
                  <a:cubicBezTo>
                    <a:pt x="246003" y="450664"/>
                    <a:pt x="246003" y="451675"/>
                    <a:pt x="251054" y="474913"/>
                  </a:cubicBezTo>
                  <a:cubicBezTo>
                    <a:pt x="219733" y="485016"/>
                    <a:pt x="189424" y="478953"/>
                    <a:pt x="160125" y="468851"/>
                  </a:cubicBezTo>
                  <a:cubicBezTo>
                    <a:pt x="146992" y="464809"/>
                    <a:pt x="135876" y="456726"/>
                    <a:pt x="142949" y="441572"/>
                  </a:cubicBezTo>
                  <a:cubicBezTo>
                    <a:pt x="145981" y="436521"/>
                    <a:pt x="161134" y="433490"/>
                    <a:pt x="170228" y="434499"/>
                  </a:cubicBezTo>
                  <a:close/>
                  <a:moveTo>
                    <a:pt x="398059" y="383226"/>
                  </a:moveTo>
                  <a:cubicBezTo>
                    <a:pt x="401343" y="383731"/>
                    <a:pt x="404626" y="384994"/>
                    <a:pt x="406646" y="387015"/>
                  </a:cubicBezTo>
                  <a:cubicBezTo>
                    <a:pt x="410688" y="390044"/>
                    <a:pt x="412708" y="398127"/>
                    <a:pt x="411697" y="403180"/>
                  </a:cubicBezTo>
                  <a:cubicBezTo>
                    <a:pt x="406646" y="421365"/>
                    <a:pt x="344006" y="464809"/>
                    <a:pt x="322788" y="464809"/>
                  </a:cubicBezTo>
                  <a:cubicBezTo>
                    <a:pt x="319757" y="462789"/>
                    <a:pt x="313697" y="459758"/>
                    <a:pt x="311675" y="454706"/>
                  </a:cubicBezTo>
                  <a:cubicBezTo>
                    <a:pt x="309654" y="449655"/>
                    <a:pt x="309654" y="440562"/>
                    <a:pt x="312686" y="437530"/>
                  </a:cubicBezTo>
                  <a:cubicBezTo>
                    <a:pt x="337944" y="419345"/>
                    <a:pt x="363202" y="401160"/>
                    <a:pt x="389470" y="383984"/>
                  </a:cubicBezTo>
                  <a:cubicBezTo>
                    <a:pt x="391491" y="382973"/>
                    <a:pt x="394775" y="382720"/>
                    <a:pt x="398059" y="383226"/>
                  </a:cubicBezTo>
                  <a:close/>
                  <a:moveTo>
                    <a:pt x="29794" y="301138"/>
                  </a:moveTo>
                  <a:cubicBezTo>
                    <a:pt x="57073" y="339530"/>
                    <a:pt x="77280" y="370851"/>
                    <a:pt x="96476" y="403180"/>
                  </a:cubicBezTo>
                  <a:cubicBezTo>
                    <a:pt x="91425" y="407223"/>
                    <a:pt x="85362" y="411263"/>
                    <a:pt x="79300" y="414294"/>
                  </a:cubicBezTo>
                  <a:cubicBezTo>
                    <a:pt x="49999" y="396109"/>
                    <a:pt x="32825" y="366808"/>
                    <a:pt x="20701" y="334479"/>
                  </a:cubicBezTo>
                  <a:cubicBezTo>
                    <a:pt x="18680" y="328416"/>
                    <a:pt x="24743" y="318314"/>
                    <a:pt x="29794" y="301138"/>
                  </a:cubicBezTo>
                  <a:close/>
                  <a:moveTo>
                    <a:pt x="463223" y="226373"/>
                  </a:moveTo>
                  <a:cubicBezTo>
                    <a:pt x="468274" y="233446"/>
                    <a:pt x="477368" y="239507"/>
                    <a:pt x="477368" y="246580"/>
                  </a:cubicBezTo>
                  <a:cubicBezTo>
                    <a:pt x="478377" y="281941"/>
                    <a:pt x="478377" y="317302"/>
                    <a:pt x="442006" y="350643"/>
                  </a:cubicBezTo>
                  <a:cubicBezTo>
                    <a:pt x="436953" y="336498"/>
                    <a:pt x="429881" y="327405"/>
                    <a:pt x="430890" y="320333"/>
                  </a:cubicBezTo>
                  <a:cubicBezTo>
                    <a:pt x="432913" y="296086"/>
                    <a:pt x="436953" y="270828"/>
                    <a:pt x="443015" y="247591"/>
                  </a:cubicBezTo>
                  <a:cubicBezTo>
                    <a:pt x="445035" y="239507"/>
                    <a:pt x="456149" y="233446"/>
                    <a:pt x="463223" y="226373"/>
                  </a:cubicBezTo>
                  <a:close/>
                  <a:moveTo>
                    <a:pt x="34845" y="139485"/>
                  </a:moveTo>
                  <a:cubicBezTo>
                    <a:pt x="45959" y="172826"/>
                    <a:pt x="34845" y="230414"/>
                    <a:pt x="15649" y="252641"/>
                  </a:cubicBezTo>
                  <a:cubicBezTo>
                    <a:pt x="-10621" y="227383"/>
                    <a:pt x="-3547" y="180908"/>
                    <a:pt x="34845" y="139485"/>
                  </a:cubicBezTo>
                  <a:close/>
                  <a:moveTo>
                    <a:pt x="239942" y="109175"/>
                  </a:moveTo>
                  <a:cubicBezTo>
                    <a:pt x="314706" y="109175"/>
                    <a:pt x="375325" y="169794"/>
                    <a:pt x="374317" y="243549"/>
                  </a:cubicBezTo>
                  <a:cubicBezTo>
                    <a:pt x="373305" y="315282"/>
                    <a:pt x="309655" y="377922"/>
                    <a:pt x="236911" y="375902"/>
                  </a:cubicBezTo>
                  <a:cubicBezTo>
                    <a:pt x="166189" y="374891"/>
                    <a:pt x="108601" y="313262"/>
                    <a:pt x="109610" y="240518"/>
                  </a:cubicBezTo>
                  <a:cubicBezTo>
                    <a:pt x="110621" y="165754"/>
                    <a:pt x="167198" y="108166"/>
                    <a:pt x="239942" y="109175"/>
                  </a:cubicBezTo>
                  <a:close/>
                  <a:moveTo>
                    <a:pt x="397552" y="62700"/>
                  </a:moveTo>
                  <a:cubicBezTo>
                    <a:pt x="427862" y="81896"/>
                    <a:pt x="443018" y="112206"/>
                    <a:pt x="457162" y="140496"/>
                  </a:cubicBezTo>
                  <a:cubicBezTo>
                    <a:pt x="460194" y="147567"/>
                    <a:pt x="453120" y="158680"/>
                    <a:pt x="451100" y="168785"/>
                  </a:cubicBezTo>
                  <a:cubicBezTo>
                    <a:pt x="442007" y="164743"/>
                    <a:pt x="430893" y="162723"/>
                    <a:pt x="424831" y="155649"/>
                  </a:cubicBezTo>
                  <a:cubicBezTo>
                    <a:pt x="410686" y="137464"/>
                    <a:pt x="398563" y="117257"/>
                    <a:pt x="385428" y="98061"/>
                  </a:cubicBezTo>
                  <a:cubicBezTo>
                    <a:pt x="376336" y="84927"/>
                    <a:pt x="377345" y="73814"/>
                    <a:pt x="397552" y="62700"/>
                  </a:cubicBezTo>
                  <a:close/>
                  <a:moveTo>
                    <a:pt x="152042" y="17235"/>
                  </a:moveTo>
                  <a:cubicBezTo>
                    <a:pt x="171238" y="25317"/>
                    <a:pt x="175280" y="38451"/>
                    <a:pt x="161135" y="49565"/>
                  </a:cubicBezTo>
                  <a:cubicBezTo>
                    <a:pt x="137897" y="66741"/>
                    <a:pt x="111629" y="80885"/>
                    <a:pt x="85360" y="95030"/>
                  </a:cubicBezTo>
                  <a:cubicBezTo>
                    <a:pt x="81320" y="97050"/>
                    <a:pt x="72226" y="90988"/>
                    <a:pt x="64144" y="87957"/>
                  </a:cubicBezTo>
                  <a:cubicBezTo>
                    <a:pt x="85360" y="49565"/>
                    <a:pt x="119712" y="34411"/>
                    <a:pt x="152042" y="17235"/>
                  </a:cubicBezTo>
                  <a:close/>
                  <a:moveTo>
                    <a:pt x="244992" y="59"/>
                  </a:moveTo>
                  <a:cubicBezTo>
                    <a:pt x="272271" y="4101"/>
                    <a:pt x="299549" y="10163"/>
                    <a:pt x="326828" y="17235"/>
                  </a:cubicBezTo>
                  <a:cubicBezTo>
                    <a:pt x="341984" y="22286"/>
                    <a:pt x="341984" y="34411"/>
                    <a:pt x="331881" y="51587"/>
                  </a:cubicBezTo>
                  <a:cubicBezTo>
                    <a:pt x="300560" y="46534"/>
                    <a:pt x="270251" y="41482"/>
                    <a:pt x="239941" y="35422"/>
                  </a:cubicBezTo>
                  <a:cubicBezTo>
                    <a:pt x="232868" y="33400"/>
                    <a:pt x="228827" y="23297"/>
                    <a:pt x="222765" y="17235"/>
                  </a:cubicBezTo>
                  <a:cubicBezTo>
                    <a:pt x="229838" y="11173"/>
                    <a:pt x="238930" y="-950"/>
                    <a:pt x="244992" y="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4" name="Google Shape;564;p21"/>
            <p:cNvSpPr/>
            <p:nvPr/>
          </p:nvSpPr>
          <p:spPr>
            <a:xfrm>
              <a:off x="3491452" y="164807"/>
              <a:ext cx="478295" cy="474361"/>
            </a:xfrm>
            <a:custGeom>
              <a:avLst/>
              <a:gdLst/>
              <a:ahLst/>
              <a:cxnLst/>
              <a:rect l="l" t="t" r="r" b="b"/>
              <a:pathLst>
                <a:path w="478295" h="474361" extrusionOk="0">
                  <a:moveTo>
                    <a:pt x="157705" y="426805"/>
                  </a:moveTo>
                  <a:cubicBezTo>
                    <a:pt x="183974" y="430847"/>
                    <a:pt x="210242" y="434888"/>
                    <a:pt x="235500" y="441961"/>
                  </a:cubicBezTo>
                  <a:cubicBezTo>
                    <a:pt x="242571" y="443981"/>
                    <a:pt x="246614" y="454084"/>
                    <a:pt x="252676" y="460146"/>
                  </a:cubicBezTo>
                  <a:cubicBezTo>
                    <a:pt x="245602" y="465197"/>
                    <a:pt x="238531" y="475302"/>
                    <a:pt x="232469" y="474291"/>
                  </a:cubicBezTo>
                  <a:cubicBezTo>
                    <a:pt x="198117" y="470251"/>
                    <a:pt x="160736" y="474291"/>
                    <a:pt x="135478" y="436908"/>
                  </a:cubicBezTo>
                  <a:cubicBezTo>
                    <a:pt x="145580" y="431856"/>
                    <a:pt x="151643" y="425796"/>
                    <a:pt x="157705" y="426805"/>
                  </a:cubicBezTo>
                  <a:close/>
                  <a:moveTo>
                    <a:pt x="402203" y="375279"/>
                  </a:moveTo>
                  <a:cubicBezTo>
                    <a:pt x="412307" y="415691"/>
                    <a:pt x="359770" y="455095"/>
                    <a:pt x="309253" y="437919"/>
                  </a:cubicBezTo>
                  <a:cubicBezTo>
                    <a:pt x="339563" y="417714"/>
                    <a:pt x="369872" y="396495"/>
                    <a:pt x="402203" y="375279"/>
                  </a:cubicBezTo>
                  <a:close/>
                  <a:moveTo>
                    <a:pt x="34193" y="306198"/>
                  </a:moveTo>
                  <a:cubicBezTo>
                    <a:pt x="37476" y="306072"/>
                    <a:pt x="40508" y="306577"/>
                    <a:pt x="41518" y="307587"/>
                  </a:cubicBezTo>
                  <a:cubicBezTo>
                    <a:pt x="60714" y="333856"/>
                    <a:pt x="78899" y="361135"/>
                    <a:pt x="97086" y="388413"/>
                  </a:cubicBezTo>
                  <a:cubicBezTo>
                    <a:pt x="98097" y="390433"/>
                    <a:pt x="97086" y="392455"/>
                    <a:pt x="97086" y="400538"/>
                  </a:cubicBezTo>
                  <a:cubicBezTo>
                    <a:pt x="90012" y="402558"/>
                    <a:pt x="75870" y="407609"/>
                    <a:pt x="73848" y="404580"/>
                  </a:cubicBezTo>
                  <a:cubicBezTo>
                    <a:pt x="53642" y="379322"/>
                    <a:pt x="35455" y="352041"/>
                    <a:pt x="18279" y="324763"/>
                  </a:cubicBezTo>
                  <a:cubicBezTo>
                    <a:pt x="16259" y="321731"/>
                    <a:pt x="21310" y="311629"/>
                    <a:pt x="25353" y="308598"/>
                  </a:cubicBezTo>
                  <a:cubicBezTo>
                    <a:pt x="27373" y="307082"/>
                    <a:pt x="30909" y="306324"/>
                    <a:pt x="34193" y="306198"/>
                  </a:cubicBezTo>
                  <a:close/>
                  <a:moveTo>
                    <a:pt x="463833" y="211606"/>
                  </a:moveTo>
                  <a:cubicBezTo>
                    <a:pt x="490102" y="248989"/>
                    <a:pt x="473935" y="279299"/>
                    <a:pt x="466864" y="309609"/>
                  </a:cubicBezTo>
                  <a:cubicBezTo>
                    <a:pt x="462822" y="324763"/>
                    <a:pt x="454739" y="334867"/>
                    <a:pt x="430492" y="324763"/>
                  </a:cubicBezTo>
                  <a:cubicBezTo>
                    <a:pt x="445648" y="288391"/>
                    <a:pt x="438575" y="248989"/>
                    <a:pt x="463833" y="211606"/>
                  </a:cubicBezTo>
                  <a:close/>
                  <a:moveTo>
                    <a:pt x="29392" y="124718"/>
                  </a:moveTo>
                  <a:cubicBezTo>
                    <a:pt x="39495" y="138863"/>
                    <a:pt x="48588" y="146945"/>
                    <a:pt x="47577" y="153008"/>
                  </a:cubicBezTo>
                  <a:cubicBezTo>
                    <a:pt x="43537" y="180286"/>
                    <a:pt x="37475" y="207565"/>
                    <a:pt x="31413" y="234843"/>
                  </a:cubicBezTo>
                  <a:cubicBezTo>
                    <a:pt x="30401" y="240906"/>
                    <a:pt x="18279" y="248988"/>
                    <a:pt x="16257" y="247979"/>
                  </a:cubicBezTo>
                  <a:cubicBezTo>
                    <a:pt x="9185" y="243937"/>
                    <a:pt x="92" y="236863"/>
                    <a:pt x="92" y="229792"/>
                  </a:cubicBezTo>
                  <a:cubicBezTo>
                    <a:pt x="-919" y="196451"/>
                    <a:pt x="6154" y="163110"/>
                    <a:pt x="29392" y="124718"/>
                  </a:cubicBezTo>
                  <a:close/>
                  <a:moveTo>
                    <a:pt x="240549" y="101480"/>
                  </a:moveTo>
                  <a:cubicBezTo>
                    <a:pt x="310262" y="102491"/>
                    <a:pt x="372901" y="166141"/>
                    <a:pt x="371892" y="235854"/>
                  </a:cubicBezTo>
                  <a:cubicBezTo>
                    <a:pt x="370881" y="305565"/>
                    <a:pt x="309251" y="366184"/>
                    <a:pt x="237518" y="366184"/>
                  </a:cubicBezTo>
                  <a:cubicBezTo>
                    <a:pt x="166796" y="366184"/>
                    <a:pt x="107186" y="305565"/>
                    <a:pt x="108197" y="232823"/>
                  </a:cubicBezTo>
                  <a:cubicBezTo>
                    <a:pt x="106177" y="158059"/>
                    <a:pt x="176898" y="100469"/>
                    <a:pt x="240549" y="101480"/>
                  </a:cubicBezTo>
                  <a:close/>
                  <a:moveTo>
                    <a:pt x="376944" y="66118"/>
                  </a:moveTo>
                  <a:cubicBezTo>
                    <a:pt x="394120" y="67129"/>
                    <a:pt x="404223" y="65107"/>
                    <a:pt x="407254" y="68138"/>
                  </a:cubicBezTo>
                  <a:cubicBezTo>
                    <a:pt x="425439" y="89356"/>
                    <a:pt x="441606" y="112593"/>
                    <a:pt x="456760" y="135831"/>
                  </a:cubicBezTo>
                  <a:cubicBezTo>
                    <a:pt x="459791" y="139871"/>
                    <a:pt x="451709" y="150985"/>
                    <a:pt x="449689" y="159067"/>
                  </a:cubicBezTo>
                  <a:cubicBezTo>
                    <a:pt x="443626" y="156036"/>
                    <a:pt x="434533" y="154016"/>
                    <a:pt x="431501" y="148965"/>
                  </a:cubicBezTo>
                  <a:cubicBezTo>
                    <a:pt x="414328" y="125726"/>
                    <a:pt x="399172" y="100468"/>
                    <a:pt x="376944" y="66118"/>
                  </a:cubicBezTo>
                  <a:close/>
                  <a:moveTo>
                    <a:pt x="147602" y="7519"/>
                  </a:moveTo>
                  <a:cubicBezTo>
                    <a:pt x="169829" y="20653"/>
                    <a:pt x="170838" y="32777"/>
                    <a:pt x="158716" y="42880"/>
                  </a:cubicBezTo>
                  <a:cubicBezTo>
                    <a:pt x="137497" y="59047"/>
                    <a:pt x="115270" y="74201"/>
                    <a:pt x="93045" y="88345"/>
                  </a:cubicBezTo>
                  <a:cubicBezTo>
                    <a:pt x="87991" y="91376"/>
                    <a:pt x="78900" y="88345"/>
                    <a:pt x="71827" y="88345"/>
                  </a:cubicBezTo>
                  <a:cubicBezTo>
                    <a:pt x="71827" y="80263"/>
                    <a:pt x="68795" y="67129"/>
                    <a:pt x="72838" y="64098"/>
                  </a:cubicBezTo>
                  <a:cubicBezTo>
                    <a:pt x="97085" y="43891"/>
                    <a:pt x="123355" y="25706"/>
                    <a:pt x="147602" y="7519"/>
                  </a:cubicBezTo>
                  <a:close/>
                  <a:moveTo>
                    <a:pt x="274396" y="70"/>
                  </a:moveTo>
                  <a:cubicBezTo>
                    <a:pt x="290561" y="701"/>
                    <a:pt x="305716" y="5500"/>
                    <a:pt x="320366" y="11561"/>
                  </a:cubicBezTo>
                  <a:cubicBezTo>
                    <a:pt x="326426" y="14593"/>
                    <a:pt x="330469" y="24695"/>
                    <a:pt x="334509" y="31769"/>
                  </a:cubicBezTo>
                  <a:cubicBezTo>
                    <a:pt x="327437" y="34800"/>
                    <a:pt x="319355" y="40862"/>
                    <a:pt x="313293" y="40862"/>
                  </a:cubicBezTo>
                  <a:cubicBezTo>
                    <a:pt x="290056" y="37831"/>
                    <a:pt x="267829" y="33789"/>
                    <a:pt x="245602" y="28737"/>
                  </a:cubicBezTo>
                  <a:cubicBezTo>
                    <a:pt x="237520" y="25706"/>
                    <a:pt x="230446" y="17624"/>
                    <a:pt x="222364" y="13584"/>
                  </a:cubicBezTo>
                  <a:cubicBezTo>
                    <a:pt x="241055" y="2975"/>
                    <a:pt x="258231" y="-562"/>
                    <a:pt x="274396" y="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5" name="Google Shape;565;p21"/>
            <p:cNvSpPr/>
            <p:nvPr/>
          </p:nvSpPr>
          <p:spPr>
            <a:xfrm>
              <a:off x="7453944" y="160014"/>
              <a:ext cx="482531" cy="483946"/>
            </a:xfrm>
            <a:custGeom>
              <a:avLst/>
              <a:gdLst/>
              <a:ahLst/>
              <a:cxnLst/>
              <a:rect l="l" t="t" r="r" b="b"/>
              <a:pathLst>
                <a:path w="482531" h="483946" extrusionOk="0">
                  <a:moveTo>
                    <a:pt x="165133" y="432421"/>
                  </a:moveTo>
                  <a:cubicBezTo>
                    <a:pt x="189381" y="435450"/>
                    <a:pt x="213628" y="441512"/>
                    <a:pt x="237875" y="447574"/>
                  </a:cubicBezTo>
                  <a:cubicBezTo>
                    <a:pt x="246969" y="449594"/>
                    <a:pt x="253031" y="459699"/>
                    <a:pt x="261114" y="465759"/>
                  </a:cubicBezTo>
                  <a:cubicBezTo>
                    <a:pt x="253031" y="470813"/>
                    <a:pt x="244949" y="476875"/>
                    <a:pt x="235855" y="480915"/>
                  </a:cubicBezTo>
                  <a:cubicBezTo>
                    <a:pt x="231813" y="482935"/>
                    <a:pt x="226762" y="480915"/>
                    <a:pt x="221710" y="480915"/>
                  </a:cubicBezTo>
                  <a:cubicBezTo>
                    <a:pt x="221710" y="481926"/>
                    <a:pt x="221710" y="482935"/>
                    <a:pt x="220699" y="483946"/>
                  </a:cubicBezTo>
                  <a:cubicBezTo>
                    <a:pt x="198472" y="477884"/>
                    <a:pt x="176247" y="471821"/>
                    <a:pt x="154020" y="463739"/>
                  </a:cubicBezTo>
                  <a:cubicBezTo>
                    <a:pt x="147957" y="461719"/>
                    <a:pt x="145937" y="449594"/>
                    <a:pt x="141895" y="442523"/>
                  </a:cubicBezTo>
                  <a:cubicBezTo>
                    <a:pt x="149977" y="438481"/>
                    <a:pt x="158060" y="431410"/>
                    <a:pt x="165133" y="432421"/>
                  </a:cubicBezTo>
                  <a:close/>
                  <a:moveTo>
                    <a:pt x="406600" y="377861"/>
                  </a:moveTo>
                  <a:cubicBezTo>
                    <a:pt x="408622" y="381903"/>
                    <a:pt x="412662" y="384934"/>
                    <a:pt x="415693" y="387964"/>
                  </a:cubicBezTo>
                  <a:cubicBezTo>
                    <a:pt x="413673" y="396048"/>
                    <a:pt x="415693" y="409182"/>
                    <a:pt x="410642" y="413222"/>
                  </a:cubicBezTo>
                  <a:cubicBezTo>
                    <a:pt x="387404" y="431409"/>
                    <a:pt x="363156" y="447574"/>
                    <a:pt x="337898" y="462728"/>
                  </a:cubicBezTo>
                  <a:cubicBezTo>
                    <a:pt x="333858" y="464750"/>
                    <a:pt x="321733" y="461719"/>
                    <a:pt x="318702" y="456667"/>
                  </a:cubicBezTo>
                  <a:cubicBezTo>
                    <a:pt x="315670" y="452625"/>
                    <a:pt x="315670" y="439491"/>
                    <a:pt x="319713" y="436460"/>
                  </a:cubicBezTo>
                  <a:cubicBezTo>
                    <a:pt x="348000" y="416253"/>
                    <a:pt x="377301" y="397057"/>
                    <a:pt x="406600" y="377861"/>
                  </a:cubicBezTo>
                  <a:close/>
                  <a:moveTo>
                    <a:pt x="29747" y="304108"/>
                  </a:moveTo>
                  <a:cubicBezTo>
                    <a:pt x="41870" y="312190"/>
                    <a:pt x="48943" y="315222"/>
                    <a:pt x="52983" y="321284"/>
                  </a:cubicBezTo>
                  <a:cubicBezTo>
                    <a:pt x="68139" y="342500"/>
                    <a:pt x="83293" y="364727"/>
                    <a:pt x="96429" y="387966"/>
                  </a:cubicBezTo>
                  <a:cubicBezTo>
                    <a:pt x="99460" y="394028"/>
                    <a:pt x="98449" y="408171"/>
                    <a:pt x="94409" y="411202"/>
                  </a:cubicBezTo>
                  <a:cubicBezTo>
                    <a:pt x="89355" y="415244"/>
                    <a:pt x="74202" y="414233"/>
                    <a:pt x="70159" y="409182"/>
                  </a:cubicBezTo>
                  <a:cubicBezTo>
                    <a:pt x="51974" y="385946"/>
                    <a:pt x="35810" y="360687"/>
                    <a:pt x="21665" y="335429"/>
                  </a:cubicBezTo>
                  <a:cubicBezTo>
                    <a:pt x="18634" y="329366"/>
                    <a:pt x="26716" y="317242"/>
                    <a:pt x="29747" y="304108"/>
                  </a:cubicBezTo>
                  <a:close/>
                  <a:moveTo>
                    <a:pt x="468230" y="225302"/>
                  </a:moveTo>
                  <a:cubicBezTo>
                    <a:pt x="473282" y="231364"/>
                    <a:pt x="482375" y="238436"/>
                    <a:pt x="482375" y="244498"/>
                  </a:cubicBezTo>
                  <a:cubicBezTo>
                    <a:pt x="483386" y="280870"/>
                    <a:pt x="480355" y="315222"/>
                    <a:pt x="447014" y="353614"/>
                  </a:cubicBezTo>
                  <a:cubicBezTo>
                    <a:pt x="440952" y="336438"/>
                    <a:pt x="433881" y="327345"/>
                    <a:pt x="434890" y="319262"/>
                  </a:cubicBezTo>
                  <a:cubicBezTo>
                    <a:pt x="438932" y="292995"/>
                    <a:pt x="443983" y="267736"/>
                    <a:pt x="451054" y="242478"/>
                  </a:cubicBezTo>
                  <a:cubicBezTo>
                    <a:pt x="453077" y="235405"/>
                    <a:pt x="462168" y="231364"/>
                    <a:pt x="468230" y="225302"/>
                  </a:cubicBezTo>
                  <a:close/>
                  <a:moveTo>
                    <a:pt x="41872" y="140435"/>
                  </a:moveTo>
                  <a:cubicBezTo>
                    <a:pt x="45914" y="148517"/>
                    <a:pt x="52985" y="156600"/>
                    <a:pt x="51974" y="163673"/>
                  </a:cubicBezTo>
                  <a:cubicBezTo>
                    <a:pt x="48943" y="187921"/>
                    <a:pt x="43892" y="213179"/>
                    <a:pt x="36821" y="237427"/>
                  </a:cubicBezTo>
                  <a:cubicBezTo>
                    <a:pt x="34800" y="245509"/>
                    <a:pt x="23687" y="251572"/>
                    <a:pt x="17625" y="258643"/>
                  </a:cubicBezTo>
                  <a:cubicBezTo>
                    <a:pt x="11562" y="250561"/>
                    <a:pt x="5500" y="242478"/>
                    <a:pt x="449" y="233384"/>
                  </a:cubicBezTo>
                  <a:cubicBezTo>
                    <a:pt x="-562" y="229344"/>
                    <a:pt x="449" y="224293"/>
                    <a:pt x="449" y="212168"/>
                  </a:cubicBezTo>
                  <a:cubicBezTo>
                    <a:pt x="5500" y="196003"/>
                    <a:pt x="10551" y="172765"/>
                    <a:pt x="19645" y="151549"/>
                  </a:cubicBezTo>
                  <a:cubicBezTo>
                    <a:pt x="21665" y="145486"/>
                    <a:pt x="33789" y="143466"/>
                    <a:pt x="41872" y="140435"/>
                  </a:cubicBezTo>
                  <a:close/>
                  <a:moveTo>
                    <a:pt x="245958" y="108103"/>
                  </a:moveTo>
                  <a:cubicBezTo>
                    <a:pt x="319713" y="109114"/>
                    <a:pt x="377301" y="166702"/>
                    <a:pt x="378312" y="239446"/>
                  </a:cubicBezTo>
                  <a:cubicBezTo>
                    <a:pt x="378312" y="313199"/>
                    <a:pt x="318702" y="374830"/>
                    <a:pt x="244949" y="375841"/>
                  </a:cubicBezTo>
                  <a:cubicBezTo>
                    <a:pt x="170185" y="375841"/>
                    <a:pt x="110574" y="317242"/>
                    <a:pt x="111585" y="240455"/>
                  </a:cubicBezTo>
                  <a:cubicBezTo>
                    <a:pt x="111585" y="163671"/>
                    <a:pt x="169173" y="107094"/>
                    <a:pt x="245958" y="108103"/>
                  </a:cubicBezTo>
                  <a:close/>
                  <a:moveTo>
                    <a:pt x="392457" y="63651"/>
                  </a:moveTo>
                  <a:cubicBezTo>
                    <a:pt x="454085" y="98003"/>
                    <a:pt x="476313" y="145486"/>
                    <a:pt x="444994" y="175796"/>
                  </a:cubicBezTo>
                  <a:cubicBezTo>
                    <a:pt x="425798" y="147509"/>
                    <a:pt x="404579" y="120228"/>
                    <a:pt x="387405" y="91941"/>
                  </a:cubicBezTo>
                  <a:cubicBezTo>
                    <a:pt x="383363" y="85878"/>
                    <a:pt x="390435" y="73754"/>
                    <a:pt x="392457" y="63651"/>
                  </a:cubicBezTo>
                  <a:close/>
                  <a:moveTo>
                    <a:pt x="159592" y="16842"/>
                  </a:moveTo>
                  <a:cubicBezTo>
                    <a:pt x="168733" y="17931"/>
                    <a:pt x="173469" y="28539"/>
                    <a:pt x="174227" y="41421"/>
                  </a:cubicBezTo>
                  <a:cubicBezTo>
                    <a:pt x="147957" y="59608"/>
                    <a:pt x="122699" y="79813"/>
                    <a:pt x="94409" y="96989"/>
                  </a:cubicBezTo>
                  <a:cubicBezTo>
                    <a:pt x="89358" y="100020"/>
                    <a:pt x="77235" y="96989"/>
                    <a:pt x="70162" y="91938"/>
                  </a:cubicBezTo>
                  <a:cubicBezTo>
                    <a:pt x="67131" y="89917"/>
                    <a:pt x="68142" y="74762"/>
                    <a:pt x="72182" y="71730"/>
                  </a:cubicBezTo>
                  <a:cubicBezTo>
                    <a:pt x="97440" y="52534"/>
                    <a:pt x="121690" y="34350"/>
                    <a:pt x="148968" y="19194"/>
                  </a:cubicBezTo>
                  <a:cubicBezTo>
                    <a:pt x="153010" y="17173"/>
                    <a:pt x="156546" y="16479"/>
                    <a:pt x="159592" y="16842"/>
                  </a:cubicBezTo>
                  <a:close/>
                  <a:moveTo>
                    <a:pt x="243937" y="0"/>
                  </a:moveTo>
                  <a:cubicBezTo>
                    <a:pt x="279298" y="2020"/>
                    <a:pt x="317691" y="3031"/>
                    <a:pt x="353054" y="36372"/>
                  </a:cubicBezTo>
                  <a:cubicBezTo>
                    <a:pt x="338909" y="43444"/>
                    <a:pt x="330827" y="51526"/>
                    <a:pt x="323754" y="50517"/>
                  </a:cubicBezTo>
                  <a:cubicBezTo>
                    <a:pt x="296474" y="46475"/>
                    <a:pt x="269196" y="41424"/>
                    <a:pt x="241917" y="34350"/>
                  </a:cubicBezTo>
                  <a:cubicBezTo>
                    <a:pt x="235855" y="33341"/>
                    <a:pt x="226761" y="22227"/>
                    <a:pt x="227772" y="19196"/>
                  </a:cubicBezTo>
                  <a:cubicBezTo>
                    <a:pt x="229792" y="11114"/>
                    <a:pt x="237875" y="0"/>
                    <a:pt x="24393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21"/>
            <p:cNvSpPr/>
            <p:nvPr/>
          </p:nvSpPr>
          <p:spPr>
            <a:xfrm>
              <a:off x="6129211" y="158673"/>
              <a:ext cx="482076" cy="486627"/>
            </a:xfrm>
            <a:custGeom>
              <a:avLst/>
              <a:gdLst/>
              <a:ahLst/>
              <a:cxnLst/>
              <a:rect l="l" t="t" r="r" b="b"/>
              <a:pathLst>
                <a:path w="482076" h="486627" extrusionOk="0">
                  <a:moveTo>
                    <a:pt x="165780" y="438483"/>
                  </a:moveTo>
                  <a:cubicBezTo>
                    <a:pt x="190027" y="441514"/>
                    <a:pt x="215286" y="447577"/>
                    <a:pt x="238524" y="453639"/>
                  </a:cubicBezTo>
                  <a:cubicBezTo>
                    <a:pt x="245596" y="455659"/>
                    <a:pt x="249638" y="464752"/>
                    <a:pt x="255700" y="470815"/>
                  </a:cubicBezTo>
                  <a:cubicBezTo>
                    <a:pt x="248627" y="475866"/>
                    <a:pt x="242564" y="481928"/>
                    <a:pt x="235493" y="484959"/>
                  </a:cubicBezTo>
                  <a:cubicBezTo>
                    <a:pt x="229431" y="487988"/>
                    <a:pt x="222359" y="485968"/>
                    <a:pt x="206194" y="485968"/>
                  </a:cubicBezTo>
                  <a:cubicBezTo>
                    <a:pt x="196090" y="482937"/>
                    <a:pt x="175882" y="479906"/>
                    <a:pt x="156686" y="472835"/>
                  </a:cubicBezTo>
                  <a:cubicBezTo>
                    <a:pt x="148604" y="469804"/>
                    <a:pt x="144564" y="457679"/>
                    <a:pt x="138501" y="449597"/>
                  </a:cubicBezTo>
                  <a:cubicBezTo>
                    <a:pt x="147595" y="445556"/>
                    <a:pt x="156686" y="437474"/>
                    <a:pt x="165780" y="438483"/>
                  </a:cubicBezTo>
                  <a:close/>
                  <a:moveTo>
                    <a:pt x="403333" y="388092"/>
                  </a:moveTo>
                  <a:cubicBezTo>
                    <a:pt x="408511" y="390492"/>
                    <a:pt x="412805" y="396049"/>
                    <a:pt x="416341" y="404131"/>
                  </a:cubicBezTo>
                  <a:cubicBezTo>
                    <a:pt x="398154" y="436463"/>
                    <a:pt x="366833" y="453637"/>
                    <a:pt x="333495" y="467782"/>
                  </a:cubicBezTo>
                  <a:cubicBezTo>
                    <a:pt x="317328" y="474855"/>
                    <a:pt x="311267" y="463742"/>
                    <a:pt x="307225" y="447577"/>
                  </a:cubicBezTo>
                  <a:cubicBezTo>
                    <a:pt x="332484" y="428379"/>
                    <a:pt x="358751" y="409185"/>
                    <a:pt x="385020" y="390997"/>
                  </a:cubicBezTo>
                  <a:cubicBezTo>
                    <a:pt x="392093" y="386451"/>
                    <a:pt x="398155" y="385693"/>
                    <a:pt x="403333" y="388092"/>
                  </a:cubicBezTo>
                  <a:close/>
                  <a:moveTo>
                    <a:pt x="34438" y="309161"/>
                  </a:moveTo>
                  <a:cubicBezTo>
                    <a:pt x="56665" y="340482"/>
                    <a:pt x="76870" y="367760"/>
                    <a:pt x="95058" y="396050"/>
                  </a:cubicBezTo>
                  <a:cubicBezTo>
                    <a:pt x="98089" y="400090"/>
                    <a:pt x="94047" y="411203"/>
                    <a:pt x="90006" y="416255"/>
                  </a:cubicBezTo>
                  <a:cubicBezTo>
                    <a:pt x="87984" y="419286"/>
                    <a:pt x="76870" y="420297"/>
                    <a:pt x="73841" y="417266"/>
                  </a:cubicBezTo>
                  <a:cubicBezTo>
                    <a:pt x="46561" y="396050"/>
                    <a:pt x="27365" y="366749"/>
                    <a:pt x="18273" y="333408"/>
                  </a:cubicBezTo>
                  <a:cubicBezTo>
                    <a:pt x="16251" y="328357"/>
                    <a:pt x="26356" y="320275"/>
                    <a:pt x="34438" y="309161"/>
                  </a:cubicBezTo>
                  <a:close/>
                  <a:moveTo>
                    <a:pt x="466856" y="229346"/>
                  </a:moveTo>
                  <a:cubicBezTo>
                    <a:pt x="471908" y="236417"/>
                    <a:pt x="483021" y="243491"/>
                    <a:pt x="482012" y="249553"/>
                  </a:cubicBezTo>
                  <a:cubicBezTo>
                    <a:pt x="475950" y="283903"/>
                    <a:pt x="478981" y="322295"/>
                    <a:pt x="441598" y="356647"/>
                  </a:cubicBezTo>
                  <a:cubicBezTo>
                    <a:pt x="436547" y="340482"/>
                    <a:pt x="430484" y="331389"/>
                    <a:pt x="431495" y="322295"/>
                  </a:cubicBezTo>
                  <a:cubicBezTo>
                    <a:pt x="434526" y="298048"/>
                    <a:pt x="438569" y="273801"/>
                    <a:pt x="445640" y="249553"/>
                  </a:cubicBezTo>
                  <a:cubicBezTo>
                    <a:pt x="447660" y="241469"/>
                    <a:pt x="459785" y="236417"/>
                    <a:pt x="466856" y="229346"/>
                  </a:cubicBezTo>
                  <a:close/>
                  <a:moveTo>
                    <a:pt x="37469" y="145488"/>
                  </a:moveTo>
                  <a:cubicBezTo>
                    <a:pt x="41509" y="145488"/>
                    <a:pt x="48583" y="154582"/>
                    <a:pt x="48583" y="158622"/>
                  </a:cubicBezTo>
                  <a:cubicBezTo>
                    <a:pt x="39489" y="193985"/>
                    <a:pt x="40500" y="231366"/>
                    <a:pt x="24335" y="263696"/>
                  </a:cubicBezTo>
                  <a:cubicBezTo>
                    <a:pt x="19282" y="264707"/>
                    <a:pt x="15242" y="264707"/>
                    <a:pt x="11200" y="263696"/>
                  </a:cubicBezTo>
                  <a:cubicBezTo>
                    <a:pt x="7159" y="257635"/>
                    <a:pt x="-923" y="250562"/>
                    <a:pt x="86" y="245511"/>
                  </a:cubicBezTo>
                  <a:cubicBezTo>
                    <a:pt x="5137" y="215201"/>
                    <a:pt x="11200" y="184891"/>
                    <a:pt x="18273" y="154582"/>
                  </a:cubicBezTo>
                  <a:cubicBezTo>
                    <a:pt x="19282" y="150539"/>
                    <a:pt x="30396" y="145488"/>
                    <a:pt x="37469" y="145488"/>
                  </a:cubicBezTo>
                  <a:close/>
                  <a:moveTo>
                    <a:pt x="243575" y="112147"/>
                  </a:moveTo>
                  <a:cubicBezTo>
                    <a:pt x="316319" y="116189"/>
                    <a:pt x="371887" y="169735"/>
                    <a:pt x="372898" y="244500"/>
                  </a:cubicBezTo>
                  <a:cubicBezTo>
                    <a:pt x="372898" y="321284"/>
                    <a:pt x="317330" y="379883"/>
                    <a:pt x="241555" y="380895"/>
                  </a:cubicBezTo>
                  <a:cubicBezTo>
                    <a:pt x="168810" y="381906"/>
                    <a:pt x="108191" y="319264"/>
                    <a:pt x="107182" y="245511"/>
                  </a:cubicBezTo>
                  <a:cubicBezTo>
                    <a:pt x="106170" y="186911"/>
                    <a:pt x="160728" y="109116"/>
                    <a:pt x="243575" y="112147"/>
                  </a:cubicBezTo>
                  <a:close/>
                  <a:moveTo>
                    <a:pt x="392092" y="64662"/>
                  </a:moveTo>
                  <a:cubicBezTo>
                    <a:pt x="431495" y="89920"/>
                    <a:pt x="448671" y="123261"/>
                    <a:pt x="461805" y="157611"/>
                  </a:cubicBezTo>
                  <a:cubicBezTo>
                    <a:pt x="463827" y="162665"/>
                    <a:pt x="453723" y="171756"/>
                    <a:pt x="445640" y="185901"/>
                  </a:cubicBezTo>
                  <a:cubicBezTo>
                    <a:pt x="421393" y="151551"/>
                    <a:pt x="400177" y="122250"/>
                    <a:pt x="380979" y="90932"/>
                  </a:cubicBezTo>
                  <a:cubicBezTo>
                    <a:pt x="378959" y="87900"/>
                    <a:pt x="387041" y="76787"/>
                    <a:pt x="392092" y="64662"/>
                  </a:cubicBezTo>
                  <a:close/>
                  <a:moveTo>
                    <a:pt x="149617" y="17176"/>
                  </a:moveTo>
                  <a:cubicBezTo>
                    <a:pt x="158709" y="24247"/>
                    <a:pt x="166791" y="26270"/>
                    <a:pt x="167802" y="31321"/>
                  </a:cubicBezTo>
                  <a:cubicBezTo>
                    <a:pt x="169822" y="37383"/>
                    <a:pt x="169822" y="49506"/>
                    <a:pt x="165782" y="51526"/>
                  </a:cubicBezTo>
                  <a:cubicBezTo>
                    <a:pt x="140524" y="69713"/>
                    <a:pt x="115265" y="86889"/>
                    <a:pt x="88998" y="103054"/>
                  </a:cubicBezTo>
                  <a:cubicBezTo>
                    <a:pt x="84955" y="105074"/>
                    <a:pt x="74853" y="103054"/>
                    <a:pt x="72830" y="100023"/>
                  </a:cubicBezTo>
                  <a:cubicBezTo>
                    <a:pt x="69799" y="93961"/>
                    <a:pt x="66770" y="81836"/>
                    <a:pt x="69799" y="79816"/>
                  </a:cubicBezTo>
                  <a:cubicBezTo>
                    <a:pt x="95058" y="57588"/>
                    <a:pt x="122339" y="38392"/>
                    <a:pt x="149617" y="17176"/>
                  </a:cubicBezTo>
                  <a:close/>
                  <a:moveTo>
                    <a:pt x="246606" y="0"/>
                  </a:moveTo>
                  <a:cubicBezTo>
                    <a:pt x="277925" y="9094"/>
                    <a:pt x="304194" y="14145"/>
                    <a:pt x="328442" y="23239"/>
                  </a:cubicBezTo>
                  <a:cubicBezTo>
                    <a:pt x="334504" y="25259"/>
                    <a:pt x="336524" y="37383"/>
                    <a:pt x="339555" y="45466"/>
                  </a:cubicBezTo>
                  <a:cubicBezTo>
                    <a:pt x="331473" y="49506"/>
                    <a:pt x="323390" y="56578"/>
                    <a:pt x="316319" y="55569"/>
                  </a:cubicBezTo>
                  <a:cubicBezTo>
                    <a:pt x="293081" y="52537"/>
                    <a:pt x="270854" y="46475"/>
                    <a:pt x="247615" y="42435"/>
                  </a:cubicBezTo>
                  <a:cubicBezTo>
                    <a:pt x="234482" y="40413"/>
                    <a:pt x="219328" y="37383"/>
                    <a:pt x="223368" y="21216"/>
                  </a:cubicBezTo>
                  <a:cubicBezTo>
                    <a:pt x="225388" y="12125"/>
                    <a:pt x="239533" y="6062"/>
                    <a:pt x="2466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7" name="Google Shape;567;p21"/>
            <p:cNvSpPr/>
            <p:nvPr/>
          </p:nvSpPr>
          <p:spPr>
            <a:xfrm>
              <a:off x="6791119" y="159296"/>
              <a:ext cx="482992" cy="485381"/>
            </a:xfrm>
            <a:custGeom>
              <a:avLst/>
              <a:gdLst/>
              <a:ahLst/>
              <a:cxnLst/>
              <a:rect l="l" t="t" r="r" b="b"/>
              <a:pathLst>
                <a:path w="482992" h="485381" extrusionOk="0">
                  <a:moveTo>
                    <a:pt x="167601" y="438482"/>
                  </a:moveTo>
                  <a:cubicBezTo>
                    <a:pt x="191848" y="441511"/>
                    <a:pt x="216098" y="447574"/>
                    <a:pt x="240345" y="452625"/>
                  </a:cubicBezTo>
                  <a:cubicBezTo>
                    <a:pt x="249439" y="454647"/>
                    <a:pt x="249439" y="454647"/>
                    <a:pt x="254490" y="481926"/>
                  </a:cubicBezTo>
                  <a:cubicBezTo>
                    <a:pt x="218118" y="490009"/>
                    <a:pt x="185788" y="482935"/>
                    <a:pt x="156488" y="470812"/>
                  </a:cubicBezTo>
                  <a:cubicBezTo>
                    <a:pt x="149416" y="467781"/>
                    <a:pt x="147396" y="454647"/>
                    <a:pt x="143354" y="446565"/>
                  </a:cubicBezTo>
                  <a:cubicBezTo>
                    <a:pt x="151436" y="443534"/>
                    <a:pt x="159519" y="437471"/>
                    <a:pt x="167601" y="438482"/>
                  </a:cubicBezTo>
                  <a:close/>
                  <a:moveTo>
                    <a:pt x="397702" y="389482"/>
                  </a:moveTo>
                  <a:cubicBezTo>
                    <a:pt x="401491" y="389734"/>
                    <a:pt x="405532" y="390492"/>
                    <a:pt x="409068" y="390997"/>
                  </a:cubicBezTo>
                  <a:cubicBezTo>
                    <a:pt x="413110" y="392008"/>
                    <a:pt x="414119" y="398070"/>
                    <a:pt x="416141" y="402110"/>
                  </a:cubicBezTo>
                  <a:cubicBezTo>
                    <a:pt x="414119" y="407161"/>
                    <a:pt x="413110" y="412213"/>
                    <a:pt x="410079" y="415244"/>
                  </a:cubicBezTo>
                  <a:cubicBezTo>
                    <a:pt x="385831" y="432420"/>
                    <a:pt x="362593" y="449596"/>
                    <a:pt x="337335" y="464749"/>
                  </a:cubicBezTo>
                  <a:cubicBezTo>
                    <a:pt x="332283" y="467781"/>
                    <a:pt x="321170" y="460709"/>
                    <a:pt x="313087" y="458689"/>
                  </a:cubicBezTo>
                  <a:cubicBezTo>
                    <a:pt x="316118" y="450607"/>
                    <a:pt x="316118" y="439491"/>
                    <a:pt x="322181" y="435451"/>
                  </a:cubicBezTo>
                  <a:cubicBezTo>
                    <a:pt x="343397" y="419286"/>
                    <a:pt x="365624" y="405141"/>
                    <a:pt x="387852" y="390997"/>
                  </a:cubicBezTo>
                  <a:cubicBezTo>
                    <a:pt x="390377" y="389481"/>
                    <a:pt x="393913" y="389229"/>
                    <a:pt x="397702" y="389482"/>
                  </a:cubicBezTo>
                  <a:close/>
                  <a:moveTo>
                    <a:pt x="39289" y="315221"/>
                  </a:moveTo>
                  <a:cubicBezTo>
                    <a:pt x="41309" y="317241"/>
                    <a:pt x="47372" y="320273"/>
                    <a:pt x="50403" y="325324"/>
                  </a:cubicBezTo>
                  <a:cubicBezTo>
                    <a:pt x="65557" y="346540"/>
                    <a:pt x="81722" y="368767"/>
                    <a:pt x="94857" y="390995"/>
                  </a:cubicBezTo>
                  <a:cubicBezTo>
                    <a:pt x="97889" y="397057"/>
                    <a:pt x="93846" y="407159"/>
                    <a:pt x="93846" y="416253"/>
                  </a:cubicBezTo>
                  <a:cubicBezTo>
                    <a:pt x="85764" y="415244"/>
                    <a:pt x="73639" y="417264"/>
                    <a:pt x="69599" y="412213"/>
                  </a:cubicBezTo>
                  <a:cubicBezTo>
                    <a:pt x="52423" y="389986"/>
                    <a:pt x="35247" y="367758"/>
                    <a:pt x="22113" y="343511"/>
                  </a:cubicBezTo>
                  <a:cubicBezTo>
                    <a:pt x="14031" y="329366"/>
                    <a:pt x="24133" y="314210"/>
                    <a:pt x="39289" y="315221"/>
                  </a:cubicBezTo>
                  <a:close/>
                  <a:moveTo>
                    <a:pt x="466657" y="229346"/>
                  </a:moveTo>
                  <a:cubicBezTo>
                    <a:pt x="470697" y="228334"/>
                    <a:pt x="477771" y="235406"/>
                    <a:pt x="479791" y="239448"/>
                  </a:cubicBezTo>
                  <a:cubicBezTo>
                    <a:pt x="490905" y="268747"/>
                    <a:pt x="471708" y="328357"/>
                    <a:pt x="443419" y="348562"/>
                  </a:cubicBezTo>
                  <a:cubicBezTo>
                    <a:pt x="438367" y="343511"/>
                    <a:pt x="435336" y="340480"/>
                    <a:pt x="435336" y="338459"/>
                  </a:cubicBezTo>
                  <a:cubicBezTo>
                    <a:pt x="439378" y="306130"/>
                    <a:pt x="443419" y="273800"/>
                    <a:pt x="449481" y="241468"/>
                  </a:cubicBezTo>
                  <a:cubicBezTo>
                    <a:pt x="450492" y="236417"/>
                    <a:pt x="459584" y="230355"/>
                    <a:pt x="466657" y="229346"/>
                  </a:cubicBezTo>
                  <a:close/>
                  <a:moveTo>
                    <a:pt x="39289" y="144477"/>
                  </a:moveTo>
                  <a:cubicBezTo>
                    <a:pt x="43331" y="152559"/>
                    <a:pt x="50402" y="160642"/>
                    <a:pt x="49393" y="167715"/>
                  </a:cubicBezTo>
                  <a:cubicBezTo>
                    <a:pt x="46362" y="192974"/>
                    <a:pt x="42320" y="217221"/>
                    <a:pt x="35249" y="241469"/>
                  </a:cubicBezTo>
                  <a:cubicBezTo>
                    <a:pt x="33226" y="249551"/>
                    <a:pt x="22113" y="255614"/>
                    <a:pt x="15041" y="262685"/>
                  </a:cubicBezTo>
                  <a:cubicBezTo>
                    <a:pt x="9990" y="255614"/>
                    <a:pt x="4939" y="248542"/>
                    <a:pt x="897" y="241469"/>
                  </a:cubicBezTo>
                  <a:cubicBezTo>
                    <a:pt x="-1123" y="236417"/>
                    <a:pt x="897" y="230355"/>
                    <a:pt x="897" y="215199"/>
                  </a:cubicBezTo>
                  <a:cubicBezTo>
                    <a:pt x="4939" y="202065"/>
                    <a:pt x="9990" y="178829"/>
                    <a:pt x="18073" y="157611"/>
                  </a:cubicBezTo>
                  <a:cubicBezTo>
                    <a:pt x="20093" y="151551"/>
                    <a:pt x="32217" y="148519"/>
                    <a:pt x="39289" y="144477"/>
                  </a:cubicBezTo>
                  <a:close/>
                  <a:moveTo>
                    <a:pt x="240343" y="112146"/>
                  </a:moveTo>
                  <a:cubicBezTo>
                    <a:pt x="315107" y="111135"/>
                    <a:pt x="377749" y="169734"/>
                    <a:pt x="376738" y="244498"/>
                  </a:cubicBezTo>
                  <a:cubicBezTo>
                    <a:pt x="375727" y="328356"/>
                    <a:pt x="303993" y="379882"/>
                    <a:pt x="241354" y="379882"/>
                  </a:cubicBezTo>
                  <a:cubicBezTo>
                    <a:pt x="170630" y="379882"/>
                    <a:pt x="110011" y="320274"/>
                    <a:pt x="107990" y="248540"/>
                  </a:cubicBezTo>
                  <a:cubicBezTo>
                    <a:pt x="106979" y="173776"/>
                    <a:pt x="165579" y="113157"/>
                    <a:pt x="240343" y="112146"/>
                  </a:cubicBezTo>
                  <a:close/>
                  <a:moveTo>
                    <a:pt x="403007" y="71733"/>
                  </a:moveTo>
                  <a:cubicBezTo>
                    <a:pt x="425234" y="76784"/>
                    <a:pt x="466658" y="144475"/>
                    <a:pt x="461606" y="165693"/>
                  </a:cubicBezTo>
                  <a:cubicBezTo>
                    <a:pt x="460595" y="170744"/>
                    <a:pt x="453524" y="173776"/>
                    <a:pt x="445439" y="180847"/>
                  </a:cubicBezTo>
                  <a:cubicBezTo>
                    <a:pt x="424223" y="150537"/>
                    <a:pt x="403007" y="122250"/>
                    <a:pt x="383811" y="92949"/>
                  </a:cubicBezTo>
                  <a:cubicBezTo>
                    <a:pt x="381789" y="89918"/>
                    <a:pt x="383811" y="80824"/>
                    <a:pt x="386842" y="76784"/>
                  </a:cubicBezTo>
                  <a:cubicBezTo>
                    <a:pt x="389873" y="72742"/>
                    <a:pt x="397956" y="70722"/>
                    <a:pt x="403007" y="71733"/>
                  </a:cubicBezTo>
                  <a:close/>
                  <a:moveTo>
                    <a:pt x="152445" y="22228"/>
                  </a:moveTo>
                  <a:cubicBezTo>
                    <a:pt x="154467" y="21219"/>
                    <a:pt x="164570" y="34352"/>
                    <a:pt x="171641" y="41424"/>
                  </a:cubicBezTo>
                  <a:cubicBezTo>
                    <a:pt x="143353" y="63651"/>
                    <a:pt x="114053" y="84869"/>
                    <a:pt x="77681" y="112148"/>
                  </a:cubicBezTo>
                  <a:cubicBezTo>
                    <a:pt x="73641" y="96992"/>
                    <a:pt x="67578" y="81838"/>
                    <a:pt x="69599" y="79816"/>
                  </a:cubicBezTo>
                  <a:cubicBezTo>
                    <a:pt x="95868" y="59611"/>
                    <a:pt x="124157" y="40415"/>
                    <a:pt x="152445" y="22228"/>
                  </a:cubicBezTo>
                  <a:close/>
                  <a:moveTo>
                    <a:pt x="251456" y="0"/>
                  </a:moveTo>
                  <a:cubicBezTo>
                    <a:pt x="281766" y="9094"/>
                    <a:pt x="306013" y="14145"/>
                    <a:pt x="329252" y="23239"/>
                  </a:cubicBezTo>
                  <a:cubicBezTo>
                    <a:pt x="335314" y="25259"/>
                    <a:pt x="337334" y="37383"/>
                    <a:pt x="340365" y="45466"/>
                  </a:cubicBezTo>
                  <a:cubicBezTo>
                    <a:pt x="332283" y="48495"/>
                    <a:pt x="324200" y="55569"/>
                    <a:pt x="317129" y="54557"/>
                  </a:cubicBezTo>
                  <a:cubicBezTo>
                    <a:pt x="295911" y="51528"/>
                    <a:pt x="274695" y="45466"/>
                    <a:pt x="253476" y="42435"/>
                  </a:cubicBezTo>
                  <a:cubicBezTo>
                    <a:pt x="240343" y="40413"/>
                    <a:pt x="225189" y="39404"/>
                    <a:pt x="228220" y="23239"/>
                  </a:cubicBezTo>
                  <a:cubicBezTo>
                    <a:pt x="229229" y="13134"/>
                    <a:pt x="244385" y="6062"/>
                    <a:pt x="2514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21"/>
            <p:cNvSpPr/>
            <p:nvPr/>
          </p:nvSpPr>
          <p:spPr>
            <a:xfrm>
              <a:off x="8779532" y="161790"/>
              <a:ext cx="481303" cy="480393"/>
            </a:xfrm>
            <a:custGeom>
              <a:avLst/>
              <a:gdLst/>
              <a:ahLst/>
              <a:cxnLst/>
              <a:rect l="l" t="t" r="r" b="b"/>
              <a:pathLst>
                <a:path w="481303" h="480393" extrusionOk="0">
                  <a:moveTo>
                    <a:pt x="167714" y="433767"/>
                  </a:moveTo>
                  <a:cubicBezTo>
                    <a:pt x="191961" y="436801"/>
                    <a:pt x="217219" y="441852"/>
                    <a:pt x="240458" y="448923"/>
                  </a:cubicBezTo>
                  <a:cubicBezTo>
                    <a:pt x="248540" y="450943"/>
                    <a:pt x="253592" y="462059"/>
                    <a:pt x="264705" y="474182"/>
                  </a:cubicBezTo>
                  <a:cubicBezTo>
                    <a:pt x="220251" y="487315"/>
                    <a:pt x="188932" y="477213"/>
                    <a:pt x="157611" y="466099"/>
                  </a:cubicBezTo>
                  <a:cubicBezTo>
                    <a:pt x="150540" y="464079"/>
                    <a:pt x="148518" y="449934"/>
                    <a:pt x="143466" y="441852"/>
                  </a:cubicBezTo>
                  <a:cubicBezTo>
                    <a:pt x="151549" y="438821"/>
                    <a:pt x="159631" y="432758"/>
                    <a:pt x="167714" y="433767"/>
                  </a:cubicBezTo>
                  <a:close/>
                  <a:moveTo>
                    <a:pt x="406910" y="385148"/>
                  </a:moveTo>
                  <a:cubicBezTo>
                    <a:pt x="412215" y="387800"/>
                    <a:pt x="415751" y="393357"/>
                    <a:pt x="415245" y="400429"/>
                  </a:cubicBezTo>
                  <a:cubicBezTo>
                    <a:pt x="414236" y="403460"/>
                    <a:pt x="413225" y="408511"/>
                    <a:pt x="410194" y="411543"/>
                  </a:cubicBezTo>
                  <a:cubicBezTo>
                    <a:pt x="386957" y="428719"/>
                    <a:pt x="362708" y="445895"/>
                    <a:pt x="338461" y="461048"/>
                  </a:cubicBezTo>
                  <a:cubicBezTo>
                    <a:pt x="333409" y="464080"/>
                    <a:pt x="322296" y="457008"/>
                    <a:pt x="314213" y="454986"/>
                  </a:cubicBezTo>
                  <a:cubicBezTo>
                    <a:pt x="317244" y="446904"/>
                    <a:pt x="318253" y="436801"/>
                    <a:pt x="323307" y="432759"/>
                  </a:cubicBezTo>
                  <a:cubicBezTo>
                    <a:pt x="343512" y="416594"/>
                    <a:pt x="365739" y="401440"/>
                    <a:pt x="387966" y="387295"/>
                  </a:cubicBezTo>
                  <a:cubicBezTo>
                    <a:pt x="394533" y="382749"/>
                    <a:pt x="401606" y="382496"/>
                    <a:pt x="406910" y="385148"/>
                  </a:cubicBezTo>
                  <a:close/>
                  <a:moveTo>
                    <a:pt x="36372" y="305457"/>
                  </a:moveTo>
                  <a:cubicBezTo>
                    <a:pt x="58600" y="335767"/>
                    <a:pt x="78807" y="364057"/>
                    <a:pt x="98003" y="393355"/>
                  </a:cubicBezTo>
                  <a:cubicBezTo>
                    <a:pt x="100024" y="396387"/>
                    <a:pt x="98003" y="406489"/>
                    <a:pt x="94972" y="409520"/>
                  </a:cubicBezTo>
                  <a:cubicBezTo>
                    <a:pt x="91941" y="412552"/>
                    <a:pt x="83859" y="415583"/>
                    <a:pt x="78807" y="413563"/>
                  </a:cubicBezTo>
                  <a:cubicBezTo>
                    <a:pt x="57591" y="407500"/>
                    <a:pt x="18187" y="345869"/>
                    <a:pt x="21218" y="323642"/>
                  </a:cubicBezTo>
                  <a:cubicBezTo>
                    <a:pt x="22227" y="318591"/>
                    <a:pt x="28290" y="314551"/>
                    <a:pt x="36372" y="305457"/>
                  </a:cubicBezTo>
                  <a:close/>
                  <a:moveTo>
                    <a:pt x="465761" y="225642"/>
                  </a:moveTo>
                  <a:cubicBezTo>
                    <a:pt x="470813" y="231704"/>
                    <a:pt x="480917" y="237767"/>
                    <a:pt x="480917" y="244838"/>
                  </a:cubicBezTo>
                  <a:cubicBezTo>
                    <a:pt x="482937" y="282219"/>
                    <a:pt x="477886" y="317582"/>
                    <a:pt x="445556" y="353954"/>
                  </a:cubicBezTo>
                  <a:cubicBezTo>
                    <a:pt x="438483" y="334758"/>
                    <a:pt x="433431" y="327685"/>
                    <a:pt x="434440" y="321622"/>
                  </a:cubicBezTo>
                  <a:cubicBezTo>
                    <a:pt x="437471" y="295355"/>
                    <a:pt x="441514" y="269085"/>
                    <a:pt x="447576" y="243827"/>
                  </a:cubicBezTo>
                  <a:cubicBezTo>
                    <a:pt x="449596" y="236756"/>
                    <a:pt x="459699" y="231704"/>
                    <a:pt x="465761" y="225642"/>
                  </a:cubicBezTo>
                  <a:close/>
                  <a:moveTo>
                    <a:pt x="29631" y="141531"/>
                  </a:moveTo>
                  <a:cubicBezTo>
                    <a:pt x="32394" y="141152"/>
                    <a:pt x="35614" y="141783"/>
                    <a:pt x="39403" y="143804"/>
                  </a:cubicBezTo>
                  <a:cubicBezTo>
                    <a:pt x="45466" y="146835"/>
                    <a:pt x="48497" y="161991"/>
                    <a:pt x="47486" y="171082"/>
                  </a:cubicBezTo>
                  <a:cubicBezTo>
                    <a:pt x="45466" y="192300"/>
                    <a:pt x="41423" y="213517"/>
                    <a:pt x="35361" y="234735"/>
                  </a:cubicBezTo>
                  <a:cubicBezTo>
                    <a:pt x="33341" y="243826"/>
                    <a:pt x="24247" y="255951"/>
                    <a:pt x="17176" y="256960"/>
                  </a:cubicBezTo>
                  <a:cubicBezTo>
                    <a:pt x="0" y="258982"/>
                    <a:pt x="0" y="242817"/>
                    <a:pt x="0" y="230693"/>
                  </a:cubicBezTo>
                  <a:cubicBezTo>
                    <a:pt x="1011" y="226650"/>
                    <a:pt x="1011" y="223619"/>
                    <a:pt x="1011" y="214528"/>
                  </a:cubicBezTo>
                  <a:cubicBezTo>
                    <a:pt x="5051" y="200383"/>
                    <a:pt x="9093" y="180176"/>
                    <a:pt x="14145" y="161991"/>
                  </a:cubicBezTo>
                  <a:cubicBezTo>
                    <a:pt x="17176" y="152897"/>
                    <a:pt x="21343" y="142667"/>
                    <a:pt x="29631" y="141531"/>
                  </a:cubicBezTo>
                  <a:close/>
                  <a:moveTo>
                    <a:pt x="247531" y="109456"/>
                  </a:moveTo>
                  <a:cubicBezTo>
                    <a:pt x="319264" y="111477"/>
                    <a:pt x="378873" y="172096"/>
                    <a:pt x="377864" y="243829"/>
                  </a:cubicBezTo>
                  <a:cubicBezTo>
                    <a:pt x="376853" y="314551"/>
                    <a:pt x="310171" y="379212"/>
                    <a:pt x="239449" y="376181"/>
                  </a:cubicBezTo>
                  <a:cubicBezTo>
                    <a:pt x="166705" y="373150"/>
                    <a:pt x="107094" y="308491"/>
                    <a:pt x="109117" y="235746"/>
                  </a:cubicBezTo>
                  <a:cubicBezTo>
                    <a:pt x="112148" y="165025"/>
                    <a:pt x="174787" y="107434"/>
                    <a:pt x="247531" y="109456"/>
                  </a:cubicBezTo>
                  <a:close/>
                  <a:moveTo>
                    <a:pt x="389986" y="58937"/>
                  </a:moveTo>
                  <a:cubicBezTo>
                    <a:pt x="430401" y="83184"/>
                    <a:pt x="447574" y="113494"/>
                    <a:pt x="460710" y="144815"/>
                  </a:cubicBezTo>
                  <a:cubicBezTo>
                    <a:pt x="463739" y="150877"/>
                    <a:pt x="457679" y="160980"/>
                    <a:pt x="456668" y="169062"/>
                  </a:cubicBezTo>
                  <a:cubicBezTo>
                    <a:pt x="448585" y="167042"/>
                    <a:pt x="437472" y="168053"/>
                    <a:pt x="433430" y="163000"/>
                  </a:cubicBezTo>
                  <a:cubicBezTo>
                    <a:pt x="416256" y="140772"/>
                    <a:pt x="401100" y="117536"/>
                    <a:pt x="386955" y="93289"/>
                  </a:cubicBezTo>
                  <a:cubicBezTo>
                    <a:pt x="382915" y="86215"/>
                    <a:pt x="387966" y="75102"/>
                    <a:pt x="389986" y="58937"/>
                  </a:cubicBezTo>
                  <a:close/>
                  <a:moveTo>
                    <a:pt x="147508" y="21554"/>
                  </a:moveTo>
                  <a:cubicBezTo>
                    <a:pt x="152559" y="18525"/>
                    <a:pt x="163673" y="24585"/>
                    <a:pt x="169735" y="28628"/>
                  </a:cubicBezTo>
                  <a:cubicBezTo>
                    <a:pt x="171755" y="30648"/>
                    <a:pt x="168724" y="44793"/>
                    <a:pt x="164684" y="47824"/>
                  </a:cubicBezTo>
                  <a:cubicBezTo>
                    <a:pt x="138415" y="66011"/>
                    <a:pt x="111136" y="83185"/>
                    <a:pt x="83858" y="100361"/>
                  </a:cubicBezTo>
                  <a:cubicBezTo>
                    <a:pt x="78807" y="99350"/>
                    <a:pt x="74764" y="98341"/>
                    <a:pt x="71733" y="97330"/>
                  </a:cubicBezTo>
                  <a:cubicBezTo>
                    <a:pt x="72744" y="88238"/>
                    <a:pt x="69713" y="75103"/>
                    <a:pt x="74764" y="71062"/>
                  </a:cubicBezTo>
                  <a:cubicBezTo>
                    <a:pt x="98001" y="52875"/>
                    <a:pt x="122250" y="36710"/>
                    <a:pt x="147508" y="21554"/>
                  </a:cubicBezTo>
                  <a:close/>
                  <a:moveTo>
                    <a:pt x="258722" y="118"/>
                  </a:moveTo>
                  <a:cubicBezTo>
                    <a:pt x="285481" y="1350"/>
                    <a:pt x="326589" y="11959"/>
                    <a:pt x="336439" y="22567"/>
                  </a:cubicBezTo>
                  <a:cubicBezTo>
                    <a:pt x="338459" y="26608"/>
                    <a:pt x="339470" y="30650"/>
                    <a:pt x="343510" y="37723"/>
                  </a:cubicBezTo>
                  <a:cubicBezTo>
                    <a:pt x="335428" y="42775"/>
                    <a:pt x="328356" y="50857"/>
                    <a:pt x="322294" y="49846"/>
                  </a:cubicBezTo>
                  <a:cubicBezTo>
                    <a:pt x="295015" y="45806"/>
                    <a:pt x="267737" y="40752"/>
                    <a:pt x="240458" y="33681"/>
                  </a:cubicBezTo>
                  <a:cubicBezTo>
                    <a:pt x="235407" y="32670"/>
                    <a:pt x="229345" y="23578"/>
                    <a:pt x="228333" y="16505"/>
                  </a:cubicBezTo>
                  <a:cubicBezTo>
                    <a:pt x="227322" y="12465"/>
                    <a:pt x="233385" y="5391"/>
                    <a:pt x="238436" y="2360"/>
                  </a:cubicBezTo>
                  <a:cubicBezTo>
                    <a:pt x="242478" y="339"/>
                    <a:pt x="249803" y="-292"/>
                    <a:pt x="258722" y="1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21"/>
            <p:cNvSpPr/>
            <p:nvPr/>
          </p:nvSpPr>
          <p:spPr>
            <a:xfrm>
              <a:off x="10098795" y="160694"/>
              <a:ext cx="482894" cy="482585"/>
            </a:xfrm>
            <a:custGeom>
              <a:avLst/>
              <a:gdLst/>
              <a:ahLst/>
              <a:cxnLst/>
              <a:rect l="l" t="t" r="r" b="b"/>
              <a:pathLst>
                <a:path w="482894" h="482585" extrusionOk="0">
                  <a:moveTo>
                    <a:pt x="165126" y="434441"/>
                  </a:moveTo>
                  <a:cubicBezTo>
                    <a:pt x="189373" y="437472"/>
                    <a:pt x="213621" y="442523"/>
                    <a:pt x="237868" y="448585"/>
                  </a:cubicBezTo>
                  <a:cubicBezTo>
                    <a:pt x="244941" y="450606"/>
                    <a:pt x="251004" y="458688"/>
                    <a:pt x="258075" y="463739"/>
                  </a:cubicBezTo>
                  <a:cubicBezTo>
                    <a:pt x="249993" y="469802"/>
                    <a:pt x="242919" y="475864"/>
                    <a:pt x="234837" y="480915"/>
                  </a:cubicBezTo>
                  <a:cubicBezTo>
                    <a:pt x="231808" y="483946"/>
                    <a:pt x="225745" y="481926"/>
                    <a:pt x="210590" y="481926"/>
                  </a:cubicBezTo>
                  <a:cubicBezTo>
                    <a:pt x="198465" y="478895"/>
                    <a:pt x="175229" y="473844"/>
                    <a:pt x="154013" y="464750"/>
                  </a:cubicBezTo>
                  <a:cubicBezTo>
                    <a:pt x="147950" y="462730"/>
                    <a:pt x="145930" y="450606"/>
                    <a:pt x="141888" y="443532"/>
                  </a:cubicBezTo>
                  <a:cubicBezTo>
                    <a:pt x="149970" y="440503"/>
                    <a:pt x="158053" y="433430"/>
                    <a:pt x="165126" y="434441"/>
                  </a:cubicBezTo>
                  <a:close/>
                  <a:moveTo>
                    <a:pt x="392447" y="386958"/>
                  </a:moveTo>
                  <a:cubicBezTo>
                    <a:pt x="395479" y="383924"/>
                    <a:pt x="408614" y="390998"/>
                    <a:pt x="419728" y="394029"/>
                  </a:cubicBezTo>
                  <a:cubicBezTo>
                    <a:pt x="382345" y="446566"/>
                    <a:pt x="356078" y="461720"/>
                    <a:pt x="310612" y="456668"/>
                  </a:cubicBezTo>
                  <a:cubicBezTo>
                    <a:pt x="325768" y="416256"/>
                    <a:pt x="368200" y="412214"/>
                    <a:pt x="392447" y="386958"/>
                  </a:cubicBezTo>
                  <a:close/>
                  <a:moveTo>
                    <a:pt x="35804" y="305119"/>
                  </a:moveTo>
                  <a:cubicBezTo>
                    <a:pt x="59042" y="338460"/>
                    <a:pt x="77227" y="364729"/>
                    <a:pt x="94403" y="392008"/>
                  </a:cubicBezTo>
                  <a:cubicBezTo>
                    <a:pt x="97434" y="396048"/>
                    <a:pt x="94403" y="407162"/>
                    <a:pt x="91371" y="412213"/>
                  </a:cubicBezTo>
                  <a:cubicBezTo>
                    <a:pt x="89351" y="415244"/>
                    <a:pt x="78238" y="415244"/>
                    <a:pt x="75207" y="412213"/>
                  </a:cubicBezTo>
                  <a:cubicBezTo>
                    <a:pt x="48939" y="389986"/>
                    <a:pt x="28732" y="362707"/>
                    <a:pt x="20650" y="328357"/>
                  </a:cubicBezTo>
                  <a:cubicBezTo>
                    <a:pt x="19639" y="323304"/>
                    <a:pt x="27721" y="317244"/>
                    <a:pt x="35804" y="305119"/>
                  </a:cubicBezTo>
                  <a:close/>
                  <a:moveTo>
                    <a:pt x="453067" y="228333"/>
                  </a:moveTo>
                  <a:cubicBezTo>
                    <a:pt x="475294" y="226313"/>
                    <a:pt x="485399" y="235407"/>
                    <a:pt x="482368" y="248540"/>
                  </a:cubicBezTo>
                  <a:cubicBezTo>
                    <a:pt x="477316" y="282890"/>
                    <a:pt x="480345" y="320273"/>
                    <a:pt x="445996" y="347552"/>
                  </a:cubicBezTo>
                  <a:cubicBezTo>
                    <a:pt x="439933" y="342501"/>
                    <a:pt x="431851" y="337450"/>
                    <a:pt x="431851" y="334418"/>
                  </a:cubicBezTo>
                  <a:cubicBezTo>
                    <a:pt x="438924" y="298046"/>
                    <a:pt x="447007" y="261674"/>
                    <a:pt x="453067" y="228333"/>
                  </a:cubicBezTo>
                  <a:close/>
                  <a:moveTo>
                    <a:pt x="35806" y="141446"/>
                  </a:moveTo>
                  <a:cubicBezTo>
                    <a:pt x="38837" y="142457"/>
                    <a:pt x="42877" y="143466"/>
                    <a:pt x="43888" y="145488"/>
                  </a:cubicBezTo>
                  <a:cubicBezTo>
                    <a:pt x="53991" y="182869"/>
                    <a:pt x="36815" y="217221"/>
                    <a:pt x="27723" y="251571"/>
                  </a:cubicBezTo>
                  <a:cubicBezTo>
                    <a:pt x="24692" y="261676"/>
                    <a:pt x="7516" y="256624"/>
                    <a:pt x="2465" y="245511"/>
                  </a:cubicBezTo>
                  <a:cubicBezTo>
                    <a:pt x="-6629" y="219241"/>
                    <a:pt x="10547" y="162664"/>
                    <a:pt x="35806" y="141446"/>
                  </a:cubicBezTo>
                  <a:close/>
                  <a:moveTo>
                    <a:pt x="242919" y="109114"/>
                  </a:moveTo>
                  <a:cubicBezTo>
                    <a:pt x="304550" y="107094"/>
                    <a:pt x="381334" y="167714"/>
                    <a:pt x="373252" y="245509"/>
                  </a:cubicBezTo>
                  <a:cubicBezTo>
                    <a:pt x="372241" y="320273"/>
                    <a:pt x="312632" y="378873"/>
                    <a:pt x="237868" y="376853"/>
                  </a:cubicBezTo>
                  <a:cubicBezTo>
                    <a:pt x="168155" y="374831"/>
                    <a:pt x="107536" y="313200"/>
                    <a:pt x="107536" y="242478"/>
                  </a:cubicBezTo>
                  <a:cubicBezTo>
                    <a:pt x="107536" y="168725"/>
                    <a:pt x="168155" y="112145"/>
                    <a:pt x="242919" y="109114"/>
                  </a:cubicBezTo>
                  <a:close/>
                  <a:moveTo>
                    <a:pt x="396492" y="61631"/>
                  </a:moveTo>
                  <a:cubicBezTo>
                    <a:pt x="430842" y="85878"/>
                    <a:pt x="447007" y="116188"/>
                    <a:pt x="461152" y="147509"/>
                  </a:cubicBezTo>
                  <a:cubicBezTo>
                    <a:pt x="463172" y="152560"/>
                    <a:pt x="461152" y="163674"/>
                    <a:pt x="457112" y="167716"/>
                  </a:cubicBezTo>
                  <a:cubicBezTo>
                    <a:pt x="452059" y="170747"/>
                    <a:pt x="438925" y="170747"/>
                    <a:pt x="436905" y="167716"/>
                  </a:cubicBezTo>
                  <a:cubicBezTo>
                    <a:pt x="417709" y="141447"/>
                    <a:pt x="400533" y="114168"/>
                    <a:pt x="384368" y="85878"/>
                  </a:cubicBezTo>
                  <a:cubicBezTo>
                    <a:pt x="382348" y="81838"/>
                    <a:pt x="390430" y="72745"/>
                    <a:pt x="396492" y="61631"/>
                  </a:cubicBezTo>
                  <a:close/>
                  <a:moveTo>
                    <a:pt x="150982" y="20207"/>
                  </a:moveTo>
                  <a:cubicBezTo>
                    <a:pt x="155022" y="18187"/>
                    <a:pt x="167146" y="28290"/>
                    <a:pt x="175229" y="32332"/>
                  </a:cubicBezTo>
                  <a:cubicBezTo>
                    <a:pt x="176238" y="36372"/>
                    <a:pt x="178260" y="40415"/>
                    <a:pt x="179269" y="44455"/>
                  </a:cubicBezTo>
                  <a:cubicBezTo>
                    <a:pt x="172198" y="47486"/>
                    <a:pt x="164115" y="50517"/>
                    <a:pt x="158053" y="54559"/>
                  </a:cubicBezTo>
                  <a:cubicBezTo>
                    <a:pt x="136837" y="67693"/>
                    <a:pt x="116630" y="81838"/>
                    <a:pt x="95414" y="94972"/>
                  </a:cubicBezTo>
                  <a:cubicBezTo>
                    <a:pt x="90360" y="98003"/>
                    <a:pt x="81269" y="95983"/>
                    <a:pt x="74196" y="96992"/>
                  </a:cubicBezTo>
                  <a:cubicBezTo>
                    <a:pt x="74196" y="88910"/>
                    <a:pt x="70155" y="75776"/>
                    <a:pt x="74196" y="72745"/>
                  </a:cubicBezTo>
                  <a:cubicBezTo>
                    <a:pt x="98445" y="53548"/>
                    <a:pt x="123701" y="36372"/>
                    <a:pt x="150982" y="20207"/>
                  </a:cubicBezTo>
                  <a:close/>
                  <a:moveTo>
                    <a:pt x="254036" y="0"/>
                  </a:moveTo>
                  <a:cubicBezTo>
                    <a:pt x="278283" y="6062"/>
                    <a:pt x="303541" y="10103"/>
                    <a:pt x="326779" y="18187"/>
                  </a:cubicBezTo>
                  <a:cubicBezTo>
                    <a:pt x="332842" y="20207"/>
                    <a:pt x="335871" y="34352"/>
                    <a:pt x="339913" y="43446"/>
                  </a:cubicBezTo>
                  <a:cubicBezTo>
                    <a:pt x="331831" y="45466"/>
                    <a:pt x="323748" y="51528"/>
                    <a:pt x="315666" y="50517"/>
                  </a:cubicBezTo>
                  <a:cubicBezTo>
                    <a:pt x="292428" y="47486"/>
                    <a:pt x="269189" y="44455"/>
                    <a:pt x="246964" y="38392"/>
                  </a:cubicBezTo>
                  <a:cubicBezTo>
                    <a:pt x="238880" y="36372"/>
                    <a:pt x="228777" y="27279"/>
                    <a:pt x="225746" y="19196"/>
                  </a:cubicBezTo>
                  <a:cubicBezTo>
                    <a:pt x="222715" y="8082"/>
                    <a:pt x="236860" y="1011"/>
                    <a:pt x="2540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0" name="Google Shape;570;p21"/>
            <p:cNvSpPr/>
            <p:nvPr/>
          </p:nvSpPr>
          <p:spPr>
            <a:xfrm>
              <a:off x="8116307" y="160986"/>
              <a:ext cx="483393" cy="482001"/>
            </a:xfrm>
            <a:custGeom>
              <a:avLst/>
              <a:gdLst/>
              <a:ahLst/>
              <a:cxnLst/>
              <a:rect l="l" t="t" r="r" b="b"/>
              <a:pathLst>
                <a:path w="483393" h="482001" extrusionOk="0">
                  <a:moveTo>
                    <a:pt x="168439" y="433507"/>
                  </a:moveTo>
                  <a:cubicBezTo>
                    <a:pt x="192687" y="436538"/>
                    <a:pt x="216936" y="441589"/>
                    <a:pt x="241183" y="447651"/>
                  </a:cubicBezTo>
                  <a:cubicBezTo>
                    <a:pt x="248255" y="449671"/>
                    <a:pt x="254317" y="458763"/>
                    <a:pt x="256337" y="465836"/>
                  </a:cubicBezTo>
                  <a:cubicBezTo>
                    <a:pt x="257348" y="468867"/>
                    <a:pt x="248255" y="476950"/>
                    <a:pt x="242192" y="479981"/>
                  </a:cubicBezTo>
                  <a:cubicBezTo>
                    <a:pt x="236132" y="483012"/>
                    <a:pt x="229059" y="480990"/>
                    <a:pt x="213905" y="482001"/>
                  </a:cubicBezTo>
                  <a:cubicBezTo>
                    <a:pt x="200769" y="478970"/>
                    <a:pt x="179553" y="474930"/>
                    <a:pt x="159346" y="466847"/>
                  </a:cubicBezTo>
                  <a:cubicBezTo>
                    <a:pt x="151263" y="463816"/>
                    <a:pt x="147223" y="451692"/>
                    <a:pt x="141161" y="443609"/>
                  </a:cubicBezTo>
                  <a:cubicBezTo>
                    <a:pt x="150254" y="439569"/>
                    <a:pt x="159346" y="432496"/>
                    <a:pt x="168439" y="433507"/>
                  </a:cubicBezTo>
                  <a:close/>
                  <a:moveTo>
                    <a:pt x="402203" y="383495"/>
                  </a:moveTo>
                  <a:cubicBezTo>
                    <a:pt x="408139" y="384757"/>
                    <a:pt x="413444" y="389556"/>
                    <a:pt x="417990" y="399154"/>
                  </a:cubicBezTo>
                  <a:cubicBezTo>
                    <a:pt x="401825" y="428455"/>
                    <a:pt x="374545" y="445629"/>
                    <a:pt x="343226" y="458765"/>
                  </a:cubicBezTo>
                  <a:cubicBezTo>
                    <a:pt x="336152" y="461796"/>
                    <a:pt x="325039" y="455733"/>
                    <a:pt x="314936" y="452702"/>
                  </a:cubicBezTo>
                  <a:cubicBezTo>
                    <a:pt x="317967" y="444620"/>
                    <a:pt x="319988" y="434517"/>
                    <a:pt x="325039" y="429464"/>
                  </a:cubicBezTo>
                  <a:cubicBezTo>
                    <a:pt x="343226" y="415319"/>
                    <a:pt x="362422" y="402186"/>
                    <a:pt x="382629" y="389052"/>
                  </a:cubicBezTo>
                  <a:cubicBezTo>
                    <a:pt x="389701" y="384505"/>
                    <a:pt x="396268" y="382232"/>
                    <a:pt x="402203" y="383495"/>
                  </a:cubicBezTo>
                  <a:close/>
                  <a:moveTo>
                    <a:pt x="37095" y="305194"/>
                  </a:moveTo>
                  <a:cubicBezTo>
                    <a:pt x="58311" y="336515"/>
                    <a:pt x="78519" y="363793"/>
                    <a:pt x="96704" y="392081"/>
                  </a:cubicBezTo>
                  <a:cubicBezTo>
                    <a:pt x="98726" y="396123"/>
                    <a:pt x="97715" y="405217"/>
                    <a:pt x="93673" y="408248"/>
                  </a:cubicBezTo>
                  <a:cubicBezTo>
                    <a:pt x="90643" y="411279"/>
                    <a:pt x="81550" y="413299"/>
                    <a:pt x="77508" y="411279"/>
                  </a:cubicBezTo>
                  <a:cubicBezTo>
                    <a:pt x="58311" y="405217"/>
                    <a:pt x="18908" y="344597"/>
                    <a:pt x="20930" y="324390"/>
                  </a:cubicBezTo>
                  <a:cubicBezTo>
                    <a:pt x="20930" y="319339"/>
                    <a:pt x="29013" y="314288"/>
                    <a:pt x="37095" y="305194"/>
                  </a:cubicBezTo>
                  <a:close/>
                  <a:moveTo>
                    <a:pt x="455371" y="218307"/>
                  </a:moveTo>
                  <a:cubicBezTo>
                    <a:pt x="468505" y="230432"/>
                    <a:pt x="479618" y="235483"/>
                    <a:pt x="481638" y="243565"/>
                  </a:cubicBezTo>
                  <a:cubicBezTo>
                    <a:pt x="489723" y="267813"/>
                    <a:pt x="468505" y="322370"/>
                    <a:pt x="446277" y="343588"/>
                  </a:cubicBezTo>
                  <a:cubicBezTo>
                    <a:pt x="443246" y="341568"/>
                    <a:pt x="438195" y="339546"/>
                    <a:pt x="435164" y="336515"/>
                  </a:cubicBezTo>
                  <a:cubicBezTo>
                    <a:pt x="432132" y="333486"/>
                    <a:pt x="430112" y="327423"/>
                    <a:pt x="430112" y="324392"/>
                  </a:cubicBezTo>
                  <a:cubicBezTo>
                    <a:pt x="437186" y="292060"/>
                    <a:pt x="445268" y="258719"/>
                    <a:pt x="455371" y="218307"/>
                  </a:cubicBezTo>
                  <a:close/>
                  <a:moveTo>
                    <a:pt x="37097" y="140512"/>
                  </a:moveTo>
                  <a:cubicBezTo>
                    <a:pt x="40128" y="143543"/>
                    <a:pt x="47200" y="146574"/>
                    <a:pt x="47200" y="148594"/>
                  </a:cubicBezTo>
                  <a:cubicBezTo>
                    <a:pt x="42149" y="181935"/>
                    <a:pt x="37097" y="215276"/>
                    <a:pt x="31035" y="248617"/>
                  </a:cubicBezTo>
                  <a:cubicBezTo>
                    <a:pt x="30024" y="251649"/>
                    <a:pt x="20933" y="256700"/>
                    <a:pt x="15879" y="255691"/>
                  </a:cubicBezTo>
                  <a:cubicBezTo>
                    <a:pt x="10828" y="254680"/>
                    <a:pt x="4766" y="249629"/>
                    <a:pt x="2746" y="244577"/>
                  </a:cubicBezTo>
                  <a:cubicBezTo>
                    <a:pt x="-7357" y="218308"/>
                    <a:pt x="11839" y="160719"/>
                    <a:pt x="37097" y="140512"/>
                  </a:cubicBezTo>
                  <a:close/>
                  <a:moveTo>
                    <a:pt x="245223" y="108182"/>
                  </a:moveTo>
                  <a:cubicBezTo>
                    <a:pt x="320999" y="112222"/>
                    <a:pt x="374547" y="167791"/>
                    <a:pt x="373536" y="246597"/>
                  </a:cubicBezTo>
                  <a:cubicBezTo>
                    <a:pt x="372525" y="320351"/>
                    <a:pt x="310896" y="378950"/>
                    <a:pt x="236132" y="375919"/>
                  </a:cubicBezTo>
                  <a:cubicBezTo>
                    <a:pt x="167428" y="373899"/>
                    <a:pt x="106808" y="309237"/>
                    <a:pt x="107819" y="239524"/>
                  </a:cubicBezTo>
                  <a:cubicBezTo>
                    <a:pt x="108830" y="179915"/>
                    <a:pt x="163387" y="104140"/>
                    <a:pt x="245223" y="108182"/>
                  </a:cubicBezTo>
                  <a:close/>
                  <a:moveTo>
                    <a:pt x="390710" y="69788"/>
                  </a:moveTo>
                  <a:cubicBezTo>
                    <a:pt x="398792" y="70799"/>
                    <a:pt x="410917" y="69788"/>
                    <a:pt x="413948" y="74839"/>
                  </a:cubicBezTo>
                  <a:cubicBezTo>
                    <a:pt x="431124" y="98078"/>
                    <a:pt x="448298" y="122325"/>
                    <a:pt x="462443" y="147584"/>
                  </a:cubicBezTo>
                  <a:cubicBezTo>
                    <a:pt x="470525" y="162737"/>
                    <a:pt x="457391" y="168800"/>
                    <a:pt x="442238" y="172842"/>
                  </a:cubicBezTo>
                  <a:cubicBezTo>
                    <a:pt x="424051" y="145564"/>
                    <a:pt x="405866" y="122325"/>
                    <a:pt x="390710" y="98078"/>
                  </a:cubicBezTo>
                  <a:cubicBezTo>
                    <a:pt x="386670" y="91006"/>
                    <a:pt x="390710" y="79891"/>
                    <a:pt x="390710" y="69788"/>
                  </a:cubicBezTo>
                  <a:close/>
                  <a:moveTo>
                    <a:pt x="150252" y="18261"/>
                  </a:moveTo>
                  <a:cubicBezTo>
                    <a:pt x="155303" y="17250"/>
                    <a:pt x="166417" y="27353"/>
                    <a:pt x="177531" y="33415"/>
                  </a:cubicBezTo>
                  <a:cubicBezTo>
                    <a:pt x="170459" y="42509"/>
                    <a:pt x="167428" y="48571"/>
                    <a:pt x="162377" y="51600"/>
                  </a:cubicBezTo>
                  <a:cubicBezTo>
                    <a:pt x="140150" y="66756"/>
                    <a:pt x="118933" y="81909"/>
                    <a:pt x="95695" y="94034"/>
                  </a:cubicBezTo>
                  <a:cubicBezTo>
                    <a:pt x="89633" y="97065"/>
                    <a:pt x="78519" y="95045"/>
                    <a:pt x="71448" y="91003"/>
                  </a:cubicBezTo>
                  <a:cubicBezTo>
                    <a:pt x="69425" y="89994"/>
                    <a:pt x="69425" y="73827"/>
                    <a:pt x="73468" y="70798"/>
                  </a:cubicBezTo>
                  <a:cubicBezTo>
                    <a:pt x="98726" y="51600"/>
                    <a:pt x="123985" y="34426"/>
                    <a:pt x="150252" y="18261"/>
                  </a:cubicBezTo>
                  <a:close/>
                  <a:moveTo>
                    <a:pt x="244212" y="77"/>
                  </a:moveTo>
                  <a:cubicBezTo>
                    <a:pt x="273513" y="4117"/>
                    <a:pt x="301800" y="11190"/>
                    <a:pt x="331102" y="18262"/>
                  </a:cubicBezTo>
                  <a:cubicBezTo>
                    <a:pt x="336153" y="19273"/>
                    <a:pt x="342215" y="30386"/>
                    <a:pt x="341204" y="36449"/>
                  </a:cubicBezTo>
                  <a:cubicBezTo>
                    <a:pt x="340195" y="42511"/>
                    <a:pt x="331102" y="51603"/>
                    <a:pt x="327059" y="50594"/>
                  </a:cubicBezTo>
                  <a:cubicBezTo>
                    <a:pt x="293718" y="44531"/>
                    <a:pt x="261388" y="35438"/>
                    <a:pt x="228047" y="27355"/>
                  </a:cubicBezTo>
                  <a:cubicBezTo>
                    <a:pt x="226027" y="27355"/>
                    <a:pt x="225016" y="23315"/>
                    <a:pt x="219965" y="14221"/>
                  </a:cubicBezTo>
                  <a:cubicBezTo>
                    <a:pt x="229058" y="8159"/>
                    <a:pt x="237141" y="-934"/>
                    <a:pt x="244212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1" name="Google Shape;571;p21"/>
            <p:cNvSpPr/>
            <p:nvPr/>
          </p:nvSpPr>
          <p:spPr>
            <a:xfrm>
              <a:off x="11418988" y="156983"/>
              <a:ext cx="479606" cy="490008"/>
            </a:xfrm>
            <a:custGeom>
              <a:avLst/>
              <a:gdLst/>
              <a:ahLst/>
              <a:cxnLst/>
              <a:rect l="l" t="t" r="r" b="b"/>
              <a:pathLst>
                <a:path w="479606" h="490008" extrusionOk="0">
                  <a:moveTo>
                    <a:pt x="163374" y="438483"/>
                  </a:moveTo>
                  <a:cubicBezTo>
                    <a:pt x="187621" y="442523"/>
                    <a:pt x="211869" y="447574"/>
                    <a:pt x="236116" y="454647"/>
                  </a:cubicBezTo>
                  <a:cubicBezTo>
                    <a:pt x="243189" y="456667"/>
                    <a:pt x="249252" y="464750"/>
                    <a:pt x="256323" y="470812"/>
                  </a:cubicBezTo>
                  <a:cubicBezTo>
                    <a:pt x="248241" y="475863"/>
                    <a:pt x="241167" y="481926"/>
                    <a:pt x="233085" y="486977"/>
                  </a:cubicBezTo>
                  <a:cubicBezTo>
                    <a:pt x="231065" y="487988"/>
                    <a:pt x="227022" y="486977"/>
                    <a:pt x="223993" y="486977"/>
                  </a:cubicBezTo>
                  <a:cubicBezTo>
                    <a:pt x="223993" y="486977"/>
                    <a:pt x="222982" y="488997"/>
                    <a:pt x="222982" y="490008"/>
                  </a:cubicBezTo>
                  <a:cubicBezTo>
                    <a:pt x="198735" y="483946"/>
                    <a:pt x="174486" y="478895"/>
                    <a:pt x="151250" y="469803"/>
                  </a:cubicBezTo>
                  <a:cubicBezTo>
                    <a:pt x="145187" y="467781"/>
                    <a:pt x="144176" y="454647"/>
                    <a:pt x="140136" y="447574"/>
                  </a:cubicBezTo>
                  <a:cubicBezTo>
                    <a:pt x="148218" y="444545"/>
                    <a:pt x="156301" y="437472"/>
                    <a:pt x="163374" y="438483"/>
                  </a:cubicBezTo>
                  <a:close/>
                  <a:moveTo>
                    <a:pt x="408882" y="378874"/>
                  </a:moveTo>
                  <a:cubicBezTo>
                    <a:pt x="409891" y="398070"/>
                    <a:pt x="412922" y="405141"/>
                    <a:pt x="409891" y="409184"/>
                  </a:cubicBezTo>
                  <a:cubicBezTo>
                    <a:pt x="391706" y="440504"/>
                    <a:pt x="361397" y="455658"/>
                    <a:pt x="330076" y="468792"/>
                  </a:cubicBezTo>
                  <a:cubicBezTo>
                    <a:pt x="325025" y="470814"/>
                    <a:pt x="313911" y="465761"/>
                    <a:pt x="310880" y="460709"/>
                  </a:cubicBezTo>
                  <a:cubicBezTo>
                    <a:pt x="307849" y="455658"/>
                    <a:pt x="308860" y="443533"/>
                    <a:pt x="312900" y="440504"/>
                  </a:cubicBezTo>
                  <a:cubicBezTo>
                    <a:pt x="342201" y="421308"/>
                    <a:pt x="372510" y="403121"/>
                    <a:pt x="408882" y="378874"/>
                  </a:cubicBezTo>
                  <a:close/>
                  <a:moveTo>
                    <a:pt x="34051" y="311181"/>
                  </a:moveTo>
                  <a:cubicBezTo>
                    <a:pt x="57289" y="345533"/>
                    <a:pt x="77496" y="374831"/>
                    <a:pt x="97701" y="404130"/>
                  </a:cubicBezTo>
                  <a:cubicBezTo>
                    <a:pt x="84567" y="425348"/>
                    <a:pt x="70423" y="419286"/>
                    <a:pt x="61329" y="405141"/>
                  </a:cubicBezTo>
                  <a:cubicBezTo>
                    <a:pt x="45164" y="380894"/>
                    <a:pt x="32031" y="355635"/>
                    <a:pt x="18897" y="329366"/>
                  </a:cubicBezTo>
                  <a:cubicBezTo>
                    <a:pt x="17886" y="327346"/>
                    <a:pt x="25968" y="320275"/>
                    <a:pt x="34051" y="311181"/>
                  </a:cubicBezTo>
                  <a:close/>
                  <a:moveTo>
                    <a:pt x="463441" y="230355"/>
                  </a:moveTo>
                  <a:cubicBezTo>
                    <a:pt x="467481" y="230355"/>
                    <a:pt x="474555" y="236417"/>
                    <a:pt x="475564" y="241469"/>
                  </a:cubicBezTo>
                  <a:cubicBezTo>
                    <a:pt x="479606" y="250562"/>
                    <a:pt x="478595" y="260665"/>
                    <a:pt x="479606" y="277841"/>
                  </a:cubicBezTo>
                  <a:cubicBezTo>
                    <a:pt x="475564" y="292994"/>
                    <a:pt x="469501" y="315222"/>
                    <a:pt x="461419" y="337449"/>
                  </a:cubicBezTo>
                  <a:cubicBezTo>
                    <a:pt x="459399" y="342500"/>
                    <a:pt x="446265" y="349574"/>
                    <a:pt x="443234" y="348563"/>
                  </a:cubicBezTo>
                  <a:cubicBezTo>
                    <a:pt x="436160" y="344522"/>
                    <a:pt x="428078" y="334418"/>
                    <a:pt x="429089" y="328357"/>
                  </a:cubicBezTo>
                  <a:cubicBezTo>
                    <a:pt x="433131" y="299057"/>
                    <a:pt x="439192" y="270767"/>
                    <a:pt x="446265" y="241469"/>
                  </a:cubicBezTo>
                  <a:cubicBezTo>
                    <a:pt x="447276" y="236417"/>
                    <a:pt x="457379" y="231366"/>
                    <a:pt x="463441" y="230355"/>
                  </a:cubicBezTo>
                  <a:close/>
                  <a:moveTo>
                    <a:pt x="40115" y="137406"/>
                  </a:moveTo>
                  <a:cubicBezTo>
                    <a:pt x="42136" y="155591"/>
                    <a:pt x="45167" y="165696"/>
                    <a:pt x="44156" y="174789"/>
                  </a:cubicBezTo>
                  <a:cubicBezTo>
                    <a:pt x="41124" y="196005"/>
                    <a:pt x="38093" y="218233"/>
                    <a:pt x="32033" y="238438"/>
                  </a:cubicBezTo>
                  <a:cubicBezTo>
                    <a:pt x="30011" y="246522"/>
                    <a:pt x="19908" y="252585"/>
                    <a:pt x="13846" y="259656"/>
                  </a:cubicBezTo>
                  <a:cubicBezTo>
                    <a:pt x="9806" y="252585"/>
                    <a:pt x="1723" y="245511"/>
                    <a:pt x="712" y="238438"/>
                  </a:cubicBezTo>
                  <a:cubicBezTo>
                    <a:pt x="-3328" y="205099"/>
                    <a:pt x="9806" y="169736"/>
                    <a:pt x="40115" y="137406"/>
                  </a:cubicBezTo>
                  <a:close/>
                  <a:moveTo>
                    <a:pt x="242178" y="114168"/>
                  </a:moveTo>
                  <a:cubicBezTo>
                    <a:pt x="315933" y="114168"/>
                    <a:pt x="373521" y="173778"/>
                    <a:pt x="373521" y="246520"/>
                  </a:cubicBezTo>
                  <a:cubicBezTo>
                    <a:pt x="373521" y="321284"/>
                    <a:pt x="312900" y="379884"/>
                    <a:pt x="238136" y="380895"/>
                  </a:cubicBezTo>
                  <a:cubicBezTo>
                    <a:pt x="156300" y="381904"/>
                    <a:pt x="107806" y="301077"/>
                    <a:pt x="106795" y="246520"/>
                  </a:cubicBezTo>
                  <a:cubicBezTo>
                    <a:pt x="105783" y="173778"/>
                    <a:pt x="167414" y="113157"/>
                    <a:pt x="242178" y="114168"/>
                  </a:cubicBezTo>
                  <a:close/>
                  <a:moveTo>
                    <a:pt x="399662" y="73250"/>
                  </a:moveTo>
                  <a:cubicBezTo>
                    <a:pt x="404588" y="73503"/>
                    <a:pt x="409387" y="74766"/>
                    <a:pt x="410902" y="76786"/>
                  </a:cubicBezTo>
                  <a:cubicBezTo>
                    <a:pt x="428078" y="100024"/>
                    <a:pt x="444243" y="125281"/>
                    <a:pt x="459399" y="150539"/>
                  </a:cubicBezTo>
                  <a:cubicBezTo>
                    <a:pt x="467482" y="164684"/>
                    <a:pt x="459399" y="173778"/>
                    <a:pt x="441212" y="180849"/>
                  </a:cubicBezTo>
                  <a:cubicBezTo>
                    <a:pt x="421005" y="152561"/>
                    <a:pt x="401811" y="127303"/>
                    <a:pt x="384635" y="100024"/>
                  </a:cubicBezTo>
                  <a:cubicBezTo>
                    <a:pt x="381604" y="94971"/>
                    <a:pt x="383624" y="80828"/>
                    <a:pt x="387666" y="75775"/>
                  </a:cubicBezTo>
                  <a:cubicBezTo>
                    <a:pt x="389686" y="73755"/>
                    <a:pt x="394737" y="72997"/>
                    <a:pt x="399662" y="73250"/>
                  </a:cubicBezTo>
                  <a:close/>
                  <a:moveTo>
                    <a:pt x="154534" y="28289"/>
                  </a:moveTo>
                  <a:cubicBezTo>
                    <a:pt x="158828" y="29300"/>
                    <a:pt x="163374" y="30815"/>
                    <a:pt x="167415" y="31321"/>
                  </a:cubicBezTo>
                  <a:cubicBezTo>
                    <a:pt x="164384" y="40414"/>
                    <a:pt x="164384" y="53548"/>
                    <a:pt x="157313" y="57588"/>
                  </a:cubicBezTo>
                  <a:cubicBezTo>
                    <a:pt x="132054" y="74764"/>
                    <a:pt x="104775" y="88909"/>
                    <a:pt x="76486" y="105074"/>
                  </a:cubicBezTo>
                  <a:cubicBezTo>
                    <a:pt x="60321" y="89920"/>
                    <a:pt x="66381" y="78807"/>
                    <a:pt x="76486" y="70724"/>
                  </a:cubicBezTo>
                  <a:cubicBezTo>
                    <a:pt x="97702" y="55568"/>
                    <a:pt x="119929" y="40414"/>
                    <a:pt x="143168" y="28290"/>
                  </a:cubicBezTo>
                  <a:cubicBezTo>
                    <a:pt x="146199" y="26774"/>
                    <a:pt x="150240" y="27279"/>
                    <a:pt x="154534" y="28289"/>
                  </a:cubicBezTo>
                  <a:close/>
                  <a:moveTo>
                    <a:pt x="246221" y="0"/>
                  </a:moveTo>
                  <a:cubicBezTo>
                    <a:pt x="275519" y="8082"/>
                    <a:pt x="299767" y="12125"/>
                    <a:pt x="323005" y="21216"/>
                  </a:cubicBezTo>
                  <a:cubicBezTo>
                    <a:pt x="331087" y="24247"/>
                    <a:pt x="341190" y="37383"/>
                    <a:pt x="340179" y="44454"/>
                  </a:cubicBezTo>
                  <a:cubicBezTo>
                    <a:pt x="337150" y="59608"/>
                    <a:pt x="323005" y="58599"/>
                    <a:pt x="309869" y="55568"/>
                  </a:cubicBezTo>
                  <a:cubicBezTo>
                    <a:pt x="288653" y="50516"/>
                    <a:pt x="267437" y="46474"/>
                    <a:pt x="246221" y="42434"/>
                  </a:cubicBezTo>
                  <a:cubicBezTo>
                    <a:pt x="233085" y="40412"/>
                    <a:pt x="217931" y="37383"/>
                    <a:pt x="222982" y="21216"/>
                  </a:cubicBezTo>
                  <a:cubicBezTo>
                    <a:pt x="225002" y="12125"/>
                    <a:pt x="239147" y="6062"/>
                    <a:pt x="2462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21"/>
            <p:cNvSpPr/>
            <p:nvPr/>
          </p:nvSpPr>
          <p:spPr>
            <a:xfrm>
              <a:off x="10761521" y="161935"/>
              <a:ext cx="477635" cy="480104"/>
            </a:xfrm>
            <a:custGeom>
              <a:avLst/>
              <a:gdLst/>
              <a:ahLst/>
              <a:cxnLst/>
              <a:rect l="l" t="t" r="r" b="b"/>
              <a:pathLst>
                <a:path w="477635" h="480104" extrusionOk="0">
                  <a:moveTo>
                    <a:pt x="170228" y="434499"/>
                  </a:moveTo>
                  <a:cubicBezTo>
                    <a:pt x="191444" y="437530"/>
                    <a:pt x="212662" y="442581"/>
                    <a:pt x="233878" y="446624"/>
                  </a:cubicBezTo>
                  <a:cubicBezTo>
                    <a:pt x="246003" y="450664"/>
                    <a:pt x="246003" y="451675"/>
                    <a:pt x="251054" y="474913"/>
                  </a:cubicBezTo>
                  <a:cubicBezTo>
                    <a:pt x="219733" y="485016"/>
                    <a:pt x="189424" y="478953"/>
                    <a:pt x="160125" y="468851"/>
                  </a:cubicBezTo>
                  <a:cubicBezTo>
                    <a:pt x="146992" y="464809"/>
                    <a:pt x="135876" y="456726"/>
                    <a:pt x="142949" y="441572"/>
                  </a:cubicBezTo>
                  <a:cubicBezTo>
                    <a:pt x="145981" y="436521"/>
                    <a:pt x="161134" y="433490"/>
                    <a:pt x="170228" y="434499"/>
                  </a:cubicBezTo>
                  <a:close/>
                  <a:moveTo>
                    <a:pt x="398059" y="383226"/>
                  </a:moveTo>
                  <a:cubicBezTo>
                    <a:pt x="401343" y="383731"/>
                    <a:pt x="404626" y="384994"/>
                    <a:pt x="406646" y="387015"/>
                  </a:cubicBezTo>
                  <a:cubicBezTo>
                    <a:pt x="410688" y="390044"/>
                    <a:pt x="412708" y="398127"/>
                    <a:pt x="411697" y="403180"/>
                  </a:cubicBezTo>
                  <a:cubicBezTo>
                    <a:pt x="406646" y="421365"/>
                    <a:pt x="344006" y="464809"/>
                    <a:pt x="322788" y="464809"/>
                  </a:cubicBezTo>
                  <a:cubicBezTo>
                    <a:pt x="319757" y="462789"/>
                    <a:pt x="313697" y="459758"/>
                    <a:pt x="311675" y="454706"/>
                  </a:cubicBezTo>
                  <a:cubicBezTo>
                    <a:pt x="309654" y="449655"/>
                    <a:pt x="309654" y="440562"/>
                    <a:pt x="312686" y="437530"/>
                  </a:cubicBezTo>
                  <a:cubicBezTo>
                    <a:pt x="337944" y="419345"/>
                    <a:pt x="363202" y="401160"/>
                    <a:pt x="389470" y="383984"/>
                  </a:cubicBezTo>
                  <a:cubicBezTo>
                    <a:pt x="391491" y="382973"/>
                    <a:pt x="394775" y="382720"/>
                    <a:pt x="398059" y="383226"/>
                  </a:cubicBezTo>
                  <a:close/>
                  <a:moveTo>
                    <a:pt x="29794" y="301138"/>
                  </a:moveTo>
                  <a:cubicBezTo>
                    <a:pt x="57073" y="339530"/>
                    <a:pt x="77280" y="370851"/>
                    <a:pt x="96476" y="403180"/>
                  </a:cubicBezTo>
                  <a:cubicBezTo>
                    <a:pt x="91425" y="407223"/>
                    <a:pt x="85362" y="411263"/>
                    <a:pt x="79300" y="414294"/>
                  </a:cubicBezTo>
                  <a:cubicBezTo>
                    <a:pt x="49999" y="396109"/>
                    <a:pt x="32825" y="366808"/>
                    <a:pt x="20701" y="334479"/>
                  </a:cubicBezTo>
                  <a:cubicBezTo>
                    <a:pt x="18680" y="328416"/>
                    <a:pt x="24743" y="318314"/>
                    <a:pt x="29794" y="301138"/>
                  </a:cubicBezTo>
                  <a:close/>
                  <a:moveTo>
                    <a:pt x="463223" y="226373"/>
                  </a:moveTo>
                  <a:cubicBezTo>
                    <a:pt x="468274" y="233446"/>
                    <a:pt x="477368" y="239507"/>
                    <a:pt x="477368" y="246580"/>
                  </a:cubicBezTo>
                  <a:cubicBezTo>
                    <a:pt x="478377" y="281941"/>
                    <a:pt x="478377" y="317302"/>
                    <a:pt x="442006" y="350643"/>
                  </a:cubicBezTo>
                  <a:cubicBezTo>
                    <a:pt x="436953" y="336498"/>
                    <a:pt x="429881" y="327405"/>
                    <a:pt x="430890" y="320333"/>
                  </a:cubicBezTo>
                  <a:cubicBezTo>
                    <a:pt x="432913" y="296086"/>
                    <a:pt x="436953" y="270828"/>
                    <a:pt x="443015" y="247591"/>
                  </a:cubicBezTo>
                  <a:cubicBezTo>
                    <a:pt x="445035" y="239507"/>
                    <a:pt x="456149" y="233446"/>
                    <a:pt x="463223" y="226373"/>
                  </a:cubicBezTo>
                  <a:close/>
                  <a:moveTo>
                    <a:pt x="34845" y="139485"/>
                  </a:moveTo>
                  <a:cubicBezTo>
                    <a:pt x="45959" y="172826"/>
                    <a:pt x="34845" y="230414"/>
                    <a:pt x="15649" y="252641"/>
                  </a:cubicBezTo>
                  <a:cubicBezTo>
                    <a:pt x="-10621" y="227383"/>
                    <a:pt x="-3547" y="180908"/>
                    <a:pt x="34845" y="139485"/>
                  </a:cubicBezTo>
                  <a:close/>
                  <a:moveTo>
                    <a:pt x="239942" y="109175"/>
                  </a:moveTo>
                  <a:cubicBezTo>
                    <a:pt x="314706" y="109175"/>
                    <a:pt x="375325" y="169794"/>
                    <a:pt x="374317" y="243549"/>
                  </a:cubicBezTo>
                  <a:cubicBezTo>
                    <a:pt x="373305" y="315282"/>
                    <a:pt x="309655" y="377922"/>
                    <a:pt x="236911" y="375902"/>
                  </a:cubicBezTo>
                  <a:cubicBezTo>
                    <a:pt x="166189" y="374891"/>
                    <a:pt x="108601" y="313262"/>
                    <a:pt x="109610" y="240518"/>
                  </a:cubicBezTo>
                  <a:cubicBezTo>
                    <a:pt x="110621" y="165754"/>
                    <a:pt x="167198" y="108166"/>
                    <a:pt x="239942" y="109175"/>
                  </a:cubicBezTo>
                  <a:close/>
                  <a:moveTo>
                    <a:pt x="397552" y="62700"/>
                  </a:moveTo>
                  <a:cubicBezTo>
                    <a:pt x="427862" y="81896"/>
                    <a:pt x="443018" y="112206"/>
                    <a:pt x="457162" y="140496"/>
                  </a:cubicBezTo>
                  <a:cubicBezTo>
                    <a:pt x="460194" y="147567"/>
                    <a:pt x="453120" y="158680"/>
                    <a:pt x="451100" y="168785"/>
                  </a:cubicBezTo>
                  <a:cubicBezTo>
                    <a:pt x="442007" y="164743"/>
                    <a:pt x="430893" y="162723"/>
                    <a:pt x="424831" y="155649"/>
                  </a:cubicBezTo>
                  <a:cubicBezTo>
                    <a:pt x="410686" y="137464"/>
                    <a:pt x="398563" y="117257"/>
                    <a:pt x="385428" y="98061"/>
                  </a:cubicBezTo>
                  <a:cubicBezTo>
                    <a:pt x="376336" y="84927"/>
                    <a:pt x="377345" y="73814"/>
                    <a:pt x="397552" y="62700"/>
                  </a:cubicBezTo>
                  <a:close/>
                  <a:moveTo>
                    <a:pt x="152042" y="17235"/>
                  </a:moveTo>
                  <a:cubicBezTo>
                    <a:pt x="171238" y="25317"/>
                    <a:pt x="175280" y="38451"/>
                    <a:pt x="161135" y="49565"/>
                  </a:cubicBezTo>
                  <a:cubicBezTo>
                    <a:pt x="137897" y="66741"/>
                    <a:pt x="111629" y="80885"/>
                    <a:pt x="85360" y="95030"/>
                  </a:cubicBezTo>
                  <a:cubicBezTo>
                    <a:pt x="81320" y="97050"/>
                    <a:pt x="72226" y="90988"/>
                    <a:pt x="64144" y="87957"/>
                  </a:cubicBezTo>
                  <a:cubicBezTo>
                    <a:pt x="85360" y="49565"/>
                    <a:pt x="119712" y="34411"/>
                    <a:pt x="152042" y="17235"/>
                  </a:cubicBezTo>
                  <a:close/>
                  <a:moveTo>
                    <a:pt x="244992" y="59"/>
                  </a:moveTo>
                  <a:cubicBezTo>
                    <a:pt x="272271" y="4101"/>
                    <a:pt x="299549" y="10163"/>
                    <a:pt x="326828" y="17235"/>
                  </a:cubicBezTo>
                  <a:cubicBezTo>
                    <a:pt x="341984" y="22286"/>
                    <a:pt x="341984" y="34411"/>
                    <a:pt x="331881" y="51587"/>
                  </a:cubicBezTo>
                  <a:cubicBezTo>
                    <a:pt x="300560" y="46534"/>
                    <a:pt x="270251" y="41482"/>
                    <a:pt x="239941" y="35422"/>
                  </a:cubicBezTo>
                  <a:cubicBezTo>
                    <a:pt x="232868" y="33400"/>
                    <a:pt x="228827" y="23297"/>
                    <a:pt x="222765" y="17235"/>
                  </a:cubicBezTo>
                  <a:cubicBezTo>
                    <a:pt x="229838" y="11173"/>
                    <a:pt x="238930" y="-950"/>
                    <a:pt x="244992" y="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21"/>
            <p:cNvSpPr/>
            <p:nvPr/>
          </p:nvSpPr>
          <p:spPr>
            <a:xfrm>
              <a:off x="9440667" y="164807"/>
              <a:ext cx="478295" cy="474361"/>
            </a:xfrm>
            <a:custGeom>
              <a:avLst/>
              <a:gdLst/>
              <a:ahLst/>
              <a:cxnLst/>
              <a:rect l="l" t="t" r="r" b="b"/>
              <a:pathLst>
                <a:path w="478295" h="474361" extrusionOk="0">
                  <a:moveTo>
                    <a:pt x="157705" y="426805"/>
                  </a:moveTo>
                  <a:cubicBezTo>
                    <a:pt x="183974" y="430847"/>
                    <a:pt x="210242" y="434888"/>
                    <a:pt x="235500" y="441961"/>
                  </a:cubicBezTo>
                  <a:cubicBezTo>
                    <a:pt x="242571" y="443981"/>
                    <a:pt x="246614" y="454084"/>
                    <a:pt x="252676" y="460146"/>
                  </a:cubicBezTo>
                  <a:cubicBezTo>
                    <a:pt x="245602" y="465197"/>
                    <a:pt x="238531" y="475302"/>
                    <a:pt x="232469" y="474291"/>
                  </a:cubicBezTo>
                  <a:cubicBezTo>
                    <a:pt x="198117" y="470251"/>
                    <a:pt x="160736" y="474291"/>
                    <a:pt x="135478" y="436908"/>
                  </a:cubicBezTo>
                  <a:cubicBezTo>
                    <a:pt x="145580" y="431856"/>
                    <a:pt x="151643" y="425796"/>
                    <a:pt x="157705" y="426805"/>
                  </a:cubicBezTo>
                  <a:close/>
                  <a:moveTo>
                    <a:pt x="402203" y="375279"/>
                  </a:moveTo>
                  <a:cubicBezTo>
                    <a:pt x="412307" y="415691"/>
                    <a:pt x="359770" y="455095"/>
                    <a:pt x="309253" y="437919"/>
                  </a:cubicBezTo>
                  <a:cubicBezTo>
                    <a:pt x="339563" y="417714"/>
                    <a:pt x="369872" y="396495"/>
                    <a:pt x="402203" y="375279"/>
                  </a:cubicBezTo>
                  <a:close/>
                  <a:moveTo>
                    <a:pt x="34193" y="306198"/>
                  </a:moveTo>
                  <a:cubicBezTo>
                    <a:pt x="37476" y="306072"/>
                    <a:pt x="40508" y="306577"/>
                    <a:pt x="41518" y="307587"/>
                  </a:cubicBezTo>
                  <a:cubicBezTo>
                    <a:pt x="60714" y="333856"/>
                    <a:pt x="78899" y="361135"/>
                    <a:pt x="97086" y="388413"/>
                  </a:cubicBezTo>
                  <a:cubicBezTo>
                    <a:pt x="98097" y="390433"/>
                    <a:pt x="97086" y="392455"/>
                    <a:pt x="97086" y="400538"/>
                  </a:cubicBezTo>
                  <a:cubicBezTo>
                    <a:pt x="90012" y="402558"/>
                    <a:pt x="75870" y="407609"/>
                    <a:pt x="73848" y="404580"/>
                  </a:cubicBezTo>
                  <a:cubicBezTo>
                    <a:pt x="53642" y="379322"/>
                    <a:pt x="35455" y="352041"/>
                    <a:pt x="18279" y="324763"/>
                  </a:cubicBezTo>
                  <a:cubicBezTo>
                    <a:pt x="16259" y="321731"/>
                    <a:pt x="21310" y="311629"/>
                    <a:pt x="25353" y="308598"/>
                  </a:cubicBezTo>
                  <a:cubicBezTo>
                    <a:pt x="27373" y="307082"/>
                    <a:pt x="30909" y="306324"/>
                    <a:pt x="34193" y="306198"/>
                  </a:cubicBezTo>
                  <a:close/>
                  <a:moveTo>
                    <a:pt x="463833" y="211606"/>
                  </a:moveTo>
                  <a:cubicBezTo>
                    <a:pt x="490102" y="248989"/>
                    <a:pt x="473935" y="279299"/>
                    <a:pt x="466864" y="309609"/>
                  </a:cubicBezTo>
                  <a:cubicBezTo>
                    <a:pt x="462822" y="324763"/>
                    <a:pt x="454739" y="334867"/>
                    <a:pt x="430492" y="324763"/>
                  </a:cubicBezTo>
                  <a:cubicBezTo>
                    <a:pt x="445648" y="288391"/>
                    <a:pt x="438575" y="248989"/>
                    <a:pt x="463833" y="211606"/>
                  </a:cubicBezTo>
                  <a:close/>
                  <a:moveTo>
                    <a:pt x="29392" y="124718"/>
                  </a:moveTo>
                  <a:cubicBezTo>
                    <a:pt x="39495" y="138863"/>
                    <a:pt x="48588" y="146945"/>
                    <a:pt x="47577" y="153008"/>
                  </a:cubicBezTo>
                  <a:cubicBezTo>
                    <a:pt x="43537" y="180286"/>
                    <a:pt x="37475" y="207565"/>
                    <a:pt x="31413" y="234843"/>
                  </a:cubicBezTo>
                  <a:cubicBezTo>
                    <a:pt x="30401" y="240906"/>
                    <a:pt x="18279" y="248988"/>
                    <a:pt x="16257" y="247979"/>
                  </a:cubicBezTo>
                  <a:cubicBezTo>
                    <a:pt x="9185" y="243937"/>
                    <a:pt x="92" y="236863"/>
                    <a:pt x="92" y="229792"/>
                  </a:cubicBezTo>
                  <a:cubicBezTo>
                    <a:pt x="-919" y="196451"/>
                    <a:pt x="6154" y="163110"/>
                    <a:pt x="29392" y="124718"/>
                  </a:cubicBezTo>
                  <a:close/>
                  <a:moveTo>
                    <a:pt x="240549" y="101480"/>
                  </a:moveTo>
                  <a:cubicBezTo>
                    <a:pt x="310262" y="102491"/>
                    <a:pt x="372901" y="166141"/>
                    <a:pt x="371892" y="235854"/>
                  </a:cubicBezTo>
                  <a:cubicBezTo>
                    <a:pt x="370881" y="305565"/>
                    <a:pt x="309251" y="366184"/>
                    <a:pt x="237518" y="366184"/>
                  </a:cubicBezTo>
                  <a:cubicBezTo>
                    <a:pt x="166796" y="366184"/>
                    <a:pt x="107186" y="305565"/>
                    <a:pt x="108197" y="232823"/>
                  </a:cubicBezTo>
                  <a:cubicBezTo>
                    <a:pt x="106177" y="158059"/>
                    <a:pt x="176898" y="100469"/>
                    <a:pt x="240549" y="101480"/>
                  </a:cubicBezTo>
                  <a:close/>
                  <a:moveTo>
                    <a:pt x="376944" y="66118"/>
                  </a:moveTo>
                  <a:cubicBezTo>
                    <a:pt x="394120" y="67129"/>
                    <a:pt x="404223" y="65107"/>
                    <a:pt x="407254" y="68138"/>
                  </a:cubicBezTo>
                  <a:cubicBezTo>
                    <a:pt x="425439" y="89356"/>
                    <a:pt x="441606" y="112593"/>
                    <a:pt x="456760" y="135831"/>
                  </a:cubicBezTo>
                  <a:cubicBezTo>
                    <a:pt x="459791" y="139871"/>
                    <a:pt x="451709" y="150985"/>
                    <a:pt x="449689" y="159067"/>
                  </a:cubicBezTo>
                  <a:cubicBezTo>
                    <a:pt x="443626" y="156036"/>
                    <a:pt x="434533" y="154016"/>
                    <a:pt x="431501" y="148965"/>
                  </a:cubicBezTo>
                  <a:cubicBezTo>
                    <a:pt x="414328" y="125726"/>
                    <a:pt x="399172" y="100468"/>
                    <a:pt x="376944" y="66118"/>
                  </a:cubicBezTo>
                  <a:close/>
                  <a:moveTo>
                    <a:pt x="147602" y="7519"/>
                  </a:moveTo>
                  <a:cubicBezTo>
                    <a:pt x="169829" y="20653"/>
                    <a:pt x="170838" y="32777"/>
                    <a:pt x="158716" y="42880"/>
                  </a:cubicBezTo>
                  <a:cubicBezTo>
                    <a:pt x="137497" y="59047"/>
                    <a:pt x="115270" y="74201"/>
                    <a:pt x="93045" y="88345"/>
                  </a:cubicBezTo>
                  <a:cubicBezTo>
                    <a:pt x="87991" y="91376"/>
                    <a:pt x="78900" y="88345"/>
                    <a:pt x="71827" y="88345"/>
                  </a:cubicBezTo>
                  <a:cubicBezTo>
                    <a:pt x="71827" y="80263"/>
                    <a:pt x="68795" y="67129"/>
                    <a:pt x="72838" y="64098"/>
                  </a:cubicBezTo>
                  <a:cubicBezTo>
                    <a:pt x="97085" y="43891"/>
                    <a:pt x="123355" y="25706"/>
                    <a:pt x="147602" y="7519"/>
                  </a:cubicBezTo>
                  <a:close/>
                  <a:moveTo>
                    <a:pt x="274396" y="70"/>
                  </a:moveTo>
                  <a:cubicBezTo>
                    <a:pt x="290561" y="701"/>
                    <a:pt x="305716" y="5500"/>
                    <a:pt x="320366" y="11561"/>
                  </a:cubicBezTo>
                  <a:cubicBezTo>
                    <a:pt x="326426" y="14593"/>
                    <a:pt x="330469" y="24695"/>
                    <a:pt x="334509" y="31769"/>
                  </a:cubicBezTo>
                  <a:cubicBezTo>
                    <a:pt x="327437" y="34800"/>
                    <a:pt x="319355" y="40862"/>
                    <a:pt x="313293" y="40862"/>
                  </a:cubicBezTo>
                  <a:cubicBezTo>
                    <a:pt x="290056" y="37831"/>
                    <a:pt x="267829" y="33789"/>
                    <a:pt x="245602" y="28737"/>
                  </a:cubicBezTo>
                  <a:cubicBezTo>
                    <a:pt x="237520" y="25706"/>
                    <a:pt x="230446" y="17624"/>
                    <a:pt x="222364" y="13584"/>
                  </a:cubicBezTo>
                  <a:cubicBezTo>
                    <a:pt x="241055" y="2975"/>
                    <a:pt x="258231" y="-562"/>
                    <a:pt x="274396" y="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orning Meeting">
  <p:cSld name="CUSTOM_18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"/>
          <p:cNvSpPr txBox="1">
            <a:spLocks noGrp="1"/>
          </p:cNvSpPr>
          <p:nvPr>
            <p:ph type="title"/>
          </p:nvPr>
        </p:nvSpPr>
        <p:spPr>
          <a:xfrm>
            <a:off x="415650" y="649705"/>
            <a:ext cx="11360700" cy="1230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38" name="Google Shape;38;p4"/>
          <p:cNvSpPr/>
          <p:nvPr/>
        </p:nvSpPr>
        <p:spPr>
          <a:xfrm>
            <a:off x="93306" y="233808"/>
            <a:ext cx="351433" cy="395073"/>
          </a:xfrm>
          <a:custGeom>
            <a:avLst/>
            <a:gdLst/>
            <a:ahLst/>
            <a:cxnLst/>
            <a:rect l="l" t="t" r="r" b="b"/>
            <a:pathLst>
              <a:path w="351433" h="395073" extrusionOk="0">
                <a:moveTo>
                  <a:pt x="320811" y="380353"/>
                </a:moveTo>
                <a:cubicBezTo>
                  <a:pt x="321347" y="380085"/>
                  <a:pt x="323489" y="381959"/>
                  <a:pt x="325899" y="383298"/>
                </a:cubicBezTo>
                <a:cubicBezTo>
                  <a:pt x="316794" y="392136"/>
                  <a:pt x="307422" y="395885"/>
                  <a:pt x="295371" y="392404"/>
                </a:cubicBezTo>
                <a:cubicBezTo>
                  <a:pt x="302066" y="384638"/>
                  <a:pt x="312777" y="385441"/>
                  <a:pt x="320811" y="380353"/>
                </a:cubicBezTo>
                <a:close/>
                <a:moveTo>
                  <a:pt x="34813" y="380353"/>
                </a:moveTo>
                <a:cubicBezTo>
                  <a:pt x="43114" y="383298"/>
                  <a:pt x="51416" y="386512"/>
                  <a:pt x="59717" y="389993"/>
                </a:cubicBezTo>
                <a:cubicBezTo>
                  <a:pt x="60253" y="389993"/>
                  <a:pt x="60253" y="391332"/>
                  <a:pt x="60788" y="394010"/>
                </a:cubicBezTo>
                <a:cubicBezTo>
                  <a:pt x="49273" y="397224"/>
                  <a:pt x="40436" y="392671"/>
                  <a:pt x="31867" y="386780"/>
                </a:cubicBezTo>
                <a:cubicBezTo>
                  <a:pt x="31064" y="386244"/>
                  <a:pt x="30528" y="383566"/>
                  <a:pt x="31064" y="382495"/>
                </a:cubicBezTo>
                <a:cubicBezTo>
                  <a:pt x="31599" y="381424"/>
                  <a:pt x="33742" y="380085"/>
                  <a:pt x="34813" y="380353"/>
                </a:cubicBezTo>
                <a:close/>
                <a:moveTo>
                  <a:pt x="104706" y="375533"/>
                </a:moveTo>
                <a:cubicBezTo>
                  <a:pt x="99083" y="386513"/>
                  <a:pt x="88371" y="392672"/>
                  <a:pt x="77927" y="390530"/>
                </a:cubicBezTo>
                <a:cubicBezTo>
                  <a:pt x="81944" y="383032"/>
                  <a:pt x="98012" y="373926"/>
                  <a:pt x="104706" y="375533"/>
                </a:cubicBezTo>
                <a:close/>
                <a:moveTo>
                  <a:pt x="252258" y="373391"/>
                </a:moveTo>
                <a:cubicBezTo>
                  <a:pt x="260827" y="378211"/>
                  <a:pt x="269664" y="382764"/>
                  <a:pt x="280108" y="388388"/>
                </a:cubicBezTo>
                <a:cubicBezTo>
                  <a:pt x="276626" y="390530"/>
                  <a:pt x="275020" y="392672"/>
                  <a:pt x="273145" y="392404"/>
                </a:cubicBezTo>
                <a:cubicBezTo>
                  <a:pt x="264576" y="391601"/>
                  <a:pt x="254132" y="383567"/>
                  <a:pt x="250651" y="375801"/>
                </a:cubicBezTo>
                <a:cubicBezTo>
                  <a:pt x="251186" y="374998"/>
                  <a:pt x="251722" y="374194"/>
                  <a:pt x="252258" y="373391"/>
                </a:cubicBezTo>
                <a:close/>
                <a:moveTo>
                  <a:pt x="348662" y="342059"/>
                </a:moveTo>
                <a:cubicBezTo>
                  <a:pt x="350001" y="343131"/>
                  <a:pt x="351875" y="345540"/>
                  <a:pt x="351340" y="346612"/>
                </a:cubicBezTo>
                <a:cubicBezTo>
                  <a:pt x="348929" y="355984"/>
                  <a:pt x="346520" y="365089"/>
                  <a:pt x="337683" y="372588"/>
                </a:cubicBezTo>
                <a:cubicBezTo>
                  <a:pt x="336344" y="369909"/>
                  <a:pt x="335004" y="368570"/>
                  <a:pt x="335272" y="367767"/>
                </a:cubicBezTo>
                <a:cubicBezTo>
                  <a:pt x="338218" y="359733"/>
                  <a:pt x="341432" y="351700"/>
                  <a:pt x="344645" y="343666"/>
                </a:cubicBezTo>
                <a:cubicBezTo>
                  <a:pt x="345181" y="342595"/>
                  <a:pt x="348126" y="341524"/>
                  <a:pt x="348662" y="342059"/>
                </a:cubicBezTo>
                <a:close/>
                <a:moveTo>
                  <a:pt x="9105" y="341792"/>
                </a:moveTo>
                <a:cubicBezTo>
                  <a:pt x="12854" y="350629"/>
                  <a:pt x="16603" y="359466"/>
                  <a:pt x="20085" y="368303"/>
                </a:cubicBezTo>
                <a:cubicBezTo>
                  <a:pt x="20353" y="368839"/>
                  <a:pt x="19013" y="370178"/>
                  <a:pt x="17942" y="372053"/>
                </a:cubicBezTo>
                <a:cubicBezTo>
                  <a:pt x="10444" y="369107"/>
                  <a:pt x="8837" y="361877"/>
                  <a:pt x="5624" y="356253"/>
                </a:cubicBezTo>
                <a:cubicBezTo>
                  <a:pt x="4285" y="353575"/>
                  <a:pt x="5356" y="349022"/>
                  <a:pt x="268" y="349558"/>
                </a:cubicBezTo>
                <a:cubicBezTo>
                  <a:pt x="268" y="347683"/>
                  <a:pt x="268" y="346077"/>
                  <a:pt x="268" y="344470"/>
                </a:cubicBezTo>
                <a:cubicBezTo>
                  <a:pt x="2946" y="343667"/>
                  <a:pt x="5356" y="342863"/>
                  <a:pt x="9105" y="341792"/>
                </a:cubicBezTo>
                <a:close/>
                <a:moveTo>
                  <a:pt x="230299" y="331616"/>
                </a:moveTo>
                <a:cubicBezTo>
                  <a:pt x="236994" y="340185"/>
                  <a:pt x="242082" y="349290"/>
                  <a:pt x="243154" y="360001"/>
                </a:cubicBezTo>
                <a:cubicBezTo>
                  <a:pt x="242350" y="360537"/>
                  <a:pt x="241547" y="361073"/>
                  <a:pt x="240743" y="361608"/>
                </a:cubicBezTo>
                <a:cubicBezTo>
                  <a:pt x="238868" y="360001"/>
                  <a:pt x="236459" y="358662"/>
                  <a:pt x="235387" y="356788"/>
                </a:cubicBezTo>
                <a:cubicBezTo>
                  <a:pt x="228157" y="343667"/>
                  <a:pt x="227085" y="339382"/>
                  <a:pt x="230299" y="331616"/>
                </a:cubicBezTo>
                <a:close/>
                <a:moveTo>
                  <a:pt x="124522" y="331615"/>
                </a:moveTo>
                <a:cubicBezTo>
                  <a:pt x="125057" y="331347"/>
                  <a:pt x="126128" y="331883"/>
                  <a:pt x="127735" y="332419"/>
                </a:cubicBezTo>
                <a:cubicBezTo>
                  <a:pt x="127735" y="342863"/>
                  <a:pt x="122380" y="351432"/>
                  <a:pt x="117292" y="360001"/>
                </a:cubicBezTo>
                <a:cubicBezTo>
                  <a:pt x="117024" y="360269"/>
                  <a:pt x="112471" y="359465"/>
                  <a:pt x="111936" y="358127"/>
                </a:cubicBezTo>
                <a:cubicBezTo>
                  <a:pt x="110329" y="354645"/>
                  <a:pt x="120773" y="333757"/>
                  <a:pt x="124522" y="331615"/>
                </a:cubicBezTo>
                <a:close/>
                <a:moveTo>
                  <a:pt x="170381" y="297138"/>
                </a:moveTo>
                <a:cubicBezTo>
                  <a:pt x="172858" y="296737"/>
                  <a:pt x="175669" y="297339"/>
                  <a:pt x="178080" y="297339"/>
                </a:cubicBezTo>
                <a:cubicBezTo>
                  <a:pt x="182632" y="297071"/>
                  <a:pt x="188524" y="295196"/>
                  <a:pt x="189863" y="304301"/>
                </a:cubicBezTo>
                <a:cubicBezTo>
                  <a:pt x="180757" y="306979"/>
                  <a:pt x="172724" y="308853"/>
                  <a:pt x="164690" y="302962"/>
                </a:cubicBezTo>
                <a:cubicBezTo>
                  <a:pt x="165761" y="298946"/>
                  <a:pt x="167903" y="297540"/>
                  <a:pt x="170381" y="297138"/>
                </a:cubicBezTo>
                <a:close/>
                <a:moveTo>
                  <a:pt x="144271" y="297138"/>
                </a:moveTo>
                <a:cubicBezTo>
                  <a:pt x="147954" y="297607"/>
                  <a:pt x="152506" y="299481"/>
                  <a:pt x="157728" y="302963"/>
                </a:cubicBezTo>
                <a:cubicBezTo>
                  <a:pt x="150766" y="305105"/>
                  <a:pt x="146213" y="306444"/>
                  <a:pt x="141661" y="307783"/>
                </a:cubicBezTo>
                <a:cubicBezTo>
                  <a:pt x="139786" y="310728"/>
                  <a:pt x="137376" y="313942"/>
                  <a:pt x="134966" y="317423"/>
                </a:cubicBezTo>
                <a:cubicBezTo>
                  <a:pt x="131216" y="312068"/>
                  <a:pt x="132020" y="304034"/>
                  <a:pt x="136037" y="299749"/>
                </a:cubicBezTo>
                <a:cubicBezTo>
                  <a:pt x="137778" y="297607"/>
                  <a:pt x="140589" y="296669"/>
                  <a:pt x="144271" y="297138"/>
                </a:cubicBezTo>
                <a:close/>
                <a:moveTo>
                  <a:pt x="210717" y="296803"/>
                </a:moveTo>
                <a:cubicBezTo>
                  <a:pt x="214164" y="296268"/>
                  <a:pt x="217043" y="297205"/>
                  <a:pt x="218784" y="299749"/>
                </a:cubicBezTo>
                <a:cubicBezTo>
                  <a:pt x="221462" y="303498"/>
                  <a:pt x="222801" y="308586"/>
                  <a:pt x="224140" y="313138"/>
                </a:cubicBezTo>
                <a:cubicBezTo>
                  <a:pt x="224408" y="313942"/>
                  <a:pt x="222265" y="315280"/>
                  <a:pt x="220123" y="317958"/>
                </a:cubicBezTo>
                <a:cubicBezTo>
                  <a:pt x="217177" y="307247"/>
                  <a:pt x="207537" y="307247"/>
                  <a:pt x="199235" y="302694"/>
                </a:cubicBezTo>
                <a:cubicBezTo>
                  <a:pt x="203252" y="299347"/>
                  <a:pt x="207269" y="297339"/>
                  <a:pt x="210717" y="296803"/>
                </a:cubicBezTo>
                <a:close/>
                <a:moveTo>
                  <a:pt x="342770" y="294393"/>
                </a:moveTo>
                <a:cubicBezTo>
                  <a:pt x="345716" y="302427"/>
                  <a:pt x="348662" y="310192"/>
                  <a:pt x="351339" y="318494"/>
                </a:cubicBezTo>
                <a:cubicBezTo>
                  <a:pt x="351875" y="320101"/>
                  <a:pt x="350001" y="322511"/>
                  <a:pt x="349197" y="324385"/>
                </a:cubicBezTo>
                <a:cubicBezTo>
                  <a:pt x="347323" y="323046"/>
                  <a:pt x="344912" y="321975"/>
                  <a:pt x="344109" y="320369"/>
                </a:cubicBezTo>
                <a:cubicBezTo>
                  <a:pt x="341431" y="314477"/>
                  <a:pt x="339021" y="308050"/>
                  <a:pt x="337414" y="301891"/>
                </a:cubicBezTo>
                <a:cubicBezTo>
                  <a:pt x="336879" y="299749"/>
                  <a:pt x="338217" y="297339"/>
                  <a:pt x="338753" y="294928"/>
                </a:cubicBezTo>
                <a:cubicBezTo>
                  <a:pt x="339824" y="294661"/>
                  <a:pt x="341431" y="294661"/>
                  <a:pt x="342770" y="294393"/>
                </a:cubicBezTo>
                <a:close/>
                <a:moveTo>
                  <a:pt x="13390" y="293858"/>
                </a:moveTo>
                <a:cubicBezTo>
                  <a:pt x="18478" y="300285"/>
                  <a:pt x="18478" y="300285"/>
                  <a:pt x="9105" y="324654"/>
                </a:cubicBezTo>
                <a:cubicBezTo>
                  <a:pt x="6160" y="324386"/>
                  <a:pt x="3214" y="324386"/>
                  <a:pt x="0" y="324119"/>
                </a:cubicBezTo>
                <a:cubicBezTo>
                  <a:pt x="268" y="320905"/>
                  <a:pt x="268" y="317692"/>
                  <a:pt x="268" y="314210"/>
                </a:cubicBezTo>
                <a:cubicBezTo>
                  <a:pt x="4820" y="315817"/>
                  <a:pt x="4553" y="311800"/>
                  <a:pt x="5624" y="309390"/>
                </a:cubicBezTo>
                <a:cubicBezTo>
                  <a:pt x="8302" y="304569"/>
                  <a:pt x="10712" y="299481"/>
                  <a:pt x="13390" y="293858"/>
                </a:cubicBezTo>
                <a:close/>
                <a:moveTo>
                  <a:pt x="31901" y="251613"/>
                </a:moveTo>
                <a:cubicBezTo>
                  <a:pt x="33340" y="251212"/>
                  <a:pt x="35215" y="251681"/>
                  <a:pt x="37759" y="253421"/>
                </a:cubicBezTo>
                <a:cubicBezTo>
                  <a:pt x="34010" y="263329"/>
                  <a:pt x="31599" y="273238"/>
                  <a:pt x="24101" y="281807"/>
                </a:cubicBezTo>
                <a:cubicBezTo>
                  <a:pt x="22226" y="279397"/>
                  <a:pt x="20352" y="277790"/>
                  <a:pt x="20620" y="276987"/>
                </a:cubicBezTo>
                <a:cubicBezTo>
                  <a:pt x="23030" y="269489"/>
                  <a:pt x="25708" y="262258"/>
                  <a:pt x="28654" y="255028"/>
                </a:cubicBezTo>
                <a:cubicBezTo>
                  <a:pt x="29457" y="253287"/>
                  <a:pt x="30461" y="252015"/>
                  <a:pt x="31901" y="251613"/>
                </a:cubicBezTo>
                <a:close/>
                <a:moveTo>
                  <a:pt x="321346" y="249940"/>
                </a:moveTo>
                <a:cubicBezTo>
                  <a:pt x="329380" y="256903"/>
                  <a:pt x="330184" y="267346"/>
                  <a:pt x="334469" y="275648"/>
                </a:cubicBezTo>
                <a:cubicBezTo>
                  <a:pt x="334736" y="276184"/>
                  <a:pt x="333665" y="278326"/>
                  <a:pt x="332594" y="278594"/>
                </a:cubicBezTo>
                <a:cubicBezTo>
                  <a:pt x="331255" y="279129"/>
                  <a:pt x="328577" y="279129"/>
                  <a:pt x="328309" y="278326"/>
                </a:cubicBezTo>
                <a:cubicBezTo>
                  <a:pt x="324828" y="269757"/>
                  <a:pt x="321346" y="261187"/>
                  <a:pt x="318401" y="252618"/>
                </a:cubicBezTo>
                <a:cubicBezTo>
                  <a:pt x="318133" y="252350"/>
                  <a:pt x="320007" y="251279"/>
                  <a:pt x="321346" y="249940"/>
                </a:cubicBezTo>
                <a:close/>
                <a:moveTo>
                  <a:pt x="300192" y="206290"/>
                </a:moveTo>
                <a:cubicBezTo>
                  <a:pt x="302067" y="207093"/>
                  <a:pt x="305280" y="207093"/>
                  <a:pt x="306084" y="208432"/>
                </a:cubicBezTo>
                <a:cubicBezTo>
                  <a:pt x="309565" y="215127"/>
                  <a:pt x="312510" y="221822"/>
                  <a:pt x="314920" y="228784"/>
                </a:cubicBezTo>
                <a:cubicBezTo>
                  <a:pt x="315456" y="230391"/>
                  <a:pt x="313582" y="232801"/>
                  <a:pt x="312778" y="234944"/>
                </a:cubicBezTo>
                <a:cubicBezTo>
                  <a:pt x="310903" y="233605"/>
                  <a:pt x="308226" y="232801"/>
                  <a:pt x="307422" y="230926"/>
                </a:cubicBezTo>
                <a:cubicBezTo>
                  <a:pt x="303941" y="223429"/>
                  <a:pt x="300996" y="215931"/>
                  <a:pt x="298050" y="208164"/>
                </a:cubicBezTo>
                <a:cubicBezTo>
                  <a:pt x="298585" y="207629"/>
                  <a:pt x="299389" y="207093"/>
                  <a:pt x="300192" y="206290"/>
                </a:cubicBezTo>
                <a:close/>
                <a:moveTo>
                  <a:pt x="55700" y="204416"/>
                </a:moveTo>
                <a:cubicBezTo>
                  <a:pt x="55433" y="218341"/>
                  <a:pt x="49273" y="226910"/>
                  <a:pt x="44989" y="236284"/>
                </a:cubicBezTo>
                <a:cubicBezTo>
                  <a:pt x="43650" y="236284"/>
                  <a:pt x="42311" y="236284"/>
                  <a:pt x="40972" y="236284"/>
                </a:cubicBezTo>
                <a:cubicBezTo>
                  <a:pt x="40704" y="233873"/>
                  <a:pt x="39098" y="231195"/>
                  <a:pt x="39901" y="229589"/>
                </a:cubicBezTo>
                <a:cubicBezTo>
                  <a:pt x="43650" y="221555"/>
                  <a:pt x="44453" y="211379"/>
                  <a:pt x="55700" y="204416"/>
                </a:cubicBezTo>
                <a:close/>
                <a:moveTo>
                  <a:pt x="283322" y="161302"/>
                </a:moveTo>
                <a:cubicBezTo>
                  <a:pt x="291891" y="167729"/>
                  <a:pt x="292694" y="178173"/>
                  <a:pt x="296711" y="186742"/>
                </a:cubicBezTo>
                <a:cubicBezTo>
                  <a:pt x="297246" y="187545"/>
                  <a:pt x="295104" y="189687"/>
                  <a:pt x="294033" y="191294"/>
                </a:cubicBezTo>
                <a:cubicBezTo>
                  <a:pt x="284928" y="183260"/>
                  <a:pt x="279840" y="169068"/>
                  <a:pt x="283322" y="161302"/>
                </a:cubicBezTo>
                <a:close/>
                <a:moveTo>
                  <a:pt x="70695" y="160231"/>
                </a:moveTo>
                <a:cubicBezTo>
                  <a:pt x="72570" y="162641"/>
                  <a:pt x="74980" y="164516"/>
                  <a:pt x="74444" y="165587"/>
                </a:cubicBezTo>
                <a:cubicBezTo>
                  <a:pt x="71499" y="174691"/>
                  <a:pt x="68821" y="184332"/>
                  <a:pt x="59984" y="194241"/>
                </a:cubicBezTo>
                <a:cubicBezTo>
                  <a:pt x="59181" y="191562"/>
                  <a:pt x="57842" y="189955"/>
                  <a:pt x="58110" y="188617"/>
                </a:cubicBezTo>
                <a:cubicBezTo>
                  <a:pt x="60252" y="178709"/>
                  <a:pt x="63733" y="169604"/>
                  <a:pt x="70695" y="160231"/>
                </a:cubicBezTo>
                <a:close/>
                <a:moveTo>
                  <a:pt x="173981" y="151125"/>
                </a:moveTo>
                <a:lnTo>
                  <a:pt x="165826" y="167435"/>
                </a:lnTo>
                <a:lnTo>
                  <a:pt x="167904" y="169068"/>
                </a:lnTo>
                <a:cubicBezTo>
                  <a:pt x="163351" y="180851"/>
                  <a:pt x="158799" y="192901"/>
                  <a:pt x="154246" y="205219"/>
                </a:cubicBezTo>
                <a:cubicBezTo>
                  <a:pt x="156656" y="206290"/>
                  <a:pt x="158531" y="206826"/>
                  <a:pt x="160405" y="207362"/>
                </a:cubicBezTo>
                <a:lnTo>
                  <a:pt x="160405" y="207629"/>
                </a:lnTo>
                <a:lnTo>
                  <a:pt x="198885" y="207629"/>
                </a:lnTo>
                <a:cubicBezTo>
                  <a:pt x="190584" y="187545"/>
                  <a:pt x="183889" y="169335"/>
                  <a:pt x="173981" y="151125"/>
                </a:cubicBezTo>
                <a:close/>
                <a:moveTo>
                  <a:pt x="91583" y="117652"/>
                </a:moveTo>
                <a:cubicBezTo>
                  <a:pt x="93457" y="127293"/>
                  <a:pt x="87566" y="141486"/>
                  <a:pt x="79533" y="146574"/>
                </a:cubicBezTo>
                <a:cubicBezTo>
                  <a:pt x="76052" y="137736"/>
                  <a:pt x="82747" y="122205"/>
                  <a:pt x="91583" y="117652"/>
                </a:cubicBezTo>
                <a:close/>
                <a:moveTo>
                  <a:pt x="264039" y="117385"/>
                </a:moveTo>
                <a:cubicBezTo>
                  <a:pt x="264843" y="116849"/>
                  <a:pt x="266985" y="117385"/>
                  <a:pt x="267253" y="118188"/>
                </a:cubicBezTo>
                <a:cubicBezTo>
                  <a:pt x="271537" y="127025"/>
                  <a:pt x="277161" y="135327"/>
                  <a:pt x="275822" y="146039"/>
                </a:cubicBezTo>
                <a:cubicBezTo>
                  <a:pt x="266182" y="139879"/>
                  <a:pt x="264843" y="129703"/>
                  <a:pt x="261361" y="120866"/>
                </a:cubicBezTo>
                <a:cubicBezTo>
                  <a:pt x="261093" y="120062"/>
                  <a:pt x="262700" y="118188"/>
                  <a:pt x="264039" y="117385"/>
                </a:cubicBezTo>
                <a:close/>
                <a:moveTo>
                  <a:pt x="247437" y="72396"/>
                </a:moveTo>
                <a:cubicBezTo>
                  <a:pt x="253329" y="81233"/>
                  <a:pt x="257614" y="90605"/>
                  <a:pt x="259220" y="100781"/>
                </a:cubicBezTo>
                <a:cubicBezTo>
                  <a:pt x="257614" y="101317"/>
                  <a:pt x="255739" y="101853"/>
                  <a:pt x="254132" y="102388"/>
                </a:cubicBezTo>
                <a:cubicBezTo>
                  <a:pt x="248508" y="93551"/>
                  <a:pt x="244224" y="84179"/>
                  <a:pt x="242617" y="73735"/>
                </a:cubicBezTo>
                <a:cubicBezTo>
                  <a:pt x="244224" y="73467"/>
                  <a:pt x="245831" y="72931"/>
                  <a:pt x="247437" y="72396"/>
                </a:cubicBezTo>
                <a:close/>
                <a:moveTo>
                  <a:pt x="107116" y="71593"/>
                </a:moveTo>
                <a:cubicBezTo>
                  <a:pt x="111401" y="74003"/>
                  <a:pt x="113543" y="76145"/>
                  <a:pt x="111401" y="79895"/>
                </a:cubicBezTo>
                <a:cubicBezTo>
                  <a:pt x="107384" y="87392"/>
                  <a:pt x="107384" y="97836"/>
                  <a:pt x="96672" y="101050"/>
                </a:cubicBezTo>
                <a:cubicBezTo>
                  <a:pt x="97475" y="90338"/>
                  <a:pt x="101492" y="80965"/>
                  <a:pt x="107116" y="71593"/>
                </a:cubicBezTo>
                <a:close/>
                <a:moveTo>
                  <a:pt x="222533" y="29817"/>
                </a:moveTo>
                <a:cubicBezTo>
                  <a:pt x="225747" y="29817"/>
                  <a:pt x="229228" y="29014"/>
                  <a:pt x="229763" y="29817"/>
                </a:cubicBezTo>
                <a:cubicBezTo>
                  <a:pt x="233513" y="37047"/>
                  <a:pt x="236994" y="44545"/>
                  <a:pt x="240207" y="52044"/>
                </a:cubicBezTo>
                <a:cubicBezTo>
                  <a:pt x="240475" y="53651"/>
                  <a:pt x="238601" y="55525"/>
                  <a:pt x="237262" y="58739"/>
                </a:cubicBezTo>
                <a:cubicBezTo>
                  <a:pt x="228692" y="50437"/>
                  <a:pt x="227353" y="39993"/>
                  <a:pt x="222533" y="29817"/>
                </a:cubicBezTo>
                <a:close/>
                <a:moveTo>
                  <a:pt x="129610" y="29014"/>
                </a:moveTo>
                <a:cubicBezTo>
                  <a:pt x="129878" y="31156"/>
                  <a:pt x="130949" y="33567"/>
                  <a:pt x="130413" y="35441"/>
                </a:cubicBezTo>
                <a:cubicBezTo>
                  <a:pt x="127200" y="42939"/>
                  <a:pt x="123719" y="50437"/>
                  <a:pt x="120237" y="57936"/>
                </a:cubicBezTo>
                <a:cubicBezTo>
                  <a:pt x="119167" y="58203"/>
                  <a:pt x="118363" y="58203"/>
                  <a:pt x="117292" y="58203"/>
                </a:cubicBezTo>
                <a:cubicBezTo>
                  <a:pt x="116488" y="56329"/>
                  <a:pt x="114346" y="53918"/>
                  <a:pt x="114882" y="52312"/>
                </a:cubicBezTo>
                <a:cubicBezTo>
                  <a:pt x="117292" y="45349"/>
                  <a:pt x="120505" y="38387"/>
                  <a:pt x="123719" y="31692"/>
                </a:cubicBezTo>
                <a:cubicBezTo>
                  <a:pt x="124522" y="30085"/>
                  <a:pt x="127735" y="29817"/>
                  <a:pt x="129610" y="29014"/>
                </a:cubicBezTo>
                <a:close/>
                <a:moveTo>
                  <a:pt x="183688" y="28478"/>
                </a:moveTo>
                <a:cubicBezTo>
                  <a:pt x="192124" y="30955"/>
                  <a:pt x="199555" y="37449"/>
                  <a:pt x="204241" y="47492"/>
                </a:cubicBezTo>
                <a:cubicBezTo>
                  <a:pt x="210133" y="59810"/>
                  <a:pt x="214953" y="72663"/>
                  <a:pt x="220309" y="85249"/>
                </a:cubicBezTo>
                <a:cubicBezTo>
                  <a:pt x="251372" y="158624"/>
                  <a:pt x="282436" y="232266"/>
                  <a:pt x="313499" y="305640"/>
                </a:cubicBezTo>
                <a:cubicBezTo>
                  <a:pt x="315910" y="311264"/>
                  <a:pt x="317784" y="317423"/>
                  <a:pt x="320462" y="323046"/>
                </a:cubicBezTo>
                <a:cubicBezTo>
                  <a:pt x="326621" y="336971"/>
                  <a:pt x="316981" y="358395"/>
                  <a:pt x="300645" y="365089"/>
                </a:cubicBezTo>
                <a:cubicBezTo>
                  <a:pt x="285381" y="371516"/>
                  <a:pt x="267707" y="364821"/>
                  <a:pt x="260209" y="348219"/>
                </a:cubicBezTo>
                <a:cubicBezTo>
                  <a:pt x="251372" y="328938"/>
                  <a:pt x="243606" y="309389"/>
                  <a:pt x="235037" y="289840"/>
                </a:cubicBezTo>
                <a:cubicBezTo>
                  <a:pt x="233162" y="285824"/>
                  <a:pt x="231288" y="281539"/>
                  <a:pt x="228878" y="276719"/>
                </a:cubicBezTo>
                <a:cubicBezTo>
                  <a:pt x="204777" y="276719"/>
                  <a:pt x="181211" y="276719"/>
                  <a:pt x="157378" y="276719"/>
                </a:cubicBezTo>
                <a:lnTo>
                  <a:pt x="157378" y="276451"/>
                </a:lnTo>
                <a:lnTo>
                  <a:pt x="123450" y="276451"/>
                </a:lnTo>
                <a:cubicBezTo>
                  <a:pt x="121576" y="280468"/>
                  <a:pt x="119434" y="284217"/>
                  <a:pt x="117827" y="287966"/>
                </a:cubicBezTo>
                <a:cubicBezTo>
                  <a:pt x="109793" y="306979"/>
                  <a:pt x="101760" y="326260"/>
                  <a:pt x="93458" y="345273"/>
                </a:cubicBezTo>
                <a:cubicBezTo>
                  <a:pt x="88103" y="357591"/>
                  <a:pt x="79266" y="365893"/>
                  <a:pt x="65341" y="366964"/>
                </a:cubicBezTo>
                <a:cubicBezTo>
                  <a:pt x="40972" y="368838"/>
                  <a:pt x="23030" y="343666"/>
                  <a:pt x="32403" y="320101"/>
                </a:cubicBezTo>
                <a:cubicBezTo>
                  <a:pt x="39365" y="301891"/>
                  <a:pt x="47399" y="283949"/>
                  <a:pt x="55165" y="266007"/>
                </a:cubicBezTo>
                <a:cubicBezTo>
                  <a:pt x="85157" y="194776"/>
                  <a:pt x="115149" y="123544"/>
                  <a:pt x="145409" y="52312"/>
                </a:cubicBezTo>
                <a:cubicBezTo>
                  <a:pt x="147016" y="48563"/>
                  <a:pt x="148489" y="44613"/>
                  <a:pt x="150664" y="41199"/>
                </a:cubicBezTo>
                <a:lnTo>
                  <a:pt x="157115" y="35819"/>
                </a:lnTo>
                <a:lnTo>
                  <a:pt x="157110" y="33566"/>
                </a:lnTo>
                <a:cubicBezTo>
                  <a:pt x="165813" y="27541"/>
                  <a:pt x="175253" y="26001"/>
                  <a:pt x="183688" y="28478"/>
                </a:cubicBezTo>
                <a:close/>
                <a:moveTo>
                  <a:pt x="199905" y="3307"/>
                </a:moveTo>
                <a:cubicBezTo>
                  <a:pt x="205729" y="5382"/>
                  <a:pt x="211420" y="10135"/>
                  <a:pt x="216374" y="17232"/>
                </a:cubicBezTo>
                <a:cubicBezTo>
                  <a:pt x="202716" y="15625"/>
                  <a:pt x="194950" y="8127"/>
                  <a:pt x="182632" y="5449"/>
                </a:cubicBezTo>
                <a:cubicBezTo>
                  <a:pt x="188122" y="1834"/>
                  <a:pt x="194080" y="1231"/>
                  <a:pt x="199905" y="3307"/>
                </a:cubicBezTo>
                <a:close/>
                <a:moveTo>
                  <a:pt x="163619" y="93"/>
                </a:moveTo>
                <a:cubicBezTo>
                  <a:pt x="164690" y="-443"/>
                  <a:pt x="167904" y="1432"/>
                  <a:pt x="168172" y="2771"/>
                </a:cubicBezTo>
                <a:cubicBezTo>
                  <a:pt x="168440" y="4110"/>
                  <a:pt x="167101" y="6788"/>
                  <a:pt x="165761" y="7591"/>
                </a:cubicBezTo>
                <a:cubicBezTo>
                  <a:pt x="158263" y="11072"/>
                  <a:pt x="150765" y="14285"/>
                  <a:pt x="141125" y="18303"/>
                </a:cubicBezTo>
                <a:cubicBezTo>
                  <a:pt x="141393" y="15089"/>
                  <a:pt x="140589" y="11608"/>
                  <a:pt x="141660" y="11072"/>
                </a:cubicBezTo>
                <a:cubicBezTo>
                  <a:pt x="148890" y="7055"/>
                  <a:pt x="156121" y="3306"/>
                  <a:pt x="163619" y="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"/>
          <p:cNvSpPr/>
          <p:nvPr/>
        </p:nvSpPr>
        <p:spPr>
          <a:xfrm>
            <a:off x="992579" y="233456"/>
            <a:ext cx="308937" cy="397788"/>
          </a:xfrm>
          <a:custGeom>
            <a:avLst/>
            <a:gdLst/>
            <a:ahLst/>
            <a:cxnLst/>
            <a:rect l="l" t="t" r="r" b="b"/>
            <a:pathLst>
              <a:path w="308937" h="397788" extrusionOk="0">
                <a:moveTo>
                  <a:pt x="160883" y="387801"/>
                </a:moveTo>
                <a:cubicBezTo>
                  <a:pt x="162992" y="387265"/>
                  <a:pt x="165268" y="387934"/>
                  <a:pt x="167544" y="388738"/>
                </a:cubicBezTo>
                <a:cubicBezTo>
                  <a:pt x="173971" y="391148"/>
                  <a:pt x="183076" y="385257"/>
                  <a:pt x="189236" y="395968"/>
                </a:cubicBezTo>
                <a:cubicBezTo>
                  <a:pt x="176649" y="398646"/>
                  <a:pt x="166205" y="398646"/>
                  <a:pt x="155226" y="394094"/>
                </a:cubicBezTo>
                <a:cubicBezTo>
                  <a:pt x="156833" y="390077"/>
                  <a:pt x="158775" y="388336"/>
                  <a:pt x="160883" y="387801"/>
                </a:cubicBezTo>
                <a:close/>
                <a:moveTo>
                  <a:pt x="229672" y="383115"/>
                </a:moveTo>
                <a:cubicBezTo>
                  <a:pt x="231278" y="382847"/>
                  <a:pt x="233153" y="384454"/>
                  <a:pt x="234760" y="384989"/>
                </a:cubicBezTo>
                <a:cubicBezTo>
                  <a:pt x="233688" y="386864"/>
                  <a:pt x="233421" y="390077"/>
                  <a:pt x="231814" y="390613"/>
                </a:cubicBezTo>
                <a:cubicBezTo>
                  <a:pt x="223512" y="393559"/>
                  <a:pt x="215211" y="396772"/>
                  <a:pt x="203160" y="393559"/>
                </a:cubicBezTo>
                <a:cubicBezTo>
                  <a:pt x="206106" y="390613"/>
                  <a:pt x="207445" y="388203"/>
                  <a:pt x="209320" y="387667"/>
                </a:cubicBezTo>
                <a:cubicBezTo>
                  <a:pt x="216014" y="385793"/>
                  <a:pt x="222709" y="384186"/>
                  <a:pt x="229672" y="383115"/>
                </a:cubicBezTo>
                <a:close/>
                <a:moveTo>
                  <a:pt x="115593" y="374813"/>
                </a:moveTo>
                <a:cubicBezTo>
                  <a:pt x="123894" y="378294"/>
                  <a:pt x="132999" y="379633"/>
                  <a:pt x="141033" y="386328"/>
                </a:cubicBezTo>
                <a:cubicBezTo>
                  <a:pt x="138622" y="388202"/>
                  <a:pt x="136480" y="391148"/>
                  <a:pt x="135409" y="390612"/>
                </a:cubicBezTo>
                <a:cubicBezTo>
                  <a:pt x="127643" y="388202"/>
                  <a:pt x="119877" y="385256"/>
                  <a:pt x="112379" y="382043"/>
                </a:cubicBezTo>
                <a:cubicBezTo>
                  <a:pt x="111308" y="381507"/>
                  <a:pt x="110237" y="378294"/>
                  <a:pt x="110772" y="376955"/>
                </a:cubicBezTo>
                <a:cubicBezTo>
                  <a:pt x="111308" y="375616"/>
                  <a:pt x="114521" y="374277"/>
                  <a:pt x="115593" y="374813"/>
                </a:cubicBezTo>
                <a:close/>
                <a:moveTo>
                  <a:pt x="274124" y="363297"/>
                </a:moveTo>
                <a:cubicBezTo>
                  <a:pt x="275195" y="362762"/>
                  <a:pt x="277606" y="363833"/>
                  <a:pt x="278141" y="364904"/>
                </a:cubicBezTo>
                <a:cubicBezTo>
                  <a:pt x="278676" y="365976"/>
                  <a:pt x="278676" y="368653"/>
                  <a:pt x="277873" y="369189"/>
                </a:cubicBezTo>
                <a:cubicBezTo>
                  <a:pt x="270643" y="373741"/>
                  <a:pt x="262877" y="378026"/>
                  <a:pt x="255111" y="382847"/>
                </a:cubicBezTo>
                <a:cubicBezTo>
                  <a:pt x="253237" y="381507"/>
                  <a:pt x="251630" y="380704"/>
                  <a:pt x="251094" y="379365"/>
                </a:cubicBezTo>
                <a:cubicBezTo>
                  <a:pt x="250559" y="378026"/>
                  <a:pt x="251094" y="375616"/>
                  <a:pt x="252165" y="375080"/>
                </a:cubicBezTo>
                <a:cubicBezTo>
                  <a:pt x="259396" y="370796"/>
                  <a:pt x="266626" y="367047"/>
                  <a:pt x="274124" y="363297"/>
                </a:cubicBezTo>
                <a:close/>
                <a:moveTo>
                  <a:pt x="71408" y="349909"/>
                </a:moveTo>
                <a:cubicBezTo>
                  <a:pt x="81584" y="352855"/>
                  <a:pt x="89350" y="359281"/>
                  <a:pt x="97384" y="367048"/>
                </a:cubicBezTo>
                <a:cubicBezTo>
                  <a:pt x="87207" y="369993"/>
                  <a:pt x="74622" y="361960"/>
                  <a:pt x="71408" y="349909"/>
                </a:cubicBezTo>
                <a:close/>
                <a:moveTo>
                  <a:pt x="304117" y="325540"/>
                </a:moveTo>
                <a:cubicBezTo>
                  <a:pt x="304920" y="325540"/>
                  <a:pt x="307062" y="328218"/>
                  <a:pt x="306794" y="329021"/>
                </a:cubicBezTo>
                <a:cubicBezTo>
                  <a:pt x="304117" y="338394"/>
                  <a:pt x="302242" y="348838"/>
                  <a:pt x="291262" y="354729"/>
                </a:cubicBezTo>
                <a:cubicBezTo>
                  <a:pt x="290727" y="352319"/>
                  <a:pt x="289655" y="350444"/>
                  <a:pt x="289923" y="349374"/>
                </a:cubicBezTo>
                <a:cubicBezTo>
                  <a:pt x="292869" y="342143"/>
                  <a:pt x="295815" y="334913"/>
                  <a:pt x="299296" y="327950"/>
                </a:cubicBezTo>
                <a:cubicBezTo>
                  <a:pt x="299831" y="326611"/>
                  <a:pt x="302510" y="325540"/>
                  <a:pt x="304117" y="325540"/>
                </a:cubicBezTo>
                <a:close/>
                <a:moveTo>
                  <a:pt x="44295" y="315598"/>
                </a:moveTo>
                <a:cubicBezTo>
                  <a:pt x="45901" y="316769"/>
                  <a:pt x="47040" y="318845"/>
                  <a:pt x="48378" y="320452"/>
                </a:cubicBezTo>
                <a:cubicBezTo>
                  <a:pt x="59090" y="334109"/>
                  <a:pt x="59090" y="334109"/>
                  <a:pt x="55877" y="340804"/>
                </a:cubicBezTo>
                <a:cubicBezTo>
                  <a:pt x="48110" y="332770"/>
                  <a:pt x="40613" y="326343"/>
                  <a:pt x="37399" y="316167"/>
                </a:cubicBezTo>
                <a:cubicBezTo>
                  <a:pt x="40612" y="314158"/>
                  <a:pt x="42688" y="314426"/>
                  <a:pt x="44295" y="315598"/>
                </a:cubicBezTo>
                <a:close/>
                <a:moveTo>
                  <a:pt x="294208" y="278944"/>
                </a:moveTo>
                <a:cubicBezTo>
                  <a:pt x="294744" y="278409"/>
                  <a:pt x="297957" y="278944"/>
                  <a:pt x="298493" y="280015"/>
                </a:cubicBezTo>
                <a:cubicBezTo>
                  <a:pt x="301974" y="287246"/>
                  <a:pt x="305455" y="294743"/>
                  <a:pt x="308937" y="302242"/>
                </a:cubicBezTo>
                <a:cubicBezTo>
                  <a:pt x="307062" y="304652"/>
                  <a:pt x="306258" y="306794"/>
                  <a:pt x="304652" y="307062"/>
                </a:cubicBezTo>
                <a:cubicBezTo>
                  <a:pt x="303313" y="307330"/>
                  <a:pt x="300635" y="305991"/>
                  <a:pt x="300099" y="304384"/>
                </a:cubicBezTo>
                <a:cubicBezTo>
                  <a:pt x="297154" y="297689"/>
                  <a:pt x="294476" y="290727"/>
                  <a:pt x="292066" y="283764"/>
                </a:cubicBezTo>
                <a:cubicBezTo>
                  <a:pt x="291530" y="282425"/>
                  <a:pt x="292869" y="280015"/>
                  <a:pt x="294208" y="278944"/>
                </a:cubicBezTo>
                <a:close/>
                <a:moveTo>
                  <a:pt x="14369" y="271714"/>
                </a:moveTo>
                <a:cubicBezTo>
                  <a:pt x="17850" y="272249"/>
                  <a:pt x="19725" y="271982"/>
                  <a:pt x="20528" y="272785"/>
                </a:cubicBezTo>
                <a:cubicBezTo>
                  <a:pt x="24277" y="275999"/>
                  <a:pt x="30168" y="291262"/>
                  <a:pt x="31240" y="299029"/>
                </a:cubicBezTo>
                <a:cubicBezTo>
                  <a:pt x="29633" y="299029"/>
                  <a:pt x="27491" y="299564"/>
                  <a:pt x="26955" y="299029"/>
                </a:cubicBezTo>
                <a:cubicBezTo>
                  <a:pt x="20528" y="291798"/>
                  <a:pt x="16779" y="283229"/>
                  <a:pt x="14369" y="271714"/>
                </a:cubicBezTo>
                <a:close/>
                <a:moveTo>
                  <a:pt x="164330" y="268233"/>
                </a:moveTo>
                <a:cubicBezTo>
                  <a:pt x="172900" y="269304"/>
                  <a:pt x="181201" y="270375"/>
                  <a:pt x="189770" y="271982"/>
                </a:cubicBezTo>
                <a:cubicBezTo>
                  <a:pt x="190841" y="272250"/>
                  <a:pt x="191645" y="274392"/>
                  <a:pt x="192448" y="275731"/>
                </a:cubicBezTo>
                <a:cubicBezTo>
                  <a:pt x="184414" y="280551"/>
                  <a:pt x="169418" y="280551"/>
                  <a:pt x="162991" y="275463"/>
                </a:cubicBezTo>
                <a:cubicBezTo>
                  <a:pt x="161920" y="274660"/>
                  <a:pt x="160849" y="272518"/>
                  <a:pt x="161117" y="271447"/>
                </a:cubicBezTo>
                <a:cubicBezTo>
                  <a:pt x="161385" y="270107"/>
                  <a:pt x="163259" y="268233"/>
                  <a:pt x="164330" y="268233"/>
                </a:cubicBezTo>
                <a:close/>
                <a:moveTo>
                  <a:pt x="265219" y="254476"/>
                </a:moveTo>
                <a:cubicBezTo>
                  <a:pt x="270307" y="255179"/>
                  <a:pt x="275328" y="257388"/>
                  <a:pt x="279479" y="260735"/>
                </a:cubicBezTo>
                <a:cubicBezTo>
                  <a:pt x="282425" y="263145"/>
                  <a:pt x="284031" y="265823"/>
                  <a:pt x="279479" y="268769"/>
                </a:cubicBezTo>
                <a:cubicBezTo>
                  <a:pt x="270642" y="265555"/>
                  <a:pt x="261537" y="261806"/>
                  <a:pt x="250558" y="257254"/>
                </a:cubicBezTo>
                <a:cubicBezTo>
                  <a:pt x="254977" y="254576"/>
                  <a:pt x="260131" y="253773"/>
                  <a:pt x="265219" y="254476"/>
                </a:cubicBezTo>
                <a:close/>
                <a:moveTo>
                  <a:pt x="232081" y="253771"/>
                </a:moveTo>
                <a:cubicBezTo>
                  <a:pt x="233420" y="253504"/>
                  <a:pt x="235562" y="256182"/>
                  <a:pt x="238508" y="258592"/>
                </a:cubicBezTo>
                <a:cubicBezTo>
                  <a:pt x="228332" y="263412"/>
                  <a:pt x="219495" y="267696"/>
                  <a:pt x="210658" y="271445"/>
                </a:cubicBezTo>
                <a:cubicBezTo>
                  <a:pt x="210122" y="271713"/>
                  <a:pt x="208783" y="270374"/>
                  <a:pt x="206373" y="268767"/>
                </a:cubicBezTo>
                <a:cubicBezTo>
                  <a:pt x="213603" y="259663"/>
                  <a:pt x="222173" y="255646"/>
                  <a:pt x="232081" y="253771"/>
                </a:cubicBezTo>
                <a:close/>
                <a:moveTo>
                  <a:pt x="130322" y="236098"/>
                </a:moveTo>
                <a:cubicBezTo>
                  <a:pt x="136213" y="243596"/>
                  <a:pt x="142104" y="251094"/>
                  <a:pt x="147460" y="258592"/>
                </a:cubicBezTo>
                <a:cubicBezTo>
                  <a:pt x="147996" y="259395"/>
                  <a:pt x="146924" y="261538"/>
                  <a:pt x="146389" y="263680"/>
                </a:cubicBezTo>
                <a:cubicBezTo>
                  <a:pt x="136481" y="260734"/>
                  <a:pt x="132732" y="252701"/>
                  <a:pt x="127911" y="246006"/>
                </a:cubicBezTo>
                <a:cubicBezTo>
                  <a:pt x="126037" y="243596"/>
                  <a:pt x="123627" y="240115"/>
                  <a:pt x="130322" y="236098"/>
                </a:cubicBezTo>
                <a:close/>
                <a:moveTo>
                  <a:pt x="3122" y="222977"/>
                </a:moveTo>
                <a:cubicBezTo>
                  <a:pt x="6872" y="225655"/>
                  <a:pt x="9014" y="226458"/>
                  <a:pt x="9281" y="227530"/>
                </a:cubicBezTo>
                <a:cubicBezTo>
                  <a:pt x="11156" y="235028"/>
                  <a:pt x="13031" y="242525"/>
                  <a:pt x="14370" y="250292"/>
                </a:cubicBezTo>
                <a:cubicBezTo>
                  <a:pt x="14637" y="251631"/>
                  <a:pt x="12763" y="253773"/>
                  <a:pt x="11156" y="254576"/>
                </a:cubicBezTo>
                <a:cubicBezTo>
                  <a:pt x="10621" y="255112"/>
                  <a:pt x="7675" y="253773"/>
                  <a:pt x="7407" y="252701"/>
                </a:cubicBezTo>
                <a:cubicBezTo>
                  <a:pt x="4193" y="243865"/>
                  <a:pt x="1516" y="235028"/>
                  <a:pt x="3122" y="222977"/>
                </a:cubicBezTo>
                <a:close/>
                <a:moveTo>
                  <a:pt x="118806" y="190306"/>
                </a:moveTo>
                <a:cubicBezTo>
                  <a:pt x="123090" y="195662"/>
                  <a:pt x="125501" y="211194"/>
                  <a:pt x="123090" y="222441"/>
                </a:cubicBezTo>
                <a:cubicBezTo>
                  <a:pt x="113450" y="216014"/>
                  <a:pt x="111576" y="199679"/>
                  <a:pt x="118806" y="190306"/>
                </a:cubicBezTo>
                <a:close/>
                <a:moveTo>
                  <a:pt x="4193" y="177453"/>
                </a:moveTo>
                <a:cubicBezTo>
                  <a:pt x="6067" y="178256"/>
                  <a:pt x="9013" y="180399"/>
                  <a:pt x="9013" y="181738"/>
                </a:cubicBezTo>
                <a:cubicBezTo>
                  <a:pt x="8746" y="190039"/>
                  <a:pt x="7407" y="198340"/>
                  <a:pt x="6603" y="206910"/>
                </a:cubicBezTo>
                <a:cubicBezTo>
                  <a:pt x="5800" y="206910"/>
                  <a:pt x="4728" y="207178"/>
                  <a:pt x="3657" y="207446"/>
                </a:cubicBezTo>
                <a:cubicBezTo>
                  <a:pt x="2586" y="206107"/>
                  <a:pt x="176" y="204767"/>
                  <a:pt x="176" y="203161"/>
                </a:cubicBezTo>
                <a:cubicBezTo>
                  <a:pt x="-92" y="195930"/>
                  <a:pt x="-92" y="188432"/>
                  <a:pt x="444" y="181202"/>
                </a:cubicBezTo>
                <a:cubicBezTo>
                  <a:pt x="444" y="179863"/>
                  <a:pt x="3389" y="177185"/>
                  <a:pt x="4193" y="177453"/>
                </a:cubicBezTo>
                <a:close/>
                <a:moveTo>
                  <a:pt x="135409" y="145585"/>
                </a:moveTo>
                <a:cubicBezTo>
                  <a:pt x="136212" y="146924"/>
                  <a:pt x="137819" y="148799"/>
                  <a:pt x="137283" y="149602"/>
                </a:cubicBezTo>
                <a:cubicBezTo>
                  <a:pt x="133534" y="158171"/>
                  <a:pt x="129517" y="166473"/>
                  <a:pt x="125501" y="175042"/>
                </a:cubicBezTo>
                <a:cubicBezTo>
                  <a:pt x="124430" y="175042"/>
                  <a:pt x="123091" y="174774"/>
                  <a:pt x="121752" y="174774"/>
                </a:cubicBezTo>
                <a:cubicBezTo>
                  <a:pt x="121216" y="172363"/>
                  <a:pt x="119877" y="169686"/>
                  <a:pt x="120145" y="167543"/>
                </a:cubicBezTo>
                <a:cubicBezTo>
                  <a:pt x="121752" y="159242"/>
                  <a:pt x="127911" y="150673"/>
                  <a:pt x="135409" y="145585"/>
                </a:cubicBezTo>
                <a:close/>
                <a:moveTo>
                  <a:pt x="257052" y="135778"/>
                </a:moveTo>
                <a:cubicBezTo>
                  <a:pt x="261404" y="134807"/>
                  <a:pt x="265823" y="134338"/>
                  <a:pt x="270375" y="137016"/>
                </a:cubicBezTo>
                <a:cubicBezTo>
                  <a:pt x="260735" y="147192"/>
                  <a:pt x="247881" y="149066"/>
                  <a:pt x="237437" y="141569"/>
                </a:cubicBezTo>
                <a:cubicBezTo>
                  <a:pt x="240115" y="139962"/>
                  <a:pt x="242257" y="137284"/>
                  <a:pt x="244132" y="137552"/>
                </a:cubicBezTo>
                <a:cubicBezTo>
                  <a:pt x="248416" y="138221"/>
                  <a:pt x="252701" y="136748"/>
                  <a:pt x="257052" y="135778"/>
                </a:cubicBezTo>
                <a:close/>
                <a:moveTo>
                  <a:pt x="14904" y="128983"/>
                </a:moveTo>
                <a:cubicBezTo>
                  <a:pt x="19457" y="138624"/>
                  <a:pt x="15439" y="153888"/>
                  <a:pt x="7674" y="159244"/>
                </a:cubicBezTo>
                <a:cubicBezTo>
                  <a:pt x="3925" y="151210"/>
                  <a:pt x="6602" y="138624"/>
                  <a:pt x="14904" y="128983"/>
                </a:cubicBezTo>
                <a:close/>
                <a:moveTo>
                  <a:pt x="163260" y="122120"/>
                </a:moveTo>
                <a:cubicBezTo>
                  <a:pt x="168616" y="120547"/>
                  <a:pt x="174105" y="121216"/>
                  <a:pt x="179863" y="124430"/>
                </a:cubicBezTo>
                <a:cubicBezTo>
                  <a:pt x="169151" y="128982"/>
                  <a:pt x="160582" y="132999"/>
                  <a:pt x="152013" y="136212"/>
                </a:cubicBezTo>
                <a:cubicBezTo>
                  <a:pt x="150941" y="136480"/>
                  <a:pt x="149067" y="134338"/>
                  <a:pt x="147460" y="133267"/>
                </a:cubicBezTo>
                <a:cubicBezTo>
                  <a:pt x="152682" y="127509"/>
                  <a:pt x="157904" y="123693"/>
                  <a:pt x="163260" y="122120"/>
                </a:cubicBezTo>
                <a:close/>
                <a:moveTo>
                  <a:pt x="197000" y="120414"/>
                </a:moveTo>
                <a:cubicBezTo>
                  <a:pt x="201553" y="119074"/>
                  <a:pt x="220834" y="129518"/>
                  <a:pt x="222173" y="133803"/>
                </a:cubicBezTo>
                <a:cubicBezTo>
                  <a:pt x="222441" y="134071"/>
                  <a:pt x="222441" y="134606"/>
                  <a:pt x="222709" y="136213"/>
                </a:cubicBezTo>
                <a:cubicBezTo>
                  <a:pt x="221102" y="137017"/>
                  <a:pt x="218691" y="138891"/>
                  <a:pt x="217353" y="138355"/>
                </a:cubicBezTo>
                <a:cubicBezTo>
                  <a:pt x="209854" y="135142"/>
                  <a:pt x="202624" y="131661"/>
                  <a:pt x="195394" y="127644"/>
                </a:cubicBezTo>
                <a:cubicBezTo>
                  <a:pt x="194323" y="127108"/>
                  <a:pt x="193519" y="124698"/>
                  <a:pt x="193787" y="123627"/>
                </a:cubicBezTo>
                <a:cubicBezTo>
                  <a:pt x="194055" y="122288"/>
                  <a:pt x="195662" y="120681"/>
                  <a:pt x="197000" y="120414"/>
                </a:cubicBezTo>
                <a:close/>
                <a:moveTo>
                  <a:pt x="300100" y="99258"/>
                </a:moveTo>
                <a:cubicBezTo>
                  <a:pt x="301438" y="104346"/>
                  <a:pt x="302510" y="106488"/>
                  <a:pt x="302242" y="108363"/>
                </a:cubicBezTo>
                <a:cubicBezTo>
                  <a:pt x="300903" y="114522"/>
                  <a:pt x="293405" y="123895"/>
                  <a:pt x="285639" y="129786"/>
                </a:cubicBezTo>
                <a:cubicBezTo>
                  <a:pt x="284568" y="128715"/>
                  <a:pt x="282693" y="127108"/>
                  <a:pt x="282961" y="126573"/>
                </a:cubicBezTo>
                <a:cubicBezTo>
                  <a:pt x="286978" y="117200"/>
                  <a:pt x="292601" y="109434"/>
                  <a:pt x="300100" y="99258"/>
                </a:cubicBezTo>
                <a:close/>
                <a:moveTo>
                  <a:pt x="37399" y="87475"/>
                </a:moveTo>
                <a:cubicBezTo>
                  <a:pt x="36863" y="98454"/>
                  <a:pt x="28294" y="112111"/>
                  <a:pt x="20260" y="113451"/>
                </a:cubicBezTo>
                <a:cubicBezTo>
                  <a:pt x="24277" y="96580"/>
                  <a:pt x="29365" y="89082"/>
                  <a:pt x="37399" y="87475"/>
                </a:cubicBezTo>
                <a:close/>
                <a:moveTo>
                  <a:pt x="299028" y="53198"/>
                </a:moveTo>
                <a:cubicBezTo>
                  <a:pt x="306526" y="64445"/>
                  <a:pt x="308936" y="74621"/>
                  <a:pt x="305455" y="88814"/>
                </a:cubicBezTo>
                <a:cubicBezTo>
                  <a:pt x="296082" y="79441"/>
                  <a:pt x="299028" y="68462"/>
                  <a:pt x="295279" y="60161"/>
                </a:cubicBezTo>
                <a:cubicBezTo>
                  <a:pt x="295011" y="59089"/>
                  <a:pt x="297153" y="56412"/>
                  <a:pt x="299028" y="53198"/>
                </a:cubicBezTo>
                <a:close/>
                <a:moveTo>
                  <a:pt x="62570" y="50253"/>
                </a:moveTo>
                <a:cubicBezTo>
                  <a:pt x="63642" y="49182"/>
                  <a:pt x="66588" y="50521"/>
                  <a:pt x="71408" y="51056"/>
                </a:cubicBezTo>
                <a:cubicBezTo>
                  <a:pt x="62838" y="60428"/>
                  <a:pt x="56144" y="67659"/>
                  <a:pt x="48645" y="75960"/>
                </a:cubicBezTo>
                <a:cubicBezTo>
                  <a:pt x="47038" y="72747"/>
                  <a:pt x="45432" y="70337"/>
                  <a:pt x="45699" y="69533"/>
                </a:cubicBezTo>
                <a:cubicBezTo>
                  <a:pt x="51056" y="62839"/>
                  <a:pt x="56679" y="56412"/>
                  <a:pt x="62570" y="50253"/>
                </a:cubicBezTo>
                <a:close/>
                <a:moveTo>
                  <a:pt x="179512" y="29364"/>
                </a:moveTo>
                <a:cubicBezTo>
                  <a:pt x="210308" y="26954"/>
                  <a:pt x="237354" y="37666"/>
                  <a:pt x="262259" y="54537"/>
                </a:cubicBezTo>
                <a:cubicBezTo>
                  <a:pt x="274309" y="62571"/>
                  <a:pt x="279129" y="80245"/>
                  <a:pt x="274577" y="93366"/>
                </a:cubicBezTo>
                <a:cubicBezTo>
                  <a:pt x="269221" y="108363"/>
                  <a:pt x="256367" y="118003"/>
                  <a:pt x="241639" y="117199"/>
                </a:cubicBezTo>
                <a:cubicBezTo>
                  <a:pt x="237354" y="116932"/>
                  <a:pt x="232266" y="115860"/>
                  <a:pt x="228785" y="113718"/>
                </a:cubicBezTo>
                <a:cubicBezTo>
                  <a:pt x="213789" y="104078"/>
                  <a:pt x="197454" y="98990"/>
                  <a:pt x="179512" y="98722"/>
                </a:cubicBezTo>
                <a:lnTo>
                  <a:pt x="179512" y="98455"/>
                </a:lnTo>
                <a:lnTo>
                  <a:pt x="148114" y="105417"/>
                </a:lnTo>
                <a:cubicBezTo>
                  <a:pt x="138474" y="109702"/>
                  <a:pt x="129570" y="115727"/>
                  <a:pt x="121134" y="122823"/>
                </a:cubicBezTo>
                <a:lnTo>
                  <a:pt x="110579" y="135834"/>
                </a:lnTo>
                <a:lnTo>
                  <a:pt x="112380" y="137283"/>
                </a:lnTo>
                <a:cubicBezTo>
                  <a:pt x="101668" y="154690"/>
                  <a:pt x="96848" y="173703"/>
                  <a:pt x="95776" y="193787"/>
                </a:cubicBezTo>
                <a:cubicBezTo>
                  <a:pt x="95241" y="209587"/>
                  <a:pt x="97115" y="225118"/>
                  <a:pt x="102203" y="240114"/>
                </a:cubicBezTo>
                <a:cubicBezTo>
                  <a:pt x="103275" y="243596"/>
                  <a:pt x="104346" y="247077"/>
                  <a:pt x="105149" y="250826"/>
                </a:cubicBezTo>
                <a:lnTo>
                  <a:pt x="104679" y="253519"/>
                </a:lnTo>
                <a:lnTo>
                  <a:pt x="113636" y="266626"/>
                </a:lnTo>
                <a:cubicBezTo>
                  <a:pt x="121803" y="275865"/>
                  <a:pt x="130841" y="283430"/>
                  <a:pt x="140950" y="289054"/>
                </a:cubicBezTo>
                <a:lnTo>
                  <a:pt x="173918" y="299585"/>
                </a:lnTo>
                <a:lnTo>
                  <a:pt x="198878" y="296853"/>
                </a:lnTo>
                <a:cubicBezTo>
                  <a:pt x="207615" y="294610"/>
                  <a:pt x="215983" y="290995"/>
                  <a:pt x="223883" y="285639"/>
                </a:cubicBezTo>
                <a:cubicBezTo>
                  <a:pt x="231917" y="280283"/>
                  <a:pt x="240151" y="279011"/>
                  <a:pt x="247649" y="280685"/>
                </a:cubicBezTo>
                <a:cubicBezTo>
                  <a:pt x="255147" y="282359"/>
                  <a:pt x="261909" y="286978"/>
                  <a:pt x="266997" y="293405"/>
                </a:cubicBezTo>
                <a:cubicBezTo>
                  <a:pt x="277708" y="306795"/>
                  <a:pt x="277173" y="325540"/>
                  <a:pt x="265123" y="338126"/>
                </a:cubicBezTo>
                <a:cubicBezTo>
                  <a:pt x="252536" y="351247"/>
                  <a:pt x="236201" y="357674"/>
                  <a:pt x="219598" y="363030"/>
                </a:cubicBezTo>
                <a:lnTo>
                  <a:pt x="174691" y="368549"/>
                </a:lnTo>
                <a:lnTo>
                  <a:pt x="174691" y="368922"/>
                </a:lnTo>
                <a:lnTo>
                  <a:pt x="173315" y="368718"/>
                </a:lnTo>
                <a:lnTo>
                  <a:pt x="171664" y="368921"/>
                </a:lnTo>
                <a:lnTo>
                  <a:pt x="171664" y="368474"/>
                </a:lnTo>
                <a:lnTo>
                  <a:pt x="140046" y="363801"/>
                </a:lnTo>
                <a:cubicBezTo>
                  <a:pt x="129034" y="360286"/>
                  <a:pt x="118456" y="355265"/>
                  <a:pt x="108012" y="349641"/>
                </a:cubicBezTo>
                <a:cubicBezTo>
                  <a:pt x="104799" y="348034"/>
                  <a:pt x="102121" y="345088"/>
                  <a:pt x="99443" y="342946"/>
                </a:cubicBezTo>
                <a:lnTo>
                  <a:pt x="99453" y="340173"/>
                </a:lnTo>
                <a:lnTo>
                  <a:pt x="57181" y="297555"/>
                </a:lnTo>
                <a:cubicBezTo>
                  <a:pt x="45834" y="280015"/>
                  <a:pt x="37934" y="260199"/>
                  <a:pt x="32846" y="238508"/>
                </a:cubicBezTo>
                <a:cubicBezTo>
                  <a:pt x="23206" y="197804"/>
                  <a:pt x="28562" y="158171"/>
                  <a:pt x="46236" y="120681"/>
                </a:cubicBezTo>
                <a:cubicBezTo>
                  <a:pt x="53064" y="106354"/>
                  <a:pt x="61433" y="93232"/>
                  <a:pt x="71542" y="81617"/>
                </a:cubicBezTo>
                <a:lnTo>
                  <a:pt x="104532" y="53909"/>
                </a:lnTo>
                <a:lnTo>
                  <a:pt x="104532" y="51324"/>
                </a:lnTo>
                <a:cubicBezTo>
                  <a:pt x="115779" y="43826"/>
                  <a:pt x="127628" y="38068"/>
                  <a:pt x="140114" y="34319"/>
                </a:cubicBezTo>
                <a:lnTo>
                  <a:pt x="179512" y="29365"/>
                </a:lnTo>
                <a:close/>
                <a:moveTo>
                  <a:pt x="263412" y="19189"/>
                </a:moveTo>
                <a:cubicBezTo>
                  <a:pt x="273052" y="25884"/>
                  <a:pt x="280551" y="30972"/>
                  <a:pt x="287513" y="36060"/>
                </a:cubicBezTo>
                <a:cubicBezTo>
                  <a:pt x="288584" y="36863"/>
                  <a:pt x="288316" y="39809"/>
                  <a:pt x="287781" y="41148"/>
                </a:cubicBezTo>
                <a:cubicBezTo>
                  <a:pt x="287513" y="41951"/>
                  <a:pt x="284567" y="42754"/>
                  <a:pt x="283764" y="42219"/>
                </a:cubicBezTo>
                <a:cubicBezTo>
                  <a:pt x="276801" y="37399"/>
                  <a:pt x="269839" y="32311"/>
                  <a:pt x="263144" y="26955"/>
                </a:cubicBezTo>
                <a:cubicBezTo>
                  <a:pt x="262341" y="26687"/>
                  <a:pt x="263144" y="24277"/>
                  <a:pt x="263412" y="19189"/>
                </a:cubicBezTo>
                <a:close/>
                <a:moveTo>
                  <a:pt x="105684" y="19189"/>
                </a:moveTo>
                <a:cubicBezTo>
                  <a:pt x="106220" y="22670"/>
                  <a:pt x="107559" y="26152"/>
                  <a:pt x="106755" y="26419"/>
                </a:cubicBezTo>
                <a:cubicBezTo>
                  <a:pt x="99258" y="31240"/>
                  <a:pt x="91224" y="35524"/>
                  <a:pt x="83458" y="39809"/>
                </a:cubicBezTo>
                <a:cubicBezTo>
                  <a:pt x="82923" y="40077"/>
                  <a:pt x="81584" y="38737"/>
                  <a:pt x="79977" y="37666"/>
                </a:cubicBezTo>
                <a:cubicBezTo>
                  <a:pt x="86136" y="28294"/>
                  <a:pt x="96044" y="25080"/>
                  <a:pt x="105684" y="19189"/>
                </a:cubicBezTo>
                <a:close/>
                <a:moveTo>
                  <a:pt x="217888" y="7139"/>
                </a:moveTo>
                <a:cubicBezTo>
                  <a:pt x="229403" y="4193"/>
                  <a:pt x="238776" y="8745"/>
                  <a:pt x="249488" y="14905"/>
                </a:cubicBezTo>
                <a:cubicBezTo>
                  <a:pt x="246542" y="17047"/>
                  <a:pt x="244667" y="19457"/>
                  <a:pt x="243596" y="18921"/>
                </a:cubicBezTo>
                <a:cubicBezTo>
                  <a:pt x="234491" y="15976"/>
                  <a:pt x="224315" y="15976"/>
                  <a:pt x="217888" y="7139"/>
                </a:cubicBezTo>
                <a:close/>
                <a:moveTo>
                  <a:pt x="150406" y="4997"/>
                </a:moveTo>
                <a:cubicBezTo>
                  <a:pt x="150941" y="4729"/>
                  <a:pt x="152012" y="6603"/>
                  <a:pt x="154691" y="9816"/>
                </a:cubicBezTo>
                <a:cubicBezTo>
                  <a:pt x="144515" y="13030"/>
                  <a:pt x="135945" y="15976"/>
                  <a:pt x="127376" y="18385"/>
                </a:cubicBezTo>
                <a:cubicBezTo>
                  <a:pt x="126305" y="18653"/>
                  <a:pt x="123894" y="16779"/>
                  <a:pt x="122823" y="15440"/>
                </a:cubicBezTo>
                <a:cubicBezTo>
                  <a:pt x="122288" y="14636"/>
                  <a:pt x="123359" y="11423"/>
                  <a:pt x="124162" y="11423"/>
                </a:cubicBezTo>
                <a:cubicBezTo>
                  <a:pt x="132732" y="9013"/>
                  <a:pt x="141569" y="6871"/>
                  <a:pt x="150406" y="4997"/>
                </a:cubicBezTo>
                <a:close/>
                <a:moveTo>
                  <a:pt x="173168" y="176"/>
                </a:moveTo>
                <a:cubicBezTo>
                  <a:pt x="180933" y="-92"/>
                  <a:pt x="188700" y="-92"/>
                  <a:pt x="196465" y="444"/>
                </a:cubicBezTo>
                <a:cubicBezTo>
                  <a:pt x="197804" y="444"/>
                  <a:pt x="200214" y="3925"/>
                  <a:pt x="199947" y="4728"/>
                </a:cubicBezTo>
                <a:cubicBezTo>
                  <a:pt x="199144" y="6603"/>
                  <a:pt x="197001" y="8477"/>
                  <a:pt x="195127" y="8745"/>
                </a:cubicBezTo>
                <a:cubicBezTo>
                  <a:pt x="191913" y="9549"/>
                  <a:pt x="188432" y="9013"/>
                  <a:pt x="185219" y="8745"/>
                </a:cubicBezTo>
                <a:cubicBezTo>
                  <a:pt x="181469" y="8745"/>
                  <a:pt x="177720" y="9013"/>
                  <a:pt x="173971" y="8477"/>
                </a:cubicBezTo>
                <a:cubicBezTo>
                  <a:pt x="172364" y="8209"/>
                  <a:pt x="170222" y="6067"/>
                  <a:pt x="170222" y="4728"/>
                </a:cubicBezTo>
                <a:cubicBezTo>
                  <a:pt x="170222" y="3121"/>
                  <a:pt x="172097" y="176"/>
                  <a:pt x="173168" y="176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4"/>
          <p:cNvSpPr/>
          <p:nvPr/>
        </p:nvSpPr>
        <p:spPr>
          <a:xfrm>
            <a:off x="2314604" y="231758"/>
            <a:ext cx="297610" cy="395637"/>
          </a:xfrm>
          <a:custGeom>
            <a:avLst/>
            <a:gdLst/>
            <a:ahLst/>
            <a:cxnLst/>
            <a:rect l="l" t="t" r="r" b="b"/>
            <a:pathLst>
              <a:path w="297610" h="395637" extrusionOk="0">
                <a:moveTo>
                  <a:pt x="27946" y="383473"/>
                </a:moveTo>
                <a:cubicBezTo>
                  <a:pt x="34641" y="381331"/>
                  <a:pt x="49369" y="386419"/>
                  <a:pt x="57402" y="394185"/>
                </a:cubicBezTo>
                <a:cubicBezTo>
                  <a:pt x="45888" y="398202"/>
                  <a:pt x="34105" y="393649"/>
                  <a:pt x="27946" y="383473"/>
                </a:cubicBezTo>
                <a:close/>
                <a:moveTo>
                  <a:pt x="101589" y="379724"/>
                </a:moveTo>
                <a:cubicBezTo>
                  <a:pt x="98375" y="390435"/>
                  <a:pt x="88734" y="391239"/>
                  <a:pt x="80969" y="394988"/>
                </a:cubicBezTo>
                <a:cubicBezTo>
                  <a:pt x="78826" y="396059"/>
                  <a:pt x="75345" y="394720"/>
                  <a:pt x="72667" y="394452"/>
                </a:cubicBezTo>
                <a:cubicBezTo>
                  <a:pt x="72935" y="393114"/>
                  <a:pt x="72935" y="391507"/>
                  <a:pt x="72667" y="389900"/>
                </a:cubicBezTo>
                <a:cubicBezTo>
                  <a:pt x="82575" y="387222"/>
                  <a:pt x="90877" y="379992"/>
                  <a:pt x="101589" y="379724"/>
                </a:cubicBezTo>
                <a:close/>
                <a:moveTo>
                  <a:pt x="7862" y="341163"/>
                </a:moveTo>
                <a:cubicBezTo>
                  <a:pt x="11343" y="349197"/>
                  <a:pt x="14825" y="357230"/>
                  <a:pt x="18038" y="365532"/>
                </a:cubicBezTo>
                <a:cubicBezTo>
                  <a:pt x="18574" y="366871"/>
                  <a:pt x="17234" y="369013"/>
                  <a:pt x="16967" y="371155"/>
                </a:cubicBezTo>
                <a:cubicBezTo>
                  <a:pt x="6255" y="364460"/>
                  <a:pt x="1703" y="352142"/>
                  <a:pt x="7862" y="341163"/>
                </a:cubicBezTo>
                <a:close/>
                <a:moveTo>
                  <a:pt x="121137" y="337146"/>
                </a:moveTo>
                <a:cubicBezTo>
                  <a:pt x="122743" y="339556"/>
                  <a:pt x="124082" y="341699"/>
                  <a:pt x="125421" y="343573"/>
                </a:cubicBezTo>
                <a:cubicBezTo>
                  <a:pt x="122743" y="351339"/>
                  <a:pt x="120869" y="358034"/>
                  <a:pt x="117923" y="364461"/>
                </a:cubicBezTo>
                <a:cubicBezTo>
                  <a:pt x="117119" y="366335"/>
                  <a:pt x="113638" y="367138"/>
                  <a:pt x="111228" y="368210"/>
                </a:cubicBezTo>
                <a:cubicBezTo>
                  <a:pt x="110425" y="365799"/>
                  <a:pt x="108550" y="363122"/>
                  <a:pt x="109086" y="360979"/>
                </a:cubicBezTo>
                <a:cubicBezTo>
                  <a:pt x="110693" y="354552"/>
                  <a:pt x="112835" y="348393"/>
                  <a:pt x="115245" y="342234"/>
                </a:cubicBezTo>
                <a:cubicBezTo>
                  <a:pt x="116049" y="340092"/>
                  <a:pt x="119262" y="339020"/>
                  <a:pt x="121137" y="337146"/>
                </a:cubicBezTo>
                <a:close/>
                <a:moveTo>
                  <a:pt x="5987" y="293229"/>
                </a:moveTo>
                <a:cubicBezTo>
                  <a:pt x="7594" y="296175"/>
                  <a:pt x="9468" y="298317"/>
                  <a:pt x="9736" y="300727"/>
                </a:cubicBezTo>
                <a:cubicBezTo>
                  <a:pt x="11343" y="310903"/>
                  <a:pt x="10004" y="319472"/>
                  <a:pt x="5452" y="327239"/>
                </a:cubicBezTo>
                <a:cubicBezTo>
                  <a:pt x="3577" y="323221"/>
                  <a:pt x="899" y="320276"/>
                  <a:pt x="899" y="317330"/>
                </a:cubicBezTo>
                <a:cubicBezTo>
                  <a:pt x="1167" y="309564"/>
                  <a:pt x="-2582" y="300727"/>
                  <a:pt x="5987" y="293229"/>
                </a:cubicBezTo>
                <a:close/>
                <a:moveTo>
                  <a:pt x="120601" y="287605"/>
                </a:moveTo>
                <a:cubicBezTo>
                  <a:pt x="122743" y="291354"/>
                  <a:pt x="124885" y="293228"/>
                  <a:pt x="124885" y="295371"/>
                </a:cubicBezTo>
                <a:cubicBezTo>
                  <a:pt x="125421" y="302333"/>
                  <a:pt x="125153" y="309564"/>
                  <a:pt x="125153" y="316527"/>
                </a:cubicBezTo>
                <a:cubicBezTo>
                  <a:pt x="125153" y="320008"/>
                  <a:pt x="123547" y="322418"/>
                  <a:pt x="120065" y="321614"/>
                </a:cubicBezTo>
                <a:cubicBezTo>
                  <a:pt x="118459" y="321078"/>
                  <a:pt x="116048" y="318401"/>
                  <a:pt x="116048" y="316794"/>
                </a:cubicBezTo>
                <a:cubicBezTo>
                  <a:pt x="115513" y="309296"/>
                  <a:pt x="115780" y="301798"/>
                  <a:pt x="116048" y="294300"/>
                </a:cubicBezTo>
                <a:cubicBezTo>
                  <a:pt x="116048" y="292693"/>
                  <a:pt x="118191" y="291086"/>
                  <a:pt x="120601" y="287605"/>
                </a:cubicBezTo>
                <a:close/>
                <a:moveTo>
                  <a:pt x="180854" y="254132"/>
                </a:moveTo>
                <a:cubicBezTo>
                  <a:pt x="182460" y="254132"/>
                  <a:pt x="184067" y="257077"/>
                  <a:pt x="185406" y="258417"/>
                </a:cubicBezTo>
                <a:cubicBezTo>
                  <a:pt x="183800" y="260023"/>
                  <a:pt x="182193" y="262701"/>
                  <a:pt x="180318" y="262969"/>
                </a:cubicBezTo>
                <a:cubicBezTo>
                  <a:pt x="176569" y="264040"/>
                  <a:pt x="172284" y="263504"/>
                  <a:pt x="168268" y="263237"/>
                </a:cubicBezTo>
                <a:cubicBezTo>
                  <a:pt x="164519" y="263237"/>
                  <a:pt x="160770" y="263504"/>
                  <a:pt x="157021" y="262969"/>
                </a:cubicBezTo>
                <a:cubicBezTo>
                  <a:pt x="155414" y="262701"/>
                  <a:pt x="152736" y="260023"/>
                  <a:pt x="153004" y="259220"/>
                </a:cubicBezTo>
                <a:cubicBezTo>
                  <a:pt x="153807" y="257345"/>
                  <a:pt x="155682" y="254400"/>
                  <a:pt x="157289" y="254400"/>
                </a:cubicBezTo>
                <a:cubicBezTo>
                  <a:pt x="165054" y="253864"/>
                  <a:pt x="173088" y="253864"/>
                  <a:pt x="180854" y="254132"/>
                </a:cubicBezTo>
                <a:close/>
                <a:moveTo>
                  <a:pt x="127731" y="253930"/>
                </a:moveTo>
                <a:cubicBezTo>
                  <a:pt x="131447" y="253997"/>
                  <a:pt x="134928" y="255068"/>
                  <a:pt x="138275" y="258952"/>
                </a:cubicBezTo>
                <a:cubicBezTo>
                  <a:pt x="136133" y="260826"/>
                  <a:pt x="134526" y="263236"/>
                  <a:pt x="132652" y="263236"/>
                </a:cubicBezTo>
                <a:cubicBezTo>
                  <a:pt x="128099" y="263772"/>
                  <a:pt x="124886" y="264575"/>
                  <a:pt x="125154" y="270198"/>
                </a:cubicBezTo>
                <a:cubicBezTo>
                  <a:pt x="125154" y="271805"/>
                  <a:pt x="122208" y="273144"/>
                  <a:pt x="120601" y="274751"/>
                </a:cubicBezTo>
                <a:cubicBezTo>
                  <a:pt x="118995" y="272609"/>
                  <a:pt x="116585" y="271002"/>
                  <a:pt x="116317" y="268592"/>
                </a:cubicBezTo>
                <a:cubicBezTo>
                  <a:pt x="115246" y="264575"/>
                  <a:pt x="115781" y="260558"/>
                  <a:pt x="115781" y="254934"/>
                </a:cubicBezTo>
                <a:cubicBezTo>
                  <a:pt x="120066" y="254801"/>
                  <a:pt x="124015" y="253863"/>
                  <a:pt x="127731" y="253930"/>
                </a:cubicBezTo>
                <a:close/>
                <a:moveTo>
                  <a:pt x="5987" y="246098"/>
                </a:moveTo>
                <a:cubicBezTo>
                  <a:pt x="7594" y="248776"/>
                  <a:pt x="10004" y="250918"/>
                  <a:pt x="9736" y="253061"/>
                </a:cubicBezTo>
                <a:cubicBezTo>
                  <a:pt x="9468" y="261362"/>
                  <a:pt x="12682" y="270199"/>
                  <a:pt x="5719" y="280108"/>
                </a:cubicBezTo>
                <a:cubicBezTo>
                  <a:pt x="3577" y="275555"/>
                  <a:pt x="1167" y="272609"/>
                  <a:pt x="631" y="269664"/>
                </a:cubicBezTo>
                <a:cubicBezTo>
                  <a:pt x="-975" y="258952"/>
                  <a:pt x="364" y="252793"/>
                  <a:pt x="5987" y="246098"/>
                </a:cubicBezTo>
                <a:close/>
                <a:moveTo>
                  <a:pt x="229055" y="246098"/>
                </a:moveTo>
                <a:cubicBezTo>
                  <a:pt x="231733" y="245295"/>
                  <a:pt x="234143" y="249312"/>
                  <a:pt x="233072" y="252257"/>
                </a:cubicBezTo>
                <a:cubicBezTo>
                  <a:pt x="229859" y="258684"/>
                  <a:pt x="209774" y="264307"/>
                  <a:pt x="202812" y="260559"/>
                </a:cubicBezTo>
                <a:cubicBezTo>
                  <a:pt x="202009" y="260291"/>
                  <a:pt x="202009" y="259219"/>
                  <a:pt x="200937" y="256274"/>
                </a:cubicBezTo>
                <a:cubicBezTo>
                  <a:pt x="210578" y="252793"/>
                  <a:pt x="219682" y="249044"/>
                  <a:pt x="229055" y="246098"/>
                </a:cubicBezTo>
                <a:close/>
                <a:moveTo>
                  <a:pt x="254228" y="206733"/>
                </a:moveTo>
                <a:cubicBezTo>
                  <a:pt x="259851" y="207536"/>
                  <a:pt x="261725" y="210214"/>
                  <a:pt x="260386" y="213963"/>
                </a:cubicBezTo>
                <a:cubicBezTo>
                  <a:pt x="257709" y="221193"/>
                  <a:pt x="254763" y="228424"/>
                  <a:pt x="251014" y="235386"/>
                </a:cubicBezTo>
                <a:cubicBezTo>
                  <a:pt x="250211" y="236993"/>
                  <a:pt x="246997" y="237261"/>
                  <a:pt x="245123" y="238064"/>
                </a:cubicBezTo>
                <a:cubicBezTo>
                  <a:pt x="244319" y="235922"/>
                  <a:pt x="242445" y="233244"/>
                  <a:pt x="243248" y="231905"/>
                </a:cubicBezTo>
                <a:cubicBezTo>
                  <a:pt x="246462" y="223336"/>
                  <a:pt x="250479" y="215302"/>
                  <a:pt x="254228" y="206733"/>
                </a:cubicBezTo>
                <a:close/>
                <a:moveTo>
                  <a:pt x="6523" y="198164"/>
                </a:moveTo>
                <a:cubicBezTo>
                  <a:pt x="7862" y="201645"/>
                  <a:pt x="9736" y="204323"/>
                  <a:pt x="10004" y="207001"/>
                </a:cubicBezTo>
                <a:cubicBezTo>
                  <a:pt x="11343" y="218516"/>
                  <a:pt x="10272" y="224407"/>
                  <a:pt x="5720" y="231102"/>
                </a:cubicBezTo>
                <a:cubicBezTo>
                  <a:pt x="-1512" y="221730"/>
                  <a:pt x="-1512" y="207805"/>
                  <a:pt x="6523" y="198164"/>
                </a:cubicBezTo>
                <a:close/>
                <a:moveTo>
                  <a:pt x="245391" y="159870"/>
                </a:moveTo>
                <a:cubicBezTo>
                  <a:pt x="247801" y="161477"/>
                  <a:pt x="251282" y="162548"/>
                  <a:pt x="252353" y="164958"/>
                </a:cubicBezTo>
                <a:cubicBezTo>
                  <a:pt x="255567" y="171117"/>
                  <a:pt x="258245" y="177544"/>
                  <a:pt x="260387" y="184239"/>
                </a:cubicBezTo>
                <a:cubicBezTo>
                  <a:pt x="260922" y="186113"/>
                  <a:pt x="258513" y="188791"/>
                  <a:pt x="257441" y="191201"/>
                </a:cubicBezTo>
                <a:cubicBezTo>
                  <a:pt x="255567" y="189862"/>
                  <a:pt x="252889" y="189059"/>
                  <a:pt x="252086" y="187184"/>
                </a:cubicBezTo>
                <a:cubicBezTo>
                  <a:pt x="248604" y="179151"/>
                  <a:pt x="245391" y="170849"/>
                  <a:pt x="242177" y="162548"/>
                </a:cubicBezTo>
                <a:cubicBezTo>
                  <a:pt x="243248" y="161744"/>
                  <a:pt x="244319" y="160941"/>
                  <a:pt x="245391" y="159870"/>
                </a:cubicBezTo>
                <a:close/>
                <a:moveTo>
                  <a:pt x="5720" y="150765"/>
                </a:moveTo>
                <a:cubicBezTo>
                  <a:pt x="12950" y="158799"/>
                  <a:pt x="9201" y="167368"/>
                  <a:pt x="9736" y="175401"/>
                </a:cubicBezTo>
                <a:cubicBezTo>
                  <a:pt x="10004" y="178080"/>
                  <a:pt x="7862" y="180757"/>
                  <a:pt x="6523" y="183703"/>
                </a:cubicBezTo>
                <a:cubicBezTo>
                  <a:pt x="-171" y="180489"/>
                  <a:pt x="96" y="175937"/>
                  <a:pt x="364" y="171385"/>
                </a:cubicBezTo>
                <a:cubicBezTo>
                  <a:pt x="1167" y="164690"/>
                  <a:pt x="-2046" y="157192"/>
                  <a:pt x="5720" y="150765"/>
                </a:cubicBezTo>
                <a:close/>
                <a:moveTo>
                  <a:pt x="205758" y="136037"/>
                </a:moveTo>
                <a:cubicBezTo>
                  <a:pt x="215131" y="135501"/>
                  <a:pt x="223700" y="139250"/>
                  <a:pt x="231466" y="144338"/>
                </a:cubicBezTo>
                <a:cubicBezTo>
                  <a:pt x="232537" y="145142"/>
                  <a:pt x="233341" y="148356"/>
                  <a:pt x="232805" y="149695"/>
                </a:cubicBezTo>
                <a:cubicBezTo>
                  <a:pt x="232270" y="151033"/>
                  <a:pt x="229324" y="152640"/>
                  <a:pt x="227985" y="152105"/>
                </a:cubicBezTo>
                <a:cubicBezTo>
                  <a:pt x="218880" y="149159"/>
                  <a:pt x="210043" y="145678"/>
                  <a:pt x="199063" y="141393"/>
                </a:cubicBezTo>
                <a:cubicBezTo>
                  <a:pt x="202812" y="138447"/>
                  <a:pt x="204151" y="136305"/>
                  <a:pt x="205758" y="136037"/>
                </a:cubicBezTo>
                <a:close/>
                <a:moveTo>
                  <a:pt x="180585" y="136037"/>
                </a:moveTo>
                <a:cubicBezTo>
                  <a:pt x="182191" y="136037"/>
                  <a:pt x="183798" y="138982"/>
                  <a:pt x="185405" y="140322"/>
                </a:cubicBezTo>
                <a:cubicBezTo>
                  <a:pt x="183798" y="141392"/>
                  <a:pt x="182459" y="143535"/>
                  <a:pt x="180853" y="143803"/>
                </a:cubicBezTo>
                <a:cubicBezTo>
                  <a:pt x="171748" y="144070"/>
                  <a:pt x="162911" y="144070"/>
                  <a:pt x="153806" y="144070"/>
                </a:cubicBezTo>
                <a:cubicBezTo>
                  <a:pt x="153271" y="142731"/>
                  <a:pt x="153003" y="141660"/>
                  <a:pt x="152467" y="140589"/>
                </a:cubicBezTo>
                <a:cubicBezTo>
                  <a:pt x="154074" y="138982"/>
                  <a:pt x="155413" y="136305"/>
                  <a:pt x="157020" y="136305"/>
                </a:cubicBezTo>
                <a:cubicBezTo>
                  <a:pt x="164785" y="135769"/>
                  <a:pt x="172819" y="135769"/>
                  <a:pt x="180585" y="136037"/>
                </a:cubicBezTo>
                <a:close/>
                <a:moveTo>
                  <a:pt x="204419" y="118631"/>
                </a:moveTo>
                <a:cubicBezTo>
                  <a:pt x="212185" y="118363"/>
                  <a:pt x="220218" y="118363"/>
                  <a:pt x="227984" y="118631"/>
                </a:cubicBezTo>
                <a:cubicBezTo>
                  <a:pt x="229323" y="118631"/>
                  <a:pt x="231466" y="121309"/>
                  <a:pt x="231466" y="122648"/>
                </a:cubicBezTo>
                <a:cubicBezTo>
                  <a:pt x="231466" y="124255"/>
                  <a:pt x="229591" y="126933"/>
                  <a:pt x="227984" y="127201"/>
                </a:cubicBezTo>
                <a:cubicBezTo>
                  <a:pt x="223699" y="128272"/>
                  <a:pt x="219147" y="128272"/>
                  <a:pt x="215934" y="128540"/>
                </a:cubicBezTo>
                <a:cubicBezTo>
                  <a:pt x="211113" y="128272"/>
                  <a:pt x="207632" y="128807"/>
                  <a:pt x="204687" y="127736"/>
                </a:cubicBezTo>
                <a:cubicBezTo>
                  <a:pt x="202812" y="127201"/>
                  <a:pt x="201205" y="124522"/>
                  <a:pt x="200670" y="122648"/>
                </a:cubicBezTo>
                <a:cubicBezTo>
                  <a:pt x="200402" y="121577"/>
                  <a:pt x="203080" y="118899"/>
                  <a:pt x="204419" y="118631"/>
                </a:cubicBezTo>
                <a:close/>
                <a:moveTo>
                  <a:pt x="128567" y="117827"/>
                </a:moveTo>
                <a:cubicBezTo>
                  <a:pt x="131780" y="118229"/>
                  <a:pt x="135061" y="119836"/>
                  <a:pt x="138274" y="123719"/>
                </a:cubicBezTo>
                <a:cubicBezTo>
                  <a:pt x="133722" y="126128"/>
                  <a:pt x="129705" y="128271"/>
                  <a:pt x="125688" y="130413"/>
                </a:cubicBezTo>
                <a:cubicBezTo>
                  <a:pt x="124082" y="139786"/>
                  <a:pt x="136667" y="132288"/>
                  <a:pt x="136935" y="140857"/>
                </a:cubicBezTo>
                <a:cubicBezTo>
                  <a:pt x="132115" y="147552"/>
                  <a:pt x="124349" y="142999"/>
                  <a:pt x="116584" y="143803"/>
                </a:cubicBezTo>
                <a:cubicBezTo>
                  <a:pt x="116316" y="139251"/>
                  <a:pt x="115780" y="135233"/>
                  <a:pt x="116048" y="131216"/>
                </a:cubicBezTo>
                <a:cubicBezTo>
                  <a:pt x="116316" y="126932"/>
                  <a:pt x="113905" y="121040"/>
                  <a:pt x="119261" y="119166"/>
                </a:cubicBezTo>
                <a:cubicBezTo>
                  <a:pt x="122207" y="118229"/>
                  <a:pt x="125354" y="117425"/>
                  <a:pt x="128567" y="117827"/>
                </a:cubicBezTo>
                <a:close/>
                <a:moveTo>
                  <a:pt x="170342" y="117760"/>
                </a:moveTo>
                <a:cubicBezTo>
                  <a:pt x="175296" y="117693"/>
                  <a:pt x="180183" y="118363"/>
                  <a:pt x="184870" y="120773"/>
                </a:cubicBezTo>
                <a:cubicBezTo>
                  <a:pt x="184870" y="122112"/>
                  <a:pt x="185138" y="123183"/>
                  <a:pt x="185405" y="124522"/>
                </a:cubicBezTo>
                <a:cubicBezTo>
                  <a:pt x="182727" y="125861"/>
                  <a:pt x="180049" y="128004"/>
                  <a:pt x="177103" y="128004"/>
                </a:cubicBezTo>
                <a:cubicBezTo>
                  <a:pt x="170409" y="128539"/>
                  <a:pt x="163982" y="128271"/>
                  <a:pt x="157287" y="127736"/>
                </a:cubicBezTo>
                <a:cubicBezTo>
                  <a:pt x="155681" y="127468"/>
                  <a:pt x="153806" y="124790"/>
                  <a:pt x="153003" y="122916"/>
                </a:cubicBezTo>
                <a:cubicBezTo>
                  <a:pt x="152735" y="122112"/>
                  <a:pt x="154342" y="119434"/>
                  <a:pt x="155413" y="119167"/>
                </a:cubicBezTo>
                <a:cubicBezTo>
                  <a:pt x="160367" y="118631"/>
                  <a:pt x="165388" y="117827"/>
                  <a:pt x="170342" y="117760"/>
                </a:cubicBezTo>
                <a:close/>
                <a:moveTo>
                  <a:pt x="268956" y="105777"/>
                </a:moveTo>
                <a:cubicBezTo>
                  <a:pt x="270295" y="104974"/>
                  <a:pt x="273240" y="105509"/>
                  <a:pt x="274311" y="106580"/>
                </a:cubicBezTo>
                <a:cubicBezTo>
                  <a:pt x="275383" y="107651"/>
                  <a:pt x="275918" y="111132"/>
                  <a:pt x="275115" y="111936"/>
                </a:cubicBezTo>
                <a:cubicBezTo>
                  <a:pt x="268420" y="118898"/>
                  <a:pt x="260119" y="123718"/>
                  <a:pt x="250478" y="125057"/>
                </a:cubicBezTo>
                <a:cubicBezTo>
                  <a:pt x="248604" y="125057"/>
                  <a:pt x="246729" y="122915"/>
                  <a:pt x="242980" y="121041"/>
                </a:cubicBezTo>
                <a:cubicBezTo>
                  <a:pt x="253959" y="114346"/>
                  <a:pt x="261458" y="109793"/>
                  <a:pt x="268956" y="105777"/>
                </a:cubicBezTo>
                <a:close/>
                <a:moveTo>
                  <a:pt x="5452" y="103634"/>
                </a:moveTo>
                <a:cubicBezTo>
                  <a:pt x="12147" y="113006"/>
                  <a:pt x="11879" y="128270"/>
                  <a:pt x="4113" y="136840"/>
                </a:cubicBezTo>
                <a:cubicBezTo>
                  <a:pt x="2774" y="132287"/>
                  <a:pt x="899" y="128806"/>
                  <a:pt x="632" y="125324"/>
                </a:cubicBezTo>
                <a:cubicBezTo>
                  <a:pt x="-171" y="112739"/>
                  <a:pt x="96" y="111132"/>
                  <a:pt x="5452" y="103634"/>
                </a:cubicBezTo>
                <a:close/>
                <a:moveTo>
                  <a:pt x="292521" y="64002"/>
                </a:moveTo>
                <a:cubicBezTo>
                  <a:pt x="294128" y="65609"/>
                  <a:pt x="295735" y="67751"/>
                  <a:pt x="297610" y="70161"/>
                </a:cubicBezTo>
                <a:cubicBezTo>
                  <a:pt x="294931" y="77927"/>
                  <a:pt x="292789" y="84890"/>
                  <a:pt x="290112" y="91584"/>
                </a:cubicBezTo>
                <a:cubicBezTo>
                  <a:pt x="289576" y="92924"/>
                  <a:pt x="286095" y="93459"/>
                  <a:pt x="284220" y="94263"/>
                </a:cubicBezTo>
                <a:cubicBezTo>
                  <a:pt x="283417" y="92120"/>
                  <a:pt x="281810" y="89978"/>
                  <a:pt x="282078" y="88103"/>
                </a:cubicBezTo>
                <a:cubicBezTo>
                  <a:pt x="283417" y="81676"/>
                  <a:pt x="285291" y="75517"/>
                  <a:pt x="287433" y="69358"/>
                </a:cubicBezTo>
                <a:cubicBezTo>
                  <a:pt x="288237" y="67216"/>
                  <a:pt x="290647" y="65609"/>
                  <a:pt x="292521" y="64002"/>
                </a:cubicBezTo>
                <a:close/>
                <a:moveTo>
                  <a:pt x="4916" y="55968"/>
                </a:moveTo>
                <a:cubicBezTo>
                  <a:pt x="11879" y="64270"/>
                  <a:pt x="12147" y="79534"/>
                  <a:pt x="4916" y="88906"/>
                </a:cubicBezTo>
                <a:cubicBezTo>
                  <a:pt x="3310" y="85692"/>
                  <a:pt x="899" y="83015"/>
                  <a:pt x="899" y="80337"/>
                </a:cubicBezTo>
                <a:cubicBezTo>
                  <a:pt x="1167" y="72571"/>
                  <a:pt x="-2314" y="64002"/>
                  <a:pt x="4916" y="55968"/>
                </a:cubicBezTo>
                <a:close/>
                <a:moveTo>
                  <a:pt x="235215" y="28386"/>
                </a:moveTo>
                <a:cubicBezTo>
                  <a:pt x="251014" y="28386"/>
                  <a:pt x="263601" y="39901"/>
                  <a:pt x="267349" y="55165"/>
                </a:cubicBezTo>
                <a:cubicBezTo>
                  <a:pt x="271098" y="70429"/>
                  <a:pt x="264136" y="87567"/>
                  <a:pt x="250746" y="94797"/>
                </a:cubicBezTo>
                <a:cubicBezTo>
                  <a:pt x="246462" y="97208"/>
                  <a:pt x="241374" y="98815"/>
                  <a:pt x="236553" y="98815"/>
                </a:cubicBezTo>
                <a:lnTo>
                  <a:pt x="118191" y="98547"/>
                </a:lnTo>
                <a:lnTo>
                  <a:pt x="118191" y="98814"/>
                </a:lnTo>
                <a:cubicBezTo>
                  <a:pt x="112032" y="99082"/>
                  <a:pt x="105873" y="99617"/>
                  <a:pt x="98642" y="99885"/>
                </a:cubicBezTo>
                <a:cubicBezTo>
                  <a:pt x="98642" y="121041"/>
                  <a:pt x="98642" y="141928"/>
                  <a:pt x="98642" y="163619"/>
                </a:cubicBezTo>
                <a:lnTo>
                  <a:pt x="110425" y="165190"/>
                </a:lnTo>
                <a:lnTo>
                  <a:pt x="110425" y="164423"/>
                </a:lnTo>
                <a:cubicBezTo>
                  <a:pt x="141221" y="164155"/>
                  <a:pt x="172017" y="163619"/>
                  <a:pt x="202812" y="163887"/>
                </a:cubicBezTo>
                <a:cubicBezTo>
                  <a:pt x="218076" y="163887"/>
                  <a:pt x="234411" y="178615"/>
                  <a:pt x="233876" y="200842"/>
                </a:cubicBezTo>
                <a:cubicBezTo>
                  <a:pt x="233340" y="217178"/>
                  <a:pt x="218076" y="234584"/>
                  <a:pt x="201741" y="234048"/>
                </a:cubicBezTo>
                <a:cubicBezTo>
                  <a:pt x="171213" y="233512"/>
                  <a:pt x="140685" y="233780"/>
                  <a:pt x="110425" y="233512"/>
                </a:cubicBezTo>
                <a:lnTo>
                  <a:pt x="110425" y="233447"/>
                </a:lnTo>
                <a:lnTo>
                  <a:pt x="110425" y="233511"/>
                </a:lnTo>
                <a:cubicBezTo>
                  <a:pt x="106676" y="233779"/>
                  <a:pt x="102927" y="234315"/>
                  <a:pt x="98375" y="234583"/>
                </a:cubicBezTo>
                <a:cubicBezTo>
                  <a:pt x="98107" y="238332"/>
                  <a:pt x="97571" y="241813"/>
                  <a:pt x="97571" y="245562"/>
                </a:cubicBezTo>
                <a:cubicBezTo>
                  <a:pt x="97571" y="271805"/>
                  <a:pt x="97839" y="298049"/>
                  <a:pt x="97303" y="324292"/>
                </a:cubicBezTo>
                <a:cubicBezTo>
                  <a:pt x="97303" y="331522"/>
                  <a:pt x="95964" y="339288"/>
                  <a:pt x="93555" y="346251"/>
                </a:cubicBezTo>
                <a:cubicBezTo>
                  <a:pt x="87930" y="362318"/>
                  <a:pt x="74005" y="370887"/>
                  <a:pt x="59009" y="369013"/>
                </a:cubicBezTo>
                <a:cubicBezTo>
                  <a:pt x="45084" y="367406"/>
                  <a:pt x="33034" y="355088"/>
                  <a:pt x="30623" y="339824"/>
                </a:cubicBezTo>
                <a:cubicBezTo>
                  <a:pt x="30088" y="336610"/>
                  <a:pt x="30088" y="333129"/>
                  <a:pt x="30088" y="329916"/>
                </a:cubicBezTo>
                <a:cubicBezTo>
                  <a:pt x="30088" y="242885"/>
                  <a:pt x="30088" y="155585"/>
                  <a:pt x="30088" y="68554"/>
                </a:cubicBezTo>
                <a:cubicBezTo>
                  <a:pt x="30088" y="51951"/>
                  <a:pt x="35979" y="39365"/>
                  <a:pt x="51243" y="31867"/>
                </a:cubicBezTo>
                <a:cubicBezTo>
                  <a:pt x="54457" y="30260"/>
                  <a:pt x="58473" y="29189"/>
                  <a:pt x="61955" y="29189"/>
                </a:cubicBezTo>
                <a:lnTo>
                  <a:pt x="117923" y="29722"/>
                </a:lnTo>
                <a:lnTo>
                  <a:pt x="117923" y="29457"/>
                </a:lnTo>
                <a:cubicBezTo>
                  <a:pt x="157020" y="28922"/>
                  <a:pt x="196117" y="28118"/>
                  <a:pt x="235215" y="28386"/>
                </a:cubicBezTo>
                <a:close/>
                <a:moveTo>
                  <a:pt x="275115" y="18210"/>
                </a:moveTo>
                <a:cubicBezTo>
                  <a:pt x="286094" y="24101"/>
                  <a:pt x="289576" y="33474"/>
                  <a:pt x="292789" y="42846"/>
                </a:cubicBezTo>
                <a:cubicBezTo>
                  <a:pt x="293324" y="44186"/>
                  <a:pt x="291450" y="47667"/>
                  <a:pt x="290646" y="47934"/>
                </a:cubicBezTo>
                <a:cubicBezTo>
                  <a:pt x="288504" y="47934"/>
                  <a:pt x="285558" y="47399"/>
                  <a:pt x="284487" y="45792"/>
                </a:cubicBezTo>
                <a:cubicBezTo>
                  <a:pt x="280471" y="39633"/>
                  <a:pt x="276454" y="33206"/>
                  <a:pt x="273240" y="26512"/>
                </a:cubicBezTo>
                <a:cubicBezTo>
                  <a:pt x="272704" y="24637"/>
                  <a:pt x="274311" y="21424"/>
                  <a:pt x="275115" y="18210"/>
                </a:cubicBezTo>
                <a:close/>
                <a:moveTo>
                  <a:pt x="31159" y="16067"/>
                </a:moveTo>
                <a:cubicBezTo>
                  <a:pt x="24464" y="25439"/>
                  <a:pt x="20180" y="32134"/>
                  <a:pt x="15627" y="38025"/>
                </a:cubicBezTo>
                <a:cubicBezTo>
                  <a:pt x="14556" y="39632"/>
                  <a:pt x="11611" y="39632"/>
                  <a:pt x="9736" y="40436"/>
                </a:cubicBezTo>
                <a:cubicBezTo>
                  <a:pt x="9468" y="38293"/>
                  <a:pt x="8397" y="35348"/>
                  <a:pt x="9200" y="34009"/>
                </a:cubicBezTo>
                <a:cubicBezTo>
                  <a:pt x="12950" y="28118"/>
                  <a:pt x="17234" y="22762"/>
                  <a:pt x="22054" y="17406"/>
                </a:cubicBezTo>
                <a:cubicBezTo>
                  <a:pt x="23125" y="16335"/>
                  <a:pt x="26339" y="16870"/>
                  <a:pt x="31159" y="16067"/>
                </a:cubicBezTo>
                <a:close/>
                <a:moveTo>
                  <a:pt x="48565" y="2142"/>
                </a:moveTo>
                <a:cubicBezTo>
                  <a:pt x="59544" y="-1339"/>
                  <a:pt x="67310" y="-535"/>
                  <a:pt x="73469" y="6159"/>
                </a:cubicBezTo>
                <a:cubicBezTo>
                  <a:pt x="63829" y="11783"/>
                  <a:pt x="53385" y="7498"/>
                  <a:pt x="44816" y="11248"/>
                </a:cubicBezTo>
                <a:cubicBezTo>
                  <a:pt x="41335" y="4820"/>
                  <a:pt x="44816" y="3481"/>
                  <a:pt x="48565" y="2142"/>
                </a:cubicBezTo>
                <a:close/>
                <a:moveTo>
                  <a:pt x="167999" y="1338"/>
                </a:moveTo>
                <a:cubicBezTo>
                  <a:pt x="167463" y="10710"/>
                  <a:pt x="161304" y="9104"/>
                  <a:pt x="157019" y="8568"/>
                </a:cubicBezTo>
                <a:cubicBezTo>
                  <a:pt x="150057" y="8033"/>
                  <a:pt x="140952" y="12853"/>
                  <a:pt x="134793" y="2142"/>
                </a:cubicBezTo>
                <a:cubicBezTo>
                  <a:pt x="147111" y="-268"/>
                  <a:pt x="157287" y="535"/>
                  <a:pt x="167999" y="1338"/>
                </a:cubicBezTo>
                <a:close/>
                <a:moveTo>
                  <a:pt x="186477" y="1071"/>
                </a:moveTo>
                <a:cubicBezTo>
                  <a:pt x="195046" y="803"/>
                  <a:pt x="203616" y="803"/>
                  <a:pt x="212185" y="1071"/>
                </a:cubicBezTo>
                <a:cubicBezTo>
                  <a:pt x="213256" y="1071"/>
                  <a:pt x="215398" y="3481"/>
                  <a:pt x="215130" y="4016"/>
                </a:cubicBezTo>
                <a:cubicBezTo>
                  <a:pt x="214595" y="5623"/>
                  <a:pt x="213256" y="8033"/>
                  <a:pt x="211917" y="8301"/>
                </a:cubicBezTo>
                <a:cubicBezTo>
                  <a:pt x="207900" y="9104"/>
                  <a:pt x="203884" y="8837"/>
                  <a:pt x="199063" y="9104"/>
                </a:cubicBezTo>
                <a:cubicBezTo>
                  <a:pt x="195314" y="8837"/>
                  <a:pt x="190761" y="8837"/>
                  <a:pt x="186209" y="8033"/>
                </a:cubicBezTo>
                <a:cubicBezTo>
                  <a:pt x="185138" y="7765"/>
                  <a:pt x="183799" y="5623"/>
                  <a:pt x="183799" y="4552"/>
                </a:cubicBezTo>
                <a:cubicBezTo>
                  <a:pt x="183799" y="3481"/>
                  <a:pt x="185406" y="1339"/>
                  <a:pt x="186477" y="1071"/>
                </a:cubicBezTo>
                <a:close/>
                <a:moveTo>
                  <a:pt x="105571" y="669"/>
                </a:moveTo>
                <a:cubicBezTo>
                  <a:pt x="110961" y="469"/>
                  <a:pt x="116718" y="937"/>
                  <a:pt x="123279" y="1071"/>
                </a:cubicBezTo>
                <a:cubicBezTo>
                  <a:pt x="119530" y="5088"/>
                  <a:pt x="117923" y="8301"/>
                  <a:pt x="116316" y="8301"/>
                </a:cubicBezTo>
                <a:cubicBezTo>
                  <a:pt x="107479" y="8301"/>
                  <a:pt x="97839" y="11515"/>
                  <a:pt x="90073" y="4285"/>
                </a:cubicBezTo>
                <a:cubicBezTo>
                  <a:pt x="95161" y="1741"/>
                  <a:pt x="100182" y="870"/>
                  <a:pt x="105571" y="669"/>
                </a:cubicBezTo>
                <a:close/>
                <a:moveTo>
                  <a:pt x="242177" y="0"/>
                </a:moveTo>
                <a:cubicBezTo>
                  <a:pt x="246462" y="1339"/>
                  <a:pt x="252889" y="2946"/>
                  <a:pt x="259048" y="5356"/>
                </a:cubicBezTo>
                <a:cubicBezTo>
                  <a:pt x="260655" y="5892"/>
                  <a:pt x="261458" y="9105"/>
                  <a:pt x="262529" y="10980"/>
                </a:cubicBezTo>
                <a:cubicBezTo>
                  <a:pt x="260387" y="12051"/>
                  <a:pt x="258245" y="13925"/>
                  <a:pt x="256370" y="13657"/>
                </a:cubicBezTo>
                <a:cubicBezTo>
                  <a:pt x="249140" y="12319"/>
                  <a:pt x="241909" y="10712"/>
                  <a:pt x="234679" y="8569"/>
                </a:cubicBezTo>
                <a:cubicBezTo>
                  <a:pt x="233073" y="8034"/>
                  <a:pt x="231198" y="5892"/>
                  <a:pt x="231198" y="4285"/>
                </a:cubicBezTo>
                <a:cubicBezTo>
                  <a:pt x="231198" y="2946"/>
                  <a:pt x="233340" y="1071"/>
                  <a:pt x="234947" y="268"/>
                </a:cubicBezTo>
                <a:cubicBezTo>
                  <a:pt x="236286" y="0"/>
                  <a:pt x="238161" y="268"/>
                  <a:pt x="24217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4"/>
          <p:cNvSpPr/>
          <p:nvPr/>
        </p:nvSpPr>
        <p:spPr>
          <a:xfrm>
            <a:off x="1885945" y="231223"/>
            <a:ext cx="296978" cy="400612"/>
          </a:xfrm>
          <a:custGeom>
            <a:avLst/>
            <a:gdLst/>
            <a:ahLst/>
            <a:cxnLst/>
            <a:rect l="l" t="t" r="r" b="b"/>
            <a:pathLst>
              <a:path w="296978" h="400612" extrusionOk="0">
                <a:moveTo>
                  <a:pt x="134697" y="390435"/>
                </a:moveTo>
                <a:cubicBezTo>
                  <a:pt x="142999" y="389900"/>
                  <a:pt x="151300" y="389900"/>
                  <a:pt x="159334" y="390435"/>
                </a:cubicBezTo>
                <a:cubicBezTo>
                  <a:pt x="160673" y="390435"/>
                  <a:pt x="162547" y="393114"/>
                  <a:pt x="162547" y="394720"/>
                </a:cubicBezTo>
                <a:cubicBezTo>
                  <a:pt x="162547" y="396327"/>
                  <a:pt x="160673" y="398737"/>
                  <a:pt x="159334" y="399005"/>
                </a:cubicBezTo>
                <a:cubicBezTo>
                  <a:pt x="155317" y="399540"/>
                  <a:pt x="151032" y="399272"/>
                  <a:pt x="147016" y="399272"/>
                </a:cubicBezTo>
                <a:cubicBezTo>
                  <a:pt x="147016" y="399005"/>
                  <a:pt x="147016" y="399272"/>
                  <a:pt x="147016" y="399540"/>
                </a:cubicBezTo>
                <a:cubicBezTo>
                  <a:pt x="142999" y="399272"/>
                  <a:pt x="138714" y="399540"/>
                  <a:pt x="134697" y="398737"/>
                </a:cubicBezTo>
                <a:cubicBezTo>
                  <a:pt x="133358" y="398469"/>
                  <a:pt x="131216" y="396059"/>
                  <a:pt x="131216" y="394720"/>
                </a:cubicBezTo>
                <a:cubicBezTo>
                  <a:pt x="131216" y="393381"/>
                  <a:pt x="133358" y="390703"/>
                  <a:pt x="134697" y="390435"/>
                </a:cubicBezTo>
                <a:close/>
                <a:moveTo>
                  <a:pt x="182095" y="390168"/>
                </a:moveTo>
                <a:cubicBezTo>
                  <a:pt x="190665" y="389900"/>
                  <a:pt x="199501" y="389900"/>
                  <a:pt x="208071" y="390168"/>
                </a:cubicBezTo>
                <a:cubicBezTo>
                  <a:pt x="209142" y="390168"/>
                  <a:pt x="211016" y="392578"/>
                  <a:pt x="210748" y="393649"/>
                </a:cubicBezTo>
                <a:cubicBezTo>
                  <a:pt x="210481" y="395256"/>
                  <a:pt x="208874" y="397934"/>
                  <a:pt x="207535" y="398201"/>
                </a:cubicBezTo>
                <a:cubicBezTo>
                  <a:pt x="202983" y="399005"/>
                  <a:pt x="198431" y="399005"/>
                  <a:pt x="193878" y="399273"/>
                </a:cubicBezTo>
                <a:cubicBezTo>
                  <a:pt x="194146" y="399273"/>
                  <a:pt x="194146" y="399273"/>
                  <a:pt x="194146" y="399005"/>
                </a:cubicBezTo>
                <a:cubicBezTo>
                  <a:pt x="190397" y="399005"/>
                  <a:pt x="186648" y="399273"/>
                  <a:pt x="182899" y="398737"/>
                </a:cubicBezTo>
                <a:cubicBezTo>
                  <a:pt x="181292" y="398469"/>
                  <a:pt x="179150" y="396327"/>
                  <a:pt x="179150" y="394720"/>
                </a:cubicBezTo>
                <a:cubicBezTo>
                  <a:pt x="178882" y="393381"/>
                  <a:pt x="181025" y="390168"/>
                  <a:pt x="182095" y="390168"/>
                </a:cubicBezTo>
                <a:close/>
                <a:moveTo>
                  <a:pt x="94395" y="389666"/>
                </a:moveTo>
                <a:cubicBezTo>
                  <a:pt x="98613" y="389566"/>
                  <a:pt x="102831" y="390570"/>
                  <a:pt x="106580" y="389900"/>
                </a:cubicBezTo>
                <a:cubicBezTo>
                  <a:pt x="110864" y="389097"/>
                  <a:pt x="114881" y="390436"/>
                  <a:pt x="115417" y="397666"/>
                </a:cubicBezTo>
                <a:cubicBezTo>
                  <a:pt x="104705" y="399809"/>
                  <a:pt x="94262" y="401147"/>
                  <a:pt x="82211" y="396060"/>
                </a:cubicBezTo>
                <a:cubicBezTo>
                  <a:pt x="85960" y="390972"/>
                  <a:pt x="90178" y="389767"/>
                  <a:pt x="94395" y="389666"/>
                </a:cubicBezTo>
                <a:close/>
                <a:moveTo>
                  <a:pt x="37490" y="387222"/>
                </a:moveTo>
                <a:cubicBezTo>
                  <a:pt x="47130" y="390971"/>
                  <a:pt x="57842" y="387490"/>
                  <a:pt x="66947" y="393649"/>
                </a:cubicBezTo>
                <a:cubicBezTo>
                  <a:pt x="62930" y="401682"/>
                  <a:pt x="57574" y="399273"/>
                  <a:pt x="52486" y="397933"/>
                </a:cubicBezTo>
                <a:cubicBezTo>
                  <a:pt x="46327" y="396327"/>
                  <a:pt x="38561" y="397130"/>
                  <a:pt x="37490" y="387222"/>
                </a:cubicBezTo>
                <a:close/>
                <a:moveTo>
                  <a:pt x="251454" y="386687"/>
                </a:moveTo>
                <a:cubicBezTo>
                  <a:pt x="253597" y="386419"/>
                  <a:pt x="256006" y="388829"/>
                  <a:pt x="258417" y="389900"/>
                </a:cubicBezTo>
                <a:cubicBezTo>
                  <a:pt x="257078" y="391775"/>
                  <a:pt x="256274" y="394453"/>
                  <a:pt x="254400" y="394988"/>
                </a:cubicBezTo>
                <a:cubicBezTo>
                  <a:pt x="248776" y="397131"/>
                  <a:pt x="242885" y="398470"/>
                  <a:pt x="235387" y="400612"/>
                </a:cubicBezTo>
                <a:cubicBezTo>
                  <a:pt x="232709" y="399005"/>
                  <a:pt x="227086" y="397131"/>
                  <a:pt x="226818" y="394988"/>
                </a:cubicBezTo>
                <a:cubicBezTo>
                  <a:pt x="226282" y="389364"/>
                  <a:pt x="231906" y="390168"/>
                  <a:pt x="235923" y="389632"/>
                </a:cubicBezTo>
                <a:cubicBezTo>
                  <a:pt x="241278" y="388829"/>
                  <a:pt x="246366" y="387222"/>
                  <a:pt x="251454" y="386687"/>
                </a:cubicBezTo>
                <a:close/>
                <a:moveTo>
                  <a:pt x="5892" y="352945"/>
                </a:moveTo>
                <a:cubicBezTo>
                  <a:pt x="6963" y="352410"/>
                  <a:pt x="9641" y="352410"/>
                  <a:pt x="10176" y="353213"/>
                </a:cubicBezTo>
                <a:cubicBezTo>
                  <a:pt x="14729" y="360979"/>
                  <a:pt x="19013" y="368745"/>
                  <a:pt x="23298" y="376511"/>
                </a:cubicBezTo>
                <a:cubicBezTo>
                  <a:pt x="23298" y="377047"/>
                  <a:pt x="22495" y="378118"/>
                  <a:pt x="21156" y="379992"/>
                </a:cubicBezTo>
                <a:cubicBezTo>
                  <a:pt x="11515" y="374637"/>
                  <a:pt x="8569" y="365531"/>
                  <a:pt x="4553" y="356962"/>
                </a:cubicBezTo>
                <a:cubicBezTo>
                  <a:pt x="4017" y="355891"/>
                  <a:pt x="4820" y="353481"/>
                  <a:pt x="5892" y="352945"/>
                </a:cubicBezTo>
                <a:close/>
                <a:moveTo>
                  <a:pt x="285195" y="352410"/>
                </a:moveTo>
                <a:cubicBezTo>
                  <a:pt x="290283" y="353213"/>
                  <a:pt x="292694" y="355891"/>
                  <a:pt x="290819" y="359373"/>
                </a:cubicBezTo>
                <a:cubicBezTo>
                  <a:pt x="287070" y="366335"/>
                  <a:pt x="283053" y="373030"/>
                  <a:pt x="278501" y="379189"/>
                </a:cubicBezTo>
                <a:cubicBezTo>
                  <a:pt x="275556" y="382938"/>
                  <a:pt x="272074" y="382135"/>
                  <a:pt x="269396" y="377582"/>
                </a:cubicBezTo>
                <a:cubicBezTo>
                  <a:pt x="274752" y="369281"/>
                  <a:pt x="280107" y="360712"/>
                  <a:pt x="285195" y="352410"/>
                </a:cubicBezTo>
                <a:close/>
                <a:moveTo>
                  <a:pt x="284124" y="306618"/>
                </a:moveTo>
                <a:cubicBezTo>
                  <a:pt x="286266" y="307689"/>
                  <a:pt x="289480" y="307957"/>
                  <a:pt x="290015" y="309564"/>
                </a:cubicBezTo>
                <a:cubicBezTo>
                  <a:pt x="292425" y="316259"/>
                  <a:pt x="294299" y="322953"/>
                  <a:pt x="296710" y="330987"/>
                </a:cubicBezTo>
                <a:cubicBezTo>
                  <a:pt x="295103" y="332862"/>
                  <a:pt x="293496" y="336611"/>
                  <a:pt x="291086" y="337146"/>
                </a:cubicBezTo>
                <a:cubicBezTo>
                  <a:pt x="286534" y="338218"/>
                  <a:pt x="286534" y="333933"/>
                  <a:pt x="285731" y="330719"/>
                </a:cubicBezTo>
                <a:cubicBezTo>
                  <a:pt x="284391" y="324828"/>
                  <a:pt x="282517" y="318936"/>
                  <a:pt x="281446" y="312777"/>
                </a:cubicBezTo>
                <a:cubicBezTo>
                  <a:pt x="281178" y="310903"/>
                  <a:pt x="283052" y="308760"/>
                  <a:pt x="284124" y="306618"/>
                </a:cubicBezTo>
                <a:close/>
                <a:moveTo>
                  <a:pt x="4017" y="304208"/>
                </a:moveTo>
                <a:cubicBezTo>
                  <a:pt x="10444" y="312510"/>
                  <a:pt x="10711" y="326702"/>
                  <a:pt x="5088" y="335004"/>
                </a:cubicBezTo>
                <a:cubicBezTo>
                  <a:pt x="-803" y="328845"/>
                  <a:pt x="-1607" y="315723"/>
                  <a:pt x="4017" y="304208"/>
                </a:cubicBezTo>
                <a:close/>
                <a:moveTo>
                  <a:pt x="251187" y="274751"/>
                </a:moveTo>
                <a:cubicBezTo>
                  <a:pt x="260827" y="276626"/>
                  <a:pt x="268861" y="281446"/>
                  <a:pt x="275287" y="288945"/>
                </a:cubicBezTo>
                <a:cubicBezTo>
                  <a:pt x="275555" y="289480"/>
                  <a:pt x="275555" y="290552"/>
                  <a:pt x="275823" y="292961"/>
                </a:cubicBezTo>
                <a:cubicBezTo>
                  <a:pt x="273680" y="293497"/>
                  <a:pt x="270735" y="295104"/>
                  <a:pt x="268861" y="294301"/>
                </a:cubicBezTo>
                <a:cubicBezTo>
                  <a:pt x="261898" y="290819"/>
                  <a:pt x="255203" y="286534"/>
                  <a:pt x="248776" y="282250"/>
                </a:cubicBezTo>
                <a:cubicBezTo>
                  <a:pt x="247705" y="281446"/>
                  <a:pt x="247169" y="278769"/>
                  <a:pt x="247437" y="276894"/>
                </a:cubicBezTo>
                <a:cubicBezTo>
                  <a:pt x="247705" y="275823"/>
                  <a:pt x="250115" y="274484"/>
                  <a:pt x="251187" y="274751"/>
                </a:cubicBezTo>
                <a:close/>
                <a:moveTo>
                  <a:pt x="205395" y="271270"/>
                </a:moveTo>
                <a:cubicBezTo>
                  <a:pt x="208608" y="270467"/>
                  <a:pt x="212357" y="271270"/>
                  <a:pt x="216106" y="271270"/>
                </a:cubicBezTo>
                <a:cubicBezTo>
                  <a:pt x="219320" y="271270"/>
                  <a:pt x="222801" y="270735"/>
                  <a:pt x="226014" y="271538"/>
                </a:cubicBezTo>
                <a:cubicBezTo>
                  <a:pt x="227889" y="272073"/>
                  <a:pt x="229496" y="274216"/>
                  <a:pt x="231370" y="275555"/>
                </a:cubicBezTo>
                <a:cubicBezTo>
                  <a:pt x="229763" y="277430"/>
                  <a:pt x="228157" y="280911"/>
                  <a:pt x="226282" y="281179"/>
                </a:cubicBezTo>
                <a:cubicBezTo>
                  <a:pt x="219320" y="281982"/>
                  <a:pt x="212357" y="281982"/>
                  <a:pt x="205395" y="281179"/>
                </a:cubicBezTo>
                <a:cubicBezTo>
                  <a:pt x="203252" y="280911"/>
                  <a:pt x="201377" y="277965"/>
                  <a:pt x="199235" y="276091"/>
                </a:cubicBezTo>
                <a:cubicBezTo>
                  <a:pt x="201110" y="274484"/>
                  <a:pt x="202984" y="271805"/>
                  <a:pt x="205395" y="271270"/>
                </a:cubicBezTo>
                <a:close/>
                <a:moveTo>
                  <a:pt x="167100" y="270734"/>
                </a:moveTo>
                <a:cubicBezTo>
                  <a:pt x="171384" y="271002"/>
                  <a:pt x="175134" y="270734"/>
                  <a:pt x="178615" y="271537"/>
                </a:cubicBezTo>
                <a:cubicBezTo>
                  <a:pt x="180489" y="272073"/>
                  <a:pt x="182364" y="274483"/>
                  <a:pt x="182899" y="276357"/>
                </a:cubicBezTo>
                <a:cubicBezTo>
                  <a:pt x="183167" y="277429"/>
                  <a:pt x="180757" y="280642"/>
                  <a:pt x="179418" y="280642"/>
                </a:cubicBezTo>
                <a:cubicBezTo>
                  <a:pt x="171116" y="281178"/>
                  <a:pt x="163083" y="281178"/>
                  <a:pt x="154781" y="280642"/>
                </a:cubicBezTo>
                <a:cubicBezTo>
                  <a:pt x="153443" y="280642"/>
                  <a:pt x="151300" y="277429"/>
                  <a:pt x="151033" y="275286"/>
                </a:cubicBezTo>
                <a:cubicBezTo>
                  <a:pt x="150765" y="274215"/>
                  <a:pt x="153443" y="271805"/>
                  <a:pt x="155049" y="271537"/>
                </a:cubicBezTo>
                <a:cubicBezTo>
                  <a:pt x="159334" y="271002"/>
                  <a:pt x="163618" y="271002"/>
                  <a:pt x="167100" y="270734"/>
                </a:cubicBezTo>
                <a:close/>
                <a:moveTo>
                  <a:pt x="2946" y="255738"/>
                </a:moveTo>
                <a:cubicBezTo>
                  <a:pt x="5356" y="257345"/>
                  <a:pt x="7230" y="258148"/>
                  <a:pt x="7230" y="258684"/>
                </a:cubicBezTo>
                <a:cubicBezTo>
                  <a:pt x="7766" y="266717"/>
                  <a:pt x="8034" y="275019"/>
                  <a:pt x="8302" y="283053"/>
                </a:cubicBezTo>
                <a:cubicBezTo>
                  <a:pt x="8302" y="284124"/>
                  <a:pt x="6427" y="285999"/>
                  <a:pt x="5356" y="286266"/>
                </a:cubicBezTo>
                <a:cubicBezTo>
                  <a:pt x="4284" y="286534"/>
                  <a:pt x="1607" y="285195"/>
                  <a:pt x="1607" y="284392"/>
                </a:cubicBezTo>
                <a:cubicBezTo>
                  <a:pt x="268" y="275287"/>
                  <a:pt x="-1339" y="265646"/>
                  <a:pt x="2946" y="255738"/>
                </a:cubicBezTo>
                <a:close/>
                <a:moveTo>
                  <a:pt x="115149" y="254667"/>
                </a:moveTo>
                <a:cubicBezTo>
                  <a:pt x="120504" y="254667"/>
                  <a:pt x="124521" y="254131"/>
                  <a:pt x="128538" y="254935"/>
                </a:cubicBezTo>
                <a:cubicBezTo>
                  <a:pt x="130948" y="255203"/>
                  <a:pt x="133090" y="257345"/>
                  <a:pt x="135233" y="258684"/>
                </a:cubicBezTo>
                <a:cubicBezTo>
                  <a:pt x="133358" y="260559"/>
                  <a:pt x="131752" y="262433"/>
                  <a:pt x="129609" y="264040"/>
                </a:cubicBezTo>
                <a:cubicBezTo>
                  <a:pt x="128270" y="264843"/>
                  <a:pt x="126664" y="265111"/>
                  <a:pt x="122379" y="266182"/>
                </a:cubicBezTo>
                <a:cubicBezTo>
                  <a:pt x="127735" y="269931"/>
                  <a:pt x="131752" y="272609"/>
                  <a:pt x="135501" y="275287"/>
                </a:cubicBezTo>
                <a:cubicBezTo>
                  <a:pt x="130145" y="281446"/>
                  <a:pt x="123183" y="283588"/>
                  <a:pt x="118362" y="280374"/>
                </a:cubicBezTo>
                <a:cubicBezTo>
                  <a:pt x="116756" y="279304"/>
                  <a:pt x="115149" y="276626"/>
                  <a:pt x="114881" y="274484"/>
                </a:cubicBezTo>
                <a:cubicBezTo>
                  <a:pt x="114881" y="268324"/>
                  <a:pt x="115149" y="262165"/>
                  <a:pt x="115149" y="254667"/>
                </a:cubicBezTo>
                <a:close/>
                <a:moveTo>
                  <a:pt x="155586" y="254667"/>
                </a:moveTo>
                <a:cubicBezTo>
                  <a:pt x="159334" y="254132"/>
                  <a:pt x="163083" y="254667"/>
                  <a:pt x="166832" y="254667"/>
                </a:cubicBezTo>
                <a:cubicBezTo>
                  <a:pt x="170582" y="254667"/>
                  <a:pt x="174331" y="254400"/>
                  <a:pt x="177812" y="254935"/>
                </a:cubicBezTo>
                <a:cubicBezTo>
                  <a:pt x="179419" y="255202"/>
                  <a:pt x="181829" y="257880"/>
                  <a:pt x="181561" y="258684"/>
                </a:cubicBezTo>
                <a:cubicBezTo>
                  <a:pt x="181026" y="260558"/>
                  <a:pt x="179151" y="263504"/>
                  <a:pt x="177544" y="263504"/>
                </a:cubicBezTo>
                <a:cubicBezTo>
                  <a:pt x="170314" y="264039"/>
                  <a:pt x="162816" y="264039"/>
                  <a:pt x="155318" y="263504"/>
                </a:cubicBezTo>
                <a:cubicBezTo>
                  <a:pt x="153711" y="263504"/>
                  <a:pt x="152104" y="260558"/>
                  <a:pt x="150765" y="258684"/>
                </a:cubicBezTo>
                <a:cubicBezTo>
                  <a:pt x="152372" y="257345"/>
                  <a:pt x="153979" y="254935"/>
                  <a:pt x="155586" y="254667"/>
                </a:cubicBezTo>
                <a:close/>
                <a:moveTo>
                  <a:pt x="220390" y="245026"/>
                </a:moveTo>
                <a:cubicBezTo>
                  <a:pt x="221728" y="244490"/>
                  <a:pt x="224942" y="245562"/>
                  <a:pt x="225478" y="246901"/>
                </a:cubicBezTo>
                <a:cubicBezTo>
                  <a:pt x="226281" y="248239"/>
                  <a:pt x="225746" y="250917"/>
                  <a:pt x="224674" y="252256"/>
                </a:cubicBezTo>
                <a:cubicBezTo>
                  <a:pt x="220390" y="258147"/>
                  <a:pt x="206464" y="262433"/>
                  <a:pt x="195485" y="260826"/>
                </a:cubicBezTo>
                <a:cubicBezTo>
                  <a:pt x="197092" y="257880"/>
                  <a:pt x="197360" y="255470"/>
                  <a:pt x="198966" y="254666"/>
                </a:cubicBezTo>
                <a:cubicBezTo>
                  <a:pt x="205929" y="251185"/>
                  <a:pt x="213159" y="247971"/>
                  <a:pt x="220390" y="245026"/>
                </a:cubicBezTo>
                <a:close/>
                <a:moveTo>
                  <a:pt x="4820" y="209410"/>
                </a:moveTo>
                <a:cubicBezTo>
                  <a:pt x="10444" y="216908"/>
                  <a:pt x="10444" y="231100"/>
                  <a:pt x="4820" y="239134"/>
                </a:cubicBezTo>
                <a:cubicBezTo>
                  <a:pt x="-1607" y="232707"/>
                  <a:pt x="-1607" y="216105"/>
                  <a:pt x="4820" y="209410"/>
                </a:cubicBezTo>
                <a:close/>
                <a:moveTo>
                  <a:pt x="250650" y="206465"/>
                </a:moveTo>
                <a:cubicBezTo>
                  <a:pt x="251989" y="219051"/>
                  <a:pt x="247437" y="227085"/>
                  <a:pt x="242081" y="234850"/>
                </a:cubicBezTo>
                <a:cubicBezTo>
                  <a:pt x="241277" y="235922"/>
                  <a:pt x="238064" y="236725"/>
                  <a:pt x="236993" y="236189"/>
                </a:cubicBezTo>
                <a:cubicBezTo>
                  <a:pt x="235654" y="235386"/>
                  <a:pt x="234047" y="232708"/>
                  <a:pt x="234583" y="231369"/>
                </a:cubicBezTo>
                <a:cubicBezTo>
                  <a:pt x="237260" y="224139"/>
                  <a:pt x="240206" y="216909"/>
                  <a:pt x="243420" y="209679"/>
                </a:cubicBezTo>
                <a:cubicBezTo>
                  <a:pt x="243955" y="208339"/>
                  <a:pt x="247169" y="207804"/>
                  <a:pt x="250650" y="206465"/>
                </a:cubicBezTo>
                <a:close/>
                <a:moveTo>
                  <a:pt x="5356" y="160941"/>
                </a:moveTo>
                <a:cubicBezTo>
                  <a:pt x="11783" y="167904"/>
                  <a:pt x="8034" y="176473"/>
                  <a:pt x="8569" y="184239"/>
                </a:cubicBezTo>
                <a:cubicBezTo>
                  <a:pt x="8837" y="186649"/>
                  <a:pt x="6427" y="189327"/>
                  <a:pt x="4820" y="193076"/>
                </a:cubicBezTo>
                <a:cubicBezTo>
                  <a:pt x="-1339" y="181293"/>
                  <a:pt x="-803" y="167636"/>
                  <a:pt x="5356" y="160941"/>
                </a:cubicBezTo>
                <a:close/>
                <a:moveTo>
                  <a:pt x="236725" y="160405"/>
                </a:moveTo>
                <a:cubicBezTo>
                  <a:pt x="246901" y="168439"/>
                  <a:pt x="249043" y="177276"/>
                  <a:pt x="250918" y="185845"/>
                </a:cubicBezTo>
                <a:cubicBezTo>
                  <a:pt x="251185" y="187452"/>
                  <a:pt x="249043" y="189862"/>
                  <a:pt x="248240" y="191736"/>
                </a:cubicBezTo>
                <a:cubicBezTo>
                  <a:pt x="246365" y="190665"/>
                  <a:pt x="243420" y="190129"/>
                  <a:pt x="242616" y="188523"/>
                </a:cubicBezTo>
                <a:cubicBezTo>
                  <a:pt x="239670" y="182364"/>
                  <a:pt x="236993" y="175937"/>
                  <a:pt x="234850" y="169242"/>
                </a:cubicBezTo>
                <a:cubicBezTo>
                  <a:pt x="234047" y="167368"/>
                  <a:pt x="235653" y="164690"/>
                  <a:pt x="236725" y="160405"/>
                </a:cubicBezTo>
                <a:close/>
                <a:moveTo>
                  <a:pt x="201109" y="137108"/>
                </a:moveTo>
                <a:cubicBezTo>
                  <a:pt x="209143" y="140054"/>
                  <a:pt x="216908" y="143535"/>
                  <a:pt x="224675" y="147284"/>
                </a:cubicBezTo>
                <a:cubicBezTo>
                  <a:pt x="225477" y="147819"/>
                  <a:pt x="225745" y="151033"/>
                  <a:pt x="225210" y="152639"/>
                </a:cubicBezTo>
                <a:cubicBezTo>
                  <a:pt x="224942" y="153711"/>
                  <a:pt x="221996" y="154514"/>
                  <a:pt x="220926" y="154246"/>
                </a:cubicBezTo>
                <a:cubicBezTo>
                  <a:pt x="213159" y="151301"/>
                  <a:pt x="205661" y="148087"/>
                  <a:pt x="198163" y="144606"/>
                </a:cubicBezTo>
                <a:cubicBezTo>
                  <a:pt x="197360" y="144338"/>
                  <a:pt x="196824" y="142731"/>
                  <a:pt x="195753" y="140857"/>
                </a:cubicBezTo>
                <a:cubicBezTo>
                  <a:pt x="197627" y="139518"/>
                  <a:pt x="200038" y="136840"/>
                  <a:pt x="201109" y="137108"/>
                </a:cubicBezTo>
                <a:close/>
                <a:moveTo>
                  <a:pt x="181294" y="136573"/>
                </a:moveTo>
                <a:cubicBezTo>
                  <a:pt x="181026" y="139787"/>
                  <a:pt x="181026" y="142464"/>
                  <a:pt x="180490" y="142732"/>
                </a:cubicBezTo>
                <a:cubicBezTo>
                  <a:pt x="171118" y="146213"/>
                  <a:pt x="161477" y="144606"/>
                  <a:pt x="149426" y="143803"/>
                </a:cubicBezTo>
                <a:cubicBezTo>
                  <a:pt x="151568" y="140590"/>
                  <a:pt x="152907" y="137108"/>
                  <a:pt x="154247" y="137108"/>
                </a:cubicBezTo>
                <a:cubicBezTo>
                  <a:pt x="163084" y="136305"/>
                  <a:pt x="171920" y="136573"/>
                  <a:pt x="181294" y="136573"/>
                </a:cubicBezTo>
                <a:close/>
                <a:moveTo>
                  <a:pt x="116488" y="119166"/>
                </a:moveTo>
                <a:cubicBezTo>
                  <a:pt x="121576" y="119166"/>
                  <a:pt x="125861" y="118630"/>
                  <a:pt x="130413" y="119434"/>
                </a:cubicBezTo>
                <a:cubicBezTo>
                  <a:pt x="132288" y="119702"/>
                  <a:pt x="134431" y="122112"/>
                  <a:pt x="135233" y="123986"/>
                </a:cubicBezTo>
                <a:cubicBezTo>
                  <a:pt x="135501" y="125058"/>
                  <a:pt x="133627" y="127735"/>
                  <a:pt x="132020" y="128539"/>
                </a:cubicBezTo>
                <a:cubicBezTo>
                  <a:pt x="129610" y="129074"/>
                  <a:pt x="126932" y="129342"/>
                  <a:pt x="124254" y="129877"/>
                </a:cubicBezTo>
                <a:cubicBezTo>
                  <a:pt x="123986" y="136572"/>
                  <a:pt x="128003" y="135501"/>
                  <a:pt x="130949" y="136572"/>
                </a:cubicBezTo>
                <a:cubicBezTo>
                  <a:pt x="132824" y="137108"/>
                  <a:pt x="133895" y="139785"/>
                  <a:pt x="135233" y="141392"/>
                </a:cubicBezTo>
                <a:cubicBezTo>
                  <a:pt x="133627" y="142464"/>
                  <a:pt x="132288" y="144338"/>
                  <a:pt x="130681" y="144606"/>
                </a:cubicBezTo>
                <a:cubicBezTo>
                  <a:pt x="126129" y="145141"/>
                  <a:pt x="121844" y="144874"/>
                  <a:pt x="116488" y="144874"/>
                </a:cubicBezTo>
                <a:cubicBezTo>
                  <a:pt x="116488" y="136304"/>
                  <a:pt x="116488" y="128539"/>
                  <a:pt x="116488" y="119166"/>
                </a:cubicBezTo>
                <a:close/>
                <a:moveTo>
                  <a:pt x="155050" y="118898"/>
                </a:moveTo>
                <a:cubicBezTo>
                  <a:pt x="163351" y="118630"/>
                  <a:pt x="171653" y="118630"/>
                  <a:pt x="179954" y="118898"/>
                </a:cubicBezTo>
                <a:cubicBezTo>
                  <a:pt x="181293" y="118898"/>
                  <a:pt x="183168" y="121843"/>
                  <a:pt x="183168" y="123182"/>
                </a:cubicBezTo>
                <a:cubicBezTo>
                  <a:pt x="183168" y="124789"/>
                  <a:pt x="181025" y="127200"/>
                  <a:pt x="179687" y="127468"/>
                </a:cubicBezTo>
                <a:cubicBezTo>
                  <a:pt x="175669" y="128270"/>
                  <a:pt x="171385" y="128270"/>
                  <a:pt x="167368" y="128806"/>
                </a:cubicBezTo>
                <a:cubicBezTo>
                  <a:pt x="167368" y="129074"/>
                  <a:pt x="167368" y="128806"/>
                  <a:pt x="167368" y="128538"/>
                </a:cubicBezTo>
                <a:cubicBezTo>
                  <a:pt x="163619" y="128538"/>
                  <a:pt x="159870" y="129074"/>
                  <a:pt x="156121" y="128270"/>
                </a:cubicBezTo>
                <a:cubicBezTo>
                  <a:pt x="154246" y="127735"/>
                  <a:pt x="152372" y="125325"/>
                  <a:pt x="151569" y="123182"/>
                </a:cubicBezTo>
                <a:cubicBezTo>
                  <a:pt x="151301" y="122111"/>
                  <a:pt x="153711" y="119166"/>
                  <a:pt x="155050" y="118898"/>
                </a:cubicBezTo>
                <a:close/>
                <a:moveTo>
                  <a:pt x="206733" y="118630"/>
                </a:moveTo>
                <a:cubicBezTo>
                  <a:pt x="213160" y="118094"/>
                  <a:pt x="219854" y="118362"/>
                  <a:pt x="226549" y="118898"/>
                </a:cubicBezTo>
                <a:cubicBezTo>
                  <a:pt x="228156" y="119165"/>
                  <a:pt x="230566" y="121576"/>
                  <a:pt x="231101" y="123450"/>
                </a:cubicBezTo>
                <a:cubicBezTo>
                  <a:pt x="231369" y="124521"/>
                  <a:pt x="229227" y="128002"/>
                  <a:pt x="228156" y="128002"/>
                </a:cubicBezTo>
                <a:cubicBezTo>
                  <a:pt x="218248" y="128538"/>
                  <a:pt x="208072" y="131751"/>
                  <a:pt x="198966" y="125593"/>
                </a:cubicBezTo>
                <a:cubicBezTo>
                  <a:pt x="198966" y="124253"/>
                  <a:pt x="198699" y="123182"/>
                  <a:pt x="198431" y="121844"/>
                </a:cubicBezTo>
                <a:cubicBezTo>
                  <a:pt x="201109" y="120772"/>
                  <a:pt x="203787" y="118898"/>
                  <a:pt x="206733" y="118630"/>
                </a:cubicBezTo>
                <a:close/>
                <a:moveTo>
                  <a:pt x="3481" y="111668"/>
                </a:moveTo>
                <a:cubicBezTo>
                  <a:pt x="10711" y="120773"/>
                  <a:pt x="10711" y="134698"/>
                  <a:pt x="3213" y="142732"/>
                </a:cubicBezTo>
                <a:cubicBezTo>
                  <a:pt x="0" y="132556"/>
                  <a:pt x="-1339" y="122647"/>
                  <a:pt x="3481" y="111668"/>
                </a:cubicBezTo>
                <a:close/>
                <a:moveTo>
                  <a:pt x="268324" y="105241"/>
                </a:moveTo>
                <a:cubicBezTo>
                  <a:pt x="269931" y="104437"/>
                  <a:pt x="272877" y="105509"/>
                  <a:pt x="275019" y="105776"/>
                </a:cubicBezTo>
                <a:cubicBezTo>
                  <a:pt x="274752" y="107918"/>
                  <a:pt x="275019" y="111132"/>
                  <a:pt x="273948" y="112204"/>
                </a:cubicBezTo>
                <a:cubicBezTo>
                  <a:pt x="268057" y="116488"/>
                  <a:pt x="261630" y="120505"/>
                  <a:pt x="254935" y="123987"/>
                </a:cubicBezTo>
                <a:cubicBezTo>
                  <a:pt x="252793" y="124789"/>
                  <a:pt x="249312" y="123183"/>
                  <a:pt x="245027" y="122380"/>
                </a:cubicBezTo>
                <a:cubicBezTo>
                  <a:pt x="247437" y="119166"/>
                  <a:pt x="247973" y="117559"/>
                  <a:pt x="249312" y="116756"/>
                </a:cubicBezTo>
                <a:cubicBezTo>
                  <a:pt x="255471" y="112739"/>
                  <a:pt x="261898" y="108722"/>
                  <a:pt x="268324" y="105241"/>
                </a:cubicBezTo>
                <a:close/>
                <a:moveTo>
                  <a:pt x="4285" y="65608"/>
                </a:moveTo>
                <a:cubicBezTo>
                  <a:pt x="10712" y="72303"/>
                  <a:pt x="10712" y="87566"/>
                  <a:pt x="4285" y="95332"/>
                </a:cubicBezTo>
                <a:cubicBezTo>
                  <a:pt x="-1339" y="87566"/>
                  <a:pt x="-1339" y="73374"/>
                  <a:pt x="4285" y="65608"/>
                </a:cubicBezTo>
                <a:close/>
                <a:moveTo>
                  <a:pt x="290818" y="61859"/>
                </a:moveTo>
                <a:cubicBezTo>
                  <a:pt x="292961" y="63466"/>
                  <a:pt x="294835" y="65608"/>
                  <a:pt x="296978" y="67750"/>
                </a:cubicBezTo>
                <a:cubicBezTo>
                  <a:pt x="294300" y="76320"/>
                  <a:pt x="292693" y="83283"/>
                  <a:pt x="290015" y="90245"/>
                </a:cubicBezTo>
                <a:cubicBezTo>
                  <a:pt x="289480" y="91852"/>
                  <a:pt x="286267" y="92387"/>
                  <a:pt x="284124" y="93459"/>
                </a:cubicBezTo>
                <a:cubicBezTo>
                  <a:pt x="283320" y="91316"/>
                  <a:pt x="281446" y="89174"/>
                  <a:pt x="281714" y="87299"/>
                </a:cubicBezTo>
                <a:cubicBezTo>
                  <a:pt x="282785" y="80872"/>
                  <a:pt x="284392" y="74445"/>
                  <a:pt x="286267" y="68018"/>
                </a:cubicBezTo>
                <a:cubicBezTo>
                  <a:pt x="287069" y="65608"/>
                  <a:pt x="289212" y="63733"/>
                  <a:pt x="290818" y="61859"/>
                </a:cubicBezTo>
                <a:close/>
                <a:moveTo>
                  <a:pt x="233511" y="28653"/>
                </a:moveTo>
                <a:cubicBezTo>
                  <a:pt x="250382" y="28653"/>
                  <a:pt x="268324" y="44720"/>
                  <a:pt x="266717" y="66144"/>
                </a:cubicBezTo>
                <a:cubicBezTo>
                  <a:pt x="265378" y="85692"/>
                  <a:pt x="252257" y="99350"/>
                  <a:pt x="232172" y="99350"/>
                </a:cubicBezTo>
                <a:lnTo>
                  <a:pt x="136305" y="99082"/>
                </a:lnTo>
                <a:lnTo>
                  <a:pt x="136305" y="99350"/>
                </a:lnTo>
                <a:cubicBezTo>
                  <a:pt x="123450" y="99350"/>
                  <a:pt x="110597" y="99350"/>
                  <a:pt x="96939" y="99350"/>
                </a:cubicBezTo>
                <a:cubicBezTo>
                  <a:pt x="96939" y="121576"/>
                  <a:pt x="96939" y="142464"/>
                  <a:pt x="96939" y="164155"/>
                </a:cubicBezTo>
                <a:lnTo>
                  <a:pt x="112925" y="165265"/>
                </a:lnTo>
                <a:lnTo>
                  <a:pt x="112925" y="165226"/>
                </a:lnTo>
                <a:cubicBezTo>
                  <a:pt x="138633" y="164958"/>
                  <a:pt x="164341" y="164422"/>
                  <a:pt x="190316" y="164690"/>
                </a:cubicBezTo>
                <a:cubicBezTo>
                  <a:pt x="207723" y="164958"/>
                  <a:pt x="222451" y="182364"/>
                  <a:pt x="221112" y="201645"/>
                </a:cubicBezTo>
                <a:cubicBezTo>
                  <a:pt x="220041" y="220390"/>
                  <a:pt x="207187" y="234583"/>
                  <a:pt x="188977" y="234583"/>
                </a:cubicBezTo>
                <a:lnTo>
                  <a:pt x="115792" y="234325"/>
                </a:lnTo>
                <a:lnTo>
                  <a:pt x="96672" y="235387"/>
                </a:lnTo>
                <a:cubicBezTo>
                  <a:pt x="96672" y="256542"/>
                  <a:pt x="96672" y="277430"/>
                  <a:pt x="96672" y="299388"/>
                </a:cubicBezTo>
                <a:lnTo>
                  <a:pt x="133604" y="300458"/>
                </a:lnTo>
                <a:lnTo>
                  <a:pt x="234583" y="300191"/>
                </a:lnTo>
                <a:cubicBezTo>
                  <a:pt x="253864" y="300459"/>
                  <a:pt x="267790" y="318401"/>
                  <a:pt x="266451" y="337681"/>
                </a:cubicBezTo>
                <a:cubicBezTo>
                  <a:pt x="265111" y="356962"/>
                  <a:pt x="251454" y="371422"/>
                  <a:pt x="230834" y="371958"/>
                </a:cubicBezTo>
                <a:cubicBezTo>
                  <a:pt x="207537" y="372494"/>
                  <a:pt x="184239" y="372226"/>
                  <a:pt x="160674" y="371958"/>
                </a:cubicBezTo>
                <a:cubicBezTo>
                  <a:pt x="151837" y="371422"/>
                  <a:pt x="142732" y="371154"/>
                  <a:pt x="133359" y="371154"/>
                </a:cubicBezTo>
                <a:lnTo>
                  <a:pt x="133359" y="371148"/>
                </a:lnTo>
                <a:lnTo>
                  <a:pt x="93726" y="370084"/>
                </a:lnTo>
                <a:cubicBezTo>
                  <a:pt x="83818" y="369817"/>
                  <a:pt x="73642" y="370084"/>
                  <a:pt x="63734" y="369817"/>
                </a:cubicBezTo>
                <a:cubicBezTo>
                  <a:pt x="45524" y="369549"/>
                  <a:pt x="30528" y="355624"/>
                  <a:pt x="28921" y="337414"/>
                </a:cubicBezTo>
                <a:cubicBezTo>
                  <a:pt x="28653" y="335272"/>
                  <a:pt x="28921" y="333130"/>
                  <a:pt x="28921" y="331255"/>
                </a:cubicBezTo>
                <a:cubicBezTo>
                  <a:pt x="28921" y="243688"/>
                  <a:pt x="28921" y="156121"/>
                  <a:pt x="28921" y="68554"/>
                </a:cubicBezTo>
                <a:cubicBezTo>
                  <a:pt x="28921" y="55968"/>
                  <a:pt x="32402" y="45256"/>
                  <a:pt x="42311" y="37758"/>
                </a:cubicBezTo>
                <a:cubicBezTo>
                  <a:pt x="47399" y="33742"/>
                  <a:pt x="54093" y="30260"/>
                  <a:pt x="59985" y="29992"/>
                </a:cubicBezTo>
                <a:lnTo>
                  <a:pt x="136036" y="29459"/>
                </a:lnTo>
                <a:lnTo>
                  <a:pt x="136036" y="29188"/>
                </a:lnTo>
                <a:cubicBezTo>
                  <a:pt x="168439" y="28921"/>
                  <a:pt x="201109" y="28921"/>
                  <a:pt x="233511" y="28653"/>
                </a:cubicBezTo>
                <a:close/>
                <a:moveTo>
                  <a:pt x="20887" y="19548"/>
                </a:moveTo>
                <a:cubicBezTo>
                  <a:pt x="21691" y="21690"/>
                  <a:pt x="23833" y="24368"/>
                  <a:pt x="23030" y="25439"/>
                </a:cubicBezTo>
                <a:cubicBezTo>
                  <a:pt x="18478" y="33205"/>
                  <a:pt x="13657" y="40703"/>
                  <a:pt x="7230" y="50344"/>
                </a:cubicBezTo>
                <a:cubicBezTo>
                  <a:pt x="5623" y="46595"/>
                  <a:pt x="4017" y="44721"/>
                  <a:pt x="4285" y="43114"/>
                </a:cubicBezTo>
                <a:cubicBezTo>
                  <a:pt x="5355" y="37222"/>
                  <a:pt x="13389" y="25707"/>
                  <a:pt x="20887" y="19548"/>
                </a:cubicBezTo>
                <a:close/>
                <a:moveTo>
                  <a:pt x="276894" y="19548"/>
                </a:moveTo>
                <a:cubicBezTo>
                  <a:pt x="282250" y="26243"/>
                  <a:pt x="286534" y="33741"/>
                  <a:pt x="291087" y="40971"/>
                </a:cubicBezTo>
                <a:cubicBezTo>
                  <a:pt x="291622" y="42043"/>
                  <a:pt x="290016" y="45792"/>
                  <a:pt x="288945" y="45792"/>
                </a:cubicBezTo>
                <a:cubicBezTo>
                  <a:pt x="286802" y="46059"/>
                  <a:pt x="283857" y="45256"/>
                  <a:pt x="282786" y="43649"/>
                </a:cubicBezTo>
                <a:cubicBezTo>
                  <a:pt x="277697" y="36687"/>
                  <a:pt x="273413" y="29189"/>
                  <a:pt x="269128" y="21958"/>
                </a:cubicBezTo>
                <a:cubicBezTo>
                  <a:pt x="270735" y="17674"/>
                  <a:pt x="274484" y="16602"/>
                  <a:pt x="276894" y="19548"/>
                </a:cubicBezTo>
                <a:close/>
                <a:moveTo>
                  <a:pt x="115953" y="3481"/>
                </a:moveTo>
                <a:cubicBezTo>
                  <a:pt x="108722" y="11248"/>
                  <a:pt x="91584" y="11515"/>
                  <a:pt x="83550" y="3749"/>
                </a:cubicBezTo>
                <a:cubicBezTo>
                  <a:pt x="94261" y="803"/>
                  <a:pt x="104437" y="-536"/>
                  <a:pt x="115953" y="3481"/>
                </a:cubicBezTo>
                <a:close/>
                <a:moveTo>
                  <a:pt x="131216" y="2142"/>
                </a:moveTo>
                <a:cubicBezTo>
                  <a:pt x="142196" y="2142"/>
                  <a:pt x="152104" y="2142"/>
                  <a:pt x="162815" y="2142"/>
                </a:cubicBezTo>
                <a:cubicBezTo>
                  <a:pt x="158799" y="9908"/>
                  <a:pt x="157192" y="10444"/>
                  <a:pt x="138982" y="9372"/>
                </a:cubicBezTo>
                <a:cubicBezTo>
                  <a:pt x="134966" y="9105"/>
                  <a:pt x="130145" y="9908"/>
                  <a:pt x="131216" y="2142"/>
                </a:cubicBezTo>
                <a:close/>
                <a:moveTo>
                  <a:pt x="207000" y="1607"/>
                </a:moveTo>
                <a:cubicBezTo>
                  <a:pt x="208339" y="1607"/>
                  <a:pt x="209946" y="4017"/>
                  <a:pt x="210213" y="5624"/>
                </a:cubicBezTo>
                <a:cubicBezTo>
                  <a:pt x="210481" y="6427"/>
                  <a:pt x="208339" y="8838"/>
                  <a:pt x="207268" y="8838"/>
                </a:cubicBezTo>
                <a:cubicBezTo>
                  <a:pt x="197895" y="8570"/>
                  <a:pt x="188791" y="8034"/>
                  <a:pt x="179418" y="7498"/>
                </a:cubicBezTo>
                <a:cubicBezTo>
                  <a:pt x="179150" y="7498"/>
                  <a:pt x="178882" y="6159"/>
                  <a:pt x="178347" y="4820"/>
                </a:cubicBezTo>
                <a:cubicBezTo>
                  <a:pt x="179150" y="3750"/>
                  <a:pt x="180221" y="1875"/>
                  <a:pt x="181293" y="1875"/>
                </a:cubicBezTo>
                <a:cubicBezTo>
                  <a:pt x="189862" y="1607"/>
                  <a:pt x="198431" y="1339"/>
                  <a:pt x="207000" y="1607"/>
                </a:cubicBezTo>
                <a:close/>
                <a:moveTo>
                  <a:pt x="62931" y="1606"/>
                </a:moveTo>
                <a:cubicBezTo>
                  <a:pt x="64002" y="1606"/>
                  <a:pt x="65341" y="3749"/>
                  <a:pt x="65609" y="5088"/>
                </a:cubicBezTo>
                <a:cubicBezTo>
                  <a:pt x="65877" y="5891"/>
                  <a:pt x="64805" y="8034"/>
                  <a:pt x="64270" y="8034"/>
                </a:cubicBezTo>
                <a:cubicBezTo>
                  <a:pt x="55165" y="9640"/>
                  <a:pt x="46328" y="13122"/>
                  <a:pt x="36955" y="12050"/>
                </a:cubicBezTo>
                <a:cubicBezTo>
                  <a:pt x="36687" y="11782"/>
                  <a:pt x="36419" y="10443"/>
                  <a:pt x="35616" y="9105"/>
                </a:cubicBezTo>
                <a:cubicBezTo>
                  <a:pt x="43382" y="1874"/>
                  <a:pt x="53022" y="1071"/>
                  <a:pt x="62931" y="1606"/>
                </a:cubicBezTo>
                <a:close/>
                <a:moveTo>
                  <a:pt x="238600" y="0"/>
                </a:moveTo>
                <a:cubicBezTo>
                  <a:pt x="244223" y="1607"/>
                  <a:pt x="249846" y="2678"/>
                  <a:pt x="255202" y="4820"/>
                </a:cubicBezTo>
                <a:cubicBezTo>
                  <a:pt x="256541" y="5356"/>
                  <a:pt x="257613" y="8837"/>
                  <a:pt x="257613" y="10711"/>
                </a:cubicBezTo>
                <a:cubicBezTo>
                  <a:pt x="257613" y="11783"/>
                  <a:pt x="254399" y="13390"/>
                  <a:pt x="252792" y="13390"/>
                </a:cubicBezTo>
                <a:cubicBezTo>
                  <a:pt x="245562" y="12318"/>
                  <a:pt x="238064" y="11247"/>
                  <a:pt x="230834" y="9640"/>
                </a:cubicBezTo>
                <a:cubicBezTo>
                  <a:pt x="229227" y="9372"/>
                  <a:pt x="226549" y="6695"/>
                  <a:pt x="226817" y="6159"/>
                </a:cubicBezTo>
                <a:cubicBezTo>
                  <a:pt x="227352" y="4285"/>
                  <a:pt x="229227" y="1874"/>
                  <a:pt x="230834" y="1339"/>
                </a:cubicBezTo>
                <a:cubicBezTo>
                  <a:pt x="232976" y="535"/>
                  <a:pt x="235653" y="1071"/>
                  <a:pt x="238332" y="1071"/>
                </a:cubicBezTo>
                <a:cubicBezTo>
                  <a:pt x="238332" y="535"/>
                  <a:pt x="238332" y="268"/>
                  <a:pt x="238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4"/>
          <p:cNvSpPr/>
          <p:nvPr/>
        </p:nvSpPr>
        <p:spPr>
          <a:xfrm>
            <a:off x="2743895" y="232054"/>
            <a:ext cx="342468" cy="398711"/>
          </a:xfrm>
          <a:custGeom>
            <a:avLst/>
            <a:gdLst/>
            <a:ahLst/>
            <a:cxnLst/>
            <a:rect l="l" t="t" r="r" b="b"/>
            <a:pathLst>
              <a:path w="342468" h="398711" extrusionOk="0">
                <a:moveTo>
                  <a:pt x="154480" y="386660"/>
                </a:moveTo>
                <a:cubicBezTo>
                  <a:pt x="163049" y="387195"/>
                  <a:pt x="171618" y="387999"/>
                  <a:pt x="180187" y="389338"/>
                </a:cubicBezTo>
                <a:cubicBezTo>
                  <a:pt x="181259" y="389606"/>
                  <a:pt x="182866" y="392551"/>
                  <a:pt x="182866" y="393890"/>
                </a:cubicBezTo>
                <a:cubicBezTo>
                  <a:pt x="182598" y="395497"/>
                  <a:pt x="180723" y="397371"/>
                  <a:pt x="179117" y="397907"/>
                </a:cubicBezTo>
                <a:cubicBezTo>
                  <a:pt x="176438" y="398443"/>
                  <a:pt x="173493" y="398175"/>
                  <a:pt x="170547" y="398175"/>
                </a:cubicBezTo>
                <a:cubicBezTo>
                  <a:pt x="170280" y="398443"/>
                  <a:pt x="170280" y="398711"/>
                  <a:pt x="170280" y="398711"/>
                </a:cubicBezTo>
                <a:cubicBezTo>
                  <a:pt x="164656" y="397907"/>
                  <a:pt x="158764" y="397371"/>
                  <a:pt x="153409" y="395765"/>
                </a:cubicBezTo>
                <a:cubicBezTo>
                  <a:pt x="151802" y="395229"/>
                  <a:pt x="150463" y="392283"/>
                  <a:pt x="150195" y="390141"/>
                </a:cubicBezTo>
                <a:cubicBezTo>
                  <a:pt x="150195" y="389070"/>
                  <a:pt x="152873" y="386660"/>
                  <a:pt x="154480" y="386660"/>
                </a:cubicBezTo>
                <a:close/>
                <a:moveTo>
                  <a:pt x="224104" y="383446"/>
                </a:moveTo>
                <a:cubicBezTo>
                  <a:pt x="226514" y="383178"/>
                  <a:pt x="228924" y="385321"/>
                  <a:pt x="231602" y="386124"/>
                </a:cubicBezTo>
                <a:cubicBezTo>
                  <a:pt x="229996" y="388266"/>
                  <a:pt x="228924" y="391479"/>
                  <a:pt x="226782" y="392283"/>
                </a:cubicBezTo>
                <a:cubicBezTo>
                  <a:pt x="220087" y="394158"/>
                  <a:pt x="213124" y="395765"/>
                  <a:pt x="206162" y="396567"/>
                </a:cubicBezTo>
                <a:cubicBezTo>
                  <a:pt x="203484" y="396835"/>
                  <a:pt x="200539" y="394961"/>
                  <a:pt x="195718" y="393354"/>
                </a:cubicBezTo>
                <a:cubicBezTo>
                  <a:pt x="199735" y="390409"/>
                  <a:pt x="201342" y="388266"/>
                  <a:pt x="203484" y="387730"/>
                </a:cubicBezTo>
                <a:cubicBezTo>
                  <a:pt x="210179" y="385856"/>
                  <a:pt x="217142" y="384249"/>
                  <a:pt x="224104" y="383446"/>
                </a:cubicBezTo>
                <a:close/>
                <a:moveTo>
                  <a:pt x="109223" y="371931"/>
                </a:moveTo>
                <a:cubicBezTo>
                  <a:pt x="117257" y="375145"/>
                  <a:pt x="125291" y="378626"/>
                  <a:pt x="133324" y="382107"/>
                </a:cubicBezTo>
                <a:cubicBezTo>
                  <a:pt x="134128" y="382643"/>
                  <a:pt x="134663" y="384250"/>
                  <a:pt x="136002" y="386392"/>
                </a:cubicBezTo>
                <a:cubicBezTo>
                  <a:pt x="133592" y="387731"/>
                  <a:pt x="130647" y="390141"/>
                  <a:pt x="129040" y="389605"/>
                </a:cubicBezTo>
                <a:cubicBezTo>
                  <a:pt x="121273" y="386659"/>
                  <a:pt x="113775" y="383178"/>
                  <a:pt x="106545" y="379429"/>
                </a:cubicBezTo>
                <a:cubicBezTo>
                  <a:pt x="105474" y="378894"/>
                  <a:pt x="104939" y="375948"/>
                  <a:pt x="105474" y="374073"/>
                </a:cubicBezTo>
                <a:cubicBezTo>
                  <a:pt x="105741" y="373003"/>
                  <a:pt x="108420" y="371396"/>
                  <a:pt x="109223" y="371931"/>
                </a:cubicBezTo>
                <a:close/>
                <a:moveTo>
                  <a:pt x="274181" y="362558"/>
                </a:moveTo>
                <a:cubicBezTo>
                  <a:pt x="276859" y="373537"/>
                  <a:pt x="268290" y="374609"/>
                  <a:pt x="263470" y="377287"/>
                </a:cubicBezTo>
                <a:cubicBezTo>
                  <a:pt x="258381" y="380232"/>
                  <a:pt x="252490" y="387731"/>
                  <a:pt x="243385" y="378357"/>
                </a:cubicBezTo>
                <a:cubicBezTo>
                  <a:pt x="253829" y="371663"/>
                  <a:pt x="262666" y="365236"/>
                  <a:pt x="274181" y="362558"/>
                </a:cubicBezTo>
                <a:close/>
                <a:moveTo>
                  <a:pt x="65573" y="342742"/>
                </a:moveTo>
                <a:cubicBezTo>
                  <a:pt x="75749" y="349972"/>
                  <a:pt x="84854" y="355328"/>
                  <a:pt x="89406" y="365772"/>
                </a:cubicBezTo>
                <a:cubicBezTo>
                  <a:pt x="78694" y="364432"/>
                  <a:pt x="72268" y="357470"/>
                  <a:pt x="65573" y="351043"/>
                </a:cubicBezTo>
                <a:cubicBezTo>
                  <a:pt x="64769" y="350240"/>
                  <a:pt x="65573" y="347562"/>
                  <a:pt x="65573" y="342742"/>
                </a:cubicBezTo>
                <a:close/>
                <a:moveTo>
                  <a:pt x="306583" y="331763"/>
                </a:moveTo>
                <a:cubicBezTo>
                  <a:pt x="307654" y="331227"/>
                  <a:pt x="311135" y="333102"/>
                  <a:pt x="313546" y="333905"/>
                </a:cubicBezTo>
                <a:cubicBezTo>
                  <a:pt x="312474" y="336583"/>
                  <a:pt x="312206" y="338190"/>
                  <a:pt x="311403" y="338725"/>
                </a:cubicBezTo>
                <a:cubicBezTo>
                  <a:pt x="305512" y="344616"/>
                  <a:pt x="299621" y="350240"/>
                  <a:pt x="293461" y="355864"/>
                </a:cubicBezTo>
                <a:cubicBezTo>
                  <a:pt x="292391" y="356666"/>
                  <a:pt x="289177" y="356131"/>
                  <a:pt x="288106" y="355060"/>
                </a:cubicBezTo>
                <a:cubicBezTo>
                  <a:pt x="287035" y="353989"/>
                  <a:pt x="286767" y="350508"/>
                  <a:pt x="287570" y="349436"/>
                </a:cubicBezTo>
                <a:cubicBezTo>
                  <a:pt x="293461" y="343278"/>
                  <a:pt x="299888" y="337118"/>
                  <a:pt x="306583" y="331763"/>
                </a:cubicBezTo>
                <a:close/>
                <a:moveTo>
                  <a:pt x="36384" y="304984"/>
                </a:moveTo>
                <a:cubicBezTo>
                  <a:pt x="43346" y="314624"/>
                  <a:pt x="49238" y="322390"/>
                  <a:pt x="54861" y="330156"/>
                </a:cubicBezTo>
                <a:cubicBezTo>
                  <a:pt x="52184" y="335244"/>
                  <a:pt x="48970" y="334708"/>
                  <a:pt x="46828" y="331495"/>
                </a:cubicBezTo>
                <a:cubicBezTo>
                  <a:pt x="42008" y="325068"/>
                  <a:pt x="37455" y="318105"/>
                  <a:pt x="33170" y="311143"/>
                </a:cubicBezTo>
                <a:cubicBezTo>
                  <a:pt x="32902" y="310340"/>
                  <a:pt x="34509" y="308465"/>
                  <a:pt x="36384" y="304984"/>
                </a:cubicBezTo>
                <a:close/>
                <a:moveTo>
                  <a:pt x="334970" y="291059"/>
                </a:moveTo>
                <a:cubicBezTo>
                  <a:pt x="336041" y="291059"/>
                  <a:pt x="337648" y="292933"/>
                  <a:pt x="337916" y="294273"/>
                </a:cubicBezTo>
                <a:cubicBezTo>
                  <a:pt x="339255" y="299361"/>
                  <a:pt x="330149" y="318374"/>
                  <a:pt x="325597" y="320784"/>
                </a:cubicBezTo>
                <a:cubicBezTo>
                  <a:pt x="325061" y="321052"/>
                  <a:pt x="324258" y="321052"/>
                  <a:pt x="322116" y="321587"/>
                </a:cubicBezTo>
                <a:cubicBezTo>
                  <a:pt x="321312" y="319177"/>
                  <a:pt x="319438" y="316499"/>
                  <a:pt x="320241" y="314625"/>
                </a:cubicBezTo>
                <a:cubicBezTo>
                  <a:pt x="322919" y="307126"/>
                  <a:pt x="326400" y="300164"/>
                  <a:pt x="329882" y="293201"/>
                </a:cubicBezTo>
                <a:cubicBezTo>
                  <a:pt x="330417" y="291862"/>
                  <a:pt x="333363" y="291059"/>
                  <a:pt x="334970" y="291059"/>
                </a:cubicBezTo>
                <a:close/>
                <a:moveTo>
                  <a:pt x="185811" y="267762"/>
                </a:moveTo>
                <a:cubicBezTo>
                  <a:pt x="187953" y="267762"/>
                  <a:pt x="189828" y="268030"/>
                  <a:pt x="191970" y="268297"/>
                </a:cubicBezTo>
                <a:cubicBezTo>
                  <a:pt x="195452" y="268833"/>
                  <a:pt x="200272" y="267494"/>
                  <a:pt x="200004" y="273386"/>
                </a:cubicBezTo>
                <a:cubicBezTo>
                  <a:pt x="199736" y="278474"/>
                  <a:pt x="195452" y="278206"/>
                  <a:pt x="191702" y="279010"/>
                </a:cubicBezTo>
                <a:cubicBezTo>
                  <a:pt x="190096" y="279545"/>
                  <a:pt x="187953" y="279813"/>
                  <a:pt x="185543" y="280349"/>
                </a:cubicBezTo>
                <a:cubicBezTo>
                  <a:pt x="181526" y="280081"/>
                  <a:pt x="179116" y="277671"/>
                  <a:pt x="179116" y="273118"/>
                </a:cubicBezTo>
                <a:cubicBezTo>
                  <a:pt x="179116" y="268833"/>
                  <a:pt x="182062" y="267762"/>
                  <a:pt x="185811" y="267762"/>
                </a:cubicBezTo>
                <a:close/>
                <a:moveTo>
                  <a:pt x="13890" y="264280"/>
                </a:moveTo>
                <a:cubicBezTo>
                  <a:pt x="21656" y="268029"/>
                  <a:pt x="27814" y="282222"/>
                  <a:pt x="26208" y="292398"/>
                </a:cubicBezTo>
                <a:cubicBezTo>
                  <a:pt x="17371" y="287845"/>
                  <a:pt x="11748" y="274991"/>
                  <a:pt x="13890" y="264280"/>
                </a:cubicBezTo>
                <a:close/>
                <a:moveTo>
                  <a:pt x="149123" y="244732"/>
                </a:moveTo>
                <a:cubicBezTo>
                  <a:pt x="154479" y="250088"/>
                  <a:pt x="160906" y="256247"/>
                  <a:pt x="168672" y="263209"/>
                </a:cubicBezTo>
                <a:cubicBezTo>
                  <a:pt x="165993" y="267762"/>
                  <a:pt x="164119" y="271511"/>
                  <a:pt x="161709" y="275796"/>
                </a:cubicBezTo>
                <a:cubicBezTo>
                  <a:pt x="150194" y="272314"/>
                  <a:pt x="141893" y="265887"/>
                  <a:pt x="133859" y="255711"/>
                </a:cubicBezTo>
                <a:cubicBezTo>
                  <a:pt x="138680" y="252230"/>
                  <a:pt x="143500" y="248749"/>
                  <a:pt x="149123" y="244732"/>
                </a:cubicBezTo>
                <a:close/>
                <a:moveTo>
                  <a:pt x="340593" y="243393"/>
                </a:moveTo>
                <a:cubicBezTo>
                  <a:pt x="341128" y="243393"/>
                  <a:pt x="341932" y="243393"/>
                  <a:pt x="342467" y="243393"/>
                </a:cubicBezTo>
                <a:cubicBezTo>
                  <a:pt x="342467" y="252765"/>
                  <a:pt x="342467" y="261871"/>
                  <a:pt x="342467" y="270975"/>
                </a:cubicBezTo>
                <a:lnTo>
                  <a:pt x="341664" y="270975"/>
                </a:lnTo>
                <a:lnTo>
                  <a:pt x="340861" y="270975"/>
                </a:lnTo>
                <a:cubicBezTo>
                  <a:pt x="340861" y="261871"/>
                  <a:pt x="340593" y="252498"/>
                  <a:pt x="340593" y="243393"/>
                </a:cubicBezTo>
                <a:close/>
                <a:moveTo>
                  <a:pt x="340593" y="243392"/>
                </a:moveTo>
                <a:cubicBezTo>
                  <a:pt x="340593" y="252497"/>
                  <a:pt x="340860" y="261870"/>
                  <a:pt x="340860" y="270975"/>
                </a:cubicBezTo>
                <a:cubicBezTo>
                  <a:pt x="337646" y="276330"/>
                  <a:pt x="333630" y="276063"/>
                  <a:pt x="332559" y="270171"/>
                </a:cubicBezTo>
                <a:cubicBezTo>
                  <a:pt x="331220" y="262138"/>
                  <a:pt x="331755" y="253568"/>
                  <a:pt x="332559" y="245534"/>
                </a:cubicBezTo>
                <a:cubicBezTo>
                  <a:pt x="333094" y="240446"/>
                  <a:pt x="336575" y="240179"/>
                  <a:pt x="340593" y="243392"/>
                </a:cubicBezTo>
                <a:close/>
                <a:moveTo>
                  <a:pt x="2642" y="216078"/>
                </a:moveTo>
                <a:cubicBezTo>
                  <a:pt x="10408" y="219559"/>
                  <a:pt x="12550" y="226789"/>
                  <a:pt x="11479" y="246874"/>
                </a:cubicBezTo>
                <a:cubicBezTo>
                  <a:pt x="8802" y="245535"/>
                  <a:pt x="5856" y="245000"/>
                  <a:pt x="5588" y="243928"/>
                </a:cubicBezTo>
                <a:cubicBezTo>
                  <a:pt x="3178" y="234823"/>
                  <a:pt x="232" y="225986"/>
                  <a:pt x="2642" y="216078"/>
                </a:cubicBezTo>
                <a:close/>
                <a:moveTo>
                  <a:pt x="137072" y="203223"/>
                </a:moveTo>
                <a:cubicBezTo>
                  <a:pt x="138947" y="203759"/>
                  <a:pt x="141089" y="207241"/>
                  <a:pt x="141357" y="209383"/>
                </a:cubicBezTo>
                <a:cubicBezTo>
                  <a:pt x="141892" y="216881"/>
                  <a:pt x="141624" y="224647"/>
                  <a:pt x="141624" y="234019"/>
                </a:cubicBezTo>
                <a:lnTo>
                  <a:pt x="132224" y="230886"/>
                </a:lnTo>
                <a:lnTo>
                  <a:pt x="132207" y="230932"/>
                </a:lnTo>
                <a:lnTo>
                  <a:pt x="132252" y="231073"/>
                </a:lnTo>
                <a:lnTo>
                  <a:pt x="132181" y="231002"/>
                </a:lnTo>
                <a:lnTo>
                  <a:pt x="128235" y="241786"/>
                </a:lnTo>
                <a:cubicBezTo>
                  <a:pt x="125290" y="239376"/>
                  <a:pt x="122612" y="238305"/>
                  <a:pt x="122077" y="236430"/>
                </a:cubicBezTo>
                <a:cubicBezTo>
                  <a:pt x="119399" y="229200"/>
                  <a:pt x="116989" y="221702"/>
                  <a:pt x="115382" y="213936"/>
                </a:cubicBezTo>
                <a:cubicBezTo>
                  <a:pt x="114847" y="211794"/>
                  <a:pt x="117524" y="209116"/>
                  <a:pt x="118596" y="206706"/>
                </a:cubicBezTo>
                <a:cubicBezTo>
                  <a:pt x="120738" y="208313"/>
                  <a:pt x="123415" y="209652"/>
                  <a:pt x="124486" y="211794"/>
                </a:cubicBezTo>
                <a:cubicBezTo>
                  <a:pt x="126629" y="215275"/>
                  <a:pt x="127968" y="219559"/>
                  <a:pt x="129575" y="223309"/>
                </a:cubicBezTo>
                <a:lnTo>
                  <a:pt x="129575" y="223041"/>
                </a:lnTo>
                <a:lnTo>
                  <a:pt x="130983" y="227125"/>
                </a:lnTo>
                <a:lnTo>
                  <a:pt x="129842" y="223575"/>
                </a:lnTo>
                <a:cubicBezTo>
                  <a:pt x="130378" y="218755"/>
                  <a:pt x="131181" y="213935"/>
                  <a:pt x="131449" y="209115"/>
                </a:cubicBezTo>
                <a:cubicBezTo>
                  <a:pt x="131717" y="205366"/>
                  <a:pt x="133056" y="201885"/>
                  <a:pt x="137072" y="203223"/>
                </a:cubicBezTo>
                <a:close/>
                <a:moveTo>
                  <a:pt x="333095" y="193584"/>
                </a:moveTo>
                <a:cubicBezTo>
                  <a:pt x="335237" y="193584"/>
                  <a:pt x="338450" y="194655"/>
                  <a:pt x="338986" y="196262"/>
                </a:cubicBezTo>
                <a:cubicBezTo>
                  <a:pt x="340057" y="200279"/>
                  <a:pt x="340057" y="204295"/>
                  <a:pt x="340860" y="208312"/>
                </a:cubicBezTo>
                <a:lnTo>
                  <a:pt x="340859" y="208367"/>
                </a:lnTo>
                <a:lnTo>
                  <a:pt x="340861" y="208312"/>
                </a:lnTo>
                <a:cubicBezTo>
                  <a:pt x="341396" y="208312"/>
                  <a:pt x="341932" y="208312"/>
                  <a:pt x="342467" y="208312"/>
                </a:cubicBezTo>
                <a:cubicBezTo>
                  <a:pt x="342467" y="213400"/>
                  <a:pt x="342467" y="218220"/>
                  <a:pt x="342467" y="223309"/>
                </a:cubicBezTo>
                <a:lnTo>
                  <a:pt x="341396" y="223309"/>
                </a:lnTo>
                <a:cubicBezTo>
                  <a:pt x="341396" y="223309"/>
                  <a:pt x="340325" y="223309"/>
                  <a:pt x="340325" y="223309"/>
                </a:cubicBezTo>
                <a:lnTo>
                  <a:pt x="340328" y="223238"/>
                </a:lnTo>
                <a:lnTo>
                  <a:pt x="332559" y="221166"/>
                </a:lnTo>
                <a:cubicBezTo>
                  <a:pt x="331221" y="213668"/>
                  <a:pt x="330685" y="205902"/>
                  <a:pt x="330149" y="198136"/>
                </a:cubicBezTo>
                <a:cubicBezTo>
                  <a:pt x="330149" y="196530"/>
                  <a:pt x="332023" y="193584"/>
                  <a:pt x="333095" y="193584"/>
                </a:cubicBezTo>
                <a:close/>
                <a:moveTo>
                  <a:pt x="274717" y="178320"/>
                </a:moveTo>
                <a:cubicBezTo>
                  <a:pt x="300157" y="178588"/>
                  <a:pt x="313011" y="191977"/>
                  <a:pt x="313011" y="217150"/>
                </a:cubicBezTo>
                <a:cubicBezTo>
                  <a:pt x="313011" y="236431"/>
                  <a:pt x="312744" y="255444"/>
                  <a:pt x="313011" y="274725"/>
                </a:cubicBezTo>
                <a:cubicBezTo>
                  <a:pt x="313279" y="285168"/>
                  <a:pt x="310601" y="294808"/>
                  <a:pt x="304710" y="302842"/>
                </a:cubicBezTo>
                <a:cubicBezTo>
                  <a:pt x="287304" y="326408"/>
                  <a:pt x="266684" y="345956"/>
                  <a:pt x="238566" y="357471"/>
                </a:cubicBezTo>
                <a:cubicBezTo>
                  <a:pt x="221695" y="364434"/>
                  <a:pt x="205092" y="368718"/>
                  <a:pt x="187418" y="370058"/>
                </a:cubicBezTo>
                <a:cubicBezTo>
                  <a:pt x="187418" y="346492"/>
                  <a:pt x="187418" y="322927"/>
                  <a:pt x="187418" y="299361"/>
                </a:cubicBezTo>
                <a:cubicBezTo>
                  <a:pt x="205628" y="296147"/>
                  <a:pt x="222498" y="289988"/>
                  <a:pt x="236156" y="276599"/>
                </a:cubicBezTo>
                <a:cubicBezTo>
                  <a:pt x="246064" y="266958"/>
                  <a:pt x="246332" y="267226"/>
                  <a:pt x="244190" y="250356"/>
                </a:cubicBezTo>
                <a:cubicBezTo>
                  <a:pt x="234014" y="250356"/>
                  <a:pt x="223837" y="250623"/>
                  <a:pt x="213394" y="250356"/>
                </a:cubicBezTo>
                <a:cubicBezTo>
                  <a:pt x="205092" y="250088"/>
                  <a:pt x="196790" y="249820"/>
                  <a:pt x="188489" y="248749"/>
                </a:cubicBezTo>
                <a:cubicBezTo>
                  <a:pt x="170280" y="246071"/>
                  <a:pt x="158765" y="230539"/>
                  <a:pt x="160104" y="210990"/>
                </a:cubicBezTo>
                <a:cubicBezTo>
                  <a:pt x="161175" y="193317"/>
                  <a:pt x="174832" y="179123"/>
                  <a:pt x="192238" y="178855"/>
                </a:cubicBezTo>
                <a:cubicBezTo>
                  <a:pt x="219553" y="178320"/>
                  <a:pt x="247135" y="178052"/>
                  <a:pt x="274717" y="178320"/>
                </a:cubicBezTo>
                <a:close/>
                <a:moveTo>
                  <a:pt x="156086" y="163859"/>
                </a:moveTo>
                <a:cubicBezTo>
                  <a:pt x="156889" y="163324"/>
                  <a:pt x="159299" y="164127"/>
                  <a:pt x="160370" y="164930"/>
                </a:cubicBezTo>
                <a:cubicBezTo>
                  <a:pt x="161441" y="166002"/>
                  <a:pt x="161976" y="168144"/>
                  <a:pt x="161441" y="169215"/>
                </a:cubicBezTo>
                <a:cubicBezTo>
                  <a:pt x="160906" y="171090"/>
                  <a:pt x="159567" y="173232"/>
                  <a:pt x="157960" y="174035"/>
                </a:cubicBezTo>
                <a:cubicBezTo>
                  <a:pt x="151801" y="178855"/>
                  <a:pt x="150730" y="188496"/>
                  <a:pt x="141358" y="190638"/>
                </a:cubicBezTo>
                <a:cubicBezTo>
                  <a:pt x="137341" y="183944"/>
                  <a:pt x="140822" y="179659"/>
                  <a:pt x="143767" y="175910"/>
                </a:cubicBezTo>
                <a:cubicBezTo>
                  <a:pt x="147516" y="171625"/>
                  <a:pt x="151801" y="167609"/>
                  <a:pt x="156086" y="163859"/>
                </a:cubicBezTo>
                <a:close/>
                <a:moveTo>
                  <a:pt x="3178" y="163859"/>
                </a:moveTo>
                <a:cubicBezTo>
                  <a:pt x="6927" y="167876"/>
                  <a:pt x="9873" y="169750"/>
                  <a:pt x="9605" y="170822"/>
                </a:cubicBezTo>
                <a:cubicBezTo>
                  <a:pt x="7998" y="179926"/>
                  <a:pt x="13354" y="190638"/>
                  <a:pt x="3178" y="199743"/>
                </a:cubicBezTo>
                <a:cubicBezTo>
                  <a:pt x="-3250" y="187425"/>
                  <a:pt x="1839" y="177249"/>
                  <a:pt x="3178" y="163859"/>
                </a:cubicBezTo>
                <a:close/>
                <a:moveTo>
                  <a:pt x="127433" y="159308"/>
                </a:moveTo>
                <a:cubicBezTo>
                  <a:pt x="131718" y="160111"/>
                  <a:pt x="130914" y="163860"/>
                  <a:pt x="130111" y="167341"/>
                </a:cubicBezTo>
                <a:cubicBezTo>
                  <a:pt x="128504" y="173233"/>
                  <a:pt x="126897" y="179124"/>
                  <a:pt x="125290" y="185283"/>
                </a:cubicBezTo>
                <a:cubicBezTo>
                  <a:pt x="124487" y="188764"/>
                  <a:pt x="123416" y="192513"/>
                  <a:pt x="119399" y="191174"/>
                </a:cubicBezTo>
                <a:cubicBezTo>
                  <a:pt x="116989" y="190371"/>
                  <a:pt x="115650" y="186889"/>
                  <a:pt x="114311" y="185015"/>
                </a:cubicBezTo>
                <a:cubicBezTo>
                  <a:pt x="116989" y="176714"/>
                  <a:pt x="118596" y="170019"/>
                  <a:pt x="121274" y="163592"/>
                </a:cubicBezTo>
                <a:cubicBezTo>
                  <a:pt x="122077" y="161450"/>
                  <a:pt x="125558" y="159040"/>
                  <a:pt x="127433" y="159308"/>
                </a:cubicBezTo>
                <a:close/>
                <a:moveTo>
                  <a:pt x="322651" y="153415"/>
                </a:moveTo>
                <a:cubicBezTo>
                  <a:pt x="327739" y="156361"/>
                  <a:pt x="328543" y="159574"/>
                  <a:pt x="326133" y="162520"/>
                </a:cubicBezTo>
                <a:cubicBezTo>
                  <a:pt x="323187" y="166001"/>
                  <a:pt x="322919" y="168411"/>
                  <a:pt x="326133" y="171893"/>
                </a:cubicBezTo>
                <a:cubicBezTo>
                  <a:pt x="328810" y="174838"/>
                  <a:pt x="328007" y="178051"/>
                  <a:pt x="322651" y="181265"/>
                </a:cubicBezTo>
                <a:cubicBezTo>
                  <a:pt x="318634" y="177516"/>
                  <a:pt x="314350" y="173499"/>
                  <a:pt x="309529" y="169482"/>
                </a:cubicBezTo>
                <a:cubicBezTo>
                  <a:pt x="311136" y="161181"/>
                  <a:pt x="317563" y="157968"/>
                  <a:pt x="322651" y="153415"/>
                </a:cubicBezTo>
                <a:close/>
                <a:moveTo>
                  <a:pt x="198397" y="150470"/>
                </a:moveTo>
                <a:cubicBezTo>
                  <a:pt x="199736" y="150470"/>
                  <a:pt x="201878" y="153416"/>
                  <a:pt x="202682" y="155290"/>
                </a:cubicBezTo>
                <a:cubicBezTo>
                  <a:pt x="202950" y="156093"/>
                  <a:pt x="200539" y="158772"/>
                  <a:pt x="198932" y="159039"/>
                </a:cubicBezTo>
                <a:cubicBezTo>
                  <a:pt x="191702" y="160378"/>
                  <a:pt x="184740" y="161182"/>
                  <a:pt x="176438" y="161985"/>
                </a:cubicBezTo>
                <a:cubicBezTo>
                  <a:pt x="175635" y="161182"/>
                  <a:pt x="172689" y="159843"/>
                  <a:pt x="172689" y="158236"/>
                </a:cubicBezTo>
                <a:cubicBezTo>
                  <a:pt x="172689" y="156361"/>
                  <a:pt x="174831" y="153148"/>
                  <a:pt x="176438" y="152880"/>
                </a:cubicBezTo>
                <a:cubicBezTo>
                  <a:pt x="183669" y="151541"/>
                  <a:pt x="191167" y="150738"/>
                  <a:pt x="198397" y="150470"/>
                </a:cubicBezTo>
                <a:close/>
                <a:moveTo>
                  <a:pt x="223569" y="139758"/>
                </a:moveTo>
                <a:cubicBezTo>
                  <a:pt x="232674" y="142972"/>
                  <a:pt x="235084" y="149131"/>
                  <a:pt x="238298" y="157164"/>
                </a:cubicBezTo>
                <a:cubicBezTo>
                  <a:pt x="234281" y="158503"/>
                  <a:pt x="230799" y="160110"/>
                  <a:pt x="227586" y="160110"/>
                </a:cubicBezTo>
                <a:cubicBezTo>
                  <a:pt x="224105" y="160110"/>
                  <a:pt x="219820" y="159039"/>
                  <a:pt x="217678" y="156897"/>
                </a:cubicBezTo>
                <a:cubicBezTo>
                  <a:pt x="215000" y="153951"/>
                  <a:pt x="219016" y="151541"/>
                  <a:pt x="220891" y="148863"/>
                </a:cubicBezTo>
                <a:cubicBezTo>
                  <a:pt x="222498" y="146721"/>
                  <a:pt x="222498" y="143775"/>
                  <a:pt x="223569" y="139758"/>
                </a:cubicBezTo>
                <a:close/>
                <a:moveTo>
                  <a:pt x="158764" y="123422"/>
                </a:moveTo>
                <a:cubicBezTo>
                  <a:pt x="159836" y="122887"/>
                  <a:pt x="162514" y="125565"/>
                  <a:pt x="166263" y="127439"/>
                </a:cubicBezTo>
                <a:cubicBezTo>
                  <a:pt x="156890" y="134670"/>
                  <a:pt x="149660" y="140561"/>
                  <a:pt x="141894" y="145917"/>
                </a:cubicBezTo>
                <a:cubicBezTo>
                  <a:pt x="140823" y="146720"/>
                  <a:pt x="137609" y="146185"/>
                  <a:pt x="136538" y="145113"/>
                </a:cubicBezTo>
                <a:cubicBezTo>
                  <a:pt x="135467" y="144042"/>
                  <a:pt x="135199" y="140293"/>
                  <a:pt x="136002" y="139758"/>
                </a:cubicBezTo>
                <a:cubicBezTo>
                  <a:pt x="143500" y="133866"/>
                  <a:pt x="150999" y="128510"/>
                  <a:pt x="158764" y="123422"/>
                </a:cubicBezTo>
                <a:close/>
                <a:moveTo>
                  <a:pt x="183669" y="118335"/>
                </a:moveTo>
                <a:cubicBezTo>
                  <a:pt x="194381" y="118603"/>
                  <a:pt x="204825" y="120209"/>
                  <a:pt x="212055" y="128511"/>
                </a:cubicBezTo>
                <a:cubicBezTo>
                  <a:pt x="212055" y="129849"/>
                  <a:pt x="212055" y="130921"/>
                  <a:pt x="211787" y="131992"/>
                </a:cubicBezTo>
                <a:cubicBezTo>
                  <a:pt x="208841" y="132260"/>
                  <a:pt x="205896" y="133331"/>
                  <a:pt x="203218" y="132795"/>
                </a:cubicBezTo>
                <a:cubicBezTo>
                  <a:pt x="196790" y="131456"/>
                  <a:pt x="190364" y="129849"/>
                  <a:pt x="184205" y="127707"/>
                </a:cubicBezTo>
                <a:cubicBezTo>
                  <a:pt x="182330" y="127172"/>
                  <a:pt x="179652" y="124762"/>
                  <a:pt x="179652" y="123155"/>
                </a:cubicBezTo>
                <a:cubicBezTo>
                  <a:pt x="179652" y="121549"/>
                  <a:pt x="182330" y="118335"/>
                  <a:pt x="183669" y="118335"/>
                </a:cubicBezTo>
                <a:close/>
                <a:moveTo>
                  <a:pt x="19782" y="117264"/>
                </a:moveTo>
                <a:cubicBezTo>
                  <a:pt x="20585" y="118871"/>
                  <a:pt x="21388" y="120478"/>
                  <a:pt x="21656" y="122084"/>
                </a:cubicBezTo>
                <a:cubicBezTo>
                  <a:pt x="22191" y="126904"/>
                  <a:pt x="15229" y="144846"/>
                  <a:pt x="11212" y="149934"/>
                </a:cubicBezTo>
                <a:cubicBezTo>
                  <a:pt x="5856" y="144043"/>
                  <a:pt x="9338" y="129582"/>
                  <a:pt x="19782" y="117264"/>
                </a:cubicBezTo>
                <a:close/>
                <a:moveTo>
                  <a:pt x="336309" y="108427"/>
                </a:moveTo>
                <a:cubicBezTo>
                  <a:pt x="337647" y="110034"/>
                  <a:pt x="338986" y="111908"/>
                  <a:pt x="340325" y="113515"/>
                </a:cubicBezTo>
                <a:cubicBezTo>
                  <a:pt x="341129" y="114318"/>
                  <a:pt x="341932" y="115122"/>
                  <a:pt x="342468" y="116193"/>
                </a:cubicBezTo>
                <a:cubicBezTo>
                  <a:pt x="342468" y="118335"/>
                  <a:pt x="342468" y="120745"/>
                  <a:pt x="342468" y="123423"/>
                </a:cubicBezTo>
                <a:cubicBezTo>
                  <a:pt x="341664" y="126904"/>
                  <a:pt x="340593" y="130117"/>
                  <a:pt x="340058" y="133599"/>
                </a:cubicBezTo>
                <a:cubicBezTo>
                  <a:pt x="339522" y="137348"/>
                  <a:pt x="338986" y="141633"/>
                  <a:pt x="333899" y="140829"/>
                </a:cubicBezTo>
                <a:cubicBezTo>
                  <a:pt x="329614" y="140294"/>
                  <a:pt x="330150" y="136277"/>
                  <a:pt x="330417" y="132796"/>
                </a:cubicBezTo>
                <a:cubicBezTo>
                  <a:pt x="330953" y="126636"/>
                  <a:pt x="331221" y="120478"/>
                  <a:pt x="332292" y="114586"/>
                </a:cubicBezTo>
                <a:cubicBezTo>
                  <a:pt x="332560" y="112444"/>
                  <a:pt x="334970" y="110301"/>
                  <a:pt x="336309" y="108427"/>
                </a:cubicBezTo>
                <a:close/>
                <a:moveTo>
                  <a:pt x="42543" y="75221"/>
                </a:moveTo>
                <a:cubicBezTo>
                  <a:pt x="43614" y="77363"/>
                  <a:pt x="45220" y="78702"/>
                  <a:pt x="44953" y="80041"/>
                </a:cubicBezTo>
                <a:cubicBezTo>
                  <a:pt x="43882" y="84862"/>
                  <a:pt x="33438" y="99857"/>
                  <a:pt x="28082" y="104410"/>
                </a:cubicBezTo>
                <a:cubicBezTo>
                  <a:pt x="27011" y="102803"/>
                  <a:pt x="24869" y="100661"/>
                  <a:pt x="25404" y="99590"/>
                </a:cubicBezTo>
                <a:cubicBezTo>
                  <a:pt x="29421" y="90753"/>
                  <a:pt x="33706" y="81916"/>
                  <a:pt x="42543" y="75221"/>
                </a:cubicBezTo>
                <a:close/>
                <a:moveTo>
                  <a:pt x="308458" y="66117"/>
                </a:moveTo>
                <a:cubicBezTo>
                  <a:pt x="312475" y="66117"/>
                  <a:pt x="315688" y="65045"/>
                  <a:pt x="316760" y="66384"/>
                </a:cubicBezTo>
                <a:cubicBezTo>
                  <a:pt x="322383" y="73079"/>
                  <a:pt x="327471" y="80042"/>
                  <a:pt x="332291" y="87272"/>
                </a:cubicBezTo>
                <a:cubicBezTo>
                  <a:pt x="333094" y="88343"/>
                  <a:pt x="332023" y="91556"/>
                  <a:pt x="330684" y="92627"/>
                </a:cubicBezTo>
                <a:cubicBezTo>
                  <a:pt x="329613" y="93431"/>
                  <a:pt x="325864" y="93431"/>
                  <a:pt x="325329" y="92360"/>
                </a:cubicBezTo>
                <a:cubicBezTo>
                  <a:pt x="319973" y="84326"/>
                  <a:pt x="312207" y="77364"/>
                  <a:pt x="308458" y="66117"/>
                </a:cubicBezTo>
                <a:close/>
                <a:moveTo>
                  <a:pt x="76819" y="41480"/>
                </a:moveTo>
                <a:cubicBezTo>
                  <a:pt x="74409" y="52995"/>
                  <a:pt x="63430" y="57279"/>
                  <a:pt x="56200" y="66920"/>
                </a:cubicBezTo>
                <a:cubicBezTo>
                  <a:pt x="54593" y="63439"/>
                  <a:pt x="52719" y="60761"/>
                  <a:pt x="53254" y="59958"/>
                </a:cubicBezTo>
                <a:cubicBezTo>
                  <a:pt x="59949" y="52459"/>
                  <a:pt x="65840" y="43622"/>
                  <a:pt x="76819" y="41480"/>
                </a:cubicBezTo>
                <a:close/>
                <a:moveTo>
                  <a:pt x="280340" y="31572"/>
                </a:moveTo>
                <a:cubicBezTo>
                  <a:pt x="287570" y="37463"/>
                  <a:pt x="294533" y="43622"/>
                  <a:pt x="301763" y="49782"/>
                </a:cubicBezTo>
                <a:cubicBezTo>
                  <a:pt x="302031" y="50317"/>
                  <a:pt x="301763" y="51388"/>
                  <a:pt x="302298" y="53798"/>
                </a:cubicBezTo>
                <a:cubicBezTo>
                  <a:pt x="300156" y="54334"/>
                  <a:pt x="296942" y="56209"/>
                  <a:pt x="295603" y="55137"/>
                </a:cubicBezTo>
                <a:cubicBezTo>
                  <a:pt x="288641" y="50049"/>
                  <a:pt x="281947" y="44693"/>
                  <a:pt x="275520" y="39070"/>
                </a:cubicBezTo>
                <a:cubicBezTo>
                  <a:pt x="274448" y="38266"/>
                  <a:pt x="274448" y="34785"/>
                  <a:pt x="275252" y="33446"/>
                </a:cubicBezTo>
                <a:cubicBezTo>
                  <a:pt x="276055" y="32108"/>
                  <a:pt x="279536" y="31036"/>
                  <a:pt x="280340" y="31572"/>
                </a:cubicBezTo>
                <a:close/>
                <a:moveTo>
                  <a:pt x="173132" y="28086"/>
                </a:moveTo>
                <a:cubicBezTo>
                  <a:pt x="210363" y="25061"/>
                  <a:pt x="244657" y="37664"/>
                  <a:pt x="275787" y="63974"/>
                </a:cubicBezTo>
                <a:cubicBezTo>
                  <a:pt x="287035" y="73346"/>
                  <a:pt x="296675" y="85665"/>
                  <a:pt x="305512" y="97447"/>
                </a:cubicBezTo>
                <a:cubicBezTo>
                  <a:pt x="315153" y="110569"/>
                  <a:pt x="316492" y="125297"/>
                  <a:pt x="307655" y="139490"/>
                </a:cubicBezTo>
                <a:cubicBezTo>
                  <a:pt x="295604" y="159574"/>
                  <a:pt x="269093" y="161181"/>
                  <a:pt x="253829" y="143239"/>
                </a:cubicBezTo>
                <a:cubicBezTo>
                  <a:pt x="246598" y="134670"/>
                  <a:pt x="239904" y="125297"/>
                  <a:pt x="231602" y="118067"/>
                </a:cubicBezTo>
                <a:cubicBezTo>
                  <a:pt x="205894" y="95841"/>
                  <a:pt x="171885" y="92359"/>
                  <a:pt x="141357" y="110569"/>
                </a:cubicBezTo>
                <a:lnTo>
                  <a:pt x="137876" y="112444"/>
                </a:lnTo>
                <a:lnTo>
                  <a:pt x="137876" y="112444"/>
                </a:lnTo>
                <a:cubicBezTo>
                  <a:pt x="122345" y="125298"/>
                  <a:pt x="108687" y="139759"/>
                  <a:pt x="101725" y="159040"/>
                </a:cubicBezTo>
                <a:cubicBezTo>
                  <a:pt x="91549" y="187960"/>
                  <a:pt x="92084" y="216882"/>
                  <a:pt x="104135" y="245000"/>
                </a:cubicBezTo>
                <a:cubicBezTo>
                  <a:pt x="107080" y="251695"/>
                  <a:pt x="111365" y="257854"/>
                  <a:pt x="115114" y="264280"/>
                </a:cubicBezTo>
                <a:cubicBezTo>
                  <a:pt x="114043" y="269368"/>
                  <a:pt x="112169" y="274724"/>
                  <a:pt x="112169" y="279812"/>
                </a:cubicBezTo>
                <a:cubicBezTo>
                  <a:pt x="111901" y="296416"/>
                  <a:pt x="112169" y="313018"/>
                  <a:pt x="111901" y="329621"/>
                </a:cubicBezTo>
                <a:lnTo>
                  <a:pt x="109762" y="348337"/>
                </a:lnTo>
                <a:lnTo>
                  <a:pt x="112168" y="330157"/>
                </a:lnTo>
                <a:cubicBezTo>
                  <a:pt x="112436" y="313554"/>
                  <a:pt x="112168" y="296951"/>
                  <a:pt x="112436" y="280348"/>
                </a:cubicBezTo>
                <a:cubicBezTo>
                  <a:pt x="112436" y="274992"/>
                  <a:pt x="114310" y="269904"/>
                  <a:pt x="115382" y="264816"/>
                </a:cubicBezTo>
                <a:cubicBezTo>
                  <a:pt x="119934" y="269369"/>
                  <a:pt x="124486" y="274457"/>
                  <a:pt x="129307" y="278741"/>
                </a:cubicBezTo>
                <a:cubicBezTo>
                  <a:pt x="145910" y="293470"/>
                  <a:pt x="165458" y="299629"/>
                  <a:pt x="187417" y="299896"/>
                </a:cubicBezTo>
                <a:cubicBezTo>
                  <a:pt x="187417" y="323462"/>
                  <a:pt x="187417" y="347027"/>
                  <a:pt x="187417" y="370593"/>
                </a:cubicBezTo>
                <a:cubicBezTo>
                  <a:pt x="162245" y="371664"/>
                  <a:pt x="138680" y="365773"/>
                  <a:pt x="116185" y="354258"/>
                </a:cubicBezTo>
                <a:cubicBezTo>
                  <a:pt x="113775" y="352651"/>
                  <a:pt x="111900" y="350241"/>
                  <a:pt x="109758" y="348366"/>
                </a:cubicBezTo>
                <a:lnTo>
                  <a:pt x="109758" y="348366"/>
                </a:lnTo>
                <a:lnTo>
                  <a:pt x="78795" y="325270"/>
                </a:lnTo>
                <a:cubicBezTo>
                  <a:pt x="69791" y="316232"/>
                  <a:pt x="62092" y="305922"/>
                  <a:pt x="55665" y="294541"/>
                </a:cubicBezTo>
                <a:cubicBezTo>
                  <a:pt x="18710" y="229736"/>
                  <a:pt x="19246" y="164663"/>
                  <a:pt x="57540" y="100394"/>
                </a:cubicBezTo>
                <a:cubicBezTo>
                  <a:pt x="68787" y="81648"/>
                  <a:pt x="84051" y="66116"/>
                  <a:pt x="102260" y="53798"/>
                </a:cubicBezTo>
                <a:cubicBezTo>
                  <a:pt x="107348" y="50317"/>
                  <a:pt x="112369" y="46568"/>
                  <a:pt x="117692" y="43388"/>
                </a:cubicBezTo>
                <a:lnTo>
                  <a:pt x="134930" y="36392"/>
                </a:lnTo>
                <a:lnTo>
                  <a:pt x="134930" y="36391"/>
                </a:lnTo>
                <a:cubicBezTo>
                  <a:pt x="147985" y="31839"/>
                  <a:pt x="160722" y="29094"/>
                  <a:pt x="173132" y="28086"/>
                </a:cubicBezTo>
                <a:close/>
                <a:moveTo>
                  <a:pt x="113775" y="14166"/>
                </a:moveTo>
                <a:cubicBezTo>
                  <a:pt x="115113" y="13362"/>
                  <a:pt x="118862" y="14433"/>
                  <a:pt x="119130" y="15236"/>
                </a:cubicBezTo>
                <a:cubicBezTo>
                  <a:pt x="119666" y="17111"/>
                  <a:pt x="119666" y="21128"/>
                  <a:pt x="118595" y="21664"/>
                </a:cubicBezTo>
                <a:cubicBezTo>
                  <a:pt x="110561" y="25680"/>
                  <a:pt x="102260" y="29429"/>
                  <a:pt x="93691" y="32910"/>
                </a:cubicBezTo>
                <a:cubicBezTo>
                  <a:pt x="93155" y="33446"/>
                  <a:pt x="91549" y="31303"/>
                  <a:pt x="88335" y="28894"/>
                </a:cubicBezTo>
                <a:cubicBezTo>
                  <a:pt x="97975" y="23270"/>
                  <a:pt x="105741" y="18450"/>
                  <a:pt x="113775" y="14166"/>
                </a:cubicBezTo>
                <a:close/>
                <a:moveTo>
                  <a:pt x="236690" y="9077"/>
                </a:moveTo>
                <a:cubicBezTo>
                  <a:pt x="244724" y="12023"/>
                  <a:pt x="252491" y="15505"/>
                  <a:pt x="260256" y="19522"/>
                </a:cubicBezTo>
                <a:cubicBezTo>
                  <a:pt x="261327" y="20057"/>
                  <a:pt x="261595" y="23806"/>
                  <a:pt x="261060" y="25681"/>
                </a:cubicBezTo>
                <a:cubicBezTo>
                  <a:pt x="260792" y="26485"/>
                  <a:pt x="257311" y="27555"/>
                  <a:pt x="255971" y="27020"/>
                </a:cubicBezTo>
                <a:cubicBezTo>
                  <a:pt x="248741" y="24342"/>
                  <a:pt x="241511" y="21396"/>
                  <a:pt x="234280" y="17915"/>
                </a:cubicBezTo>
                <a:cubicBezTo>
                  <a:pt x="232673" y="17379"/>
                  <a:pt x="231602" y="15237"/>
                  <a:pt x="229192" y="12827"/>
                </a:cubicBezTo>
                <a:cubicBezTo>
                  <a:pt x="232138" y="11220"/>
                  <a:pt x="235084" y="8542"/>
                  <a:pt x="236690" y="9077"/>
                </a:cubicBezTo>
                <a:close/>
                <a:moveTo>
                  <a:pt x="161441" y="777"/>
                </a:moveTo>
                <a:cubicBezTo>
                  <a:pt x="163048" y="509"/>
                  <a:pt x="165190" y="2919"/>
                  <a:pt x="167064" y="4258"/>
                </a:cubicBezTo>
                <a:cubicBezTo>
                  <a:pt x="165725" y="6133"/>
                  <a:pt x="164654" y="9078"/>
                  <a:pt x="163048" y="9614"/>
                </a:cubicBezTo>
                <a:cubicBezTo>
                  <a:pt x="155817" y="11756"/>
                  <a:pt x="148051" y="12828"/>
                  <a:pt x="138947" y="14434"/>
                </a:cubicBezTo>
                <a:cubicBezTo>
                  <a:pt x="137876" y="13631"/>
                  <a:pt x="134930" y="12024"/>
                  <a:pt x="134930" y="10417"/>
                </a:cubicBezTo>
                <a:cubicBezTo>
                  <a:pt x="134662" y="8810"/>
                  <a:pt x="136805" y="5597"/>
                  <a:pt x="138411" y="5061"/>
                </a:cubicBezTo>
                <a:cubicBezTo>
                  <a:pt x="145909" y="3187"/>
                  <a:pt x="153675" y="1848"/>
                  <a:pt x="161441" y="777"/>
                </a:cubicBezTo>
                <a:close/>
                <a:moveTo>
                  <a:pt x="201945" y="307"/>
                </a:moveTo>
                <a:cubicBezTo>
                  <a:pt x="207368" y="910"/>
                  <a:pt x="212724" y="2516"/>
                  <a:pt x="217946" y="6131"/>
                </a:cubicBezTo>
                <a:cubicBezTo>
                  <a:pt x="216071" y="8274"/>
                  <a:pt x="215000" y="10416"/>
                  <a:pt x="213929" y="10416"/>
                </a:cubicBezTo>
                <a:cubicBezTo>
                  <a:pt x="204556" y="9881"/>
                  <a:pt x="194916" y="9077"/>
                  <a:pt x="185543" y="8006"/>
                </a:cubicBezTo>
                <a:cubicBezTo>
                  <a:pt x="184472" y="8006"/>
                  <a:pt x="183133" y="5596"/>
                  <a:pt x="183133" y="4257"/>
                </a:cubicBezTo>
                <a:cubicBezTo>
                  <a:pt x="183133" y="2918"/>
                  <a:pt x="184472" y="508"/>
                  <a:pt x="185543" y="508"/>
                </a:cubicBezTo>
                <a:cubicBezTo>
                  <a:pt x="191033" y="106"/>
                  <a:pt x="196523" y="-295"/>
                  <a:pt x="201945" y="3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4"/>
          <p:cNvSpPr/>
          <p:nvPr/>
        </p:nvSpPr>
        <p:spPr>
          <a:xfrm>
            <a:off x="576420" y="232254"/>
            <a:ext cx="284478" cy="398533"/>
          </a:xfrm>
          <a:custGeom>
            <a:avLst/>
            <a:gdLst/>
            <a:ahLst/>
            <a:cxnLst/>
            <a:rect l="l" t="t" r="r" b="b"/>
            <a:pathLst>
              <a:path w="284478" h="398533" extrusionOk="0">
                <a:moveTo>
                  <a:pt x="98900" y="389137"/>
                </a:moveTo>
                <a:cubicBezTo>
                  <a:pt x="106398" y="388602"/>
                  <a:pt x="113897" y="388602"/>
                  <a:pt x="121127" y="389137"/>
                </a:cubicBezTo>
                <a:cubicBezTo>
                  <a:pt x="122734" y="389137"/>
                  <a:pt x="124341" y="392083"/>
                  <a:pt x="125948" y="393690"/>
                </a:cubicBezTo>
                <a:cubicBezTo>
                  <a:pt x="124341" y="395297"/>
                  <a:pt x="123002" y="397707"/>
                  <a:pt x="121127" y="397974"/>
                </a:cubicBezTo>
                <a:cubicBezTo>
                  <a:pt x="117646" y="398778"/>
                  <a:pt x="113629" y="398242"/>
                  <a:pt x="110147" y="398242"/>
                </a:cubicBezTo>
                <a:cubicBezTo>
                  <a:pt x="106398" y="398242"/>
                  <a:pt x="102649" y="398778"/>
                  <a:pt x="98900" y="397974"/>
                </a:cubicBezTo>
                <a:cubicBezTo>
                  <a:pt x="97026" y="397707"/>
                  <a:pt x="95687" y="395029"/>
                  <a:pt x="94080" y="393423"/>
                </a:cubicBezTo>
                <a:cubicBezTo>
                  <a:pt x="95687" y="391816"/>
                  <a:pt x="97294" y="389137"/>
                  <a:pt x="98900" y="389137"/>
                </a:cubicBezTo>
                <a:close/>
                <a:moveTo>
                  <a:pt x="62715" y="388435"/>
                </a:moveTo>
                <a:cubicBezTo>
                  <a:pt x="68104" y="388201"/>
                  <a:pt x="73460" y="389138"/>
                  <a:pt x="78549" y="393958"/>
                </a:cubicBezTo>
                <a:cubicBezTo>
                  <a:pt x="67301" y="401189"/>
                  <a:pt x="52840" y="399850"/>
                  <a:pt x="46681" y="389941"/>
                </a:cubicBezTo>
                <a:cubicBezTo>
                  <a:pt x="51903" y="390075"/>
                  <a:pt x="57326" y="388669"/>
                  <a:pt x="62715" y="388435"/>
                </a:cubicBezTo>
                <a:close/>
                <a:moveTo>
                  <a:pt x="170131" y="388334"/>
                </a:moveTo>
                <a:cubicBezTo>
                  <a:pt x="171470" y="388334"/>
                  <a:pt x="174416" y="390744"/>
                  <a:pt x="174148" y="391815"/>
                </a:cubicBezTo>
                <a:cubicBezTo>
                  <a:pt x="173880" y="393958"/>
                  <a:pt x="172274" y="396904"/>
                  <a:pt x="170667" y="397172"/>
                </a:cubicBezTo>
                <a:cubicBezTo>
                  <a:pt x="166382" y="398242"/>
                  <a:pt x="161830" y="397975"/>
                  <a:pt x="157277" y="398242"/>
                </a:cubicBezTo>
                <a:cubicBezTo>
                  <a:pt x="157010" y="398510"/>
                  <a:pt x="157010" y="398242"/>
                  <a:pt x="157010" y="398242"/>
                </a:cubicBezTo>
                <a:cubicBezTo>
                  <a:pt x="153796" y="398242"/>
                  <a:pt x="150315" y="398778"/>
                  <a:pt x="147101" y="397975"/>
                </a:cubicBezTo>
                <a:cubicBezTo>
                  <a:pt x="144959" y="397440"/>
                  <a:pt x="143352" y="394761"/>
                  <a:pt x="141478" y="393154"/>
                </a:cubicBezTo>
                <a:cubicBezTo>
                  <a:pt x="143085" y="391548"/>
                  <a:pt x="144692" y="389138"/>
                  <a:pt x="146566" y="388870"/>
                </a:cubicBezTo>
                <a:cubicBezTo>
                  <a:pt x="154332" y="388334"/>
                  <a:pt x="162366" y="388066"/>
                  <a:pt x="170131" y="388334"/>
                </a:cubicBezTo>
                <a:close/>
                <a:moveTo>
                  <a:pt x="213514" y="374677"/>
                </a:moveTo>
                <a:cubicBezTo>
                  <a:pt x="215121" y="374141"/>
                  <a:pt x="218067" y="375481"/>
                  <a:pt x="219406" y="377087"/>
                </a:cubicBezTo>
                <a:cubicBezTo>
                  <a:pt x="220209" y="377890"/>
                  <a:pt x="219406" y="381640"/>
                  <a:pt x="218067" y="382175"/>
                </a:cubicBezTo>
                <a:cubicBezTo>
                  <a:pt x="210301" y="386192"/>
                  <a:pt x="202535" y="389673"/>
                  <a:pt x="194501" y="392619"/>
                </a:cubicBezTo>
                <a:cubicBezTo>
                  <a:pt x="193162" y="393155"/>
                  <a:pt x="190485" y="389941"/>
                  <a:pt x="185932" y="386996"/>
                </a:cubicBezTo>
                <a:cubicBezTo>
                  <a:pt x="197179" y="381908"/>
                  <a:pt x="205213" y="377890"/>
                  <a:pt x="213514" y="374677"/>
                </a:cubicBezTo>
                <a:close/>
                <a:moveTo>
                  <a:pt x="13475" y="361288"/>
                </a:moveTo>
                <a:cubicBezTo>
                  <a:pt x="18028" y="363965"/>
                  <a:pt x="29008" y="379230"/>
                  <a:pt x="29275" y="385122"/>
                </a:cubicBezTo>
                <a:cubicBezTo>
                  <a:pt x="19099" y="380836"/>
                  <a:pt x="12137" y="373606"/>
                  <a:pt x="7584" y="361823"/>
                </a:cubicBezTo>
                <a:cubicBezTo>
                  <a:pt x="10530" y="361556"/>
                  <a:pt x="12672" y="360484"/>
                  <a:pt x="13475" y="361288"/>
                </a:cubicBezTo>
                <a:close/>
                <a:moveTo>
                  <a:pt x="251273" y="343078"/>
                </a:moveTo>
                <a:cubicBezTo>
                  <a:pt x="251809" y="342810"/>
                  <a:pt x="253415" y="343346"/>
                  <a:pt x="257165" y="343882"/>
                </a:cubicBezTo>
                <a:cubicBezTo>
                  <a:pt x="253415" y="355932"/>
                  <a:pt x="245917" y="362627"/>
                  <a:pt x="236813" y="368250"/>
                </a:cubicBezTo>
                <a:cubicBezTo>
                  <a:pt x="235741" y="368786"/>
                  <a:pt x="233331" y="368250"/>
                  <a:pt x="232527" y="367179"/>
                </a:cubicBezTo>
                <a:cubicBezTo>
                  <a:pt x="231725" y="366376"/>
                  <a:pt x="230921" y="363698"/>
                  <a:pt x="231457" y="362894"/>
                </a:cubicBezTo>
                <a:cubicBezTo>
                  <a:pt x="237883" y="356200"/>
                  <a:pt x="244578" y="349505"/>
                  <a:pt x="251273" y="343078"/>
                </a:cubicBezTo>
                <a:close/>
                <a:moveTo>
                  <a:pt x="1961" y="311746"/>
                </a:moveTo>
                <a:cubicBezTo>
                  <a:pt x="5173" y="314156"/>
                  <a:pt x="7852" y="314960"/>
                  <a:pt x="7852" y="316031"/>
                </a:cubicBezTo>
                <a:cubicBezTo>
                  <a:pt x="8655" y="325671"/>
                  <a:pt x="10797" y="335312"/>
                  <a:pt x="4906" y="344416"/>
                </a:cubicBezTo>
                <a:cubicBezTo>
                  <a:pt x="-1788" y="334508"/>
                  <a:pt x="86" y="324332"/>
                  <a:pt x="1961" y="311746"/>
                </a:cubicBezTo>
                <a:close/>
                <a:moveTo>
                  <a:pt x="275106" y="301035"/>
                </a:moveTo>
                <a:cubicBezTo>
                  <a:pt x="276445" y="301303"/>
                  <a:pt x="278854" y="304248"/>
                  <a:pt x="278587" y="305052"/>
                </a:cubicBezTo>
                <a:cubicBezTo>
                  <a:pt x="275373" y="313353"/>
                  <a:pt x="271892" y="321654"/>
                  <a:pt x="268411" y="329956"/>
                </a:cubicBezTo>
                <a:cubicBezTo>
                  <a:pt x="267875" y="330759"/>
                  <a:pt x="266001" y="330759"/>
                  <a:pt x="263590" y="331830"/>
                </a:cubicBezTo>
                <a:cubicBezTo>
                  <a:pt x="262519" y="329420"/>
                  <a:pt x="260645" y="326742"/>
                  <a:pt x="261181" y="324868"/>
                </a:cubicBezTo>
                <a:cubicBezTo>
                  <a:pt x="263590" y="317370"/>
                  <a:pt x="266804" y="310408"/>
                  <a:pt x="270017" y="303177"/>
                </a:cubicBezTo>
                <a:cubicBezTo>
                  <a:pt x="270553" y="301838"/>
                  <a:pt x="273499" y="300499"/>
                  <a:pt x="275106" y="301035"/>
                </a:cubicBezTo>
                <a:close/>
                <a:moveTo>
                  <a:pt x="4103" y="266222"/>
                </a:moveTo>
                <a:cubicBezTo>
                  <a:pt x="4906" y="265954"/>
                  <a:pt x="7049" y="266758"/>
                  <a:pt x="7049" y="267293"/>
                </a:cubicBezTo>
                <a:cubicBezTo>
                  <a:pt x="7852" y="271310"/>
                  <a:pt x="8923" y="275327"/>
                  <a:pt x="8655" y="279344"/>
                </a:cubicBezTo>
                <a:cubicBezTo>
                  <a:pt x="8120" y="284967"/>
                  <a:pt x="11601" y="291662"/>
                  <a:pt x="4638" y="296215"/>
                </a:cubicBezTo>
                <a:cubicBezTo>
                  <a:pt x="3567" y="295411"/>
                  <a:pt x="1692" y="294608"/>
                  <a:pt x="1692" y="294072"/>
                </a:cubicBezTo>
                <a:cubicBezTo>
                  <a:pt x="1157" y="285771"/>
                  <a:pt x="889" y="277737"/>
                  <a:pt x="889" y="269436"/>
                </a:cubicBezTo>
                <a:cubicBezTo>
                  <a:pt x="889" y="268365"/>
                  <a:pt x="2763" y="266758"/>
                  <a:pt x="4103" y="266222"/>
                </a:cubicBezTo>
                <a:close/>
                <a:moveTo>
                  <a:pt x="154332" y="255244"/>
                </a:moveTo>
                <a:cubicBezTo>
                  <a:pt x="156742" y="252030"/>
                  <a:pt x="162366" y="253101"/>
                  <a:pt x="166114" y="257386"/>
                </a:cubicBezTo>
                <a:cubicBezTo>
                  <a:pt x="171203" y="263277"/>
                  <a:pt x="170131" y="274257"/>
                  <a:pt x="163437" y="277738"/>
                </a:cubicBezTo>
                <a:cubicBezTo>
                  <a:pt x="161026" y="279076"/>
                  <a:pt x="156474" y="279344"/>
                  <a:pt x="154600" y="277738"/>
                </a:cubicBezTo>
                <a:cubicBezTo>
                  <a:pt x="151387" y="275060"/>
                  <a:pt x="153261" y="272114"/>
                  <a:pt x="156742" y="269971"/>
                </a:cubicBezTo>
                <a:cubicBezTo>
                  <a:pt x="157813" y="269704"/>
                  <a:pt x="158349" y="268365"/>
                  <a:pt x="159420" y="267026"/>
                </a:cubicBezTo>
                <a:cubicBezTo>
                  <a:pt x="158617" y="265420"/>
                  <a:pt x="158349" y="264348"/>
                  <a:pt x="157813" y="264080"/>
                </a:cubicBezTo>
                <a:cubicBezTo>
                  <a:pt x="154868" y="261670"/>
                  <a:pt x="151119" y="259796"/>
                  <a:pt x="154332" y="255244"/>
                </a:cubicBezTo>
                <a:close/>
                <a:moveTo>
                  <a:pt x="115503" y="253637"/>
                </a:moveTo>
                <a:cubicBezTo>
                  <a:pt x="121127" y="253637"/>
                  <a:pt x="125411" y="253101"/>
                  <a:pt x="129964" y="253905"/>
                </a:cubicBezTo>
                <a:cubicBezTo>
                  <a:pt x="131839" y="254173"/>
                  <a:pt x="133713" y="256583"/>
                  <a:pt x="135320" y="257922"/>
                </a:cubicBezTo>
                <a:cubicBezTo>
                  <a:pt x="133981" y="259528"/>
                  <a:pt x="132642" y="261938"/>
                  <a:pt x="130767" y="263010"/>
                </a:cubicBezTo>
                <a:cubicBezTo>
                  <a:pt x="129160" y="263813"/>
                  <a:pt x="126751" y="263813"/>
                  <a:pt x="121395" y="265152"/>
                </a:cubicBezTo>
                <a:cubicBezTo>
                  <a:pt x="125411" y="267830"/>
                  <a:pt x="127554" y="269168"/>
                  <a:pt x="129428" y="270508"/>
                </a:cubicBezTo>
                <a:cubicBezTo>
                  <a:pt x="131571" y="272114"/>
                  <a:pt x="133713" y="273453"/>
                  <a:pt x="135588" y="275060"/>
                </a:cubicBezTo>
                <a:cubicBezTo>
                  <a:pt x="133177" y="276667"/>
                  <a:pt x="130767" y="279880"/>
                  <a:pt x="128089" y="280148"/>
                </a:cubicBezTo>
                <a:cubicBezTo>
                  <a:pt x="116574" y="281219"/>
                  <a:pt x="114164" y="278809"/>
                  <a:pt x="114700" y="268365"/>
                </a:cubicBezTo>
                <a:cubicBezTo>
                  <a:pt x="114968" y="263813"/>
                  <a:pt x="115235" y="259528"/>
                  <a:pt x="115503" y="253637"/>
                </a:cubicBezTo>
                <a:close/>
                <a:moveTo>
                  <a:pt x="279390" y="253101"/>
                </a:moveTo>
                <a:cubicBezTo>
                  <a:pt x="280997" y="253101"/>
                  <a:pt x="283407" y="254975"/>
                  <a:pt x="283675" y="256315"/>
                </a:cubicBezTo>
                <a:cubicBezTo>
                  <a:pt x="284478" y="260599"/>
                  <a:pt x="284210" y="264884"/>
                  <a:pt x="284478" y="269704"/>
                </a:cubicBezTo>
                <a:cubicBezTo>
                  <a:pt x="284210" y="273186"/>
                  <a:pt x="284210" y="277202"/>
                  <a:pt x="283407" y="281219"/>
                </a:cubicBezTo>
                <a:cubicBezTo>
                  <a:pt x="283139" y="282826"/>
                  <a:pt x="280729" y="284969"/>
                  <a:pt x="279390" y="284969"/>
                </a:cubicBezTo>
                <a:cubicBezTo>
                  <a:pt x="277783" y="284969"/>
                  <a:pt x="274838" y="283094"/>
                  <a:pt x="274838" y="281755"/>
                </a:cubicBezTo>
                <a:cubicBezTo>
                  <a:pt x="274570" y="273186"/>
                  <a:pt x="274570" y="264616"/>
                  <a:pt x="274838" y="256047"/>
                </a:cubicBezTo>
                <a:cubicBezTo>
                  <a:pt x="274838" y="254975"/>
                  <a:pt x="277783" y="253101"/>
                  <a:pt x="279390" y="253101"/>
                </a:cubicBezTo>
                <a:close/>
                <a:moveTo>
                  <a:pt x="4639" y="216682"/>
                </a:moveTo>
                <a:cubicBezTo>
                  <a:pt x="10262" y="223645"/>
                  <a:pt x="10530" y="238909"/>
                  <a:pt x="5442" y="247746"/>
                </a:cubicBezTo>
                <a:cubicBezTo>
                  <a:pt x="-1521" y="241854"/>
                  <a:pt x="-1789" y="225251"/>
                  <a:pt x="4639" y="216682"/>
                </a:cubicBezTo>
                <a:close/>
                <a:moveTo>
                  <a:pt x="265733" y="206238"/>
                </a:moveTo>
                <a:cubicBezTo>
                  <a:pt x="267608" y="207309"/>
                  <a:pt x="270821" y="207845"/>
                  <a:pt x="271624" y="209452"/>
                </a:cubicBezTo>
                <a:cubicBezTo>
                  <a:pt x="275106" y="216414"/>
                  <a:pt x="277515" y="223912"/>
                  <a:pt x="280461" y="231678"/>
                </a:cubicBezTo>
                <a:cubicBezTo>
                  <a:pt x="279122" y="233553"/>
                  <a:pt x="278319" y="236766"/>
                  <a:pt x="276445" y="237302"/>
                </a:cubicBezTo>
                <a:cubicBezTo>
                  <a:pt x="275106" y="237838"/>
                  <a:pt x="271624" y="235963"/>
                  <a:pt x="270821" y="234356"/>
                </a:cubicBezTo>
                <a:cubicBezTo>
                  <a:pt x="267876" y="227662"/>
                  <a:pt x="265197" y="220699"/>
                  <a:pt x="263323" y="213468"/>
                </a:cubicBezTo>
                <a:cubicBezTo>
                  <a:pt x="262787" y="211326"/>
                  <a:pt x="264929" y="208648"/>
                  <a:pt x="265733" y="206238"/>
                </a:cubicBezTo>
                <a:close/>
                <a:moveTo>
                  <a:pt x="5709" y="168212"/>
                </a:moveTo>
                <a:cubicBezTo>
                  <a:pt x="8654" y="179727"/>
                  <a:pt x="10796" y="189903"/>
                  <a:pt x="5441" y="202757"/>
                </a:cubicBezTo>
                <a:cubicBezTo>
                  <a:pt x="-2057" y="191777"/>
                  <a:pt x="1156" y="182405"/>
                  <a:pt x="1156" y="173300"/>
                </a:cubicBezTo>
                <a:cubicBezTo>
                  <a:pt x="889" y="171693"/>
                  <a:pt x="3835" y="169819"/>
                  <a:pt x="5709" y="168212"/>
                </a:cubicBezTo>
                <a:close/>
                <a:moveTo>
                  <a:pt x="251540" y="164730"/>
                </a:moveTo>
                <a:cubicBezTo>
                  <a:pt x="258502" y="165801"/>
                  <a:pt x="254754" y="171425"/>
                  <a:pt x="254218" y="175710"/>
                </a:cubicBezTo>
                <a:cubicBezTo>
                  <a:pt x="253950" y="178119"/>
                  <a:pt x="255557" y="181065"/>
                  <a:pt x="256360" y="183743"/>
                </a:cubicBezTo>
                <a:cubicBezTo>
                  <a:pt x="257163" y="186421"/>
                  <a:pt x="258235" y="188831"/>
                  <a:pt x="259842" y="192581"/>
                </a:cubicBezTo>
                <a:cubicBezTo>
                  <a:pt x="248595" y="192045"/>
                  <a:pt x="242168" y="185082"/>
                  <a:pt x="243239" y="177049"/>
                </a:cubicBezTo>
                <a:cubicBezTo>
                  <a:pt x="243239" y="176245"/>
                  <a:pt x="243507" y="175442"/>
                  <a:pt x="244042" y="174638"/>
                </a:cubicBezTo>
                <a:cubicBezTo>
                  <a:pt x="246184" y="170889"/>
                  <a:pt x="245381" y="163659"/>
                  <a:pt x="251540" y="164730"/>
                </a:cubicBezTo>
                <a:close/>
                <a:moveTo>
                  <a:pt x="4102" y="120813"/>
                </a:moveTo>
                <a:cubicBezTo>
                  <a:pt x="10262" y="126436"/>
                  <a:pt x="10797" y="141968"/>
                  <a:pt x="5174" y="150805"/>
                </a:cubicBezTo>
                <a:cubicBezTo>
                  <a:pt x="-1253" y="144914"/>
                  <a:pt x="-1789" y="129918"/>
                  <a:pt x="4102" y="120813"/>
                </a:cubicBezTo>
                <a:close/>
                <a:moveTo>
                  <a:pt x="130767" y="118135"/>
                </a:moveTo>
                <a:cubicBezTo>
                  <a:pt x="132373" y="118135"/>
                  <a:pt x="135319" y="120545"/>
                  <a:pt x="135052" y="121349"/>
                </a:cubicBezTo>
                <a:cubicBezTo>
                  <a:pt x="134516" y="123491"/>
                  <a:pt x="133177" y="125633"/>
                  <a:pt x="131303" y="126972"/>
                </a:cubicBezTo>
                <a:cubicBezTo>
                  <a:pt x="129428" y="128311"/>
                  <a:pt x="126750" y="128311"/>
                  <a:pt x="124608" y="128579"/>
                </a:cubicBezTo>
                <a:cubicBezTo>
                  <a:pt x="123001" y="135542"/>
                  <a:pt x="127822" y="134202"/>
                  <a:pt x="131303" y="135274"/>
                </a:cubicBezTo>
                <a:cubicBezTo>
                  <a:pt x="132909" y="135809"/>
                  <a:pt x="133980" y="137684"/>
                  <a:pt x="135319" y="139023"/>
                </a:cubicBezTo>
                <a:cubicBezTo>
                  <a:pt x="133713" y="140630"/>
                  <a:pt x="132106" y="143040"/>
                  <a:pt x="130499" y="143308"/>
                </a:cubicBezTo>
                <a:cubicBezTo>
                  <a:pt x="126215" y="144378"/>
                  <a:pt x="121662" y="143843"/>
                  <a:pt x="115771" y="143843"/>
                </a:cubicBezTo>
                <a:cubicBezTo>
                  <a:pt x="115771" y="134470"/>
                  <a:pt x="115771" y="127240"/>
                  <a:pt x="115771" y="118671"/>
                </a:cubicBezTo>
                <a:cubicBezTo>
                  <a:pt x="121394" y="118403"/>
                  <a:pt x="126215" y="117867"/>
                  <a:pt x="130767" y="118135"/>
                </a:cubicBezTo>
                <a:close/>
                <a:moveTo>
                  <a:pt x="256628" y="116328"/>
                </a:moveTo>
                <a:cubicBezTo>
                  <a:pt x="258302" y="116328"/>
                  <a:pt x="259975" y="117198"/>
                  <a:pt x="260377" y="118939"/>
                </a:cubicBezTo>
                <a:cubicBezTo>
                  <a:pt x="263055" y="128579"/>
                  <a:pt x="263323" y="138220"/>
                  <a:pt x="259038" y="147592"/>
                </a:cubicBezTo>
                <a:cubicBezTo>
                  <a:pt x="258503" y="148663"/>
                  <a:pt x="256360" y="149199"/>
                  <a:pt x="253683" y="150270"/>
                </a:cubicBezTo>
                <a:cubicBezTo>
                  <a:pt x="249666" y="139559"/>
                  <a:pt x="250737" y="129115"/>
                  <a:pt x="252879" y="118939"/>
                </a:cubicBezTo>
                <a:cubicBezTo>
                  <a:pt x="253281" y="117198"/>
                  <a:pt x="254955" y="116328"/>
                  <a:pt x="256628" y="116328"/>
                </a:cubicBezTo>
                <a:close/>
                <a:moveTo>
                  <a:pt x="6246" y="71272"/>
                </a:moveTo>
                <a:cubicBezTo>
                  <a:pt x="9995" y="82787"/>
                  <a:pt x="9459" y="92695"/>
                  <a:pt x="5710" y="102872"/>
                </a:cubicBezTo>
                <a:cubicBezTo>
                  <a:pt x="-1788" y="94570"/>
                  <a:pt x="-1253" y="79038"/>
                  <a:pt x="6246" y="71272"/>
                </a:cubicBezTo>
                <a:close/>
                <a:moveTo>
                  <a:pt x="241900" y="71004"/>
                </a:moveTo>
                <a:cubicBezTo>
                  <a:pt x="244042" y="70736"/>
                  <a:pt x="247523" y="71004"/>
                  <a:pt x="248059" y="72343"/>
                </a:cubicBezTo>
                <a:cubicBezTo>
                  <a:pt x="252075" y="80912"/>
                  <a:pt x="257163" y="89214"/>
                  <a:pt x="256092" y="102068"/>
                </a:cubicBezTo>
                <a:cubicBezTo>
                  <a:pt x="252343" y="100194"/>
                  <a:pt x="249130" y="99658"/>
                  <a:pt x="248326" y="97783"/>
                </a:cubicBezTo>
                <a:cubicBezTo>
                  <a:pt x="245113" y="90821"/>
                  <a:pt x="242435" y="83323"/>
                  <a:pt x="240025" y="75824"/>
                </a:cubicBezTo>
                <a:cubicBezTo>
                  <a:pt x="239489" y="74486"/>
                  <a:pt x="241096" y="71272"/>
                  <a:pt x="241900" y="71004"/>
                </a:cubicBezTo>
                <a:close/>
                <a:moveTo>
                  <a:pt x="213247" y="31907"/>
                </a:moveTo>
                <a:cubicBezTo>
                  <a:pt x="213514" y="31371"/>
                  <a:pt x="217531" y="31639"/>
                  <a:pt x="218335" y="32710"/>
                </a:cubicBezTo>
                <a:cubicBezTo>
                  <a:pt x="223958" y="38066"/>
                  <a:pt x="229046" y="43957"/>
                  <a:pt x="234134" y="49848"/>
                </a:cubicBezTo>
                <a:cubicBezTo>
                  <a:pt x="235205" y="50652"/>
                  <a:pt x="235473" y="51990"/>
                  <a:pt x="236276" y="53597"/>
                </a:cubicBezTo>
                <a:cubicBezTo>
                  <a:pt x="235473" y="54669"/>
                  <a:pt x="234937" y="56811"/>
                  <a:pt x="233866" y="57078"/>
                </a:cubicBezTo>
                <a:cubicBezTo>
                  <a:pt x="232260" y="57614"/>
                  <a:pt x="229314" y="57882"/>
                  <a:pt x="228242" y="56811"/>
                </a:cubicBezTo>
                <a:cubicBezTo>
                  <a:pt x="222619" y="50920"/>
                  <a:pt x="217263" y="44760"/>
                  <a:pt x="212175" y="38334"/>
                </a:cubicBezTo>
                <a:cubicBezTo>
                  <a:pt x="211372" y="36995"/>
                  <a:pt x="212175" y="33781"/>
                  <a:pt x="213247" y="31907"/>
                </a:cubicBezTo>
                <a:close/>
                <a:moveTo>
                  <a:pt x="142817" y="28158"/>
                </a:moveTo>
                <a:cubicBezTo>
                  <a:pt x="146299" y="28158"/>
                  <a:pt x="149780" y="29497"/>
                  <a:pt x="153529" y="30300"/>
                </a:cubicBezTo>
                <a:lnTo>
                  <a:pt x="153524" y="30355"/>
                </a:lnTo>
                <a:lnTo>
                  <a:pt x="153529" y="30300"/>
                </a:lnTo>
                <a:cubicBezTo>
                  <a:pt x="178702" y="33514"/>
                  <a:pt x="197447" y="47706"/>
                  <a:pt x="211908" y="67255"/>
                </a:cubicBezTo>
                <a:cubicBezTo>
                  <a:pt x="236277" y="100461"/>
                  <a:pt x="239758" y="136612"/>
                  <a:pt x="223958" y="174638"/>
                </a:cubicBezTo>
                <a:cubicBezTo>
                  <a:pt x="222619" y="177584"/>
                  <a:pt x="221280" y="180798"/>
                  <a:pt x="219406" y="185082"/>
                </a:cubicBezTo>
                <a:cubicBezTo>
                  <a:pt x="222084" y="188028"/>
                  <a:pt x="225030" y="191242"/>
                  <a:pt x="227975" y="194455"/>
                </a:cubicBezTo>
                <a:cubicBezTo>
                  <a:pt x="274570" y="243460"/>
                  <a:pt x="262520" y="330224"/>
                  <a:pt x="198518" y="360484"/>
                </a:cubicBezTo>
                <a:cubicBezTo>
                  <a:pt x="187271" y="365840"/>
                  <a:pt x="173882" y="367179"/>
                  <a:pt x="161563" y="370392"/>
                </a:cubicBezTo>
                <a:cubicBezTo>
                  <a:pt x="160760" y="370660"/>
                  <a:pt x="159421" y="369321"/>
                  <a:pt x="158350" y="368786"/>
                </a:cubicBezTo>
                <a:cubicBezTo>
                  <a:pt x="158350" y="345756"/>
                  <a:pt x="158350" y="322458"/>
                  <a:pt x="158350" y="299428"/>
                </a:cubicBezTo>
                <a:cubicBezTo>
                  <a:pt x="159153" y="299161"/>
                  <a:pt x="159957" y="298893"/>
                  <a:pt x="160760" y="298893"/>
                </a:cubicBezTo>
                <a:cubicBezTo>
                  <a:pt x="178970" y="295144"/>
                  <a:pt x="188878" y="282825"/>
                  <a:pt x="188074" y="264883"/>
                </a:cubicBezTo>
                <a:cubicBezTo>
                  <a:pt x="187539" y="248548"/>
                  <a:pt x="176560" y="237033"/>
                  <a:pt x="159421" y="234623"/>
                </a:cubicBezTo>
                <a:cubicBezTo>
                  <a:pt x="157279" y="234355"/>
                  <a:pt x="155404" y="234087"/>
                  <a:pt x="153262" y="233820"/>
                </a:cubicBezTo>
                <a:cubicBezTo>
                  <a:pt x="153262" y="208648"/>
                  <a:pt x="153262" y="183475"/>
                  <a:pt x="153262" y="158303"/>
                </a:cubicBezTo>
                <a:cubicBezTo>
                  <a:pt x="155404" y="155625"/>
                  <a:pt x="157547" y="153215"/>
                  <a:pt x="159689" y="150537"/>
                </a:cubicBezTo>
                <a:cubicBezTo>
                  <a:pt x="169329" y="137148"/>
                  <a:pt x="167454" y="118671"/>
                  <a:pt x="155672" y="107423"/>
                </a:cubicBezTo>
                <a:cubicBezTo>
                  <a:pt x="153262" y="105013"/>
                  <a:pt x="150584" y="103139"/>
                  <a:pt x="147906" y="101264"/>
                </a:cubicBezTo>
                <a:cubicBezTo>
                  <a:pt x="148977" y="96979"/>
                  <a:pt x="150584" y="92963"/>
                  <a:pt x="150852" y="88678"/>
                </a:cubicBezTo>
                <a:lnTo>
                  <a:pt x="150851" y="88144"/>
                </a:lnTo>
                <a:lnTo>
                  <a:pt x="147905" y="100729"/>
                </a:lnTo>
                <a:cubicBezTo>
                  <a:pt x="130767" y="96712"/>
                  <a:pt x="113628" y="98855"/>
                  <a:pt x="96489" y="98587"/>
                </a:cubicBezTo>
                <a:cubicBezTo>
                  <a:pt x="96489" y="120813"/>
                  <a:pt x="96489" y="141433"/>
                  <a:pt x="96489" y="163124"/>
                </a:cubicBezTo>
                <a:cubicBezTo>
                  <a:pt x="107469" y="163124"/>
                  <a:pt x="117913" y="162856"/>
                  <a:pt x="128089" y="163124"/>
                </a:cubicBezTo>
                <a:cubicBezTo>
                  <a:pt x="136926" y="163392"/>
                  <a:pt x="145495" y="162052"/>
                  <a:pt x="153261" y="157768"/>
                </a:cubicBezTo>
                <a:cubicBezTo>
                  <a:pt x="153261" y="182940"/>
                  <a:pt x="153261" y="208113"/>
                  <a:pt x="153261" y="233284"/>
                </a:cubicBezTo>
                <a:cubicBezTo>
                  <a:pt x="134248" y="233552"/>
                  <a:pt x="115235" y="234088"/>
                  <a:pt x="96489" y="234356"/>
                </a:cubicBezTo>
                <a:cubicBezTo>
                  <a:pt x="96489" y="256314"/>
                  <a:pt x="96489" y="276934"/>
                  <a:pt x="96489" y="299161"/>
                </a:cubicBezTo>
                <a:cubicBezTo>
                  <a:pt x="117645" y="299161"/>
                  <a:pt x="137997" y="299161"/>
                  <a:pt x="158349" y="299161"/>
                </a:cubicBezTo>
                <a:cubicBezTo>
                  <a:pt x="158349" y="322190"/>
                  <a:pt x="158349" y="345488"/>
                  <a:pt x="158349" y="368518"/>
                </a:cubicBezTo>
                <a:cubicBezTo>
                  <a:pt x="134248" y="368518"/>
                  <a:pt x="110147" y="368518"/>
                  <a:pt x="85778" y="368250"/>
                </a:cubicBezTo>
                <a:lnTo>
                  <a:pt x="85778" y="367697"/>
                </a:lnTo>
                <a:lnTo>
                  <a:pt x="85778" y="368251"/>
                </a:lnTo>
                <a:cubicBezTo>
                  <a:pt x="78815" y="368519"/>
                  <a:pt x="71585" y="368786"/>
                  <a:pt x="64622" y="368786"/>
                </a:cubicBezTo>
                <a:cubicBezTo>
                  <a:pt x="44806" y="368786"/>
                  <a:pt x="30078" y="354861"/>
                  <a:pt x="28739" y="335045"/>
                </a:cubicBezTo>
                <a:cubicBezTo>
                  <a:pt x="28471" y="332635"/>
                  <a:pt x="28739" y="329957"/>
                  <a:pt x="28739" y="327547"/>
                </a:cubicBezTo>
                <a:cubicBezTo>
                  <a:pt x="28739" y="241854"/>
                  <a:pt x="28739" y="155894"/>
                  <a:pt x="29007" y="70201"/>
                </a:cubicBezTo>
                <a:cubicBezTo>
                  <a:pt x="29007" y="63239"/>
                  <a:pt x="30346" y="56008"/>
                  <a:pt x="32756" y="49581"/>
                </a:cubicBezTo>
                <a:cubicBezTo>
                  <a:pt x="38111" y="35924"/>
                  <a:pt x="48823" y="28694"/>
                  <a:pt x="63552" y="28426"/>
                </a:cubicBezTo>
                <a:lnTo>
                  <a:pt x="85935" y="28959"/>
                </a:lnTo>
                <a:close/>
                <a:moveTo>
                  <a:pt x="16153" y="24141"/>
                </a:moveTo>
                <a:cubicBezTo>
                  <a:pt x="17492" y="27355"/>
                  <a:pt x="18831" y="29229"/>
                  <a:pt x="18295" y="30300"/>
                </a:cubicBezTo>
                <a:cubicBezTo>
                  <a:pt x="15618" y="37530"/>
                  <a:pt x="12939" y="44761"/>
                  <a:pt x="9726" y="51991"/>
                </a:cubicBezTo>
                <a:cubicBezTo>
                  <a:pt x="9191" y="53330"/>
                  <a:pt x="6245" y="54937"/>
                  <a:pt x="4905" y="54669"/>
                </a:cubicBezTo>
                <a:cubicBezTo>
                  <a:pt x="3566" y="54401"/>
                  <a:pt x="1692" y="51455"/>
                  <a:pt x="1960" y="50117"/>
                </a:cubicBezTo>
                <a:cubicBezTo>
                  <a:pt x="4102" y="40744"/>
                  <a:pt x="7048" y="31907"/>
                  <a:pt x="16153" y="24141"/>
                </a:cubicBezTo>
                <a:close/>
                <a:moveTo>
                  <a:pt x="175220" y="6467"/>
                </a:moveTo>
                <a:cubicBezTo>
                  <a:pt x="183254" y="9949"/>
                  <a:pt x="191020" y="13965"/>
                  <a:pt x="198518" y="17982"/>
                </a:cubicBezTo>
                <a:cubicBezTo>
                  <a:pt x="199857" y="18517"/>
                  <a:pt x="200392" y="20660"/>
                  <a:pt x="201464" y="22802"/>
                </a:cubicBezTo>
                <a:cubicBezTo>
                  <a:pt x="198785" y="23873"/>
                  <a:pt x="196376" y="26016"/>
                  <a:pt x="194769" y="25480"/>
                </a:cubicBezTo>
                <a:cubicBezTo>
                  <a:pt x="187003" y="22266"/>
                  <a:pt x="179505" y="18785"/>
                  <a:pt x="172275" y="14768"/>
                </a:cubicBezTo>
                <a:cubicBezTo>
                  <a:pt x="170935" y="14233"/>
                  <a:pt x="170132" y="11019"/>
                  <a:pt x="170668" y="9413"/>
                </a:cubicBezTo>
                <a:cubicBezTo>
                  <a:pt x="171203" y="8074"/>
                  <a:pt x="174149" y="5932"/>
                  <a:pt x="175220" y="6467"/>
                </a:cubicBezTo>
                <a:close/>
                <a:moveTo>
                  <a:pt x="52070" y="1045"/>
                </a:moveTo>
                <a:cubicBezTo>
                  <a:pt x="54581" y="1179"/>
                  <a:pt x="57259" y="2585"/>
                  <a:pt x="60071" y="7003"/>
                </a:cubicBezTo>
                <a:cubicBezTo>
                  <a:pt x="48556" y="9146"/>
                  <a:pt x="39986" y="15573"/>
                  <a:pt x="27668" y="15305"/>
                </a:cubicBezTo>
                <a:cubicBezTo>
                  <a:pt x="31417" y="5664"/>
                  <a:pt x="38647" y="4593"/>
                  <a:pt x="45074" y="2719"/>
                </a:cubicBezTo>
                <a:cubicBezTo>
                  <a:pt x="47216" y="2049"/>
                  <a:pt x="49560" y="911"/>
                  <a:pt x="52070" y="1045"/>
                </a:cubicBezTo>
                <a:close/>
                <a:moveTo>
                  <a:pt x="138801" y="308"/>
                </a:moveTo>
                <a:cubicBezTo>
                  <a:pt x="142550" y="308"/>
                  <a:pt x="146299" y="-495"/>
                  <a:pt x="149780" y="576"/>
                </a:cubicBezTo>
                <a:cubicBezTo>
                  <a:pt x="151923" y="1112"/>
                  <a:pt x="153262" y="4057"/>
                  <a:pt x="155136" y="6200"/>
                </a:cubicBezTo>
                <a:cubicBezTo>
                  <a:pt x="153262" y="7539"/>
                  <a:pt x="151387" y="9949"/>
                  <a:pt x="149513" y="9949"/>
                </a:cubicBezTo>
                <a:cubicBezTo>
                  <a:pt x="142014" y="9949"/>
                  <a:pt x="134784" y="9146"/>
                  <a:pt x="127286" y="8342"/>
                </a:cubicBezTo>
                <a:cubicBezTo>
                  <a:pt x="125679" y="8075"/>
                  <a:pt x="124340" y="6200"/>
                  <a:pt x="123001" y="4861"/>
                </a:cubicBezTo>
                <a:cubicBezTo>
                  <a:pt x="124340" y="3254"/>
                  <a:pt x="125679" y="844"/>
                  <a:pt x="127554" y="576"/>
                </a:cubicBezTo>
                <a:cubicBezTo>
                  <a:pt x="131303" y="-227"/>
                  <a:pt x="135319" y="41"/>
                  <a:pt x="138801" y="308"/>
                </a:cubicBezTo>
                <a:close/>
                <a:moveTo>
                  <a:pt x="80155" y="308"/>
                </a:moveTo>
                <a:cubicBezTo>
                  <a:pt x="87653" y="41"/>
                  <a:pt x="95151" y="-227"/>
                  <a:pt x="102650" y="308"/>
                </a:cubicBezTo>
                <a:cubicBezTo>
                  <a:pt x="104257" y="308"/>
                  <a:pt x="105863" y="2183"/>
                  <a:pt x="107202" y="3789"/>
                </a:cubicBezTo>
                <a:cubicBezTo>
                  <a:pt x="107470" y="4057"/>
                  <a:pt x="106399" y="6735"/>
                  <a:pt x="105863" y="6735"/>
                </a:cubicBezTo>
                <a:cubicBezTo>
                  <a:pt x="100507" y="7538"/>
                  <a:pt x="95419" y="8342"/>
                  <a:pt x="90063" y="8342"/>
                </a:cubicBezTo>
                <a:cubicBezTo>
                  <a:pt x="85243" y="8074"/>
                  <a:pt x="79084" y="10752"/>
                  <a:pt x="75335" y="3522"/>
                </a:cubicBezTo>
                <a:cubicBezTo>
                  <a:pt x="76942" y="2450"/>
                  <a:pt x="78549" y="308"/>
                  <a:pt x="80155" y="30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4"/>
          <p:cNvSpPr/>
          <p:nvPr/>
        </p:nvSpPr>
        <p:spPr>
          <a:xfrm>
            <a:off x="1433197" y="232963"/>
            <a:ext cx="321067" cy="398437"/>
          </a:xfrm>
          <a:custGeom>
            <a:avLst/>
            <a:gdLst/>
            <a:ahLst/>
            <a:cxnLst/>
            <a:rect l="l" t="t" r="r" b="b"/>
            <a:pathLst>
              <a:path w="321067" h="398437" extrusionOk="0">
                <a:moveTo>
                  <a:pt x="111550" y="390570"/>
                </a:moveTo>
                <a:cubicBezTo>
                  <a:pt x="112354" y="390570"/>
                  <a:pt x="113157" y="394319"/>
                  <a:pt x="113960" y="397264"/>
                </a:cubicBezTo>
                <a:cubicBezTo>
                  <a:pt x="102981" y="398335"/>
                  <a:pt x="93073" y="399675"/>
                  <a:pt x="82897" y="396193"/>
                </a:cubicBezTo>
                <a:cubicBezTo>
                  <a:pt x="83432" y="394319"/>
                  <a:pt x="83700" y="392177"/>
                  <a:pt x="83968" y="392177"/>
                </a:cubicBezTo>
                <a:cubicBezTo>
                  <a:pt x="93073" y="391373"/>
                  <a:pt x="102445" y="390838"/>
                  <a:pt x="111550" y="390570"/>
                </a:cubicBezTo>
                <a:close/>
                <a:moveTo>
                  <a:pt x="148037" y="389531"/>
                </a:moveTo>
                <a:cubicBezTo>
                  <a:pt x="153192" y="389498"/>
                  <a:pt x="158414" y="390167"/>
                  <a:pt x="163769" y="392711"/>
                </a:cubicBezTo>
                <a:cubicBezTo>
                  <a:pt x="158146" y="400209"/>
                  <a:pt x="152255" y="397532"/>
                  <a:pt x="147166" y="398067"/>
                </a:cubicBezTo>
                <a:cubicBezTo>
                  <a:pt x="142615" y="398335"/>
                  <a:pt x="138062" y="398067"/>
                  <a:pt x="133510" y="397532"/>
                </a:cubicBezTo>
                <a:cubicBezTo>
                  <a:pt x="132439" y="397532"/>
                  <a:pt x="130832" y="395389"/>
                  <a:pt x="130564" y="394318"/>
                </a:cubicBezTo>
                <a:cubicBezTo>
                  <a:pt x="130564" y="392979"/>
                  <a:pt x="131903" y="390569"/>
                  <a:pt x="132706" y="390569"/>
                </a:cubicBezTo>
                <a:cubicBezTo>
                  <a:pt x="137794" y="390301"/>
                  <a:pt x="142882" y="389564"/>
                  <a:pt x="148037" y="389531"/>
                </a:cubicBezTo>
                <a:close/>
                <a:moveTo>
                  <a:pt x="39784" y="385750"/>
                </a:moveTo>
                <a:cubicBezTo>
                  <a:pt x="48620" y="387892"/>
                  <a:pt x="57457" y="390302"/>
                  <a:pt x="67633" y="392980"/>
                </a:cubicBezTo>
                <a:cubicBezTo>
                  <a:pt x="57457" y="400478"/>
                  <a:pt x="44604" y="398603"/>
                  <a:pt x="32821" y="387892"/>
                </a:cubicBezTo>
                <a:cubicBezTo>
                  <a:pt x="36302" y="386821"/>
                  <a:pt x="38177" y="385482"/>
                  <a:pt x="39784" y="385750"/>
                </a:cubicBezTo>
                <a:close/>
                <a:moveTo>
                  <a:pt x="209294" y="378787"/>
                </a:moveTo>
                <a:cubicBezTo>
                  <a:pt x="208490" y="383340"/>
                  <a:pt x="208758" y="386821"/>
                  <a:pt x="207687" y="387089"/>
                </a:cubicBezTo>
                <a:cubicBezTo>
                  <a:pt x="199385" y="390035"/>
                  <a:pt x="190816" y="392444"/>
                  <a:pt x="181979" y="394855"/>
                </a:cubicBezTo>
                <a:cubicBezTo>
                  <a:pt x="181176" y="395123"/>
                  <a:pt x="178498" y="392444"/>
                  <a:pt x="178230" y="391105"/>
                </a:cubicBezTo>
                <a:cubicBezTo>
                  <a:pt x="178230" y="389499"/>
                  <a:pt x="179837" y="386821"/>
                  <a:pt x="181176" y="386553"/>
                </a:cubicBezTo>
                <a:cubicBezTo>
                  <a:pt x="190013" y="383875"/>
                  <a:pt x="198582" y="381733"/>
                  <a:pt x="209294" y="378787"/>
                </a:cubicBezTo>
                <a:close/>
                <a:moveTo>
                  <a:pt x="245714" y="356561"/>
                </a:moveTo>
                <a:cubicBezTo>
                  <a:pt x="246517" y="356025"/>
                  <a:pt x="249463" y="356828"/>
                  <a:pt x="249998" y="357900"/>
                </a:cubicBezTo>
                <a:cubicBezTo>
                  <a:pt x="250802" y="359506"/>
                  <a:pt x="251337" y="362452"/>
                  <a:pt x="250534" y="363255"/>
                </a:cubicBezTo>
                <a:cubicBezTo>
                  <a:pt x="243035" y="369950"/>
                  <a:pt x="235538" y="376377"/>
                  <a:pt x="223487" y="379323"/>
                </a:cubicBezTo>
                <a:cubicBezTo>
                  <a:pt x="223487" y="375574"/>
                  <a:pt x="222952" y="372895"/>
                  <a:pt x="223487" y="372360"/>
                </a:cubicBezTo>
                <a:cubicBezTo>
                  <a:pt x="230717" y="367004"/>
                  <a:pt x="238215" y="361649"/>
                  <a:pt x="245714" y="356561"/>
                </a:cubicBezTo>
                <a:close/>
                <a:moveTo>
                  <a:pt x="7649" y="349866"/>
                </a:moveTo>
                <a:cubicBezTo>
                  <a:pt x="13005" y="358435"/>
                  <a:pt x="18093" y="367005"/>
                  <a:pt x="23448" y="375574"/>
                </a:cubicBezTo>
                <a:cubicBezTo>
                  <a:pt x="18628" y="379858"/>
                  <a:pt x="15950" y="377716"/>
                  <a:pt x="13807" y="374235"/>
                </a:cubicBezTo>
                <a:cubicBezTo>
                  <a:pt x="9255" y="367005"/>
                  <a:pt x="2828" y="360577"/>
                  <a:pt x="4435" y="351473"/>
                </a:cubicBezTo>
                <a:cubicBezTo>
                  <a:pt x="5238" y="350937"/>
                  <a:pt x="6577" y="350401"/>
                  <a:pt x="7649" y="349866"/>
                </a:cubicBezTo>
                <a:close/>
                <a:moveTo>
                  <a:pt x="277848" y="322552"/>
                </a:moveTo>
                <a:cubicBezTo>
                  <a:pt x="279991" y="320410"/>
                  <a:pt x="284008" y="322819"/>
                  <a:pt x="284008" y="325765"/>
                </a:cubicBezTo>
                <a:cubicBezTo>
                  <a:pt x="284008" y="331121"/>
                  <a:pt x="269815" y="347188"/>
                  <a:pt x="264191" y="347991"/>
                </a:cubicBezTo>
                <a:cubicBezTo>
                  <a:pt x="263120" y="348527"/>
                  <a:pt x="262049" y="347188"/>
                  <a:pt x="260174" y="345849"/>
                </a:cubicBezTo>
                <a:cubicBezTo>
                  <a:pt x="263923" y="336209"/>
                  <a:pt x="270885" y="329514"/>
                  <a:pt x="277848" y="322552"/>
                </a:cubicBezTo>
                <a:close/>
                <a:moveTo>
                  <a:pt x="1490" y="301664"/>
                </a:moveTo>
                <a:cubicBezTo>
                  <a:pt x="9523" y="308359"/>
                  <a:pt x="10327" y="323623"/>
                  <a:pt x="3364" y="333799"/>
                </a:cubicBezTo>
                <a:cubicBezTo>
                  <a:pt x="-1188" y="323623"/>
                  <a:pt x="-385" y="313179"/>
                  <a:pt x="1490" y="301664"/>
                </a:cubicBezTo>
                <a:close/>
                <a:moveTo>
                  <a:pt x="303288" y="276224"/>
                </a:moveTo>
                <a:cubicBezTo>
                  <a:pt x="304627" y="281044"/>
                  <a:pt x="306501" y="283990"/>
                  <a:pt x="305698" y="285864"/>
                </a:cubicBezTo>
                <a:cubicBezTo>
                  <a:pt x="303288" y="292827"/>
                  <a:pt x="300074" y="299789"/>
                  <a:pt x="296861" y="306216"/>
                </a:cubicBezTo>
                <a:cubicBezTo>
                  <a:pt x="296058" y="307823"/>
                  <a:pt x="293112" y="308358"/>
                  <a:pt x="290970" y="309430"/>
                </a:cubicBezTo>
                <a:cubicBezTo>
                  <a:pt x="290167" y="307287"/>
                  <a:pt x="287756" y="304877"/>
                  <a:pt x="288292" y="303538"/>
                </a:cubicBezTo>
                <a:cubicBezTo>
                  <a:pt x="292309" y="295237"/>
                  <a:pt x="293915" y="285596"/>
                  <a:pt x="303288" y="276224"/>
                </a:cubicBezTo>
                <a:close/>
                <a:moveTo>
                  <a:pt x="171001" y="264977"/>
                </a:moveTo>
                <a:cubicBezTo>
                  <a:pt x="172875" y="264441"/>
                  <a:pt x="175285" y="266048"/>
                  <a:pt x="177427" y="266584"/>
                </a:cubicBezTo>
                <a:cubicBezTo>
                  <a:pt x="176624" y="268726"/>
                  <a:pt x="176624" y="271939"/>
                  <a:pt x="175017" y="272743"/>
                </a:cubicBezTo>
                <a:cubicBezTo>
                  <a:pt x="168858" y="275956"/>
                  <a:pt x="162164" y="278367"/>
                  <a:pt x="154933" y="281313"/>
                </a:cubicBezTo>
                <a:cubicBezTo>
                  <a:pt x="152523" y="279170"/>
                  <a:pt x="149845" y="277831"/>
                  <a:pt x="149041" y="275688"/>
                </a:cubicBezTo>
                <a:cubicBezTo>
                  <a:pt x="148774" y="274885"/>
                  <a:pt x="151452" y="271672"/>
                  <a:pt x="153326" y="270868"/>
                </a:cubicBezTo>
                <a:cubicBezTo>
                  <a:pt x="158950" y="268458"/>
                  <a:pt x="164841" y="266584"/>
                  <a:pt x="171001" y="264977"/>
                </a:cubicBezTo>
                <a:close/>
                <a:moveTo>
                  <a:pt x="118513" y="259889"/>
                </a:moveTo>
                <a:cubicBezTo>
                  <a:pt x="120120" y="261763"/>
                  <a:pt x="121994" y="263638"/>
                  <a:pt x="123333" y="265780"/>
                </a:cubicBezTo>
                <a:cubicBezTo>
                  <a:pt x="124137" y="266584"/>
                  <a:pt x="124137" y="268191"/>
                  <a:pt x="123869" y="267655"/>
                </a:cubicBezTo>
                <a:cubicBezTo>
                  <a:pt x="128421" y="271136"/>
                  <a:pt x="134581" y="274082"/>
                  <a:pt x="134313" y="275956"/>
                </a:cubicBezTo>
                <a:cubicBezTo>
                  <a:pt x="133509" y="283186"/>
                  <a:pt x="126547" y="279705"/>
                  <a:pt x="121994" y="280240"/>
                </a:cubicBezTo>
                <a:cubicBezTo>
                  <a:pt x="120120" y="280508"/>
                  <a:pt x="117978" y="279705"/>
                  <a:pt x="114764" y="279170"/>
                </a:cubicBezTo>
                <a:cubicBezTo>
                  <a:pt x="114496" y="274617"/>
                  <a:pt x="113425" y="270333"/>
                  <a:pt x="113961" y="266048"/>
                </a:cubicBezTo>
                <a:cubicBezTo>
                  <a:pt x="114229" y="263906"/>
                  <a:pt x="116907" y="261763"/>
                  <a:pt x="118513" y="259889"/>
                </a:cubicBezTo>
                <a:close/>
                <a:moveTo>
                  <a:pt x="954" y="252391"/>
                </a:moveTo>
                <a:cubicBezTo>
                  <a:pt x="4703" y="255872"/>
                  <a:pt x="7648" y="257479"/>
                  <a:pt x="7648" y="259086"/>
                </a:cubicBezTo>
                <a:cubicBezTo>
                  <a:pt x="7916" y="267388"/>
                  <a:pt x="7380" y="275689"/>
                  <a:pt x="6845" y="283722"/>
                </a:cubicBezTo>
                <a:cubicBezTo>
                  <a:pt x="6845" y="284526"/>
                  <a:pt x="4435" y="285061"/>
                  <a:pt x="954" y="286668"/>
                </a:cubicBezTo>
                <a:cubicBezTo>
                  <a:pt x="954" y="274885"/>
                  <a:pt x="954" y="265245"/>
                  <a:pt x="954" y="252391"/>
                </a:cubicBezTo>
                <a:close/>
                <a:moveTo>
                  <a:pt x="314535" y="232574"/>
                </a:moveTo>
                <a:cubicBezTo>
                  <a:pt x="316141" y="234984"/>
                  <a:pt x="317748" y="237394"/>
                  <a:pt x="318284" y="238465"/>
                </a:cubicBezTo>
                <a:cubicBezTo>
                  <a:pt x="316677" y="246767"/>
                  <a:pt x="315338" y="252658"/>
                  <a:pt x="313999" y="258817"/>
                </a:cubicBezTo>
                <a:cubicBezTo>
                  <a:pt x="313196" y="262298"/>
                  <a:pt x="311589" y="265780"/>
                  <a:pt x="307572" y="264173"/>
                </a:cubicBezTo>
                <a:cubicBezTo>
                  <a:pt x="305966" y="263637"/>
                  <a:pt x="304894" y="259620"/>
                  <a:pt x="305162" y="257210"/>
                </a:cubicBezTo>
                <a:cubicBezTo>
                  <a:pt x="305698" y="251051"/>
                  <a:pt x="306769" y="244892"/>
                  <a:pt x="308643" y="239001"/>
                </a:cubicBezTo>
                <a:cubicBezTo>
                  <a:pt x="309447" y="236591"/>
                  <a:pt x="312392" y="234716"/>
                  <a:pt x="314535" y="232574"/>
                </a:cubicBezTo>
                <a:close/>
                <a:moveTo>
                  <a:pt x="197779" y="226951"/>
                </a:moveTo>
                <a:cubicBezTo>
                  <a:pt x="199118" y="229629"/>
                  <a:pt x="201527" y="231771"/>
                  <a:pt x="200992" y="233378"/>
                </a:cubicBezTo>
                <a:cubicBezTo>
                  <a:pt x="198582" y="240876"/>
                  <a:pt x="195369" y="248106"/>
                  <a:pt x="191888" y="255069"/>
                </a:cubicBezTo>
                <a:cubicBezTo>
                  <a:pt x="191352" y="256140"/>
                  <a:pt x="187871" y="256943"/>
                  <a:pt x="186800" y="256140"/>
                </a:cubicBezTo>
                <a:cubicBezTo>
                  <a:pt x="185460" y="255336"/>
                  <a:pt x="184121" y="252391"/>
                  <a:pt x="184390" y="251052"/>
                </a:cubicBezTo>
                <a:cubicBezTo>
                  <a:pt x="187067" y="244090"/>
                  <a:pt x="190013" y="237127"/>
                  <a:pt x="192958" y="230432"/>
                </a:cubicBezTo>
                <a:cubicBezTo>
                  <a:pt x="193762" y="229093"/>
                  <a:pt x="195637" y="228558"/>
                  <a:pt x="197779" y="226951"/>
                </a:cubicBezTo>
                <a:close/>
                <a:moveTo>
                  <a:pt x="119585" y="207403"/>
                </a:moveTo>
                <a:cubicBezTo>
                  <a:pt x="120924" y="209010"/>
                  <a:pt x="122798" y="210081"/>
                  <a:pt x="122798" y="211420"/>
                </a:cubicBezTo>
                <a:cubicBezTo>
                  <a:pt x="123066" y="219989"/>
                  <a:pt x="123334" y="228826"/>
                  <a:pt x="123066" y="237395"/>
                </a:cubicBezTo>
                <a:cubicBezTo>
                  <a:pt x="123066" y="239002"/>
                  <a:pt x="121192" y="241412"/>
                  <a:pt x="119585" y="241947"/>
                </a:cubicBezTo>
                <a:cubicBezTo>
                  <a:pt x="118246" y="242215"/>
                  <a:pt x="114765" y="240341"/>
                  <a:pt x="114765" y="239537"/>
                </a:cubicBezTo>
                <a:cubicBezTo>
                  <a:pt x="114497" y="229897"/>
                  <a:pt x="114765" y="219989"/>
                  <a:pt x="115300" y="210349"/>
                </a:cubicBezTo>
                <a:cubicBezTo>
                  <a:pt x="115568" y="209277"/>
                  <a:pt x="117979" y="208474"/>
                  <a:pt x="119585" y="207403"/>
                </a:cubicBezTo>
                <a:close/>
                <a:moveTo>
                  <a:pt x="3364" y="206599"/>
                </a:moveTo>
                <a:cubicBezTo>
                  <a:pt x="9523" y="211955"/>
                  <a:pt x="10326" y="227219"/>
                  <a:pt x="4435" y="238467"/>
                </a:cubicBezTo>
                <a:cubicBezTo>
                  <a:pt x="-1189" y="229629"/>
                  <a:pt x="-1189" y="215436"/>
                  <a:pt x="3364" y="206599"/>
                </a:cubicBezTo>
                <a:close/>
                <a:moveTo>
                  <a:pt x="311322" y="186247"/>
                </a:moveTo>
                <a:cubicBezTo>
                  <a:pt x="317481" y="183569"/>
                  <a:pt x="320427" y="185444"/>
                  <a:pt x="320695" y="189996"/>
                </a:cubicBezTo>
                <a:cubicBezTo>
                  <a:pt x="321230" y="196958"/>
                  <a:pt x="321230" y="204189"/>
                  <a:pt x="320427" y="211151"/>
                </a:cubicBezTo>
                <a:cubicBezTo>
                  <a:pt x="320159" y="213294"/>
                  <a:pt x="317213" y="214900"/>
                  <a:pt x="315339" y="216775"/>
                </a:cubicBezTo>
                <a:cubicBezTo>
                  <a:pt x="314000" y="214900"/>
                  <a:pt x="311590" y="213294"/>
                  <a:pt x="311590" y="211419"/>
                </a:cubicBezTo>
                <a:cubicBezTo>
                  <a:pt x="311054" y="202850"/>
                  <a:pt x="311322" y="194281"/>
                  <a:pt x="311322" y="186247"/>
                </a:cubicBezTo>
                <a:close/>
                <a:moveTo>
                  <a:pt x="200725" y="185176"/>
                </a:moveTo>
                <a:cubicBezTo>
                  <a:pt x="202332" y="185176"/>
                  <a:pt x="204741" y="187050"/>
                  <a:pt x="205277" y="188390"/>
                </a:cubicBezTo>
                <a:cubicBezTo>
                  <a:pt x="206080" y="192139"/>
                  <a:pt x="206080" y="196155"/>
                  <a:pt x="206348" y="200440"/>
                </a:cubicBezTo>
                <a:cubicBezTo>
                  <a:pt x="205813" y="204189"/>
                  <a:pt x="205813" y="207938"/>
                  <a:pt x="205009" y="211419"/>
                </a:cubicBezTo>
                <a:cubicBezTo>
                  <a:pt x="204474" y="212758"/>
                  <a:pt x="202064" y="214633"/>
                  <a:pt x="200457" y="214633"/>
                </a:cubicBezTo>
                <a:cubicBezTo>
                  <a:pt x="199118" y="214633"/>
                  <a:pt x="196708" y="212222"/>
                  <a:pt x="196708" y="210884"/>
                </a:cubicBezTo>
                <a:cubicBezTo>
                  <a:pt x="196440" y="203385"/>
                  <a:pt x="196440" y="195887"/>
                  <a:pt x="196708" y="188657"/>
                </a:cubicBezTo>
                <a:cubicBezTo>
                  <a:pt x="196708" y="187318"/>
                  <a:pt x="199385" y="185176"/>
                  <a:pt x="200725" y="185176"/>
                </a:cubicBezTo>
                <a:close/>
                <a:moveTo>
                  <a:pt x="118513" y="157594"/>
                </a:moveTo>
                <a:cubicBezTo>
                  <a:pt x="120388" y="158397"/>
                  <a:pt x="122798" y="160271"/>
                  <a:pt x="123065" y="162146"/>
                </a:cubicBezTo>
                <a:cubicBezTo>
                  <a:pt x="123869" y="166163"/>
                  <a:pt x="123333" y="170180"/>
                  <a:pt x="123333" y="174464"/>
                </a:cubicBezTo>
                <a:cubicBezTo>
                  <a:pt x="123333" y="178213"/>
                  <a:pt x="123869" y="181962"/>
                  <a:pt x="123065" y="185711"/>
                </a:cubicBezTo>
                <a:cubicBezTo>
                  <a:pt x="122798" y="187586"/>
                  <a:pt x="120388" y="189461"/>
                  <a:pt x="118513" y="190263"/>
                </a:cubicBezTo>
                <a:cubicBezTo>
                  <a:pt x="117442" y="190531"/>
                  <a:pt x="114229" y="188121"/>
                  <a:pt x="114229" y="187050"/>
                </a:cubicBezTo>
                <a:cubicBezTo>
                  <a:pt x="113961" y="178481"/>
                  <a:pt x="113961" y="169644"/>
                  <a:pt x="114229" y="161075"/>
                </a:cubicBezTo>
                <a:cubicBezTo>
                  <a:pt x="114229" y="159736"/>
                  <a:pt x="117442" y="157326"/>
                  <a:pt x="118513" y="157594"/>
                </a:cubicBezTo>
                <a:close/>
                <a:moveTo>
                  <a:pt x="2293" y="156255"/>
                </a:moveTo>
                <a:cubicBezTo>
                  <a:pt x="5238" y="158665"/>
                  <a:pt x="6845" y="159201"/>
                  <a:pt x="6845" y="160004"/>
                </a:cubicBezTo>
                <a:cubicBezTo>
                  <a:pt x="7381" y="168573"/>
                  <a:pt x="7916" y="177143"/>
                  <a:pt x="7916" y="185712"/>
                </a:cubicBezTo>
                <a:cubicBezTo>
                  <a:pt x="7916" y="186783"/>
                  <a:pt x="5238" y="188390"/>
                  <a:pt x="3631" y="188925"/>
                </a:cubicBezTo>
                <a:cubicBezTo>
                  <a:pt x="2828" y="189193"/>
                  <a:pt x="686" y="187051"/>
                  <a:pt x="686" y="185712"/>
                </a:cubicBezTo>
                <a:cubicBezTo>
                  <a:pt x="150" y="176875"/>
                  <a:pt x="-921" y="167234"/>
                  <a:pt x="2293" y="156255"/>
                </a:cubicBezTo>
                <a:close/>
                <a:moveTo>
                  <a:pt x="185996" y="143401"/>
                </a:moveTo>
                <a:cubicBezTo>
                  <a:pt x="187603" y="142866"/>
                  <a:pt x="190816" y="142866"/>
                  <a:pt x="191352" y="143669"/>
                </a:cubicBezTo>
                <a:cubicBezTo>
                  <a:pt x="195369" y="150631"/>
                  <a:pt x="198850" y="158130"/>
                  <a:pt x="202599" y="165628"/>
                </a:cubicBezTo>
                <a:cubicBezTo>
                  <a:pt x="200457" y="168038"/>
                  <a:pt x="199386" y="169912"/>
                  <a:pt x="198047" y="170448"/>
                </a:cubicBezTo>
                <a:cubicBezTo>
                  <a:pt x="196976" y="170984"/>
                  <a:pt x="194298" y="169912"/>
                  <a:pt x="193762" y="168841"/>
                </a:cubicBezTo>
                <a:cubicBezTo>
                  <a:pt x="190281" y="161879"/>
                  <a:pt x="187335" y="154648"/>
                  <a:pt x="184389" y="147418"/>
                </a:cubicBezTo>
                <a:cubicBezTo>
                  <a:pt x="183854" y="146347"/>
                  <a:pt x="184925" y="143669"/>
                  <a:pt x="185996" y="143401"/>
                </a:cubicBezTo>
                <a:close/>
                <a:moveTo>
                  <a:pt x="304895" y="136974"/>
                </a:moveTo>
                <a:cubicBezTo>
                  <a:pt x="308912" y="137242"/>
                  <a:pt x="310786" y="136974"/>
                  <a:pt x="311322" y="137509"/>
                </a:cubicBezTo>
                <a:cubicBezTo>
                  <a:pt x="317749" y="145811"/>
                  <a:pt x="317749" y="155719"/>
                  <a:pt x="318017" y="165628"/>
                </a:cubicBezTo>
                <a:cubicBezTo>
                  <a:pt x="318017" y="166699"/>
                  <a:pt x="315874" y="168842"/>
                  <a:pt x="314804" y="168842"/>
                </a:cubicBezTo>
                <a:cubicBezTo>
                  <a:pt x="312929" y="168574"/>
                  <a:pt x="310251" y="167502"/>
                  <a:pt x="309983" y="166163"/>
                </a:cubicBezTo>
                <a:cubicBezTo>
                  <a:pt x="307841" y="156791"/>
                  <a:pt x="306502" y="147685"/>
                  <a:pt x="304895" y="136974"/>
                </a:cubicBezTo>
                <a:close/>
                <a:moveTo>
                  <a:pt x="154129" y="119032"/>
                </a:moveTo>
                <a:cubicBezTo>
                  <a:pt x="163234" y="119567"/>
                  <a:pt x="171536" y="122781"/>
                  <a:pt x="179837" y="130280"/>
                </a:cubicBezTo>
                <a:cubicBezTo>
                  <a:pt x="177159" y="132422"/>
                  <a:pt x="175552" y="134564"/>
                  <a:pt x="174749" y="134296"/>
                </a:cubicBezTo>
                <a:cubicBezTo>
                  <a:pt x="166448" y="131886"/>
                  <a:pt x="158414" y="129208"/>
                  <a:pt x="150380" y="126262"/>
                </a:cubicBezTo>
                <a:cubicBezTo>
                  <a:pt x="149577" y="125995"/>
                  <a:pt x="148774" y="122781"/>
                  <a:pt x="149309" y="121978"/>
                </a:cubicBezTo>
                <a:cubicBezTo>
                  <a:pt x="150380" y="120639"/>
                  <a:pt x="152523" y="119032"/>
                  <a:pt x="154129" y="119032"/>
                </a:cubicBezTo>
                <a:close/>
                <a:moveTo>
                  <a:pt x="123837" y="117793"/>
                </a:moveTo>
                <a:cubicBezTo>
                  <a:pt x="127552" y="117626"/>
                  <a:pt x="131502" y="118229"/>
                  <a:pt x="133243" y="119567"/>
                </a:cubicBezTo>
                <a:cubicBezTo>
                  <a:pt x="136188" y="121978"/>
                  <a:pt x="135920" y="124923"/>
                  <a:pt x="132975" y="126530"/>
                </a:cubicBezTo>
                <a:cubicBezTo>
                  <a:pt x="130564" y="128136"/>
                  <a:pt x="127351" y="128136"/>
                  <a:pt x="125209" y="128672"/>
                </a:cubicBezTo>
                <a:cubicBezTo>
                  <a:pt x="123602" y="132957"/>
                  <a:pt x="122263" y="136438"/>
                  <a:pt x="121192" y="139652"/>
                </a:cubicBezTo>
                <a:cubicBezTo>
                  <a:pt x="114765" y="138848"/>
                  <a:pt x="113694" y="135099"/>
                  <a:pt x="113962" y="131350"/>
                </a:cubicBezTo>
                <a:cubicBezTo>
                  <a:pt x="114230" y="127601"/>
                  <a:pt x="114230" y="123852"/>
                  <a:pt x="115836" y="120639"/>
                </a:cubicBezTo>
                <a:cubicBezTo>
                  <a:pt x="116640" y="118898"/>
                  <a:pt x="120121" y="117961"/>
                  <a:pt x="123837" y="117793"/>
                </a:cubicBezTo>
                <a:close/>
                <a:moveTo>
                  <a:pt x="2293" y="108588"/>
                </a:moveTo>
                <a:cubicBezTo>
                  <a:pt x="9524" y="116622"/>
                  <a:pt x="10059" y="132421"/>
                  <a:pt x="3096" y="140991"/>
                </a:cubicBezTo>
                <a:cubicBezTo>
                  <a:pt x="-385" y="130547"/>
                  <a:pt x="-921" y="120371"/>
                  <a:pt x="2293" y="108588"/>
                </a:cubicBezTo>
                <a:close/>
                <a:moveTo>
                  <a:pt x="98698" y="98955"/>
                </a:moveTo>
                <a:lnTo>
                  <a:pt x="98698" y="99216"/>
                </a:lnTo>
                <a:cubicBezTo>
                  <a:pt x="93074" y="102697"/>
                  <a:pt x="95484" y="108321"/>
                  <a:pt x="95484" y="112873"/>
                </a:cubicBezTo>
                <a:cubicBezTo>
                  <a:pt x="95216" y="170716"/>
                  <a:pt x="95484" y="228558"/>
                  <a:pt x="95484" y="286400"/>
                </a:cubicBezTo>
                <a:cubicBezTo>
                  <a:pt x="95484" y="290417"/>
                  <a:pt x="95752" y="294434"/>
                  <a:pt x="96020" y="298986"/>
                </a:cubicBezTo>
                <a:lnTo>
                  <a:pt x="103517" y="300538"/>
                </a:lnTo>
                <a:lnTo>
                  <a:pt x="103517" y="300058"/>
                </a:lnTo>
                <a:cubicBezTo>
                  <a:pt x="115568" y="299790"/>
                  <a:pt x="127618" y="299254"/>
                  <a:pt x="139669" y="299522"/>
                </a:cubicBezTo>
                <a:lnTo>
                  <a:pt x="185646" y="288719"/>
                </a:lnTo>
                <a:lnTo>
                  <a:pt x="185646" y="288007"/>
                </a:lnTo>
                <a:cubicBezTo>
                  <a:pt x="202785" y="274617"/>
                  <a:pt x="212693" y="256675"/>
                  <a:pt x="217781" y="235788"/>
                </a:cubicBezTo>
                <a:cubicBezTo>
                  <a:pt x="222066" y="217311"/>
                  <a:pt x="223137" y="198833"/>
                  <a:pt x="220994" y="180088"/>
                </a:cubicBezTo>
                <a:cubicBezTo>
                  <a:pt x="217513" y="150363"/>
                  <a:pt x="206266" y="124656"/>
                  <a:pt x="180826" y="107250"/>
                </a:cubicBezTo>
                <a:lnTo>
                  <a:pt x="180845" y="107088"/>
                </a:lnTo>
                <a:lnTo>
                  <a:pt x="136990" y="99483"/>
                </a:lnTo>
                <a:close/>
                <a:moveTo>
                  <a:pt x="290971" y="92789"/>
                </a:moveTo>
                <a:cubicBezTo>
                  <a:pt x="293113" y="92254"/>
                  <a:pt x="296594" y="92789"/>
                  <a:pt x="297397" y="93860"/>
                </a:cubicBezTo>
                <a:cubicBezTo>
                  <a:pt x="301146" y="101091"/>
                  <a:pt x="304092" y="108856"/>
                  <a:pt x="307573" y="116890"/>
                </a:cubicBezTo>
                <a:cubicBezTo>
                  <a:pt x="305966" y="118764"/>
                  <a:pt x="304895" y="121174"/>
                  <a:pt x="303021" y="121978"/>
                </a:cubicBezTo>
                <a:cubicBezTo>
                  <a:pt x="301950" y="122513"/>
                  <a:pt x="299272" y="120639"/>
                  <a:pt x="298469" y="119300"/>
                </a:cubicBezTo>
                <a:cubicBezTo>
                  <a:pt x="294987" y="112337"/>
                  <a:pt x="292041" y="105107"/>
                  <a:pt x="289096" y="97877"/>
                </a:cubicBezTo>
                <a:cubicBezTo>
                  <a:pt x="288560" y="96538"/>
                  <a:pt x="289899" y="93057"/>
                  <a:pt x="290971" y="92789"/>
                </a:cubicBezTo>
                <a:close/>
                <a:moveTo>
                  <a:pt x="3097" y="60118"/>
                </a:moveTo>
                <a:cubicBezTo>
                  <a:pt x="11398" y="70562"/>
                  <a:pt x="7113" y="80202"/>
                  <a:pt x="7649" y="89039"/>
                </a:cubicBezTo>
                <a:cubicBezTo>
                  <a:pt x="7649" y="90110"/>
                  <a:pt x="4704" y="91717"/>
                  <a:pt x="1222" y="95198"/>
                </a:cubicBezTo>
                <a:cubicBezTo>
                  <a:pt x="418" y="81808"/>
                  <a:pt x="-1188" y="72169"/>
                  <a:pt x="3097" y="60118"/>
                </a:cubicBezTo>
                <a:close/>
                <a:moveTo>
                  <a:pt x="271153" y="54227"/>
                </a:moveTo>
                <a:cubicBezTo>
                  <a:pt x="275974" y="59850"/>
                  <a:pt x="280526" y="65742"/>
                  <a:pt x="284811" y="71900"/>
                </a:cubicBezTo>
                <a:cubicBezTo>
                  <a:pt x="285615" y="73239"/>
                  <a:pt x="284275" y="76185"/>
                  <a:pt x="284008" y="78327"/>
                </a:cubicBezTo>
                <a:cubicBezTo>
                  <a:pt x="281865" y="78060"/>
                  <a:pt x="278652" y="78327"/>
                  <a:pt x="277581" y="76988"/>
                </a:cubicBezTo>
                <a:cubicBezTo>
                  <a:pt x="271689" y="70561"/>
                  <a:pt x="266601" y="63599"/>
                  <a:pt x="261245" y="56369"/>
                </a:cubicBezTo>
                <a:cubicBezTo>
                  <a:pt x="264726" y="51013"/>
                  <a:pt x="267940" y="50746"/>
                  <a:pt x="271153" y="54227"/>
                </a:cubicBezTo>
                <a:close/>
                <a:moveTo>
                  <a:pt x="143685" y="27984"/>
                </a:moveTo>
                <a:cubicBezTo>
                  <a:pt x="158145" y="28520"/>
                  <a:pt x="172606" y="28252"/>
                  <a:pt x="185995" y="34679"/>
                </a:cubicBezTo>
                <a:lnTo>
                  <a:pt x="185988" y="36197"/>
                </a:lnTo>
                <a:lnTo>
                  <a:pt x="231438" y="59048"/>
                </a:lnTo>
                <a:cubicBezTo>
                  <a:pt x="256343" y="79400"/>
                  <a:pt x="271607" y="106179"/>
                  <a:pt x="280980" y="136706"/>
                </a:cubicBezTo>
                <a:cubicBezTo>
                  <a:pt x="287139" y="156255"/>
                  <a:pt x="290084" y="176607"/>
                  <a:pt x="289816" y="196959"/>
                </a:cubicBezTo>
                <a:cubicBezTo>
                  <a:pt x="289281" y="243018"/>
                  <a:pt x="279640" y="286935"/>
                  <a:pt x="248309" y="323354"/>
                </a:cubicBezTo>
                <a:cubicBezTo>
                  <a:pt x="239204" y="333798"/>
                  <a:pt x="229296" y="342368"/>
                  <a:pt x="216978" y="349062"/>
                </a:cubicBezTo>
                <a:lnTo>
                  <a:pt x="191050" y="361420"/>
                </a:lnTo>
                <a:lnTo>
                  <a:pt x="191352" y="362720"/>
                </a:lnTo>
                <a:cubicBezTo>
                  <a:pt x="180641" y="365130"/>
                  <a:pt x="169929" y="368879"/>
                  <a:pt x="159217" y="369415"/>
                </a:cubicBezTo>
                <a:lnTo>
                  <a:pt x="103517" y="369147"/>
                </a:lnTo>
                <a:lnTo>
                  <a:pt x="103517" y="369147"/>
                </a:lnTo>
                <a:cubicBezTo>
                  <a:pt x="89057" y="369415"/>
                  <a:pt x="74329" y="369950"/>
                  <a:pt x="59868" y="369682"/>
                </a:cubicBezTo>
                <a:cubicBezTo>
                  <a:pt x="45140" y="369147"/>
                  <a:pt x="31750" y="356561"/>
                  <a:pt x="29072" y="341565"/>
                </a:cubicBezTo>
                <a:cubicBezTo>
                  <a:pt x="28269" y="337548"/>
                  <a:pt x="28269" y="333263"/>
                  <a:pt x="28269" y="329247"/>
                </a:cubicBezTo>
                <a:cubicBezTo>
                  <a:pt x="28269" y="243018"/>
                  <a:pt x="28269" y="156523"/>
                  <a:pt x="28269" y="70295"/>
                </a:cubicBezTo>
                <a:cubicBezTo>
                  <a:pt x="28269" y="56370"/>
                  <a:pt x="31483" y="43516"/>
                  <a:pt x="44068" y="35482"/>
                </a:cubicBezTo>
                <a:cubicBezTo>
                  <a:pt x="48889" y="32537"/>
                  <a:pt x="54780" y="30126"/>
                  <a:pt x="60136" y="29859"/>
                </a:cubicBezTo>
                <a:lnTo>
                  <a:pt x="98161" y="30123"/>
                </a:lnTo>
                <a:lnTo>
                  <a:pt x="98161" y="29859"/>
                </a:lnTo>
                <a:cubicBezTo>
                  <a:pt x="113425" y="29055"/>
                  <a:pt x="128421" y="27448"/>
                  <a:pt x="143685" y="27984"/>
                </a:cubicBezTo>
                <a:close/>
                <a:moveTo>
                  <a:pt x="228575" y="22093"/>
                </a:moveTo>
                <a:cubicBezTo>
                  <a:pt x="235538" y="25574"/>
                  <a:pt x="242500" y="29323"/>
                  <a:pt x="248927" y="33339"/>
                </a:cubicBezTo>
                <a:cubicBezTo>
                  <a:pt x="252944" y="36285"/>
                  <a:pt x="255622" y="40034"/>
                  <a:pt x="249195" y="45122"/>
                </a:cubicBezTo>
                <a:cubicBezTo>
                  <a:pt x="240626" y="39231"/>
                  <a:pt x="232056" y="33072"/>
                  <a:pt x="222416" y="26377"/>
                </a:cubicBezTo>
                <a:cubicBezTo>
                  <a:pt x="225629" y="24235"/>
                  <a:pt x="227772" y="21825"/>
                  <a:pt x="228575" y="22093"/>
                </a:cubicBezTo>
                <a:close/>
                <a:moveTo>
                  <a:pt x="20235" y="18344"/>
                </a:moveTo>
                <a:cubicBezTo>
                  <a:pt x="21038" y="17808"/>
                  <a:pt x="23180" y="19147"/>
                  <a:pt x="25858" y="20219"/>
                </a:cubicBezTo>
                <a:cubicBezTo>
                  <a:pt x="20503" y="28788"/>
                  <a:pt x="15950" y="36286"/>
                  <a:pt x="11130" y="43516"/>
                </a:cubicBezTo>
                <a:cubicBezTo>
                  <a:pt x="10327" y="44587"/>
                  <a:pt x="8184" y="45390"/>
                  <a:pt x="6845" y="44855"/>
                </a:cubicBezTo>
                <a:cubicBezTo>
                  <a:pt x="5774" y="44319"/>
                  <a:pt x="3899" y="42177"/>
                  <a:pt x="4435" y="41374"/>
                </a:cubicBezTo>
                <a:cubicBezTo>
                  <a:pt x="7649" y="32269"/>
                  <a:pt x="12469" y="24235"/>
                  <a:pt x="20235" y="18344"/>
                </a:cubicBezTo>
                <a:close/>
                <a:moveTo>
                  <a:pt x="185194" y="4419"/>
                </a:moveTo>
                <a:cubicBezTo>
                  <a:pt x="192960" y="6561"/>
                  <a:pt x="200994" y="8971"/>
                  <a:pt x="208491" y="11382"/>
                </a:cubicBezTo>
                <a:cubicBezTo>
                  <a:pt x="210098" y="12185"/>
                  <a:pt x="210902" y="14059"/>
                  <a:pt x="212776" y="16469"/>
                </a:cubicBezTo>
                <a:cubicBezTo>
                  <a:pt x="209563" y="17808"/>
                  <a:pt x="207153" y="19950"/>
                  <a:pt x="205278" y="19415"/>
                </a:cubicBezTo>
                <a:cubicBezTo>
                  <a:pt x="198047" y="17808"/>
                  <a:pt x="191085" y="15398"/>
                  <a:pt x="184122" y="12720"/>
                </a:cubicBezTo>
                <a:cubicBezTo>
                  <a:pt x="182516" y="12185"/>
                  <a:pt x="181444" y="9239"/>
                  <a:pt x="180909" y="7097"/>
                </a:cubicBezTo>
                <a:cubicBezTo>
                  <a:pt x="180909" y="6294"/>
                  <a:pt x="184122" y="4151"/>
                  <a:pt x="185194" y="4419"/>
                </a:cubicBezTo>
                <a:close/>
                <a:moveTo>
                  <a:pt x="136723" y="669"/>
                </a:moveTo>
                <a:cubicBezTo>
                  <a:pt x="144489" y="402"/>
                  <a:pt x="152255" y="134"/>
                  <a:pt x="160289" y="669"/>
                </a:cubicBezTo>
                <a:cubicBezTo>
                  <a:pt x="162163" y="937"/>
                  <a:pt x="164038" y="4150"/>
                  <a:pt x="165912" y="6025"/>
                </a:cubicBezTo>
                <a:cubicBezTo>
                  <a:pt x="164038" y="7364"/>
                  <a:pt x="162431" y="9507"/>
                  <a:pt x="160289" y="9775"/>
                </a:cubicBezTo>
                <a:cubicBezTo>
                  <a:pt x="156004" y="10042"/>
                  <a:pt x="151720" y="9507"/>
                  <a:pt x="147703" y="9507"/>
                </a:cubicBezTo>
                <a:cubicBezTo>
                  <a:pt x="143953" y="9507"/>
                  <a:pt x="140204" y="10042"/>
                  <a:pt x="136723" y="9239"/>
                </a:cubicBezTo>
                <a:cubicBezTo>
                  <a:pt x="135117" y="8971"/>
                  <a:pt x="133242" y="6025"/>
                  <a:pt x="132707" y="4150"/>
                </a:cubicBezTo>
                <a:cubicBezTo>
                  <a:pt x="132439" y="3347"/>
                  <a:pt x="135117" y="669"/>
                  <a:pt x="136723" y="669"/>
                </a:cubicBezTo>
                <a:close/>
                <a:moveTo>
                  <a:pt x="90396" y="402"/>
                </a:moveTo>
                <a:cubicBezTo>
                  <a:pt x="97359" y="-134"/>
                  <a:pt x="104589" y="-134"/>
                  <a:pt x="111551" y="402"/>
                </a:cubicBezTo>
                <a:cubicBezTo>
                  <a:pt x="113158" y="402"/>
                  <a:pt x="116104" y="3080"/>
                  <a:pt x="116104" y="4687"/>
                </a:cubicBezTo>
                <a:cubicBezTo>
                  <a:pt x="116104" y="6293"/>
                  <a:pt x="113694" y="9507"/>
                  <a:pt x="112355" y="9507"/>
                </a:cubicBezTo>
                <a:cubicBezTo>
                  <a:pt x="104856" y="10042"/>
                  <a:pt x="97359" y="10042"/>
                  <a:pt x="90128" y="9507"/>
                </a:cubicBezTo>
                <a:cubicBezTo>
                  <a:pt x="88254" y="8971"/>
                  <a:pt x="86379" y="6561"/>
                  <a:pt x="83701" y="4419"/>
                </a:cubicBezTo>
                <a:cubicBezTo>
                  <a:pt x="86647" y="2544"/>
                  <a:pt x="88522" y="402"/>
                  <a:pt x="90396" y="402"/>
                </a:cubicBezTo>
                <a:close/>
                <a:moveTo>
                  <a:pt x="57457" y="134"/>
                </a:moveTo>
                <a:cubicBezTo>
                  <a:pt x="60938" y="-402"/>
                  <a:pt x="64687" y="1473"/>
                  <a:pt x="68436" y="2276"/>
                </a:cubicBezTo>
                <a:cubicBezTo>
                  <a:pt x="68169" y="3615"/>
                  <a:pt x="68169" y="4954"/>
                  <a:pt x="68169" y="6025"/>
                </a:cubicBezTo>
                <a:cubicBezTo>
                  <a:pt x="66294" y="7096"/>
                  <a:pt x="64419" y="8971"/>
                  <a:pt x="62277" y="9239"/>
                </a:cubicBezTo>
                <a:cubicBezTo>
                  <a:pt x="55850" y="10310"/>
                  <a:pt x="49423" y="11113"/>
                  <a:pt x="42996" y="11916"/>
                </a:cubicBezTo>
                <a:cubicBezTo>
                  <a:pt x="41658" y="12184"/>
                  <a:pt x="39515" y="11381"/>
                  <a:pt x="38712" y="10310"/>
                </a:cubicBezTo>
                <a:cubicBezTo>
                  <a:pt x="38176" y="9239"/>
                  <a:pt x="38444" y="6293"/>
                  <a:pt x="38980" y="6025"/>
                </a:cubicBezTo>
                <a:cubicBezTo>
                  <a:pt x="45139" y="3883"/>
                  <a:pt x="51030" y="1205"/>
                  <a:pt x="57457" y="1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4"/>
          <p:cNvSpPr/>
          <p:nvPr/>
        </p:nvSpPr>
        <p:spPr>
          <a:xfrm>
            <a:off x="3951165" y="223437"/>
            <a:ext cx="279330" cy="416558"/>
          </a:xfrm>
          <a:custGeom>
            <a:avLst/>
            <a:gdLst/>
            <a:ahLst/>
            <a:cxnLst/>
            <a:rect l="l" t="t" r="r" b="b"/>
            <a:pathLst>
              <a:path w="279330" h="416558" extrusionOk="0">
                <a:moveTo>
                  <a:pt x="117503" y="403980"/>
                </a:moveTo>
                <a:cubicBezTo>
                  <a:pt x="124491" y="403980"/>
                  <a:pt x="131198" y="404819"/>
                  <a:pt x="138186" y="405377"/>
                </a:cubicBezTo>
                <a:cubicBezTo>
                  <a:pt x="141819" y="405657"/>
                  <a:pt x="146011" y="406775"/>
                  <a:pt x="144893" y="411247"/>
                </a:cubicBezTo>
                <a:cubicBezTo>
                  <a:pt x="144055" y="413483"/>
                  <a:pt x="140142" y="415439"/>
                  <a:pt x="139024" y="416558"/>
                </a:cubicBezTo>
                <a:cubicBezTo>
                  <a:pt x="130080" y="415439"/>
                  <a:pt x="123093" y="414881"/>
                  <a:pt x="116385" y="413483"/>
                </a:cubicBezTo>
                <a:cubicBezTo>
                  <a:pt x="114149" y="412924"/>
                  <a:pt x="112473" y="409849"/>
                  <a:pt x="110516" y="408173"/>
                </a:cubicBezTo>
                <a:cubicBezTo>
                  <a:pt x="112752" y="406775"/>
                  <a:pt x="114988" y="404260"/>
                  <a:pt x="117503" y="403980"/>
                </a:cubicBezTo>
                <a:close/>
                <a:moveTo>
                  <a:pt x="188773" y="396154"/>
                </a:moveTo>
                <a:cubicBezTo>
                  <a:pt x="189891" y="395875"/>
                  <a:pt x="192407" y="397272"/>
                  <a:pt x="192686" y="398390"/>
                </a:cubicBezTo>
                <a:cubicBezTo>
                  <a:pt x="192966" y="400067"/>
                  <a:pt x="192686" y="403701"/>
                  <a:pt x="191569" y="403980"/>
                </a:cubicBezTo>
                <a:cubicBezTo>
                  <a:pt x="183743" y="407613"/>
                  <a:pt x="175078" y="410688"/>
                  <a:pt x="163899" y="414881"/>
                </a:cubicBezTo>
                <a:cubicBezTo>
                  <a:pt x="163340" y="413204"/>
                  <a:pt x="161663" y="411247"/>
                  <a:pt x="161663" y="409290"/>
                </a:cubicBezTo>
                <a:cubicBezTo>
                  <a:pt x="161663" y="407613"/>
                  <a:pt x="162781" y="404539"/>
                  <a:pt x="164179" y="403980"/>
                </a:cubicBezTo>
                <a:cubicBezTo>
                  <a:pt x="172284" y="400906"/>
                  <a:pt x="180668" y="398390"/>
                  <a:pt x="188773" y="396154"/>
                </a:cubicBezTo>
                <a:close/>
                <a:moveTo>
                  <a:pt x="69152" y="385812"/>
                </a:moveTo>
                <a:cubicBezTo>
                  <a:pt x="76698" y="388887"/>
                  <a:pt x="83964" y="392520"/>
                  <a:pt x="91231" y="396154"/>
                </a:cubicBezTo>
                <a:cubicBezTo>
                  <a:pt x="94026" y="397272"/>
                  <a:pt x="93747" y="397551"/>
                  <a:pt x="91511" y="407054"/>
                </a:cubicBezTo>
                <a:cubicBezTo>
                  <a:pt x="81170" y="401185"/>
                  <a:pt x="71946" y="395874"/>
                  <a:pt x="60487" y="389446"/>
                </a:cubicBezTo>
                <a:cubicBezTo>
                  <a:pt x="65239" y="387210"/>
                  <a:pt x="67754" y="385254"/>
                  <a:pt x="69152" y="385812"/>
                </a:cubicBezTo>
                <a:close/>
                <a:moveTo>
                  <a:pt x="232654" y="365969"/>
                </a:moveTo>
                <a:cubicBezTo>
                  <a:pt x="236287" y="375192"/>
                  <a:pt x="233772" y="379384"/>
                  <a:pt x="220636" y="388608"/>
                </a:cubicBezTo>
                <a:cubicBezTo>
                  <a:pt x="216444" y="391403"/>
                  <a:pt x="211972" y="396993"/>
                  <a:pt x="206382" y="387769"/>
                </a:cubicBezTo>
                <a:cubicBezTo>
                  <a:pt x="214767" y="380782"/>
                  <a:pt x="223151" y="373795"/>
                  <a:pt x="232654" y="365969"/>
                </a:cubicBezTo>
                <a:close/>
                <a:moveTo>
                  <a:pt x="26947" y="352833"/>
                </a:moveTo>
                <a:cubicBezTo>
                  <a:pt x="31978" y="348641"/>
                  <a:pt x="35052" y="350318"/>
                  <a:pt x="36450" y="353672"/>
                </a:cubicBezTo>
                <a:cubicBezTo>
                  <a:pt x="39803" y="361777"/>
                  <a:pt x="51542" y="364851"/>
                  <a:pt x="51262" y="378546"/>
                </a:cubicBezTo>
                <a:cubicBezTo>
                  <a:pt x="39245" y="371000"/>
                  <a:pt x="32257" y="362895"/>
                  <a:pt x="26947" y="352833"/>
                </a:cubicBezTo>
                <a:close/>
                <a:moveTo>
                  <a:pt x="267312" y="330473"/>
                </a:moveTo>
                <a:cubicBezTo>
                  <a:pt x="262560" y="338859"/>
                  <a:pt x="258368" y="346684"/>
                  <a:pt x="253337" y="354230"/>
                </a:cubicBezTo>
                <a:cubicBezTo>
                  <a:pt x="252220" y="355908"/>
                  <a:pt x="247747" y="357305"/>
                  <a:pt x="245791" y="356467"/>
                </a:cubicBezTo>
                <a:cubicBezTo>
                  <a:pt x="241878" y="355069"/>
                  <a:pt x="243555" y="351715"/>
                  <a:pt x="245232" y="348920"/>
                </a:cubicBezTo>
                <a:cubicBezTo>
                  <a:pt x="248866" y="343051"/>
                  <a:pt x="252499" y="336902"/>
                  <a:pt x="255853" y="331033"/>
                </a:cubicBezTo>
                <a:cubicBezTo>
                  <a:pt x="258089" y="326561"/>
                  <a:pt x="261163" y="326001"/>
                  <a:pt x="267312" y="330473"/>
                </a:cubicBezTo>
                <a:close/>
                <a:moveTo>
                  <a:pt x="11855" y="302244"/>
                </a:moveTo>
                <a:cubicBezTo>
                  <a:pt x="12414" y="303921"/>
                  <a:pt x="13252" y="305877"/>
                  <a:pt x="14091" y="308113"/>
                </a:cubicBezTo>
                <a:cubicBezTo>
                  <a:pt x="16886" y="315380"/>
                  <a:pt x="19681" y="322647"/>
                  <a:pt x="22196" y="329914"/>
                </a:cubicBezTo>
                <a:cubicBezTo>
                  <a:pt x="22755" y="331031"/>
                  <a:pt x="21917" y="333268"/>
                  <a:pt x="21078" y="334385"/>
                </a:cubicBezTo>
                <a:cubicBezTo>
                  <a:pt x="20520" y="335224"/>
                  <a:pt x="18004" y="335504"/>
                  <a:pt x="17724" y="334944"/>
                </a:cubicBezTo>
                <a:cubicBezTo>
                  <a:pt x="14650" y="329355"/>
                  <a:pt x="10737" y="324045"/>
                  <a:pt x="8780" y="318175"/>
                </a:cubicBezTo>
                <a:cubicBezTo>
                  <a:pt x="7103" y="313983"/>
                  <a:pt x="2911" y="308673"/>
                  <a:pt x="11855" y="302244"/>
                </a:cubicBezTo>
                <a:close/>
                <a:moveTo>
                  <a:pt x="274018" y="277928"/>
                </a:moveTo>
                <a:cubicBezTo>
                  <a:pt x="278490" y="278208"/>
                  <a:pt x="279329" y="281841"/>
                  <a:pt x="278490" y="285754"/>
                </a:cubicBezTo>
                <a:cubicBezTo>
                  <a:pt x="277093" y="292461"/>
                  <a:pt x="276254" y="299449"/>
                  <a:pt x="274298" y="305877"/>
                </a:cubicBezTo>
                <a:cubicBezTo>
                  <a:pt x="273739" y="308113"/>
                  <a:pt x="270385" y="309511"/>
                  <a:pt x="268429" y="311188"/>
                </a:cubicBezTo>
                <a:cubicBezTo>
                  <a:pt x="267311" y="308672"/>
                  <a:pt x="265075" y="306156"/>
                  <a:pt x="265075" y="303921"/>
                </a:cubicBezTo>
                <a:cubicBezTo>
                  <a:pt x="265634" y="296933"/>
                  <a:pt x="266752" y="290226"/>
                  <a:pt x="268708" y="283518"/>
                </a:cubicBezTo>
                <a:cubicBezTo>
                  <a:pt x="269268" y="281282"/>
                  <a:pt x="272341" y="277928"/>
                  <a:pt x="274018" y="277928"/>
                </a:cubicBezTo>
                <a:close/>
                <a:moveTo>
                  <a:pt x="123373" y="266190"/>
                </a:moveTo>
                <a:cubicBezTo>
                  <a:pt x="125609" y="266470"/>
                  <a:pt x="128963" y="267867"/>
                  <a:pt x="129242" y="269265"/>
                </a:cubicBezTo>
                <a:cubicBezTo>
                  <a:pt x="130640" y="276532"/>
                  <a:pt x="134553" y="280724"/>
                  <a:pt x="141261" y="283240"/>
                </a:cubicBezTo>
                <a:cubicBezTo>
                  <a:pt x="142938" y="283798"/>
                  <a:pt x="143217" y="287711"/>
                  <a:pt x="144614" y="290506"/>
                </a:cubicBezTo>
                <a:cubicBezTo>
                  <a:pt x="129522" y="292183"/>
                  <a:pt x="119460" y="283519"/>
                  <a:pt x="120578" y="271221"/>
                </a:cubicBezTo>
                <a:cubicBezTo>
                  <a:pt x="120858" y="269265"/>
                  <a:pt x="122534" y="266190"/>
                  <a:pt x="123373" y="266190"/>
                </a:cubicBezTo>
                <a:close/>
                <a:moveTo>
                  <a:pt x="6544" y="252774"/>
                </a:moveTo>
                <a:cubicBezTo>
                  <a:pt x="8221" y="255848"/>
                  <a:pt x="10457" y="258364"/>
                  <a:pt x="10177" y="260041"/>
                </a:cubicBezTo>
                <a:cubicBezTo>
                  <a:pt x="8500" y="268705"/>
                  <a:pt x="14370" y="279046"/>
                  <a:pt x="5426" y="286593"/>
                </a:cubicBezTo>
                <a:cubicBezTo>
                  <a:pt x="-2120" y="275972"/>
                  <a:pt x="-1840" y="265631"/>
                  <a:pt x="6544" y="252774"/>
                </a:cubicBezTo>
                <a:close/>
                <a:moveTo>
                  <a:pt x="154676" y="239359"/>
                </a:moveTo>
                <a:cubicBezTo>
                  <a:pt x="156074" y="241316"/>
                  <a:pt x="158589" y="243272"/>
                  <a:pt x="158589" y="245228"/>
                </a:cubicBezTo>
                <a:cubicBezTo>
                  <a:pt x="159148" y="254172"/>
                  <a:pt x="158869" y="263116"/>
                  <a:pt x="158869" y="271501"/>
                </a:cubicBezTo>
                <a:cubicBezTo>
                  <a:pt x="152441" y="274296"/>
                  <a:pt x="149366" y="272060"/>
                  <a:pt x="149087" y="267308"/>
                </a:cubicBezTo>
                <a:cubicBezTo>
                  <a:pt x="148528" y="260042"/>
                  <a:pt x="148528" y="252495"/>
                  <a:pt x="149366" y="245228"/>
                </a:cubicBezTo>
                <a:cubicBezTo>
                  <a:pt x="149646" y="243272"/>
                  <a:pt x="152999" y="241316"/>
                  <a:pt x="154676" y="239359"/>
                </a:cubicBezTo>
                <a:close/>
                <a:moveTo>
                  <a:pt x="274298" y="227060"/>
                </a:moveTo>
                <a:cubicBezTo>
                  <a:pt x="274857" y="226781"/>
                  <a:pt x="278490" y="229296"/>
                  <a:pt x="278490" y="230694"/>
                </a:cubicBezTo>
                <a:cubicBezTo>
                  <a:pt x="278490" y="240197"/>
                  <a:pt x="278211" y="249699"/>
                  <a:pt x="277652" y="258923"/>
                </a:cubicBezTo>
                <a:cubicBezTo>
                  <a:pt x="277652" y="260041"/>
                  <a:pt x="275975" y="260880"/>
                  <a:pt x="273460" y="262557"/>
                </a:cubicBezTo>
                <a:cubicBezTo>
                  <a:pt x="271783" y="260041"/>
                  <a:pt x="269547" y="258364"/>
                  <a:pt x="269547" y="256687"/>
                </a:cubicBezTo>
                <a:cubicBezTo>
                  <a:pt x="269268" y="248582"/>
                  <a:pt x="268988" y="240197"/>
                  <a:pt x="269547" y="232092"/>
                </a:cubicBezTo>
                <a:cubicBezTo>
                  <a:pt x="269547" y="230135"/>
                  <a:pt x="272341" y="228179"/>
                  <a:pt x="274298" y="227060"/>
                </a:cubicBezTo>
                <a:close/>
                <a:moveTo>
                  <a:pt x="104087" y="219515"/>
                </a:moveTo>
                <a:cubicBezTo>
                  <a:pt x="107161" y="221751"/>
                  <a:pt x="111074" y="223708"/>
                  <a:pt x="113590" y="226502"/>
                </a:cubicBezTo>
                <a:cubicBezTo>
                  <a:pt x="116944" y="230416"/>
                  <a:pt x="119739" y="234887"/>
                  <a:pt x="122254" y="239359"/>
                </a:cubicBezTo>
                <a:cubicBezTo>
                  <a:pt x="123931" y="242434"/>
                  <a:pt x="127285" y="246347"/>
                  <a:pt x="121975" y="249141"/>
                </a:cubicBezTo>
                <a:cubicBezTo>
                  <a:pt x="116944" y="251657"/>
                  <a:pt x="115546" y="246906"/>
                  <a:pt x="113590" y="243831"/>
                </a:cubicBezTo>
                <a:cubicBezTo>
                  <a:pt x="110515" y="239080"/>
                  <a:pt x="106882" y="234887"/>
                  <a:pt x="104087" y="230136"/>
                </a:cubicBezTo>
                <a:cubicBezTo>
                  <a:pt x="102689" y="227620"/>
                  <a:pt x="102410" y="224546"/>
                  <a:pt x="101292" y="221471"/>
                </a:cubicBezTo>
                <a:cubicBezTo>
                  <a:pt x="102131" y="220633"/>
                  <a:pt x="103248" y="220074"/>
                  <a:pt x="104087" y="219515"/>
                </a:cubicBezTo>
                <a:close/>
                <a:moveTo>
                  <a:pt x="39525" y="216440"/>
                </a:moveTo>
                <a:cubicBezTo>
                  <a:pt x="31699" y="224265"/>
                  <a:pt x="24153" y="231252"/>
                  <a:pt x="16607" y="238520"/>
                </a:cubicBezTo>
                <a:cubicBezTo>
                  <a:pt x="9340" y="232091"/>
                  <a:pt x="15768" y="228737"/>
                  <a:pt x="18284" y="225383"/>
                </a:cubicBezTo>
                <a:cubicBezTo>
                  <a:pt x="26110" y="215601"/>
                  <a:pt x="31699" y="213085"/>
                  <a:pt x="39525" y="216440"/>
                </a:cubicBezTo>
                <a:close/>
                <a:moveTo>
                  <a:pt x="70723" y="204491"/>
                </a:moveTo>
                <a:cubicBezTo>
                  <a:pt x="76768" y="205120"/>
                  <a:pt x="82567" y="208334"/>
                  <a:pt x="86201" y="213924"/>
                </a:cubicBezTo>
                <a:cubicBezTo>
                  <a:pt x="75579" y="213085"/>
                  <a:pt x="64680" y="215881"/>
                  <a:pt x="53779" y="210570"/>
                </a:cubicBezTo>
                <a:cubicBezTo>
                  <a:pt x="58391" y="205819"/>
                  <a:pt x="64679" y="203863"/>
                  <a:pt x="70723" y="204491"/>
                </a:cubicBezTo>
                <a:close/>
                <a:moveTo>
                  <a:pt x="154117" y="188491"/>
                </a:moveTo>
                <a:cubicBezTo>
                  <a:pt x="155794" y="190168"/>
                  <a:pt x="158309" y="191565"/>
                  <a:pt x="158588" y="193522"/>
                </a:cubicBezTo>
                <a:cubicBezTo>
                  <a:pt x="159427" y="197435"/>
                  <a:pt x="158868" y="201348"/>
                  <a:pt x="158868" y="205261"/>
                </a:cubicBezTo>
                <a:cubicBezTo>
                  <a:pt x="158868" y="209174"/>
                  <a:pt x="159427" y="213087"/>
                  <a:pt x="158588" y="216720"/>
                </a:cubicBezTo>
                <a:cubicBezTo>
                  <a:pt x="158309" y="218677"/>
                  <a:pt x="156073" y="220633"/>
                  <a:pt x="154676" y="222589"/>
                </a:cubicBezTo>
                <a:cubicBezTo>
                  <a:pt x="152719" y="220633"/>
                  <a:pt x="149365" y="218956"/>
                  <a:pt x="149365" y="216720"/>
                </a:cubicBezTo>
                <a:cubicBezTo>
                  <a:pt x="148806" y="209174"/>
                  <a:pt x="148806" y="201348"/>
                  <a:pt x="149365" y="193522"/>
                </a:cubicBezTo>
                <a:cubicBezTo>
                  <a:pt x="149365" y="191845"/>
                  <a:pt x="152439" y="190168"/>
                  <a:pt x="154117" y="188491"/>
                </a:cubicBezTo>
                <a:close/>
                <a:moveTo>
                  <a:pt x="274298" y="176752"/>
                </a:moveTo>
                <a:cubicBezTo>
                  <a:pt x="275696" y="176752"/>
                  <a:pt x="278212" y="178988"/>
                  <a:pt x="278491" y="180386"/>
                </a:cubicBezTo>
                <a:cubicBezTo>
                  <a:pt x="279050" y="184857"/>
                  <a:pt x="278770" y="189608"/>
                  <a:pt x="278770" y="194360"/>
                </a:cubicBezTo>
                <a:cubicBezTo>
                  <a:pt x="278770" y="198273"/>
                  <a:pt x="279050" y="202186"/>
                  <a:pt x="278491" y="205819"/>
                </a:cubicBezTo>
                <a:cubicBezTo>
                  <a:pt x="278212" y="207496"/>
                  <a:pt x="275416" y="210291"/>
                  <a:pt x="274578" y="210012"/>
                </a:cubicBezTo>
                <a:cubicBezTo>
                  <a:pt x="272621" y="209453"/>
                  <a:pt x="269547" y="207217"/>
                  <a:pt x="269547" y="205819"/>
                </a:cubicBezTo>
                <a:cubicBezTo>
                  <a:pt x="268988" y="197155"/>
                  <a:pt x="269267" y="188770"/>
                  <a:pt x="269827" y="180106"/>
                </a:cubicBezTo>
                <a:cubicBezTo>
                  <a:pt x="269827" y="178709"/>
                  <a:pt x="272621" y="176473"/>
                  <a:pt x="274298" y="176752"/>
                </a:cubicBezTo>
                <a:close/>
                <a:moveTo>
                  <a:pt x="154956" y="137343"/>
                </a:moveTo>
                <a:cubicBezTo>
                  <a:pt x="156354" y="137622"/>
                  <a:pt x="158310" y="140138"/>
                  <a:pt x="158589" y="141815"/>
                </a:cubicBezTo>
                <a:cubicBezTo>
                  <a:pt x="159148" y="146846"/>
                  <a:pt x="158869" y="151877"/>
                  <a:pt x="158589" y="156349"/>
                </a:cubicBezTo>
                <a:cubicBezTo>
                  <a:pt x="158589" y="160262"/>
                  <a:pt x="158869" y="164175"/>
                  <a:pt x="158310" y="167808"/>
                </a:cubicBezTo>
                <a:cubicBezTo>
                  <a:pt x="158031" y="168926"/>
                  <a:pt x="156074" y="171162"/>
                  <a:pt x="154956" y="170883"/>
                </a:cubicBezTo>
                <a:cubicBezTo>
                  <a:pt x="153279" y="170883"/>
                  <a:pt x="149925" y="169485"/>
                  <a:pt x="149925" y="168367"/>
                </a:cubicBezTo>
                <a:cubicBezTo>
                  <a:pt x="149646" y="159144"/>
                  <a:pt x="149366" y="149641"/>
                  <a:pt x="149925" y="140138"/>
                </a:cubicBezTo>
                <a:cubicBezTo>
                  <a:pt x="149925" y="139020"/>
                  <a:pt x="153279" y="137064"/>
                  <a:pt x="154956" y="137343"/>
                </a:cubicBezTo>
                <a:close/>
                <a:moveTo>
                  <a:pt x="273739" y="123648"/>
                </a:moveTo>
                <a:cubicBezTo>
                  <a:pt x="275696" y="126164"/>
                  <a:pt x="278770" y="128400"/>
                  <a:pt x="278770" y="130356"/>
                </a:cubicBezTo>
                <a:cubicBezTo>
                  <a:pt x="278211" y="140138"/>
                  <a:pt x="281845" y="150759"/>
                  <a:pt x="274857" y="161659"/>
                </a:cubicBezTo>
                <a:cubicBezTo>
                  <a:pt x="267590" y="151318"/>
                  <a:pt x="267311" y="133990"/>
                  <a:pt x="273739" y="123648"/>
                </a:cubicBezTo>
                <a:close/>
                <a:moveTo>
                  <a:pt x="154117" y="87314"/>
                </a:moveTo>
                <a:cubicBezTo>
                  <a:pt x="156073" y="88152"/>
                  <a:pt x="158309" y="90109"/>
                  <a:pt x="158589" y="92065"/>
                </a:cubicBezTo>
                <a:cubicBezTo>
                  <a:pt x="159427" y="96258"/>
                  <a:pt x="158868" y="100450"/>
                  <a:pt x="158868" y="104922"/>
                </a:cubicBezTo>
                <a:cubicBezTo>
                  <a:pt x="158868" y="108835"/>
                  <a:pt x="159148" y="112748"/>
                  <a:pt x="158589" y="116381"/>
                </a:cubicBezTo>
                <a:cubicBezTo>
                  <a:pt x="158309" y="118059"/>
                  <a:pt x="156073" y="120294"/>
                  <a:pt x="154676" y="120574"/>
                </a:cubicBezTo>
                <a:cubicBezTo>
                  <a:pt x="153278" y="120853"/>
                  <a:pt x="149924" y="118617"/>
                  <a:pt x="149924" y="117500"/>
                </a:cubicBezTo>
                <a:cubicBezTo>
                  <a:pt x="149365" y="108555"/>
                  <a:pt x="149365" y="99612"/>
                  <a:pt x="149645" y="90668"/>
                </a:cubicBezTo>
                <a:cubicBezTo>
                  <a:pt x="149645" y="89271"/>
                  <a:pt x="152999" y="87035"/>
                  <a:pt x="154117" y="87314"/>
                </a:cubicBezTo>
                <a:close/>
                <a:moveTo>
                  <a:pt x="274578" y="74737"/>
                </a:moveTo>
                <a:cubicBezTo>
                  <a:pt x="275976" y="75016"/>
                  <a:pt x="278211" y="77252"/>
                  <a:pt x="278491" y="78929"/>
                </a:cubicBezTo>
                <a:cubicBezTo>
                  <a:pt x="279050" y="83122"/>
                  <a:pt x="278771" y="87594"/>
                  <a:pt x="278771" y="91786"/>
                </a:cubicBezTo>
                <a:cubicBezTo>
                  <a:pt x="279050" y="91506"/>
                  <a:pt x="279050" y="91506"/>
                  <a:pt x="279330" y="91506"/>
                </a:cubicBezTo>
                <a:cubicBezTo>
                  <a:pt x="279050" y="95699"/>
                  <a:pt x="279330" y="100171"/>
                  <a:pt x="278491" y="104363"/>
                </a:cubicBezTo>
                <a:cubicBezTo>
                  <a:pt x="278211" y="106040"/>
                  <a:pt x="275696" y="107997"/>
                  <a:pt x="274298" y="107997"/>
                </a:cubicBezTo>
                <a:cubicBezTo>
                  <a:pt x="272901" y="107997"/>
                  <a:pt x="269827" y="105761"/>
                  <a:pt x="269827" y="104642"/>
                </a:cubicBezTo>
                <a:cubicBezTo>
                  <a:pt x="269547" y="95699"/>
                  <a:pt x="269547" y="86755"/>
                  <a:pt x="269827" y="77811"/>
                </a:cubicBezTo>
                <a:cubicBezTo>
                  <a:pt x="269827" y="76694"/>
                  <a:pt x="272901" y="74458"/>
                  <a:pt x="274578" y="74737"/>
                </a:cubicBezTo>
                <a:close/>
                <a:moveTo>
                  <a:pt x="159707" y="34490"/>
                </a:moveTo>
                <a:cubicBezTo>
                  <a:pt x="161663" y="37844"/>
                  <a:pt x="164178" y="40359"/>
                  <a:pt x="163899" y="42595"/>
                </a:cubicBezTo>
                <a:cubicBezTo>
                  <a:pt x="162781" y="50142"/>
                  <a:pt x="161104" y="57967"/>
                  <a:pt x="158868" y="65235"/>
                </a:cubicBezTo>
                <a:cubicBezTo>
                  <a:pt x="158309" y="67191"/>
                  <a:pt x="155794" y="68868"/>
                  <a:pt x="153838" y="69427"/>
                </a:cubicBezTo>
                <a:cubicBezTo>
                  <a:pt x="152719" y="69707"/>
                  <a:pt x="149645" y="66912"/>
                  <a:pt x="149645" y="65514"/>
                </a:cubicBezTo>
                <a:cubicBezTo>
                  <a:pt x="149925" y="54893"/>
                  <a:pt x="150204" y="43993"/>
                  <a:pt x="159707" y="34490"/>
                </a:cubicBezTo>
                <a:close/>
                <a:moveTo>
                  <a:pt x="219519" y="29739"/>
                </a:moveTo>
                <a:cubicBezTo>
                  <a:pt x="231817" y="31136"/>
                  <a:pt x="244673" y="42595"/>
                  <a:pt x="247748" y="55452"/>
                </a:cubicBezTo>
                <a:cubicBezTo>
                  <a:pt x="249146" y="61880"/>
                  <a:pt x="249983" y="68309"/>
                  <a:pt x="249983" y="74737"/>
                </a:cubicBezTo>
                <a:cubicBezTo>
                  <a:pt x="250263" y="138182"/>
                  <a:pt x="250543" y="201906"/>
                  <a:pt x="249983" y="265351"/>
                </a:cubicBezTo>
                <a:cubicBezTo>
                  <a:pt x="249425" y="311468"/>
                  <a:pt x="231537" y="348920"/>
                  <a:pt x="190451" y="372677"/>
                </a:cubicBezTo>
                <a:lnTo>
                  <a:pt x="143495" y="385181"/>
                </a:lnTo>
                <a:lnTo>
                  <a:pt x="143495" y="385254"/>
                </a:lnTo>
                <a:lnTo>
                  <a:pt x="143286" y="385236"/>
                </a:lnTo>
                <a:lnTo>
                  <a:pt x="143217" y="385255"/>
                </a:lnTo>
                <a:lnTo>
                  <a:pt x="143217" y="385230"/>
                </a:lnTo>
                <a:lnTo>
                  <a:pt x="111354" y="382459"/>
                </a:lnTo>
                <a:cubicBezTo>
                  <a:pt x="101222" y="379525"/>
                  <a:pt x="91650" y="374634"/>
                  <a:pt x="82566" y="367926"/>
                </a:cubicBezTo>
                <a:cubicBezTo>
                  <a:pt x="49027" y="343889"/>
                  <a:pt x="30581" y="311747"/>
                  <a:pt x="30860" y="269823"/>
                </a:cubicBezTo>
                <a:cubicBezTo>
                  <a:pt x="30860" y="258644"/>
                  <a:pt x="35332" y="249421"/>
                  <a:pt x="43437" y="242433"/>
                </a:cubicBezTo>
                <a:cubicBezTo>
                  <a:pt x="52940" y="234327"/>
                  <a:pt x="63840" y="231253"/>
                  <a:pt x="76138" y="236563"/>
                </a:cubicBezTo>
                <a:cubicBezTo>
                  <a:pt x="89274" y="242153"/>
                  <a:pt x="98777" y="250818"/>
                  <a:pt x="99615" y="266469"/>
                </a:cubicBezTo>
                <a:cubicBezTo>
                  <a:pt x="99615" y="267308"/>
                  <a:pt x="99615" y="268146"/>
                  <a:pt x="99615" y="268985"/>
                </a:cubicBezTo>
                <a:cubicBezTo>
                  <a:pt x="101572" y="292742"/>
                  <a:pt x="114708" y="311468"/>
                  <a:pt x="143495" y="312306"/>
                </a:cubicBezTo>
                <a:lnTo>
                  <a:pt x="143495" y="312762"/>
                </a:lnTo>
                <a:lnTo>
                  <a:pt x="143497" y="312307"/>
                </a:lnTo>
                <a:cubicBezTo>
                  <a:pt x="169210" y="306437"/>
                  <a:pt x="179552" y="289108"/>
                  <a:pt x="179552" y="262277"/>
                </a:cubicBezTo>
                <a:cubicBezTo>
                  <a:pt x="179552" y="197435"/>
                  <a:pt x="179552" y="132592"/>
                  <a:pt x="179831" y="67750"/>
                </a:cubicBezTo>
                <a:cubicBezTo>
                  <a:pt x="179831" y="61042"/>
                  <a:pt x="181228" y="53775"/>
                  <a:pt x="184023" y="47905"/>
                </a:cubicBezTo>
                <a:cubicBezTo>
                  <a:pt x="190451" y="33931"/>
                  <a:pt x="203309" y="27782"/>
                  <a:pt x="219519" y="29739"/>
                </a:cubicBezTo>
                <a:close/>
                <a:moveTo>
                  <a:pt x="260603" y="26385"/>
                </a:moveTo>
                <a:cubicBezTo>
                  <a:pt x="261721" y="25547"/>
                  <a:pt x="263956" y="25547"/>
                  <a:pt x="265354" y="26385"/>
                </a:cubicBezTo>
                <a:cubicBezTo>
                  <a:pt x="271503" y="30018"/>
                  <a:pt x="278211" y="49583"/>
                  <a:pt x="275695" y="56570"/>
                </a:cubicBezTo>
                <a:cubicBezTo>
                  <a:pt x="275415" y="56850"/>
                  <a:pt x="274298" y="57409"/>
                  <a:pt x="271503" y="59366"/>
                </a:cubicBezTo>
                <a:cubicBezTo>
                  <a:pt x="267031" y="49304"/>
                  <a:pt x="262559" y="40080"/>
                  <a:pt x="258646" y="30577"/>
                </a:cubicBezTo>
                <a:cubicBezTo>
                  <a:pt x="258087" y="29460"/>
                  <a:pt x="259485" y="27224"/>
                  <a:pt x="260603" y="26385"/>
                </a:cubicBezTo>
                <a:close/>
                <a:moveTo>
                  <a:pt x="199675" y="2907"/>
                </a:moveTo>
                <a:cubicBezTo>
                  <a:pt x="200234" y="4584"/>
                  <a:pt x="200513" y="5981"/>
                  <a:pt x="201072" y="7100"/>
                </a:cubicBezTo>
                <a:cubicBezTo>
                  <a:pt x="199396" y="8776"/>
                  <a:pt x="197998" y="11012"/>
                  <a:pt x="196041" y="12130"/>
                </a:cubicBezTo>
                <a:cubicBezTo>
                  <a:pt x="190731" y="15764"/>
                  <a:pt x="184861" y="18838"/>
                  <a:pt x="179551" y="22192"/>
                </a:cubicBezTo>
                <a:cubicBezTo>
                  <a:pt x="176477" y="24148"/>
                  <a:pt x="173123" y="26384"/>
                  <a:pt x="170607" y="22471"/>
                </a:cubicBezTo>
                <a:cubicBezTo>
                  <a:pt x="168092" y="18838"/>
                  <a:pt x="170607" y="16043"/>
                  <a:pt x="173682" y="13807"/>
                </a:cubicBezTo>
                <a:cubicBezTo>
                  <a:pt x="178713" y="10453"/>
                  <a:pt x="183744" y="6820"/>
                  <a:pt x="189334" y="4304"/>
                </a:cubicBezTo>
                <a:cubicBezTo>
                  <a:pt x="192408" y="2907"/>
                  <a:pt x="196321" y="3466"/>
                  <a:pt x="199675" y="2907"/>
                </a:cubicBezTo>
                <a:close/>
                <a:moveTo>
                  <a:pt x="218960" y="671"/>
                </a:moveTo>
                <a:cubicBezTo>
                  <a:pt x="225667" y="-2403"/>
                  <a:pt x="245512" y="5702"/>
                  <a:pt x="248027" y="12410"/>
                </a:cubicBezTo>
                <a:cubicBezTo>
                  <a:pt x="248586" y="13528"/>
                  <a:pt x="247747" y="14925"/>
                  <a:pt x="247189" y="17721"/>
                </a:cubicBezTo>
                <a:cubicBezTo>
                  <a:pt x="237127" y="14366"/>
                  <a:pt x="228183" y="11851"/>
                  <a:pt x="219239" y="8497"/>
                </a:cubicBezTo>
                <a:cubicBezTo>
                  <a:pt x="218121" y="7938"/>
                  <a:pt x="216724" y="5982"/>
                  <a:pt x="216444" y="4584"/>
                </a:cubicBezTo>
                <a:cubicBezTo>
                  <a:pt x="216444" y="3187"/>
                  <a:pt x="217562" y="1230"/>
                  <a:pt x="218960" y="67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4"/>
          <p:cNvSpPr/>
          <p:nvPr/>
        </p:nvSpPr>
        <p:spPr>
          <a:xfrm>
            <a:off x="4362176" y="222432"/>
            <a:ext cx="336623" cy="417562"/>
          </a:xfrm>
          <a:custGeom>
            <a:avLst/>
            <a:gdLst/>
            <a:ahLst/>
            <a:cxnLst/>
            <a:rect l="l" t="t" r="r" b="b"/>
            <a:pathLst>
              <a:path w="336623" h="417562" extrusionOk="0">
                <a:moveTo>
                  <a:pt x="260697" y="405544"/>
                </a:moveTo>
                <a:cubicBezTo>
                  <a:pt x="268802" y="405544"/>
                  <a:pt x="276907" y="406103"/>
                  <a:pt x="285012" y="406662"/>
                </a:cubicBezTo>
                <a:cubicBezTo>
                  <a:pt x="286690" y="406941"/>
                  <a:pt x="288925" y="408898"/>
                  <a:pt x="289205" y="410296"/>
                </a:cubicBezTo>
                <a:cubicBezTo>
                  <a:pt x="289484" y="411693"/>
                  <a:pt x="287527" y="414488"/>
                  <a:pt x="286130" y="415047"/>
                </a:cubicBezTo>
                <a:cubicBezTo>
                  <a:pt x="281658" y="416165"/>
                  <a:pt x="276907" y="416723"/>
                  <a:pt x="273274" y="417562"/>
                </a:cubicBezTo>
                <a:cubicBezTo>
                  <a:pt x="268243" y="416723"/>
                  <a:pt x="263771" y="416165"/>
                  <a:pt x="259858" y="414767"/>
                </a:cubicBezTo>
                <a:cubicBezTo>
                  <a:pt x="258181" y="414208"/>
                  <a:pt x="256504" y="411134"/>
                  <a:pt x="256504" y="409177"/>
                </a:cubicBezTo>
                <a:cubicBezTo>
                  <a:pt x="256504" y="408060"/>
                  <a:pt x="259299" y="405544"/>
                  <a:pt x="260697" y="405544"/>
                </a:cubicBezTo>
                <a:close/>
                <a:moveTo>
                  <a:pt x="92164" y="404706"/>
                </a:moveTo>
                <a:cubicBezTo>
                  <a:pt x="83499" y="415885"/>
                  <a:pt x="70084" y="418400"/>
                  <a:pt x="57506" y="411972"/>
                </a:cubicBezTo>
                <a:cubicBezTo>
                  <a:pt x="59463" y="410295"/>
                  <a:pt x="61419" y="407501"/>
                  <a:pt x="63096" y="407501"/>
                </a:cubicBezTo>
                <a:cubicBezTo>
                  <a:pt x="72599" y="408060"/>
                  <a:pt x="81543" y="402191"/>
                  <a:pt x="92164" y="404706"/>
                </a:cubicBezTo>
                <a:close/>
                <a:moveTo>
                  <a:pt x="18097" y="384303"/>
                </a:moveTo>
                <a:cubicBezTo>
                  <a:pt x="25923" y="391011"/>
                  <a:pt x="33748" y="397719"/>
                  <a:pt x="43810" y="405824"/>
                </a:cubicBezTo>
                <a:cubicBezTo>
                  <a:pt x="39897" y="407221"/>
                  <a:pt x="37382" y="408898"/>
                  <a:pt x="36264" y="408059"/>
                </a:cubicBezTo>
                <a:cubicBezTo>
                  <a:pt x="29277" y="403029"/>
                  <a:pt x="22568" y="397719"/>
                  <a:pt x="16140" y="392129"/>
                </a:cubicBezTo>
                <a:cubicBezTo>
                  <a:pt x="12507" y="389054"/>
                  <a:pt x="13625" y="386260"/>
                  <a:pt x="18097" y="384303"/>
                </a:cubicBezTo>
                <a:close/>
                <a:moveTo>
                  <a:pt x="326098" y="378992"/>
                </a:moveTo>
                <a:cubicBezTo>
                  <a:pt x="327495" y="378713"/>
                  <a:pt x="328614" y="380390"/>
                  <a:pt x="329731" y="381507"/>
                </a:cubicBezTo>
                <a:cubicBezTo>
                  <a:pt x="329172" y="383464"/>
                  <a:pt x="329172" y="384861"/>
                  <a:pt x="328614" y="385700"/>
                </a:cubicBezTo>
                <a:cubicBezTo>
                  <a:pt x="323303" y="391849"/>
                  <a:pt x="317993" y="398277"/>
                  <a:pt x="312124" y="403867"/>
                </a:cubicBezTo>
                <a:cubicBezTo>
                  <a:pt x="310726" y="404985"/>
                  <a:pt x="306813" y="403587"/>
                  <a:pt x="304018" y="403308"/>
                </a:cubicBezTo>
                <a:cubicBezTo>
                  <a:pt x="304577" y="401072"/>
                  <a:pt x="304298" y="397998"/>
                  <a:pt x="305695" y="396600"/>
                </a:cubicBezTo>
                <a:cubicBezTo>
                  <a:pt x="310447" y="391010"/>
                  <a:pt x="315198" y="385700"/>
                  <a:pt x="320509" y="380669"/>
                </a:cubicBezTo>
                <a:cubicBezTo>
                  <a:pt x="321906" y="379271"/>
                  <a:pt x="324142" y="378713"/>
                  <a:pt x="326098" y="378992"/>
                </a:cubicBezTo>
                <a:close/>
                <a:moveTo>
                  <a:pt x="218214" y="375918"/>
                </a:moveTo>
                <a:cubicBezTo>
                  <a:pt x="220730" y="377036"/>
                  <a:pt x="222127" y="377036"/>
                  <a:pt x="222966" y="377875"/>
                </a:cubicBezTo>
                <a:cubicBezTo>
                  <a:pt x="229394" y="384024"/>
                  <a:pt x="235822" y="390452"/>
                  <a:pt x="241691" y="397159"/>
                </a:cubicBezTo>
                <a:cubicBezTo>
                  <a:pt x="242530" y="397998"/>
                  <a:pt x="242251" y="401072"/>
                  <a:pt x="241412" y="401631"/>
                </a:cubicBezTo>
                <a:cubicBezTo>
                  <a:pt x="240014" y="402749"/>
                  <a:pt x="236661" y="404147"/>
                  <a:pt x="236102" y="403588"/>
                </a:cubicBezTo>
                <a:cubicBezTo>
                  <a:pt x="228835" y="396880"/>
                  <a:pt x="221847" y="390172"/>
                  <a:pt x="215140" y="382905"/>
                </a:cubicBezTo>
                <a:cubicBezTo>
                  <a:pt x="214860" y="382067"/>
                  <a:pt x="217376" y="378434"/>
                  <a:pt x="218214" y="375918"/>
                </a:cubicBezTo>
                <a:close/>
                <a:moveTo>
                  <a:pt x="118993" y="366135"/>
                </a:moveTo>
                <a:cubicBezTo>
                  <a:pt x="124583" y="365856"/>
                  <a:pt x="127378" y="368651"/>
                  <a:pt x="125701" y="372284"/>
                </a:cubicBezTo>
                <a:cubicBezTo>
                  <a:pt x="121789" y="380390"/>
                  <a:pt x="117037" y="387936"/>
                  <a:pt x="112007" y="395203"/>
                </a:cubicBezTo>
                <a:cubicBezTo>
                  <a:pt x="111168" y="396321"/>
                  <a:pt x="107255" y="395482"/>
                  <a:pt x="103342" y="395482"/>
                </a:cubicBezTo>
                <a:cubicBezTo>
                  <a:pt x="109491" y="383743"/>
                  <a:pt x="114242" y="374800"/>
                  <a:pt x="118993" y="366135"/>
                </a:cubicBezTo>
                <a:close/>
                <a:moveTo>
                  <a:pt x="184954" y="339863"/>
                </a:moveTo>
                <a:cubicBezTo>
                  <a:pt x="193898" y="344615"/>
                  <a:pt x="200047" y="351881"/>
                  <a:pt x="205357" y="359427"/>
                </a:cubicBezTo>
                <a:cubicBezTo>
                  <a:pt x="206475" y="361104"/>
                  <a:pt x="205357" y="364458"/>
                  <a:pt x="205078" y="367253"/>
                </a:cubicBezTo>
                <a:cubicBezTo>
                  <a:pt x="202842" y="366694"/>
                  <a:pt x="200047" y="366694"/>
                  <a:pt x="198370" y="365297"/>
                </a:cubicBezTo>
                <a:cubicBezTo>
                  <a:pt x="193060" y="360825"/>
                  <a:pt x="188308" y="355515"/>
                  <a:pt x="183557" y="350484"/>
                </a:cubicBezTo>
                <a:cubicBezTo>
                  <a:pt x="180203" y="347409"/>
                  <a:pt x="179365" y="344056"/>
                  <a:pt x="184954" y="339863"/>
                </a:cubicBezTo>
                <a:close/>
                <a:moveTo>
                  <a:pt x="7476" y="335112"/>
                </a:moveTo>
                <a:cubicBezTo>
                  <a:pt x="8594" y="347410"/>
                  <a:pt x="12786" y="358031"/>
                  <a:pt x="8594" y="372006"/>
                </a:cubicBezTo>
                <a:cubicBezTo>
                  <a:pt x="-1468" y="358031"/>
                  <a:pt x="-1747" y="343497"/>
                  <a:pt x="7476" y="335112"/>
                </a:cubicBezTo>
                <a:close/>
                <a:moveTo>
                  <a:pt x="330850" y="329243"/>
                </a:moveTo>
                <a:cubicBezTo>
                  <a:pt x="332806" y="330640"/>
                  <a:pt x="336160" y="332038"/>
                  <a:pt x="336160" y="333436"/>
                </a:cubicBezTo>
                <a:cubicBezTo>
                  <a:pt x="336720" y="342379"/>
                  <a:pt x="336720" y="351323"/>
                  <a:pt x="336440" y="360267"/>
                </a:cubicBezTo>
                <a:cubicBezTo>
                  <a:pt x="336440" y="361384"/>
                  <a:pt x="333365" y="362503"/>
                  <a:pt x="330011" y="364179"/>
                </a:cubicBezTo>
                <a:cubicBezTo>
                  <a:pt x="328893" y="353000"/>
                  <a:pt x="327775" y="344335"/>
                  <a:pt x="327216" y="335392"/>
                </a:cubicBezTo>
                <a:cubicBezTo>
                  <a:pt x="327216" y="333436"/>
                  <a:pt x="329452" y="331479"/>
                  <a:pt x="330850" y="329243"/>
                </a:cubicBezTo>
                <a:close/>
                <a:moveTo>
                  <a:pt x="124864" y="315827"/>
                </a:moveTo>
                <a:cubicBezTo>
                  <a:pt x="126541" y="315827"/>
                  <a:pt x="129336" y="317784"/>
                  <a:pt x="129615" y="318901"/>
                </a:cubicBezTo>
                <a:cubicBezTo>
                  <a:pt x="130175" y="327845"/>
                  <a:pt x="130175" y="336789"/>
                  <a:pt x="129895" y="345733"/>
                </a:cubicBezTo>
                <a:cubicBezTo>
                  <a:pt x="129895" y="347130"/>
                  <a:pt x="126261" y="349087"/>
                  <a:pt x="124305" y="349366"/>
                </a:cubicBezTo>
                <a:cubicBezTo>
                  <a:pt x="123187" y="349646"/>
                  <a:pt x="120951" y="346851"/>
                  <a:pt x="120671" y="345174"/>
                </a:cubicBezTo>
                <a:cubicBezTo>
                  <a:pt x="119553" y="340981"/>
                  <a:pt x="119833" y="336509"/>
                  <a:pt x="120112" y="332317"/>
                </a:cubicBezTo>
                <a:cubicBezTo>
                  <a:pt x="120112" y="328125"/>
                  <a:pt x="119833" y="323653"/>
                  <a:pt x="120392" y="319460"/>
                </a:cubicBezTo>
                <a:cubicBezTo>
                  <a:pt x="120671" y="318063"/>
                  <a:pt x="123187" y="315827"/>
                  <a:pt x="124864" y="315827"/>
                </a:cubicBezTo>
                <a:close/>
                <a:moveTo>
                  <a:pt x="148621" y="304926"/>
                </a:moveTo>
                <a:cubicBezTo>
                  <a:pt x="154490" y="305206"/>
                  <a:pt x="171818" y="320578"/>
                  <a:pt x="172377" y="326167"/>
                </a:cubicBezTo>
                <a:cubicBezTo>
                  <a:pt x="172657" y="327565"/>
                  <a:pt x="171818" y="329800"/>
                  <a:pt x="170701" y="330639"/>
                </a:cubicBezTo>
                <a:cubicBezTo>
                  <a:pt x="169583" y="331477"/>
                  <a:pt x="167067" y="331477"/>
                  <a:pt x="165949" y="330919"/>
                </a:cubicBezTo>
                <a:cubicBezTo>
                  <a:pt x="157565" y="324211"/>
                  <a:pt x="150577" y="316665"/>
                  <a:pt x="145267" y="307442"/>
                </a:cubicBezTo>
                <a:cubicBezTo>
                  <a:pt x="147223" y="306044"/>
                  <a:pt x="147783" y="304926"/>
                  <a:pt x="148621" y="304926"/>
                </a:cubicBezTo>
                <a:close/>
                <a:moveTo>
                  <a:pt x="306813" y="289554"/>
                </a:moveTo>
                <a:cubicBezTo>
                  <a:pt x="312962" y="295144"/>
                  <a:pt x="318552" y="301293"/>
                  <a:pt x="323583" y="307442"/>
                </a:cubicBezTo>
                <a:cubicBezTo>
                  <a:pt x="324701" y="308839"/>
                  <a:pt x="323862" y="311914"/>
                  <a:pt x="323862" y="314429"/>
                </a:cubicBezTo>
                <a:cubicBezTo>
                  <a:pt x="321347" y="314150"/>
                  <a:pt x="317434" y="315268"/>
                  <a:pt x="316036" y="313870"/>
                </a:cubicBezTo>
                <a:cubicBezTo>
                  <a:pt x="309887" y="307442"/>
                  <a:pt x="304018" y="300455"/>
                  <a:pt x="297869" y="293467"/>
                </a:cubicBezTo>
                <a:cubicBezTo>
                  <a:pt x="300664" y="288437"/>
                  <a:pt x="303739" y="286480"/>
                  <a:pt x="306813" y="289554"/>
                </a:cubicBezTo>
                <a:close/>
                <a:moveTo>
                  <a:pt x="7197" y="283685"/>
                </a:moveTo>
                <a:cubicBezTo>
                  <a:pt x="9713" y="295703"/>
                  <a:pt x="9153" y="306604"/>
                  <a:pt x="7756" y="317224"/>
                </a:cubicBezTo>
                <a:cubicBezTo>
                  <a:pt x="1607" y="318063"/>
                  <a:pt x="768" y="314988"/>
                  <a:pt x="489" y="311075"/>
                </a:cubicBezTo>
                <a:cubicBezTo>
                  <a:pt x="-908" y="296263"/>
                  <a:pt x="489" y="289275"/>
                  <a:pt x="7197" y="283685"/>
                </a:cubicBezTo>
                <a:close/>
                <a:moveTo>
                  <a:pt x="120950" y="277256"/>
                </a:moveTo>
                <a:cubicBezTo>
                  <a:pt x="131292" y="277536"/>
                  <a:pt x="134365" y="284523"/>
                  <a:pt x="139955" y="292628"/>
                </a:cubicBezTo>
                <a:cubicBezTo>
                  <a:pt x="132689" y="294864"/>
                  <a:pt x="127658" y="296541"/>
                  <a:pt x="120950" y="298777"/>
                </a:cubicBezTo>
                <a:cubicBezTo>
                  <a:pt x="120950" y="290951"/>
                  <a:pt x="120950" y="284523"/>
                  <a:pt x="120950" y="277256"/>
                </a:cubicBezTo>
                <a:close/>
                <a:moveTo>
                  <a:pt x="272156" y="253219"/>
                </a:moveTo>
                <a:cubicBezTo>
                  <a:pt x="278585" y="259368"/>
                  <a:pt x="284734" y="266077"/>
                  <a:pt x="290323" y="273064"/>
                </a:cubicBezTo>
                <a:cubicBezTo>
                  <a:pt x="290883" y="273902"/>
                  <a:pt x="288647" y="277536"/>
                  <a:pt x="287808" y="280331"/>
                </a:cubicBezTo>
                <a:cubicBezTo>
                  <a:pt x="285293" y="278934"/>
                  <a:pt x="283895" y="278654"/>
                  <a:pt x="283057" y="277815"/>
                </a:cubicBezTo>
                <a:cubicBezTo>
                  <a:pt x="277188" y="271946"/>
                  <a:pt x="271318" y="266356"/>
                  <a:pt x="266008" y="260207"/>
                </a:cubicBezTo>
                <a:cubicBezTo>
                  <a:pt x="264890" y="259089"/>
                  <a:pt x="264610" y="255176"/>
                  <a:pt x="265449" y="254617"/>
                </a:cubicBezTo>
                <a:cubicBezTo>
                  <a:pt x="267126" y="253499"/>
                  <a:pt x="271039" y="252382"/>
                  <a:pt x="272156" y="253219"/>
                </a:cubicBezTo>
                <a:close/>
                <a:moveTo>
                  <a:pt x="4122" y="233376"/>
                </a:moveTo>
                <a:cubicBezTo>
                  <a:pt x="9712" y="238966"/>
                  <a:pt x="10830" y="254058"/>
                  <a:pt x="5799" y="267195"/>
                </a:cubicBezTo>
                <a:cubicBezTo>
                  <a:pt x="-909" y="258810"/>
                  <a:pt x="-1188" y="242879"/>
                  <a:pt x="4122" y="233376"/>
                </a:cubicBezTo>
                <a:close/>
                <a:moveTo>
                  <a:pt x="234425" y="216048"/>
                </a:moveTo>
                <a:cubicBezTo>
                  <a:pt x="238897" y="216048"/>
                  <a:pt x="256226" y="234215"/>
                  <a:pt x="256226" y="240085"/>
                </a:cubicBezTo>
                <a:cubicBezTo>
                  <a:pt x="254549" y="240644"/>
                  <a:pt x="250636" y="242880"/>
                  <a:pt x="250077" y="242041"/>
                </a:cubicBezTo>
                <a:cubicBezTo>
                  <a:pt x="243090" y="235333"/>
                  <a:pt x="236661" y="228066"/>
                  <a:pt x="230233" y="220520"/>
                </a:cubicBezTo>
                <a:cubicBezTo>
                  <a:pt x="229953" y="220241"/>
                  <a:pt x="232748" y="216328"/>
                  <a:pt x="234425" y="216048"/>
                </a:cubicBezTo>
                <a:close/>
                <a:moveTo>
                  <a:pt x="6917" y="182229"/>
                </a:moveTo>
                <a:cubicBezTo>
                  <a:pt x="8594" y="193409"/>
                  <a:pt x="9992" y="204309"/>
                  <a:pt x="5240" y="215210"/>
                </a:cubicBezTo>
                <a:cubicBezTo>
                  <a:pt x="-1747" y="206266"/>
                  <a:pt x="1048" y="196483"/>
                  <a:pt x="1048" y="186981"/>
                </a:cubicBezTo>
                <a:cubicBezTo>
                  <a:pt x="1048" y="185303"/>
                  <a:pt x="3843" y="183626"/>
                  <a:pt x="6917" y="182229"/>
                </a:cubicBezTo>
                <a:close/>
                <a:moveTo>
                  <a:pt x="220451" y="180552"/>
                </a:moveTo>
                <a:cubicBezTo>
                  <a:pt x="220171" y="183347"/>
                  <a:pt x="219892" y="185862"/>
                  <a:pt x="219333" y="188657"/>
                </a:cubicBezTo>
                <a:cubicBezTo>
                  <a:pt x="219053" y="190055"/>
                  <a:pt x="217656" y="191173"/>
                  <a:pt x="217656" y="191173"/>
                </a:cubicBezTo>
                <a:cubicBezTo>
                  <a:pt x="218774" y="196763"/>
                  <a:pt x="221849" y="203471"/>
                  <a:pt x="220171" y="204868"/>
                </a:cubicBezTo>
                <a:cubicBezTo>
                  <a:pt x="214302" y="209899"/>
                  <a:pt x="211787" y="202353"/>
                  <a:pt x="208153" y="199558"/>
                </a:cubicBezTo>
                <a:cubicBezTo>
                  <a:pt x="206197" y="197880"/>
                  <a:pt x="204799" y="195645"/>
                  <a:pt x="202563" y="192850"/>
                </a:cubicBezTo>
                <a:cubicBezTo>
                  <a:pt x="205638" y="189217"/>
                  <a:pt x="208153" y="185024"/>
                  <a:pt x="211507" y="182229"/>
                </a:cubicBezTo>
                <a:cubicBezTo>
                  <a:pt x="213743" y="180552"/>
                  <a:pt x="217377" y="181111"/>
                  <a:pt x="220451" y="180552"/>
                </a:cubicBezTo>
                <a:close/>
                <a:moveTo>
                  <a:pt x="252417" y="141772"/>
                </a:moveTo>
                <a:cubicBezTo>
                  <a:pt x="253780" y="142122"/>
                  <a:pt x="255666" y="143519"/>
                  <a:pt x="259300" y="146174"/>
                </a:cubicBezTo>
                <a:cubicBezTo>
                  <a:pt x="252592" y="153162"/>
                  <a:pt x="247002" y="159590"/>
                  <a:pt x="241132" y="165739"/>
                </a:cubicBezTo>
                <a:cubicBezTo>
                  <a:pt x="238897" y="168254"/>
                  <a:pt x="235822" y="171049"/>
                  <a:pt x="232469" y="167975"/>
                </a:cubicBezTo>
                <a:cubicBezTo>
                  <a:pt x="229115" y="164900"/>
                  <a:pt x="230792" y="161826"/>
                  <a:pt x="233307" y="159031"/>
                </a:cubicBezTo>
                <a:cubicBezTo>
                  <a:pt x="238338" y="153721"/>
                  <a:pt x="243368" y="148410"/>
                  <a:pt x="248679" y="143659"/>
                </a:cubicBezTo>
                <a:cubicBezTo>
                  <a:pt x="250216" y="142122"/>
                  <a:pt x="251054" y="141423"/>
                  <a:pt x="252417" y="141772"/>
                </a:cubicBezTo>
                <a:close/>
                <a:moveTo>
                  <a:pt x="7476" y="130523"/>
                </a:moveTo>
                <a:cubicBezTo>
                  <a:pt x="9153" y="141703"/>
                  <a:pt x="9992" y="152603"/>
                  <a:pt x="6359" y="166298"/>
                </a:cubicBezTo>
                <a:cubicBezTo>
                  <a:pt x="-3144" y="156796"/>
                  <a:pt x="1886" y="147572"/>
                  <a:pt x="489" y="139467"/>
                </a:cubicBezTo>
                <a:cubicBezTo>
                  <a:pt x="210" y="135554"/>
                  <a:pt x="-70" y="131082"/>
                  <a:pt x="7476" y="130523"/>
                </a:cubicBezTo>
                <a:close/>
                <a:moveTo>
                  <a:pt x="293397" y="103412"/>
                </a:moveTo>
                <a:cubicBezTo>
                  <a:pt x="292559" y="107605"/>
                  <a:pt x="293118" y="110120"/>
                  <a:pt x="292000" y="111518"/>
                </a:cubicBezTo>
                <a:cubicBezTo>
                  <a:pt x="286690" y="117666"/>
                  <a:pt x="281379" y="123815"/>
                  <a:pt x="275230" y="129405"/>
                </a:cubicBezTo>
                <a:cubicBezTo>
                  <a:pt x="273833" y="130803"/>
                  <a:pt x="269920" y="129685"/>
                  <a:pt x="267405" y="129685"/>
                </a:cubicBezTo>
                <a:cubicBezTo>
                  <a:pt x="267684" y="127449"/>
                  <a:pt x="266846" y="124375"/>
                  <a:pt x="267963" y="122697"/>
                </a:cubicBezTo>
                <a:cubicBezTo>
                  <a:pt x="273274" y="116548"/>
                  <a:pt x="278864" y="110400"/>
                  <a:pt x="284733" y="105089"/>
                </a:cubicBezTo>
                <a:cubicBezTo>
                  <a:pt x="286130" y="103971"/>
                  <a:pt x="289205" y="104251"/>
                  <a:pt x="293397" y="103412"/>
                </a:cubicBezTo>
                <a:close/>
                <a:moveTo>
                  <a:pt x="123746" y="86642"/>
                </a:moveTo>
                <a:cubicBezTo>
                  <a:pt x="128218" y="88599"/>
                  <a:pt x="132689" y="90275"/>
                  <a:pt x="138000" y="92511"/>
                </a:cubicBezTo>
                <a:cubicBezTo>
                  <a:pt x="138559" y="102014"/>
                  <a:pt x="130174" y="104250"/>
                  <a:pt x="125703" y="109841"/>
                </a:cubicBezTo>
                <a:cubicBezTo>
                  <a:pt x="118156" y="101735"/>
                  <a:pt x="117877" y="95866"/>
                  <a:pt x="123746" y="86642"/>
                </a:cubicBezTo>
                <a:close/>
                <a:moveTo>
                  <a:pt x="5519" y="77419"/>
                </a:moveTo>
                <a:cubicBezTo>
                  <a:pt x="11109" y="89996"/>
                  <a:pt x="8594" y="100896"/>
                  <a:pt x="7755" y="111517"/>
                </a:cubicBezTo>
                <a:cubicBezTo>
                  <a:pt x="6358" y="111796"/>
                  <a:pt x="5240" y="112076"/>
                  <a:pt x="3842" y="112635"/>
                </a:cubicBezTo>
                <a:cubicBezTo>
                  <a:pt x="2725" y="109840"/>
                  <a:pt x="489" y="107045"/>
                  <a:pt x="768" y="104530"/>
                </a:cubicBezTo>
                <a:cubicBezTo>
                  <a:pt x="1607" y="96145"/>
                  <a:pt x="-2585" y="86922"/>
                  <a:pt x="5519" y="77419"/>
                </a:cubicBezTo>
                <a:close/>
                <a:moveTo>
                  <a:pt x="303180" y="55060"/>
                </a:moveTo>
                <a:cubicBezTo>
                  <a:pt x="305137" y="57017"/>
                  <a:pt x="307373" y="58693"/>
                  <a:pt x="308491" y="60929"/>
                </a:cubicBezTo>
                <a:cubicBezTo>
                  <a:pt x="309329" y="63165"/>
                  <a:pt x="308770" y="65960"/>
                  <a:pt x="309329" y="69035"/>
                </a:cubicBezTo>
                <a:cubicBezTo>
                  <a:pt x="308491" y="74066"/>
                  <a:pt x="307932" y="79656"/>
                  <a:pt x="306255" y="84966"/>
                </a:cubicBezTo>
                <a:cubicBezTo>
                  <a:pt x="305696" y="86922"/>
                  <a:pt x="302342" y="88041"/>
                  <a:pt x="300106" y="89718"/>
                </a:cubicBezTo>
                <a:cubicBezTo>
                  <a:pt x="298988" y="87761"/>
                  <a:pt x="297031" y="85525"/>
                  <a:pt x="297031" y="83569"/>
                </a:cubicBezTo>
                <a:cubicBezTo>
                  <a:pt x="297031" y="76302"/>
                  <a:pt x="297590" y="69035"/>
                  <a:pt x="298708" y="61768"/>
                </a:cubicBezTo>
                <a:cubicBezTo>
                  <a:pt x="298988" y="59532"/>
                  <a:pt x="301503" y="57296"/>
                  <a:pt x="303180" y="55060"/>
                </a:cubicBezTo>
                <a:close/>
                <a:moveTo>
                  <a:pt x="168185" y="51427"/>
                </a:moveTo>
                <a:cubicBezTo>
                  <a:pt x="175452" y="55340"/>
                  <a:pt x="174614" y="58973"/>
                  <a:pt x="171260" y="62607"/>
                </a:cubicBezTo>
                <a:cubicBezTo>
                  <a:pt x="166229" y="67917"/>
                  <a:pt x="161198" y="73507"/>
                  <a:pt x="155888" y="78258"/>
                </a:cubicBezTo>
                <a:cubicBezTo>
                  <a:pt x="154211" y="79656"/>
                  <a:pt x="150857" y="79097"/>
                  <a:pt x="148062" y="79376"/>
                </a:cubicBezTo>
                <a:cubicBezTo>
                  <a:pt x="148062" y="76861"/>
                  <a:pt x="147503" y="73787"/>
                  <a:pt x="148621" y="72389"/>
                </a:cubicBezTo>
                <a:cubicBezTo>
                  <a:pt x="154770" y="65122"/>
                  <a:pt x="161477" y="58414"/>
                  <a:pt x="168185" y="51427"/>
                </a:cubicBezTo>
                <a:close/>
                <a:moveTo>
                  <a:pt x="117318" y="36892"/>
                </a:moveTo>
                <a:cubicBezTo>
                  <a:pt x="119554" y="36892"/>
                  <a:pt x="122908" y="38010"/>
                  <a:pt x="123467" y="39687"/>
                </a:cubicBezTo>
                <a:cubicBezTo>
                  <a:pt x="126262" y="46954"/>
                  <a:pt x="128218" y="54500"/>
                  <a:pt x="130454" y="61767"/>
                </a:cubicBezTo>
                <a:cubicBezTo>
                  <a:pt x="129895" y="61767"/>
                  <a:pt x="129616" y="61767"/>
                  <a:pt x="129057" y="61767"/>
                </a:cubicBezTo>
                <a:cubicBezTo>
                  <a:pt x="129057" y="63444"/>
                  <a:pt x="129616" y="65400"/>
                  <a:pt x="128777" y="66798"/>
                </a:cubicBezTo>
                <a:cubicBezTo>
                  <a:pt x="128218" y="68195"/>
                  <a:pt x="126262" y="69872"/>
                  <a:pt x="125144" y="69872"/>
                </a:cubicBezTo>
                <a:cubicBezTo>
                  <a:pt x="123467" y="69593"/>
                  <a:pt x="120672" y="68475"/>
                  <a:pt x="120392" y="67077"/>
                </a:cubicBezTo>
                <a:cubicBezTo>
                  <a:pt x="118156" y="58693"/>
                  <a:pt x="116200" y="50308"/>
                  <a:pt x="114803" y="41923"/>
                </a:cubicBezTo>
                <a:cubicBezTo>
                  <a:pt x="114523" y="40246"/>
                  <a:pt x="116479" y="36613"/>
                  <a:pt x="117318" y="36892"/>
                </a:cubicBezTo>
                <a:close/>
                <a:moveTo>
                  <a:pt x="242321" y="30324"/>
                </a:moveTo>
                <a:cubicBezTo>
                  <a:pt x="251544" y="29835"/>
                  <a:pt x="260698" y="32840"/>
                  <a:pt x="267126" y="38849"/>
                </a:cubicBezTo>
                <a:cubicBezTo>
                  <a:pt x="282218" y="52544"/>
                  <a:pt x="283337" y="77419"/>
                  <a:pt x="269082" y="93071"/>
                </a:cubicBezTo>
                <a:cubicBezTo>
                  <a:pt x="254269" y="109002"/>
                  <a:pt x="239176" y="124654"/>
                  <a:pt x="224364" y="140585"/>
                </a:cubicBezTo>
                <a:cubicBezTo>
                  <a:pt x="207873" y="157913"/>
                  <a:pt x="191662" y="175242"/>
                  <a:pt x="174893" y="192849"/>
                </a:cubicBezTo>
                <a:cubicBezTo>
                  <a:pt x="182439" y="200955"/>
                  <a:pt x="188868" y="208222"/>
                  <a:pt x="195855" y="215489"/>
                </a:cubicBezTo>
                <a:cubicBezTo>
                  <a:pt x="229953" y="251543"/>
                  <a:pt x="264331" y="287318"/>
                  <a:pt x="298429" y="323093"/>
                </a:cubicBezTo>
                <a:cubicBezTo>
                  <a:pt x="314080" y="339584"/>
                  <a:pt x="312963" y="364179"/>
                  <a:pt x="296193" y="378713"/>
                </a:cubicBezTo>
                <a:cubicBezTo>
                  <a:pt x="283337" y="389892"/>
                  <a:pt x="264331" y="390172"/>
                  <a:pt x="252313" y="378433"/>
                </a:cubicBezTo>
                <a:cubicBezTo>
                  <a:pt x="235264" y="361663"/>
                  <a:pt x="218773" y="344335"/>
                  <a:pt x="202284" y="327006"/>
                </a:cubicBezTo>
                <a:cubicBezTo>
                  <a:pt x="191942" y="316385"/>
                  <a:pt x="182160" y="305206"/>
                  <a:pt x="172098" y="294585"/>
                </a:cubicBezTo>
                <a:cubicBezTo>
                  <a:pt x="153931" y="275300"/>
                  <a:pt x="135485" y="256295"/>
                  <a:pt x="117318" y="237010"/>
                </a:cubicBezTo>
                <a:cubicBezTo>
                  <a:pt x="112845" y="232258"/>
                  <a:pt x="109212" y="226948"/>
                  <a:pt x="105299" y="221638"/>
                </a:cubicBezTo>
                <a:cubicBezTo>
                  <a:pt x="106138" y="220519"/>
                  <a:pt x="107256" y="219681"/>
                  <a:pt x="107256" y="218563"/>
                </a:cubicBezTo>
                <a:cubicBezTo>
                  <a:pt x="107256" y="201514"/>
                  <a:pt x="107256" y="184465"/>
                  <a:pt x="107256" y="167416"/>
                </a:cubicBezTo>
                <a:cubicBezTo>
                  <a:pt x="106696" y="166298"/>
                  <a:pt x="105579" y="165180"/>
                  <a:pt x="104740" y="164062"/>
                </a:cubicBezTo>
                <a:cubicBezTo>
                  <a:pt x="111448" y="155957"/>
                  <a:pt x="117597" y="147572"/>
                  <a:pt x="124584" y="140026"/>
                </a:cubicBezTo>
                <a:cubicBezTo>
                  <a:pt x="145826" y="117666"/>
                  <a:pt x="167347" y="95307"/>
                  <a:pt x="188588" y="73227"/>
                </a:cubicBezTo>
                <a:cubicBezTo>
                  <a:pt x="198091" y="63165"/>
                  <a:pt x="208432" y="53662"/>
                  <a:pt x="217096" y="42762"/>
                </a:cubicBezTo>
                <a:cubicBezTo>
                  <a:pt x="223804" y="34796"/>
                  <a:pt x="233098" y="30814"/>
                  <a:pt x="242321" y="30324"/>
                </a:cubicBezTo>
                <a:close/>
                <a:moveTo>
                  <a:pt x="66170" y="30185"/>
                </a:moveTo>
                <a:cubicBezTo>
                  <a:pt x="81821" y="30744"/>
                  <a:pt x="97473" y="44998"/>
                  <a:pt x="99709" y="61488"/>
                </a:cubicBezTo>
                <a:cubicBezTo>
                  <a:pt x="100548" y="67358"/>
                  <a:pt x="100548" y="73507"/>
                  <a:pt x="100548" y="79656"/>
                </a:cubicBezTo>
                <a:cubicBezTo>
                  <a:pt x="100548" y="104810"/>
                  <a:pt x="100548" y="129964"/>
                  <a:pt x="100548" y="155398"/>
                </a:cubicBezTo>
                <a:cubicBezTo>
                  <a:pt x="99989" y="159031"/>
                  <a:pt x="98032" y="164062"/>
                  <a:pt x="104740" y="164062"/>
                </a:cubicBezTo>
                <a:cubicBezTo>
                  <a:pt x="105578" y="165180"/>
                  <a:pt x="106697" y="166019"/>
                  <a:pt x="106976" y="167136"/>
                </a:cubicBezTo>
                <a:cubicBezTo>
                  <a:pt x="107255" y="184186"/>
                  <a:pt x="107255" y="201235"/>
                  <a:pt x="106976" y="218284"/>
                </a:cubicBezTo>
                <a:cubicBezTo>
                  <a:pt x="106976" y="219402"/>
                  <a:pt x="105578" y="220240"/>
                  <a:pt x="105020" y="221358"/>
                </a:cubicBezTo>
                <a:cubicBezTo>
                  <a:pt x="103342" y="222476"/>
                  <a:pt x="100827" y="223315"/>
                  <a:pt x="100548" y="224433"/>
                </a:cubicBezTo>
                <a:cubicBezTo>
                  <a:pt x="99989" y="227786"/>
                  <a:pt x="100268" y="231420"/>
                  <a:pt x="100268" y="234774"/>
                </a:cubicBezTo>
                <a:cubicBezTo>
                  <a:pt x="100268" y="269151"/>
                  <a:pt x="100548" y="303529"/>
                  <a:pt x="100268" y="337907"/>
                </a:cubicBezTo>
                <a:cubicBezTo>
                  <a:pt x="100268" y="345732"/>
                  <a:pt x="99430" y="353558"/>
                  <a:pt x="97473" y="361105"/>
                </a:cubicBezTo>
                <a:cubicBezTo>
                  <a:pt x="93281" y="376197"/>
                  <a:pt x="77629" y="387097"/>
                  <a:pt x="63375" y="385979"/>
                </a:cubicBezTo>
                <a:cubicBezTo>
                  <a:pt x="48562" y="384861"/>
                  <a:pt x="34587" y="372284"/>
                  <a:pt x="32072" y="357192"/>
                </a:cubicBezTo>
                <a:cubicBezTo>
                  <a:pt x="30674" y="349645"/>
                  <a:pt x="30115" y="341819"/>
                  <a:pt x="30115" y="333994"/>
                </a:cubicBezTo>
                <a:cubicBezTo>
                  <a:pt x="30115" y="250146"/>
                  <a:pt x="30115" y="166298"/>
                  <a:pt x="30115" y="82171"/>
                </a:cubicBezTo>
                <a:cubicBezTo>
                  <a:pt x="30115" y="74904"/>
                  <a:pt x="30954" y="67358"/>
                  <a:pt x="32072" y="60371"/>
                </a:cubicBezTo>
                <a:cubicBezTo>
                  <a:pt x="34867" y="43601"/>
                  <a:pt x="50518" y="29906"/>
                  <a:pt x="66170" y="30185"/>
                </a:cubicBezTo>
                <a:close/>
                <a:moveTo>
                  <a:pt x="13625" y="29067"/>
                </a:moveTo>
                <a:cubicBezTo>
                  <a:pt x="14743" y="29067"/>
                  <a:pt x="15861" y="29067"/>
                  <a:pt x="16979" y="29067"/>
                </a:cubicBezTo>
                <a:cubicBezTo>
                  <a:pt x="17259" y="31583"/>
                  <a:pt x="18097" y="34377"/>
                  <a:pt x="17538" y="36613"/>
                </a:cubicBezTo>
                <a:cubicBezTo>
                  <a:pt x="15582" y="43042"/>
                  <a:pt x="13346" y="49749"/>
                  <a:pt x="10551" y="55898"/>
                </a:cubicBezTo>
                <a:cubicBezTo>
                  <a:pt x="9712" y="57854"/>
                  <a:pt x="7197" y="58693"/>
                  <a:pt x="5241" y="60370"/>
                </a:cubicBezTo>
                <a:cubicBezTo>
                  <a:pt x="4122" y="58414"/>
                  <a:pt x="2166" y="55898"/>
                  <a:pt x="2446" y="54221"/>
                </a:cubicBezTo>
                <a:cubicBezTo>
                  <a:pt x="3843" y="44719"/>
                  <a:pt x="7197" y="36054"/>
                  <a:pt x="13625" y="29067"/>
                </a:cubicBezTo>
                <a:close/>
                <a:moveTo>
                  <a:pt x="207314" y="15651"/>
                </a:moveTo>
                <a:cubicBezTo>
                  <a:pt x="207594" y="17887"/>
                  <a:pt x="209271" y="21241"/>
                  <a:pt x="208432" y="22638"/>
                </a:cubicBezTo>
                <a:cubicBezTo>
                  <a:pt x="202004" y="30185"/>
                  <a:pt x="195016" y="37172"/>
                  <a:pt x="188309" y="44160"/>
                </a:cubicBezTo>
                <a:cubicBezTo>
                  <a:pt x="182160" y="40805"/>
                  <a:pt x="181601" y="37452"/>
                  <a:pt x="184117" y="34377"/>
                </a:cubicBezTo>
                <a:cubicBezTo>
                  <a:pt x="189706" y="28229"/>
                  <a:pt x="195576" y="22359"/>
                  <a:pt x="201445" y="16769"/>
                </a:cubicBezTo>
                <a:cubicBezTo>
                  <a:pt x="202563" y="15651"/>
                  <a:pt x="205358" y="15931"/>
                  <a:pt x="207314" y="15651"/>
                </a:cubicBezTo>
                <a:close/>
                <a:moveTo>
                  <a:pt x="277187" y="11459"/>
                </a:moveTo>
                <a:cubicBezTo>
                  <a:pt x="291162" y="18167"/>
                  <a:pt x="296193" y="24315"/>
                  <a:pt x="299547" y="37172"/>
                </a:cubicBezTo>
                <a:cubicBezTo>
                  <a:pt x="296752" y="40526"/>
                  <a:pt x="293677" y="40246"/>
                  <a:pt x="290882" y="37451"/>
                </a:cubicBezTo>
                <a:cubicBezTo>
                  <a:pt x="285572" y="31861"/>
                  <a:pt x="280262" y="25992"/>
                  <a:pt x="275230" y="20402"/>
                </a:cubicBezTo>
                <a:cubicBezTo>
                  <a:pt x="271597" y="16490"/>
                  <a:pt x="272715" y="13416"/>
                  <a:pt x="277187" y="11459"/>
                </a:cubicBezTo>
                <a:close/>
                <a:moveTo>
                  <a:pt x="76511" y="6987"/>
                </a:moveTo>
                <a:cubicBezTo>
                  <a:pt x="88250" y="3633"/>
                  <a:pt x="96355" y="7266"/>
                  <a:pt x="110609" y="22359"/>
                </a:cubicBezTo>
                <a:cubicBezTo>
                  <a:pt x="106137" y="22638"/>
                  <a:pt x="102784" y="24036"/>
                  <a:pt x="101666" y="22918"/>
                </a:cubicBezTo>
                <a:cubicBezTo>
                  <a:pt x="94678" y="16489"/>
                  <a:pt x="83778" y="15372"/>
                  <a:pt x="76511" y="6987"/>
                </a:cubicBezTo>
                <a:close/>
                <a:moveTo>
                  <a:pt x="46047" y="3912"/>
                </a:moveTo>
                <a:cubicBezTo>
                  <a:pt x="50728" y="2445"/>
                  <a:pt x="55969" y="2235"/>
                  <a:pt x="62537" y="5310"/>
                </a:cubicBezTo>
                <a:cubicBezTo>
                  <a:pt x="51636" y="12856"/>
                  <a:pt x="40457" y="13694"/>
                  <a:pt x="31234" y="19285"/>
                </a:cubicBezTo>
                <a:cubicBezTo>
                  <a:pt x="27041" y="13974"/>
                  <a:pt x="29836" y="11459"/>
                  <a:pt x="32910" y="10061"/>
                </a:cubicBezTo>
                <a:cubicBezTo>
                  <a:pt x="37243" y="8105"/>
                  <a:pt x="41365" y="5379"/>
                  <a:pt x="46047" y="3912"/>
                </a:cubicBezTo>
                <a:close/>
                <a:moveTo>
                  <a:pt x="241412" y="0"/>
                </a:moveTo>
                <a:cubicBezTo>
                  <a:pt x="245325" y="0"/>
                  <a:pt x="246164" y="0"/>
                  <a:pt x="247002" y="0"/>
                </a:cubicBezTo>
                <a:cubicBezTo>
                  <a:pt x="251474" y="559"/>
                  <a:pt x="258182" y="280"/>
                  <a:pt x="257902" y="6149"/>
                </a:cubicBezTo>
                <a:cubicBezTo>
                  <a:pt x="257902" y="13415"/>
                  <a:pt x="250915" y="10341"/>
                  <a:pt x="246722" y="10900"/>
                </a:cubicBezTo>
                <a:cubicBezTo>
                  <a:pt x="241132" y="11459"/>
                  <a:pt x="235543" y="12298"/>
                  <a:pt x="229953" y="12018"/>
                </a:cubicBezTo>
                <a:cubicBezTo>
                  <a:pt x="227717" y="12018"/>
                  <a:pt x="225481" y="9503"/>
                  <a:pt x="222965" y="8105"/>
                </a:cubicBezTo>
                <a:cubicBezTo>
                  <a:pt x="224363" y="6149"/>
                  <a:pt x="225760" y="3354"/>
                  <a:pt x="227717" y="2795"/>
                </a:cubicBezTo>
                <a:cubicBezTo>
                  <a:pt x="233307" y="839"/>
                  <a:pt x="238896" y="280"/>
                  <a:pt x="241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4"/>
          <p:cNvSpPr/>
          <p:nvPr/>
        </p:nvSpPr>
        <p:spPr>
          <a:xfrm>
            <a:off x="5800263" y="222336"/>
            <a:ext cx="339863" cy="416260"/>
          </a:xfrm>
          <a:custGeom>
            <a:avLst/>
            <a:gdLst/>
            <a:ahLst/>
            <a:cxnLst/>
            <a:rect l="l" t="t" r="r" b="b"/>
            <a:pathLst>
              <a:path w="339863" h="416260" extrusionOk="0">
                <a:moveTo>
                  <a:pt x="49728" y="405638"/>
                </a:moveTo>
                <a:cubicBezTo>
                  <a:pt x="57833" y="405918"/>
                  <a:pt x="65939" y="406477"/>
                  <a:pt x="74044" y="407315"/>
                </a:cubicBezTo>
                <a:cubicBezTo>
                  <a:pt x="75442" y="407595"/>
                  <a:pt x="76839" y="408992"/>
                  <a:pt x="78237" y="409831"/>
                </a:cubicBezTo>
                <a:cubicBezTo>
                  <a:pt x="71529" y="418495"/>
                  <a:pt x="56436" y="418216"/>
                  <a:pt x="45815" y="410110"/>
                </a:cubicBezTo>
                <a:cubicBezTo>
                  <a:pt x="46095" y="409271"/>
                  <a:pt x="46095" y="408433"/>
                  <a:pt x="46654" y="407874"/>
                </a:cubicBezTo>
                <a:cubicBezTo>
                  <a:pt x="47492" y="407035"/>
                  <a:pt x="48610" y="405638"/>
                  <a:pt x="49728" y="405638"/>
                </a:cubicBezTo>
                <a:close/>
                <a:moveTo>
                  <a:pt x="308538" y="396695"/>
                </a:moveTo>
                <a:cubicBezTo>
                  <a:pt x="313290" y="401726"/>
                  <a:pt x="311333" y="405359"/>
                  <a:pt x="307699" y="407316"/>
                </a:cubicBezTo>
                <a:cubicBezTo>
                  <a:pt x="301271" y="410670"/>
                  <a:pt x="294284" y="413464"/>
                  <a:pt x="287297" y="415421"/>
                </a:cubicBezTo>
                <a:cubicBezTo>
                  <a:pt x="285340" y="415980"/>
                  <a:pt x="282545" y="413464"/>
                  <a:pt x="280309" y="412067"/>
                </a:cubicBezTo>
                <a:cubicBezTo>
                  <a:pt x="281707" y="410110"/>
                  <a:pt x="282545" y="407036"/>
                  <a:pt x="284222" y="406198"/>
                </a:cubicBezTo>
                <a:cubicBezTo>
                  <a:pt x="292048" y="402564"/>
                  <a:pt x="300153" y="399769"/>
                  <a:pt x="308538" y="396695"/>
                </a:cubicBezTo>
                <a:close/>
                <a:moveTo>
                  <a:pt x="240062" y="395018"/>
                </a:moveTo>
                <a:cubicBezTo>
                  <a:pt x="247329" y="398372"/>
                  <a:pt x="254595" y="401726"/>
                  <a:pt x="261862" y="405918"/>
                </a:cubicBezTo>
                <a:cubicBezTo>
                  <a:pt x="263260" y="406757"/>
                  <a:pt x="264377" y="409551"/>
                  <a:pt x="264098" y="411228"/>
                </a:cubicBezTo>
                <a:cubicBezTo>
                  <a:pt x="263539" y="412626"/>
                  <a:pt x="261303" y="413744"/>
                  <a:pt x="258508" y="416260"/>
                </a:cubicBezTo>
                <a:cubicBezTo>
                  <a:pt x="250403" y="411508"/>
                  <a:pt x="242298" y="407036"/>
                  <a:pt x="234472" y="402005"/>
                </a:cubicBezTo>
                <a:cubicBezTo>
                  <a:pt x="233634" y="401446"/>
                  <a:pt x="233634" y="397533"/>
                  <a:pt x="234472" y="396415"/>
                </a:cubicBezTo>
                <a:cubicBezTo>
                  <a:pt x="235310" y="395297"/>
                  <a:pt x="238664" y="394180"/>
                  <a:pt x="240062" y="395018"/>
                </a:cubicBezTo>
                <a:close/>
                <a:moveTo>
                  <a:pt x="110658" y="383558"/>
                </a:moveTo>
                <a:cubicBezTo>
                  <a:pt x="114291" y="379645"/>
                  <a:pt x="117086" y="379924"/>
                  <a:pt x="119881" y="384956"/>
                </a:cubicBezTo>
                <a:cubicBezTo>
                  <a:pt x="115129" y="395297"/>
                  <a:pt x="106186" y="401166"/>
                  <a:pt x="96683" y="406756"/>
                </a:cubicBezTo>
                <a:cubicBezTo>
                  <a:pt x="95565" y="406197"/>
                  <a:pt x="94726" y="405638"/>
                  <a:pt x="93608" y="405079"/>
                </a:cubicBezTo>
                <a:cubicBezTo>
                  <a:pt x="94447" y="402843"/>
                  <a:pt x="95006" y="400048"/>
                  <a:pt x="96403" y="398091"/>
                </a:cubicBezTo>
                <a:cubicBezTo>
                  <a:pt x="100875" y="393061"/>
                  <a:pt x="106186" y="388589"/>
                  <a:pt x="110658" y="383558"/>
                </a:cubicBezTo>
                <a:close/>
                <a:moveTo>
                  <a:pt x="11997" y="373776"/>
                </a:moveTo>
                <a:cubicBezTo>
                  <a:pt x="18984" y="382440"/>
                  <a:pt x="25132" y="389986"/>
                  <a:pt x="32120" y="398371"/>
                </a:cubicBezTo>
                <a:cubicBezTo>
                  <a:pt x="29884" y="399489"/>
                  <a:pt x="27089" y="402004"/>
                  <a:pt x="26251" y="401446"/>
                </a:cubicBezTo>
                <a:cubicBezTo>
                  <a:pt x="18145" y="395576"/>
                  <a:pt x="11158" y="388868"/>
                  <a:pt x="8922" y="378527"/>
                </a:cubicBezTo>
                <a:cubicBezTo>
                  <a:pt x="8642" y="377689"/>
                  <a:pt x="10040" y="376571"/>
                  <a:pt x="11997" y="373776"/>
                </a:cubicBezTo>
                <a:close/>
                <a:moveTo>
                  <a:pt x="333412" y="355330"/>
                </a:moveTo>
                <a:cubicBezTo>
                  <a:pt x="339841" y="363994"/>
                  <a:pt x="337325" y="374894"/>
                  <a:pt x="325866" y="388030"/>
                </a:cubicBezTo>
                <a:cubicBezTo>
                  <a:pt x="321674" y="388310"/>
                  <a:pt x="318599" y="385794"/>
                  <a:pt x="319997" y="381881"/>
                </a:cubicBezTo>
                <a:cubicBezTo>
                  <a:pt x="322513" y="373776"/>
                  <a:pt x="326146" y="365950"/>
                  <a:pt x="329499" y="358125"/>
                </a:cubicBezTo>
                <a:cubicBezTo>
                  <a:pt x="330058" y="357007"/>
                  <a:pt x="332015" y="356448"/>
                  <a:pt x="333412" y="355330"/>
                </a:cubicBezTo>
                <a:close/>
                <a:moveTo>
                  <a:pt x="208759" y="355330"/>
                </a:moveTo>
                <a:cubicBezTo>
                  <a:pt x="214069" y="362038"/>
                  <a:pt x="219380" y="369025"/>
                  <a:pt x="224131" y="376012"/>
                </a:cubicBezTo>
                <a:cubicBezTo>
                  <a:pt x="226367" y="379366"/>
                  <a:pt x="226087" y="379645"/>
                  <a:pt x="221615" y="386354"/>
                </a:cubicBezTo>
                <a:cubicBezTo>
                  <a:pt x="212951" y="380204"/>
                  <a:pt x="207921" y="371261"/>
                  <a:pt x="202610" y="362597"/>
                </a:cubicBezTo>
                <a:cubicBezTo>
                  <a:pt x="201772" y="361199"/>
                  <a:pt x="204008" y="357846"/>
                  <a:pt x="204846" y="355610"/>
                </a:cubicBezTo>
                <a:cubicBezTo>
                  <a:pt x="206244" y="355330"/>
                  <a:pt x="207362" y="355330"/>
                  <a:pt x="208759" y="355330"/>
                </a:cubicBezTo>
                <a:close/>
                <a:moveTo>
                  <a:pt x="125750" y="332971"/>
                </a:moveTo>
                <a:cubicBezTo>
                  <a:pt x="126868" y="332691"/>
                  <a:pt x="129942" y="335486"/>
                  <a:pt x="129942" y="336883"/>
                </a:cubicBezTo>
                <a:cubicBezTo>
                  <a:pt x="129663" y="345827"/>
                  <a:pt x="129104" y="354771"/>
                  <a:pt x="128266" y="363715"/>
                </a:cubicBezTo>
                <a:cubicBezTo>
                  <a:pt x="128266" y="364833"/>
                  <a:pt x="124632" y="366510"/>
                  <a:pt x="123234" y="366230"/>
                </a:cubicBezTo>
                <a:cubicBezTo>
                  <a:pt x="121557" y="365951"/>
                  <a:pt x="119601" y="363435"/>
                  <a:pt x="119321" y="361758"/>
                </a:cubicBezTo>
                <a:cubicBezTo>
                  <a:pt x="119042" y="358404"/>
                  <a:pt x="119601" y="355051"/>
                  <a:pt x="119881" y="351417"/>
                </a:cubicBezTo>
                <a:cubicBezTo>
                  <a:pt x="119881" y="351697"/>
                  <a:pt x="119601" y="351697"/>
                  <a:pt x="119601" y="351697"/>
                </a:cubicBezTo>
                <a:cubicBezTo>
                  <a:pt x="119881" y="346945"/>
                  <a:pt x="119601" y="342194"/>
                  <a:pt x="120440" y="337443"/>
                </a:cubicBezTo>
                <a:cubicBezTo>
                  <a:pt x="120719" y="335765"/>
                  <a:pt x="123514" y="333530"/>
                  <a:pt x="125750" y="332971"/>
                </a:cubicBezTo>
                <a:close/>
                <a:moveTo>
                  <a:pt x="6686" y="325983"/>
                </a:moveTo>
                <a:cubicBezTo>
                  <a:pt x="8083" y="329616"/>
                  <a:pt x="10040" y="333250"/>
                  <a:pt x="10320" y="337162"/>
                </a:cubicBezTo>
                <a:cubicBezTo>
                  <a:pt x="11438" y="349181"/>
                  <a:pt x="10600" y="352535"/>
                  <a:pt x="5568" y="359522"/>
                </a:cubicBezTo>
                <a:cubicBezTo>
                  <a:pt x="3891" y="357566"/>
                  <a:pt x="816" y="355889"/>
                  <a:pt x="816" y="354212"/>
                </a:cubicBezTo>
                <a:cubicBezTo>
                  <a:pt x="816" y="344988"/>
                  <a:pt x="-1979" y="335486"/>
                  <a:pt x="2773" y="326822"/>
                </a:cubicBezTo>
                <a:cubicBezTo>
                  <a:pt x="4170" y="326263"/>
                  <a:pt x="5568" y="325983"/>
                  <a:pt x="6686" y="325983"/>
                </a:cubicBezTo>
                <a:close/>
                <a:moveTo>
                  <a:pt x="174941" y="314803"/>
                </a:moveTo>
                <a:cubicBezTo>
                  <a:pt x="178015" y="316480"/>
                  <a:pt x="179972" y="316760"/>
                  <a:pt x="180810" y="317877"/>
                </a:cubicBezTo>
                <a:cubicBezTo>
                  <a:pt x="185841" y="324306"/>
                  <a:pt x="190872" y="330455"/>
                  <a:pt x="195344" y="337441"/>
                </a:cubicBezTo>
                <a:cubicBezTo>
                  <a:pt x="196183" y="338839"/>
                  <a:pt x="194785" y="341914"/>
                  <a:pt x="194226" y="344150"/>
                </a:cubicBezTo>
                <a:cubicBezTo>
                  <a:pt x="191990" y="343590"/>
                  <a:pt x="188636" y="344150"/>
                  <a:pt x="187518" y="342752"/>
                </a:cubicBezTo>
                <a:cubicBezTo>
                  <a:pt x="182487" y="336603"/>
                  <a:pt x="177456" y="329895"/>
                  <a:pt x="173264" y="322908"/>
                </a:cubicBezTo>
                <a:cubicBezTo>
                  <a:pt x="172425" y="321231"/>
                  <a:pt x="174102" y="318157"/>
                  <a:pt x="174941" y="314803"/>
                </a:cubicBezTo>
                <a:close/>
                <a:moveTo>
                  <a:pt x="333973" y="306697"/>
                </a:moveTo>
                <a:cubicBezTo>
                  <a:pt x="335929" y="307536"/>
                  <a:pt x="338724" y="309492"/>
                  <a:pt x="339003" y="311449"/>
                </a:cubicBezTo>
                <a:cubicBezTo>
                  <a:pt x="339842" y="315082"/>
                  <a:pt x="339283" y="319554"/>
                  <a:pt x="339283" y="324026"/>
                </a:cubicBezTo>
                <a:cubicBezTo>
                  <a:pt x="339283" y="327939"/>
                  <a:pt x="339562" y="331852"/>
                  <a:pt x="339003" y="335765"/>
                </a:cubicBezTo>
                <a:cubicBezTo>
                  <a:pt x="338724" y="337442"/>
                  <a:pt x="336209" y="339958"/>
                  <a:pt x="334811" y="339678"/>
                </a:cubicBezTo>
                <a:cubicBezTo>
                  <a:pt x="332854" y="339398"/>
                  <a:pt x="329221" y="337442"/>
                  <a:pt x="329221" y="336045"/>
                </a:cubicBezTo>
                <a:cubicBezTo>
                  <a:pt x="328662" y="327380"/>
                  <a:pt x="328942" y="318716"/>
                  <a:pt x="329501" y="310331"/>
                </a:cubicBezTo>
                <a:cubicBezTo>
                  <a:pt x="329501" y="308933"/>
                  <a:pt x="332854" y="306418"/>
                  <a:pt x="333973" y="306697"/>
                </a:cubicBezTo>
                <a:close/>
                <a:moveTo>
                  <a:pt x="125190" y="281823"/>
                </a:moveTo>
                <a:cubicBezTo>
                  <a:pt x="127426" y="284339"/>
                  <a:pt x="130221" y="286295"/>
                  <a:pt x="130221" y="288252"/>
                </a:cubicBezTo>
                <a:cubicBezTo>
                  <a:pt x="130780" y="296077"/>
                  <a:pt x="130780" y="303903"/>
                  <a:pt x="130221" y="311449"/>
                </a:cubicBezTo>
                <a:cubicBezTo>
                  <a:pt x="129942" y="313406"/>
                  <a:pt x="126587" y="315083"/>
                  <a:pt x="124352" y="317039"/>
                </a:cubicBezTo>
                <a:cubicBezTo>
                  <a:pt x="122954" y="315083"/>
                  <a:pt x="120160" y="313406"/>
                  <a:pt x="119880" y="311449"/>
                </a:cubicBezTo>
                <a:cubicBezTo>
                  <a:pt x="119321" y="303623"/>
                  <a:pt x="119601" y="295798"/>
                  <a:pt x="120160" y="288252"/>
                </a:cubicBezTo>
                <a:cubicBezTo>
                  <a:pt x="120439" y="286295"/>
                  <a:pt x="122954" y="284339"/>
                  <a:pt x="125190" y="281823"/>
                </a:cubicBezTo>
                <a:close/>
                <a:moveTo>
                  <a:pt x="145315" y="276513"/>
                </a:moveTo>
                <a:cubicBezTo>
                  <a:pt x="146712" y="276513"/>
                  <a:pt x="148948" y="276233"/>
                  <a:pt x="149787" y="277072"/>
                </a:cubicBezTo>
                <a:cubicBezTo>
                  <a:pt x="155377" y="284059"/>
                  <a:pt x="160966" y="291046"/>
                  <a:pt x="166277" y="298593"/>
                </a:cubicBezTo>
                <a:cubicBezTo>
                  <a:pt x="167115" y="299711"/>
                  <a:pt x="165998" y="302785"/>
                  <a:pt x="164879" y="304183"/>
                </a:cubicBezTo>
                <a:cubicBezTo>
                  <a:pt x="164321" y="305021"/>
                  <a:pt x="160966" y="305300"/>
                  <a:pt x="160408" y="304463"/>
                </a:cubicBezTo>
                <a:cubicBezTo>
                  <a:pt x="153700" y="296916"/>
                  <a:pt x="145315" y="290208"/>
                  <a:pt x="143917" y="279307"/>
                </a:cubicBezTo>
                <a:cubicBezTo>
                  <a:pt x="143638" y="278469"/>
                  <a:pt x="144476" y="277910"/>
                  <a:pt x="145315" y="276513"/>
                </a:cubicBezTo>
                <a:close/>
                <a:moveTo>
                  <a:pt x="4730" y="276233"/>
                </a:moveTo>
                <a:cubicBezTo>
                  <a:pt x="6687" y="278189"/>
                  <a:pt x="9203" y="279587"/>
                  <a:pt x="10041" y="281823"/>
                </a:cubicBezTo>
                <a:cubicBezTo>
                  <a:pt x="12556" y="288810"/>
                  <a:pt x="10320" y="302505"/>
                  <a:pt x="4730" y="311449"/>
                </a:cubicBezTo>
                <a:cubicBezTo>
                  <a:pt x="-2258" y="298592"/>
                  <a:pt x="1376" y="287692"/>
                  <a:pt x="1096" y="277351"/>
                </a:cubicBezTo>
                <a:cubicBezTo>
                  <a:pt x="2215" y="277072"/>
                  <a:pt x="3612" y="276513"/>
                  <a:pt x="4730" y="276233"/>
                </a:cubicBezTo>
                <a:close/>
                <a:moveTo>
                  <a:pt x="334251" y="256669"/>
                </a:moveTo>
                <a:cubicBezTo>
                  <a:pt x="335369" y="256390"/>
                  <a:pt x="338164" y="258346"/>
                  <a:pt x="338164" y="259184"/>
                </a:cubicBezTo>
                <a:cubicBezTo>
                  <a:pt x="338444" y="268687"/>
                  <a:pt x="338723" y="277910"/>
                  <a:pt x="338444" y="287413"/>
                </a:cubicBezTo>
                <a:cubicBezTo>
                  <a:pt x="338444" y="288531"/>
                  <a:pt x="335090" y="290208"/>
                  <a:pt x="333413" y="289928"/>
                </a:cubicBezTo>
                <a:cubicBezTo>
                  <a:pt x="331736" y="289649"/>
                  <a:pt x="329500" y="287692"/>
                  <a:pt x="329221" y="286015"/>
                </a:cubicBezTo>
                <a:cubicBezTo>
                  <a:pt x="328382" y="282102"/>
                  <a:pt x="328662" y="278189"/>
                  <a:pt x="328382" y="273159"/>
                </a:cubicBezTo>
                <a:cubicBezTo>
                  <a:pt x="328662" y="269526"/>
                  <a:pt x="328662" y="264774"/>
                  <a:pt x="329500" y="260302"/>
                </a:cubicBezTo>
                <a:cubicBezTo>
                  <a:pt x="329780" y="258905"/>
                  <a:pt x="332295" y="257228"/>
                  <a:pt x="334251" y="256669"/>
                </a:cubicBezTo>
                <a:close/>
                <a:moveTo>
                  <a:pt x="122676" y="246327"/>
                </a:moveTo>
                <a:cubicBezTo>
                  <a:pt x="125750" y="244091"/>
                  <a:pt x="131340" y="248283"/>
                  <a:pt x="134973" y="255271"/>
                </a:cubicBezTo>
                <a:cubicBezTo>
                  <a:pt x="136929" y="258904"/>
                  <a:pt x="138048" y="262817"/>
                  <a:pt x="133296" y="265052"/>
                </a:cubicBezTo>
                <a:cubicBezTo>
                  <a:pt x="130502" y="266450"/>
                  <a:pt x="126868" y="266730"/>
                  <a:pt x="120720" y="268407"/>
                </a:cubicBezTo>
                <a:cubicBezTo>
                  <a:pt x="120440" y="261140"/>
                  <a:pt x="119881" y="255829"/>
                  <a:pt x="120160" y="250519"/>
                </a:cubicBezTo>
                <a:cubicBezTo>
                  <a:pt x="120160" y="249122"/>
                  <a:pt x="121558" y="247166"/>
                  <a:pt x="122676" y="246327"/>
                </a:cubicBezTo>
                <a:close/>
                <a:moveTo>
                  <a:pt x="4170" y="227042"/>
                </a:moveTo>
                <a:cubicBezTo>
                  <a:pt x="9201" y="227322"/>
                  <a:pt x="10878" y="230955"/>
                  <a:pt x="10599" y="235147"/>
                </a:cubicBezTo>
                <a:cubicBezTo>
                  <a:pt x="9760" y="242973"/>
                  <a:pt x="14232" y="252476"/>
                  <a:pt x="5847" y="259184"/>
                </a:cubicBezTo>
                <a:cubicBezTo>
                  <a:pt x="-861" y="251638"/>
                  <a:pt x="-1420" y="236824"/>
                  <a:pt x="4170" y="227042"/>
                </a:cubicBezTo>
                <a:close/>
                <a:moveTo>
                  <a:pt x="334251" y="207199"/>
                </a:moveTo>
                <a:cubicBezTo>
                  <a:pt x="336208" y="207478"/>
                  <a:pt x="338723" y="209993"/>
                  <a:pt x="339003" y="211950"/>
                </a:cubicBezTo>
                <a:cubicBezTo>
                  <a:pt x="339841" y="215583"/>
                  <a:pt x="339282" y="219775"/>
                  <a:pt x="339282" y="223688"/>
                </a:cubicBezTo>
                <a:cubicBezTo>
                  <a:pt x="339282" y="227601"/>
                  <a:pt x="339841" y="231514"/>
                  <a:pt x="339003" y="235147"/>
                </a:cubicBezTo>
                <a:cubicBezTo>
                  <a:pt x="338723" y="237104"/>
                  <a:pt x="335928" y="239619"/>
                  <a:pt x="334251" y="239899"/>
                </a:cubicBezTo>
                <a:cubicBezTo>
                  <a:pt x="332574" y="240179"/>
                  <a:pt x="329221" y="237383"/>
                  <a:pt x="329221" y="235706"/>
                </a:cubicBezTo>
                <a:cubicBezTo>
                  <a:pt x="328661" y="227601"/>
                  <a:pt x="328661" y="219496"/>
                  <a:pt x="329221" y="211391"/>
                </a:cubicBezTo>
                <a:cubicBezTo>
                  <a:pt x="329221" y="209714"/>
                  <a:pt x="332574" y="206919"/>
                  <a:pt x="334251" y="207199"/>
                </a:cubicBezTo>
                <a:close/>
                <a:moveTo>
                  <a:pt x="4450" y="177014"/>
                </a:moveTo>
                <a:cubicBezTo>
                  <a:pt x="11997" y="179809"/>
                  <a:pt x="10599" y="185678"/>
                  <a:pt x="10599" y="190429"/>
                </a:cubicBezTo>
                <a:cubicBezTo>
                  <a:pt x="10879" y="202727"/>
                  <a:pt x="10879" y="203007"/>
                  <a:pt x="5288" y="208876"/>
                </a:cubicBezTo>
                <a:cubicBezTo>
                  <a:pt x="-861" y="202168"/>
                  <a:pt x="-1420" y="187635"/>
                  <a:pt x="4450" y="177014"/>
                </a:cubicBezTo>
                <a:close/>
                <a:moveTo>
                  <a:pt x="334531" y="157448"/>
                </a:moveTo>
                <a:cubicBezTo>
                  <a:pt x="335648" y="157169"/>
                  <a:pt x="338723" y="159684"/>
                  <a:pt x="339002" y="161082"/>
                </a:cubicBezTo>
                <a:cubicBezTo>
                  <a:pt x="339561" y="169746"/>
                  <a:pt x="339561" y="178131"/>
                  <a:pt x="339002" y="186796"/>
                </a:cubicBezTo>
                <a:cubicBezTo>
                  <a:pt x="339002" y="188193"/>
                  <a:pt x="335928" y="190709"/>
                  <a:pt x="334810" y="190429"/>
                </a:cubicBezTo>
                <a:cubicBezTo>
                  <a:pt x="332854" y="190149"/>
                  <a:pt x="330059" y="188193"/>
                  <a:pt x="329500" y="186236"/>
                </a:cubicBezTo>
                <a:cubicBezTo>
                  <a:pt x="328382" y="182323"/>
                  <a:pt x="328661" y="178411"/>
                  <a:pt x="328661" y="173380"/>
                </a:cubicBezTo>
                <a:cubicBezTo>
                  <a:pt x="328661" y="170305"/>
                  <a:pt x="328382" y="166113"/>
                  <a:pt x="329500" y="161920"/>
                </a:cubicBezTo>
                <a:cubicBezTo>
                  <a:pt x="329779" y="159964"/>
                  <a:pt x="332574" y="158007"/>
                  <a:pt x="334531" y="157448"/>
                </a:cubicBezTo>
                <a:close/>
                <a:moveTo>
                  <a:pt x="214908" y="148784"/>
                </a:moveTo>
                <a:cubicBezTo>
                  <a:pt x="222174" y="154653"/>
                  <a:pt x="219938" y="161640"/>
                  <a:pt x="218541" y="168069"/>
                </a:cubicBezTo>
                <a:cubicBezTo>
                  <a:pt x="217702" y="172261"/>
                  <a:pt x="213510" y="173099"/>
                  <a:pt x="210436" y="170025"/>
                </a:cubicBezTo>
                <a:cubicBezTo>
                  <a:pt x="207082" y="166392"/>
                  <a:pt x="204287" y="161920"/>
                  <a:pt x="199535" y="155492"/>
                </a:cubicBezTo>
                <a:cubicBezTo>
                  <a:pt x="205964" y="152697"/>
                  <a:pt x="210436" y="150741"/>
                  <a:pt x="214908" y="148784"/>
                </a:cubicBezTo>
                <a:close/>
                <a:moveTo>
                  <a:pt x="5848" y="126984"/>
                </a:moveTo>
                <a:cubicBezTo>
                  <a:pt x="13675" y="132574"/>
                  <a:pt x="9761" y="140959"/>
                  <a:pt x="10600" y="147946"/>
                </a:cubicBezTo>
                <a:cubicBezTo>
                  <a:pt x="11159" y="152697"/>
                  <a:pt x="11159" y="157728"/>
                  <a:pt x="5009" y="159406"/>
                </a:cubicBezTo>
                <a:cubicBezTo>
                  <a:pt x="-1420" y="151020"/>
                  <a:pt x="-1140" y="134810"/>
                  <a:pt x="5848" y="126984"/>
                </a:cubicBezTo>
                <a:close/>
                <a:moveTo>
                  <a:pt x="177455" y="111892"/>
                </a:moveTo>
                <a:cubicBezTo>
                  <a:pt x="178294" y="112451"/>
                  <a:pt x="179971" y="112731"/>
                  <a:pt x="181089" y="114128"/>
                </a:cubicBezTo>
                <a:cubicBezTo>
                  <a:pt x="185840" y="120277"/>
                  <a:pt x="190871" y="126146"/>
                  <a:pt x="195063" y="132855"/>
                </a:cubicBezTo>
                <a:cubicBezTo>
                  <a:pt x="196181" y="134531"/>
                  <a:pt x="194504" y="137885"/>
                  <a:pt x="194225" y="140680"/>
                </a:cubicBezTo>
                <a:cubicBezTo>
                  <a:pt x="191989" y="140121"/>
                  <a:pt x="188635" y="140401"/>
                  <a:pt x="187517" y="138724"/>
                </a:cubicBezTo>
                <a:cubicBezTo>
                  <a:pt x="182487" y="132855"/>
                  <a:pt x="178014" y="126706"/>
                  <a:pt x="173822" y="119998"/>
                </a:cubicBezTo>
                <a:cubicBezTo>
                  <a:pt x="171307" y="116364"/>
                  <a:pt x="173263" y="112172"/>
                  <a:pt x="177455" y="111892"/>
                </a:cubicBezTo>
                <a:close/>
                <a:moveTo>
                  <a:pt x="333692" y="107699"/>
                </a:moveTo>
                <a:cubicBezTo>
                  <a:pt x="335649" y="109656"/>
                  <a:pt x="338443" y="111332"/>
                  <a:pt x="339003" y="113848"/>
                </a:cubicBezTo>
                <a:cubicBezTo>
                  <a:pt x="340121" y="117202"/>
                  <a:pt x="339561" y="121115"/>
                  <a:pt x="339561" y="125027"/>
                </a:cubicBezTo>
                <a:cubicBezTo>
                  <a:pt x="339561" y="128381"/>
                  <a:pt x="340400" y="132015"/>
                  <a:pt x="339282" y="135369"/>
                </a:cubicBezTo>
                <a:cubicBezTo>
                  <a:pt x="338724" y="137605"/>
                  <a:pt x="335649" y="139282"/>
                  <a:pt x="333692" y="141238"/>
                </a:cubicBezTo>
                <a:cubicBezTo>
                  <a:pt x="332015" y="139561"/>
                  <a:pt x="329500" y="137884"/>
                  <a:pt x="329221" y="135928"/>
                </a:cubicBezTo>
                <a:cubicBezTo>
                  <a:pt x="328661" y="128661"/>
                  <a:pt x="328382" y="121394"/>
                  <a:pt x="328941" y="114128"/>
                </a:cubicBezTo>
                <a:cubicBezTo>
                  <a:pt x="329221" y="111892"/>
                  <a:pt x="332015" y="109656"/>
                  <a:pt x="333692" y="107699"/>
                </a:cubicBezTo>
                <a:close/>
                <a:moveTo>
                  <a:pt x="214071" y="100433"/>
                </a:moveTo>
                <a:cubicBezTo>
                  <a:pt x="215748" y="100433"/>
                  <a:pt x="218263" y="102389"/>
                  <a:pt x="218543" y="103787"/>
                </a:cubicBezTo>
                <a:cubicBezTo>
                  <a:pt x="219381" y="108538"/>
                  <a:pt x="219381" y="113289"/>
                  <a:pt x="219661" y="118041"/>
                </a:cubicBezTo>
                <a:cubicBezTo>
                  <a:pt x="219661" y="117761"/>
                  <a:pt x="219661" y="117761"/>
                  <a:pt x="219381" y="117761"/>
                </a:cubicBezTo>
                <a:cubicBezTo>
                  <a:pt x="219381" y="121674"/>
                  <a:pt x="219940" y="125587"/>
                  <a:pt x="219101" y="129220"/>
                </a:cubicBezTo>
                <a:cubicBezTo>
                  <a:pt x="218822" y="130897"/>
                  <a:pt x="216027" y="132854"/>
                  <a:pt x="214071" y="133413"/>
                </a:cubicBezTo>
                <a:cubicBezTo>
                  <a:pt x="212952" y="133693"/>
                  <a:pt x="210157" y="131177"/>
                  <a:pt x="209878" y="129780"/>
                </a:cubicBezTo>
                <a:cubicBezTo>
                  <a:pt x="209599" y="121115"/>
                  <a:pt x="209599" y="112451"/>
                  <a:pt x="209878" y="104066"/>
                </a:cubicBezTo>
                <a:cubicBezTo>
                  <a:pt x="209878" y="102669"/>
                  <a:pt x="212673" y="100433"/>
                  <a:pt x="214071" y="100433"/>
                </a:cubicBezTo>
                <a:close/>
                <a:moveTo>
                  <a:pt x="107449" y="77650"/>
                </a:moveTo>
                <a:lnTo>
                  <a:pt x="107444" y="77654"/>
                </a:lnTo>
                <a:lnTo>
                  <a:pt x="107582" y="84974"/>
                </a:lnTo>
                <a:lnTo>
                  <a:pt x="107583" y="84781"/>
                </a:lnTo>
                <a:close/>
                <a:moveTo>
                  <a:pt x="4170" y="76676"/>
                </a:moveTo>
                <a:cubicBezTo>
                  <a:pt x="12276" y="85620"/>
                  <a:pt x="12836" y="99315"/>
                  <a:pt x="6127" y="110215"/>
                </a:cubicBezTo>
                <a:cubicBezTo>
                  <a:pt x="4450" y="108538"/>
                  <a:pt x="1376" y="106861"/>
                  <a:pt x="1096" y="105463"/>
                </a:cubicBezTo>
                <a:cubicBezTo>
                  <a:pt x="1096" y="96240"/>
                  <a:pt x="-1699" y="86458"/>
                  <a:pt x="4170" y="76676"/>
                </a:cubicBezTo>
                <a:close/>
                <a:moveTo>
                  <a:pt x="148389" y="73042"/>
                </a:moveTo>
                <a:cubicBezTo>
                  <a:pt x="155656" y="79750"/>
                  <a:pt x="161805" y="87855"/>
                  <a:pt x="167115" y="94004"/>
                </a:cubicBezTo>
                <a:cubicBezTo>
                  <a:pt x="166835" y="100432"/>
                  <a:pt x="161805" y="102948"/>
                  <a:pt x="159289" y="100153"/>
                </a:cubicBezTo>
                <a:cubicBezTo>
                  <a:pt x="153420" y="93166"/>
                  <a:pt x="148110" y="85898"/>
                  <a:pt x="143638" y="78072"/>
                </a:cubicBezTo>
                <a:cubicBezTo>
                  <a:pt x="141961" y="74998"/>
                  <a:pt x="146153" y="71086"/>
                  <a:pt x="148389" y="73042"/>
                </a:cubicBezTo>
                <a:close/>
                <a:moveTo>
                  <a:pt x="333134" y="58229"/>
                </a:moveTo>
                <a:cubicBezTo>
                  <a:pt x="335369" y="58788"/>
                  <a:pt x="338165" y="60465"/>
                  <a:pt x="338724" y="62141"/>
                </a:cubicBezTo>
                <a:cubicBezTo>
                  <a:pt x="339841" y="66054"/>
                  <a:pt x="339562" y="70526"/>
                  <a:pt x="339841" y="74718"/>
                </a:cubicBezTo>
                <a:cubicBezTo>
                  <a:pt x="339562" y="79190"/>
                  <a:pt x="339841" y="83662"/>
                  <a:pt x="338724" y="87575"/>
                </a:cubicBezTo>
                <a:cubicBezTo>
                  <a:pt x="338444" y="88972"/>
                  <a:pt x="335369" y="91208"/>
                  <a:pt x="334252" y="90929"/>
                </a:cubicBezTo>
                <a:cubicBezTo>
                  <a:pt x="332295" y="90370"/>
                  <a:pt x="329500" y="88134"/>
                  <a:pt x="329221" y="86457"/>
                </a:cubicBezTo>
                <a:cubicBezTo>
                  <a:pt x="328661" y="78352"/>
                  <a:pt x="328661" y="70247"/>
                  <a:pt x="329221" y="62141"/>
                </a:cubicBezTo>
                <a:cubicBezTo>
                  <a:pt x="329221" y="60744"/>
                  <a:pt x="332016" y="57949"/>
                  <a:pt x="333134" y="58229"/>
                </a:cubicBezTo>
                <a:close/>
                <a:moveTo>
                  <a:pt x="215747" y="49844"/>
                </a:moveTo>
                <a:cubicBezTo>
                  <a:pt x="217144" y="52080"/>
                  <a:pt x="219380" y="54316"/>
                  <a:pt x="219660" y="56831"/>
                </a:cubicBezTo>
                <a:cubicBezTo>
                  <a:pt x="220498" y="59906"/>
                  <a:pt x="219660" y="62980"/>
                  <a:pt x="219380" y="65775"/>
                </a:cubicBezTo>
                <a:cubicBezTo>
                  <a:pt x="219380" y="70526"/>
                  <a:pt x="219939" y="74719"/>
                  <a:pt x="219101" y="78911"/>
                </a:cubicBezTo>
                <a:cubicBezTo>
                  <a:pt x="218821" y="80868"/>
                  <a:pt x="216026" y="83383"/>
                  <a:pt x="214349" y="83383"/>
                </a:cubicBezTo>
                <a:cubicBezTo>
                  <a:pt x="212672" y="83383"/>
                  <a:pt x="209877" y="80588"/>
                  <a:pt x="209598" y="78911"/>
                </a:cubicBezTo>
                <a:cubicBezTo>
                  <a:pt x="209039" y="71085"/>
                  <a:pt x="209039" y="63259"/>
                  <a:pt x="209877" y="55713"/>
                </a:cubicBezTo>
                <a:cubicBezTo>
                  <a:pt x="210156" y="53757"/>
                  <a:pt x="213511" y="51800"/>
                  <a:pt x="215747" y="49844"/>
                </a:cubicBezTo>
                <a:close/>
                <a:moveTo>
                  <a:pt x="119880" y="30838"/>
                </a:moveTo>
                <a:cubicBezTo>
                  <a:pt x="125471" y="38384"/>
                  <a:pt x="131061" y="45372"/>
                  <a:pt x="136091" y="52918"/>
                </a:cubicBezTo>
                <a:cubicBezTo>
                  <a:pt x="139166" y="57390"/>
                  <a:pt x="136650" y="60185"/>
                  <a:pt x="130781" y="62141"/>
                </a:cubicBezTo>
                <a:cubicBezTo>
                  <a:pt x="125471" y="54874"/>
                  <a:pt x="119601" y="47328"/>
                  <a:pt x="114291" y="39782"/>
                </a:cubicBezTo>
                <a:cubicBezTo>
                  <a:pt x="111775" y="35869"/>
                  <a:pt x="114011" y="33354"/>
                  <a:pt x="119880" y="30838"/>
                </a:cubicBezTo>
                <a:close/>
                <a:moveTo>
                  <a:pt x="18704" y="30838"/>
                </a:moveTo>
                <a:cubicBezTo>
                  <a:pt x="17865" y="33912"/>
                  <a:pt x="17865" y="37267"/>
                  <a:pt x="16188" y="39502"/>
                </a:cubicBezTo>
                <a:cubicBezTo>
                  <a:pt x="11437" y="45930"/>
                  <a:pt x="14232" y="55992"/>
                  <a:pt x="5567" y="60464"/>
                </a:cubicBezTo>
                <a:cubicBezTo>
                  <a:pt x="816" y="50402"/>
                  <a:pt x="5288" y="37825"/>
                  <a:pt x="18704" y="30838"/>
                </a:cubicBezTo>
                <a:close/>
                <a:moveTo>
                  <a:pt x="65939" y="30560"/>
                </a:moveTo>
                <a:cubicBezTo>
                  <a:pt x="73625" y="30699"/>
                  <a:pt x="81171" y="33913"/>
                  <a:pt x="87180" y="40342"/>
                </a:cubicBezTo>
                <a:lnTo>
                  <a:pt x="113040" y="72597"/>
                </a:lnTo>
                <a:lnTo>
                  <a:pt x="113173" y="72483"/>
                </a:lnTo>
                <a:cubicBezTo>
                  <a:pt x="120440" y="82545"/>
                  <a:pt x="127427" y="93165"/>
                  <a:pt x="134973" y="102948"/>
                </a:cubicBezTo>
                <a:cubicBezTo>
                  <a:pt x="144756" y="116084"/>
                  <a:pt x="155376" y="128661"/>
                  <a:pt x="165158" y="141797"/>
                </a:cubicBezTo>
                <a:cubicBezTo>
                  <a:pt x="181089" y="163039"/>
                  <a:pt x="196741" y="184280"/>
                  <a:pt x="212392" y="205801"/>
                </a:cubicBezTo>
                <a:cubicBezTo>
                  <a:pt x="213511" y="207198"/>
                  <a:pt x="214069" y="208875"/>
                  <a:pt x="214628" y="210273"/>
                </a:cubicBezTo>
                <a:cubicBezTo>
                  <a:pt x="210156" y="215863"/>
                  <a:pt x="208759" y="222291"/>
                  <a:pt x="208759" y="229558"/>
                </a:cubicBezTo>
                <a:cubicBezTo>
                  <a:pt x="209039" y="254153"/>
                  <a:pt x="209039" y="278749"/>
                  <a:pt x="208759" y="303623"/>
                </a:cubicBezTo>
                <a:cubicBezTo>
                  <a:pt x="208759" y="308095"/>
                  <a:pt x="210436" y="313405"/>
                  <a:pt x="204846" y="316201"/>
                </a:cubicBezTo>
                <a:cubicBezTo>
                  <a:pt x="182766" y="286574"/>
                  <a:pt x="160687" y="257228"/>
                  <a:pt x="138886" y="227601"/>
                </a:cubicBezTo>
                <a:lnTo>
                  <a:pt x="107024" y="180647"/>
                </a:lnTo>
                <a:lnTo>
                  <a:pt x="101994" y="178131"/>
                </a:lnTo>
                <a:cubicBezTo>
                  <a:pt x="98081" y="181765"/>
                  <a:pt x="100038" y="186517"/>
                  <a:pt x="100038" y="190429"/>
                </a:cubicBezTo>
                <a:cubicBezTo>
                  <a:pt x="100038" y="241297"/>
                  <a:pt x="99758" y="292164"/>
                  <a:pt x="100038" y="343032"/>
                </a:cubicBezTo>
                <a:cubicBezTo>
                  <a:pt x="100038" y="355330"/>
                  <a:pt x="97801" y="366230"/>
                  <a:pt x="88857" y="375174"/>
                </a:cubicBezTo>
                <a:cubicBezTo>
                  <a:pt x="79634" y="384677"/>
                  <a:pt x="68455" y="388869"/>
                  <a:pt x="55877" y="384677"/>
                </a:cubicBezTo>
                <a:cubicBezTo>
                  <a:pt x="41623" y="379646"/>
                  <a:pt x="32959" y="369305"/>
                  <a:pt x="31561" y="353933"/>
                </a:cubicBezTo>
                <a:cubicBezTo>
                  <a:pt x="31282" y="351697"/>
                  <a:pt x="31561" y="349461"/>
                  <a:pt x="31561" y="347504"/>
                </a:cubicBezTo>
                <a:cubicBezTo>
                  <a:pt x="31561" y="254712"/>
                  <a:pt x="31561" y="162201"/>
                  <a:pt x="31561" y="69409"/>
                </a:cubicBezTo>
                <a:cubicBezTo>
                  <a:pt x="31561" y="57391"/>
                  <a:pt x="34916" y="47329"/>
                  <a:pt x="43859" y="39224"/>
                </a:cubicBezTo>
                <a:cubicBezTo>
                  <a:pt x="50427" y="33355"/>
                  <a:pt x="58253" y="30420"/>
                  <a:pt x="65939" y="30560"/>
                </a:cubicBezTo>
                <a:close/>
                <a:moveTo>
                  <a:pt x="267313" y="30489"/>
                </a:moveTo>
                <a:cubicBezTo>
                  <a:pt x="273392" y="29301"/>
                  <a:pt x="279750" y="30000"/>
                  <a:pt x="286179" y="32236"/>
                </a:cubicBezTo>
                <a:cubicBezTo>
                  <a:pt x="299036" y="36429"/>
                  <a:pt x="306023" y="47049"/>
                  <a:pt x="308538" y="60465"/>
                </a:cubicBezTo>
                <a:cubicBezTo>
                  <a:pt x="309097" y="62980"/>
                  <a:pt x="308818" y="65775"/>
                  <a:pt x="308818" y="68290"/>
                </a:cubicBezTo>
                <a:cubicBezTo>
                  <a:pt x="308818" y="161642"/>
                  <a:pt x="308818" y="255271"/>
                  <a:pt x="308818" y="348622"/>
                </a:cubicBezTo>
                <a:cubicBezTo>
                  <a:pt x="308818" y="361199"/>
                  <a:pt x="304905" y="371820"/>
                  <a:pt x="295123" y="379366"/>
                </a:cubicBezTo>
                <a:cubicBezTo>
                  <a:pt x="279192" y="391943"/>
                  <a:pt x="259348" y="389148"/>
                  <a:pt x="245932" y="371820"/>
                </a:cubicBezTo>
                <a:cubicBezTo>
                  <a:pt x="231958" y="353653"/>
                  <a:pt x="218821" y="334647"/>
                  <a:pt x="205126" y="316201"/>
                </a:cubicBezTo>
                <a:cubicBezTo>
                  <a:pt x="210716" y="313406"/>
                  <a:pt x="209039" y="308095"/>
                  <a:pt x="209039" y="303623"/>
                </a:cubicBezTo>
                <a:cubicBezTo>
                  <a:pt x="209039" y="279028"/>
                  <a:pt x="209319" y="254433"/>
                  <a:pt x="209039" y="229558"/>
                </a:cubicBezTo>
                <a:cubicBezTo>
                  <a:pt x="209039" y="222571"/>
                  <a:pt x="210437" y="216142"/>
                  <a:pt x="214908" y="210553"/>
                </a:cubicBezTo>
                <a:cubicBezTo>
                  <a:pt x="221896" y="219496"/>
                  <a:pt x="228883" y="228161"/>
                  <a:pt x="235871" y="237104"/>
                </a:cubicBezTo>
                <a:cubicBezTo>
                  <a:pt x="236709" y="236825"/>
                  <a:pt x="237548" y="236545"/>
                  <a:pt x="238386" y="235986"/>
                </a:cubicBezTo>
                <a:cubicBezTo>
                  <a:pt x="238386" y="231794"/>
                  <a:pt x="238386" y="227601"/>
                  <a:pt x="238386" y="223409"/>
                </a:cubicBezTo>
                <a:cubicBezTo>
                  <a:pt x="238386" y="173380"/>
                  <a:pt x="238386" y="123350"/>
                  <a:pt x="238386" y="73322"/>
                </a:cubicBezTo>
                <a:cubicBezTo>
                  <a:pt x="238386" y="60744"/>
                  <a:pt x="240901" y="49565"/>
                  <a:pt x="250124" y="40062"/>
                </a:cubicBezTo>
                <a:cubicBezTo>
                  <a:pt x="255435" y="34752"/>
                  <a:pt x="261234" y="31677"/>
                  <a:pt x="267313" y="30489"/>
                </a:cubicBezTo>
                <a:close/>
                <a:moveTo>
                  <a:pt x="316609" y="16689"/>
                </a:moveTo>
                <a:cubicBezTo>
                  <a:pt x="319439" y="17912"/>
                  <a:pt x="322234" y="21336"/>
                  <a:pt x="326706" y="27764"/>
                </a:cubicBezTo>
                <a:cubicBezTo>
                  <a:pt x="332854" y="36428"/>
                  <a:pt x="332854" y="37546"/>
                  <a:pt x="326147" y="43695"/>
                </a:cubicBezTo>
                <a:cubicBezTo>
                  <a:pt x="319439" y="35310"/>
                  <a:pt x="313010" y="27205"/>
                  <a:pt x="306302" y="18821"/>
                </a:cubicBezTo>
                <a:cubicBezTo>
                  <a:pt x="310914" y="16445"/>
                  <a:pt x="313779" y="15467"/>
                  <a:pt x="316609" y="16689"/>
                </a:cubicBezTo>
                <a:close/>
                <a:moveTo>
                  <a:pt x="239783" y="10995"/>
                </a:moveTo>
                <a:cubicBezTo>
                  <a:pt x="240621" y="10156"/>
                  <a:pt x="244534" y="11274"/>
                  <a:pt x="246211" y="12672"/>
                </a:cubicBezTo>
                <a:cubicBezTo>
                  <a:pt x="246770" y="13231"/>
                  <a:pt x="246490" y="16864"/>
                  <a:pt x="245373" y="17982"/>
                </a:cubicBezTo>
                <a:cubicBezTo>
                  <a:pt x="239783" y="23852"/>
                  <a:pt x="233913" y="29442"/>
                  <a:pt x="228044" y="35031"/>
                </a:cubicBezTo>
                <a:cubicBezTo>
                  <a:pt x="226926" y="36149"/>
                  <a:pt x="225529" y="36149"/>
                  <a:pt x="222734" y="37267"/>
                </a:cubicBezTo>
                <a:cubicBezTo>
                  <a:pt x="221895" y="34472"/>
                  <a:pt x="219939" y="31118"/>
                  <a:pt x="221057" y="30000"/>
                </a:cubicBezTo>
                <a:cubicBezTo>
                  <a:pt x="226926" y="23293"/>
                  <a:pt x="233355" y="16864"/>
                  <a:pt x="239783" y="10995"/>
                </a:cubicBezTo>
                <a:close/>
                <a:moveTo>
                  <a:pt x="82009" y="3867"/>
                </a:moveTo>
                <a:cubicBezTo>
                  <a:pt x="84524" y="3728"/>
                  <a:pt x="87878" y="5125"/>
                  <a:pt x="93328" y="7920"/>
                </a:cubicBezTo>
                <a:cubicBezTo>
                  <a:pt x="103669" y="13230"/>
                  <a:pt x="105067" y="15187"/>
                  <a:pt x="101993" y="21895"/>
                </a:cubicBezTo>
                <a:cubicBezTo>
                  <a:pt x="93328" y="17702"/>
                  <a:pt x="84664" y="13230"/>
                  <a:pt x="75720" y="9038"/>
                </a:cubicBezTo>
                <a:cubicBezTo>
                  <a:pt x="77817" y="5684"/>
                  <a:pt x="79493" y="4007"/>
                  <a:pt x="82009" y="3867"/>
                </a:cubicBezTo>
                <a:close/>
                <a:moveTo>
                  <a:pt x="52244" y="2610"/>
                </a:moveTo>
                <a:cubicBezTo>
                  <a:pt x="53641" y="2051"/>
                  <a:pt x="55877" y="4008"/>
                  <a:pt x="57554" y="4846"/>
                </a:cubicBezTo>
                <a:cubicBezTo>
                  <a:pt x="56437" y="6802"/>
                  <a:pt x="55598" y="9597"/>
                  <a:pt x="53921" y="10436"/>
                </a:cubicBezTo>
                <a:cubicBezTo>
                  <a:pt x="46654" y="13790"/>
                  <a:pt x="38828" y="16305"/>
                  <a:pt x="30164" y="19659"/>
                </a:cubicBezTo>
                <a:cubicBezTo>
                  <a:pt x="30164" y="16864"/>
                  <a:pt x="29325" y="13231"/>
                  <a:pt x="30164" y="12672"/>
                </a:cubicBezTo>
                <a:cubicBezTo>
                  <a:pt x="37431" y="8759"/>
                  <a:pt x="44698" y="5405"/>
                  <a:pt x="52244" y="2610"/>
                </a:cubicBezTo>
                <a:close/>
                <a:moveTo>
                  <a:pt x="265776" y="1492"/>
                </a:moveTo>
                <a:cubicBezTo>
                  <a:pt x="275837" y="-1583"/>
                  <a:pt x="285619" y="95"/>
                  <a:pt x="297637" y="6523"/>
                </a:cubicBezTo>
                <a:cubicBezTo>
                  <a:pt x="293166" y="9318"/>
                  <a:pt x="290930" y="12113"/>
                  <a:pt x="288694" y="12113"/>
                </a:cubicBezTo>
                <a:cubicBezTo>
                  <a:pt x="281427" y="12113"/>
                  <a:pt x="273881" y="11554"/>
                  <a:pt x="266614" y="10716"/>
                </a:cubicBezTo>
                <a:cubicBezTo>
                  <a:pt x="264657" y="10436"/>
                  <a:pt x="262980" y="7921"/>
                  <a:pt x="261024" y="6523"/>
                </a:cubicBezTo>
                <a:cubicBezTo>
                  <a:pt x="262701" y="4846"/>
                  <a:pt x="263819" y="1772"/>
                  <a:pt x="265776" y="14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4"/>
          <p:cNvSpPr/>
          <p:nvPr/>
        </p:nvSpPr>
        <p:spPr>
          <a:xfrm>
            <a:off x="4830480" y="224545"/>
            <a:ext cx="279302" cy="415592"/>
          </a:xfrm>
          <a:custGeom>
            <a:avLst/>
            <a:gdLst/>
            <a:ahLst/>
            <a:cxnLst/>
            <a:rect l="l" t="t" r="r" b="b"/>
            <a:pathLst>
              <a:path w="279302" h="415592" extrusionOk="0">
                <a:moveTo>
                  <a:pt x="90800" y="404653"/>
                </a:moveTo>
                <a:cubicBezTo>
                  <a:pt x="95831" y="404268"/>
                  <a:pt x="100862" y="404548"/>
                  <a:pt x="105893" y="407343"/>
                </a:cubicBezTo>
                <a:cubicBezTo>
                  <a:pt x="105893" y="413771"/>
                  <a:pt x="102539" y="415448"/>
                  <a:pt x="97788" y="415169"/>
                </a:cubicBezTo>
                <a:cubicBezTo>
                  <a:pt x="89682" y="414609"/>
                  <a:pt x="81857" y="413492"/>
                  <a:pt x="71236" y="412373"/>
                </a:cubicBezTo>
                <a:cubicBezTo>
                  <a:pt x="73472" y="408740"/>
                  <a:pt x="74589" y="405945"/>
                  <a:pt x="75708" y="405945"/>
                </a:cubicBezTo>
                <a:cubicBezTo>
                  <a:pt x="80739" y="406085"/>
                  <a:pt x="85769" y="405037"/>
                  <a:pt x="90800" y="404653"/>
                </a:cubicBezTo>
                <a:close/>
                <a:moveTo>
                  <a:pt x="127973" y="404548"/>
                </a:moveTo>
                <a:cubicBezTo>
                  <a:pt x="135240" y="403989"/>
                  <a:pt x="142507" y="403710"/>
                  <a:pt x="149774" y="404548"/>
                </a:cubicBezTo>
                <a:cubicBezTo>
                  <a:pt x="152010" y="404828"/>
                  <a:pt x="153966" y="407902"/>
                  <a:pt x="156202" y="409579"/>
                </a:cubicBezTo>
                <a:cubicBezTo>
                  <a:pt x="154246" y="411536"/>
                  <a:pt x="152289" y="414051"/>
                  <a:pt x="150053" y="414889"/>
                </a:cubicBezTo>
                <a:cubicBezTo>
                  <a:pt x="146978" y="415728"/>
                  <a:pt x="143345" y="415169"/>
                  <a:pt x="139991" y="414889"/>
                </a:cubicBezTo>
                <a:cubicBezTo>
                  <a:pt x="136078" y="414889"/>
                  <a:pt x="132166" y="415449"/>
                  <a:pt x="128532" y="414610"/>
                </a:cubicBezTo>
                <a:cubicBezTo>
                  <a:pt x="126296" y="414051"/>
                  <a:pt x="124620" y="410977"/>
                  <a:pt x="122663" y="409020"/>
                </a:cubicBezTo>
                <a:cubicBezTo>
                  <a:pt x="124340" y="407343"/>
                  <a:pt x="126296" y="404828"/>
                  <a:pt x="127973" y="404548"/>
                </a:cubicBezTo>
                <a:close/>
                <a:moveTo>
                  <a:pt x="181078" y="404547"/>
                </a:moveTo>
                <a:cubicBezTo>
                  <a:pt x="187785" y="404268"/>
                  <a:pt x="194773" y="404268"/>
                  <a:pt x="201481" y="404827"/>
                </a:cubicBezTo>
                <a:cubicBezTo>
                  <a:pt x="203437" y="405107"/>
                  <a:pt x="205673" y="407622"/>
                  <a:pt x="206512" y="409579"/>
                </a:cubicBezTo>
                <a:cubicBezTo>
                  <a:pt x="207071" y="410696"/>
                  <a:pt x="204555" y="414330"/>
                  <a:pt x="203437" y="414330"/>
                </a:cubicBezTo>
                <a:cubicBezTo>
                  <a:pt x="193096" y="414889"/>
                  <a:pt x="182475" y="417964"/>
                  <a:pt x="172972" y="411815"/>
                </a:cubicBezTo>
                <a:cubicBezTo>
                  <a:pt x="172972" y="410417"/>
                  <a:pt x="172693" y="409019"/>
                  <a:pt x="172413" y="407902"/>
                </a:cubicBezTo>
                <a:cubicBezTo>
                  <a:pt x="175208" y="406783"/>
                  <a:pt x="178003" y="404827"/>
                  <a:pt x="181078" y="404547"/>
                </a:cubicBezTo>
                <a:close/>
                <a:moveTo>
                  <a:pt x="30430" y="393368"/>
                </a:moveTo>
                <a:cubicBezTo>
                  <a:pt x="37697" y="399517"/>
                  <a:pt x="48318" y="400356"/>
                  <a:pt x="55864" y="408182"/>
                </a:cubicBezTo>
                <a:cubicBezTo>
                  <a:pt x="44684" y="412095"/>
                  <a:pt x="33504" y="407344"/>
                  <a:pt x="22884" y="393927"/>
                </a:cubicBezTo>
                <a:cubicBezTo>
                  <a:pt x="26797" y="393648"/>
                  <a:pt x="29312" y="392530"/>
                  <a:pt x="30430" y="393368"/>
                </a:cubicBezTo>
                <a:close/>
                <a:moveTo>
                  <a:pt x="253465" y="390853"/>
                </a:moveTo>
                <a:cubicBezTo>
                  <a:pt x="254024" y="394766"/>
                  <a:pt x="255422" y="398120"/>
                  <a:pt x="254304" y="399238"/>
                </a:cubicBezTo>
                <a:cubicBezTo>
                  <a:pt x="247316" y="406505"/>
                  <a:pt x="238652" y="411256"/>
                  <a:pt x="228590" y="412374"/>
                </a:cubicBezTo>
                <a:cubicBezTo>
                  <a:pt x="224957" y="412654"/>
                  <a:pt x="222441" y="408181"/>
                  <a:pt x="224957" y="406505"/>
                </a:cubicBezTo>
                <a:cubicBezTo>
                  <a:pt x="233621" y="400915"/>
                  <a:pt x="242845" y="396443"/>
                  <a:pt x="253465" y="390853"/>
                </a:cubicBezTo>
                <a:close/>
                <a:moveTo>
                  <a:pt x="275546" y="349488"/>
                </a:moveTo>
                <a:cubicBezTo>
                  <a:pt x="276664" y="349488"/>
                  <a:pt x="278620" y="351444"/>
                  <a:pt x="278900" y="352562"/>
                </a:cubicBezTo>
                <a:cubicBezTo>
                  <a:pt x="281135" y="358432"/>
                  <a:pt x="273589" y="377717"/>
                  <a:pt x="267999" y="381350"/>
                </a:cubicBezTo>
                <a:cubicBezTo>
                  <a:pt x="267440" y="381910"/>
                  <a:pt x="266322" y="381630"/>
                  <a:pt x="262968" y="381350"/>
                </a:cubicBezTo>
                <a:cubicBezTo>
                  <a:pt x="265484" y="371009"/>
                  <a:pt x="267440" y="361506"/>
                  <a:pt x="270235" y="352004"/>
                </a:cubicBezTo>
                <a:cubicBezTo>
                  <a:pt x="270515" y="350606"/>
                  <a:pt x="273589" y="349488"/>
                  <a:pt x="275546" y="349488"/>
                </a:cubicBezTo>
                <a:close/>
                <a:moveTo>
                  <a:pt x="5556" y="346693"/>
                </a:moveTo>
                <a:cubicBezTo>
                  <a:pt x="12822" y="355637"/>
                  <a:pt x="11704" y="366817"/>
                  <a:pt x="15897" y="375760"/>
                </a:cubicBezTo>
                <a:cubicBezTo>
                  <a:pt x="16455" y="376879"/>
                  <a:pt x="14219" y="379115"/>
                  <a:pt x="13102" y="380791"/>
                </a:cubicBezTo>
                <a:cubicBezTo>
                  <a:pt x="3040" y="370450"/>
                  <a:pt x="245" y="358991"/>
                  <a:pt x="5556" y="346693"/>
                </a:cubicBezTo>
                <a:close/>
                <a:moveTo>
                  <a:pt x="259894" y="301415"/>
                </a:moveTo>
                <a:cubicBezTo>
                  <a:pt x="268279" y="307564"/>
                  <a:pt x="272472" y="316508"/>
                  <a:pt x="275546" y="325731"/>
                </a:cubicBezTo>
                <a:cubicBezTo>
                  <a:pt x="276105" y="327408"/>
                  <a:pt x="274148" y="329924"/>
                  <a:pt x="273310" y="332160"/>
                </a:cubicBezTo>
                <a:cubicBezTo>
                  <a:pt x="271074" y="331321"/>
                  <a:pt x="267999" y="331041"/>
                  <a:pt x="267161" y="329364"/>
                </a:cubicBezTo>
                <a:cubicBezTo>
                  <a:pt x="262969" y="322936"/>
                  <a:pt x="259335" y="315949"/>
                  <a:pt x="255702" y="309241"/>
                </a:cubicBezTo>
                <a:cubicBezTo>
                  <a:pt x="253187" y="304769"/>
                  <a:pt x="255702" y="302812"/>
                  <a:pt x="259894" y="301415"/>
                </a:cubicBezTo>
                <a:close/>
                <a:moveTo>
                  <a:pt x="5276" y="296943"/>
                </a:moveTo>
                <a:cubicBezTo>
                  <a:pt x="12543" y="305328"/>
                  <a:pt x="12543" y="321539"/>
                  <a:pt x="4717" y="331601"/>
                </a:cubicBezTo>
                <a:cubicBezTo>
                  <a:pt x="3040" y="327408"/>
                  <a:pt x="1083" y="324054"/>
                  <a:pt x="525" y="320980"/>
                </a:cubicBezTo>
                <a:cubicBezTo>
                  <a:pt x="-873" y="310079"/>
                  <a:pt x="525" y="304489"/>
                  <a:pt x="5276" y="296943"/>
                </a:cubicBezTo>
                <a:close/>
                <a:moveTo>
                  <a:pt x="211541" y="282968"/>
                </a:moveTo>
                <a:cubicBezTo>
                  <a:pt x="222163" y="279335"/>
                  <a:pt x="231945" y="282688"/>
                  <a:pt x="241168" y="287999"/>
                </a:cubicBezTo>
                <a:cubicBezTo>
                  <a:pt x="242286" y="288558"/>
                  <a:pt x="242845" y="291632"/>
                  <a:pt x="242565" y="293589"/>
                </a:cubicBezTo>
                <a:cubicBezTo>
                  <a:pt x="242286" y="294427"/>
                  <a:pt x="239771" y="295825"/>
                  <a:pt x="238373" y="295545"/>
                </a:cubicBezTo>
                <a:cubicBezTo>
                  <a:pt x="229429" y="293869"/>
                  <a:pt x="220765" y="291632"/>
                  <a:pt x="211821" y="289676"/>
                </a:cubicBezTo>
                <a:cubicBezTo>
                  <a:pt x="210983" y="289117"/>
                  <a:pt x="210424" y="287440"/>
                  <a:pt x="209585" y="286322"/>
                </a:cubicBezTo>
                <a:cubicBezTo>
                  <a:pt x="210144" y="285204"/>
                  <a:pt x="210703" y="283247"/>
                  <a:pt x="211541" y="282968"/>
                </a:cubicBezTo>
                <a:close/>
                <a:moveTo>
                  <a:pt x="163748" y="282130"/>
                </a:moveTo>
                <a:cubicBezTo>
                  <a:pt x="172413" y="281851"/>
                  <a:pt x="180797" y="281571"/>
                  <a:pt x="189461" y="282130"/>
                </a:cubicBezTo>
                <a:cubicBezTo>
                  <a:pt x="190859" y="282130"/>
                  <a:pt x="191977" y="284925"/>
                  <a:pt x="193374" y="286322"/>
                </a:cubicBezTo>
                <a:cubicBezTo>
                  <a:pt x="191977" y="287719"/>
                  <a:pt x="190580" y="289955"/>
                  <a:pt x="188902" y="289955"/>
                </a:cubicBezTo>
                <a:cubicBezTo>
                  <a:pt x="184431" y="290794"/>
                  <a:pt x="179959" y="290235"/>
                  <a:pt x="175766" y="290235"/>
                </a:cubicBezTo>
                <a:cubicBezTo>
                  <a:pt x="171854" y="290235"/>
                  <a:pt x="167941" y="290514"/>
                  <a:pt x="164307" y="289955"/>
                </a:cubicBezTo>
                <a:cubicBezTo>
                  <a:pt x="162630" y="289675"/>
                  <a:pt x="161233" y="287440"/>
                  <a:pt x="159835" y="286322"/>
                </a:cubicBezTo>
                <a:cubicBezTo>
                  <a:pt x="161233" y="284925"/>
                  <a:pt x="162351" y="282130"/>
                  <a:pt x="163748" y="282130"/>
                </a:cubicBezTo>
                <a:close/>
                <a:moveTo>
                  <a:pt x="125423" y="270148"/>
                </a:moveTo>
                <a:cubicBezTo>
                  <a:pt x="126855" y="270182"/>
                  <a:pt x="128392" y="270392"/>
                  <a:pt x="128811" y="270951"/>
                </a:cubicBezTo>
                <a:cubicBezTo>
                  <a:pt x="130488" y="273467"/>
                  <a:pt x="130488" y="276541"/>
                  <a:pt x="131047" y="278497"/>
                </a:cubicBezTo>
                <a:cubicBezTo>
                  <a:pt x="136078" y="281572"/>
                  <a:pt x="142227" y="283808"/>
                  <a:pt x="142227" y="285765"/>
                </a:cubicBezTo>
                <a:cubicBezTo>
                  <a:pt x="141948" y="292472"/>
                  <a:pt x="135520" y="291075"/>
                  <a:pt x="131047" y="290516"/>
                </a:cubicBezTo>
                <a:cubicBezTo>
                  <a:pt x="127694" y="290236"/>
                  <a:pt x="121824" y="288559"/>
                  <a:pt x="121545" y="286603"/>
                </a:cubicBezTo>
                <a:cubicBezTo>
                  <a:pt x="120706" y="281293"/>
                  <a:pt x="121824" y="275703"/>
                  <a:pt x="122663" y="270392"/>
                </a:cubicBezTo>
                <a:cubicBezTo>
                  <a:pt x="122663" y="270252"/>
                  <a:pt x="123990" y="270113"/>
                  <a:pt x="125423" y="270148"/>
                </a:cubicBezTo>
                <a:close/>
                <a:moveTo>
                  <a:pt x="4996" y="245516"/>
                </a:moveTo>
                <a:cubicBezTo>
                  <a:pt x="11983" y="254180"/>
                  <a:pt x="12263" y="269831"/>
                  <a:pt x="5834" y="280452"/>
                </a:cubicBezTo>
                <a:cubicBezTo>
                  <a:pt x="3878" y="277937"/>
                  <a:pt x="804" y="275701"/>
                  <a:pt x="804" y="273744"/>
                </a:cubicBezTo>
                <a:cubicBezTo>
                  <a:pt x="1363" y="264521"/>
                  <a:pt x="-2550" y="254739"/>
                  <a:pt x="4996" y="245516"/>
                </a:cubicBezTo>
                <a:close/>
                <a:moveTo>
                  <a:pt x="126016" y="216729"/>
                </a:moveTo>
                <a:cubicBezTo>
                  <a:pt x="127693" y="219245"/>
                  <a:pt x="129929" y="220642"/>
                  <a:pt x="129929" y="222319"/>
                </a:cubicBezTo>
                <a:cubicBezTo>
                  <a:pt x="130209" y="230424"/>
                  <a:pt x="130488" y="238529"/>
                  <a:pt x="129929" y="246914"/>
                </a:cubicBezTo>
                <a:cubicBezTo>
                  <a:pt x="129929" y="248591"/>
                  <a:pt x="127134" y="250827"/>
                  <a:pt x="125178" y="251386"/>
                </a:cubicBezTo>
                <a:cubicBezTo>
                  <a:pt x="124060" y="251665"/>
                  <a:pt x="120706" y="249150"/>
                  <a:pt x="120706" y="248032"/>
                </a:cubicBezTo>
                <a:cubicBezTo>
                  <a:pt x="120706" y="238809"/>
                  <a:pt x="120985" y="229306"/>
                  <a:pt x="121544" y="220083"/>
                </a:cubicBezTo>
                <a:cubicBezTo>
                  <a:pt x="122103" y="219245"/>
                  <a:pt x="123780" y="218406"/>
                  <a:pt x="126016" y="216729"/>
                </a:cubicBezTo>
                <a:close/>
                <a:moveTo>
                  <a:pt x="7232" y="195767"/>
                </a:moveTo>
                <a:cubicBezTo>
                  <a:pt x="8351" y="197444"/>
                  <a:pt x="10027" y="199121"/>
                  <a:pt x="10027" y="200798"/>
                </a:cubicBezTo>
                <a:cubicBezTo>
                  <a:pt x="10307" y="208065"/>
                  <a:pt x="10587" y="215611"/>
                  <a:pt x="10027" y="222878"/>
                </a:cubicBezTo>
                <a:cubicBezTo>
                  <a:pt x="9748" y="227350"/>
                  <a:pt x="4438" y="229865"/>
                  <a:pt x="3319" y="226791"/>
                </a:cubicBezTo>
                <a:cubicBezTo>
                  <a:pt x="1363" y="220922"/>
                  <a:pt x="804" y="214493"/>
                  <a:pt x="525" y="208065"/>
                </a:cubicBezTo>
                <a:cubicBezTo>
                  <a:pt x="245" y="203593"/>
                  <a:pt x="-873" y="197444"/>
                  <a:pt x="7232" y="195767"/>
                </a:cubicBezTo>
                <a:close/>
                <a:moveTo>
                  <a:pt x="124898" y="167818"/>
                </a:moveTo>
                <a:cubicBezTo>
                  <a:pt x="126855" y="168656"/>
                  <a:pt x="129650" y="170612"/>
                  <a:pt x="129930" y="172290"/>
                </a:cubicBezTo>
                <a:cubicBezTo>
                  <a:pt x="130768" y="175923"/>
                  <a:pt x="130209" y="179836"/>
                  <a:pt x="130489" y="183749"/>
                </a:cubicBezTo>
                <a:cubicBezTo>
                  <a:pt x="130489" y="187662"/>
                  <a:pt x="131047" y="191575"/>
                  <a:pt x="130209" y="195487"/>
                </a:cubicBezTo>
                <a:cubicBezTo>
                  <a:pt x="129930" y="197444"/>
                  <a:pt x="127414" y="199121"/>
                  <a:pt x="126017" y="201077"/>
                </a:cubicBezTo>
                <a:cubicBezTo>
                  <a:pt x="124340" y="199400"/>
                  <a:pt x="121265" y="198003"/>
                  <a:pt x="120985" y="196325"/>
                </a:cubicBezTo>
                <a:cubicBezTo>
                  <a:pt x="120427" y="188220"/>
                  <a:pt x="120706" y="179836"/>
                  <a:pt x="120985" y="171730"/>
                </a:cubicBezTo>
                <a:cubicBezTo>
                  <a:pt x="120985" y="170333"/>
                  <a:pt x="124060" y="167538"/>
                  <a:pt x="124898" y="167818"/>
                </a:cubicBezTo>
                <a:close/>
                <a:moveTo>
                  <a:pt x="8071" y="143781"/>
                </a:moveTo>
                <a:cubicBezTo>
                  <a:pt x="11704" y="155799"/>
                  <a:pt x="11424" y="166420"/>
                  <a:pt x="8630" y="177880"/>
                </a:cubicBezTo>
                <a:cubicBezTo>
                  <a:pt x="524" y="177041"/>
                  <a:pt x="-35" y="172010"/>
                  <a:pt x="804" y="167258"/>
                </a:cubicBezTo>
                <a:cubicBezTo>
                  <a:pt x="1922" y="159712"/>
                  <a:pt x="-4227" y="149930"/>
                  <a:pt x="8071" y="143781"/>
                </a:cubicBezTo>
                <a:close/>
                <a:moveTo>
                  <a:pt x="126016" y="115273"/>
                </a:moveTo>
                <a:cubicBezTo>
                  <a:pt x="132724" y="125055"/>
                  <a:pt x="132165" y="143502"/>
                  <a:pt x="125737" y="150769"/>
                </a:cubicBezTo>
                <a:cubicBezTo>
                  <a:pt x="120147" y="149371"/>
                  <a:pt x="120706" y="144899"/>
                  <a:pt x="120706" y="140707"/>
                </a:cubicBezTo>
                <a:cubicBezTo>
                  <a:pt x="119867" y="122540"/>
                  <a:pt x="119867" y="121981"/>
                  <a:pt x="126016" y="115273"/>
                </a:cubicBezTo>
                <a:close/>
                <a:moveTo>
                  <a:pt x="6394" y="93752"/>
                </a:moveTo>
                <a:cubicBezTo>
                  <a:pt x="11704" y="102416"/>
                  <a:pt x="11984" y="117229"/>
                  <a:pt x="6953" y="127012"/>
                </a:cubicBezTo>
                <a:cubicBezTo>
                  <a:pt x="804" y="126173"/>
                  <a:pt x="-314" y="121422"/>
                  <a:pt x="524" y="116670"/>
                </a:cubicBezTo>
                <a:cubicBezTo>
                  <a:pt x="1643" y="109124"/>
                  <a:pt x="-3947" y="99342"/>
                  <a:pt x="6394" y="93752"/>
                </a:cubicBezTo>
                <a:close/>
                <a:moveTo>
                  <a:pt x="125457" y="65523"/>
                </a:moveTo>
                <a:cubicBezTo>
                  <a:pt x="127134" y="67200"/>
                  <a:pt x="130209" y="68597"/>
                  <a:pt x="130209" y="70275"/>
                </a:cubicBezTo>
                <a:cubicBezTo>
                  <a:pt x="130768" y="78380"/>
                  <a:pt x="130768" y="86485"/>
                  <a:pt x="130209" y="94870"/>
                </a:cubicBezTo>
                <a:cubicBezTo>
                  <a:pt x="130209" y="96547"/>
                  <a:pt x="127134" y="97944"/>
                  <a:pt x="125457" y="99622"/>
                </a:cubicBezTo>
                <a:cubicBezTo>
                  <a:pt x="124060" y="97665"/>
                  <a:pt x="121545" y="96267"/>
                  <a:pt x="121265" y="94032"/>
                </a:cubicBezTo>
                <a:cubicBezTo>
                  <a:pt x="120147" y="90119"/>
                  <a:pt x="120706" y="86206"/>
                  <a:pt x="120706" y="82293"/>
                </a:cubicBezTo>
                <a:cubicBezTo>
                  <a:pt x="120706" y="78380"/>
                  <a:pt x="120147" y="74467"/>
                  <a:pt x="120986" y="70833"/>
                </a:cubicBezTo>
                <a:cubicBezTo>
                  <a:pt x="121265" y="68877"/>
                  <a:pt x="123781" y="67200"/>
                  <a:pt x="125457" y="65523"/>
                </a:cubicBezTo>
                <a:close/>
                <a:moveTo>
                  <a:pt x="9189" y="42884"/>
                </a:moveTo>
                <a:cubicBezTo>
                  <a:pt x="10307" y="44561"/>
                  <a:pt x="12543" y="46797"/>
                  <a:pt x="12263" y="47915"/>
                </a:cubicBezTo>
                <a:cubicBezTo>
                  <a:pt x="8350" y="56859"/>
                  <a:pt x="13381" y="67479"/>
                  <a:pt x="7791" y="75864"/>
                </a:cubicBezTo>
                <a:cubicBezTo>
                  <a:pt x="1363" y="75305"/>
                  <a:pt x="804" y="71671"/>
                  <a:pt x="524" y="67479"/>
                </a:cubicBezTo>
                <a:cubicBezTo>
                  <a:pt x="-35" y="59095"/>
                  <a:pt x="3599" y="48194"/>
                  <a:pt x="9189" y="42884"/>
                </a:cubicBezTo>
                <a:close/>
                <a:moveTo>
                  <a:pt x="71796" y="28909"/>
                </a:moveTo>
                <a:cubicBezTo>
                  <a:pt x="86329" y="31704"/>
                  <a:pt x="97509" y="42884"/>
                  <a:pt x="99745" y="56579"/>
                </a:cubicBezTo>
                <a:cubicBezTo>
                  <a:pt x="100863" y="63846"/>
                  <a:pt x="101702" y="71113"/>
                  <a:pt x="101702" y="78659"/>
                </a:cubicBezTo>
                <a:cubicBezTo>
                  <a:pt x="101702" y="150489"/>
                  <a:pt x="101702" y="222318"/>
                  <a:pt x="101702" y="294148"/>
                </a:cubicBezTo>
                <a:cubicBezTo>
                  <a:pt x="101702" y="298899"/>
                  <a:pt x="101702" y="303651"/>
                  <a:pt x="101702" y="310638"/>
                </a:cubicBezTo>
                <a:cubicBezTo>
                  <a:pt x="107571" y="310638"/>
                  <a:pt x="111763" y="310638"/>
                  <a:pt x="115956" y="310638"/>
                </a:cubicBezTo>
                <a:cubicBezTo>
                  <a:pt x="148097" y="310638"/>
                  <a:pt x="180239" y="310358"/>
                  <a:pt x="212661" y="310638"/>
                </a:cubicBezTo>
                <a:cubicBezTo>
                  <a:pt x="232225" y="310918"/>
                  <a:pt x="244243" y="320980"/>
                  <a:pt x="248994" y="339705"/>
                </a:cubicBezTo>
                <a:cubicBezTo>
                  <a:pt x="254584" y="362345"/>
                  <a:pt x="238094" y="384145"/>
                  <a:pt x="214617" y="384424"/>
                </a:cubicBezTo>
                <a:cubicBezTo>
                  <a:pt x="176326" y="384704"/>
                  <a:pt x="138035" y="384424"/>
                  <a:pt x="99745" y="384424"/>
                </a:cubicBezTo>
                <a:cubicBezTo>
                  <a:pt x="89404" y="384424"/>
                  <a:pt x="78783" y="384704"/>
                  <a:pt x="68442" y="384424"/>
                </a:cubicBezTo>
                <a:cubicBezTo>
                  <a:pt x="45803" y="383865"/>
                  <a:pt x="31269" y="369052"/>
                  <a:pt x="31269" y="346134"/>
                </a:cubicBezTo>
                <a:cubicBezTo>
                  <a:pt x="31269" y="253062"/>
                  <a:pt x="31269" y="159712"/>
                  <a:pt x="30990" y="66641"/>
                </a:cubicBezTo>
                <a:cubicBezTo>
                  <a:pt x="30990" y="57418"/>
                  <a:pt x="33226" y="49592"/>
                  <a:pt x="38816" y="42325"/>
                </a:cubicBezTo>
                <a:cubicBezTo>
                  <a:pt x="47200" y="31145"/>
                  <a:pt x="58101" y="26115"/>
                  <a:pt x="71796" y="28909"/>
                </a:cubicBezTo>
                <a:close/>
                <a:moveTo>
                  <a:pt x="106732" y="19687"/>
                </a:moveTo>
                <a:cubicBezTo>
                  <a:pt x="110086" y="16612"/>
                  <a:pt x="113161" y="19407"/>
                  <a:pt x="115117" y="22482"/>
                </a:cubicBezTo>
                <a:cubicBezTo>
                  <a:pt x="120148" y="30307"/>
                  <a:pt x="128253" y="37295"/>
                  <a:pt x="124340" y="50990"/>
                </a:cubicBezTo>
                <a:cubicBezTo>
                  <a:pt x="120986" y="48195"/>
                  <a:pt x="118471" y="47078"/>
                  <a:pt x="117353" y="45400"/>
                </a:cubicBezTo>
                <a:cubicBezTo>
                  <a:pt x="113719" y="39531"/>
                  <a:pt x="110365" y="33661"/>
                  <a:pt x="107291" y="27513"/>
                </a:cubicBezTo>
                <a:cubicBezTo>
                  <a:pt x="106173" y="25277"/>
                  <a:pt x="105614" y="20805"/>
                  <a:pt x="106732" y="19687"/>
                </a:cubicBezTo>
                <a:close/>
                <a:moveTo>
                  <a:pt x="39934" y="5712"/>
                </a:moveTo>
                <a:cubicBezTo>
                  <a:pt x="41052" y="5433"/>
                  <a:pt x="42449" y="7389"/>
                  <a:pt x="44685" y="8786"/>
                </a:cubicBezTo>
                <a:cubicBezTo>
                  <a:pt x="36021" y="15774"/>
                  <a:pt x="28195" y="22202"/>
                  <a:pt x="19810" y="29190"/>
                </a:cubicBezTo>
                <a:cubicBezTo>
                  <a:pt x="18692" y="27513"/>
                  <a:pt x="16177" y="25835"/>
                  <a:pt x="16456" y="24438"/>
                </a:cubicBezTo>
                <a:cubicBezTo>
                  <a:pt x="17574" y="18569"/>
                  <a:pt x="33505" y="5991"/>
                  <a:pt x="39934" y="5712"/>
                </a:cubicBezTo>
                <a:close/>
                <a:moveTo>
                  <a:pt x="77420" y="157"/>
                </a:moveTo>
                <a:cubicBezTo>
                  <a:pt x="83534" y="681"/>
                  <a:pt x="89264" y="2498"/>
                  <a:pt x="91919" y="5432"/>
                </a:cubicBezTo>
                <a:cubicBezTo>
                  <a:pt x="92758" y="6550"/>
                  <a:pt x="91360" y="9625"/>
                  <a:pt x="91081" y="11861"/>
                </a:cubicBezTo>
                <a:cubicBezTo>
                  <a:pt x="81019" y="9065"/>
                  <a:pt x="70119" y="10184"/>
                  <a:pt x="60895" y="4035"/>
                </a:cubicBezTo>
                <a:cubicBezTo>
                  <a:pt x="60616" y="3755"/>
                  <a:pt x="60616" y="2917"/>
                  <a:pt x="60616" y="2638"/>
                </a:cubicBezTo>
                <a:cubicBezTo>
                  <a:pt x="64808" y="401"/>
                  <a:pt x="71307" y="-367"/>
                  <a:pt x="77420" y="157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4"/>
          <p:cNvSpPr/>
          <p:nvPr/>
        </p:nvSpPr>
        <p:spPr>
          <a:xfrm>
            <a:off x="3218045" y="222696"/>
            <a:ext cx="339829" cy="416738"/>
          </a:xfrm>
          <a:custGeom>
            <a:avLst/>
            <a:gdLst/>
            <a:ahLst/>
            <a:cxnLst/>
            <a:rect l="l" t="t" r="r" b="b"/>
            <a:pathLst>
              <a:path w="339829" h="416738" extrusionOk="0">
                <a:moveTo>
                  <a:pt x="28753" y="399130"/>
                </a:moveTo>
                <a:cubicBezTo>
                  <a:pt x="41889" y="399410"/>
                  <a:pt x="50554" y="406397"/>
                  <a:pt x="60615" y="410030"/>
                </a:cubicBezTo>
                <a:cubicBezTo>
                  <a:pt x="49435" y="416179"/>
                  <a:pt x="36858" y="411428"/>
                  <a:pt x="28753" y="399130"/>
                </a:cubicBezTo>
                <a:close/>
                <a:moveTo>
                  <a:pt x="304334" y="397733"/>
                </a:moveTo>
                <a:cubicBezTo>
                  <a:pt x="306011" y="397174"/>
                  <a:pt x="309644" y="398012"/>
                  <a:pt x="309924" y="398851"/>
                </a:cubicBezTo>
                <a:cubicBezTo>
                  <a:pt x="310483" y="400807"/>
                  <a:pt x="310203" y="404720"/>
                  <a:pt x="309085" y="405279"/>
                </a:cubicBezTo>
                <a:cubicBezTo>
                  <a:pt x="301539" y="409472"/>
                  <a:pt x="293713" y="413105"/>
                  <a:pt x="285887" y="416738"/>
                </a:cubicBezTo>
                <a:cubicBezTo>
                  <a:pt x="283093" y="414782"/>
                  <a:pt x="280018" y="413664"/>
                  <a:pt x="279459" y="411987"/>
                </a:cubicBezTo>
                <a:cubicBezTo>
                  <a:pt x="279180" y="410589"/>
                  <a:pt x="281136" y="407235"/>
                  <a:pt x="282813" y="406397"/>
                </a:cubicBezTo>
                <a:cubicBezTo>
                  <a:pt x="289800" y="403043"/>
                  <a:pt x="297067" y="400249"/>
                  <a:pt x="304334" y="397733"/>
                </a:cubicBezTo>
                <a:close/>
                <a:moveTo>
                  <a:pt x="102818" y="393261"/>
                </a:moveTo>
                <a:cubicBezTo>
                  <a:pt x="103656" y="392422"/>
                  <a:pt x="106452" y="393820"/>
                  <a:pt x="110923" y="394658"/>
                </a:cubicBezTo>
                <a:cubicBezTo>
                  <a:pt x="100862" y="405279"/>
                  <a:pt x="92197" y="411708"/>
                  <a:pt x="79341" y="410590"/>
                </a:cubicBezTo>
                <a:cubicBezTo>
                  <a:pt x="84371" y="400807"/>
                  <a:pt x="96110" y="400248"/>
                  <a:pt x="102818" y="393261"/>
                </a:cubicBezTo>
                <a:close/>
                <a:moveTo>
                  <a:pt x="238094" y="392981"/>
                </a:moveTo>
                <a:cubicBezTo>
                  <a:pt x="245081" y="396334"/>
                  <a:pt x="251789" y="400247"/>
                  <a:pt x="258496" y="404440"/>
                </a:cubicBezTo>
                <a:cubicBezTo>
                  <a:pt x="260173" y="405557"/>
                  <a:pt x="260453" y="408632"/>
                  <a:pt x="261291" y="410589"/>
                </a:cubicBezTo>
                <a:cubicBezTo>
                  <a:pt x="259055" y="411426"/>
                  <a:pt x="256819" y="413383"/>
                  <a:pt x="255142" y="412824"/>
                </a:cubicBezTo>
                <a:cubicBezTo>
                  <a:pt x="245640" y="410029"/>
                  <a:pt x="236417" y="405837"/>
                  <a:pt x="228591" y="394098"/>
                </a:cubicBezTo>
                <a:cubicBezTo>
                  <a:pt x="233063" y="393540"/>
                  <a:pt x="236137" y="392142"/>
                  <a:pt x="238094" y="392981"/>
                </a:cubicBezTo>
                <a:close/>
                <a:moveTo>
                  <a:pt x="334239" y="355249"/>
                </a:moveTo>
                <a:cubicBezTo>
                  <a:pt x="335357" y="357206"/>
                  <a:pt x="337873" y="359442"/>
                  <a:pt x="337873" y="361118"/>
                </a:cubicBezTo>
                <a:cubicBezTo>
                  <a:pt x="336196" y="371460"/>
                  <a:pt x="333680" y="381242"/>
                  <a:pt x="325295" y="388230"/>
                </a:cubicBezTo>
                <a:cubicBezTo>
                  <a:pt x="319985" y="386832"/>
                  <a:pt x="319426" y="384037"/>
                  <a:pt x="321103" y="380124"/>
                </a:cubicBezTo>
                <a:cubicBezTo>
                  <a:pt x="323618" y="373137"/>
                  <a:pt x="325854" y="366150"/>
                  <a:pt x="328928" y="359442"/>
                </a:cubicBezTo>
                <a:cubicBezTo>
                  <a:pt x="329767" y="357485"/>
                  <a:pt x="332283" y="356646"/>
                  <a:pt x="334239" y="355249"/>
                </a:cubicBezTo>
                <a:close/>
                <a:moveTo>
                  <a:pt x="8071" y="355249"/>
                </a:moveTo>
                <a:cubicBezTo>
                  <a:pt x="11705" y="364752"/>
                  <a:pt x="15338" y="374255"/>
                  <a:pt x="18692" y="383758"/>
                </a:cubicBezTo>
                <a:cubicBezTo>
                  <a:pt x="18972" y="384596"/>
                  <a:pt x="17015" y="386273"/>
                  <a:pt x="16177" y="387671"/>
                </a:cubicBezTo>
                <a:cubicBezTo>
                  <a:pt x="4717" y="377049"/>
                  <a:pt x="1084" y="365870"/>
                  <a:pt x="8071" y="355249"/>
                </a:cubicBezTo>
                <a:close/>
                <a:moveTo>
                  <a:pt x="125178" y="346306"/>
                </a:moveTo>
                <a:cubicBezTo>
                  <a:pt x="127414" y="348822"/>
                  <a:pt x="129650" y="350778"/>
                  <a:pt x="131327" y="352735"/>
                </a:cubicBezTo>
                <a:cubicBezTo>
                  <a:pt x="128812" y="361398"/>
                  <a:pt x="127414" y="368666"/>
                  <a:pt x="124899" y="375653"/>
                </a:cubicBezTo>
                <a:cubicBezTo>
                  <a:pt x="124060" y="377609"/>
                  <a:pt x="120427" y="378448"/>
                  <a:pt x="118191" y="379845"/>
                </a:cubicBezTo>
                <a:cubicBezTo>
                  <a:pt x="117353" y="377050"/>
                  <a:pt x="115676" y="374255"/>
                  <a:pt x="115955" y="371740"/>
                </a:cubicBezTo>
                <a:cubicBezTo>
                  <a:pt x="117073" y="365311"/>
                  <a:pt x="118470" y="359163"/>
                  <a:pt x="120427" y="352735"/>
                </a:cubicBezTo>
                <a:cubicBezTo>
                  <a:pt x="121266" y="350219"/>
                  <a:pt x="123501" y="348542"/>
                  <a:pt x="125178" y="346306"/>
                </a:cubicBezTo>
                <a:close/>
                <a:moveTo>
                  <a:pt x="216014" y="342952"/>
                </a:moveTo>
                <a:cubicBezTo>
                  <a:pt x="217412" y="346306"/>
                  <a:pt x="218250" y="348262"/>
                  <a:pt x="218809" y="350219"/>
                </a:cubicBezTo>
                <a:cubicBezTo>
                  <a:pt x="220765" y="358044"/>
                  <a:pt x="222722" y="366150"/>
                  <a:pt x="224119" y="374255"/>
                </a:cubicBezTo>
                <a:cubicBezTo>
                  <a:pt x="224398" y="375932"/>
                  <a:pt x="223001" y="378727"/>
                  <a:pt x="221883" y="379565"/>
                </a:cubicBezTo>
                <a:cubicBezTo>
                  <a:pt x="220486" y="380124"/>
                  <a:pt x="216852" y="379286"/>
                  <a:pt x="216573" y="378168"/>
                </a:cubicBezTo>
                <a:cubicBezTo>
                  <a:pt x="214058" y="369225"/>
                  <a:pt x="211822" y="360280"/>
                  <a:pt x="209865" y="351057"/>
                </a:cubicBezTo>
                <a:cubicBezTo>
                  <a:pt x="209586" y="349660"/>
                  <a:pt x="212101" y="347704"/>
                  <a:pt x="216014" y="342952"/>
                </a:cubicBezTo>
                <a:close/>
                <a:moveTo>
                  <a:pt x="5555" y="304941"/>
                </a:moveTo>
                <a:cubicBezTo>
                  <a:pt x="6115" y="304662"/>
                  <a:pt x="9189" y="306338"/>
                  <a:pt x="9468" y="307456"/>
                </a:cubicBezTo>
                <a:cubicBezTo>
                  <a:pt x="10586" y="317518"/>
                  <a:pt x="12263" y="327580"/>
                  <a:pt x="6674" y="340157"/>
                </a:cubicBezTo>
                <a:cubicBezTo>
                  <a:pt x="3319" y="335685"/>
                  <a:pt x="1084" y="333729"/>
                  <a:pt x="804" y="331772"/>
                </a:cubicBezTo>
                <a:cubicBezTo>
                  <a:pt x="245" y="324506"/>
                  <a:pt x="245" y="317239"/>
                  <a:pt x="804" y="309972"/>
                </a:cubicBezTo>
                <a:cubicBezTo>
                  <a:pt x="804" y="308295"/>
                  <a:pt x="3599" y="306338"/>
                  <a:pt x="5555" y="304941"/>
                </a:cubicBezTo>
                <a:close/>
                <a:moveTo>
                  <a:pt x="333121" y="303823"/>
                </a:moveTo>
                <a:cubicBezTo>
                  <a:pt x="333959" y="303264"/>
                  <a:pt x="337313" y="304103"/>
                  <a:pt x="337313" y="304941"/>
                </a:cubicBezTo>
                <a:cubicBezTo>
                  <a:pt x="338431" y="309692"/>
                  <a:pt x="339270" y="314724"/>
                  <a:pt x="339549" y="319754"/>
                </a:cubicBezTo>
                <a:cubicBezTo>
                  <a:pt x="339549" y="332611"/>
                  <a:pt x="339549" y="332611"/>
                  <a:pt x="333680" y="339040"/>
                </a:cubicBezTo>
                <a:cubicBezTo>
                  <a:pt x="332003" y="336245"/>
                  <a:pt x="330046" y="334568"/>
                  <a:pt x="329767" y="332891"/>
                </a:cubicBezTo>
                <a:cubicBezTo>
                  <a:pt x="329487" y="324786"/>
                  <a:pt x="329487" y="316680"/>
                  <a:pt x="329767" y="308575"/>
                </a:cubicBezTo>
                <a:cubicBezTo>
                  <a:pt x="329767" y="306898"/>
                  <a:pt x="331444" y="304662"/>
                  <a:pt x="333121" y="303823"/>
                </a:cubicBezTo>
                <a:close/>
                <a:moveTo>
                  <a:pt x="214616" y="295158"/>
                </a:moveTo>
                <a:cubicBezTo>
                  <a:pt x="215734" y="294879"/>
                  <a:pt x="218249" y="297394"/>
                  <a:pt x="218528" y="299071"/>
                </a:cubicBezTo>
                <a:cubicBezTo>
                  <a:pt x="219367" y="303543"/>
                  <a:pt x="219088" y="307736"/>
                  <a:pt x="219088" y="311928"/>
                </a:cubicBezTo>
                <a:cubicBezTo>
                  <a:pt x="219088" y="316121"/>
                  <a:pt x="219647" y="320593"/>
                  <a:pt x="218808" y="324785"/>
                </a:cubicBezTo>
                <a:cubicBezTo>
                  <a:pt x="218528" y="326462"/>
                  <a:pt x="215734" y="328418"/>
                  <a:pt x="213498" y="328698"/>
                </a:cubicBezTo>
                <a:cubicBezTo>
                  <a:pt x="212380" y="328977"/>
                  <a:pt x="209585" y="326462"/>
                  <a:pt x="209585" y="325064"/>
                </a:cubicBezTo>
                <a:cubicBezTo>
                  <a:pt x="209306" y="316400"/>
                  <a:pt x="209026" y="308015"/>
                  <a:pt x="209585" y="299351"/>
                </a:cubicBezTo>
                <a:cubicBezTo>
                  <a:pt x="209585" y="297674"/>
                  <a:pt x="212659" y="295717"/>
                  <a:pt x="214616" y="295158"/>
                </a:cubicBezTo>
                <a:close/>
                <a:moveTo>
                  <a:pt x="125457" y="294599"/>
                </a:moveTo>
                <a:cubicBezTo>
                  <a:pt x="127134" y="296276"/>
                  <a:pt x="130208" y="297953"/>
                  <a:pt x="130208" y="299630"/>
                </a:cubicBezTo>
                <a:cubicBezTo>
                  <a:pt x="130767" y="307735"/>
                  <a:pt x="130767" y="316120"/>
                  <a:pt x="129929" y="324225"/>
                </a:cubicBezTo>
                <a:cubicBezTo>
                  <a:pt x="129650" y="328418"/>
                  <a:pt x="126296" y="329815"/>
                  <a:pt x="120706" y="327020"/>
                </a:cubicBezTo>
                <a:cubicBezTo>
                  <a:pt x="120706" y="318356"/>
                  <a:pt x="120426" y="309133"/>
                  <a:pt x="120985" y="299630"/>
                </a:cubicBezTo>
                <a:cubicBezTo>
                  <a:pt x="120985" y="297953"/>
                  <a:pt x="124060" y="296276"/>
                  <a:pt x="125457" y="294599"/>
                </a:cubicBezTo>
                <a:close/>
                <a:moveTo>
                  <a:pt x="134960" y="255750"/>
                </a:moveTo>
                <a:cubicBezTo>
                  <a:pt x="137196" y="256030"/>
                  <a:pt x="140549" y="257986"/>
                  <a:pt x="141388" y="260222"/>
                </a:cubicBezTo>
                <a:cubicBezTo>
                  <a:pt x="142506" y="263855"/>
                  <a:pt x="139711" y="265532"/>
                  <a:pt x="136078" y="265812"/>
                </a:cubicBezTo>
                <a:cubicBezTo>
                  <a:pt x="134960" y="265532"/>
                  <a:pt x="133562" y="265812"/>
                  <a:pt x="132165" y="266091"/>
                </a:cubicBezTo>
                <a:cubicBezTo>
                  <a:pt x="130488" y="270842"/>
                  <a:pt x="129090" y="274755"/>
                  <a:pt x="127134" y="279227"/>
                </a:cubicBezTo>
                <a:cubicBezTo>
                  <a:pt x="116234" y="273078"/>
                  <a:pt x="121824" y="264694"/>
                  <a:pt x="120427" y="256309"/>
                </a:cubicBezTo>
                <a:cubicBezTo>
                  <a:pt x="125737" y="256030"/>
                  <a:pt x="130488" y="255191"/>
                  <a:pt x="134960" y="255750"/>
                </a:cubicBezTo>
                <a:close/>
                <a:moveTo>
                  <a:pt x="205113" y="255471"/>
                </a:moveTo>
                <a:cubicBezTo>
                  <a:pt x="209585" y="256030"/>
                  <a:pt x="216572" y="256310"/>
                  <a:pt x="217970" y="258825"/>
                </a:cubicBezTo>
                <a:cubicBezTo>
                  <a:pt x="220765" y="264974"/>
                  <a:pt x="221044" y="272241"/>
                  <a:pt x="213498" y="281184"/>
                </a:cubicBezTo>
                <a:cubicBezTo>
                  <a:pt x="210983" y="274756"/>
                  <a:pt x="209585" y="271122"/>
                  <a:pt x="207629" y="266371"/>
                </a:cubicBezTo>
                <a:cubicBezTo>
                  <a:pt x="207070" y="266371"/>
                  <a:pt x="205393" y="266092"/>
                  <a:pt x="203995" y="265533"/>
                </a:cubicBezTo>
                <a:cubicBezTo>
                  <a:pt x="201760" y="264136"/>
                  <a:pt x="198126" y="262459"/>
                  <a:pt x="197847" y="260502"/>
                </a:cubicBezTo>
                <a:cubicBezTo>
                  <a:pt x="197288" y="255751"/>
                  <a:pt x="201480" y="255192"/>
                  <a:pt x="205113" y="255471"/>
                </a:cubicBezTo>
                <a:close/>
                <a:moveTo>
                  <a:pt x="171505" y="255471"/>
                </a:moveTo>
                <a:cubicBezTo>
                  <a:pt x="176186" y="255680"/>
                  <a:pt x="180798" y="256868"/>
                  <a:pt x="185270" y="260502"/>
                </a:cubicBezTo>
                <a:cubicBezTo>
                  <a:pt x="176605" y="267489"/>
                  <a:pt x="166823" y="265253"/>
                  <a:pt x="157320" y="264415"/>
                </a:cubicBezTo>
                <a:cubicBezTo>
                  <a:pt x="156481" y="264415"/>
                  <a:pt x="155084" y="261620"/>
                  <a:pt x="155084" y="260222"/>
                </a:cubicBezTo>
                <a:cubicBezTo>
                  <a:pt x="155084" y="258825"/>
                  <a:pt x="156481" y="256310"/>
                  <a:pt x="157320" y="256310"/>
                </a:cubicBezTo>
                <a:cubicBezTo>
                  <a:pt x="162072" y="256030"/>
                  <a:pt x="166823" y="255261"/>
                  <a:pt x="171505" y="255471"/>
                </a:cubicBezTo>
                <a:close/>
                <a:moveTo>
                  <a:pt x="334518" y="252117"/>
                </a:moveTo>
                <a:cubicBezTo>
                  <a:pt x="336195" y="252117"/>
                  <a:pt x="338990" y="254353"/>
                  <a:pt x="338990" y="255471"/>
                </a:cubicBezTo>
                <a:cubicBezTo>
                  <a:pt x="339269" y="264135"/>
                  <a:pt x="339269" y="272799"/>
                  <a:pt x="338710" y="281464"/>
                </a:cubicBezTo>
                <a:cubicBezTo>
                  <a:pt x="338710" y="283141"/>
                  <a:pt x="335357" y="284817"/>
                  <a:pt x="333400" y="285656"/>
                </a:cubicBezTo>
                <a:cubicBezTo>
                  <a:pt x="332561" y="285935"/>
                  <a:pt x="330046" y="282861"/>
                  <a:pt x="329767" y="281184"/>
                </a:cubicBezTo>
                <a:cubicBezTo>
                  <a:pt x="329208" y="276712"/>
                  <a:pt x="329488" y="271961"/>
                  <a:pt x="329767" y="267209"/>
                </a:cubicBezTo>
                <a:cubicBezTo>
                  <a:pt x="329767" y="263296"/>
                  <a:pt x="329488" y="259384"/>
                  <a:pt x="330046" y="255471"/>
                </a:cubicBezTo>
                <a:cubicBezTo>
                  <a:pt x="330326" y="254073"/>
                  <a:pt x="333121" y="252117"/>
                  <a:pt x="334518" y="252117"/>
                </a:cubicBezTo>
                <a:close/>
                <a:moveTo>
                  <a:pt x="5276" y="251837"/>
                </a:moveTo>
                <a:cubicBezTo>
                  <a:pt x="13941" y="259104"/>
                  <a:pt x="9469" y="267768"/>
                  <a:pt x="10307" y="275314"/>
                </a:cubicBezTo>
                <a:cubicBezTo>
                  <a:pt x="10866" y="279507"/>
                  <a:pt x="11146" y="284258"/>
                  <a:pt x="5276" y="285656"/>
                </a:cubicBezTo>
                <a:cubicBezTo>
                  <a:pt x="-1152" y="277550"/>
                  <a:pt x="-1712" y="263016"/>
                  <a:pt x="5276" y="251837"/>
                </a:cubicBezTo>
                <a:close/>
                <a:moveTo>
                  <a:pt x="334239" y="200690"/>
                </a:moveTo>
                <a:cubicBezTo>
                  <a:pt x="335916" y="202367"/>
                  <a:pt x="338990" y="203764"/>
                  <a:pt x="338990" y="205441"/>
                </a:cubicBezTo>
                <a:cubicBezTo>
                  <a:pt x="339549" y="213547"/>
                  <a:pt x="339549" y="221652"/>
                  <a:pt x="338990" y="229757"/>
                </a:cubicBezTo>
                <a:cubicBezTo>
                  <a:pt x="338990" y="231434"/>
                  <a:pt x="335916" y="232832"/>
                  <a:pt x="334239" y="234509"/>
                </a:cubicBezTo>
                <a:cubicBezTo>
                  <a:pt x="332841" y="232832"/>
                  <a:pt x="330326" y="231154"/>
                  <a:pt x="329767" y="229198"/>
                </a:cubicBezTo>
                <a:cubicBezTo>
                  <a:pt x="328929" y="225285"/>
                  <a:pt x="329488" y="221372"/>
                  <a:pt x="329488" y="217459"/>
                </a:cubicBezTo>
                <a:cubicBezTo>
                  <a:pt x="329488" y="213547"/>
                  <a:pt x="328929" y="209634"/>
                  <a:pt x="329767" y="206000"/>
                </a:cubicBezTo>
                <a:cubicBezTo>
                  <a:pt x="330047" y="204044"/>
                  <a:pt x="332562" y="202367"/>
                  <a:pt x="334239" y="200690"/>
                </a:cubicBezTo>
                <a:close/>
                <a:moveTo>
                  <a:pt x="5555" y="200131"/>
                </a:moveTo>
                <a:cubicBezTo>
                  <a:pt x="7232" y="202647"/>
                  <a:pt x="9747" y="204603"/>
                  <a:pt x="10027" y="207118"/>
                </a:cubicBezTo>
                <a:cubicBezTo>
                  <a:pt x="11983" y="217739"/>
                  <a:pt x="10306" y="228080"/>
                  <a:pt x="5555" y="234789"/>
                </a:cubicBezTo>
                <a:cubicBezTo>
                  <a:pt x="-1432" y="225565"/>
                  <a:pt x="-1432" y="209634"/>
                  <a:pt x="5555" y="200131"/>
                </a:cubicBezTo>
                <a:close/>
                <a:moveTo>
                  <a:pt x="333960" y="148704"/>
                </a:moveTo>
                <a:cubicBezTo>
                  <a:pt x="335636" y="150381"/>
                  <a:pt x="338431" y="151778"/>
                  <a:pt x="338710" y="153735"/>
                </a:cubicBezTo>
                <a:cubicBezTo>
                  <a:pt x="339829" y="157648"/>
                  <a:pt x="339270" y="161561"/>
                  <a:pt x="339270" y="165473"/>
                </a:cubicBezTo>
                <a:cubicBezTo>
                  <a:pt x="339270" y="169386"/>
                  <a:pt x="339829" y="173299"/>
                  <a:pt x="338990" y="176933"/>
                </a:cubicBezTo>
                <a:cubicBezTo>
                  <a:pt x="338431" y="179168"/>
                  <a:pt x="335357" y="180846"/>
                  <a:pt x="333400" y="182523"/>
                </a:cubicBezTo>
                <a:cubicBezTo>
                  <a:pt x="332003" y="180566"/>
                  <a:pt x="329487" y="178889"/>
                  <a:pt x="329487" y="176933"/>
                </a:cubicBezTo>
                <a:cubicBezTo>
                  <a:pt x="328928" y="169107"/>
                  <a:pt x="328928" y="161281"/>
                  <a:pt x="329487" y="153735"/>
                </a:cubicBezTo>
                <a:cubicBezTo>
                  <a:pt x="329487" y="152058"/>
                  <a:pt x="332282" y="150381"/>
                  <a:pt x="333960" y="148704"/>
                </a:cubicBezTo>
                <a:close/>
                <a:moveTo>
                  <a:pt x="4717" y="148704"/>
                </a:moveTo>
                <a:cubicBezTo>
                  <a:pt x="12263" y="157648"/>
                  <a:pt x="12543" y="173020"/>
                  <a:pt x="5835" y="183362"/>
                </a:cubicBezTo>
                <a:cubicBezTo>
                  <a:pt x="3878" y="180846"/>
                  <a:pt x="804" y="178610"/>
                  <a:pt x="804" y="176653"/>
                </a:cubicBezTo>
                <a:cubicBezTo>
                  <a:pt x="1083" y="167710"/>
                  <a:pt x="-2550" y="157927"/>
                  <a:pt x="4717" y="148704"/>
                </a:cubicBezTo>
                <a:close/>
                <a:moveTo>
                  <a:pt x="174858" y="131900"/>
                </a:moveTo>
                <a:cubicBezTo>
                  <a:pt x="178841" y="132005"/>
                  <a:pt x="182754" y="133193"/>
                  <a:pt x="186108" y="138084"/>
                </a:cubicBezTo>
                <a:cubicBezTo>
                  <a:pt x="175487" y="142835"/>
                  <a:pt x="165705" y="140599"/>
                  <a:pt x="155084" y="139761"/>
                </a:cubicBezTo>
                <a:cubicBezTo>
                  <a:pt x="155364" y="132494"/>
                  <a:pt x="158997" y="131655"/>
                  <a:pt x="163189" y="132215"/>
                </a:cubicBezTo>
                <a:cubicBezTo>
                  <a:pt x="166823" y="132774"/>
                  <a:pt x="170875" y="131795"/>
                  <a:pt x="174858" y="131900"/>
                </a:cubicBezTo>
                <a:close/>
                <a:moveTo>
                  <a:pt x="214337" y="120475"/>
                </a:moveTo>
                <a:cubicBezTo>
                  <a:pt x="216293" y="121314"/>
                  <a:pt x="218809" y="123270"/>
                  <a:pt x="219088" y="125227"/>
                </a:cubicBezTo>
                <a:cubicBezTo>
                  <a:pt x="219647" y="129419"/>
                  <a:pt x="219367" y="134171"/>
                  <a:pt x="219367" y="140319"/>
                </a:cubicBezTo>
                <a:cubicBezTo>
                  <a:pt x="210983" y="141158"/>
                  <a:pt x="203995" y="143394"/>
                  <a:pt x="196449" y="137804"/>
                </a:cubicBezTo>
                <a:cubicBezTo>
                  <a:pt x="198405" y="135568"/>
                  <a:pt x="199803" y="132773"/>
                  <a:pt x="201480" y="132773"/>
                </a:cubicBezTo>
                <a:cubicBezTo>
                  <a:pt x="207070" y="131935"/>
                  <a:pt x="209864" y="129699"/>
                  <a:pt x="209864" y="123830"/>
                </a:cubicBezTo>
                <a:cubicBezTo>
                  <a:pt x="209864" y="122711"/>
                  <a:pt x="213219" y="120196"/>
                  <a:pt x="214337" y="120475"/>
                </a:cubicBezTo>
                <a:close/>
                <a:moveTo>
                  <a:pt x="124060" y="120475"/>
                </a:moveTo>
                <a:cubicBezTo>
                  <a:pt x="125457" y="120195"/>
                  <a:pt x="128252" y="121034"/>
                  <a:pt x="128531" y="121872"/>
                </a:cubicBezTo>
                <a:cubicBezTo>
                  <a:pt x="129650" y="129139"/>
                  <a:pt x="134680" y="132214"/>
                  <a:pt x="140829" y="134450"/>
                </a:cubicBezTo>
                <a:cubicBezTo>
                  <a:pt x="141668" y="134729"/>
                  <a:pt x="141388" y="137524"/>
                  <a:pt x="141947" y="140598"/>
                </a:cubicBezTo>
                <a:cubicBezTo>
                  <a:pt x="134960" y="140878"/>
                  <a:pt x="128811" y="141157"/>
                  <a:pt x="120706" y="141437"/>
                </a:cubicBezTo>
                <a:cubicBezTo>
                  <a:pt x="120706" y="134170"/>
                  <a:pt x="120426" y="129139"/>
                  <a:pt x="120985" y="124108"/>
                </a:cubicBezTo>
                <a:cubicBezTo>
                  <a:pt x="120985" y="122711"/>
                  <a:pt x="122662" y="121034"/>
                  <a:pt x="124060" y="120475"/>
                </a:cubicBezTo>
                <a:close/>
                <a:moveTo>
                  <a:pt x="5275" y="98675"/>
                </a:moveTo>
                <a:cubicBezTo>
                  <a:pt x="6673" y="98675"/>
                  <a:pt x="9188" y="100072"/>
                  <a:pt x="9188" y="100911"/>
                </a:cubicBezTo>
                <a:cubicBezTo>
                  <a:pt x="9747" y="108178"/>
                  <a:pt x="10306" y="115445"/>
                  <a:pt x="10306" y="122711"/>
                </a:cubicBezTo>
                <a:cubicBezTo>
                  <a:pt x="10306" y="125507"/>
                  <a:pt x="8350" y="128581"/>
                  <a:pt x="7232" y="131376"/>
                </a:cubicBezTo>
                <a:cubicBezTo>
                  <a:pt x="5834" y="131376"/>
                  <a:pt x="4437" y="131097"/>
                  <a:pt x="3040" y="130817"/>
                </a:cubicBezTo>
                <a:cubicBezTo>
                  <a:pt x="-1712" y="121314"/>
                  <a:pt x="245" y="111253"/>
                  <a:pt x="1363" y="101470"/>
                </a:cubicBezTo>
                <a:cubicBezTo>
                  <a:pt x="1363" y="100352"/>
                  <a:pt x="3878" y="98955"/>
                  <a:pt x="5275" y="98675"/>
                </a:cubicBezTo>
                <a:close/>
                <a:moveTo>
                  <a:pt x="333680" y="93924"/>
                </a:moveTo>
                <a:cubicBezTo>
                  <a:pt x="336754" y="98117"/>
                  <a:pt x="338990" y="99514"/>
                  <a:pt x="338990" y="101191"/>
                </a:cubicBezTo>
                <a:cubicBezTo>
                  <a:pt x="339269" y="109296"/>
                  <a:pt x="339549" y="117681"/>
                  <a:pt x="338990" y="125786"/>
                </a:cubicBezTo>
                <a:cubicBezTo>
                  <a:pt x="338990" y="127743"/>
                  <a:pt x="336195" y="129699"/>
                  <a:pt x="334518" y="131096"/>
                </a:cubicBezTo>
                <a:cubicBezTo>
                  <a:pt x="333959" y="131376"/>
                  <a:pt x="330606" y="129699"/>
                  <a:pt x="330606" y="128581"/>
                </a:cubicBezTo>
                <a:cubicBezTo>
                  <a:pt x="329487" y="118240"/>
                  <a:pt x="326972" y="107060"/>
                  <a:pt x="333680" y="93924"/>
                </a:cubicBezTo>
                <a:close/>
                <a:moveTo>
                  <a:pt x="214616" y="67372"/>
                </a:moveTo>
                <a:cubicBezTo>
                  <a:pt x="221045" y="76315"/>
                  <a:pt x="221324" y="93644"/>
                  <a:pt x="214616" y="103985"/>
                </a:cubicBezTo>
                <a:cubicBezTo>
                  <a:pt x="212660" y="101470"/>
                  <a:pt x="210144" y="99513"/>
                  <a:pt x="209585" y="97277"/>
                </a:cubicBezTo>
                <a:cubicBezTo>
                  <a:pt x="207349" y="86657"/>
                  <a:pt x="209585" y="73521"/>
                  <a:pt x="214616" y="67372"/>
                </a:cubicBezTo>
                <a:close/>
                <a:moveTo>
                  <a:pt x="124060" y="65695"/>
                </a:moveTo>
                <a:cubicBezTo>
                  <a:pt x="126856" y="69049"/>
                  <a:pt x="130209" y="71005"/>
                  <a:pt x="130209" y="73241"/>
                </a:cubicBezTo>
                <a:cubicBezTo>
                  <a:pt x="130209" y="83303"/>
                  <a:pt x="133005" y="93644"/>
                  <a:pt x="127414" y="104266"/>
                </a:cubicBezTo>
                <a:cubicBezTo>
                  <a:pt x="124899" y="102309"/>
                  <a:pt x="122384" y="101750"/>
                  <a:pt x="121545" y="100073"/>
                </a:cubicBezTo>
                <a:cubicBezTo>
                  <a:pt x="119309" y="94762"/>
                  <a:pt x="120427" y="75477"/>
                  <a:pt x="124060" y="65695"/>
                </a:cubicBezTo>
                <a:close/>
                <a:moveTo>
                  <a:pt x="9468" y="46969"/>
                </a:moveTo>
                <a:cubicBezTo>
                  <a:pt x="10586" y="57869"/>
                  <a:pt x="12543" y="69049"/>
                  <a:pt x="7791" y="79391"/>
                </a:cubicBezTo>
                <a:cubicBezTo>
                  <a:pt x="1083" y="78831"/>
                  <a:pt x="803" y="74918"/>
                  <a:pt x="524" y="71005"/>
                </a:cubicBezTo>
                <a:cubicBezTo>
                  <a:pt x="-35" y="60944"/>
                  <a:pt x="2481" y="52000"/>
                  <a:pt x="9468" y="46969"/>
                </a:cubicBezTo>
                <a:close/>
                <a:moveTo>
                  <a:pt x="330606" y="46130"/>
                </a:moveTo>
                <a:cubicBezTo>
                  <a:pt x="332841" y="47807"/>
                  <a:pt x="336195" y="48925"/>
                  <a:pt x="336754" y="50882"/>
                </a:cubicBezTo>
                <a:cubicBezTo>
                  <a:pt x="338710" y="56472"/>
                  <a:pt x="339270" y="62061"/>
                  <a:pt x="339829" y="66533"/>
                </a:cubicBezTo>
                <a:cubicBezTo>
                  <a:pt x="338431" y="72123"/>
                  <a:pt x="342065" y="79949"/>
                  <a:pt x="333680" y="79390"/>
                </a:cubicBezTo>
                <a:cubicBezTo>
                  <a:pt x="326972" y="79110"/>
                  <a:pt x="330047" y="71843"/>
                  <a:pt x="329208" y="67651"/>
                </a:cubicBezTo>
                <a:cubicBezTo>
                  <a:pt x="328370" y="62900"/>
                  <a:pt x="327531" y="58148"/>
                  <a:pt x="327531" y="53676"/>
                </a:cubicBezTo>
                <a:cubicBezTo>
                  <a:pt x="327531" y="51161"/>
                  <a:pt x="329488" y="48646"/>
                  <a:pt x="330606" y="46130"/>
                </a:cubicBezTo>
                <a:close/>
                <a:moveTo>
                  <a:pt x="276664" y="30478"/>
                </a:moveTo>
                <a:cubicBezTo>
                  <a:pt x="292875" y="31876"/>
                  <a:pt x="306849" y="44453"/>
                  <a:pt x="308527" y="61223"/>
                </a:cubicBezTo>
                <a:cubicBezTo>
                  <a:pt x="308806" y="62900"/>
                  <a:pt x="308527" y="64576"/>
                  <a:pt x="308527" y="66533"/>
                </a:cubicBezTo>
                <a:cubicBezTo>
                  <a:pt x="308527" y="161281"/>
                  <a:pt x="308527" y="256029"/>
                  <a:pt x="308527" y="350778"/>
                </a:cubicBezTo>
                <a:cubicBezTo>
                  <a:pt x="308527" y="363355"/>
                  <a:pt x="303775" y="373416"/>
                  <a:pt x="293434" y="380683"/>
                </a:cubicBezTo>
                <a:cubicBezTo>
                  <a:pt x="282534" y="388509"/>
                  <a:pt x="270515" y="389068"/>
                  <a:pt x="258777" y="383198"/>
                </a:cubicBezTo>
                <a:cubicBezTo>
                  <a:pt x="246758" y="377050"/>
                  <a:pt x="239771" y="366709"/>
                  <a:pt x="239771" y="352734"/>
                </a:cubicBezTo>
                <a:cubicBezTo>
                  <a:pt x="239492" y="320872"/>
                  <a:pt x="239771" y="289289"/>
                  <a:pt x="239771" y="257427"/>
                </a:cubicBezTo>
                <a:cubicBezTo>
                  <a:pt x="239771" y="250998"/>
                  <a:pt x="239771" y="244570"/>
                  <a:pt x="239771" y="237582"/>
                </a:cubicBezTo>
                <a:lnTo>
                  <a:pt x="219375" y="236186"/>
                </a:lnTo>
                <a:lnTo>
                  <a:pt x="122942" y="236186"/>
                </a:lnTo>
                <a:lnTo>
                  <a:pt x="122942" y="236186"/>
                </a:lnTo>
                <a:cubicBezTo>
                  <a:pt x="115675" y="236186"/>
                  <a:pt x="108409" y="236186"/>
                  <a:pt x="99744" y="236186"/>
                </a:cubicBezTo>
                <a:cubicBezTo>
                  <a:pt x="99744" y="240378"/>
                  <a:pt x="99744" y="244571"/>
                  <a:pt x="99744" y="248763"/>
                </a:cubicBezTo>
                <a:cubicBezTo>
                  <a:pt x="99744" y="281464"/>
                  <a:pt x="99744" y="314164"/>
                  <a:pt x="99744" y="346586"/>
                </a:cubicBezTo>
                <a:cubicBezTo>
                  <a:pt x="99744" y="357485"/>
                  <a:pt x="96111" y="366709"/>
                  <a:pt x="88844" y="374814"/>
                </a:cubicBezTo>
                <a:cubicBezTo>
                  <a:pt x="72074" y="393540"/>
                  <a:pt x="43845" y="386553"/>
                  <a:pt x="34343" y="364473"/>
                </a:cubicBezTo>
                <a:cubicBezTo>
                  <a:pt x="32107" y="359163"/>
                  <a:pt x="31269" y="352735"/>
                  <a:pt x="31269" y="346586"/>
                </a:cubicBezTo>
                <a:cubicBezTo>
                  <a:pt x="30989" y="254353"/>
                  <a:pt x="31269" y="162121"/>
                  <a:pt x="30989" y="69888"/>
                </a:cubicBezTo>
                <a:cubicBezTo>
                  <a:pt x="30989" y="57590"/>
                  <a:pt x="34343" y="46690"/>
                  <a:pt x="44125" y="38585"/>
                </a:cubicBezTo>
                <a:cubicBezTo>
                  <a:pt x="49855" y="33763"/>
                  <a:pt x="55899" y="31265"/>
                  <a:pt x="61803" y="30584"/>
                </a:cubicBezTo>
                <a:cubicBezTo>
                  <a:pt x="79516" y="28540"/>
                  <a:pt x="95971" y="42847"/>
                  <a:pt x="98906" y="59826"/>
                </a:cubicBezTo>
                <a:cubicBezTo>
                  <a:pt x="99744" y="64577"/>
                  <a:pt x="99744" y="69329"/>
                  <a:pt x="99744" y="74080"/>
                </a:cubicBezTo>
                <a:cubicBezTo>
                  <a:pt x="99744" y="99235"/>
                  <a:pt x="99744" y="124669"/>
                  <a:pt x="99744" y="149823"/>
                </a:cubicBezTo>
                <a:cubicBezTo>
                  <a:pt x="99744" y="153176"/>
                  <a:pt x="100303" y="156531"/>
                  <a:pt x="100583" y="160723"/>
                </a:cubicBezTo>
                <a:cubicBezTo>
                  <a:pt x="108409" y="161282"/>
                  <a:pt x="115675" y="161561"/>
                  <a:pt x="122942" y="162121"/>
                </a:cubicBezTo>
                <a:lnTo>
                  <a:pt x="122942" y="162399"/>
                </a:lnTo>
                <a:lnTo>
                  <a:pt x="219647" y="162399"/>
                </a:lnTo>
                <a:lnTo>
                  <a:pt x="219647" y="162729"/>
                </a:lnTo>
                <a:lnTo>
                  <a:pt x="219648" y="162399"/>
                </a:lnTo>
                <a:cubicBezTo>
                  <a:pt x="226076" y="161840"/>
                  <a:pt x="232504" y="161561"/>
                  <a:pt x="240051" y="161002"/>
                </a:cubicBezTo>
                <a:cubicBezTo>
                  <a:pt x="240051" y="155971"/>
                  <a:pt x="240051" y="151779"/>
                  <a:pt x="240051" y="147586"/>
                </a:cubicBezTo>
                <a:cubicBezTo>
                  <a:pt x="240051" y="120196"/>
                  <a:pt x="240609" y="92805"/>
                  <a:pt x="239771" y="65415"/>
                </a:cubicBezTo>
                <a:cubicBezTo>
                  <a:pt x="239212" y="48645"/>
                  <a:pt x="254584" y="28522"/>
                  <a:pt x="276664" y="30478"/>
                </a:cubicBezTo>
                <a:close/>
                <a:moveTo>
                  <a:pt x="112322" y="22093"/>
                </a:moveTo>
                <a:cubicBezTo>
                  <a:pt x="117073" y="29639"/>
                  <a:pt x="121825" y="37186"/>
                  <a:pt x="125738" y="45291"/>
                </a:cubicBezTo>
                <a:cubicBezTo>
                  <a:pt x="126297" y="46688"/>
                  <a:pt x="124061" y="49483"/>
                  <a:pt x="123222" y="51719"/>
                </a:cubicBezTo>
                <a:cubicBezTo>
                  <a:pt x="121266" y="50322"/>
                  <a:pt x="118470" y="49763"/>
                  <a:pt x="117353" y="47806"/>
                </a:cubicBezTo>
                <a:cubicBezTo>
                  <a:pt x="113440" y="39981"/>
                  <a:pt x="109806" y="32435"/>
                  <a:pt x="105055" y="22652"/>
                </a:cubicBezTo>
                <a:cubicBezTo>
                  <a:pt x="108409" y="22373"/>
                  <a:pt x="111763" y="21255"/>
                  <a:pt x="112322" y="22093"/>
                </a:cubicBezTo>
                <a:close/>
                <a:moveTo>
                  <a:pt x="231664" y="20417"/>
                </a:moveTo>
                <a:cubicBezTo>
                  <a:pt x="232503" y="22373"/>
                  <a:pt x="235018" y="25169"/>
                  <a:pt x="234180" y="26566"/>
                </a:cubicBezTo>
                <a:cubicBezTo>
                  <a:pt x="230267" y="34671"/>
                  <a:pt x="225516" y="42497"/>
                  <a:pt x="221044" y="50043"/>
                </a:cubicBezTo>
                <a:cubicBezTo>
                  <a:pt x="220485" y="51161"/>
                  <a:pt x="217970" y="51720"/>
                  <a:pt x="216572" y="51441"/>
                </a:cubicBezTo>
                <a:cubicBezTo>
                  <a:pt x="215175" y="51161"/>
                  <a:pt x="213498" y="49484"/>
                  <a:pt x="213218" y="47807"/>
                </a:cubicBezTo>
                <a:cubicBezTo>
                  <a:pt x="211821" y="42777"/>
                  <a:pt x="223839" y="22373"/>
                  <a:pt x="228870" y="20697"/>
                </a:cubicBezTo>
                <a:cubicBezTo>
                  <a:pt x="228870" y="20697"/>
                  <a:pt x="229428" y="20697"/>
                  <a:pt x="231664" y="20417"/>
                </a:cubicBezTo>
                <a:close/>
                <a:moveTo>
                  <a:pt x="303495" y="7840"/>
                </a:moveTo>
                <a:cubicBezTo>
                  <a:pt x="312159" y="12871"/>
                  <a:pt x="322221" y="17063"/>
                  <a:pt x="324457" y="29082"/>
                </a:cubicBezTo>
                <a:cubicBezTo>
                  <a:pt x="316072" y="34672"/>
                  <a:pt x="314116" y="25728"/>
                  <a:pt x="309923" y="23212"/>
                </a:cubicBezTo>
                <a:cubicBezTo>
                  <a:pt x="304893" y="20138"/>
                  <a:pt x="300421" y="16225"/>
                  <a:pt x="295669" y="12592"/>
                </a:cubicBezTo>
                <a:cubicBezTo>
                  <a:pt x="295669" y="11194"/>
                  <a:pt x="295949" y="10076"/>
                  <a:pt x="295949" y="8958"/>
                </a:cubicBezTo>
                <a:cubicBezTo>
                  <a:pt x="298464" y="8399"/>
                  <a:pt x="301818" y="6722"/>
                  <a:pt x="303495" y="7840"/>
                </a:cubicBezTo>
                <a:close/>
                <a:moveTo>
                  <a:pt x="42448" y="6442"/>
                </a:moveTo>
                <a:cubicBezTo>
                  <a:pt x="41330" y="10635"/>
                  <a:pt x="41609" y="13150"/>
                  <a:pt x="40492" y="14268"/>
                </a:cubicBezTo>
                <a:cubicBezTo>
                  <a:pt x="34623" y="19578"/>
                  <a:pt x="28753" y="24330"/>
                  <a:pt x="22604" y="29081"/>
                </a:cubicBezTo>
                <a:cubicBezTo>
                  <a:pt x="21486" y="29920"/>
                  <a:pt x="18971" y="29361"/>
                  <a:pt x="17015" y="29361"/>
                </a:cubicBezTo>
                <a:cubicBezTo>
                  <a:pt x="17015" y="27405"/>
                  <a:pt x="16455" y="24889"/>
                  <a:pt x="17294" y="23492"/>
                </a:cubicBezTo>
                <a:cubicBezTo>
                  <a:pt x="23443" y="16224"/>
                  <a:pt x="30430" y="10355"/>
                  <a:pt x="42448" y="6442"/>
                </a:cubicBezTo>
                <a:close/>
                <a:moveTo>
                  <a:pt x="77979" y="2460"/>
                </a:moveTo>
                <a:cubicBezTo>
                  <a:pt x="84232" y="3787"/>
                  <a:pt x="89682" y="7700"/>
                  <a:pt x="92477" y="13989"/>
                </a:cubicBezTo>
                <a:cubicBezTo>
                  <a:pt x="80459" y="10356"/>
                  <a:pt x="69838" y="10635"/>
                  <a:pt x="58659" y="6443"/>
                </a:cubicBezTo>
                <a:cubicBezTo>
                  <a:pt x="64668" y="2390"/>
                  <a:pt x="71725" y="1132"/>
                  <a:pt x="77979" y="2460"/>
                </a:cubicBezTo>
                <a:close/>
                <a:moveTo>
                  <a:pt x="275266" y="14"/>
                </a:moveTo>
                <a:cubicBezTo>
                  <a:pt x="279179" y="-265"/>
                  <a:pt x="280857" y="3648"/>
                  <a:pt x="278900" y="7840"/>
                </a:cubicBezTo>
                <a:cubicBezTo>
                  <a:pt x="270236" y="10075"/>
                  <a:pt x="261571" y="12311"/>
                  <a:pt x="252628" y="13988"/>
                </a:cubicBezTo>
                <a:cubicBezTo>
                  <a:pt x="250671" y="14268"/>
                  <a:pt x="248435" y="12311"/>
                  <a:pt x="246199" y="11194"/>
                </a:cubicBezTo>
                <a:cubicBezTo>
                  <a:pt x="247038" y="9237"/>
                  <a:pt x="247596" y="6163"/>
                  <a:pt x="248994" y="5884"/>
                </a:cubicBezTo>
                <a:cubicBezTo>
                  <a:pt x="257658" y="3368"/>
                  <a:pt x="266323" y="1132"/>
                  <a:pt x="275266" y="1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4"/>
          <p:cNvSpPr/>
          <p:nvPr/>
        </p:nvSpPr>
        <p:spPr>
          <a:xfrm>
            <a:off x="3689555" y="222694"/>
            <a:ext cx="129929" cy="417859"/>
          </a:xfrm>
          <a:custGeom>
            <a:avLst/>
            <a:gdLst/>
            <a:ahLst/>
            <a:cxnLst/>
            <a:rect l="l" t="t" r="r" b="b"/>
            <a:pathLst>
              <a:path w="129929" h="417859" extrusionOk="0">
                <a:moveTo>
                  <a:pt x="44964" y="402766"/>
                </a:moveTo>
                <a:cubicBezTo>
                  <a:pt x="50834" y="403605"/>
                  <a:pt x="56703" y="405281"/>
                  <a:pt x="62573" y="406120"/>
                </a:cubicBezTo>
                <a:cubicBezTo>
                  <a:pt x="66486" y="406679"/>
                  <a:pt x="69840" y="408077"/>
                  <a:pt x="68722" y="412269"/>
                </a:cubicBezTo>
                <a:cubicBezTo>
                  <a:pt x="67883" y="414784"/>
                  <a:pt x="64250" y="416182"/>
                  <a:pt x="62293" y="417859"/>
                </a:cubicBezTo>
                <a:cubicBezTo>
                  <a:pt x="54188" y="415623"/>
                  <a:pt x="47480" y="414225"/>
                  <a:pt x="41051" y="411710"/>
                </a:cubicBezTo>
                <a:cubicBezTo>
                  <a:pt x="39095" y="410871"/>
                  <a:pt x="38536" y="407238"/>
                  <a:pt x="37418" y="404723"/>
                </a:cubicBezTo>
                <a:cubicBezTo>
                  <a:pt x="39934" y="404164"/>
                  <a:pt x="42449" y="402487"/>
                  <a:pt x="44964" y="402766"/>
                </a:cubicBezTo>
                <a:close/>
                <a:moveTo>
                  <a:pt x="105614" y="387674"/>
                </a:moveTo>
                <a:cubicBezTo>
                  <a:pt x="107012" y="386835"/>
                  <a:pt x="110086" y="386835"/>
                  <a:pt x="111204" y="387953"/>
                </a:cubicBezTo>
                <a:cubicBezTo>
                  <a:pt x="112322" y="389071"/>
                  <a:pt x="113160" y="391866"/>
                  <a:pt x="112601" y="393543"/>
                </a:cubicBezTo>
                <a:cubicBezTo>
                  <a:pt x="111204" y="398574"/>
                  <a:pt x="93875" y="410872"/>
                  <a:pt x="88006" y="410872"/>
                </a:cubicBezTo>
                <a:cubicBezTo>
                  <a:pt x="87168" y="410312"/>
                  <a:pt x="85211" y="409474"/>
                  <a:pt x="84932" y="408356"/>
                </a:cubicBezTo>
                <a:cubicBezTo>
                  <a:pt x="84372" y="406679"/>
                  <a:pt x="84652" y="403605"/>
                  <a:pt x="85770" y="402487"/>
                </a:cubicBezTo>
                <a:cubicBezTo>
                  <a:pt x="92198" y="397177"/>
                  <a:pt x="98906" y="392425"/>
                  <a:pt x="105614" y="387674"/>
                </a:cubicBezTo>
                <a:close/>
                <a:moveTo>
                  <a:pt x="7232" y="363358"/>
                </a:moveTo>
                <a:cubicBezTo>
                  <a:pt x="13661" y="373979"/>
                  <a:pt x="18692" y="382643"/>
                  <a:pt x="23723" y="391307"/>
                </a:cubicBezTo>
                <a:cubicBezTo>
                  <a:pt x="24281" y="391866"/>
                  <a:pt x="22325" y="393822"/>
                  <a:pt x="20927" y="396618"/>
                </a:cubicBezTo>
                <a:cubicBezTo>
                  <a:pt x="11984" y="389071"/>
                  <a:pt x="7512" y="380966"/>
                  <a:pt x="4438" y="371743"/>
                </a:cubicBezTo>
                <a:cubicBezTo>
                  <a:pt x="3879" y="370345"/>
                  <a:pt x="5555" y="368109"/>
                  <a:pt x="7232" y="363358"/>
                </a:cubicBezTo>
                <a:close/>
                <a:moveTo>
                  <a:pt x="124340" y="341837"/>
                </a:moveTo>
                <a:cubicBezTo>
                  <a:pt x="126017" y="341837"/>
                  <a:pt x="128253" y="344353"/>
                  <a:pt x="129092" y="346309"/>
                </a:cubicBezTo>
                <a:cubicBezTo>
                  <a:pt x="129930" y="347706"/>
                  <a:pt x="129371" y="350222"/>
                  <a:pt x="129371" y="355532"/>
                </a:cubicBezTo>
                <a:cubicBezTo>
                  <a:pt x="128532" y="358886"/>
                  <a:pt x="127415" y="365314"/>
                  <a:pt x="125458" y="371463"/>
                </a:cubicBezTo>
                <a:cubicBezTo>
                  <a:pt x="124899" y="372860"/>
                  <a:pt x="121545" y="375097"/>
                  <a:pt x="120707" y="374537"/>
                </a:cubicBezTo>
                <a:cubicBezTo>
                  <a:pt x="118750" y="373420"/>
                  <a:pt x="116514" y="370904"/>
                  <a:pt x="116514" y="369227"/>
                </a:cubicBezTo>
                <a:cubicBezTo>
                  <a:pt x="116794" y="361681"/>
                  <a:pt x="117912" y="353855"/>
                  <a:pt x="119309" y="346309"/>
                </a:cubicBezTo>
                <a:cubicBezTo>
                  <a:pt x="119589" y="344353"/>
                  <a:pt x="122663" y="342117"/>
                  <a:pt x="124340" y="341837"/>
                </a:cubicBezTo>
                <a:close/>
                <a:moveTo>
                  <a:pt x="3600" y="316962"/>
                </a:moveTo>
                <a:cubicBezTo>
                  <a:pt x="5556" y="318639"/>
                  <a:pt x="8350" y="320036"/>
                  <a:pt x="8910" y="321993"/>
                </a:cubicBezTo>
                <a:cubicBezTo>
                  <a:pt x="11704" y="330098"/>
                  <a:pt x="8910" y="344073"/>
                  <a:pt x="3040" y="350222"/>
                </a:cubicBezTo>
                <a:cubicBezTo>
                  <a:pt x="-1991" y="339042"/>
                  <a:pt x="804" y="328421"/>
                  <a:pt x="804" y="318080"/>
                </a:cubicBezTo>
                <a:cubicBezTo>
                  <a:pt x="1643" y="317801"/>
                  <a:pt x="2481" y="317242"/>
                  <a:pt x="3600" y="316962"/>
                </a:cubicBezTo>
                <a:close/>
                <a:moveTo>
                  <a:pt x="124619" y="290969"/>
                </a:moveTo>
                <a:cubicBezTo>
                  <a:pt x="126296" y="291249"/>
                  <a:pt x="128532" y="293484"/>
                  <a:pt x="128811" y="294882"/>
                </a:cubicBezTo>
                <a:cubicBezTo>
                  <a:pt x="129650" y="299633"/>
                  <a:pt x="129650" y="304385"/>
                  <a:pt x="129650" y="308577"/>
                </a:cubicBezTo>
                <a:cubicBezTo>
                  <a:pt x="129370" y="313049"/>
                  <a:pt x="129650" y="316961"/>
                  <a:pt x="128811" y="320595"/>
                </a:cubicBezTo>
                <a:cubicBezTo>
                  <a:pt x="128532" y="322272"/>
                  <a:pt x="126296" y="324508"/>
                  <a:pt x="124898" y="324787"/>
                </a:cubicBezTo>
                <a:cubicBezTo>
                  <a:pt x="123501" y="325067"/>
                  <a:pt x="120147" y="323110"/>
                  <a:pt x="120147" y="321993"/>
                </a:cubicBezTo>
                <a:cubicBezTo>
                  <a:pt x="119588" y="312769"/>
                  <a:pt x="119588" y="303266"/>
                  <a:pt x="119867" y="294043"/>
                </a:cubicBezTo>
                <a:cubicBezTo>
                  <a:pt x="119867" y="292926"/>
                  <a:pt x="123221" y="290690"/>
                  <a:pt x="124619" y="290969"/>
                </a:cubicBezTo>
                <a:close/>
                <a:moveTo>
                  <a:pt x="3878" y="266374"/>
                </a:moveTo>
                <a:cubicBezTo>
                  <a:pt x="11145" y="274759"/>
                  <a:pt x="11425" y="290410"/>
                  <a:pt x="4717" y="298796"/>
                </a:cubicBezTo>
                <a:cubicBezTo>
                  <a:pt x="-873" y="292367"/>
                  <a:pt x="-1433" y="278113"/>
                  <a:pt x="3878" y="266374"/>
                </a:cubicBezTo>
                <a:close/>
                <a:moveTo>
                  <a:pt x="123222" y="238145"/>
                </a:moveTo>
                <a:cubicBezTo>
                  <a:pt x="126296" y="241499"/>
                  <a:pt x="128812" y="242897"/>
                  <a:pt x="128812" y="244574"/>
                </a:cubicBezTo>
                <a:cubicBezTo>
                  <a:pt x="129370" y="253238"/>
                  <a:pt x="129370" y="261902"/>
                  <a:pt x="129091" y="270287"/>
                </a:cubicBezTo>
                <a:cubicBezTo>
                  <a:pt x="129091" y="271964"/>
                  <a:pt x="126855" y="274200"/>
                  <a:pt x="125178" y="274480"/>
                </a:cubicBezTo>
                <a:cubicBezTo>
                  <a:pt x="123781" y="274759"/>
                  <a:pt x="120427" y="273082"/>
                  <a:pt x="120147" y="271964"/>
                </a:cubicBezTo>
                <a:cubicBezTo>
                  <a:pt x="118470" y="261343"/>
                  <a:pt x="116514" y="250443"/>
                  <a:pt x="123222" y="238145"/>
                </a:cubicBezTo>
                <a:close/>
                <a:moveTo>
                  <a:pt x="4158" y="217462"/>
                </a:moveTo>
                <a:cubicBezTo>
                  <a:pt x="11145" y="224729"/>
                  <a:pt x="11425" y="240380"/>
                  <a:pt x="4718" y="248765"/>
                </a:cubicBezTo>
                <a:cubicBezTo>
                  <a:pt x="-1152" y="241219"/>
                  <a:pt x="-1152" y="226126"/>
                  <a:pt x="4158" y="217462"/>
                </a:cubicBezTo>
                <a:close/>
                <a:moveTo>
                  <a:pt x="123222" y="188395"/>
                </a:moveTo>
                <a:cubicBezTo>
                  <a:pt x="126296" y="192028"/>
                  <a:pt x="128812" y="193705"/>
                  <a:pt x="129091" y="195662"/>
                </a:cubicBezTo>
                <a:cubicBezTo>
                  <a:pt x="129651" y="203767"/>
                  <a:pt x="129651" y="211872"/>
                  <a:pt x="129091" y="219978"/>
                </a:cubicBezTo>
                <a:cubicBezTo>
                  <a:pt x="129091" y="221934"/>
                  <a:pt x="126296" y="224170"/>
                  <a:pt x="124340" y="225008"/>
                </a:cubicBezTo>
                <a:cubicBezTo>
                  <a:pt x="123502" y="225288"/>
                  <a:pt x="119868" y="223052"/>
                  <a:pt x="119868" y="221655"/>
                </a:cubicBezTo>
                <a:cubicBezTo>
                  <a:pt x="118750" y="211313"/>
                  <a:pt x="116235" y="200693"/>
                  <a:pt x="123222" y="188395"/>
                </a:cubicBezTo>
                <a:close/>
                <a:moveTo>
                  <a:pt x="4158" y="167992"/>
                </a:moveTo>
                <a:cubicBezTo>
                  <a:pt x="11145" y="175259"/>
                  <a:pt x="11425" y="191190"/>
                  <a:pt x="4438" y="199295"/>
                </a:cubicBezTo>
                <a:cubicBezTo>
                  <a:pt x="-1432" y="191469"/>
                  <a:pt x="-1432" y="176656"/>
                  <a:pt x="4158" y="167992"/>
                </a:cubicBezTo>
                <a:close/>
                <a:moveTo>
                  <a:pt x="123780" y="141161"/>
                </a:moveTo>
                <a:cubicBezTo>
                  <a:pt x="125737" y="143118"/>
                  <a:pt x="128532" y="144794"/>
                  <a:pt x="129091" y="147030"/>
                </a:cubicBezTo>
                <a:cubicBezTo>
                  <a:pt x="130209" y="150664"/>
                  <a:pt x="129370" y="154856"/>
                  <a:pt x="129370" y="158489"/>
                </a:cubicBezTo>
                <a:cubicBezTo>
                  <a:pt x="129370" y="161843"/>
                  <a:pt x="129929" y="165477"/>
                  <a:pt x="129091" y="168831"/>
                </a:cubicBezTo>
                <a:cubicBezTo>
                  <a:pt x="128532" y="171067"/>
                  <a:pt x="125458" y="172744"/>
                  <a:pt x="123780" y="174700"/>
                </a:cubicBezTo>
                <a:cubicBezTo>
                  <a:pt x="122103" y="173023"/>
                  <a:pt x="119309" y="171346"/>
                  <a:pt x="119029" y="169669"/>
                </a:cubicBezTo>
                <a:cubicBezTo>
                  <a:pt x="118470" y="161843"/>
                  <a:pt x="118470" y="154297"/>
                  <a:pt x="119029" y="146471"/>
                </a:cubicBezTo>
                <a:cubicBezTo>
                  <a:pt x="119029" y="144515"/>
                  <a:pt x="122103" y="143118"/>
                  <a:pt x="123780" y="141161"/>
                </a:cubicBezTo>
                <a:close/>
                <a:moveTo>
                  <a:pt x="3040" y="117684"/>
                </a:moveTo>
                <a:cubicBezTo>
                  <a:pt x="11145" y="125789"/>
                  <a:pt x="11145" y="141721"/>
                  <a:pt x="3319" y="151223"/>
                </a:cubicBezTo>
                <a:cubicBezTo>
                  <a:pt x="-1432" y="139205"/>
                  <a:pt x="245" y="128584"/>
                  <a:pt x="3040" y="117684"/>
                </a:cubicBezTo>
                <a:close/>
                <a:moveTo>
                  <a:pt x="124619" y="91691"/>
                </a:moveTo>
                <a:cubicBezTo>
                  <a:pt x="126016" y="91691"/>
                  <a:pt x="128811" y="94486"/>
                  <a:pt x="129091" y="96442"/>
                </a:cubicBezTo>
                <a:cubicBezTo>
                  <a:pt x="129929" y="100355"/>
                  <a:pt x="129370" y="104268"/>
                  <a:pt x="129370" y="108181"/>
                </a:cubicBezTo>
                <a:cubicBezTo>
                  <a:pt x="129370" y="112094"/>
                  <a:pt x="129929" y="116006"/>
                  <a:pt x="129091" y="119919"/>
                </a:cubicBezTo>
                <a:cubicBezTo>
                  <a:pt x="128811" y="121876"/>
                  <a:pt x="126295" y="124671"/>
                  <a:pt x="124619" y="124951"/>
                </a:cubicBezTo>
                <a:cubicBezTo>
                  <a:pt x="122942" y="124951"/>
                  <a:pt x="119588" y="122435"/>
                  <a:pt x="119308" y="120758"/>
                </a:cubicBezTo>
                <a:cubicBezTo>
                  <a:pt x="118749" y="112653"/>
                  <a:pt x="118749" y="104268"/>
                  <a:pt x="119308" y="96163"/>
                </a:cubicBezTo>
                <a:cubicBezTo>
                  <a:pt x="119308" y="94486"/>
                  <a:pt x="122662" y="91971"/>
                  <a:pt x="124619" y="91691"/>
                </a:cubicBezTo>
                <a:close/>
                <a:moveTo>
                  <a:pt x="804" y="65977"/>
                </a:moveTo>
                <a:cubicBezTo>
                  <a:pt x="4438" y="68493"/>
                  <a:pt x="7232" y="69331"/>
                  <a:pt x="8071" y="71008"/>
                </a:cubicBezTo>
                <a:cubicBezTo>
                  <a:pt x="11145" y="77995"/>
                  <a:pt x="8909" y="93367"/>
                  <a:pt x="3319" y="100913"/>
                </a:cubicBezTo>
                <a:cubicBezTo>
                  <a:pt x="-1711" y="88615"/>
                  <a:pt x="525" y="78275"/>
                  <a:pt x="804" y="65977"/>
                </a:cubicBezTo>
                <a:close/>
                <a:moveTo>
                  <a:pt x="120707" y="42220"/>
                </a:moveTo>
                <a:cubicBezTo>
                  <a:pt x="122383" y="42220"/>
                  <a:pt x="124899" y="43897"/>
                  <a:pt x="125457" y="45574"/>
                </a:cubicBezTo>
                <a:cubicBezTo>
                  <a:pt x="127414" y="51723"/>
                  <a:pt x="128811" y="58710"/>
                  <a:pt x="129929" y="63462"/>
                </a:cubicBezTo>
                <a:cubicBezTo>
                  <a:pt x="129370" y="67654"/>
                  <a:pt x="129650" y="70169"/>
                  <a:pt x="128811" y="72126"/>
                </a:cubicBezTo>
                <a:cubicBezTo>
                  <a:pt x="128253" y="73523"/>
                  <a:pt x="126296" y="75201"/>
                  <a:pt x="125178" y="75201"/>
                </a:cubicBezTo>
                <a:cubicBezTo>
                  <a:pt x="123501" y="75201"/>
                  <a:pt x="120427" y="73803"/>
                  <a:pt x="120147" y="72685"/>
                </a:cubicBezTo>
                <a:cubicBezTo>
                  <a:pt x="118471" y="63741"/>
                  <a:pt x="117353" y="54798"/>
                  <a:pt x="116514" y="45853"/>
                </a:cubicBezTo>
                <a:cubicBezTo>
                  <a:pt x="116514" y="44736"/>
                  <a:pt x="119309" y="42220"/>
                  <a:pt x="120707" y="42220"/>
                </a:cubicBezTo>
                <a:close/>
                <a:moveTo>
                  <a:pt x="52839" y="33102"/>
                </a:moveTo>
                <a:lnTo>
                  <a:pt x="55584" y="54512"/>
                </a:lnTo>
                <a:lnTo>
                  <a:pt x="55584" y="54238"/>
                </a:lnTo>
                <a:close/>
                <a:moveTo>
                  <a:pt x="52789" y="32717"/>
                </a:moveTo>
                <a:cubicBezTo>
                  <a:pt x="79900" y="22655"/>
                  <a:pt x="97509" y="43897"/>
                  <a:pt x="99745" y="62623"/>
                </a:cubicBezTo>
                <a:cubicBezTo>
                  <a:pt x="100024" y="65139"/>
                  <a:pt x="99745" y="67933"/>
                  <a:pt x="99745" y="70449"/>
                </a:cubicBezTo>
                <a:cubicBezTo>
                  <a:pt x="99745" y="162122"/>
                  <a:pt x="99745" y="254076"/>
                  <a:pt x="99465" y="345749"/>
                </a:cubicBezTo>
                <a:cubicBezTo>
                  <a:pt x="99465" y="353016"/>
                  <a:pt x="98067" y="360563"/>
                  <a:pt x="94993" y="366991"/>
                </a:cubicBezTo>
                <a:cubicBezTo>
                  <a:pt x="91080" y="375515"/>
                  <a:pt x="85141" y="381245"/>
                  <a:pt x="77874" y="384075"/>
                </a:cubicBezTo>
                <a:lnTo>
                  <a:pt x="52826" y="383761"/>
                </a:lnTo>
                <a:lnTo>
                  <a:pt x="52790" y="384040"/>
                </a:lnTo>
                <a:cubicBezTo>
                  <a:pt x="36579" y="379568"/>
                  <a:pt x="33505" y="365873"/>
                  <a:pt x="30150" y="352178"/>
                </a:cubicBezTo>
                <a:cubicBezTo>
                  <a:pt x="29592" y="350221"/>
                  <a:pt x="30150" y="347985"/>
                  <a:pt x="30150" y="345750"/>
                </a:cubicBezTo>
                <a:cubicBezTo>
                  <a:pt x="30150" y="253796"/>
                  <a:pt x="30150" y="161843"/>
                  <a:pt x="30150" y="69611"/>
                </a:cubicBezTo>
                <a:cubicBezTo>
                  <a:pt x="30150" y="55636"/>
                  <a:pt x="36020" y="44457"/>
                  <a:pt x="46082" y="35513"/>
                </a:cubicBezTo>
                <a:lnTo>
                  <a:pt x="52789" y="32718"/>
                </a:lnTo>
                <a:close/>
                <a:moveTo>
                  <a:pt x="22046" y="19302"/>
                </a:moveTo>
                <a:cubicBezTo>
                  <a:pt x="22885" y="22935"/>
                  <a:pt x="24282" y="24892"/>
                  <a:pt x="23444" y="25731"/>
                </a:cubicBezTo>
                <a:cubicBezTo>
                  <a:pt x="18692" y="34115"/>
                  <a:pt x="13662" y="42221"/>
                  <a:pt x="7792" y="52283"/>
                </a:cubicBezTo>
                <a:cubicBezTo>
                  <a:pt x="5835" y="48090"/>
                  <a:pt x="3879" y="45854"/>
                  <a:pt x="4438" y="44736"/>
                </a:cubicBezTo>
                <a:cubicBezTo>
                  <a:pt x="7792" y="35513"/>
                  <a:pt x="11984" y="26569"/>
                  <a:pt x="22046" y="19302"/>
                </a:cubicBezTo>
                <a:close/>
                <a:moveTo>
                  <a:pt x="90521" y="5328"/>
                </a:moveTo>
                <a:cubicBezTo>
                  <a:pt x="98067" y="10358"/>
                  <a:pt x="105055" y="15948"/>
                  <a:pt x="112321" y="21538"/>
                </a:cubicBezTo>
                <a:cubicBezTo>
                  <a:pt x="112880" y="22376"/>
                  <a:pt x="112880" y="24053"/>
                  <a:pt x="113160" y="24612"/>
                </a:cubicBezTo>
                <a:cubicBezTo>
                  <a:pt x="112601" y="28805"/>
                  <a:pt x="108408" y="30482"/>
                  <a:pt x="105334" y="28246"/>
                </a:cubicBezTo>
                <a:cubicBezTo>
                  <a:pt x="98906" y="23774"/>
                  <a:pt x="92757" y="19023"/>
                  <a:pt x="86888" y="13992"/>
                </a:cubicBezTo>
                <a:cubicBezTo>
                  <a:pt x="85490" y="12874"/>
                  <a:pt x="84931" y="9520"/>
                  <a:pt x="85490" y="7284"/>
                </a:cubicBezTo>
                <a:cubicBezTo>
                  <a:pt x="85770" y="6166"/>
                  <a:pt x="89683" y="4489"/>
                  <a:pt x="90521" y="5328"/>
                </a:cubicBezTo>
                <a:close/>
                <a:moveTo>
                  <a:pt x="63411" y="17"/>
                </a:moveTo>
                <a:cubicBezTo>
                  <a:pt x="65087" y="-263"/>
                  <a:pt x="67044" y="2812"/>
                  <a:pt x="69000" y="4209"/>
                </a:cubicBezTo>
                <a:cubicBezTo>
                  <a:pt x="67044" y="6166"/>
                  <a:pt x="65647" y="9519"/>
                  <a:pt x="63411" y="10079"/>
                </a:cubicBezTo>
                <a:cubicBezTo>
                  <a:pt x="55305" y="12035"/>
                  <a:pt x="47479" y="13153"/>
                  <a:pt x="39374" y="14551"/>
                </a:cubicBezTo>
                <a:cubicBezTo>
                  <a:pt x="35461" y="10638"/>
                  <a:pt x="36858" y="6445"/>
                  <a:pt x="40771" y="5048"/>
                </a:cubicBezTo>
                <a:cubicBezTo>
                  <a:pt x="48038" y="2533"/>
                  <a:pt x="55585" y="1135"/>
                  <a:pt x="63411" y="1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4"/>
          <p:cNvSpPr/>
          <p:nvPr/>
        </p:nvSpPr>
        <p:spPr>
          <a:xfrm>
            <a:off x="5241463" y="225349"/>
            <a:ext cx="427119" cy="413407"/>
          </a:xfrm>
          <a:custGeom>
            <a:avLst/>
            <a:gdLst/>
            <a:ahLst/>
            <a:cxnLst/>
            <a:rect l="l" t="t" r="r" b="b"/>
            <a:pathLst>
              <a:path w="427119" h="413407" extrusionOk="0">
                <a:moveTo>
                  <a:pt x="213491" y="403850"/>
                </a:moveTo>
                <a:cubicBezTo>
                  <a:pt x="218731" y="403745"/>
                  <a:pt x="224181" y="404304"/>
                  <a:pt x="230050" y="404304"/>
                </a:cubicBezTo>
                <a:cubicBezTo>
                  <a:pt x="228374" y="407658"/>
                  <a:pt x="227535" y="411012"/>
                  <a:pt x="226137" y="411012"/>
                </a:cubicBezTo>
                <a:cubicBezTo>
                  <a:pt x="216355" y="412410"/>
                  <a:pt x="206573" y="414646"/>
                  <a:pt x="198188" y="407379"/>
                </a:cubicBezTo>
                <a:cubicBezTo>
                  <a:pt x="203219" y="404723"/>
                  <a:pt x="208250" y="403955"/>
                  <a:pt x="213491" y="403850"/>
                </a:cubicBezTo>
                <a:close/>
                <a:moveTo>
                  <a:pt x="42231" y="401788"/>
                </a:moveTo>
                <a:cubicBezTo>
                  <a:pt x="52013" y="402906"/>
                  <a:pt x="61795" y="404304"/>
                  <a:pt x="74373" y="405701"/>
                </a:cubicBezTo>
                <a:cubicBezTo>
                  <a:pt x="71578" y="409055"/>
                  <a:pt x="70180" y="411850"/>
                  <a:pt x="68504" y="412689"/>
                </a:cubicBezTo>
                <a:cubicBezTo>
                  <a:pt x="59280" y="415204"/>
                  <a:pt x="46144" y="411012"/>
                  <a:pt x="42231" y="401788"/>
                </a:cubicBezTo>
                <a:close/>
                <a:moveTo>
                  <a:pt x="385448" y="401509"/>
                </a:moveTo>
                <a:cubicBezTo>
                  <a:pt x="386007" y="411570"/>
                  <a:pt x="379579" y="411570"/>
                  <a:pt x="374268" y="412129"/>
                </a:cubicBezTo>
                <a:cubicBezTo>
                  <a:pt x="367281" y="412688"/>
                  <a:pt x="359176" y="416881"/>
                  <a:pt x="352747" y="405981"/>
                </a:cubicBezTo>
                <a:cubicBezTo>
                  <a:pt x="364486" y="404304"/>
                  <a:pt x="374827" y="402906"/>
                  <a:pt x="385448" y="401509"/>
                </a:cubicBezTo>
                <a:close/>
                <a:moveTo>
                  <a:pt x="314737" y="379987"/>
                </a:moveTo>
                <a:cubicBezTo>
                  <a:pt x="322562" y="386974"/>
                  <a:pt x="330667" y="393962"/>
                  <a:pt x="338493" y="401228"/>
                </a:cubicBezTo>
                <a:cubicBezTo>
                  <a:pt x="337934" y="401788"/>
                  <a:pt x="337375" y="402905"/>
                  <a:pt x="336816" y="404023"/>
                </a:cubicBezTo>
                <a:cubicBezTo>
                  <a:pt x="326755" y="405980"/>
                  <a:pt x="322283" y="397595"/>
                  <a:pt x="316134" y="392005"/>
                </a:cubicBezTo>
                <a:cubicBezTo>
                  <a:pt x="313060" y="389210"/>
                  <a:pt x="309706" y="385856"/>
                  <a:pt x="314737" y="379987"/>
                </a:cubicBezTo>
                <a:close/>
                <a:moveTo>
                  <a:pt x="112104" y="379429"/>
                </a:moveTo>
                <a:cubicBezTo>
                  <a:pt x="113780" y="381665"/>
                  <a:pt x="115737" y="383622"/>
                  <a:pt x="115457" y="384180"/>
                </a:cubicBezTo>
                <a:cubicBezTo>
                  <a:pt x="110427" y="393962"/>
                  <a:pt x="103160" y="401229"/>
                  <a:pt x="91142" y="403186"/>
                </a:cubicBezTo>
                <a:cubicBezTo>
                  <a:pt x="95334" y="392844"/>
                  <a:pt x="104837" y="387814"/>
                  <a:pt x="112104" y="379429"/>
                </a:cubicBezTo>
                <a:close/>
                <a:moveTo>
                  <a:pt x="161015" y="376634"/>
                </a:moveTo>
                <a:cubicBezTo>
                  <a:pt x="163251" y="377473"/>
                  <a:pt x="166046" y="377473"/>
                  <a:pt x="167444" y="379150"/>
                </a:cubicBezTo>
                <a:cubicBezTo>
                  <a:pt x="173034" y="384739"/>
                  <a:pt x="178064" y="390888"/>
                  <a:pt x="184213" y="397596"/>
                </a:cubicBezTo>
                <a:cubicBezTo>
                  <a:pt x="182257" y="402068"/>
                  <a:pt x="178903" y="402906"/>
                  <a:pt x="175828" y="400111"/>
                </a:cubicBezTo>
                <a:cubicBezTo>
                  <a:pt x="170238" y="394801"/>
                  <a:pt x="165208" y="389211"/>
                  <a:pt x="160456" y="383342"/>
                </a:cubicBezTo>
                <a:cubicBezTo>
                  <a:pt x="159339" y="382224"/>
                  <a:pt x="160736" y="378870"/>
                  <a:pt x="161015" y="376634"/>
                </a:cubicBezTo>
                <a:close/>
                <a:moveTo>
                  <a:pt x="263031" y="374677"/>
                </a:moveTo>
                <a:cubicBezTo>
                  <a:pt x="270018" y="379429"/>
                  <a:pt x="268341" y="383062"/>
                  <a:pt x="265546" y="385857"/>
                </a:cubicBezTo>
                <a:cubicBezTo>
                  <a:pt x="259677" y="391727"/>
                  <a:pt x="256043" y="400950"/>
                  <a:pt x="242907" y="400670"/>
                </a:cubicBezTo>
                <a:cubicBezTo>
                  <a:pt x="247659" y="389211"/>
                  <a:pt x="258000" y="384459"/>
                  <a:pt x="263031" y="374677"/>
                </a:cubicBezTo>
                <a:close/>
                <a:moveTo>
                  <a:pt x="422063" y="367969"/>
                </a:moveTo>
                <a:cubicBezTo>
                  <a:pt x="420386" y="379987"/>
                  <a:pt x="414237" y="387534"/>
                  <a:pt x="406970" y="393962"/>
                </a:cubicBezTo>
                <a:cubicBezTo>
                  <a:pt x="405572" y="395080"/>
                  <a:pt x="402498" y="393962"/>
                  <a:pt x="398864" y="393682"/>
                </a:cubicBezTo>
                <a:cubicBezTo>
                  <a:pt x="415075" y="369646"/>
                  <a:pt x="415075" y="369646"/>
                  <a:pt x="422063" y="367969"/>
                </a:cubicBezTo>
                <a:close/>
                <a:moveTo>
                  <a:pt x="10089" y="366852"/>
                </a:moveTo>
                <a:cubicBezTo>
                  <a:pt x="15958" y="375517"/>
                  <a:pt x="21828" y="384180"/>
                  <a:pt x="27697" y="392565"/>
                </a:cubicBezTo>
                <a:cubicBezTo>
                  <a:pt x="24343" y="397876"/>
                  <a:pt x="20990" y="396199"/>
                  <a:pt x="18754" y="393125"/>
                </a:cubicBezTo>
                <a:cubicBezTo>
                  <a:pt x="14282" y="386976"/>
                  <a:pt x="10089" y="380268"/>
                  <a:pt x="6176" y="373560"/>
                </a:cubicBezTo>
                <a:cubicBezTo>
                  <a:pt x="5338" y="372162"/>
                  <a:pt x="6456" y="369926"/>
                  <a:pt x="6735" y="367970"/>
                </a:cubicBezTo>
                <a:cubicBezTo>
                  <a:pt x="7853" y="367691"/>
                  <a:pt x="8971" y="367411"/>
                  <a:pt x="10089" y="366852"/>
                </a:cubicBezTo>
                <a:close/>
                <a:moveTo>
                  <a:pt x="298526" y="333872"/>
                </a:moveTo>
                <a:cubicBezTo>
                  <a:pt x="299924" y="333593"/>
                  <a:pt x="302998" y="335269"/>
                  <a:pt x="303558" y="336667"/>
                </a:cubicBezTo>
                <a:cubicBezTo>
                  <a:pt x="305793" y="344213"/>
                  <a:pt x="307191" y="352039"/>
                  <a:pt x="308868" y="360983"/>
                </a:cubicBezTo>
                <a:cubicBezTo>
                  <a:pt x="308309" y="361821"/>
                  <a:pt x="307191" y="364336"/>
                  <a:pt x="305793" y="364616"/>
                </a:cubicBezTo>
                <a:cubicBezTo>
                  <a:pt x="304116" y="364896"/>
                  <a:pt x="301042" y="363778"/>
                  <a:pt x="300483" y="362380"/>
                </a:cubicBezTo>
                <a:cubicBezTo>
                  <a:pt x="298247" y="354554"/>
                  <a:pt x="296290" y="346449"/>
                  <a:pt x="294893" y="338344"/>
                </a:cubicBezTo>
                <a:cubicBezTo>
                  <a:pt x="294613" y="336946"/>
                  <a:pt x="296849" y="334151"/>
                  <a:pt x="298526" y="333872"/>
                </a:cubicBezTo>
                <a:close/>
                <a:moveTo>
                  <a:pt x="128595" y="333033"/>
                </a:moveTo>
                <a:cubicBezTo>
                  <a:pt x="129712" y="334710"/>
                  <a:pt x="132228" y="336666"/>
                  <a:pt x="131949" y="337785"/>
                </a:cubicBezTo>
                <a:cubicBezTo>
                  <a:pt x="129153" y="347008"/>
                  <a:pt x="130551" y="357629"/>
                  <a:pt x="123004" y="365455"/>
                </a:cubicBezTo>
                <a:cubicBezTo>
                  <a:pt x="117973" y="355952"/>
                  <a:pt x="120209" y="341977"/>
                  <a:pt x="128595" y="333033"/>
                </a:cubicBezTo>
                <a:close/>
                <a:moveTo>
                  <a:pt x="145922" y="331077"/>
                </a:moveTo>
                <a:cubicBezTo>
                  <a:pt x="146761" y="330518"/>
                  <a:pt x="148438" y="331077"/>
                  <a:pt x="149277" y="331916"/>
                </a:cubicBezTo>
                <a:cubicBezTo>
                  <a:pt x="153469" y="334990"/>
                  <a:pt x="158500" y="355113"/>
                  <a:pt x="156544" y="360703"/>
                </a:cubicBezTo>
                <a:cubicBezTo>
                  <a:pt x="156264" y="361541"/>
                  <a:pt x="155146" y="361821"/>
                  <a:pt x="153189" y="362660"/>
                </a:cubicBezTo>
                <a:cubicBezTo>
                  <a:pt x="145643" y="354834"/>
                  <a:pt x="145364" y="344492"/>
                  <a:pt x="142848" y="334710"/>
                </a:cubicBezTo>
                <a:cubicBezTo>
                  <a:pt x="142569" y="333872"/>
                  <a:pt x="144525" y="331916"/>
                  <a:pt x="145922" y="331077"/>
                </a:cubicBezTo>
                <a:close/>
                <a:moveTo>
                  <a:pt x="282316" y="329679"/>
                </a:moveTo>
                <a:cubicBezTo>
                  <a:pt x="286509" y="343374"/>
                  <a:pt x="277844" y="352039"/>
                  <a:pt x="277006" y="362380"/>
                </a:cubicBezTo>
                <a:cubicBezTo>
                  <a:pt x="275049" y="362101"/>
                  <a:pt x="273372" y="362101"/>
                  <a:pt x="271975" y="362101"/>
                </a:cubicBezTo>
                <a:cubicBezTo>
                  <a:pt x="271136" y="359865"/>
                  <a:pt x="268621" y="357349"/>
                  <a:pt x="269459" y="355952"/>
                </a:cubicBezTo>
                <a:cubicBezTo>
                  <a:pt x="272813" y="347567"/>
                  <a:pt x="272534" y="337505"/>
                  <a:pt x="282316" y="329679"/>
                </a:cubicBezTo>
                <a:close/>
                <a:moveTo>
                  <a:pt x="10927" y="317381"/>
                </a:moveTo>
                <a:cubicBezTo>
                  <a:pt x="13163" y="329679"/>
                  <a:pt x="9530" y="340020"/>
                  <a:pt x="6735" y="351480"/>
                </a:cubicBezTo>
                <a:cubicBezTo>
                  <a:pt x="-1929" y="347287"/>
                  <a:pt x="27" y="342535"/>
                  <a:pt x="586" y="337784"/>
                </a:cubicBezTo>
                <a:cubicBezTo>
                  <a:pt x="3101" y="322971"/>
                  <a:pt x="3101" y="322971"/>
                  <a:pt x="10927" y="317381"/>
                </a:cubicBezTo>
                <a:close/>
                <a:moveTo>
                  <a:pt x="415914" y="316543"/>
                </a:moveTo>
                <a:cubicBezTo>
                  <a:pt x="419267" y="318499"/>
                  <a:pt x="421782" y="319059"/>
                  <a:pt x="422062" y="320176"/>
                </a:cubicBezTo>
                <a:cubicBezTo>
                  <a:pt x="424018" y="328002"/>
                  <a:pt x="425695" y="336107"/>
                  <a:pt x="427093" y="344213"/>
                </a:cubicBezTo>
                <a:cubicBezTo>
                  <a:pt x="427372" y="345610"/>
                  <a:pt x="425416" y="348405"/>
                  <a:pt x="424018" y="348964"/>
                </a:cubicBezTo>
                <a:cubicBezTo>
                  <a:pt x="422901" y="349523"/>
                  <a:pt x="419267" y="347567"/>
                  <a:pt x="419267" y="346448"/>
                </a:cubicBezTo>
                <a:cubicBezTo>
                  <a:pt x="417590" y="337225"/>
                  <a:pt x="414237" y="328282"/>
                  <a:pt x="415914" y="316543"/>
                </a:cubicBezTo>
                <a:close/>
                <a:moveTo>
                  <a:pt x="135582" y="297258"/>
                </a:moveTo>
                <a:cubicBezTo>
                  <a:pt x="139495" y="295581"/>
                  <a:pt x="142290" y="302009"/>
                  <a:pt x="142570" y="315425"/>
                </a:cubicBezTo>
                <a:cubicBezTo>
                  <a:pt x="137818" y="315145"/>
                  <a:pt x="134185" y="314866"/>
                  <a:pt x="130272" y="314586"/>
                </a:cubicBezTo>
                <a:cubicBezTo>
                  <a:pt x="130272" y="307599"/>
                  <a:pt x="128035" y="300611"/>
                  <a:pt x="135582" y="297258"/>
                </a:cubicBezTo>
                <a:close/>
                <a:moveTo>
                  <a:pt x="290421" y="295860"/>
                </a:moveTo>
                <a:cubicBezTo>
                  <a:pt x="299645" y="298934"/>
                  <a:pt x="295732" y="307319"/>
                  <a:pt x="300204" y="314865"/>
                </a:cubicBezTo>
                <a:cubicBezTo>
                  <a:pt x="293216" y="314865"/>
                  <a:pt x="289303" y="314865"/>
                  <a:pt x="284831" y="314865"/>
                </a:cubicBezTo>
                <a:cubicBezTo>
                  <a:pt x="283154" y="307039"/>
                  <a:pt x="285670" y="301450"/>
                  <a:pt x="290421" y="295860"/>
                </a:cubicBezTo>
                <a:close/>
                <a:moveTo>
                  <a:pt x="408926" y="267352"/>
                </a:moveTo>
                <a:cubicBezTo>
                  <a:pt x="416752" y="276575"/>
                  <a:pt x="415354" y="287475"/>
                  <a:pt x="418149" y="298935"/>
                </a:cubicBezTo>
                <a:cubicBezTo>
                  <a:pt x="414516" y="298655"/>
                  <a:pt x="410882" y="298655"/>
                  <a:pt x="410603" y="298096"/>
                </a:cubicBezTo>
                <a:cubicBezTo>
                  <a:pt x="408367" y="289152"/>
                  <a:pt x="406690" y="279929"/>
                  <a:pt x="405292" y="270706"/>
                </a:cubicBezTo>
                <a:cubicBezTo>
                  <a:pt x="405292" y="270147"/>
                  <a:pt x="406969" y="269309"/>
                  <a:pt x="408926" y="267352"/>
                </a:cubicBezTo>
                <a:close/>
                <a:moveTo>
                  <a:pt x="17915" y="267352"/>
                </a:moveTo>
                <a:cubicBezTo>
                  <a:pt x="19871" y="270147"/>
                  <a:pt x="22107" y="272104"/>
                  <a:pt x="22387" y="274060"/>
                </a:cubicBezTo>
                <a:cubicBezTo>
                  <a:pt x="23226" y="283283"/>
                  <a:pt x="18194" y="296140"/>
                  <a:pt x="12884" y="299774"/>
                </a:cubicBezTo>
                <a:cubicBezTo>
                  <a:pt x="8971" y="292227"/>
                  <a:pt x="10648" y="281886"/>
                  <a:pt x="17915" y="267352"/>
                </a:cubicBezTo>
                <a:close/>
                <a:moveTo>
                  <a:pt x="28256" y="218440"/>
                </a:moveTo>
                <a:cubicBezTo>
                  <a:pt x="34964" y="226825"/>
                  <a:pt x="32169" y="243314"/>
                  <a:pt x="22107" y="250023"/>
                </a:cubicBezTo>
                <a:cubicBezTo>
                  <a:pt x="20709" y="239122"/>
                  <a:pt x="21548" y="228502"/>
                  <a:pt x="28256" y="218440"/>
                </a:cubicBezTo>
                <a:close/>
                <a:moveTo>
                  <a:pt x="398864" y="217882"/>
                </a:moveTo>
                <a:cubicBezTo>
                  <a:pt x="405293" y="228224"/>
                  <a:pt x="406411" y="238564"/>
                  <a:pt x="406690" y="249185"/>
                </a:cubicBezTo>
                <a:cubicBezTo>
                  <a:pt x="400821" y="251701"/>
                  <a:pt x="399424" y="248906"/>
                  <a:pt x="398026" y="245272"/>
                </a:cubicBezTo>
                <a:cubicBezTo>
                  <a:pt x="393554" y="231857"/>
                  <a:pt x="393275" y="225149"/>
                  <a:pt x="398864" y="217882"/>
                </a:cubicBezTo>
                <a:close/>
                <a:moveTo>
                  <a:pt x="39715" y="169809"/>
                </a:moveTo>
                <a:cubicBezTo>
                  <a:pt x="45305" y="177635"/>
                  <a:pt x="42230" y="194405"/>
                  <a:pt x="32728" y="202510"/>
                </a:cubicBezTo>
                <a:cubicBezTo>
                  <a:pt x="29933" y="190212"/>
                  <a:pt x="32728" y="177635"/>
                  <a:pt x="39715" y="169809"/>
                </a:cubicBezTo>
                <a:close/>
                <a:moveTo>
                  <a:pt x="386287" y="168970"/>
                </a:moveTo>
                <a:cubicBezTo>
                  <a:pt x="394671" y="175957"/>
                  <a:pt x="397745" y="190211"/>
                  <a:pt x="393833" y="201950"/>
                </a:cubicBezTo>
                <a:cubicBezTo>
                  <a:pt x="386845" y="199994"/>
                  <a:pt x="387125" y="193286"/>
                  <a:pt x="386287" y="188534"/>
                </a:cubicBezTo>
                <a:cubicBezTo>
                  <a:pt x="385168" y="182386"/>
                  <a:pt x="380417" y="175678"/>
                  <a:pt x="386287" y="168970"/>
                </a:cubicBezTo>
                <a:close/>
                <a:moveTo>
                  <a:pt x="204616" y="133475"/>
                </a:moveTo>
                <a:cubicBezTo>
                  <a:pt x="211045" y="133475"/>
                  <a:pt x="215237" y="133475"/>
                  <a:pt x="220547" y="133475"/>
                </a:cubicBezTo>
                <a:cubicBezTo>
                  <a:pt x="222224" y="141021"/>
                  <a:pt x="219429" y="146890"/>
                  <a:pt x="211883" y="154716"/>
                </a:cubicBezTo>
                <a:cubicBezTo>
                  <a:pt x="209088" y="146331"/>
                  <a:pt x="207132" y="140742"/>
                  <a:pt x="204616" y="133475"/>
                </a:cubicBezTo>
                <a:close/>
                <a:moveTo>
                  <a:pt x="50336" y="120339"/>
                </a:moveTo>
                <a:cubicBezTo>
                  <a:pt x="55088" y="127326"/>
                  <a:pt x="53132" y="141580"/>
                  <a:pt x="44747" y="153599"/>
                </a:cubicBezTo>
                <a:cubicBezTo>
                  <a:pt x="39995" y="143537"/>
                  <a:pt x="42790" y="128724"/>
                  <a:pt x="50336" y="120339"/>
                </a:cubicBezTo>
                <a:close/>
                <a:moveTo>
                  <a:pt x="376505" y="120059"/>
                </a:moveTo>
                <a:cubicBezTo>
                  <a:pt x="384331" y="126488"/>
                  <a:pt x="387406" y="141301"/>
                  <a:pt x="382934" y="152760"/>
                </a:cubicBezTo>
                <a:cubicBezTo>
                  <a:pt x="373989" y="142419"/>
                  <a:pt x="371473" y="127885"/>
                  <a:pt x="376505" y="120059"/>
                </a:cubicBezTo>
                <a:close/>
                <a:moveTo>
                  <a:pt x="233963" y="84004"/>
                </a:moveTo>
                <a:cubicBezTo>
                  <a:pt x="236758" y="96302"/>
                  <a:pt x="231727" y="106364"/>
                  <a:pt x="225858" y="118662"/>
                </a:cubicBezTo>
                <a:cubicBezTo>
                  <a:pt x="223342" y="114749"/>
                  <a:pt x="220827" y="112233"/>
                  <a:pt x="221386" y="110836"/>
                </a:cubicBezTo>
                <a:cubicBezTo>
                  <a:pt x="224181" y="101332"/>
                  <a:pt x="224461" y="90712"/>
                  <a:pt x="233963" y="84004"/>
                </a:cubicBezTo>
                <a:close/>
                <a:moveTo>
                  <a:pt x="193996" y="80371"/>
                </a:moveTo>
                <a:cubicBezTo>
                  <a:pt x="202381" y="92389"/>
                  <a:pt x="205456" y="102731"/>
                  <a:pt x="203779" y="115029"/>
                </a:cubicBezTo>
                <a:cubicBezTo>
                  <a:pt x="193437" y="109159"/>
                  <a:pt x="194555" y="97979"/>
                  <a:pt x="190642" y="89315"/>
                </a:cubicBezTo>
                <a:cubicBezTo>
                  <a:pt x="190083" y="87917"/>
                  <a:pt x="192040" y="85123"/>
                  <a:pt x="193996" y="80371"/>
                </a:cubicBezTo>
                <a:close/>
                <a:moveTo>
                  <a:pt x="365883" y="70589"/>
                </a:moveTo>
                <a:cubicBezTo>
                  <a:pt x="367561" y="71986"/>
                  <a:pt x="370635" y="73105"/>
                  <a:pt x="371194" y="74782"/>
                </a:cubicBezTo>
                <a:cubicBezTo>
                  <a:pt x="373151" y="81769"/>
                  <a:pt x="374548" y="89036"/>
                  <a:pt x="375666" y="96302"/>
                </a:cubicBezTo>
                <a:cubicBezTo>
                  <a:pt x="375945" y="98538"/>
                  <a:pt x="373989" y="101054"/>
                  <a:pt x="372871" y="103570"/>
                </a:cubicBezTo>
                <a:cubicBezTo>
                  <a:pt x="371194" y="103290"/>
                  <a:pt x="369796" y="103011"/>
                  <a:pt x="368399" y="103011"/>
                </a:cubicBezTo>
                <a:cubicBezTo>
                  <a:pt x="366443" y="94346"/>
                  <a:pt x="364206" y="85682"/>
                  <a:pt x="362809" y="77018"/>
                </a:cubicBezTo>
                <a:cubicBezTo>
                  <a:pt x="362529" y="75061"/>
                  <a:pt x="364766" y="72825"/>
                  <a:pt x="365883" y="70589"/>
                </a:cubicBezTo>
                <a:close/>
                <a:moveTo>
                  <a:pt x="60957" y="70589"/>
                </a:moveTo>
                <a:cubicBezTo>
                  <a:pt x="65709" y="77856"/>
                  <a:pt x="64590" y="87638"/>
                  <a:pt x="56764" y="103570"/>
                </a:cubicBezTo>
                <a:cubicBezTo>
                  <a:pt x="55087" y="102451"/>
                  <a:pt x="52572" y="101613"/>
                  <a:pt x="52293" y="100215"/>
                </a:cubicBezTo>
                <a:cubicBezTo>
                  <a:pt x="50336" y="93228"/>
                  <a:pt x="55646" y="76458"/>
                  <a:pt x="60957" y="70589"/>
                </a:cubicBezTo>
                <a:close/>
                <a:moveTo>
                  <a:pt x="250174" y="36212"/>
                </a:moveTo>
                <a:cubicBezTo>
                  <a:pt x="250733" y="47671"/>
                  <a:pt x="247658" y="57733"/>
                  <a:pt x="241230" y="70310"/>
                </a:cubicBezTo>
                <a:cubicBezTo>
                  <a:pt x="238715" y="65279"/>
                  <a:pt x="236479" y="62485"/>
                  <a:pt x="237038" y="60808"/>
                </a:cubicBezTo>
                <a:cubicBezTo>
                  <a:pt x="239833" y="52143"/>
                  <a:pt x="239833" y="41802"/>
                  <a:pt x="250174" y="36212"/>
                </a:cubicBezTo>
                <a:close/>
                <a:moveTo>
                  <a:pt x="178623" y="34534"/>
                </a:moveTo>
                <a:cubicBezTo>
                  <a:pt x="180859" y="36490"/>
                  <a:pt x="182536" y="37608"/>
                  <a:pt x="183096" y="38727"/>
                </a:cubicBezTo>
                <a:cubicBezTo>
                  <a:pt x="185891" y="45993"/>
                  <a:pt x="188406" y="53261"/>
                  <a:pt x="190642" y="60807"/>
                </a:cubicBezTo>
                <a:cubicBezTo>
                  <a:pt x="191201" y="62484"/>
                  <a:pt x="188965" y="64999"/>
                  <a:pt x="188126" y="67235"/>
                </a:cubicBezTo>
                <a:cubicBezTo>
                  <a:pt x="186170" y="65838"/>
                  <a:pt x="183096" y="64999"/>
                  <a:pt x="182536" y="63322"/>
                </a:cubicBezTo>
                <a:cubicBezTo>
                  <a:pt x="179742" y="56055"/>
                  <a:pt x="177506" y="48788"/>
                  <a:pt x="175549" y="41242"/>
                </a:cubicBezTo>
                <a:cubicBezTo>
                  <a:pt x="174990" y="39286"/>
                  <a:pt x="177226" y="37050"/>
                  <a:pt x="178623" y="34534"/>
                </a:cubicBezTo>
                <a:close/>
                <a:moveTo>
                  <a:pt x="302485" y="27547"/>
                </a:moveTo>
                <a:cubicBezTo>
                  <a:pt x="317298" y="28665"/>
                  <a:pt x="329876" y="39844"/>
                  <a:pt x="333509" y="56614"/>
                </a:cubicBezTo>
                <a:cubicBezTo>
                  <a:pt x="343012" y="99936"/>
                  <a:pt x="352235" y="143257"/>
                  <a:pt x="361458" y="186299"/>
                </a:cubicBezTo>
                <a:cubicBezTo>
                  <a:pt x="371799" y="235210"/>
                  <a:pt x="382141" y="283842"/>
                  <a:pt x="392203" y="332753"/>
                </a:cubicBezTo>
                <a:cubicBezTo>
                  <a:pt x="394439" y="343933"/>
                  <a:pt x="395556" y="355112"/>
                  <a:pt x="388849" y="365454"/>
                </a:cubicBezTo>
                <a:cubicBezTo>
                  <a:pt x="381861" y="376633"/>
                  <a:pt x="372079" y="383341"/>
                  <a:pt x="358943" y="383062"/>
                </a:cubicBezTo>
                <a:cubicBezTo>
                  <a:pt x="345807" y="382782"/>
                  <a:pt x="335745" y="375516"/>
                  <a:pt x="330155" y="363777"/>
                </a:cubicBezTo>
                <a:cubicBezTo>
                  <a:pt x="326521" y="355951"/>
                  <a:pt x="324845" y="347287"/>
                  <a:pt x="322888" y="338902"/>
                </a:cubicBezTo>
                <a:cubicBezTo>
                  <a:pt x="313665" y="296139"/>
                  <a:pt x="304721" y="253097"/>
                  <a:pt x="295777" y="210335"/>
                </a:cubicBezTo>
                <a:cubicBezTo>
                  <a:pt x="295498" y="209217"/>
                  <a:pt x="294380" y="208099"/>
                  <a:pt x="293262" y="205863"/>
                </a:cubicBezTo>
                <a:cubicBezTo>
                  <a:pt x="287113" y="216763"/>
                  <a:pt x="284877" y="227664"/>
                  <a:pt x="281244" y="238564"/>
                </a:cubicBezTo>
                <a:lnTo>
                  <a:pt x="255359" y="318124"/>
                </a:lnTo>
                <a:lnTo>
                  <a:pt x="257720" y="320456"/>
                </a:lnTo>
                <a:cubicBezTo>
                  <a:pt x="253808" y="333312"/>
                  <a:pt x="250454" y="346169"/>
                  <a:pt x="245982" y="358746"/>
                </a:cubicBezTo>
                <a:cubicBezTo>
                  <a:pt x="244585" y="363218"/>
                  <a:pt x="242069" y="367410"/>
                  <a:pt x="238994" y="371043"/>
                </a:cubicBezTo>
                <a:cubicBezTo>
                  <a:pt x="221945" y="391447"/>
                  <a:pt x="191201" y="385577"/>
                  <a:pt x="181698" y="359864"/>
                </a:cubicBezTo>
                <a:cubicBezTo>
                  <a:pt x="175549" y="343374"/>
                  <a:pt x="170239" y="326325"/>
                  <a:pt x="164929" y="309276"/>
                </a:cubicBezTo>
                <a:cubicBezTo>
                  <a:pt x="154867" y="277414"/>
                  <a:pt x="145085" y="245551"/>
                  <a:pt x="135302" y="213969"/>
                </a:cubicBezTo>
                <a:cubicBezTo>
                  <a:pt x="134743" y="212292"/>
                  <a:pt x="134743" y="210615"/>
                  <a:pt x="134743" y="208938"/>
                </a:cubicBezTo>
                <a:lnTo>
                  <a:pt x="136175" y="189175"/>
                </a:lnTo>
                <a:lnTo>
                  <a:pt x="134743" y="208938"/>
                </a:lnTo>
                <a:cubicBezTo>
                  <a:pt x="133625" y="208099"/>
                  <a:pt x="132787" y="207540"/>
                  <a:pt x="130551" y="205863"/>
                </a:cubicBezTo>
                <a:cubicBezTo>
                  <a:pt x="129432" y="208658"/>
                  <a:pt x="128035" y="211173"/>
                  <a:pt x="127476" y="213689"/>
                </a:cubicBezTo>
                <a:cubicBezTo>
                  <a:pt x="117694" y="259526"/>
                  <a:pt x="108191" y="305363"/>
                  <a:pt x="98409" y="351199"/>
                </a:cubicBezTo>
                <a:cubicBezTo>
                  <a:pt x="97011" y="357348"/>
                  <a:pt x="94496" y="363777"/>
                  <a:pt x="90862" y="368808"/>
                </a:cubicBezTo>
                <a:cubicBezTo>
                  <a:pt x="81918" y="381664"/>
                  <a:pt x="68782" y="385857"/>
                  <a:pt x="55646" y="381664"/>
                </a:cubicBezTo>
                <a:cubicBezTo>
                  <a:pt x="41113" y="376913"/>
                  <a:pt x="30491" y="364057"/>
                  <a:pt x="30771" y="348684"/>
                </a:cubicBezTo>
                <a:cubicBezTo>
                  <a:pt x="30771" y="339740"/>
                  <a:pt x="32728" y="330517"/>
                  <a:pt x="34684" y="321853"/>
                </a:cubicBezTo>
                <a:cubicBezTo>
                  <a:pt x="50895" y="244713"/>
                  <a:pt x="67105" y="167293"/>
                  <a:pt x="83595" y="90153"/>
                </a:cubicBezTo>
                <a:cubicBezTo>
                  <a:pt x="86111" y="78135"/>
                  <a:pt x="88347" y="66396"/>
                  <a:pt x="91701" y="54658"/>
                </a:cubicBezTo>
                <a:cubicBezTo>
                  <a:pt x="97290" y="32857"/>
                  <a:pt x="116855" y="23354"/>
                  <a:pt x="137817" y="31460"/>
                </a:cubicBezTo>
                <a:lnTo>
                  <a:pt x="137678" y="100983"/>
                </a:lnTo>
                <a:lnTo>
                  <a:pt x="137818" y="31460"/>
                </a:lnTo>
                <a:cubicBezTo>
                  <a:pt x="148998" y="34814"/>
                  <a:pt x="154028" y="44037"/>
                  <a:pt x="157383" y="54099"/>
                </a:cubicBezTo>
                <a:cubicBezTo>
                  <a:pt x="166605" y="82887"/>
                  <a:pt x="175829" y="111954"/>
                  <a:pt x="184773" y="140741"/>
                </a:cubicBezTo>
                <a:cubicBezTo>
                  <a:pt x="193716" y="168970"/>
                  <a:pt x="202661" y="197479"/>
                  <a:pt x="214119" y="226266"/>
                </a:cubicBezTo>
                <a:cubicBezTo>
                  <a:pt x="215517" y="222913"/>
                  <a:pt x="217194" y="219838"/>
                  <a:pt x="218312" y="216484"/>
                </a:cubicBezTo>
                <a:lnTo>
                  <a:pt x="244766" y="132163"/>
                </a:lnTo>
                <a:lnTo>
                  <a:pt x="244071" y="129282"/>
                </a:lnTo>
                <a:cubicBezTo>
                  <a:pt x="249941" y="110277"/>
                  <a:pt x="255530" y="90992"/>
                  <a:pt x="261400" y="71986"/>
                </a:cubicBezTo>
                <a:cubicBezTo>
                  <a:pt x="263356" y="65278"/>
                  <a:pt x="265313" y="58571"/>
                  <a:pt x="267828" y="52142"/>
                </a:cubicBezTo>
                <a:cubicBezTo>
                  <a:pt x="274257" y="35932"/>
                  <a:pt x="287952" y="26429"/>
                  <a:pt x="302485" y="27547"/>
                </a:cubicBezTo>
                <a:close/>
                <a:moveTo>
                  <a:pt x="349953" y="22796"/>
                </a:moveTo>
                <a:cubicBezTo>
                  <a:pt x="361133" y="30901"/>
                  <a:pt x="365883" y="42640"/>
                  <a:pt x="360014" y="54379"/>
                </a:cubicBezTo>
                <a:cubicBezTo>
                  <a:pt x="355822" y="45155"/>
                  <a:pt x="351350" y="36211"/>
                  <a:pt x="347438" y="26989"/>
                </a:cubicBezTo>
                <a:cubicBezTo>
                  <a:pt x="347158" y="26150"/>
                  <a:pt x="349114" y="24193"/>
                  <a:pt x="349953" y="22796"/>
                </a:cubicBezTo>
                <a:close/>
                <a:moveTo>
                  <a:pt x="76888" y="22796"/>
                </a:moveTo>
                <a:cubicBezTo>
                  <a:pt x="77726" y="24752"/>
                  <a:pt x="79683" y="26989"/>
                  <a:pt x="79403" y="28106"/>
                </a:cubicBezTo>
                <a:cubicBezTo>
                  <a:pt x="75770" y="36771"/>
                  <a:pt x="71577" y="45156"/>
                  <a:pt x="66546" y="55218"/>
                </a:cubicBezTo>
                <a:cubicBezTo>
                  <a:pt x="60398" y="45715"/>
                  <a:pt x="65149" y="32299"/>
                  <a:pt x="76888" y="22796"/>
                </a:cubicBezTo>
                <a:close/>
                <a:moveTo>
                  <a:pt x="285390" y="2393"/>
                </a:moveTo>
                <a:cubicBezTo>
                  <a:pt x="284831" y="9380"/>
                  <a:pt x="278124" y="14970"/>
                  <a:pt x="260235" y="23075"/>
                </a:cubicBezTo>
                <a:cubicBezTo>
                  <a:pt x="259956" y="20559"/>
                  <a:pt x="258838" y="17485"/>
                  <a:pt x="259677" y="16647"/>
                </a:cubicBezTo>
                <a:cubicBezTo>
                  <a:pt x="266384" y="9101"/>
                  <a:pt x="274211" y="2673"/>
                  <a:pt x="285390" y="2393"/>
                </a:cubicBezTo>
                <a:close/>
                <a:moveTo>
                  <a:pt x="143967" y="1834"/>
                </a:moveTo>
                <a:cubicBezTo>
                  <a:pt x="149557" y="1275"/>
                  <a:pt x="166605" y="12455"/>
                  <a:pt x="168282" y="17206"/>
                </a:cubicBezTo>
                <a:cubicBezTo>
                  <a:pt x="168562" y="17485"/>
                  <a:pt x="168562" y="18045"/>
                  <a:pt x="168841" y="19721"/>
                </a:cubicBezTo>
                <a:cubicBezTo>
                  <a:pt x="167165" y="20560"/>
                  <a:pt x="164649" y="22796"/>
                  <a:pt x="163531" y="22237"/>
                </a:cubicBezTo>
                <a:cubicBezTo>
                  <a:pt x="155985" y="18324"/>
                  <a:pt x="148718" y="13852"/>
                  <a:pt x="141451" y="9101"/>
                </a:cubicBezTo>
                <a:cubicBezTo>
                  <a:pt x="140333" y="8542"/>
                  <a:pt x="140054" y="5747"/>
                  <a:pt x="140333" y="4629"/>
                </a:cubicBezTo>
                <a:cubicBezTo>
                  <a:pt x="140612" y="3511"/>
                  <a:pt x="142569" y="1834"/>
                  <a:pt x="143967" y="1834"/>
                </a:cubicBezTo>
                <a:close/>
                <a:moveTo>
                  <a:pt x="105152" y="1275"/>
                </a:moveTo>
                <a:cubicBezTo>
                  <a:pt x="110427" y="-402"/>
                  <a:pt x="115738" y="-542"/>
                  <a:pt x="121607" y="1554"/>
                </a:cubicBezTo>
                <a:cubicBezTo>
                  <a:pt x="115179" y="9939"/>
                  <a:pt x="104278" y="8542"/>
                  <a:pt x="96172" y="13572"/>
                </a:cubicBezTo>
                <a:cubicBezTo>
                  <a:pt x="95334" y="14131"/>
                  <a:pt x="92819" y="12175"/>
                  <a:pt x="88906" y="10219"/>
                </a:cubicBezTo>
                <a:cubicBezTo>
                  <a:pt x="94636" y="6166"/>
                  <a:pt x="99876" y="2952"/>
                  <a:pt x="105152" y="1275"/>
                </a:cubicBezTo>
                <a:close/>
                <a:moveTo>
                  <a:pt x="320956" y="1135"/>
                </a:moveTo>
                <a:cubicBezTo>
                  <a:pt x="326685" y="1833"/>
                  <a:pt x="331926" y="4069"/>
                  <a:pt x="334581" y="7144"/>
                </a:cubicBezTo>
                <a:cubicBezTo>
                  <a:pt x="335420" y="8262"/>
                  <a:pt x="335979" y="10498"/>
                  <a:pt x="335420" y="11616"/>
                </a:cubicBezTo>
                <a:cubicBezTo>
                  <a:pt x="334860" y="12734"/>
                  <a:pt x="332624" y="14131"/>
                  <a:pt x="331507" y="13852"/>
                </a:cubicBezTo>
                <a:cubicBezTo>
                  <a:pt x="322283" y="11057"/>
                  <a:pt x="313339" y="7703"/>
                  <a:pt x="304395" y="4349"/>
                </a:cubicBezTo>
                <a:cubicBezTo>
                  <a:pt x="309007" y="1274"/>
                  <a:pt x="315226" y="436"/>
                  <a:pt x="320956" y="11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4"/>
          <p:cNvSpPr/>
          <p:nvPr/>
        </p:nvSpPr>
        <p:spPr>
          <a:xfrm>
            <a:off x="8663472" y="213039"/>
            <a:ext cx="347644" cy="427921"/>
          </a:xfrm>
          <a:custGeom>
            <a:avLst/>
            <a:gdLst/>
            <a:ahLst/>
            <a:cxnLst/>
            <a:rect l="l" t="t" r="r" b="b"/>
            <a:pathLst>
              <a:path w="347644" h="427921" extrusionOk="0">
                <a:moveTo>
                  <a:pt x="139661" y="408599"/>
                </a:moveTo>
                <a:cubicBezTo>
                  <a:pt x="147727" y="412056"/>
                  <a:pt x="155792" y="415513"/>
                  <a:pt x="163571" y="419545"/>
                </a:cubicBezTo>
                <a:cubicBezTo>
                  <a:pt x="165011" y="419834"/>
                  <a:pt x="165587" y="421850"/>
                  <a:pt x="167027" y="423867"/>
                </a:cubicBezTo>
                <a:cubicBezTo>
                  <a:pt x="165011" y="425595"/>
                  <a:pt x="162706" y="428187"/>
                  <a:pt x="161842" y="427900"/>
                </a:cubicBezTo>
                <a:cubicBezTo>
                  <a:pt x="152912" y="424443"/>
                  <a:pt x="144270" y="420410"/>
                  <a:pt x="135628" y="416089"/>
                </a:cubicBezTo>
                <a:cubicBezTo>
                  <a:pt x="134763" y="415513"/>
                  <a:pt x="134763" y="412056"/>
                  <a:pt x="135339" y="410328"/>
                </a:cubicBezTo>
                <a:cubicBezTo>
                  <a:pt x="135628" y="409176"/>
                  <a:pt x="138508" y="408023"/>
                  <a:pt x="139661" y="408599"/>
                </a:cubicBezTo>
                <a:close/>
                <a:moveTo>
                  <a:pt x="207645" y="408599"/>
                </a:moveTo>
                <a:cubicBezTo>
                  <a:pt x="209373" y="408023"/>
                  <a:pt x="212254" y="410616"/>
                  <a:pt x="215711" y="412056"/>
                </a:cubicBezTo>
                <a:cubicBezTo>
                  <a:pt x="207933" y="422138"/>
                  <a:pt x="198138" y="425019"/>
                  <a:pt x="188344" y="427611"/>
                </a:cubicBezTo>
                <a:cubicBezTo>
                  <a:pt x="186904" y="427900"/>
                  <a:pt x="183159" y="426171"/>
                  <a:pt x="183159" y="425307"/>
                </a:cubicBezTo>
                <a:cubicBezTo>
                  <a:pt x="183159" y="423002"/>
                  <a:pt x="184023" y="419834"/>
                  <a:pt x="185752" y="418682"/>
                </a:cubicBezTo>
                <a:cubicBezTo>
                  <a:pt x="192665" y="414936"/>
                  <a:pt x="200155" y="411480"/>
                  <a:pt x="207645" y="408599"/>
                </a:cubicBezTo>
                <a:close/>
                <a:moveTo>
                  <a:pt x="116328" y="367693"/>
                </a:moveTo>
                <a:cubicBezTo>
                  <a:pt x="119497" y="376047"/>
                  <a:pt x="122666" y="383536"/>
                  <a:pt x="125258" y="391603"/>
                </a:cubicBezTo>
                <a:cubicBezTo>
                  <a:pt x="125834" y="393619"/>
                  <a:pt x="124682" y="396212"/>
                  <a:pt x="124106" y="398804"/>
                </a:cubicBezTo>
                <a:cubicBezTo>
                  <a:pt x="121513" y="397652"/>
                  <a:pt x="117480" y="397364"/>
                  <a:pt x="116616" y="395635"/>
                </a:cubicBezTo>
                <a:cubicBezTo>
                  <a:pt x="113447" y="388722"/>
                  <a:pt x="111142" y="381520"/>
                  <a:pt x="109414" y="374319"/>
                </a:cubicBezTo>
                <a:cubicBezTo>
                  <a:pt x="108550" y="370574"/>
                  <a:pt x="109990" y="367117"/>
                  <a:pt x="116328" y="367693"/>
                </a:cubicBezTo>
                <a:close/>
                <a:moveTo>
                  <a:pt x="236162" y="367118"/>
                </a:moveTo>
                <a:cubicBezTo>
                  <a:pt x="237603" y="369422"/>
                  <a:pt x="239043" y="372015"/>
                  <a:pt x="240771" y="374607"/>
                </a:cubicBezTo>
                <a:cubicBezTo>
                  <a:pt x="237026" y="382673"/>
                  <a:pt x="234146" y="389875"/>
                  <a:pt x="230401" y="396788"/>
                </a:cubicBezTo>
                <a:cubicBezTo>
                  <a:pt x="229825" y="397941"/>
                  <a:pt x="225504" y="399093"/>
                  <a:pt x="224928" y="398517"/>
                </a:cubicBezTo>
                <a:cubicBezTo>
                  <a:pt x="223487" y="397077"/>
                  <a:pt x="222047" y="393908"/>
                  <a:pt x="222623" y="392179"/>
                </a:cubicBezTo>
                <a:cubicBezTo>
                  <a:pt x="224640" y="385266"/>
                  <a:pt x="226944" y="378640"/>
                  <a:pt x="229825" y="372303"/>
                </a:cubicBezTo>
                <a:cubicBezTo>
                  <a:pt x="230977" y="369998"/>
                  <a:pt x="234146" y="368847"/>
                  <a:pt x="236162" y="367118"/>
                </a:cubicBezTo>
                <a:close/>
                <a:moveTo>
                  <a:pt x="238179" y="316418"/>
                </a:moveTo>
                <a:cubicBezTo>
                  <a:pt x="240772" y="327941"/>
                  <a:pt x="240196" y="339175"/>
                  <a:pt x="236450" y="350699"/>
                </a:cubicBezTo>
                <a:cubicBezTo>
                  <a:pt x="227808" y="343497"/>
                  <a:pt x="231841" y="333990"/>
                  <a:pt x="230977" y="325636"/>
                </a:cubicBezTo>
                <a:cubicBezTo>
                  <a:pt x="230401" y="321603"/>
                  <a:pt x="231553" y="317858"/>
                  <a:pt x="238179" y="316418"/>
                </a:cubicBezTo>
                <a:close/>
                <a:moveTo>
                  <a:pt x="113158" y="315842"/>
                </a:moveTo>
                <a:cubicBezTo>
                  <a:pt x="120072" y="326788"/>
                  <a:pt x="119496" y="342920"/>
                  <a:pt x="111718" y="351850"/>
                </a:cubicBezTo>
                <a:cubicBezTo>
                  <a:pt x="104516" y="342056"/>
                  <a:pt x="108261" y="331974"/>
                  <a:pt x="107973" y="322755"/>
                </a:cubicBezTo>
                <a:cubicBezTo>
                  <a:pt x="107973" y="320739"/>
                  <a:pt x="111142" y="318435"/>
                  <a:pt x="113158" y="315842"/>
                </a:cubicBezTo>
                <a:close/>
                <a:moveTo>
                  <a:pt x="112295" y="268022"/>
                </a:moveTo>
                <a:cubicBezTo>
                  <a:pt x="113735" y="268022"/>
                  <a:pt x="116328" y="269175"/>
                  <a:pt x="116616" y="270326"/>
                </a:cubicBezTo>
                <a:cubicBezTo>
                  <a:pt x="118344" y="280121"/>
                  <a:pt x="119496" y="290491"/>
                  <a:pt x="115176" y="301438"/>
                </a:cubicBezTo>
                <a:cubicBezTo>
                  <a:pt x="112295" y="299997"/>
                  <a:pt x="109702" y="299133"/>
                  <a:pt x="109414" y="298269"/>
                </a:cubicBezTo>
                <a:cubicBezTo>
                  <a:pt x="108838" y="289050"/>
                  <a:pt x="108550" y="279833"/>
                  <a:pt x="108550" y="270902"/>
                </a:cubicBezTo>
                <a:cubicBezTo>
                  <a:pt x="108550" y="269751"/>
                  <a:pt x="110854" y="268022"/>
                  <a:pt x="112295" y="268022"/>
                </a:cubicBezTo>
                <a:close/>
                <a:moveTo>
                  <a:pt x="237603" y="265430"/>
                </a:moveTo>
                <a:cubicBezTo>
                  <a:pt x="241060" y="278393"/>
                  <a:pt x="239907" y="288764"/>
                  <a:pt x="238754" y="299422"/>
                </a:cubicBezTo>
                <a:cubicBezTo>
                  <a:pt x="231265" y="300575"/>
                  <a:pt x="230113" y="295965"/>
                  <a:pt x="230978" y="291356"/>
                </a:cubicBezTo>
                <a:cubicBezTo>
                  <a:pt x="232418" y="283290"/>
                  <a:pt x="226368" y="273208"/>
                  <a:pt x="237603" y="265430"/>
                </a:cubicBezTo>
                <a:close/>
                <a:moveTo>
                  <a:pt x="236739" y="217035"/>
                </a:moveTo>
                <a:cubicBezTo>
                  <a:pt x="240195" y="228270"/>
                  <a:pt x="240195" y="239504"/>
                  <a:pt x="238755" y="250451"/>
                </a:cubicBezTo>
                <a:cubicBezTo>
                  <a:pt x="231553" y="250739"/>
                  <a:pt x="230113" y="246994"/>
                  <a:pt x="230689" y="242961"/>
                </a:cubicBezTo>
                <a:cubicBezTo>
                  <a:pt x="232129" y="234031"/>
                  <a:pt x="227232" y="223948"/>
                  <a:pt x="236739" y="217035"/>
                </a:cubicBezTo>
                <a:close/>
                <a:moveTo>
                  <a:pt x="114023" y="217035"/>
                </a:moveTo>
                <a:cubicBezTo>
                  <a:pt x="114887" y="218188"/>
                  <a:pt x="116904" y="219340"/>
                  <a:pt x="116904" y="220780"/>
                </a:cubicBezTo>
                <a:cubicBezTo>
                  <a:pt x="117192" y="229134"/>
                  <a:pt x="117480" y="237488"/>
                  <a:pt x="117192" y="245841"/>
                </a:cubicBezTo>
                <a:cubicBezTo>
                  <a:pt x="117192" y="247282"/>
                  <a:pt x="114887" y="249298"/>
                  <a:pt x="113159" y="250163"/>
                </a:cubicBezTo>
                <a:cubicBezTo>
                  <a:pt x="112295" y="250451"/>
                  <a:pt x="109702" y="249298"/>
                  <a:pt x="108837" y="247858"/>
                </a:cubicBezTo>
                <a:cubicBezTo>
                  <a:pt x="105669" y="243249"/>
                  <a:pt x="107397" y="222220"/>
                  <a:pt x="110854" y="217611"/>
                </a:cubicBezTo>
                <a:cubicBezTo>
                  <a:pt x="111719" y="217323"/>
                  <a:pt x="112871" y="217323"/>
                  <a:pt x="114023" y="217035"/>
                </a:cubicBezTo>
                <a:close/>
                <a:moveTo>
                  <a:pt x="113447" y="167776"/>
                </a:moveTo>
                <a:cubicBezTo>
                  <a:pt x="114599" y="167487"/>
                  <a:pt x="116904" y="169792"/>
                  <a:pt x="117192" y="170944"/>
                </a:cubicBezTo>
                <a:cubicBezTo>
                  <a:pt x="118056" y="180739"/>
                  <a:pt x="119785" y="190821"/>
                  <a:pt x="114599" y="201480"/>
                </a:cubicBezTo>
                <a:cubicBezTo>
                  <a:pt x="111431" y="199751"/>
                  <a:pt x="109414" y="199175"/>
                  <a:pt x="109414" y="198599"/>
                </a:cubicBezTo>
                <a:cubicBezTo>
                  <a:pt x="108838" y="189381"/>
                  <a:pt x="108550" y="180163"/>
                  <a:pt x="108550" y="170944"/>
                </a:cubicBezTo>
                <a:cubicBezTo>
                  <a:pt x="108550" y="169792"/>
                  <a:pt x="111719" y="168064"/>
                  <a:pt x="113447" y="167776"/>
                </a:cubicBezTo>
                <a:close/>
                <a:moveTo>
                  <a:pt x="235298" y="166335"/>
                </a:moveTo>
                <a:cubicBezTo>
                  <a:pt x="240484" y="172672"/>
                  <a:pt x="241060" y="178722"/>
                  <a:pt x="238467" y="199751"/>
                </a:cubicBezTo>
                <a:cubicBezTo>
                  <a:pt x="236162" y="199174"/>
                  <a:pt x="232417" y="199174"/>
                  <a:pt x="232417" y="198310"/>
                </a:cubicBezTo>
                <a:cubicBezTo>
                  <a:pt x="230401" y="187940"/>
                  <a:pt x="228961" y="177570"/>
                  <a:pt x="233282" y="167487"/>
                </a:cubicBezTo>
                <a:cubicBezTo>
                  <a:pt x="233282" y="166911"/>
                  <a:pt x="234722" y="166623"/>
                  <a:pt x="235298" y="166335"/>
                </a:cubicBezTo>
                <a:close/>
                <a:moveTo>
                  <a:pt x="232418" y="128022"/>
                </a:moveTo>
                <a:cubicBezTo>
                  <a:pt x="237891" y="128022"/>
                  <a:pt x="242501" y="127446"/>
                  <a:pt x="247397" y="128310"/>
                </a:cubicBezTo>
                <a:cubicBezTo>
                  <a:pt x="249414" y="128598"/>
                  <a:pt x="251431" y="131191"/>
                  <a:pt x="252583" y="133207"/>
                </a:cubicBezTo>
                <a:cubicBezTo>
                  <a:pt x="252871" y="134072"/>
                  <a:pt x="250566" y="136664"/>
                  <a:pt x="248838" y="137528"/>
                </a:cubicBezTo>
                <a:cubicBezTo>
                  <a:pt x="246533" y="138681"/>
                  <a:pt x="243941" y="138681"/>
                  <a:pt x="241636" y="139257"/>
                </a:cubicBezTo>
                <a:cubicBezTo>
                  <a:pt x="240196" y="143578"/>
                  <a:pt x="238755" y="147034"/>
                  <a:pt x="237603" y="150780"/>
                </a:cubicBezTo>
                <a:cubicBezTo>
                  <a:pt x="229537" y="145306"/>
                  <a:pt x="229537" y="145018"/>
                  <a:pt x="232418" y="128022"/>
                </a:cubicBezTo>
                <a:close/>
                <a:moveTo>
                  <a:pt x="104157" y="127483"/>
                </a:moveTo>
                <a:cubicBezTo>
                  <a:pt x="107182" y="127303"/>
                  <a:pt x="110279" y="128023"/>
                  <a:pt x="113159" y="128599"/>
                </a:cubicBezTo>
                <a:cubicBezTo>
                  <a:pt x="118632" y="129752"/>
                  <a:pt x="120360" y="144731"/>
                  <a:pt x="115464" y="148188"/>
                </a:cubicBezTo>
                <a:cubicBezTo>
                  <a:pt x="114311" y="149052"/>
                  <a:pt x="109990" y="147900"/>
                  <a:pt x="109990" y="147611"/>
                </a:cubicBezTo>
                <a:cubicBezTo>
                  <a:pt x="109702" y="138682"/>
                  <a:pt x="101060" y="138393"/>
                  <a:pt x="96163" y="134073"/>
                </a:cubicBezTo>
                <a:cubicBezTo>
                  <a:pt x="95875" y="134073"/>
                  <a:pt x="95875" y="133496"/>
                  <a:pt x="95587" y="131768"/>
                </a:cubicBezTo>
                <a:cubicBezTo>
                  <a:pt x="98180" y="128743"/>
                  <a:pt x="101132" y="127663"/>
                  <a:pt x="104157" y="127483"/>
                </a:cubicBezTo>
                <a:close/>
                <a:moveTo>
                  <a:pt x="60370" y="127447"/>
                </a:moveTo>
                <a:cubicBezTo>
                  <a:pt x="66564" y="127519"/>
                  <a:pt x="73406" y="129031"/>
                  <a:pt x="78591" y="132056"/>
                </a:cubicBezTo>
                <a:cubicBezTo>
                  <a:pt x="69372" y="140121"/>
                  <a:pt x="58426" y="139833"/>
                  <a:pt x="46039" y="131479"/>
                </a:cubicBezTo>
                <a:cubicBezTo>
                  <a:pt x="48632" y="128743"/>
                  <a:pt x="54177" y="127375"/>
                  <a:pt x="60370" y="127447"/>
                </a:cubicBezTo>
                <a:close/>
                <a:moveTo>
                  <a:pt x="296369" y="125718"/>
                </a:moveTo>
                <a:cubicBezTo>
                  <a:pt x="298673" y="125718"/>
                  <a:pt x="300690" y="128598"/>
                  <a:pt x="302995" y="130327"/>
                </a:cubicBezTo>
                <a:cubicBezTo>
                  <a:pt x="301266" y="132056"/>
                  <a:pt x="300114" y="134936"/>
                  <a:pt x="298097" y="135513"/>
                </a:cubicBezTo>
                <a:cubicBezTo>
                  <a:pt x="292912" y="137240"/>
                  <a:pt x="287151" y="137817"/>
                  <a:pt x="283405" y="138393"/>
                </a:cubicBezTo>
                <a:cubicBezTo>
                  <a:pt x="276780" y="137529"/>
                  <a:pt x="269867" y="139546"/>
                  <a:pt x="269578" y="132920"/>
                </a:cubicBezTo>
                <a:cubicBezTo>
                  <a:pt x="269290" y="125430"/>
                  <a:pt x="276492" y="128598"/>
                  <a:pt x="280813" y="127735"/>
                </a:cubicBezTo>
                <a:cubicBezTo>
                  <a:pt x="285998" y="126871"/>
                  <a:pt x="291184" y="125718"/>
                  <a:pt x="296369" y="125718"/>
                </a:cubicBezTo>
                <a:close/>
                <a:moveTo>
                  <a:pt x="337563" y="95760"/>
                </a:moveTo>
                <a:cubicBezTo>
                  <a:pt x="339003" y="96336"/>
                  <a:pt x="341019" y="99504"/>
                  <a:pt x="340444" y="100657"/>
                </a:cubicBezTo>
                <a:cubicBezTo>
                  <a:pt x="336986" y="110163"/>
                  <a:pt x="330361" y="117365"/>
                  <a:pt x="321719" y="122550"/>
                </a:cubicBezTo>
                <a:cubicBezTo>
                  <a:pt x="320279" y="122839"/>
                  <a:pt x="317686" y="121110"/>
                  <a:pt x="314229" y="119958"/>
                </a:cubicBezTo>
                <a:cubicBezTo>
                  <a:pt x="320855" y="111028"/>
                  <a:pt x="326040" y="103826"/>
                  <a:pt x="331801" y="97200"/>
                </a:cubicBezTo>
                <a:cubicBezTo>
                  <a:pt x="332953" y="95760"/>
                  <a:pt x="336122" y="95184"/>
                  <a:pt x="337563" y="95760"/>
                </a:cubicBezTo>
                <a:close/>
                <a:moveTo>
                  <a:pt x="11760" y="93743"/>
                </a:moveTo>
                <a:cubicBezTo>
                  <a:pt x="19250" y="103249"/>
                  <a:pt x="25875" y="111603"/>
                  <a:pt x="32213" y="119669"/>
                </a:cubicBezTo>
                <a:cubicBezTo>
                  <a:pt x="31348" y="120534"/>
                  <a:pt x="29908" y="121686"/>
                  <a:pt x="28756" y="122838"/>
                </a:cubicBezTo>
                <a:cubicBezTo>
                  <a:pt x="18385" y="119382"/>
                  <a:pt x="13200" y="110451"/>
                  <a:pt x="8303" y="101233"/>
                </a:cubicBezTo>
                <a:cubicBezTo>
                  <a:pt x="7727" y="100081"/>
                  <a:pt x="10032" y="97200"/>
                  <a:pt x="11760" y="93743"/>
                </a:cubicBezTo>
                <a:close/>
                <a:moveTo>
                  <a:pt x="8591" y="47364"/>
                </a:moveTo>
                <a:cubicBezTo>
                  <a:pt x="11759" y="58023"/>
                  <a:pt x="10319" y="72426"/>
                  <a:pt x="4558" y="79916"/>
                </a:cubicBezTo>
                <a:cubicBezTo>
                  <a:pt x="-2933" y="67817"/>
                  <a:pt x="-916" y="53126"/>
                  <a:pt x="8591" y="47364"/>
                </a:cubicBezTo>
                <a:close/>
                <a:moveTo>
                  <a:pt x="340155" y="46788"/>
                </a:moveTo>
                <a:cubicBezTo>
                  <a:pt x="342171" y="48228"/>
                  <a:pt x="345628" y="49381"/>
                  <a:pt x="345916" y="51109"/>
                </a:cubicBezTo>
                <a:cubicBezTo>
                  <a:pt x="346780" y="60039"/>
                  <a:pt x="347068" y="69257"/>
                  <a:pt x="347644" y="77611"/>
                </a:cubicBezTo>
                <a:cubicBezTo>
                  <a:pt x="341307" y="80204"/>
                  <a:pt x="339002" y="78475"/>
                  <a:pt x="338715" y="73866"/>
                </a:cubicBezTo>
                <a:cubicBezTo>
                  <a:pt x="337850" y="66952"/>
                  <a:pt x="336986" y="59751"/>
                  <a:pt x="336698" y="52837"/>
                </a:cubicBezTo>
                <a:cubicBezTo>
                  <a:pt x="336698" y="50821"/>
                  <a:pt x="339002" y="48804"/>
                  <a:pt x="340155" y="46788"/>
                </a:cubicBezTo>
                <a:close/>
                <a:moveTo>
                  <a:pt x="68796" y="31232"/>
                </a:moveTo>
                <a:lnTo>
                  <a:pt x="118343" y="31520"/>
                </a:lnTo>
                <a:lnTo>
                  <a:pt x="118343" y="31520"/>
                </a:lnTo>
                <a:cubicBezTo>
                  <a:pt x="148878" y="31520"/>
                  <a:pt x="179413" y="31520"/>
                  <a:pt x="209947" y="31520"/>
                </a:cubicBezTo>
                <a:lnTo>
                  <a:pt x="209945" y="31807"/>
                </a:lnTo>
                <a:lnTo>
                  <a:pt x="283694" y="31232"/>
                </a:lnTo>
                <a:cubicBezTo>
                  <a:pt x="301842" y="31521"/>
                  <a:pt x="316821" y="47940"/>
                  <a:pt x="317685" y="66664"/>
                </a:cubicBezTo>
                <a:cubicBezTo>
                  <a:pt x="318837" y="86829"/>
                  <a:pt x="306451" y="104689"/>
                  <a:pt x="287438" y="106130"/>
                </a:cubicBezTo>
                <a:lnTo>
                  <a:pt x="212498" y="107852"/>
                </a:lnTo>
                <a:lnTo>
                  <a:pt x="210236" y="123125"/>
                </a:lnTo>
                <a:cubicBezTo>
                  <a:pt x="210236" y="201191"/>
                  <a:pt x="209947" y="278969"/>
                  <a:pt x="210236" y="357035"/>
                </a:cubicBezTo>
                <a:cubicBezTo>
                  <a:pt x="210236" y="369998"/>
                  <a:pt x="206779" y="380944"/>
                  <a:pt x="197273" y="389586"/>
                </a:cubicBezTo>
                <a:cubicBezTo>
                  <a:pt x="179989" y="404854"/>
                  <a:pt x="154639" y="400533"/>
                  <a:pt x="143405" y="380368"/>
                </a:cubicBezTo>
                <a:cubicBezTo>
                  <a:pt x="138796" y="372014"/>
                  <a:pt x="137356" y="362796"/>
                  <a:pt x="137356" y="353290"/>
                </a:cubicBezTo>
                <a:cubicBezTo>
                  <a:pt x="137356" y="276952"/>
                  <a:pt x="137356" y="200903"/>
                  <a:pt x="137356" y="124565"/>
                </a:cubicBezTo>
                <a:cubicBezTo>
                  <a:pt x="137356" y="119668"/>
                  <a:pt x="137356" y="114771"/>
                  <a:pt x="137356" y="109010"/>
                </a:cubicBezTo>
                <a:cubicBezTo>
                  <a:pt x="130442" y="108433"/>
                  <a:pt x="124392" y="107857"/>
                  <a:pt x="118055" y="107570"/>
                </a:cubicBezTo>
                <a:lnTo>
                  <a:pt x="118055" y="107562"/>
                </a:lnTo>
                <a:lnTo>
                  <a:pt x="70237" y="106417"/>
                </a:lnTo>
                <a:cubicBezTo>
                  <a:pt x="48343" y="106129"/>
                  <a:pt x="33364" y="91725"/>
                  <a:pt x="31636" y="71849"/>
                </a:cubicBezTo>
                <a:cubicBezTo>
                  <a:pt x="29619" y="49668"/>
                  <a:pt x="47767" y="31520"/>
                  <a:pt x="68796" y="31232"/>
                </a:cubicBezTo>
                <a:close/>
                <a:moveTo>
                  <a:pt x="307315" y="9627"/>
                </a:moveTo>
                <a:cubicBezTo>
                  <a:pt x="313652" y="6746"/>
                  <a:pt x="317973" y="11644"/>
                  <a:pt x="322294" y="15101"/>
                </a:cubicBezTo>
                <a:cubicBezTo>
                  <a:pt x="326615" y="18557"/>
                  <a:pt x="330360" y="23167"/>
                  <a:pt x="333529" y="27776"/>
                </a:cubicBezTo>
                <a:cubicBezTo>
                  <a:pt x="335257" y="30368"/>
                  <a:pt x="330648" y="34689"/>
                  <a:pt x="328344" y="32672"/>
                </a:cubicBezTo>
                <a:cubicBezTo>
                  <a:pt x="320854" y="26335"/>
                  <a:pt x="313652" y="19134"/>
                  <a:pt x="306739" y="12220"/>
                </a:cubicBezTo>
                <a:cubicBezTo>
                  <a:pt x="306163" y="12220"/>
                  <a:pt x="307027" y="10779"/>
                  <a:pt x="307315" y="9627"/>
                </a:cubicBezTo>
                <a:close/>
                <a:moveTo>
                  <a:pt x="36245" y="9051"/>
                </a:moveTo>
                <a:cubicBezTo>
                  <a:pt x="37397" y="8475"/>
                  <a:pt x="39702" y="10203"/>
                  <a:pt x="43447" y="11643"/>
                </a:cubicBezTo>
                <a:cubicBezTo>
                  <a:pt x="34516" y="19421"/>
                  <a:pt x="27315" y="26047"/>
                  <a:pt x="19537" y="32096"/>
                </a:cubicBezTo>
                <a:cubicBezTo>
                  <a:pt x="18673" y="32960"/>
                  <a:pt x="16081" y="30943"/>
                  <a:pt x="13488" y="29791"/>
                </a:cubicBezTo>
                <a:cubicBezTo>
                  <a:pt x="19825" y="20285"/>
                  <a:pt x="27027" y="13660"/>
                  <a:pt x="36245" y="9051"/>
                </a:cubicBezTo>
                <a:close/>
                <a:moveTo>
                  <a:pt x="136204" y="1273"/>
                </a:moveTo>
                <a:cubicBezTo>
                  <a:pt x="137644" y="1273"/>
                  <a:pt x="139373" y="3866"/>
                  <a:pt x="139948" y="5594"/>
                </a:cubicBezTo>
                <a:cubicBezTo>
                  <a:pt x="140237" y="6459"/>
                  <a:pt x="137932" y="8763"/>
                  <a:pt x="136780" y="9051"/>
                </a:cubicBezTo>
                <a:cubicBezTo>
                  <a:pt x="127274" y="9339"/>
                  <a:pt x="117767" y="11068"/>
                  <a:pt x="108549" y="7611"/>
                </a:cubicBezTo>
                <a:cubicBezTo>
                  <a:pt x="107685" y="6459"/>
                  <a:pt x="106821" y="5018"/>
                  <a:pt x="106245" y="3866"/>
                </a:cubicBezTo>
                <a:cubicBezTo>
                  <a:pt x="107974" y="3002"/>
                  <a:pt x="109414" y="1849"/>
                  <a:pt x="111142" y="1849"/>
                </a:cubicBezTo>
                <a:cubicBezTo>
                  <a:pt x="119496" y="1561"/>
                  <a:pt x="127850" y="1273"/>
                  <a:pt x="136204" y="1273"/>
                </a:cubicBezTo>
                <a:close/>
                <a:moveTo>
                  <a:pt x="211677" y="985"/>
                </a:moveTo>
                <a:cubicBezTo>
                  <a:pt x="219455" y="409"/>
                  <a:pt x="227521" y="409"/>
                  <a:pt x="235587" y="985"/>
                </a:cubicBezTo>
                <a:cubicBezTo>
                  <a:pt x="237316" y="985"/>
                  <a:pt x="239043" y="4154"/>
                  <a:pt x="240772" y="5595"/>
                </a:cubicBezTo>
                <a:cubicBezTo>
                  <a:pt x="239043" y="6746"/>
                  <a:pt x="237603" y="9051"/>
                  <a:pt x="235875" y="9051"/>
                </a:cubicBezTo>
                <a:cubicBezTo>
                  <a:pt x="226368" y="9339"/>
                  <a:pt x="216863" y="9051"/>
                  <a:pt x="207357" y="9051"/>
                </a:cubicBezTo>
                <a:cubicBezTo>
                  <a:pt x="207068" y="8187"/>
                  <a:pt x="206780" y="7035"/>
                  <a:pt x="206204" y="5882"/>
                </a:cubicBezTo>
                <a:cubicBezTo>
                  <a:pt x="207933" y="4154"/>
                  <a:pt x="209661" y="985"/>
                  <a:pt x="211677" y="985"/>
                </a:cubicBezTo>
                <a:close/>
                <a:moveTo>
                  <a:pt x="167099" y="517"/>
                </a:moveTo>
                <a:cubicBezTo>
                  <a:pt x="171275" y="194"/>
                  <a:pt x="175380" y="1130"/>
                  <a:pt x="179125" y="698"/>
                </a:cubicBezTo>
                <a:cubicBezTo>
                  <a:pt x="183446" y="121"/>
                  <a:pt x="189208" y="-743"/>
                  <a:pt x="191512" y="8475"/>
                </a:cubicBezTo>
                <a:cubicBezTo>
                  <a:pt x="178837" y="9627"/>
                  <a:pt x="167891" y="10204"/>
                  <a:pt x="154640" y="7899"/>
                </a:cubicBezTo>
                <a:cubicBezTo>
                  <a:pt x="158673" y="2426"/>
                  <a:pt x="162922" y="841"/>
                  <a:pt x="167099" y="517"/>
                </a:cubicBezTo>
                <a:close/>
                <a:moveTo>
                  <a:pt x="281964" y="410"/>
                </a:moveTo>
                <a:cubicBezTo>
                  <a:pt x="286861" y="986"/>
                  <a:pt x="291183" y="1273"/>
                  <a:pt x="289742" y="8475"/>
                </a:cubicBezTo>
                <a:cubicBezTo>
                  <a:pt x="279084" y="10492"/>
                  <a:pt x="268426" y="9915"/>
                  <a:pt x="257191" y="8475"/>
                </a:cubicBezTo>
                <a:cubicBezTo>
                  <a:pt x="260648" y="121"/>
                  <a:pt x="264393" y="-743"/>
                  <a:pt x="281964" y="410"/>
                </a:cubicBezTo>
                <a:close/>
                <a:moveTo>
                  <a:pt x="79347" y="194"/>
                </a:moveTo>
                <a:cubicBezTo>
                  <a:pt x="83632" y="698"/>
                  <a:pt x="87953" y="2570"/>
                  <a:pt x="92130" y="7899"/>
                </a:cubicBezTo>
                <a:cubicBezTo>
                  <a:pt x="78879" y="10780"/>
                  <a:pt x="68508" y="10492"/>
                  <a:pt x="57562" y="8475"/>
                </a:cubicBezTo>
                <a:cubicBezTo>
                  <a:pt x="57562" y="410"/>
                  <a:pt x="63035" y="986"/>
                  <a:pt x="66780" y="697"/>
                </a:cubicBezTo>
                <a:cubicBezTo>
                  <a:pt x="70813" y="554"/>
                  <a:pt x="75062" y="-311"/>
                  <a:pt x="79347" y="19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4"/>
          <p:cNvSpPr/>
          <p:nvPr/>
        </p:nvSpPr>
        <p:spPr>
          <a:xfrm>
            <a:off x="8213519" y="213435"/>
            <a:ext cx="318271" cy="428508"/>
          </a:xfrm>
          <a:custGeom>
            <a:avLst/>
            <a:gdLst/>
            <a:ahLst/>
            <a:cxnLst/>
            <a:rect l="l" t="t" r="r" b="b"/>
            <a:pathLst>
              <a:path w="318271" h="428508" extrusionOk="0">
                <a:moveTo>
                  <a:pt x="122441" y="417996"/>
                </a:moveTo>
                <a:cubicBezTo>
                  <a:pt x="131371" y="417996"/>
                  <a:pt x="140301" y="418284"/>
                  <a:pt x="149232" y="418860"/>
                </a:cubicBezTo>
                <a:cubicBezTo>
                  <a:pt x="150960" y="418860"/>
                  <a:pt x="153265" y="421453"/>
                  <a:pt x="153552" y="423181"/>
                </a:cubicBezTo>
                <a:cubicBezTo>
                  <a:pt x="153841" y="424910"/>
                  <a:pt x="151824" y="428367"/>
                  <a:pt x="150960" y="428367"/>
                </a:cubicBezTo>
                <a:cubicBezTo>
                  <a:pt x="140013" y="427790"/>
                  <a:pt x="128491" y="431247"/>
                  <a:pt x="115816" y="421453"/>
                </a:cubicBezTo>
                <a:cubicBezTo>
                  <a:pt x="119273" y="419436"/>
                  <a:pt x="121001" y="417996"/>
                  <a:pt x="122441" y="417996"/>
                </a:cubicBezTo>
                <a:close/>
                <a:moveTo>
                  <a:pt x="196763" y="413964"/>
                </a:moveTo>
                <a:cubicBezTo>
                  <a:pt x="199355" y="413676"/>
                  <a:pt x="201947" y="415980"/>
                  <a:pt x="204540" y="417132"/>
                </a:cubicBezTo>
                <a:cubicBezTo>
                  <a:pt x="202812" y="419437"/>
                  <a:pt x="201372" y="422894"/>
                  <a:pt x="199355" y="423470"/>
                </a:cubicBezTo>
                <a:cubicBezTo>
                  <a:pt x="192442" y="425487"/>
                  <a:pt x="185528" y="426351"/>
                  <a:pt x="176886" y="427791"/>
                </a:cubicBezTo>
                <a:cubicBezTo>
                  <a:pt x="174294" y="428656"/>
                  <a:pt x="170836" y="427503"/>
                  <a:pt x="170260" y="423182"/>
                </a:cubicBezTo>
                <a:cubicBezTo>
                  <a:pt x="169396" y="418573"/>
                  <a:pt x="173141" y="417708"/>
                  <a:pt x="177174" y="417132"/>
                </a:cubicBezTo>
                <a:cubicBezTo>
                  <a:pt x="183799" y="416268"/>
                  <a:pt x="190137" y="414540"/>
                  <a:pt x="196763" y="413964"/>
                </a:cubicBezTo>
                <a:close/>
                <a:moveTo>
                  <a:pt x="74335" y="406474"/>
                </a:moveTo>
                <a:cubicBezTo>
                  <a:pt x="84417" y="409066"/>
                  <a:pt x="94499" y="412235"/>
                  <a:pt x="104581" y="415116"/>
                </a:cubicBezTo>
                <a:cubicBezTo>
                  <a:pt x="94499" y="422894"/>
                  <a:pt x="79232" y="418861"/>
                  <a:pt x="70302" y="409066"/>
                </a:cubicBezTo>
                <a:cubicBezTo>
                  <a:pt x="71742" y="408202"/>
                  <a:pt x="73470" y="406186"/>
                  <a:pt x="74335" y="406474"/>
                </a:cubicBezTo>
                <a:close/>
                <a:moveTo>
                  <a:pt x="255239" y="397544"/>
                </a:moveTo>
                <a:cubicBezTo>
                  <a:pt x="244581" y="409067"/>
                  <a:pt x="233634" y="413388"/>
                  <a:pt x="222112" y="415980"/>
                </a:cubicBezTo>
                <a:cubicBezTo>
                  <a:pt x="218656" y="410507"/>
                  <a:pt x="219520" y="406762"/>
                  <a:pt x="224416" y="405322"/>
                </a:cubicBezTo>
                <a:cubicBezTo>
                  <a:pt x="233634" y="402729"/>
                  <a:pt x="240836" y="392071"/>
                  <a:pt x="255239" y="397544"/>
                </a:cubicBezTo>
                <a:close/>
                <a:moveTo>
                  <a:pt x="32853" y="380259"/>
                </a:moveTo>
                <a:cubicBezTo>
                  <a:pt x="40919" y="385732"/>
                  <a:pt x="48696" y="391782"/>
                  <a:pt x="57914" y="398695"/>
                </a:cubicBezTo>
                <a:cubicBezTo>
                  <a:pt x="54457" y="400711"/>
                  <a:pt x="52729" y="402440"/>
                  <a:pt x="51865" y="402152"/>
                </a:cubicBezTo>
                <a:cubicBezTo>
                  <a:pt x="41782" y="398407"/>
                  <a:pt x="33717" y="392358"/>
                  <a:pt x="26227" y="381699"/>
                </a:cubicBezTo>
                <a:cubicBezTo>
                  <a:pt x="29971" y="380835"/>
                  <a:pt x="31988" y="379683"/>
                  <a:pt x="32853" y="380259"/>
                </a:cubicBezTo>
                <a:close/>
                <a:moveTo>
                  <a:pt x="280013" y="363841"/>
                </a:moveTo>
                <a:cubicBezTo>
                  <a:pt x="283758" y="360671"/>
                  <a:pt x="287215" y="360384"/>
                  <a:pt x="290095" y="365857"/>
                </a:cubicBezTo>
                <a:cubicBezTo>
                  <a:pt x="286639" y="375075"/>
                  <a:pt x="278285" y="380836"/>
                  <a:pt x="271371" y="387462"/>
                </a:cubicBezTo>
                <a:cubicBezTo>
                  <a:pt x="270219" y="388614"/>
                  <a:pt x="266762" y="387750"/>
                  <a:pt x="264170" y="387750"/>
                </a:cubicBezTo>
                <a:cubicBezTo>
                  <a:pt x="264458" y="385446"/>
                  <a:pt x="263594" y="382277"/>
                  <a:pt x="264746" y="380548"/>
                </a:cubicBezTo>
                <a:cubicBezTo>
                  <a:pt x="269355" y="374787"/>
                  <a:pt x="274828" y="369313"/>
                  <a:pt x="280013" y="363841"/>
                </a:cubicBezTo>
                <a:close/>
                <a:moveTo>
                  <a:pt x="2606" y="337050"/>
                </a:moveTo>
                <a:cubicBezTo>
                  <a:pt x="5199" y="337338"/>
                  <a:pt x="7503" y="337050"/>
                  <a:pt x="7792" y="337338"/>
                </a:cubicBezTo>
                <a:cubicBezTo>
                  <a:pt x="11824" y="346556"/>
                  <a:pt x="15857" y="355774"/>
                  <a:pt x="20466" y="366145"/>
                </a:cubicBezTo>
                <a:cubicBezTo>
                  <a:pt x="16721" y="366145"/>
                  <a:pt x="13841" y="367009"/>
                  <a:pt x="12976" y="366145"/>
                </a:cubicBezTo>
                <a:cubicBezTo>
                  <a:pt x="7215" y="357791"/>
                  <a:pt x="1742" y="349149"/>
                  <a:pt x="2606" y="337050"/>
                </a:cubicBezTo>
                <a:close/>
                <a:moveTo>
                  <a:pt x="308244" y="316309"/>
                </a:moveTo>
                <a:cubicBezTo>
                  <a:pt x="309397" y="318902"/>
                  <a:pt x="312277" y="321782"/>
                  <a:pt x="311701" y="323798"/>
                </a:cubicBezTo>
                <a:cubicBezTo>
                  <a:pt x="309684" y="333305"/>
                  <a:pt x="306516" y="342523"/>
                  <a:pt x="297586" y="353181"/>
                </a:cubicBezTo>
                <a:cubicBezTo>
                  <a:pt x="295569" y="347996"/>
                  <a:pt x="293553" y="345115"/>
                  <a:pt x="294129" y="343099"/>
                </a:cubicBezTo>
                <a:cubicBezTo>
                  <a:pt x="296433" y="335609"/>
                  <a:pt x="299314" y="328120"/>
                  <a:pt x="302483" y="320630"/>
                </a:cubicBezTo>
                <a:cubicBezTo>
                  <a:pt x="303347" y="318613"/>
                  <a:pt x="306228" y="317749"/>
                  <a:pt x="308244" y="316309"/>
                </a:cubicBezTo>
                <a:close/>
                <a:moveTo>
                  <a:pt x="118696" y="290959"/>
                </a:moveTo>
                <a:cubicBezTo>
                  <a:pt x="131659" y="288367"/>
                  <a:pt x="142029" y="292399"/>
                  <a:pt x="152688" y="293264"/>
                </a:cubicBezTo>
                <a:cubicBezTo>
                  <a:pt x="153264" y="294416"/>
                  <a:pt x="153552" y="295856"/>
                  <a:pt x="153840" y="297296"/>
                </a:cubicBezTo>
                <a:cubicBezTo>
                  <a:pt x="151535" y="298736"/>
                  <a:pt x="148655" y="301329"/>
                  <a:pt x="146639" y="301041"/>
                </a:cubicBezTo>
                <a:cubicBezTo>
                  <a:pt x="137708" y="299025"/>
                  <a:pt x="126762" y="302193"/>
                  <a:pt x="118696" y="290959"/>
                </a:cubicBezTo>
                <a:close/>
                <a:moveTo>
                  <a:pt x="19313" y="288078"/>
                </a:moveTo>
                <a:cubicBezTo>
                  <a:pt x="17873" y="299025"/>
                  <a:pt x="12111" y="307667"/>
                  <a:pt x="9231" y="316885"/>
                </a:cubicBezTo>
                <a:cubicBezTo>
                  <a:pt x="8943" y="318037"/>
                  <a:pt x="5486" y="318037"/>
                  <a:pt x="3469" y="318613"/>
                </a:cubicBezTo>
                <a:cubicBezTo>
                  <a:pt x="2318" y="303922"/>
                  <a:pt x="7502" y="292975"/>
                  <a:pt x="19313" y="288078"/>
                </a:cubicBezTo>
                <a:close/>
                <a:moveTo>
                  <a:pt x="172277" y="279149"/>
                </a:moveTo>
                <a:cubicBezTo>
                  <a:pt x="179479" y="282030"/>
                  <a:pt x="185240" y="284046"/>
                  <a:pt x="191289" y="286639"/>
                </a:cubicBezTo>
                <a:cubicBezTo>
                  <a:pt x="187256" y="295569"/>
                  <a:pt x="180631" y="297009"/>
                  <a:pt x="172277" y="297298"/>
                </a:cubicBezTo>
                <a:cubicBezTo>
                  <a:pt x="172277" y="291536"/>
                  <a:pt x="172277" y="286639"/>
                  <a:pt x="172277" y="279149"/>
                </a:cubicBezTo>
                <a:close/>
                <a:moveTo>
                  <a:pt x="127339" y="267626"/>
                </a:moveTo>
                <a:cubicBezTo>
                  <a:pt x="137132" y="267914"/>
                  <a:pt x="149807" y="273387"/>
                  <a:pt x="153840" y="278572"/>
                </a:cubicBezTo>
                <a:cubicBezTo>
                  <a:pt x="144046" y="282029"/>
                  <a:pt x="133676" y="279725"/>
                  <a:pt x="121289" y="271371"/>
                </a:cubicBezTo>
                <a:cubicBezTo>
                  <a:pt x="123593" y="269930"/>
                  <a:pt x="125610" y="267626"/>
                  <a:pt x="127339" y="267626"/>
                </a:cubicBezTo>
                <a:close/>
                <a:moveTo>
                  <a:pt x="312277" y="267050"/>
                </a:moveTo>
                <a:cubicBezTo>
                  <a:pt x="313429" y="266762"/>
                  <a:pt x="316598" y="269066"/>
                  <a:pt x="316886" y="270507"/>
                </a:cubicBezTo>
                <a:cubicBezTo>
                  <a:pt x="318614" y="280589"/>
                  <a:pt x="320055" y="291535"/>
                  <a:pt x="312565" y="303922"/>
                </a:cubicBezTo>
                <a:cubicBezTo>
                  <a:pt x="309684" y="299890"/>
                  <a:pt x="307668" y="298449"/>
                  <a:pt x="307380" y="296721"/>
                </a:cubicBezTo>
                <a:cubicBezTo>
                  <a:pt x="307091" y="288367"/>
                  <a:pt x="306804" y="280013"/>
                  <a:pt x="307380" y="271659"/>
                </a:cubicBezTo>
                <a:cubicBezTo>
                  <a:pt x="307380" y="269931"/>
                  <a:pt x="310261" y="267625"/>
                  <a:pt x="312277" y="267050"/>
                </a:cubicBezTo>
                <a:close/>
                <a:moveTo>
                  <a:pt x="47580" y="262369"/>
                </a:moveTo>
                <a:cubicBezTo>
                  <a:pt x="51577" y="261072"/>
                  <a:pt x="55755" y="260712"/>
                  <a:pt x="60220" y="262441"/>
                </a:cubicBezTo>
                <a:cubicBezTo>
                  <a:pt x="60795" y="263881"/>
                  <a:pt x="61084" y="265033"/>
                  <a:pt x="61660" y="266474"/>
                </a:cubicBezTo>
                <a:cubicBezTo>
                  <a:pt x="54170" y="269354"/>
                  <a:pt x="46680" y="272523"/>
                  <a:pt x="38902" y="275115"/>
                </a:cubicBezTo>
                <a:cubicBezTo>
                  <a:pt x="38038" y="275404"/>
                  <a:pt x="35445" y="273675"/>
                  <a:pt x="34869" y="272523"/>
                </a:cubicBezTo>
                <a:cubicBezTo>
                  <a:pt x="34293" y="271371"/>
                  <a:pt x="35158" y="268490"/>
                  <a:pt x="36021" y="267914"/>
                </a:cubicBezTo>
                <a:cubicBezTo>
                  <a:pt x="39766" y="265897"/>
                  <a:pt x="43583" y="263665"/>
                  <a:pt x="47580" y="262369"/>
                </a:cubicBezTo>
                <a:close/>
                <a:moveTo>
                  <a:pt x="75487" y="253223"/>
                </a:moveTo>
                <a:cubicBezTo>
                  <a:pt x="83265" y="251783"/>
                  <a:pt x="89026" y="253510"/>
                  <a:pt x="103141" y="261288"/>
                </a:cubicBezTo>
                <a:cubicBezTo>
                  <a:pt x="104582" y="267625"/>
                  <a:pt x="106022" y="273099"/>
                  <a:pt x="107174" y="278860"/>
                </a:cubicBezTo>
                <a:cubicBezTo>
                  <a:pt x="102853" y="280588"/>
                  <a:pt x="102853" y="280588"/>
                  <a:pt x="79808" y="268778"/>
                </a:cubicBezTo>
                <a:cubicBezTo>
                  <a:pt x="78367" y="263305"/>
                  <a:pt x="76927" y="258120"/>
                  <a:pt x="75487" y="253223"/>
                </a:cubicBezTo>
                <a:close/>
                <a:moveTo>
                  <a:pt x="37714" y="223804"/>
                </a:moveTo>
                <a:cubicBezTo>
                  <a:pt x="39334" y="224128"/>
                  <a:pt x="40919" y="225424"/>
                  <a:pt x="42647" y="226720"/>
                </a:cubicBezTo>
                <a:cubicBezTo>
                  <a:pt x="59067" y="239107"/>
                  <a:pt x="59067" y="239107"/>
                  <a:pt x="58203" y="246886"/>
                </a:cubicBezTo>
                <a:cubicBezTo>
                  <a:pt x="47256" y="242853"/>
                  <a:pt x="39190" y="235939"/>
                  <a:pt x="32565" y="226720"/>
                </a:cubicBezTo>
                <a:cubicBezTo>
                  <a:pt x="34437" y="224128"/>
                  <a:pt x="36093" y="223480"/>
                  <a:pt x="37714" y="223804"/>
                </a:cubicBezTo>
                <a:close/>
                <a:moveTo>
                  <a:pt x="290672" y="217791"/>
                </a:moveTo>
                <a:cubicBezTo>
                  <a:pt x="296434" y="218655"/>
                  <a:pt x="299890" y="218079"/>
                  <a:pt x="300466" y="219231"/>
                </a:cubicBezTo>
                <a:cubicBezTo>
                  <a:pt x="304787" y="227585"/>
                  <a:pt x="308532" y="235939"/>
                  <a:pt x="311989" y="244581"/>
                </a:cubicBezTo>
                <a:cubicBezTo>
                  <a:pt x="312565" y="245733"/>
                  <a:pt x="310836" y="249190"/>
                  <a:pt x="309396" y="249766"/>
                </a:cubicBezTo>
                <a:cubicBezTo>
                  <a:pt x="307956" y="250342"/>
                  <a:pt x="304499" y="249190"/>
                  <a:pt x="303923" y="248038"/>
                </a:cubicBezTo>
                <a:cubicBezTo>
                  <a:pt x="299602" y="239108"/>
                  <a:pt x="295857" y="229890"/>
                  <a:pt x="290672" y="217791"/>
                </a:cubicBezTo>
                <a:close/>
                <a:moveTo>
                  <a:pt x="9519" y="181206"/>
                </a:moveTo>
                <a:cubicBezTo>
                  <a:pt x="10383" y="180630"/>
                  <a:pt x="12688" y="181494"/>
                  <a:pt x="12976" y="182070"/>
                </a:cubicBezTo>
                <a:cubicBezTo>
                  <a:pt x="17585" y="191000"/>
                  <a:pt x="21906" y="199930"/>
                  <a:pt x="23058" y="210301"/>
                </a:cubicBezTo>
                <a:cubicBezTo>
                  <a:pt x="12112" y="205115"/>
                  <a:pt x="9519" y="194745"/>
                  <a:pt x="6350" y="184951"/>
                </a:cubicBezTo>
                <a:cubicBezTo>
                  <a:pt x="6063" y="184087"/>
                  <a:pt x="8079" y="182070"/>
                  <a:pt x="9519" y="181206"/>
                </a:cubicBezTo>
                <a:close/>
                <a:moveTo>
                  <a:pt x="260424" y="181206"/>
                </a:moveTo>
                <a:cubicBezTo>
                  <a:pt x="271659" y="184663"/>
                  <a:pt x="279437" y="192728"/>
                  <a:pt x="286927" y="201370"/>
                </a:cubicBezTo>
                <a:cubicBezTo>
                  <a:pt x="285486" y="206267"/>
                  <a:pt x="283181" y="209148"/>
                  <a:pt x="278285" y="205691"/>
                </a:cubicBezTo>
                <a:cubicBezTo>
                  <a:pt x="271659" y="201082"/>
                  <a:pt x="265610" y="196185"/>
                  <a:pt x="259560" y="190712"/>
                </a:cubicBezTo>
                <a:cubicBezTo>
                  <a:pt x="256679" y="188408"/>
                  <a:pt x="256679" y="184951"/>
                  <a:pt x="260424" y="181206"/>
                </a:cubicBezTo>
                <a:close/>
                <a:moveTo>
                  <a:pt x="213182" y="149519"/>
                </a:moveTo>
                <a:cubicBezTo>
                  <a:pt x="220672" y="152399"/>
                  <a:pt x="228738" y="154704"/>
                  <a:pt x="235076" y="159313"/>
                </a:cubicBezTo>
                <a:cubicBezTo>
                  <a:pt x="239684" y="162482"/>
                  <a:pt x="241701" y="169107"/>
                  <a:pt x="245158" y="174868"/>
                </a:cubicBezTo>
                <a:cubicBezTo>
                  <a:pt x="243141" y="176021"/>
                  <a:pt x="240549" y="178613"/>
                  <a:pt x="239108" y="178325"/>
                </a:cubicBezTo>
                <a:cubicBezTo>
                  <a:pt x="226434" y="174004"/>
                  <a:pt x="212319" y="171700"/>
                  <a:pt x="207421" y="156144"/>
                </a:cubicBezTo>
                <a:cubicBezTo>
                  <a:pt x="206845" y="154416"/>
                  <a:pt x="207421" y="151823"/>
                  <a:pt x="208286" y="150095"/>
                </a:cubicBezTo>
                <a:cubicBezTo>
                  <a:pt x="208862" y="149231"/>
                  <a:pt x="211742" y="148943"/>
                  <a:pt x="213182" y="149519"/>
                </a:cubicBezTo>
                <a:close/>
                <a:moveTo>
                  <a:pt x="278574" y="149519"/>
                </a:moveTo>
                <a:cubicBezTo>
                  <a:pt x="280302" y="148942"/>
                  <a:pt x="283470" y="149806"/>
                  <a:pt x="285199" y="151247"/>
                </a:cubicBezTo>
                <a:cubicBezTo>
                  <a:pt x="286063" y="151823"/>
                  <a:pt x="285487" y="156144"/>
                  <a:pt x="284623" y="156720"/>
                </a:cubicBezTo>
                <a:cubicBezTo>
                  <a:pt x="276845" y="161041"/>
                  <a:pt x="268779" y="165362"/>
                  <a:pt x="260426" y="169683"/>
                </a:cubicBezTo>
                <a:cubicBezTo>
                  <a:pt x="257544" y="167379"/>
                  <a:pt x="254664" y="165938"/>
                  <a:pt x="254664" y="164786"/>
                </a:cubicBezTo>
                <a:cubicBezTo>
                  <a:pt x="254952" y="162770"/>
                  <a:pt x="256393" y="159889"/>
                  <a:pt x="258120" y="159025"/>
                </a:cubicBezTo>
                <a:cubicBezTo>
                  <a:pt x="264746" y="155568"/>
                  <a:pt x="271660" y="152111"/>
                  <a:pt x="278574" y="149519"/>
                </a:cubicBezTo>
                <a:close/>
                <a:moveTo>
                  <a:pt x="164787" y="146927"/>
                </a:moveTo>
                <a:cubicBezTo>
                  <a:pt x="174870" y="148943"/>
                  <a:pt x="185240" y="150672"/>
                  <a:pt x="195035" y="153841"/>
                </a:cubicBezTo>
                <a:cubicBezTo>
                  <a:pt x="198204" y="154705"/>
                  <a:pt x="197627" y="160754"/>
                  <a:pt x="194171" y="161042"/>
                </a:cubicBezTo>
                <a:cubicBezTo>
                  <a:pt x="188121" y="161330"/>
                  <a:pt x="182072" y="160178"/>
                  <a:pt x="176310" y="158450"/>
                </a:cubicBezTo>
                <a:cubicBezTo>
                  <a:pt x="170836" y="157009"/>
                  <a:pt x="163923" y="157874"/>
                  <a:pt x="162483" y="149808"/>
                </a:cubicBezTo>
                <a:cubicBezTo>
                  <a:pt x="163347" y="148943"/>
                  <a:pt x="164211" y="146639"/>
                  <a:pt x="164787" y="146927"/>
                </a:cubicBezTo>
                <a:close/>
                <a:moveTo>
                  <a:pt x="5774" y="130795"/>
                </a:moveTo>
                <a:cubicBezTo>
                  <a:pt x="12400" y="141741"/>
                  <a:pt x="12112" y="156433"/>
                  <a:pt x="5487" y="164211"/>
                </a:cubicBezTo>
                <a:cubicBezTo>
                  <a:pt x="-1139" y="161042"/>
                  <a:pt x="14" y="154704"/>
                  <a:pt x="589" y="149231"/>
                </a:cubicBezTo>
                <a:cubicBezTo>
                  <a:pt x="589" y="143182"/>
                  <a:pt x="-2579" y="135980"/>
                  <a:pt x="5774" y="130795"/>
                </a:cubicBezTo>
                <a:close/>
                <a:moveTo>
                  <a:pt x="144910" y="130795"/>
                </a:moveTo>
                <a:cubicBezTo>
                  <a:pt x="146350" y="132522"/>
                  <a:pt x="146638" y="132811"/>
                  <a:pt x="146638" y="133099"/>
                </a:cubicBezTo>
                <a:cubicBezTo>
                  <a:pt x="146638" y="137708"/>
                  <a:pt x="146638" y="142605"/>
                  <a:pt x="146638" y="147502"/>
                </a:cubicBezTo>
                <a:cubicBezTo>
                  <a:pt x="139148" y="150959"/>
                  <a:pt x="133675" y="146638"/>
                  <a:pt x="128202" y="143757"/>
                </a:cubicBezTo>
                <a:cubicBezTo>
                  <a:pt x="127050" y="143181"/>
                  <a:pt x="126762" y="137132"/>
                  <a:pt x="127915" y="136268"/>
                </a:cubicBezTo>
                <a:cubicBezTo>
                  <a:pt x="133099" y="131947"/>
                  <a:pt x="138861" y="129066"/>
                  <a:pt x="144910" y="130795"/>
                </a:cubicBezTo>
                <a:close/>
                <a:moveTo>
                  <a:pt x="166803" y="127914"/>
                </a:moveTo>
                <a:cubicBezTo>
                  <a:pt x="176022" y="129354"/>
                  <a:pt x="184952" y="131083"/>
                  <a:pt x="193882" y="132811"/>
                </a:cubicBezTo>
                <a:cubicBezTo>
                  <a:pt x="195322" y="133099"/>
                  <a:pt x="196187" y="135403"/>
                  <a:pt x="197627" y="137708"/>
                </a:cubicBezTo>
                <a:cubicBezTo>
                  <a:pt x="195322" y="139436"/>
                  <a:pt x="193306" y="142605"/>
                  <a:pt x="191865" y="142317"/>
                </a:cubicBezTo>
                <a:cubicBezTo>
                  <a:pt x="183223" y="140877"/>
                  <a:pt x="174582" y="139148"/>
                  <a:pt x="165939" y="136844"/>
                </a:cubicBezTo>
                <a:cubicBezTo>
                  <a:pt x="164787" y="136556"/>
                  <a:pt x="163635" y="133099"/>
                  <a:pt x="163635" y="131371"/>
                </a:cubicBezTo>
                <a:cubicBezTo>
                  <a:pt x="163635" y="130218"/>
                  <a:pt x="165939" y="127914"/>
                  <a:pt x="166803" y="127914"/>
                </a:cubicBezTo>
                <a:close/>
                <a:moveTo>
                  <a:pt x="307379" y="106309"/>
                </a:moveTo>
                <a:cubicBezTo>
                  <a:pt x="308820" y="108613"/>
                  <a:pt x="311700" y="111206"/>
                  <a:pt x="311412" y="113222"/>
                </a:cubicBezTo>
                <a:cubicBezTo>
                  <a:pt x="309971" y="123305"/>
                  <a:pt x="307667" y="133099"/>
                  <a:pt x="296721" y="142317"/>
                </a:cubicBezTo>
                <a:cubicBezTo>
                  <a:pt x="295569" y="137420"/>
                  <a:pt x="293840" y="134539"/>
                  <a:pt x="294416" y="132235"/>
                </a:cubicBezTo>
                <a:cubicBezTo>
                  <a:pt x="296433" y="125033"/>
                  <a:pt x="299025" y="118120"/>
                  <a:pt x="301906" y="111206"/>
                </a:cubicBezTo>
                <a:cubicBezTo>
                  <a:pt x="302770" y="109189"/>
                  <a:pt x="305363" y="108037"/>
                  <a:pt x="307379" y="106309"/>
                </a:cubicBezTo>
                <a:close/>
                <a:moveTo>
                  <a:pt x="19890" y="82976"/>
                </a:moveTo>
                <a:cubicBezTo>
                  <a:pt x="20466" y="84129"/>
                  <a:pt x="21330" y="84993"/>
                  <a:pt x="21906" y="85856"/>
                </a:cubicBezTo>
                <a:cubicBezTo>
                  <a:pt x="19025" y="93634"/>
                  <a:pt x="16721" y="101700"/>
                  <a:pt x="13553" y="109478"/>
                </a:cubicBezTo>
                <a:cubicBezTo>
                  <a:pt x="12688" y="111206"/>
                  <a:pt x="9807" y="112359"/>
                  <a:pt x="8079" y="113511"/>
                </a:cubicBezTo>
                <a:cubicBezTo>
                  <a:pt x="7215" y="111206"/>
                  <a:pt x="5198" y="108614"/>
                  <a:pt x="5774" y="106886"/>
                </a:cubicBezTo>
                <a:cubicBezTo>
                  <a:pt x="7791" y="99972"/>
                  <a:pt x="10096" y="93347"/>
                  <a:pt x="13264" y="87009"/>
                </a:cubicBezTo>
                <a:cubicBezTo>
                  <a:pt x="14129" y="84993"/>
                  <a:pt x="17585" y="84416"/>
                  <a:pt x="19890" y="82976"/>
                </a:cubicBezTo>
                <a:close/>
                <a:moveTo>
                  <a:pt x="300754" y="61948"/>
                </a:moveTo>
                <a:cubicBezTo>
                  <a:pt x="304499" y="68861"/>
                  <a:pt x="307668" y="76351"/>
                  <a:pt x="310260" y="83841"/>
                </a:cubicBezTo>
                <a:cubicBezTo>
                  <a:pt x="311125" y="85857"/>
                  <a:pt x="308244" y="89026"/>
                  <a:pt x="305363" y="94788"/>
                </a:cubicBezTo>
                <a:cubicBezTo>
                  <a:pt x="299314" y="81824"/>
                  <a:pt x="294705" y="72030"/>
                  <a:pt x="290384" y="62236"/>
                </a:cubicBezTo>
                <a:cubicBezTo>
                  <a:pt x="294705" y="57627"/>
                  <a:pt x="298450" y="57915"/>
                  <a:pt x="300754" y="61948"/>
                </a:cubicBezTo>
                <a:close/>
                <a:moveTo>
                  <a:pt x="50137" y="44664"/>
                </a:moveTo>
                <a:cubicBezTo>
                  <a:pt x="46968" y="55034"/>
                  <a:pt x="35157" y="66845"/>
                  <a:pt x="27380" y="67421"/>
                </a:cubicBezTo>
                <a:cubicBezTo>
                  <a:pt x="29973" y="54170"/>
                  <a:pt x="40631" y="43511"/>
                  <a:pt x="50137" y="44664"/>
                </a:cubicBezTo>
                <a:close/>
                <a:moveTo>
                  <a:pt x="189990" y="32781"/>
                </a:moveTo>
                <a:cubicBezTo>
                  <a:pt x="208930" y="35950"/>
                  <a:pt x="227294" y="42503"/>
                  <a:pt x="245010" y="52441"/>
                </a:cubicBezTo>
                <a:cubicBezTo>
                  <a:pt x="257397" y="59355"/>
                  <a:pt x="266903" y="69149"/>
                  <a:pt x="274104" y="81536"/>
                </a:cubicBezTo>
                <a:cubicBezTo>
                  <a:pt x="289084" y="106597"/>
                  <a:pt x="270648" y="137420"/>
                  <a:pt x="247314" y="139149"/>
                </a:cubicBezTo>
                <a:cubicBezTo>
                  <a:pt x="235792" y="140013"/>
                  <a:pt x="225710" y="137708"/>
                  <a:pt x="218508" y="128779"/>
                </a:cubicBezTo>
                <a:cubicBezTo>
                  <a:pt x="205545" y="112358"/>
                  <a:pt x="187685" y="108614"/>
                  <a:pt x="168384" y="108038"/>
                </a:cubicBezTo>
                <a:lnTo>
                  <a:pt x="133964" y="110189"/>
                </a:lnTo>
                <a:lnTo>
                  <a:pt x="133964" y="110343"/>
                </a:lnTo>
                <a:cubicBezTo>
                  <a:pt x="126762" y="114087"/>
                  <a:pt x="118984" y="116968"/>
                  <a:pt x="112935" y="121577"/>
                </a:cubicBezTo>
                <a:cubicBezTo>
                  <a:pt x="100836" y="131659"/>
                  <a:pt x="99972" y="146638"/>
                  <a:pt x="110342" y="158737"/>
                </a:cubicBezTo>
                <a:lnTo>
                  <a:pt x="110335" y="159785"/>
                </a:lnTo>
                <a:lnTo>
                  <a:pt x="148400" y="172996"/>
                </a:lnTo>
                <a:cubicBezTo>
                  <a:pt x="162407" y="176741"/>
                  <a:pt x="176595" y="179910"/>
                  <a:pt x="190566" y="183799"/>
                </a:cubicBezTo>
                <a:cubicBezTo>
                  <a:pt x="211595" y="189848"/>
                  <a:pt x="232047" y="197914"/>
                  <a:pt x="249907" y="211165"/>
                </a:cubicBezTo>
                <a:cubicBezTo>
                  <a:pt x="278713" y="232770"/>
                  <a:pt x="287644" y="262153"/>
                  <a:pt x="283611" y="296432"/>
                </a:cubicBezTo>
                <a:cubicBezTo>
                  <a:pt x="276697" y="355198"/>
                  <a:pt x="230895" y="388901"/>
                  <a:pt x="176739" y="396391"/>
                </a:cubicBezTo>
                <a:lnTo>
                  <a:pt x="150672" y="397925"/>
                </a:lnTo>
                <a:lnTo>
                  <a:pt x="150672" y="398119"/>
                </a:lnTo>
                <a:lnTo>
                  <a:pt x="149665" y="397984"/>
                </a:lnTo>
                <a:lnTo>
                  <a:pt x="147356" y="398120"/>
                </a:lnTo>
                <a:lnTo>
                  <a:pt x="147356" y="397674"/>
                </a:lnTo>
                <a:lnTo>
                  <a:pt x="99972" y="391314"/>
                </a:lnTo>
                <a:cubicBezTo>
                  <a:pt x="83913" y="386236"/>
                  <a:pt x="68717" y="378386"/>
                  <a:pt x="54458" y="367872"/>
                </a:cubicBezTo>
                <a:cubicBezTo>
                  <a:pt x="47832" y="362975"/>
                  <a:pt x="42071" y="356061"/>
                  <a:pt x="37750" y="348860"/>
                </a:cubicBezTo>
                <a:cubicBezTo>
                  <a:pt x="29396" y="335897"/>
                  <a:pt x="28820" y="322070"/>
                  <a:pt x="36886" y="308531"/>
                </a:cubicBezTo>
                <a:cubicBezTo>
                  <a:pt x="44376" y="295568"/>
                  <a:pt x="55610" y="288943"/>
                  <a:pt x="70302" y="291535"/>
                </a:cubicBezTo>
                <a:cubicBezTo>
                  <a:pt x="77215" y="292688"/>
                  <a:pt x="86145" y="295856"/>
                  <a:pt x="89890" y="301041"/>
                </a:cubicBezTo>
                <a:cubicBezTo>
                  <a:pt x="99972" y="314869"/>
                  <a:pt x="114375" y="317749"/>
                  <a:pt x="129355" y="320918"/>
                </a:cubicBezTo>
                <a:lnTo>
                  <a:pt x="148667" y="323527"/>
                </a:lnTo>
                <a:lnTo>
                  <a:pt x="189126" y="315157"/>
                </a:lnTo>
                <a:cubicBezTo>
                  <a:pt x="199785" y="311988"/>
                  <a:pt x="207850" y="304786"/>
                  <a:pt x="211019" y="293552"/>
                </a:cubicBezTo>
                <a:cubicBezTo>
                  <a:pt x="215052" y="279725"/>
                  <a:pt x="211019" y="270794"/>
                  <a:pt x="197479" y="265897"/>
                </a:cubicBezTo>
                <a:cubicBezTo>
                  <a:pt x="185093" y="261288"/>
                  <a:pt x="172129" y="257544"/>
                  <a:pt x="159455" y="253511"/>
                </a:cubicBezTo>
                <a:cubicBezTo>
                  <a:pt x="141883" y="248325"/>
                  <a:pt x="124599" y="243140"/>
                  <a:pt x="107027" y="237955"/>
                </a:cubicBezTo>
                <a:lnTo>
                  <a:pt x="107031" y="236886"/>
                </a:lnTo>
                <a:lnTo>
                  <a:pt x="60543" y="213830"/>
                </a:lnTo>
                <a:cubicBezTo>
                  <a:pt x="47112" y="202523"/>
                  <a:pt x="37318" y="187544"/>
                  <a:pt x="33141" y="167379"/>
                </a:cubicBezTo>
                <a:cubicBezTo>
                  <a:pt x="25075" y="126762"/>
                  <a:pt x="35445" y="86433"/>
                  <a:pt x="75199" y="57339"/>
                </a:cubicBezTo>
                <a:cubicBezTo>
                  <a:pt x="83841" y="51001"/>
                  <a:pt x="92987" y="45384"/>
                  <a:pt x="102745" y="41171"/>
                </a:cubicBezTo>
                <a:lnTo>
                  <a:pt x="131512" y="34037"/>
                </a:lnTo>
                <a:lnTo>
                  <a:pt x="131512" y="33429"/>
                </a:lnTo>
                <a:cubicBezTo>
                  <a:pt x="151532" y="29828"/>
                  <a:pt x="171049" y="29612"/>
                  <a:pt x="189990" y="32781"/>
                </a:cubicBezTo>
                <a:close/>
                <a:moveTo>
                  <a:pt x="256392" y="25939"/>
                </a:moveTo>
                <a:cubicBezTo>
                  <a:pt x="258697" y="25939"/>
                  <a:pt x="261865" y="25075"/>
                  <a:pt x="263594" y="26227"/>
                </a:cubicBezTo>
                <a:cubicBezTo>
                  <a:pt x="271083" y="31124"/>
                  <a:pt x="278285" y="36885"/>
                  <a:pt x="286063" y="42647"/>
                </a:cubicBezTo>
                <a:cubicBezTo>
                  <a:pt x="282318" y="48984"/>
                  <a:pt x="279725" y="50424"/>
                  <a:pt x="275981" y="47544"/>
                </a:cubicBezTo>
                <a:cubicBezTo>
                  <a:pt x="269931" y="43223"/>
                  <a:pt x="263594" y="38902"/>
                  <a:pt x="257832" y="34005"/>
                </a:cubicBezTo>
                <a:cubicBezTo>
                  <a:pt x="256392" y="32565"/>
                  <a:pt x="256968" y="28820"/>
                  <a:pt x="256392" y="25939"/>
                </a:cubicBezTo>
                <a:close/>
                <a:moveTo>
                  <a:pt x="87874" y="15569"/>
                </a:moveTo>
                <a:cubicBezTo>
                  <a:pt x="89314" y="15280"/>
                  <a:pt x="91331" y="17009"/>
                  <a:pt x="95076" y="18449"/>
                </a:cubicBezTo>
                <a:cubicBezTo>
                  <a:pt x="85858" y="26804"/>
                  <a:pt x="76351" y="30548"/>
                  <a:pt x="66845" y="34581"/>
                </a:cubicBezTo>
                <a:cubicBezTo>
                  <a:pt x="65981" y="34870"/>
                  <a:pt x="64252" y="32853"/>
                  <a:pt x="61948" y="31124"/>
                </a:cubicBezTo>
                <a:cubicBezTo>
                  <a:pt x="69150" y="22771"/>
                  <a:pt x="78368" y="18738"/>
                  <a:pt x="87874" y="15569"/>
                </a:cubicBezTo>
                <a:close/>
                <a:moveTo>
                  <a:pt x="225750" y="9375"/>
                </a:moveTo>
                <a:cubicBezTo>
                  <a:pt x="232411" y="11319"/>
                  <a:pt x="238676" y="15424"/>
                  <a:pt x="242277" y="21041"/>
                </a:cubicBezTo>
                <a:cubicBezTo>
                  <a:pt x="230755" y="25362"/>
                  <a:pt x="222401" y="17873"/>
                  <a:pt x="213183" y="16433"/>
                </a:cubicBezTo>
                <a:cubicBezTo>
                  <a:pt x="210878" y="16144"/>
                  <a:pt x="209150" y="12687"/>
                  <a:pt x="206845" y="10671"/>
                </a:cubicBezTo>
                <a:cubicBezTo>
                  <a:pt x="212031" y="7647"/>
                  <a:pt x="219088" y="7430"/>
                  <a:pt x="225750" y="9375"/>
                </a:cubicBezTo>
                <a:close/>
                <a:moveTo>
                  <a:pt x="137132" y="877"/>
                </a:moveTo>
                <a:cubicBezTo>
                  <a:pt x="138573" y="2317"/>
                  <a:pt x="141453" y="4046"/>
                  <a:pt x="142029" y="6350"/>
                </a:cubicBezTo>
                <a:cubicBezTo>
                  <a:pt x="142317" y="7503"/>
                  <a:pt x="139437" y="10959"/>
                  <a:pt x="137708" y="11536"/>
                </a:cubicBezTo>
                <a:cubicBezTo>
                  <a:pt x="129931" y="13552"/>
                  <a:pt x="122153" y="14992"/>
                  <a:pt x="114375" y="15856"/>
                </a:cubicBezTo>
                <a:cubicBezTo>
                  <a:pt x="112647" y="16145"/>
                  <a:pt x="110343" y="13264"/>
                  <a:pt x="108326" y="11823"/>
                </a:cubicBezTo>
                <a:cubicBezTo>
                  <a:pt x="109766" y="9807"/>
                  <a:pt x="110630" y="6638"/>
                  <a:pt x="112359" y="6350"/>
                </a:cubicBezTo>
                <a:cubicBezTo>
                  <a:pt x="119848" y="4334"/>
                  <a:pt x="127914" y="2894"/>
                  <a:pt x="137132" y="877"/>
                </a:cubicBezTo>
                <a:close/>
                <a:moveTo>
                  <a:pt x="177390" y="85"/>
                </a:moveTo>
                <a:cubicBezTo>
                  <a:pt x="182431" y="373"/>
                  <a:pt x="187400" y="1453"/>
                  <a:pt x="192153" y="4334"/>
                </a:cubicBezTo>
                <a:cubicBezTo>
                  <a:pt x="192442" y="4622"/>
                  <a:pt x="192442" y="5774"/>
                  <a:pt x="193305" y="7503"/>
                </a:cubicBezTo>
                <a:cubicBezTo>
                  <a:pt x="192153" y="8655"/>
                  <a:pt x="190425" y="10959"/>
                  <a:pt x="188985" y="11247"/>
                </a:cubicBezTo>
                <a:cubicBezTo>
                  <a:pt x="180631" y="11536"/>
                  <a:pt x="171989" y="11247"/>
                  <a:pt x="163634" y="10383"/>
                </a:cubicBezTo>
                <a:cubicBezTo>
                  <a:pt x="161618" y="10095"/>
                  <a:pt x="159602" y="7214"/>
                  <a:pt x="158737" y="5198"/>
                </a:cubicBezTo>
                <a:cubicBezTo>
                  <a:pt x="158450" y="4046"/>
                  <a:pt x="160754" y="589"/>
                  <a:pt x="162194" y="589"/>
                </a:cubicBezTo>
                <a:cubicBezTo>
                  <a:pt x="167235" y="301"/>
                  <a:pt x="172349" y="-203"/>
                  <a:pt x="177390" y="8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4"/>
          <p:cNvSpPr/>
          <p:nvPr/>
        </p:nvSpPr>
        <p:spPr>
          <a:xfrm>
            <a:off x="7239920" y="211053"/>
            <a:ext cx="391212" cy="441147"/>
          </a:xfrm>
          <a:custGeom>
            <a:avLst/>
            <a:gdLst/>
            <a:ahLst/>
            <a:cxnLst/>
            <a:rect l="l" t="t" r="r" b="b"/>
            <a:pathLst>
              <a:path w="391212" h="441147" extrusionOk="0">
                <a:moveTo>
                  <a:pt x="290678" y="424123"/>
                </a:moveTo>
                <a:cubicBezTo>
                  <a:pt x="300760" y="427292"/>
                  <a:pt x="309402" y="429596"/>
                  <a:pt x="318043" y="432765"/>
                </a:cubicBezTo>
                <a:cubicBezTo>
                  <a:pt x="319484" y="433341"/>
                  <a:pt x="320348" y="436222"/>
                  <a:pt x="320348" y="438238"/>
                </a:cubicBezTo>
                <a:cubicBezTo>
                  <a:pt x="320348" y="439391"/>
                  <a:pt x="318043" y="441407"/>
                  <a:pt x="316891" y="441120"/>
                </a:cubicBezTo>
                <a:cubicBezTo>
                  <a:pt x="307097" y="440543"/>
                  <a:pt x="297879" y="438527"/>
                  <a:pt x="290965" y="430749"/>
                </a:cubicBezTo>
                <a:cubicBezTo>
                  <a:pt x="290101" y="430172"/>
                  <a:pt x="290678" y="428444"/>
                  <a:pt x="290678" y="424123"/>
                </a:cubicBezTo>
                <a:close/>
                <a:moveTo>
                  <a:pt x="359814" y="420090"/>
                </a:moveTo>
                <a:cubicBezTo>
                  <a:pt x="360677" y="419514"/>
                  <a:pt x="363846" y="421242"/>
                  <a:pt x="364134" y="422107"/>
                </a:cubicBezTo>
                <a:cubicBezTo>
                  <a:pt x="364422" y="424411"/>
                  <a:pt x="364422" y="427868"/>
                  <a:pt x="362982" y="429020"/>
                </a:cubicBezTo>
                <a:cubicBezTo>
                  <a:pt x="355781" y="435357"/>
                  <a:pt x="347426" y="439102"/>
                  <a:pt x="335904" y="439966"/>
                </a:cubicBezTo>
                <a:cubicBezTo>
                  <a:pt x="336193" y="436221"/>
                  <a:pt x="335616" y="433341"/>
                  <a:pt x="336480" y="432765"/>
                </a:cubicBezTo>
                <a:cubicBezTo>
                  <a:pt x="343970" y="428444"/>
                  <a:pt x="351748" y="424123"/>
                  <a:pt x="359814" y="420090"/>
                </a:cubicBezTo>
                <a:close/>
                <a:moveTo>
                  <a:pt x="151542" y="415481"/>
                </a:moveTo>
                <a:cubicBezTo>
                  <a:pt x="159320" y="416057"/>
                  <a:pt x="167386" y="416921"/>
                  <a:pt x="175164" y="418074"/>
                </a:cubicBezTo>
                <a:cubicBezTo>
                  <a:pt x="177756" y="418650"/>
                  <a:pt x="180349" y="420954"/>
                  <a:pt x="184093" y="422970"/>
                </a:cubicBezTo>
                <a:cubicBezTo>
                  <a:pt x="181501" y="425563"/>
                  <a:pt x="179484" y="428732"/>
                  <a:pt x="178044" y="428444"/>
                </a:cubicBezTo>
                <a:cubicBezTo>
                  <a:pt x="169402" y="427868"/>
                  <a:pt x="160472" y="426427"/>
                  <a:pt x="151830" y="424699"/>
                </a:cubicBezTo>
                <a:cubicBezTo>
                  <a:pt x="150102" y="424411"/>
                  <a:pt x="148950" y="420954"/>
                  <a:pt x="148085" y="418650"/>
                </a:cubicBezTo>
                <a:cubicBezTo>
                  <a:pt x="147797" y="418074"/>
                  <a:pt x="150390" y="415481"/>
                  <a:pt x="151542" y="415481"/>
                </a:cubicBezTo>
                <a:close/>
                <a:moveTo>
                  <a:pt x="236521" y="414041"/>
                </a:moveTo>
                <a:cubicBezTo>
                  <a:pt x="233928" y="418938"/>
                  <a:pt x="233065" y="422972"/>
                  <a:pt x="231336" y="423259"/>
                </a:cubicBezTo>
                <a:cubicBezTo>
                  <a:pt x="222694" y="425276"/>
                  <a:pt x="214052" y="427005"/>
                  <a:pt x="205410" y="427868"/>
                </a:cubicBezTo>
                <a:cubicBezTo>
                  <a:pt x="203682" y="428157"/>
                  <a:pt x="201089" y="425276"/>
                  <a:pt x="200225" y="423547"/>
                </a:cubicBezTo>
                <a:cubicBezTo>
                  <a:pt x="199937" y="422683"/>
                  <a:pt x="202242" y="419226"/>
                  <a:pt x="203682" y="418938"/>
                </a:cubicBezTo>
                <a:cubicBezTo>
                  <a:pt x="213476" y="416922"/>
                  <a:pt x="223559" y="415770"/>
                  <a:pt x="236521" y="414041"/>
                </a:cubicBezTo>
                <a:close/>
                <a:moveTo>
                  <a:pt x="267921" y="399350"/>
                </a:moveTo>
                <a:cubicBezTo>
                  <a:pt x="273971" y="404247"/>
                  <a:pt x="281172" y="407416"/>
                  <a:pt x="280020" y="418074"/>
                </a:cubicBezTo>
                <a:cubicBezTo>
                  <a:pt x="277427" y="417786"/>
                  <a:pt x="274835" y="418074"/>
                  <a:pt x="273683" y="416922"/>
                </a:cubicBezTo>
                <a:cubicBezTo>
                  <a:pt x="269074" y="412025"/>
                  <a:pt x="264176" y="411161"/>
                  <a:pt x="258127" y="414041"/>
                </a:cubicBezTo>
                <a:cubicBezTo>
                  <a:pt x="256687" y="414618"/>
                  <a:pt x="253806" y="412601"/>
                  <a:pt x="251501" y="411737"/>
                </a:cubicBezTo>
                <a:cubicBezTo>
                  <a:pt x="252654" y="409432"/>
                  <a:pt x="253230" y="406552"/>
                  <a:pt x="254958" y="405399"/>
                </a:cubicBezTo>
                <a:cubicBezTo>
                  <a:pt x="258415" y="402806"/>
                  <a:pt x="262736" y="401654"/>
                  <a:pt x="267921" y="399350"/>
                </a:cubicBezTo>
                <a:close/>
                <a:moveTo>
                  <a:pt x="101129" y="395605"/>
                </a:moveTo>
                <a:cubicBezTo>
                  <a:pt x="111211" y="400214"/>
                  <a:pt x="120718" y="404247"/>
                  <a:pt x="129935" y="408856"/>
                </a:cubicBezTo>
                <a:cubicBezTo>
                  <a:pt x="130800" y="409144"/>
                  <a:pt x="131376" y="411449"/>
                  <a:pt x="131088" y="412313"/>
                </a:cubicBezTo>
                <a:cubicBezTo>
                  <a:pt x="130512" y="413753"/>
                  <a:pt x="129071" y="415482"/>
                  <a:pt x="127631" y="415769"/>
                </a:cubicBezTo>
                <a:cubicBezTo>
                  <a:pt x="122446" y="416922"/>
                  <a:pt x="101994" y="404823"/>
                  <a:pt x="99401" y="399350"/>
                </a:cubicBezTo>
                <a:cubicBezTo>
                  <a:pt x="99689" y="399062"/>
                  <a:pt x="99977" y="398485"/>
                  <a:pt x="101129" y="395605"/>
                </a:cubicBezTo>
                <a:close/>
                <a:moveTo>
                  <a:pt x="384011" y="378033"/>
                </a:moveTo>
                <a:cubicBezTo>
                  <a:pt x="387180" y="382066"/>
                  <a:pt x="390061" y="384082"/>
                  <a:pt x="389485" y="385235"/>
                </a:cubicBezTo>
                <a:cubicBezTo>
                  <a:pt x="386892" y="393589"/>
                  <a:pt x="383723" y="401655"/>
                  <a:pt x="380266" y="409721"/>
                </a:cubicBezTo>
                <a:cubicBezTo>
                  <a:pt x="379690" y="410873"/>
                  <a:pt x="376233" y="411737"/>
                  <a:pt x="374793" y="411161"/>
                </a:cubicBezTo>
                <a:cubicBezTo>
                  <a:pt x="373352" y="410585"/>
                  <a:pt x="371912" y="407416"/>
                  <a:pt x="372489" y="405976"/>
                </a:cubicBezTo>
                <a:cubicBezTo>
                  <a:pt x="375657" y="397334"/>
                  <a:pt x="379402" y="388980"/>
                  <a:pt x="384011" y="378033"/>
                </a:cubicBezTo>
                <a:close/>
                <a:moveTo>
                  <a:pt x="61953" y="362189"/>
                </a:moveTo>
                <a:cubicBezTo>
                  <a:pt x="70307" y="369679"/>
                  <a:pt x="78372" y="377169"/>
                  <a:pt x="86438" y="384370"/>
                </a:cubicBezTo>
                <a:cubicBezTo>
                  <a:pt x="85574" y="385522"/>
                  <a:pt x="84998" y="386675"/>
                  <a:pt x="84422" y="387828"/>
                </a:cubicBezTo>
                <a:cubicBezTo>
                  <a:pt x="74628" y="388403"/>
                  <a:pt x="70018" y="380049"/>
                  <a:pt x="63969" y="374576"/>
                </a:cubicBezTo>
                <a:cubicBezTo>
                  <a:pt x="60800" y="371984"/>
                  <a:pt x="56480" y="368815"/>
                  <a:pt x="61953" y="362189"/>
                </a:cubicBezTo>
                <a:close/>
                <a:moveTo>
                  <a:pt x="374217" y="336263"/>
                </a:moveTo>
                <a:cubicBezTo>
                  <a:pt x="375369" y="335399"/>
                  <a:pt x="379114" y="335975"/>
                  <a:pt x="379690" y="337127"/>
                </a:cubicBezTo>
                <a:cubicBezTo>
                  <a:pt x="384011" y="344329"/>
                  <a:pt x="387468" y="352107"/>
                  <a:pt x="391212" y="360461"/>
                </a:cubicBezTo>
                <a:cubicBezTo>
                  <a:pt x="388908" y="362766"/>
                  <a:pt x="387468" y="365358"/>
                  <a:pt x="385451" y="365934"/>
                </a:cubicBezTo>
                <a:cubicBezTo>
                  <a:pt x="384011" y="366223"/>
                  <a:pt x="381130" y="364494"/>
                  <a:pt x="380266" y="363054"/>
                </a:cubicBezTo>
                <a:cubicBezTo>
                  <a:pt x="377097" y="356140"/>
                  <a:pt x="374505" y="348938"/>
                  <a:pt x="372200" y="341737"/>
                </a:cubicBezTo>
                <a:cubicBezTo>
                  <a:pt x="371624" y="340296"/>
                  <a:pt x="373064" y="337127"/>
                  <a:pt x="374217" y="336263"/>
                </a:cubicBezTo>
                <a:close/>
                <a:moveTo>
                  <a:pt x="32606" y="321141"/>
                </a:moveTo>
                <a:cubicBezTo>
                  <a:pt x="34011" y="321645"/>
                  <a:pt x="35019" y="323157"/>
                  <a:pt x="36027" y="324741"/>
                </a:cubicBezTo>
                <a:cubicBezTo>
                  <a:pt x="46685" y="339144"/>
                  <a:pt x="48702" y="344330"/>
                  <a:pt x="45245" y="350955"/>
                </a:cubicBezTo>
                <a:cubicBezTo>
                  <a:pt x="36315" y="343177"/>
                  <a:pt x="31706" y="333095"/>
                  <a:pt x="26809" y="323589"/>
                </a:cubicBezTo>
                <a:cubicBezTo>
                  <a:pt x="29402" y="321140"/>
                  <a:pt x="31202" y="320636"/>
                  <a:pt x="32606" y="321141"/>
                </a:cubicBezTo>
                <a:close/>
                <a:moveTo>
                  <a:pt x="359813" y="296798"/>
                </a:moveTo>
                <a:cubicBezTo>
                  <a:pt x="363558" y="298527"/>
                  <a:pt x="362982" y="301407"/>
                  <a:pt x="361254" y="304576"/>
                </a:cubicBezTo>
                <a:cubicBezTo>
                  <a:pt x="360389" y="306016"/>
                  <a:pt x="360102" y="307745"/>
                  <a:pt x="359237" y="310049"/>
                </a:cubicBezTo>
                <a:cubicBezTo>
                  <a:pt x="361542" y="313794"/>
                  <a:pt x="363846" y="316675"/>
                  <a:pt x="365287" y="319844"/>
                </a:cubicBezTo>
                <a:cubicBezTo>
                  <a:pt x="365863" y="320996"/>
                  <a:pt x="365575" y="323877"/>
                  <a:pt x="364422" y="324453"/>
                </a:cubicBezTo>
                <a:cubicBezTo>
                  <a:pt x="362694" y="325317"/>
                  <a:pt x="359813" y="326182"/>
                  <a:pt x="358661" y="325317"/>
                </a:cubicBezTo>
                <a:cubicBezTo>
                  <a:pt x="354628" y="321860"/>
                  <a:pt x="351460" y="317827"/>
                  <a:pt x="347138" y="313218"/>
                </a:cubicBezTo>
                <a:cubicBezTo>
                  <a:pt x="348578" y="309185"/>
                  <a:pt x="350019" y="305152"/>
                  <a:pt x="351747" y="301119"/>
                </a:cubicBezTo>
                <a:cubicBezTo>
                  <a:pt x="353188" y="297663"/>
                  <a:pt x="355204" y="294494"/>
                  <a:pt x="359813" y="296798"/>
                </a:cubicBezTo>
                <a:close/>
                <a:moveTo>
                  <a:pt x="7220" y="270872"/>
                </a:moveTo>
                <a:cubicBezTo>
                  <a:pt x="19030" y="276634"/>
                  <a:pt x="25080" y="295069"/>
                  <a:pt x="20183" y="305440"/>
                </a:cubicBezTo>
                <a:cubicBezTo>
                  <a:pt x="11829" y="295358"/>
                  <a:pt x="10100" y="284411"/>
                  <a:pt x="7220" y="270872"/>
                </a:cubicBezTo>
                <a:close/>
                <a:moveTo>
                  <a:pt x="160471" y="270585"/>
                </a:moveTo>
                <a:cubicBezTo>
                  <a:pt x="165080" y="278363"/>
                  <a:pt x="169401" y="284700"/>
                  <a:pt x="165656" y="293054"/>
                </a:cubicBezTo>
                <a:cubicBezTo>
                  <a:pt x="155286" y="290750"/>
                  <a:pt x="154998" y="290462"/>
                  <a:pt x="147508" y="279227"/>
                </a:cubicBezTo>
                <a:cubicBezTo>
                  <a:pt x="152117" y="276347"/>
                  <a:pt x="155862" y="273754"/>
                  <a:pt x="160471" y="270585"/>
                </a:cubicBezTo>
                <a:close/>
                <a:moveTo>
                  <a:pt x="369032" y="242930"/>
                </a:moveTo>
                <a:cubicBezTo>
                  <a:pt x="371913" y="244659"/>
                  <a:pt x="375658" y="246099"/>
                  <a:pt x="375370" y="247251"/>
                </a:cubicBezTo>
                <a:cubicBezTo>
                  <a:pt x="375081" y="258485"/>
                  <a:pt x="374218" y="270009"/>
                  <a:pt x="366439" y="282108"/>
                </a:cubicBezTo>
                <a:cubicBezTo>
                  <a:pt x="363559" y="278075"/>
                  <a:pt x="361254" y="276058"/>
                  <a:pt x="361254" y="274618"/>
                </a:cubicBezTo>
                <a:cubicBezTo>
                  <a:pt x="362983" y="264247"/>
                  <a:pt x="363847" y="253589"/>
                  <a:pt x="369032" y="242930"/>
                </a:cubicBezTo>
                <a:close/>
                <a:moveTo>
                  <a:pt x="128496" y="232560"/>
                </a:moveTo>
                <a:cubicBezTo>
                  <a:pt x="129937" y="231984"/>
                  <a:pt x="133393" y="233424"/>
                  <a:pt x="133969" y="234577"/>
                </a:cubicBezTo>
                <a:cubicBezTo>
                  <a:pt x="137426" y="242931"/>
                  <a:pt x="140019" y="251285"/>
                  <a:pt x="143187" y="260503"/>
                </a:cubicBezTo>
                <a:cubicBezTo>
                  <a:pt x="142323" y="261655"/>
                  <a:pt x="141459" y="263960"/>
                  <a:pt x="140306" y="263960"/>
                </a:cubicBezTo>
                <a:cubicBezTo>
                  <a:pt x="138578" y="264248"/>
                  <a:pt x="135122" y="263672"/>
                  <a:pt x="134546" y="262519"/>
                </a:cubicBezTo>
                <a:cubicBezTo>
                  <a:pt x="131089" y="254453"/>
                  <a:pt x="127920" y="245811"/>
                  <a:pt x="125327" y="237457"/>
                </a:cubicBezTo>
                <a:cubicBezTo>
                  <a:pt x="125040" y="236305"/>
                  <a:pt x="127056" y="233137"/>
                  <a:pt x="128496" y="232560"/>
                </a:cubicBezTo>
                <a:close/>
                <a:moveTo>
                  <a:pt x="171418" y="223053"/>
                </a:moveTo>
                <a:cubicBezTo>
                  <a:pt x="172570" y="223053"/>
                  <a:pt x="173435" y="225358"/>
                  <a:pt x="174299" y="226222"/>
                </a:cubicBezTo>
                <a:cubicBezTo>
                  <a:pt x="173722" y="227662"/>
                  <a:pt x="173722" y="228814"/>
                  <a:pt x="173435" y="229391"/>
                </a:cubicBezTo>
                <a:cubicBezTo>
                  <a:pt x="170554" y="236880"/>
                  <a:pt x="167673" y="244370"/>
                  <a:pt x="164217" y="251571"/>
                </a:cubicBezTo>
                <a:cubicBezTo>
                  <a:pt x="163353" y="253300"/>
                  <a:pt x="160184" y="254741"/>
                  <a:pt x="158167" y="254741"/>
                </a:cubicBezTo>
                <a:cubicBezTo>
                  <a:pt x="157303" y="254741"/>
                  <a:pt x="154710" y="250995"/>
                  <a:pt x="154998" y="249843"/>
                </a:cubicBezTo>
                <a:cubicBezTo>
                  <a:pt x="158167" y="241201"/>
                  <a:pt x="161912" y="232559"/>
                  <a:pt x="165657" y="224205"/>
                </a:cubicBezTo>
                <a:cubicBezTo>
                  <a:pt x="166233" y="223053"/>
                  <a:pt x="169690" y="222765"/>
                  <a:pt x="171418" y="223053"/>
                </a:cubicBezTo>
                <a:close/>
                <a:moveTo>
                  <a:pt x="3475" y="219309"/>
                </a:moveTo>
                <a:cubicBezTo>
                  <a:pt x="10389" y="225358"/>
                  <a:pt x="12405" y="241490"/>
                  <a:pt x="7508" y="253301"/>
                </a:cubicBezTo>
                <a:cubicBezTo>
                  <a:pt x="-846" y="243794"/>
                  <a:pt x="-2286" y="229103"/>
                  <a:pt x="3475" y="219309"/>
                </a:cubicBezTo>
                <a:close/>
                <a:moveTo>
                  <a:pt x="210883" y="195688"/>
                </a:moveTo>
                <a:cubicBezTo>
                  <a:pt x="212611" y="194824"/>
                  <a:pt x="215492" y="197992"/>
                  <a:pt x="218949" y="200009"/>
                </a:cubicBezTo>
                <a:cubicBezTo>
                  <a:pt x="215780" y="202601"/>
                  <a:pt x="214340" y="204330"/>
                  <a:pt x="212611" y="204906"/>
                </a:cubicBezTo>
                <a:cubicBezTo>
                  <a:pt x="205698" y="207498"/>
                  <a:pt x="198496" y="210091"/>
                  <a:pt x="191295" y="212395"/>
                </a:cubicBezTo>
                <a:cubicBezTo>
                  <a:pt x="189278" y="212971"/>
                  <a:pt x="186398" y="211531"/>
                  <a:pt x="184093" y="211243"/>
                </a:cubicBezTo>
                <a:cubicBezTo>
                  <a:pt x="184669" y="208938"/>
                  <a:pt x="184957" y="205194"/>
                  <a:pt x="186110" y="204618"/>
                </a:cubicBezTo>
                <a:cubicBezTo>
                  <a:pt x="194175" y="201161"/>
                  <a:pt x="202529" y="197992"/>
                  <a:pt x="210883" y="195688"/>
                </a:cubicBezTo>
                <a:close/>
                <a:moveTo>
                  <a:pt x="373064" y="191367"/>
                </a:moveTo>
                <a:cubicBezTo>
                  <a:pt x="373929" y="191079"/>
                  <a:pt x="376809" y="193095"/>
                  <a:pt x="376809" y="194248"/>
                </a:cubicBezTo>
                <a:cubicBezTo>
                  <a:pt x="377674" y="203466"/>
                  <a:pt x="378538" y="212683"/>
                  <a:pt x="378538" y="221902"/>
                </a:cubicBezTo>
                <a:cubicBezTo>
                  <a:pt x="378538" y="223342"/>
                  <a:pt x="375081" y="225071"/>
                  <a:pt x="373352" y="226511"/>
                </a:cubicBezTo>
                <a:cubicBezTo>
                  <a:pt x="371912" y="224495"/>
                  <a:pt x="369896" y="222766"/>
                  <a:pt x="369608" y="220462"/>
                </a:cubicBezTo>
                <a:cubicBezTo>
                  <a:pt x="369032" y="216429"/>
                  <a:pt x="369319" y="212396"/>
                  <a:pt x="369319" y="208363"/>
                </a:cubicBezTo>
                <a:cubicBezTo>
                  <a:pt x="368743" y="208651"/>
                  <a:pt x="368455" y="208651"/>
                  <a:pt x="368455" y="208651"/>
                </a:cubicBezTo>
                <a:cubicBezTo>
                  <a:pt x="368455" y="204330"/>
                  <a:pt x="368167" y="199721"/>
                  <a:pt x="368743" y="195400"/>
                </a:cubicBezTo>
                <a:cubicBezTo>
                  <a:pt x="369032" y="193959"/>
                  <a:pt x="371336" y="191943"/>
                  <a:pt x="373064" y="191367"/>
                </a:cubicBezTo>
                <a:close/>
                <a:moveTo>
                  <a:pt x="248332" y="190214"/>
                </a:moveTo>
                <a:cubicBezTo>
                  <a:pt x="256110" y="197416"/>
                  <a:pt x="256974" y="203465"/>
                  <a:pt x="250348" y="213548"/>
                </a:cubicBezTo>
                <a:cubicBezTo>
                  <a:pt x="244299" y="208938"/>
                  <a:pt x="235657" y="210091"/>
                  <a:pt x="233928" y="201160"/>
                </a:cubicBezTo>
                <a:cubicBezTo>
                  <a:pt x="238826" y="197416"/>
                  <a:pt x="243723" y="193959"/>
                  <a:pt x="248332" y="190214"/>
                </a:cubicBezTo>
                <a:close/>
                <a:moveTo>
                  <a:pt x="132817" y="181572"/>
                </a:moveTo>
                <a:cubicBezTo>
                  <a:pt x="134257" y="184165"/>
                  <a:pt x="135698" y="186469"/>
                  <a:pt x="136274" y="187045"/>
                </a:cubicBezTo>
                <a:cubicBezTo>
                  <a:pt x="134833" y="196551"/>
                  <a:pt x="133970" y="203753"/>
                  <a:pt x="132529" y="210666"/>
                </a:cubicBezTo>
                <a:cubicBezTo>
                  <a:pt x="131953" y="212683"/>
                  <a:pt x="129360" y="214123"/>
                  <a:pt x="127632" y="215564"/>
                </a:cubicBezTo>
                <a:cubicBezTo>
                  <a:pt x="126191" y="213547"/>
                  <a:pt x="123311" y="211531"/>
                  <a:pt x="123311" y="209802"/>
                </a:cubicBezTo>
                <a:cubicBezTo>
                  <a:pt x="123887" y="202313"/>
                  <a:pt x="125039" y="194823"/>
                  <a:pt x="126768" y="187333"/>
                </a:cubicBezTo>
                <a:cubicBezTo>
                  <a:pt x="127344" y="185029"/>
                  <a:pt x="130801" y="183589"/>
                  <a:pt x="132817" y="181572"/>
                </a:cubicBezTo>
                <a:close/>
                <a:moveTo>
                  <a:pt x="8948" y="167169"/>
                </a:moveTo>
                <a:cubicBezTo>
                  <a:pt x="10388" y="167169"/>
                  <a:pt x="12981" y="170338"/>
                  <a:pt x="12693" y="171202"/>
                </a:cubicBezTo>
                <a:cubicBezTo>
                  <a:pt x="9524" y="180708"/>
                  <a:pt x="13269" y="191366"/>
                  <a:pt x="4915" y="201449"/>
                </a:cubicBezTo>
                <a:cubicBezTo>
                  <a:pt x="2899" y="198280"/>
                  <a:pt x="594" y="196551"/>
                  <a:pt x="882" y="194823"/>
                </a:cubicBezTo>
                <a:cubicBezTo>
                  <a:pt x="1458" y="186757"/>
                  <a:pt x="2611" y="178979"/>
                  <a:pt x="4339" y="170914"/>
                </a:cubicBezTo>
                <a:cubicBezTo>
                  <a:pt x="4627" y="169473"/>
                  <a:pt x="7220" y="167169"/>
                  <a:pt x="8948" y="167169"/>
                </a:cubicBezTo>
                <a:close/>
                <a:moveTo>
                  <a:pt x="224422" y="144412"/>
                </a:moveTo>
                <a:cubicBezTo>
                  <a:pt x="227591" y="146141"/>
                  <a:pt x="229607" y="146716"/>
                  <a:pt x="230760" y="147868"/>
                </a:cubicBezTo>
                <a:cubicBezTo>
                  <a:pt x="235657" y="154206"/>
                  <a:pt x="240266" y="160832"/>
                  <a:pt x="244299" y="167745"/>
                </a:cubicBezTo>
                <a:cubicBezTo>
                  <a:pt x="245163" y="169474"/>
                  <a:pt x="243723" y="172354"/>
                  <a:pt x="243147" y="174947"/>
                </a:cubicBezTo>
                <a:cubicBezTo>
                  <a:pt x="240842" y="174371"/>
                  <a:pt x="237385" y="174371"/>
                  <a:pt x="236233" y="172931"/>
                </a:cubicBezTo>
                <a:cubicBezTo>
                  <a:pt x="231336" y="166593"/>
                  <a:pt x="226727" y="159967"/>
                  <a:pt x="222694" y="153054"/>
                </a:cubicBezTo>
                <a:cubicBezTo>
                  <a:pt x="221830" y="151038"/>
                  <a:pt x="223558" y="147868"/>
                  <a:pt x="224422" y="144412"/>
                </a:cubicBezTo>
                <a:close/>
                <a:moveTo>
                  <a:pt x="160760" y="141243"/>
                </a:moveTo>
                <a:cubicBezTo>
                  <a:pt x="161336" y="140955"/>
                  <a:pt x="161913" y="142972"/>
                  <a:pt x="162777" y="144412"/>
                </a:cubicBezTo>
                <a:cubicBezTo>
                  <a:pt x="161913" y="145852"/>
                  <a:pt x="161336" y="147581"/>
                  <a:pt x="160184" y="149021"/>
                </a:cubicBezTo>
                <a:cubicBezTo>
                  <a:pt x="155575" y="154494"/>
                  <a:pt x="151254" y="159968"/>
                  <a:pt x="146356" y="165152"/>
                </a:cubicBezTo>
                <a:cubicBezTo>
                  <a:pt x="144916" y="166593"/>
                  <a:pt x="141747" y="166593"/>
                  <a:pt x="139442" y="167458"/>
                </a:cubicBezTo>
                <a:cubicBezTo>
                  <a:pt x="138866" y="165152"/>
                  <a:pt x="137426" y="161984"/>
                  <a:pt x="138290" y="160544"/>
                </a:cubicBezTo>
                <a:cubicBezTo>
                  <a:pt x="143475" y="153918"/>
                  <a:pt x="148949" y="147581"/>
                  <a:pt x="154711" y="141532"/>
                </a:cubicBezTo>
                <a:cubicBezTo>
                  <a:pt x="155863" y="140379"/>
                  <a:pt x="158744" y="140955"/>
                  <a:pt x="160760" y="141243"/>
                </a:cubicBezTo>
                <a:close/>
                <a:moveTo>
                  <a:pt x="361541" y="140666"/>
                </a:moveTo>
                <a:cubicBezTo>
                  <a:pt x="362982" y="140090"/>
                  <a:pt x="366727" y="141242"/>
                  <a:pt x="367015" y="142395"/>
                </a:cubicBezTo>
                <a:cubicBezTo>
                  <a:pt x="369608" y="152189"/>
                  <a:pt x="371624" y="161983"/>
                  <a:pt x="373353" y="171778"/>
                </a:cubicBezTo>
                <a:cubicBezTo>
                  <a:pt x="373353" y="172353"/>
                  <a:pt x="371624" y="173218"/>
                  <a:pt x="370183" y="174658"/>
                </a:cubicBezTo>
                <a:cubicBezTo>
                  <a:pt x="368456" y="173506"/>
                  <a:pt x="365863" y="172642"/>
                  <a:pt x="365287" y="170913"/>
                </a:cubicBezTo>
                <a:cubicBezTo>
                  <a:pt x="362694" y="162560"/>
                  <a:pt x="360389" y="153918"/>
                  <a:pt x="358661" y="145563"/>
                </a:cubicBezTo>
                <a:cubicBezTo>
                  <a:pt x="358373" y="144123"/>
                  <a:pt x="360101" y="141242"/>
                  <a:pt x="361541" y="140666"/>
                </a:cubicBezTo>
                <a:close/>
                <a:moveTo>
                  <a:pt x="191295" y="127128"/>
                </a:moveTo>
                <a:cubicBezTo>
                  <a:pt x="195039" y="127992"/>
                  <a:pt x="201089" y="129433"/>
                  <a:pt x="206850" y="131449"/>
                </a:cubicBezTo>
                <a:cubicBezTo>
                  <a:pt x="208291" y="132025"/>
                  <a:pt x="210307" y="135770"/>
                  <a:pt x="210019" y="136346"/>
                </a:cubicBezTo>
                <a:cubicBezTo>
                  <a:pt x="208579" y="138075"/>
                  <a:pt x="205986" y="140092"/>
                  <a:pt x="203970" y="140092"/>
                </a:cubicBezTo>
                <a:cubicBezTo>
                  <a:pt x="197344" y="139803"/>
                  <a:pt x="190719" y="138939"/>
                  <a:pt x="184093" y="137786"/>
                </a:cubicBezTo>
                <a:cubicBezTo>
                  <a:pt x="181501" y="137210"/>
                  <a:pt x="178908" y="135482"/>
                  <a:pt x="176315" y="134330"/>
                </a:cubicBezTo>
                <a:cubicBezTo>
                  <a:pt x="178620" y="132025"/>
                  <a:pt x="180924" y="129721"/>
                  <a:pt x="183517" y="127992"/>
                </a:cubicBezTo>
                <a:cubicBezTo>
                  <a:pt x="184669" y="127128"/>
                  <a:pt x="186686" y="127416"/>
                  <a:pt x="191295" y="127128"/>
                </a:cubicBezTo>
                <a:close/>
                <a:moveTo>
                  <a:pt x="24216" y="116181"/>
                </a:moveTo>
                <a:cubicBezTo>
                  <a:pt x="28537" y="122807"/>
                  <a:pt x="24792" y="136058"/>
                  <a:pt x="14710" y="148733"/>
                </a:cubicBezTo>
                <a:cubicBezTo>
                  <a:pt x="10101" y="139802"/>
                  <a:pt x="14422" y="126263"/>
                  <a:pt x="24216" y="116181"/>
                </a:cubicBezTo>
                <a:close/>
                <a:moveTo>
                  <a:pt x="188450" y="107539"/>
                </a:moveTo>
                <a:cubicBezTo>
                  <a:pt x="169978" y="107683"/>
                  <a:pt x="151541" y="115029"/>
                  <a:pt x="136561" y="129432"/>
                </a:cubicBezTo>
                <a:cubicBezTo>
                  <a:pt x="117261" y="147868"/>
                  <a:pt x="106891" y="170914"/>
                  <a:pt x="103722" y="196839"/>
                </a:cubicBezTo>
                <a:cubicBezTo>
                  <a:pt x="98825" y="235728"/>
                  <a:pt x="107755" y="270872"/>
                  <a:pt x="135697" y="299391"/>
                </a:cubicBezTo>
                <a:cubicBezTo>
                  <a:pt x="148949" y="312930"/>
                  <a:pt x="165369" y="320996"/>
                  <a:pt x="184669" y="321860"/>
                </a:cubicBezTo>
                <a:cubicBezTo>
                  <a:pt x="195615" y="322436"/>
                  <a:pt x="206562" y="321860"/>
                  <a:pt x="217221" y="314658"/>
                </a:cubicBezTo>
                <a:cubicBezTo>
                  <a:pt x="208866" y="306017"/>
                  <a:pt x="201377" y="298239"/>
                  <a:pt x="194463" y="290173"/>
                </a:cubicBezTo>
                <a:cubicBezTo>
                  <a:pt x="179196" y="273177"/>
                  <a:pt x="180060" y="249555"/>
                  <a:pt x="195904" y="234576"/>
                </a:cubicBezTo>
                <a:cubicBezTo>
                  <a:pt x="211171" y="220173"/>
                  <a:pt x="231624" y="221901"/>
                  <a:pt x="248331" y="238897"/>
                </a:cubicBezTo>
                <a:cubicBezTo>
                  <a:pt x="253805" y="245235"/>
                  <a:pt x="259854" y="251284"/>
                  <a:pt x="267056" y="258773"/>
                </a:cubicBezTo>
                <a:cubicBezTo>
                  <a:pt x="273394" y="244370"/>
                  <a:pt x="274834" y="231695"/>
                  <a:pt x="275122" y="218732"/>
                </a:cubicBezTo>
                <a:cubicBezTo>
                  <a:pt x="275698" y="184164"/>
                  <a:pt x="266192" y="153054"/>
                  <a:pt x="240554" y="128856"/>
                </a:cubicBezTo>
                <a:cubicBezTo>
                  <a:pt x="225430" y="114453"/>
                  <a:pt x="206922" y="107395"/>
                  <a:pt x="188450" y="107539"/>
                </a:cubicBezTo>
                <a:close/>
                <a:moveTo>
                  <a:pt x="343106" y="91983"/>
                </a:moveTo>
                <a:cubicBezTo>
                  <a:pt x="348579" y="100625"/>
                  <a:pt x="353764" y="109267"/>
                  <a:pt x="358950" y="118198"/>
                </a:cubicBezTo>
                <a:cubicBezTo>
                  <a:pt x="357221" y="120502"/>
                  <a:pt x="356357" y="122807"/>
                  <a:pt x="355205" y="122807"/>
                </a:cubicBezTo>
                <a:cubicBezTo>
                  <a:pt x="353477" y="123095"/>
                  <a:pt x="350308" y="122807"/>
                  <a:pt x="349444" y="121366"/>
                </a:cubicBezTo>
                <a:cubicBezTo>
                  <a:pt x="344834" y="113300"/>
                  <a:pt x="340513" y="104947"/>
                  <a:pt x="336480" y="96592"/>
                </a:cubicBezTo>
                <a:cubicBezTo>
                  <a:pt x="335904" y="95729"/>
                  <a:pt x="337056" y="92848"/>
                  <a:pt x="338209" y="92272"/>
                </a:cubicBezTo>
                <a:cubicBezTo>
                  <a:pt x="339361" y="91407"/>
                  <a:pt x="342530" y="91407"/>
                  <a:pt x="343106" y="91983"/>
                </a:cubicBezTo>
                <a:close/>
                <a:moveTo>
                  <a:pt x="58496" y="71243"/>
                </a:moveTo>
                <a:cubicBezTo>
                  <a:pt x="51295" y="82189"/>
                  <a:pt x="45821" y="90255"/>
                  <a:pt x="40348" y="97744"/>
                </a:cubicBezTo>
                <a:cubicBezTo>
                  <a:pt x="39484" y="98897"/>
                  <a:pt x="36603" y="98897"/>
                  <a:pt x="34587" y="99473"/>
                </a:cubicBezTo>
                <a:cubicBezTo>
                  <a:pt x="34299" y="97457"/>
                  <a:pt x="33146" y="94864"/>
                  <a:pt x="34011" y="93712"/>
                </a:cubicBezTo>
                <a:cubicBezTo>
                  <a:pt x="38332" y="86511"/>
                  <a:pt x="43229" y="79597"/>
                  <a:pt x="48414" y="72971"/>
                </a:cubicBezTo>
                <a:cubicBezTo>
                  <a:pt x="49278" y="71531"/>
                  <a:pt x="53023" y="72107"/>
                  <a:pt x="58496" y="71243"/>
                </a:cubicBezTo>
                <a:close/>
                <a:moveTo>
                  <a:pt x="309114" y="48486"/>
                </a:moveTo>
                <a:cubicBezTo>
                  <a:pt x="316027" y="55976"/>
                  <a:pt x="322940" y="63177"/>
                  <a:pt x="329278" y="70955"/>
                </a:cubicBezTo>
                <a:cubicBezTo>
                  <a:pt x="330142" y="72107"/>
                  <a:pt x="329854" y="75564"/>
                  <a:pt x="328702" y="76716"/>
                </a:cubicBezTo>
                <a:cubicBezTo>
                  <a:pt x="327549" y="77869"/>
                  <a:pt x="324093" y="78445"/>
                  <a:pt x="323229" y="77580"/>
                </a:cubicBezTo>
                <a:cubicBezTo>
                  <a:pt x="316603" y="70955"/>
                  <a:pt x="310266" y="64041"/>
                  <a:pt x="304505" y="56840"/>
                </a:cubicBezTo>
                <a:cubicBezTo>
                  <a:pt x="303641" y="55688"/>
                  <a:pt x="305081" y="52231"/>
                  <a:pt x="305657" y="49926"/>
                </a:cubicBezTo>
                <a:cubicBezTo>
                  <a:pt x="306809" y="49639"/>
                  <a:pt x="307961" y="49062"/>
                  <a:pt x="309114" y="48486"/>
                </a:cubicBezTo>
                <a:close/>
                <a:moveTo>
                  <a:pt x="89895" y="34658"/>
                </a:moveTo>
                <a:cubicBezTo>
                  <a:pt x="90472" y="34082"/>
                  <a:pt x="92488" y="36099"/>
                  <a:pt x="95657" y="38404"/>
                </a:cubicBezTo>
                <a:cubicBezTo>
                  <a:pt x="86727" y="45605"/>
                  <a:pt x="78661" y="52231"/>
                  <a:pt x="70307" y="58568"/>
                </a:cubicBezTo>
                <a:cubicBezTo>
                  <a:pt x="69731" y="59144"/>
                  <a:pt x="67426" y="57128"/>
                  <a:pt x="65122" y="56264"/>
                </a:cubicBezTo>
                <a:cubicBezTo>
                  <a:pt x="71459" y="45893"/>
                  <a:pt x="80101" y="39556"/>
                  <a:pt x="89895" y="34658"/>
                </a:cubicBezTo>
                <a:close/>
                <a:moveTo>
                  <a:pt x="168538" y="32066"/>
                </a:moveTo>
                <a:cubicBezTo>
                  <a:pt x="230472" y="24288"/>
                  <a:pt x="277138" y="50214"/>
                  <a:pt x="312570" y="99185"/>
                </a:cubicBezTo>
                <a:cubicBezTo>
                  <a:pt x="336192" y="132025"/>
                  <a:pt x="347138" y="169185"/>
                  <a:pt x="347714" y="209803"/>
                </a:cubicBezTo>
                <a:cubicBezTo>
                  <a:pt x="348291" y="245522"/>
                  <a:pt x="340801" y="278938"/>
                  <a:pt x="324669" y="310625"/>
                </a:cubicBezTo>
                <a:cubicBezTo>
                  <a:pt x="324093" y="312930"/>
                  <a:pt x="323229" y="314946"/>
                  <a:pt x="322365" y="317251"/>
                </a:cubicBezTo>
                <a:cubicBezTo>
                  <a:pt x="332447" y="327909"/>
                  <a:pt x="342529" y="337992"/>
                  <a:pt x="351747" y="348938"/>
                </a:cubicBezTo>
                <a:cubicBezTo>
                  <a:pt x="369895" y="370831"/>
                  <a:pt x="358949" y="403959"/>
                  <a:pt x="331583" y="410872"/>
                </a:cubicBezTo>
                <a:cubicBezTo>
                  <a:pt x="319772" y="413753"/>
                  <a:pt x="309402" y="410008"/>
                  <a:pt x="300471" y="402230"/>
                </a:cubicBezTo>
                <a:cubicBezTo>
                  <a:pt x="295286" y="397621"/>
                  <a:pt x="290678" y="391860"/>
                  <a:pt x="285780" y="386675"/>
                </a:cubicBezTo>
                <a:cubicBezTo>
                  <a:pt x="281171" y="381778"/>
                  <a:pt x="276274" y="377457"/>
                  <a:pt x="272529" y="373424"/>
                </a:cubicBezTo>
                <a:cubicBezTo>
                  <a:pt x="257262" y="380337"/>
                  <a:pt x="244011" y="388115"/>
                  <a:pt x="229607" y="392436"/>
                </a:cubicBezTo>
                <a:cubicBezTo>
                  <a:pt x="182653" y="406551"/>
                  <a:pt x="139154" y="397333"/>
                  <a:pt x="100841" y="366798"/>
                </a:cubicBezTo>
                <a:cubicBezTo>
                  <a:pt x="61953" y="335975"/>
                  <a:pt x="39771" y="294782"/>
                  <a:pt x="32570" y="246099"/>
                </a:cubicBezTo>
                <a:cubicBezTo>
                  <a:pt x="22775" y="182436"/>
                  <a:pt x="39483" y="125975"/>
                  <a:pt x="82981" y="78733"/>
                </a:cubicBezTo>
                <a:cubicBezTo>
                  <a:pt x="105738" y="53959"/>
                  <a:pt x="133969" y="36675"/>
                  <a:pt x="168538" y="32066"/>
                </a:cubicBezTo>
                <a:close/>
                <a:moveTo>
                  <a:pt x="267920" y="20542"/>
                </a:moveTo>
                <a:cubicBezTo>
                  <a:pt x="277138" y="24864"/>
                  <a:pt x="286644" y="28608"/>
                  <a:pt x="294133" y="39267"/>
                </a:cubicBezTo>
                <a:cubicBezTo>
                  <a:pt x="290677" y="40707"/>
                  <a:pt x="287796" y="42724"/>
                  <a:pt x="286356" y="42148"/>
                </a:cubicBezTo>
                <a:cubicBezTo>
                  <a:pt x="278578" y="38115"/>
                  <a:pt x="270800" y="33506"/>
                  <a:pt x="263599" y="28608"/>
                </a:cubicBezTo>
                <a:cubicBezTo>
                  <a:pt x="262158" y="27456"/>
                  <a:pt x="262158" y="24288"/>
                  <a:pt x="261294" y="21983"/>
                </a:cubicBezTo>
                <a:cubicBezTo>
                  <a:pt x="263599" y="21407"/>
                  <a:pt x="266480" y="19678"/>
                  <a:pt x="267920" y="20542"/>
                </a:cubicBezTo>
                <a:close/>
                <a:moveTo>
                  <a:pt x="135409" y="9309"/>
                </a:moveTo>
                <a:cubicBezTo>
                  <a:pt x="136561" y="8733"/>
                  <a:pt x="139442" y="10461"/>
                  <a:pt x="140594" y="11901"/>
                </a:cubicBezTo>
                <a:cubicBezTo>
                  <a:pt x="141459" y="12766"/>
                  <a:pt x="141170" y="15934"/>
                  <a:pt x="140018" y="16510"/>
                </a:cubicBezTo>
                <a:cubicBezTo>
                  <a:pt x="137714" y="18239"/>
                  <a:pt x="134833" y="20543"/>
                  <a:pt x="131952" y="20832"/>
                </a:cubicBezTo>
                <a:cubicBezTo>
                  <a:pt x="124175" y="21695"/>
                  <a:pt x="117837" y="29761"/>
                  <a:pt x="106603" y="25728"/>
                </a:cubicBezTo>
                <a:cubicBezTo>
                  <a:pt x="115533" y="15646"/>
                  <a:pt x="126191" y="13918"/>
                  <a:pt x="135409" y="9309"/>
                </a:cubicBezTo>
                <a:close/>
                <a:moveTo>
                  <a:pt x="214916" y="3260"/>
                </a:moveTo>
                <a:cubicBezTo>
                  <a:pt x="224134" y="4987"/>
                  <a:pt x="233064" y="7004"/>
                  <a:pt x="241994" y="9597"/>
                </a:cubicBezTo>
                <a:cubicBezTo>
                  <a:pt x="243435" y="9885"/>
                  <a:pt x="245163" y="13342"/>
                  <a:pt x="244587" y="14782"/>
                </a:cubicBezTo>
                <a:cubicBezTo>
                  <a:pt x="244298" y="16222"/>
                  <a:pt x="241130" y="18815"/>
                  <a:pt x="239978" y="18527"/>
                </a:cubicBezTo>
                <a:cubicBezTo>
                  <a:pt x="230471" y="14782"/>
                  <a:pt x="219237" y="15646"/>
                  <a:pt x="209154" y="8445"/>
                </a:cubicBezTo>
                <a:cubicBezTo>
                  <a:pt x="211459" y="6140"/>
                  <a:pt x="213763" y="2971"/>
                  <a:pt x="214916" y="3260"/>
                </a:cubicBezTo>
                <a:close/>
                <a:moveTo>
                  <a:pt x="177468" y="90"/>
                </a:moveTo>
                <a:cubicBezTo>
                  <a:pt x="182942" y="-270"/>
                  <a:pt x="188559" y="378"/>
                  <a:pt x="194464" y="3259"/>
                </a:cubicBezTo>
                <a:cubicBezTo>
                  <a:pt x="192736" y="5852"/>
                  <a:pt x="191872" y="9021"/>
                  <a:pt x="190431" y="9021"/>
                </a:cubicBezTo>
                <a:cubicBezTo>
                  <a:pt x="180349" y="10749"/>
                  <a:pt x="169978" y="11325"/>
                  <a:pt x="156727" y="12190"/>
                </a:cubicBezTo>
                <a:cubicBezTo>
                  <a:pt x="159320" y="7004"/>
                  <a:pt x="159896" y="3547"/>
                  <a:pt x="161336" y="2971"/>
                </a:cubicBezTo>
                <a:cubicBezTo>
                  <a:pt x="166666" y="1819"/>
                  <a:pt x="171995" y="450"/>
                  <a:pt x="177468" y="9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4"/>
          <p:cNvSpPr/>
          <p:nvPr/>
        </p:nvSpPr>
        <p:spPr>
          <a:xfrm>
            <a:off x="6271807" y="213447"/>
            <a:ext cx="379141" cy="429218"/>
          </a:xfrm>
          <a:custGeom>
            <a:avLst/>
            <a:gdLst/>
            <a:ahLst/>
            <a:cxnLst/>
            <a:rect l="l" t="t" r="r" b="b"/>
            <a:pathLst>
              <a:path w="379141" h="429218" extrusionOk="0">
                <a:moveTo>
                  <a:pt x="165684" y="417407"/>
                </a:moveTo>
                <a:cubicBezTo>
                  <a:pt x="168564" y="417119"/>
                  <a:pt x="171733" y="417983"/>
                  <a:pt x="175766" y="418271"/>
                </a:cubicBezTo>
                <a:cubicBezTo>
                  <a:pt x="179223" y="418271"/>
                  <a:pt x="183832" y="417695"/>
                  <a:pt x="188153" y="418560"/>
                </a:cubicBezTo>
                <a:cubicBezTo>
                  <a:pt x="190458" y="419136"/>
                  <a:pt x="192474" y="422016"/>
                  <a:pt x="194490" y="424032"/>
                </a:cubicBezTo>
                <a:cubicBezTo>
                  <a:pt x="192474" y="425761"/>
                  <a:pt x="190170" y="429218"/>
                  <a:pt x="188153" y="429218"/>
                </a:cubicBezTo>
                <a:cubicBezTo>
                  <a:pt x="180375" y="429218"/>
                  <a:pt x="172310" y="428353"/>
                  <a:pt x="164531" y="426913"/>
                </a:cubicBezTo>
                <a:cubicBezTo>
                  <a:pt x="162515" y="426625"/>
                  <a:pt x="161075" y="422880"/>
                  <a:pt x="159346" y="420864"/>
                </a:cubicBezTo>
                <a:cubicBezTo>
                  <a:pt x="161362" y="419712"/>
                  <a:pt x="163379" y="417695"/>
                  <a:pt x="165684" y="417407"/>
                </a:cubicBezTo>
                <a:close/>
                <a:moveTo>
                  <a:pt x="237700" y="411646"/>
                </a:moveTo>
                <a:cubicBezTo>
                  <a:pt x="240004" y="411358"/>
                  <a:pt x="242597" y="413662"/>
                  <a:pt x="245190" y="414527"/>
                </a:cubicBezTo>
                <a:cubicBezTo>
                  <a:pt x="243750" y="416543"/>
                  <a:pt x="242885" y="420000"/>
                  <a:pt x="241157" y="420576"/>
                </a:cubicBezTo>
                <a:cubicBezTo>
                  <a:pt x="233379" y="423456"/>
                  <a:pt x="225602" y="425185"/>
                  <a:pt x="216671" y="427489"/>
                </a:cubicBezTo>
                <a:cubicBezTo>
                  <a:pt x="214943" y="425761"/>
                  <a:pt x="212350" y="424320"/>
                  <a:pt x="211487" y="422016"/>
                </a:cubicBezTo>
                <a:cubicBezTo>
                  <a:pt x="211198" y="420864"/>
                  <a:pt x="214079" y="417695"/>
                  <a:pt x="215807" y="417119"/>
                </a:cubicBezTo>
                <a:cubicBezTo>
                  <a:pt x="223009" y="414814"/>
                  <a:pt x="230211" y="413086"/>
                  <a:pt x="237700" y="411646"/>
                </a:cubicBezTo>
                <a:close/>
                <a:moveTo>
                  <a:pt x="111239" y="405308"/>
                </a:moveTo>
                <a:cubicBezTo>
                  <a:pt x="117288" y="402139"/>
                  <a:pt x="140621" y="409053"/>
                  <a:pt x="142637" y="414526"/>
                </a:cubicBezTo>
                <a:cubicBezTo>
                  <a:pt x="144078" y="417983"/>
                  <a:pt x="140910" y="421440"/>
                  <a:pt x="136588" y="420575"/>
                </a:cubicBezTo>
                <a:cubicBezTo>
                  <a:pt x="127082" y="418271"/>
                  <a:pt x="118153" y="413662"/>
                  <a:pt x="110663" y="407324"/>
                </a:cubicBezTo>
                <a:cubicBezTo>
                  <a:pt x="110951" y="406172"/>
                  <a:pt x="110951" y="405308"/>
                  <a:pt x="111239" y="405308"/>
                </a:cubicBezTo>
                <a:close/>
                <a:moveTo>
                  <a:pt x="285231" y="388024"/>
                </a:moveTo>
                <a:cubicBezTo>
                  <a:pt x="286095" y="387448"/>
                  <a:pt x="288976" y="388601"/>
                  <a:pt x="289840" y="389464"/>
                </a:cubicBezTo>
                <a:cubicBezTo>
                  <a:pt x="290704" y="390617"/>
                  <a:pt x="290992" y="392921"/>
                  <a:pt x="290416" y="394361"/>
                </a:cubicBezTo>
                <a:cubicBezTo>
                  <a:pt x="288399" y="399259"/>
                  <a:pt x="268524" y="410494"/>
                  <a:pt x="263338" y="409629"/>
                </a:cubicBezTo>
                <a:cubicBezTo>
                  <a:pt x="261898" y="409629"/>
                  <a:pt x="260745" y="407613"/>
                  <a:pt x="258729" y="405885"/>
                </a:cubicBezTo>
                <a:cubicBezTo>
                  <a:pt x="265931" y="396954"/>
                  <a:pt x="276589" y="393786"/>
                  <a:pt x="285231" y="388024"/>
                </a:cubicBezTo>
                <a:close/>
                <a:moveTo>
                  <a:pt x="71198" y="371316"/>
                </a:moveTo>
                <a:cubicBezTo>
                  <a:pt x="80416" y="378518"/>
                  <a:pt x="88482" y="385143"/>
                  <a:pt x="97988" y="392633"/>
                </a:cubicBezTo>
                <a:cubicBezTo>
                  <a:pt x="87330" y="400411"/>
                  <a:pt x="83297" y="390617"/>
                  <a:pt x="78399" y="387160"/>
                </a:cubicBezTo>
                <a:cubicBezTo>
                  <a:pt x="74655" y="384279"/>
                  <a:pt x="65437" y="381975"/>
                  <a:pt x="71198" y="371316"/>
                </a:cubicBezTo>
                <a:close/>
                <a:moveTo>
                  <a:pt x="326137" y="353745"/>
                </a:moveTo>
                <a:cubicBezTo>
                  <a:pt x="327289" y="354033"/>
                  <a:pt x="328154" y="356050"/>
                  <a:pt x="329018" y="357201"/>
                </a:cubicBezTo>
                <a:cubicBezTo>
                  <a:pt x="328154" y="358930"/>
                  <a:pt x="327865" y="360370"/>
                  <a:pt x="327001" y="361523"/>
                </a:cubicBezTo>
                <a:cubicBezTo>
                  <a:pt x="321528" y="367572"/>
                  <a:pt x="316343" y="373333"/>
                  <a:pt x="310581" y="378807"/>
                </a:cubicBezTo>
                <a:cubicBezTo>
                  <a:pt x="309141" y="379958"/>
                  <a:pt x="305972" y="379382"/>
                  <a:pt x="303379" y="379382"/>
                </a:cubicBezTo>
                <a:cubicBezTo>
                  <a:pt x="303379" y="377078"/>
                  <a:pt x="302515" y="373909"/>
                  <a:pt x="303668" y="372469"/>
                </a:cubicBezTo>
                <a:cubicBezTo>
                  <a:pt x="308853" y="366420"/>
                  <a:pt x="314326" y="360370"/>
                  <a:pt x="320087" y="354897"/>
                </a:cubicBezTo>
                <a:cubicBezTo>
                  <a:pt x="321240" y="353745"/>
                  <a:pt x="324121" y="353457"/>
                  <a:pt x="326137" y="353745"/>
                </a:cubicBezTo>
                <a:close/>
                <a:moveTo>
                  <a:pt x="37207" y="334444"/>
                </a:moveTo>
                <a:cubicBezTo>
                  <a:pt x="48729" y="337901"/>
                  <a:pt x="51610" y="349712"/>
                  <a:pt x="61404" y="358929"/>
                </a:cubicBezTo>
                <a:cubicBezTo>
                  <a:pt x="56507" y="359794"/>
                  <a:pt x="52762" y="361522"/>
                  <a:pt x="51898" y="360370"/>
                </a:cubicBezTo>
                <a:cubicBezTo>
                  <a:pt x="45273" y="353168"/>
                  <a:pt x="38071" y="345966"/>
                  <a:pt x="37207" y="334444"/>
                </a:cubicBezTo>
                <a:close/>
                <a:moveTo>
                  <a:pt x="354655" y="310246"/>
                </a:moveTo>
                <a:cubicBezTo>
                  <a:pt x="355519" y="320905"/>
                  <a:pt x="348893" y="333867"/>
                  <a:pt x="338523" y="341645"/>
                </a:cubicBezTo>
                <a:cubicBezTo>
                  <a:pt x="331609" y="335884"/>
                  <a:pt x="336795" y="331275"/>
                  <a:pt x="339099" y="326954"/>
                </a:cubicBezTo>
                <a:cubicBezTo>
                  <a:pt x="347453" y="311399"/>
                  <a:pt x="347453" y="311399"/>
                  <a:pt x="354655" y="310246"/>
                </a:cubicBezTo>
                <a:close/>
                <a:moveTo>
                  <a:pt x="163884" y="286049"/>
                </a:moveTo>
                <a:cubicBezTo>
                  <a:pt x="165468" y="285473"/>
                  <a:pt x="167269" y="285761"/>
                  <a:pt x="169141" y="286337"/>
                </a:cubicBezTo>
                <a:cubicBezTo>
                  <a:pt x="175479" y="288065"/>
                  <a:pt x="182104" y="289794"/>
                  <a:pt x="188153" y="291811"/>
                </a:cubicBezTo>
                <a:cubicBezTo>
                  <a:pt x="190170" y="292675"/>
                  <a:pt x="191610" y="294979"/>
                  <a:pt x="193339" y="296708"/>
                </a:cubicBezTo>
                <a:cubicBezTo>
                  <a:pt x="191610" y="298437"/>
                  <a:pt x="189594" y="301605"/>
                  <a:pt x="187866" y="301317"/>
                </a:cubicBezTo>
                <a:cubicBezTo>
                  <a:pt x="177207" y="301317"/>
                  <a:pt x="167413" y="298724"/>
                  <a:pt x="159923" y="290946"/>
                </a:cubicBezTo>
                <a:cubicBezTo>
                  <a:pt x="160931" y="288066"/>
                  <a:pt x="162300" y="286625"/>
                  <a:pt x="163884" y="286049"/>
                </a:cubicBezTo>
                <a:close/>
                <a:moveTo>
                  <a:pt x="13297" y="285760"/>
                </a:moveTo>
                <a:cubicBezTo>
                  <a:pt x="25395" y="290081"/>
                  <a:pt x="23667" y="301028"/>
                  <a:pt x="28276" y="307941"/>
                </a:cubicBezTo>
                <a:cubicBezTo>
                  <a:pt x="30292" y="311110"/>
                  <a:pt x="32309" y="315143"/>
                  <a:pt x="25683" y="319176"/>
                </a:cubicBezTo>
                <a:cubicBezTo>
                  <a:pt x="18770" y="309381"/>
                  <a:pt x="13873" y="299587"/>
                  <a:pt x="13297" y="285760"/>
                </a:cubicBezTo>
                <a:close/>
                <a:moveTo>
                  <a:pt x="233379" y="268189"/>
                </a:moveTo>
                <a:cubicBezTo>
                  <a:pt x="233956" y="270493"/>
                  <a:pt x="236260" y="274238"/>
                  <a:pt x="235396" y="275391"/>
                </a:cubicBezTo>
                <a:cubicBezTo>
                  <a:pt x="228770" y="282016"/>
                  <a:pt x="221857" y="288065"/>
                  <a:pt x="214655" y="293826"/>
                </a:cubicBezTo>
                <a:cubicBezTo>
                  <a:pt x="213791" y="294690"/>
                  <a:pt x="210335" y="293250"/>
                  <a:pt x="208894" y="291810"/>
                </a:cubicBezTo>
                <a:cubicBezTo>
                  <a:pt x="208030" y="291234"/>
                  <a:pt x="208318" y="287777"/>
                  <a:pt x="209182" y="286913"/>
                </a:cubicBezTo>
                <a:cubicBezTo>
                  <a:pt x="215519" y="280864"/>
                  <a:pt x="222433" y="274815"/>
                  <a:pt x="229058" y="269053"/>
                </a:cubicBezTo>
                <a:cubicBezTo>
                  <a:pt x="229634" y="268765"/>
                  <a:pt x="230787" y="268765"/>
                  <a:pt x="233379" y="268189"/>
                </a:cubicBezTo>
                <a:close/>
                <a:moveTo>
                  <a:pt x="369922" y="260699"/>
                </a:moveTo>
                <a:cubicBezTo>
                  <a:pt x="370787" y="260699"/>
                  <a:pt x="373379" y="264156"/>
                  <a:pt x="373091" y="265596"/>
                </a:cubicBezTo>
                <a:cubicBezTo>
                  <a:pt x="371075" y="274238"/>
                  <a:pt x="369058" y="282592"/>
                  <a:pt x="366178" y="290946"/>
                </a:cubicBezTo>
                <a:cubicBezTo>
                  <a:pt x="365602" y="292386"/>
                  <a:pt x="361569" y="293826"/>
                  <a:pt x="359840" y="293250"/>
                </a:cubicBezTo>
                <a:cubicBezTo>
                  <a:pt x="358111" y="292962"/>
                  <a:pt x="357247" y="289793"/>
                  <a:pt x="356671" y="288641"/>
                </a:cubicBezTo>
                <a:cubicBezTo>
                  <a:pt x="359264" y="279423"/>
                  <a:pt x="360993" y="271645"/>
                  <a:pt x="363873" y="264156"/>
                </a:cubicBezTo>
                <a:cubicBezTo>
                  <a:pt x="364449" y="262428"/>
                  <a:pt x="367618" y="260987"/>
                  <a:pt x="369922" y="260699"/>
                </a:cubicBezTo>
                <a:close/>
                <a:moveTo>
                  <a:pt x="133709" y="245144"/>
                </a:moveTo>
                <a:cubicBezTo>
                  <a:pt x="136589" y="247449"/>
                  <a:pt x="138318" y="248313"/>
                  <a:pt x="138894" y="249753"/>
                </a:cubicBezTo>
                <a:cubicBezTo>
                  <a:pt x="142639" y="256379"/>
                  <a:pt x="146672" y="263004"/>
                  <a:pt x="149841" y="269630"/>
                </a:cubicBezTo>
                <a:cubicBezTo>
                  <a:pt x="150704" y="271358"/>
                  <a:pt x="149552" y="274527"/>
                  <a:pt x="149264" y="276832"/>
                </a:cubicBezTo>
                <a:cubicBezTo>
                  <a:pt x="146960" y="276256"/>
                  <a:pt x="143215" y="276543"/>
                  <a:pt x="142351" y="275391"/>
                </a:cubicBezTo>
                <a:cubicBezTo>
                  <a:pt x="137742" y="268190"/>
                  <a:pt x="133709" y="260700"/>
                  <a:pt x="130252" y="253210"/>
                </a:cubicBezTo>
                <a:cubicBezTo>
                  <a:pt x="129676" y="251482"/>
                  <a:pt x="132268" y="248313"/>
                  <a:pt x="133709" y="245144"/>
                </a:cubicBezTo>
                <a:close/>
                <a:moveTo>
                  <a:pt x="5519" y="237366"/>
                </a:moveTo>
                <a:cubicBezTo>
                  <a:pt x="7248" y="238806"/>
                  <a:pt x="9840" y="239670"/>
                  <a:pt x="10129" y="241399"/>
                </a:cubicBezTo>
                <a:cubicBezTo>
                  <a:pt x="11857" y="250329"/>
                  <a:pt x="12721" y="259547"/>
                  <a:pt x="13873" y="268477"/>
                </a:cubicBezTo>
                <a:cubicBezTo>
                  <a:pt x="13009" y="269053"/>
                  <a:pt x="11569" y="269629"/>
                  <a:pt x="10416" y="269918"/>
                </a:cubicBezTo>
                <a:cubicBezTo>
                  <a:pt x="8688" y="268189"/>
                  <a:pt x="6096" y="267037"/>
                  <a:pt x="5519" y="265020"/>
                </a:cubicBezTo>
                <a:cubicBezTo>
                  <a:pt x="3791" y="257819"/>
                  <a:pt x="2351" y="250329"/>
                  <a:pt x="1487" y="242839"/>
                </a:cubicBezTo>
                <a:cubicBezTo>
                  <a:pt x="1199" y="241111"/>
                  <a:pt x="4079" y="239095"/>
                  <a:pt x="5519" y="237366"/>
                </a:cubicBezTo>
                <a:close/>
                <a:moveTo>
                  <a:pt x="250663" y="223539"/>
                </a:moveTo>
                <a:cubicBezTo>
                  <a:pt x="252967" y="223826"/>
                  <a:pt x="253544" y="228724"/>
                  <a:pt x="254984" y="231316"/>
                </a:cubicBezTo>
                <a:cubicBezTo>
                  <a:pt x="252679" y="238806"/>
                  <a:pt x="251239" y="245432"/>
                  <a:pt x="248646" y="251481"/>
                </a:cubicBezTo>
                <a:cubicBezTo>
                  <a:pt x="247782" y="253498"/>
                  <a:pt x="244037" y="254362"/>
                  <a:pt x="241733" y="255802"/>
                </a:cubicBezTo>
                <a:cubicBezTo>
                  <a:pt x="240869" y="253498"/>
                  <a:pt x="239140" y="251193"/>
                  <a:pt x="239429" y="248889"/>
                </a:cubicBezTo>
                <a:cubicBezTo>
                  <a:pt x="240292" y="242839"/>
                  <a:pt x="242021" y="236790"/>
                  <a:pt x="243749" y="230740"/>
                </a:cubicBezTo>
                <a:cubicBezTo>
                  <a:pt x="244902" y="226996"/>
                  <a:pt x="245189" y="221810"/>
                  <a:pt x="250663" y="223539"/>
                </a:cubicBezTo>
                <a:close/>
                <a:moveTo>
                  <a:pt x="373667" y="209136"/>
                </a:moveTo>
                <a:cubicBezTo>
                  <a:pt x="375395" y="210865"/>
                  <a:pt x="379141" y="212305"/>
                  <a:pt x="379141" y="214033"/>
                </a:cubicBezTo>
                <a:cubicBezTo>
                  <a:pt x="378853" y="223251"/>
                  <a:pt x="377988" y="232469"/>
                  <a:pt x="376836" y="241399"/>
                </a:cubicBezTo>
                <a:cubicBezTo>
                  <a:pt x="376836" y="242263"/>
                  <a:pt x="373955" y="243992"/>
                  <a:pt x="372803" y="243703"/>
                </a:cubicBezTo>
                <a:cubicBezTo>
                  <a:pt x="371075" y="243127"/>
                  <a:pt x="368482" y="241111"/>
                  <a:pt x="368482" y="239670"/>
                </a:cubicBezTo>
                <a:cubicBezTo>
                  <a:pt x="367906" y="236214"/>
                  <a:pt x="368482" y="232181"/>
                  <a:pt x="369058" y="228724"/>
                </a:cubicBezTo>
                <a:cubicBezTo>
                  <a:pt x="369058" y="223827"/>
                  <a:pt x="368482" y="219218"/>
                  <a:pt x="369346" y="214897"/>
                </a:cubicBezTo>
                <a:cubicBezTo>
                  <a:pt x="369634" y="212881"/>
                  <a:pt x="372227" y="211153"/>
                  <a:pt x="373667" y="209136"/>
                </a:cubicBezTo>
                <a:close/>
                <a:moveTo>
                  <a:pt x="128812" y="197901"/>
                </a:moveTo>
                <a:cubicBezTo>
                  <a:pt x="130540" y="198189"/>
                  <a:pt x="132557" y="200494"/>
                  <a:pt x="132845" y="202222"/>
                </a:cubicBezTo>
                <a:cubicBezTo>
                  <a:pt x="133422" y="206543"/>
                  <a:pt x="133133" y="210864"/>
                  <a:pt x="133133" y="215473"/>
                </a:cubicBezTo>
                <a:cubicBezTo>
                  <a:pt x="133133" y="215185"/>
                  <a:pt x="132845" y="215185"/>
                  <a:pt x="132845" y="215185"/>
                </a:cubicBezTo>
                <a:cubicBezTo>
                  <a:pt x="133133" y="219218"/>
                  <a:pt x="133709" y="223251"/>
                  <a:pt x="133133" y="226995"/>
                </a:cubicBezTo>
                <a:cubicBezTo>
                  <a:pt x="132845" y="228724"/>
                  <a:pt x="130829" y="231028"/>
                  <a:pt x="129100" y="231317"/>
                </a:cubicBezTo>
                <a:cubicBezTo>
                  <a:pt x="127660" y="231604"/>
                  <a:pt x="124203" y="229588"/>
                  <a:pt x="124203" y="228435"/>
                </a:cubicBezTo>
                <a:cubicBezTo>
                  <a:pt x="123915" y="219218"/>
                  <a:pt x="123915" y="210000"/>
                  <a:pt x="124203" y="201070"/>
                </a:cubicBezTo>
                <a:cubicBezTo>
                  <a:pt x="124203" y="199918"/>
                  <a:pt x="127372" y="197901"/>
                  <a:pt x="128812" y="197901"/>
                </a:cubicBezTo>
                <a:close/>
                <a:moveTo>
                  <a:pt x="6672" y="186090"/>
                </a:moveTo>
                <a:cubicBezTo>
                  <a:pt x="7536" y="186090"/>
                  <a:pt x="9840" y="188394"/>
                  <a:pt x="9840" y="189835"/>
                </a:cubicBezTo>
                <a:cubicBezTo>
                  <a:pt x="9552" y="197901"/>
                  <a:pt x="9264" y="205966"/>
                  <a:pt x="8400" y="213744"/>
                </a:cubicBezTo>
                <a:cubicBezTo>
                  <a:pt x="8112" y="215472"/>
                  <a:pt x="5807" y="216913"/>
                  <a:pt x="3215" y="220369"/>
                </a:cubicBezTo>
                <a:cubicBezTo>
                  <a:pt x="-1970" y="208559"/>
                  <a:pt x="334" y="198765"/>
                  <a:pt x="1774" y="189259"/>
                </a:cubicBezTo>
                <a:cubicBezTo>
                  <a:pt x="2063" y="187818"/>
                  <a:pt x="4943" y="186378"/>
                  <a:pt x="6672" y="186090"/>
                </a:cubicBezTo>
                <a:close/>
                <a:moveTo>
                  <a:pt x="243174" y="173703"/>
                </a:moveTo>
                <a:cubicBezTo>
                  <a:pt x="244614" y="173414"/>
                  <a:pt x="247783" y="175143"/>
                  <a:pt x="248359" y="176583"/>
                </a:cubicBezTo>
                <a:cubicBezTo>
                  <a:pt x="250952" y="183497"/>
                  <a:pt x="252968" y="190698"/>
                  <a:pt x="254985" y="197900"/>
                </a:cubicBezTo>
                <a:cubicBezTo>
                  <a:pt x="254697" y="198188"/>
                  <a:pt x="254409" y="198188"/>
                  <a:pt x="254121" y="198477"/>
                </a:cubicBezTo>
                <a:cubicBezTo>
                  <a:pt x="254121" y="199917"/>
                  <a:pt x="254697" y="201357"/>
                  <a:pt x="254121" y="202510"/>
                </a:cubicBezTo>
                <a:cubicBezTo>
                  <a:pt x="252968" y="204238"/>
                  <a:pt x="251528" y="205966"/>
                  <a:pt x="249799" y="206830"/>
                </a:cubicBezTo>
                <a:cubicBezTo>
                  <a:pt x="248936" y="207119"/>
                  <a:pt x="246054" y="205390"/>
                  <a:pt x="245767" y="204238"/>
                </a:cubicBezTo>
                <a:cubicBezTo>
                  <a:pt x="243462" y="195596"/>
                  <a:pt x="241445" y="187242"/>
                  <a:pt x="239717" y="178312"/>
                </a:cubicBezTo>
                <a:cubicBezTo>
                  <a:pt x="239429" y="176871"/>
                  <a:pt x="241734" y="173991"/>
                  <a:pt x="243174" y="173703"/>
                </a:cubicBezTo>
                <a:close/>
                <a:moveTo>
                  <a:pt x="367041" y="158148"/>
                </a:moveTo>
                <a:cubicBezTo>
                  <a:pt x="369058" y="159588"/>
                  <a:pt x="372514" y="160452"/>
                  <a:pt x="372803" y="162181"/>
                </a:cubicBezTo>
                <a:cubicBezTo>
                  <a:pt x="375107" y="171687"/>
                  <a:pt x="378852" y="181193"/>
                  <a:pt x="375971" y="190699"/>
                </a:cubicBezTo>
                <a:cubicBezTo>
                  <a:pt x="371363" y="193004"/>
                  <a:pt x="368194" y="191564"/>
                  <a:pt x="367330" y="187242"/>
                </a:cubicBezTo>
                <a:cubicBezTo>
                  <a:pt x="365890" y="179753"/>
                  <a:pt x="364737" y="172263"/>
                  <a:pt x="363873" y="164774"/>
                </a:cubicBezTo>
                <a:cubicBezTo>
                  <a:pt x="363585" y="162757"/>
                  <a:pt x="365890" y="160452"/>
                  <a:pt x="367041" y="158148"/>
                </a:cubicBezTo>
                <a:close/>
                <a:moveTo>
                  <a:pt x="144655" y="151810"/>
                </a:moveTo>
                <a:cubicBezTo>
                  <a:pt x="144942" y="151234"/>
                  <a:pt x="148399" y="151234"/>
                  <a:pt x="149552" y="152099"/>
                </a:cubicBezTo>
                <a:cubicBezTo>
                  <a:pt x="150704" y="152963"/>
                  <a:pt x="151856" y="155556"/>
                  <a:pt x="151280" y="156708"/>
                </a:cubicBezTo>
                <a:cubicBezTo>
                  <a:pt x="146959" y="165062"/>
                  <a:pt x="142350" y="173127"/>
                  <a:pt x="137453" y="181193"/>
                </a:cubicBezTo>
                <a:cubicBezTo>
                  <a:pt x="136877" y="182057"/>
                  <a:pt x="135724" y="182057"/>
                  <a:pt x="133996" y="182633"/>
                </a:cubicBezTo>
                <a:cubicBezTo>
                  <a:pt x="132844" y="180905"/>
                  <a:pt x="129675" y="178312"/>
                  <a:pt x="130251" y="177160"/>
                </a:cubicBezTo>
                <a:cubicBezTo>
                  <a:pt x="134572" y="168518"/>
                  <a:pt x="139469" y="160164"/>
                  <a:pt x="144655" y="151810"/>
                </a:cubicBezTo>
                <a:close/>
                <a:moveTo>
                  <a:pt x="14161" y="136831"/>
                </a:moveTo>
                <a:cubicBezTo>
                  <a:pt x="14449" y="136255"/>
                  <a:pt x="18194" y="137119"/>
                  <a:pt x="20498" y="137407"/>
                </a:cubicBezTo>
                <a:cubicBezTo>
                  <a:pt x="19922" y="140864"/>
                  <a:pt x="20498" y="144609"/>
                  <a:pt x="19058" y="147489"/>
                </a:cubicBezTo>
                <a:cubicBezTo>
                  <a:pt x="15601" y="153827"/>
                  <a:pt x="17906" y="163333"/>
                  <a:pt x="6384" y="168807"/>
                </a:cubicBezTo>
                <a:cubicBezTo>
                  <a:pt x="5519" y="155555"/>
                  <a:pt x="9552" y="146049"/>
                  <a:pt x="14161" y="136831"/>
                </a:cubicBezTo>
                <a:close/>
                <a:moveTo>
                  <a:pt x="215520" y="135678"/>
                </a:moveTo>
                <a:cubicBezTo>
                  <a:pt x="222433" y="140863"/>
                  <a:pt x="228770" y="146913"/>
                  <a:pt x="235108" y="152962"/>
                </a:cubicBezTo>
                <a:cubicBezTo>
                  <a:pt x="235972" y="153826"/>
                  <a:pt x="235684" y="158147"/>
                  <a:pt x="234819" y="158723"/>
                </a:cubicBezTo>
                <a:cubicBezTo>
                  <a:pt x="232803" y="159588"/>
                  <a:pt x="229346" y="160164"/>
                  <a:pt x="228194" y="159299"/>
                </a:cubicBezTo>
                <a:cubicBezTo>
                  <a:pt x="221280" y="152962"/>
                  <a:pt x="214655" y="146048"/>
                  <a:pt x="205725" y="137695"/>
                </a:cubicBezTo>
                <a:cubicBezTo>
                  <a:pt x="210622" y="136542"/>
                  <a:pt x="214367" y="134526"/>
                  <a:pt x="215520" y="135678"/>
                </a:cubicBezTo>
                <a:close/>
                <a:moveTo>
                  <a:pt x="187577" y="127613"/>
                </a:moveTo>
                <a:cubicBezTo>
                  <a:pt x="189594" y="127613"/>
                  <a:pt x="191610" y="130206"/>
                  <a:pt x="193626" y="131646"/>
                </a:cubicBezTo>
                <a:cubicBezTo>
                  <a:pt x="192186" y="133662"/>
                  <a:pt x="191034" y="136543"/>
                  <a:pt x="189017" y="137119"/>
                </a:cubicBezTo>
                <a:cubicBezTo>
                  <a:pt x="181815" y="139424"/>
                  <a:pt x="174614" y="141440"/>
                  <a:pt x="167124" y="142881"/>
                </a:cubicBezTo>
                <a:cubicBezTo>
                  <a:pt x="165108" y="143457"/>
                  <a:pt x="162804" y="141728"/>
                  <a:pt x="158482" y="140288"/>
                </a:cubicBezTo>
                <a:cubicBezTo>
                  <a:pt x="167413" y="129629"/>
                  <a:pt x="177495" y="127901"/>
                  <a:pt x="187577" y="127613"/>
                </a:cubicBezTo>
                <a:close/>
                <a:moveTo>
                  <a:pt x="350046" y="108600"/>
                </a:moveTo>
                <a:cubicBezTo>
                  <a:pt x="351486" y="108600"/>
                  <a:pt x="352926" y="108600"/>
                  <a:pt x="354655" y="108600"/>
                </a:cubicBezTo>
                <a:cubicBezTo>
                  <a:pt x="358399" y="118394"/>
                  <a:pt x="362432" y="127901"/>
                  <a:pt x="365889" y="137695"/>
                </a:cubicBezTo>
                <a:cubicBezTo>
                  <a:pt x="366177" y="138847"/>
                  <a:pt x="363873" y="141152"/>
                  <a:pt x="362144" y="143456"/>
                </a:cubicBezTo>
                <a:cubicBezTo>
                  <a:pt x="352350" y="136254"/>
                  <a:pt x="351486" y="125020"/>
                  <a:pt x="347453" y="115802"/>
                </a:cubicBezTo>
                <a:cubicBezTo>
                  <a:pt x="346589" y="114073"/>
                  <a:pt x="349182" y="110904"/>
                  <a:pt x="350046" y="108600"/>
                </a:cubicBezTo>
                <a:close/>
                <a:moveTo>
                  <a:pt x="37206" y="89588"/>
                </a:moveTo>
                <a:cubicBezTo>
                  <a:pt x="38071" y="88436"/>
                  <a:pt x="40664" y="89588"/>
                  <a:pt x="43256" y="89876"/>
                </a:cubicBezTo>
                <a:cubicBezTo>
                  <a:pt x="39511" y="100822"/>
                  <a:pt x="34614" y="110040"/>
                  <a:pt x="27988" y="118394"/>
                </a:cubicBezTo>
                <a:cubicBezTo>
                  <a:pt x="27412" y="118970"/>
                  <a:pt x="24820" y="118106"/>
                  <a:pt x="22227" y="117818"/>
                </a:cubicBezTo>
                <a:cubicBezTo>
                  <a:pt x="25396" y="106584"/>
                  <a:pt x="29717" y="97366"/>
                  <a:pt x="37206" y="89588"/>
                </a:cubicBezTo>
                <a:close/>
                <a:moveTo>
                  <a:pt x="324984" y="66543"/>
                </a:moveTo>
                <a:cubicBezTo>
                  <a:pt x="332762" y="73744"/>
                  <a:pt x="340539" y="81235"/>
                  <a:pt x="342556" y="92469"/>
                </a:cubicBezTo>
                <a:cubicBezTo>
                  <a:pt x="342556" y="93334"/>
                  <a:pt x="341116" y="94774"/>
                  <a:pt x="339099" y="97943"/>
                </a:cubicBezTo>
                <a:cubicBezTo>
                  <a:pt x="330169" y="89877"/>
                  <a:pt x="324696" y="80659"/>
                  <a:pt x="318935" y="72017"/>
                </a:cubicBezTo>
                <a:cubicBezTo>
                  <a:pt x="318358" y="71152"/>
                  <a:pt x="319223" y="68559"/>
                  <a:pt x="320375" y="67407"/>
                </a:cubicBezTo>
                <a:cubicBezTo>
                  <a:pt x="321527" y="66543"/>
                  <a:pt x="324120" y="65679"/>
                  <a:pt x="324984" y="66543"/>
                </a:cubicBezTo>
                <a:close/>
                <a:moveTo>
                  <a:pt x="76383" y="51275"/>
                </a:moveTo>
                <a:cubicBezTo>
                  <a:pt x="70910" y="60781"/>
                  <a:pt x="63132" y="67694"/>
                  <a:pt x="55642" y="74896"/>
                </a:cubicBezTo>
                <a:cubicBezTo>
                  <a:pt x="55066" y="75472"/>
                  <a:pt x="52185" y="73744"/>
                  <a:pt x="49017" y="72880"/>
                </a:cubicBezTo>
                <a:cubicBezTo>
                  <a:pt x="62556" y="53291"/>
                  <a:pt x="67453" y="49546"/>
                  <a:pt x="76383" y="51275"/>
                </a:cubicBezTo>
                <a:close/>
                <a:moveTo>
                  <a:pt x="167412" y="33128"/>
                </a:moveTo>
                <a:cubicBezTo>
                  <a:pt x="182967" y="29671"/>
                  <a:pt x="198235" y="29095"/>
                  <a:pt x="213503" y="33992"/>
                </a:cubicBezTo>
                <a:cubicBezTo>
                  <a:pt x="222721" y="36872"/>
                  <a:pt x="232803" y="37448"/>
                  <a:pt x="241733" y="40905"/>
                </a:cubicBezTo>
                <a:cubicBezTo>
                  <a:pt x="273996" y="53869"/>
                  <a:pt x="298482" y="76337"/>
                  <a:pt x="317206" y="105144"/>
                </a:cubicBezTo>
                <a:cubicBezTo>
                  <a:pt x="363584" y="176873"/>
                  <a:pt x="358111" y="277120"/>
                  <a:pt x="304243" y="341358"/>
                </a:cubicBezTo>
                <a:cubicBezTo>
                  <a:pt x="277453" y="373045"/>
                  <a:pt x="243462" y="394074"/>
                  <a:pt x="201692" y="397819"/>
                </a:cubicBezTo>
                <a:cubicBezTo>
                  <a:pt x="172309" y="400411"/>
                  <a:pt x="143790" y="395802"/>
                  <a:pt x="119305" y="377078"/>
                </a:cubicBezTo>
                <a:cubicBezTo>
                  <a:pt x="119305" y="354897"/>
                  <a:pt x="119016" y="332716"/>
                  <a:pt x="119305" y="310535"/>
                </a:cubicBezTo>
                <a:lnTo>
                  <a:pt x="121499" y="297642"/>
                </a:lnTo>
                <a:lnTo>
                  <a:pt x="121033" y="297572"/>
                </a:lnTo>
                <a:cubicBezTo>
                  <a:pt x="120168" y="302181"/>
                  <a:pt x="118728" y="306502"/>
                  <a:pt x="118728" y="311111"/>
                </a:cubicBezTo>
                <a:cubicBezTo>
                  <a:pt x="118440" y="333292"/>
                  <a:pt x="118728" y="355474"/>
                  <a:pt x="118728" y="377654"/>
                </a:cubicBezTo>
                <a:cubicBezTo>
                  <a:pt x="95107" y="366132"/>
                  <a:pt x="77823" y="347408"/>
                  <a:pt x="63419" y="326091"/>
                </a:cubicBezTo>
                <a:cubicBezTo>
                  <a:pt x="38358" y="288354"/>
                  <a:pt x="27412" y="246297"/>
                  <a:pt x="30580" y="201070"/>
                </a:cubicBezTo>
                <a:cubicBezTo>
                  <a:pt x="33749" y="156132"/>
                  <a:pt x="49304" y="115515"/>
                  <a:pt x="80127" y="81811"/>
                </a:cubicBezTo>
                <a:cubicBezTo>
                  <a:pt x="100580" y="59630"/>
                  <a:pt x="125066" y="42346"/>
                  <a:pt x="155313" y="34857"/>
                </a:cubicBezTo>
                <a:cubicBezTo>
                  <a:pt x="159346" y="33992"/>
                  <a:pt x="163379" y="33704"/>
                  <a:pt x="167412" y="33128"/>
                </a:cubicBezTo>
                <a:cubicBezTo>
                  <a:pt x="167412" y="50988"/>
                  <a:pt x="167124" y="68560"/>
                  <a:pt x="167412" y="86420"/>
                </a:cubicBezTo>
                <a:cubicBezTo>
                  <a:pt x="167700" y="93910"/>
                  <a:pt x="169140" y="101112"/>
                  <a:pt x="170004" y="108601"/>
                </a:cubicBezTo>
                <a:cubicBezTo>
                  <a:pt x="157905" y="114362"/>
                  <a:pt x="145806" y="119547"/>
                  <a:pt x="136012" y="129342"/>
                </a:cubicBezTo>
                <a:cubicBezTo>
                  <a:pt x="106341" y="159589"/>
                  <a:pt x="98276" y="196173"/>
                  <a:pt x="104037" y="236790"/>
                </a:cubicBezTo>
                <a:cubicBezTo>
                  <a:pt x="105766" y="248889"/>
                  <a:pt x="109438" y="260051"/>
                  <a:pt x="114660" y="270458"/>
                </a:cubicBezTo>
                <a:lnTo>
                  <a:pt x="134068" y="298852"/>
                </a:lnTo>
                <a:lnTo>
                  <a:pt x="135148" y="299012"/>
                </a:lnTo>
                <a:cubicBezTo>
                  <a:pt x="136877" y="300453"/>
                  <a:pt x="138893" y="301605"/>
                  <a:pt x="140622" y="303045"/>
                </a:cubicBezTo>
                <a:cubicBezTo>
                  <a:pt x="174326" y="330124"/>
                  <a:pt x="214367" y="327531"/>
                  <a:pt x="244902" y="296996"/>
                </a:cubicBezTo>
                <a:cubicBezTo>
                  <a:pt x="286671" y="254650"/>
                  <a:pt x="287247" y="174280"/>
                  <a:pt x="245478" y="131358"/>
                </a:cubicBezTo>
                <a:cubicBezTo>
                  <a:pt x="235684" y="121276"/>
                  <a:pt x="224449" y="114074"/>
                  <a:pt x="210334" y="109753"/>
                </a:cubicBezTo>
                <a:cubicBezTo>
                  <a:pt x="196795" y="105720"/>
                  <a:pt x="183832" y="107449"/>
                  <a:pt x="170581" y="107736"/>
                </a:cubicBezTo>
                <a:cubicBezTo>
                  <a:pt x="169717" y="100247"/>
                  <a:pt x="168276" y="93045"/>
                  <a:pt x="167988" y="85555"/>
                </a:cubicBezTo>
                <a:cubicBezTo>
                  <a:pt x="167124" y="68560"/>
                  <a:pt x="167412" y="50700"/>
                  <a:pt x="167412" y="33128"/>
                </a:cubicBezTo>
                <a:close/>
                <a:moveTo>
                  <a:pt x="289552" y="32551"/>
                </a:moveTo>
                <a:cubicBezTo>
                  <a:pt x="296465" y="37448"/>
                  <a:pt x="303091" y="42921"/>
                  <a:pt x="309140" y="48683"/>
                </a:cubicBezTo>
                <a:cubicBezTo>
                  <a:pt x="312020" y="51563"/>
                  <a:pt x="310004" y="56460"/>
                  <a:pt x="305107" y="56749"/>
                </a:cubicBezTo>
                <a:cubicBezTo>
                  <a:pt x="304243" y="56460"/>
                  <a:pt x="302514" y="55884"/>
                  <a:pt x="301362" y="54732"/>
                </a:cubicBezTo>
                <a:cubicBezTo>
                  <a:pt x="295313" y="50123"/>
                  <a:pt x="289264" y="45802"/>
                  <a:pt x="283790" y="40617"/>
                </a:cubicBezTo>
                <a:cubicBezTo>
                  <a:pt x="282350" y="39177"/>
                  <a:pt x="282926" y="35432"/>
                  <a:pt x="282350" y="32839"/>
                </a:cubicBezTo>
                <a:cubicBezTo>
                  <a:pt x="284655" y="32839"/>
                  <a:pt x="287823" y="31687"/>
                  <a:pt x="289552" y="32551"/>
                </a:cubicBezTo>
                <a:close/>
                <a:moveTo>
                  <a:pt x="120746" y="21893"/>
                </a:moveTo>
                <a:cubicBezTo>
                  <a:pt x="110664" y="31111"/>
                  <a:pt x="100581" y="35144"/>
                  <a:pt x="90211" y="41770"/>
                </a:cubicBezTo>
                <a:cubicBezTo>
                  <a:pt x="90211" y="38024"/>
                  <a:pt x="89347" y="34856"/>
                  <a:pt x="90499" y="33415"/>
                </a:cubicBezTo>
                <a:cubicBezTo>
                  <a:pt x="96260" y="25926"/>
                  <a:pt x="109799" y="20164"/>
                  <a:pt x="120746" y="21893"/>
                </a:cubicBezTo>
                <a:close/>
                <a:moveTo>
                  <a:pt x="237413" y="6049"/>
                </a:moveTo>
                <a:cubicBezTo>
                  <a:pt x="248935" y="11234"/>
                  <a:pt x="257577" y="14979"/>
                  <a:pt x="265643" y="19012"/>
                </a:cubicBezTo>
                <a:cubicBezTo>
                  <a:pt x="266795" y="19588"/>
                  <a:pt x="267372" y="23333"/>
                  <a:pt x="266795" y="24773"/>
                </a:cubicBezTo>
                <a:cubicBezTo>
                  <a:pt x="266219" y="26213"/>
                  <a:pt x="262762" y="27366"/>
                  <a:pt x="261322" y="27078"/>
                </a:cubicBezTo>
                <a:cubicBezTo>
                  <a:pt x="253544" y="24197"/>
                  <a:pt x="245767" y="21029"/>
                  <a:pt x="237989" y="17571"/>
                </a:cubicBezTo>
                <a:cubicBezTo>
                  <a:pt x="236549" y="16995"/>
                  <a:pt x="235396" y="14115"/>
                  <a:pt x="235396" y="12098"/>
                </a:cubicBezTo>
                <a:cubicBezTo>
                  <a:pt x="235396" y="9794"/>
                  <a:pt x="236836" y="7778"/>
                  <a:pt x="237413" y="6049"/>
                </a:cubicBezTo>
                <a:close/>
                <a:moveTo>
                  <a:pt x="146779" y="4898"/>
                </a:moveTo>
                <a:cubicBezTo>
                  <a:pt x="152936" y="3097"/>
                  <a:pt x="160210" y="3025"/>
                  <a:pt x="166836" y="5185"/>
                </a:cubicBezTo>
                <a:cubicBezTo>
                  <a:pt x="163667" y="13827"/>
                  <a:pt x="146671" y="18724"/>
                  <a:pt x="133420" y="14979"/>
                </a:cubicBezTo>
                <a:cubicBezTo>
                  <a:pt x="135580" y="10227"/>
                  <a:pt x="140621" y="6698"/>
                  <a:pt x="146779" y="4898"/>
                </a:cubicBezTo>
                <a:close/>
                <a:moveTo>
                  <a:pt x="190745" y="0"/>
                </a:moveTo>
                <a:cubicBezTo>
                  <a:pt x="198235" y="288"/>
                  <a:pt x="205725" y="576"/>
                  <a:pt x="213215" y="1729"/>
                </a:cubicBezTo>
                <a:cubicBezTo>
                  <a:pt x="215231" y="2016"/>
                  <a:pt x="216960" y="5762"/>
                  <a:pt x="218688" y="7778"/>
                </a:cubicBezTo>
                <a:cubicBezTo>
                  <a:pt x="216672" y="8931"/>
                  <a:pt x="214655" y="11235"/>
                  <a:pt x="212351" y="11235"/>
                </a:cubicBezTo>
                <a:cubicBezTo>
                  <a:pt x="202556" y="12387"/>
                  <a:pt x="193338" y="10659"/>
                  <a:pt x="184408" y="6626"/>
                </a:cubicBezTo>
                <a:cubicBezTo>
                  <a:pt x="184120" y="2016"/>
                  <a:pt x="186713" y="0"/>
                  <a:pt x="19074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4"/>
          <p:cNvSpPr/>
          <p:nvPr/>
        </p:nvSpPr>
        <p:spPr>
          <a:xfrm>
            <a:off x="7762813" y="212723"/>
            <a:ext cx="319025" cy="428675"/>
          </a:xfrm>
          <a:custGeom>
            <a:avLst/>
            <a:gdLst/>
            <a:ahLst/>
            <a:cxnLst/>
            <a:rect l="l" t="t" r="r" b="b"/>
            <a:pathLst>
              <a:path w="319025" h="428675" extrusionOk="0">
                <a:moveTo>
                  <a:pt x="263716" y="418421"/>
                </a:moveTo>
                <a:cubicBezTo>
                  <a:pt x="266021" y="418421"/>
                  <a:pt x="268037" y="420437"/>
                  <a:pt x="270342" y="421301"/>
                </a:cubicBezTo>
                <a:cubicBezTo>
                  <a:pt x="268902" y="423606"/>
                  <a:pt x="267461" y="427639"/>
                  <a:pt x="265733" y="427927"/>
                </a:cubicBezTo>
                <a:cubicBezTo>
                  <a:pt x="256514" y="428791"/>
                  <a:pt x="247297" y="428791"/>
                  <a:pt x="238367" y="428503"/>
                </a:cubicBezTo>
                <a:cubicBezTo>
                  <a:pt x="236350" y="428215"/>
                  <a:pt x="234910" y="425047"/>
                  <a:pt x="232317" y="422454"/>
                </a:cubicBezTo>
                <a:cubicBezTo>
                  <a:pt x="235486" y="421014"/>
                  <a:pt x="237502" y="418997"/>
                  <a:pt x="239807" y="418997"/>
                </a:cubicBezTo>
                <a:cubicBezTo>
                  <a:pt x="247585" y="418421"/>
                  <a:pt x="255651" y="418133"/>
                  <a:pt x="263716" y="418421"/>
                </a:cubicBezTo>
                <a:close/>
                <a:moveTo>
                  <a:pt x="29519" y="413523"/>
                </a:moveTo>
                <a:cubicBezTo>
                  <a:pt x="43058" y="412947"/>
                  <a:pt x="52852" y="418997"/>
                  <a:pt x="63222" y="421301"/>
                </a:cubicBezTo>
                <a:cubicBezTo>
                  <a:pt x="63222" y="422741"/>
                  <a:pt x="63510" y="424182"/>
                  <a:pt x="63510" y="425623"/>
                </a:cubicBezTo>
                <a:cubicBezTo>
                  <a:pt x="60918" y="426775"/>
                  <a:pt x="58037" y="429079"/>
                  <a:pt x="56309" y="428503"/>
                </a:cubicBezTo>
                <a:cubicBezTo>
                  <a:pt x="47378" y="425623"/>
                  <a:pt x="37008" y="425047"/>
                  <a:pt x="29519" y="413523"/>
                </a:cubicBezTo>
                <a:close/>
                <a:moveTo>
                  <a:pt x="108736" y="403153"/>
                </a:moveTo>
                <a:cubicBezTo>
                  <a:pt x="113346" y="405170"/>
                  <a:pt x="113634" y="410066"/>
                  <a:pt x="110177" y="412371"/>
                </a:cubicBezTo>
                <a:cubicBezTo>
                  <a:pt x="102687" y="417556"/>
                  <a:pt x="94045" y="421589"/>
                  <a:pt x="85979" y="425622"/>
                </a:cubicBezTo>
                <a:cubicBezTo>
                  <a:pt x="85403" y="425910"/>
                  <a:pt x="82235" y="423605"/>
                  <a:pt x="82235" y="422741"/>
                </a:cubicBezTo>
                <a:cubicBezTo>
                  <a:pt x="82235" y="420725"/>
                  <a:pt x="83387" y="418420"/>
                  <a:pt x="84827" y="417268"/>
                </a:cubicBezTo>
                <a:cubicBezTo>
                  <a:pt x="92317" y="412659"/>
                  <a:pt x="100383" y="408050"/>
                  <a:pt x="108736" y="403153"/>
                </a:cubicBezTo>
                <a:close/>
                <a:moveTo>
                  <a:pt x="194581" y="387310"/>
                </a:moveTo>
                <a:cubicBezTo>
                  <a:pt x="195445" y="387598"/>
                  <a:pt x="197173" y="388174"/>
                  <a:pt x="198326" y="389327"/>
                </a:cubicBezTo>
                <a:cubicBezTo>
                  <a:pt x="204375" y="395088"/>
                  <a:pt x="210424" y="401137"/>
                  <a:pt x="216185" y="407474"/>
                </a:cubicBezTo>
                <a:cubicBezTo>
                  <a:pt x="217626" y="409203"/>
                  <a:pt x="217050" y="412948"/>
                  <a:pt x="217050" y="415540"/>
                </a:cubicBezTo>
                <a:cubicBezTo>
                  <a:pt x="214169" y="415252"/>
                  <a:pt x="210424" y="416116"/>
                  <a:pt x="208696" y="414676"/>
                </a:cubicBezTo>
                <a:cubicBezTo>
                  <a:pt x="202359" y="409203"/>
                  <a:pt x="196309" y="403154"/>
                  <a:pt x="190836" y="396816"/>
                </a:cubicBezTo>
                <a:cubicBezTo>
                  <a:pt x="187667" y="393071"/>
                  <a:pt x="189684" y="387598"/>
                  <a:pt x="194581" y="387310"/>
                </a:cubicBezTo>
                <a:close/>
                <a:moveTo>
                  <a:pt x="308943" y="384141"/>
                </a:moveTo>
                <a:cubicBezTo>
                  <a:pt x="309519" y="386446"/>
                  <a:pt x="311247" y="389614"/>
                  <a:pt x="310383" y="391343"/>
                </a:cubicBezTo>
                <a:cubicBezTo>
                  <a:pt x="306062" y="401137"/>
                  <a:pt x="300589" y="410643"/>
                  <a:pt x="290219" y="415253"/>
                </a:cubicBezTo>
                <a:cubicBezTo>
                  <a:pt x="285610" y="412660"/>
                  <a:pt x="284745" y="409779"/>
                  <a:pt x="287338" y="406034"/>
                </a:cubicBezTo>
                <a:cubicBezTo>
                  <a:pt x="292235" y="399121"/>
                  <a:pt x="297132" y="392495"/>
                  <a:pt x="302317" y="386158"/>
                </a:cubicBezTo>
                <a:cubicBezTo>
                  <a:pt x="303469" y="384717"/>
                  <a:pt x="306638" y="384717"/>
                  <a:pt x="308943" y="384141"/>
                </a:cubicBezTo>
                <a:close/>
                <a:moveTo>
                  <a:pt x="8202" y="369449"/>
                </a:moveTo>
                <a:cubicBezTo>
                  <a:pt x="11371" y="380971"/>
                  <a:pt x="18573" y="389902"/>
                  <a:pt x="20301" y="403441"/>
                </a:cubicBezTo>
                <a:cubicBezTo>
                  <a:pt x="7914" y="398544"/>
                  <a:pt x="7050" y="388462"/>
                  <a:pt x="3017" y="380396"/>
                </a:cubicBezTo>
                <a:cubicBezTo>
                  <a:pt x="1289" y="376651"/>
                  <a:pt x="713" y="372906"/>
                  <a:pt x="8202" y="369449"/>
                </a:cubicBezTo>
                <a:close/>
                <a:moveTo>
                  <a:pt x="128902" y="357351"/>
                </a:moveTo>
                <a:cubicBezTo>
                  <a:pt x="131207" y="358215"/>
                  <a:pt x="132359" y="363113"/>
                  <a:pt x="134375" y="366281"/>
                </a:cubicBezTo>
                <a:cubicBezTo>
                  <a:pt x="131783" y="374347"/>
                  <a:pt x="129766" y="381549"/>
                  <a:pt x="127174" y="388463"/>
                </a:cubicBezTo>
                <a:cubicBezTo>
                  <a:pt x="126597" y="389903"/>
                  <a:pt x="122853" y="390479"/>
                  <a:pt x="120836" y="391343"/>
                </a:cubicBezTo>
                <a:cubicBezTo>
                  <a:pt x="119972" y="389039"/>
                  <a:pt x="118244" y="386734"/>
                  <a:pt x="118531" y="384717"/>
                </a:cubicBezTo>
                <a:cubicBezTo>
                  <a:pt x="119396" y="378092"/>
                  <a:pt x="121412" y="371755"/>
                  <a:pt x="122564" y="365129"/>
                </a:cubicBezTo>
                <a:cubicBezTo>
                  <a:pt x="123141" y="361096"/>
                  <a:pt x="123717" y="356199"/>
                  <a:pt x="128902" y="357351"/>
                </a:cubicBezTo>
                <a:close/>
                <a:moveTo>
                  <a:pt x="157420" y="346404"/>
                </a:moveTo>
                <a:cubicBezTo>
                  <a:pt x="164046" y="353318"/>
                  <a:pt x="171536" y="360232"/>
                  <a:pt x="178161" y="368009"/>
                </a:cubicBezTo>
                <a:cubicBezTo>
                  <a:pt x="181906" y="372330"/>
                  <a:pt x="179889" y="375499"/>
                  <a:pt x="173264" y="378092"/>
                </a:cubicBezTo>
                <a:cubicBezTo>
                  <a:pt x="166350" y="370602"/>
                  <a:pt x="159725" y="363688"/>
                  <a:pt x="153099" y="356199"/>
                </a:cubicBezTo>
                <a:cubicBezTo>
                  <a:pt x="149642" y="352166"/>
                  <a:pt x="150506" y="348997"/>
                  <a:pt x="157420" y="346404"/>
                </a:cubicBezTo>
                <a:close/>
                <a:moveTo>
                  <a:pt x="305486" y="329984"/>
                </a:moveTo>
                <a:cubicBezTo>
                  <a:pt x="307790" y="331424"/>
                  <a:pt x="311535" y="332577"/>
                  <a:pt x="312399" y="334593"/>
                </a:cubicBezTo>
                <a:cubicBezTo>
                  <a:pt x="314992" y="342082"/>
                  <a:pt x="316432" y="349861"/>
                  <a:pt x="319025" y="359079"/>
                </a:cubicBezTo>
                <a:cubicBezTo>
                  <a:pt x="317297" y="360807"/>
                  <a:pt x="315280" y="364552"/>
                  <a:pt x="312976" y="365128"/>
                </a:cubicBezTo>
                <a:cubicBezTo>
                  <a:pt x="308366" y="366280"/>
                  <a:pt x="307503" y="362247"/>
                  <a:pt x="306926" y="358503"/>
                </a:cubicBezTo>
                <a:cubicBezTo>
                  <a:pt x="305774" y="351589"/>
                  <a:pt x="303757" y="344675"/>
                  <a:pt x="302893" y="337762"/>
                </a:cubicBezTo>
                <a:cubicBezTo>
                  <a:pt x="302605" y="335169"/>
                  <a:pt x="304333" y="332577"/>
                  <a:pt x="305486" y="329984"/>
                </a:cubicBezTo>
                <a:close/>
                <a:moveTo>
                  <a:pt x="5609" y="318462"/>
                </a:moveTo>
                <a:cubicBezTo>
                  <a:pt x="12811" y="327104"/>
                  <a:pt x="9354" y="337186"/>
                  <a:pt x="9066" y="346404"/>
                </a:cubicBezTo>
                <a:cubicBezTo>
                  <a:pt x="9066" y="348421"/>
                  <a:pt x="5897" y="350437"/>
                  <a:pt x="3592" y="353030"/>
                </a:cubicBezTo>
                <a:cubicBezTo>
                  <a:pt x="-1881" y="339202"/>
                  <a:pt x="-1016" y="325376"/>
                  <a:pt x="5609" y="318462"/>
                </a:cubicBezTo>
                <a:close/>
                <a:moveTo>
                  <a:pt x="128613" y="318462"/>
                </a:moveTo>
                <a:cubicBezTo>
                  <a:pt x="136103" y="320766"/>
                  <a:pt x="139272" y="326816"/>
                  <a:pt x="142440" y="334882"/>
                </a:cubicBezTo>
                <a:cubicBezTo>
                  <a:pt x="136103" y="337186"/>
                  <a:pt x="131206" y="338915"/>
                  <a:pt x="126885" y="340355"/>
                </a:cubicBezTo>
                <a:cubicBezTo>
                  <a:pt x="119971" y="334306"/>
                  <a:pt x="122275" y="327680"/>
                  <a:pt x="123428" y="321342"/>
                </a:cubicBezTo>
                <a:cubicBezTo>
                  <a:pt x="123716" y="319902"/>
                  <a:pt x="127173" y="318173"/>
                  <a:pt x="128613" y="318462"/>
                </a:cubicBezTo>
                <a:close/>
                <a:moveTo>
                  <a:pt x="274951" y="288791"/>
                </a:moveTo>
                <a:cubicBezTo>
                  <a:pt x="281865" y="295128"/>
                  <a:pt x="288202" y="302042"/>
                  <a:pt x="294539" y="308955"/>
                </a:cubicBezTo>
                <a:cubicBezTo>
                  <a:pt x="295692" y="310108"/>
                  <a:pt x="295404" y="312988"/>
                  <a:pt x="294828" y="315005"/>
                </a:cubicBezTo>
                <a:cubicBezTo>
                  <a:pt x="294251" y="315869"/>
                  <a:pt x="292235" y="316733"/>
                  <a:pt x="291083" y="317597"/>
                </a:cubicBezTo>
                <a:cubicBezTo>
                  <a:pt x="289354" y="316733"/>
                  <a:pt x="287914" y="316445"/>
                  <a:pt x="287050" y="315581"/>
                </a:cubicBezTo>
                <a:cubicBezTo>
                  <a:pt x="280713" y="309243"/>
                  <a:pt x="274375" y="303194"/>
                  <a:pt x="268614" y="296281"/>
                </a:cubicBezTo>
                <a:cubicBezTo>
                  <a:pt x="267461" y="294840"/>
                  <a:pt x="267174" y="290807"/>
                  <a:pt x="268326" y="289367"/>
                </a:cubicBezTo>
                <a:cubicBezTo>
                  <a:pt x="269190" y="288215"/>
                  <a:pt x="273799" y="287639"/>
                  <a:pt x="274951" y="288791"/>
                </a:cubicBezTo>
                <a:close/>
                <a:moveTo>
                  <a:pt x="4746" y="266610"/>
                </a:moveTo>
                <a:cubicBezTo>
                  <a:pt x="11659" y="275828"/>
                  <a:pt x="11659" y="291096"/>
                  <a:pt x="4746" y="299738"/>
                </a:cubicBezTo>
                <a:cubicBezTo>
                  <a:pt x="-1304" y="291672"/>
                  <a:pt x="-1304" y="274388"/>
                  <a:pt x="4746" y="266610"/>
                </a:cubicBezTo>
                <a:close/>
                <a:moveTo>
                  <a:pt x="260260" y="253359"/>
                </a:moveTo>
                <a:cubicBezTo>
                  <a:pt x="254787" y="263441"/>
                  <a:pt x="254787" y="263441"/>
                  <a:pt x="256516" y="273812"/>
                </a:cubicBezTo>
                <a:cubicBezTo>
                  <a:pt x="247585" y="276116"/>
                  <a:pt x="247585" y="276116"/>
                  <a:pt x="238367" y="261425"/>
                </a:cubicBezTo>
                <a:cubicBezTo>
                  <a:pt x="244416" y="256528"/>
                  <a:pt x="249025" y="249038"/>
                  <a:pt x="260260" y="253359"/>
                </a:cubicBezTo>
                <a:close/>
                <a:moveTo>
                  <a:pt x="296845" y="215047"/>
                </a:moveTo>
                <a:cubicBezTo>
                  <a:pt x="292235" y="227145"/>
                  <a:pt x="285610" y="235211"/>
                  <a:pt x="277544" y="241836"/>
                </a:cubicBezTo>
                <a:cubicBezTo>
                  <a:pt x="276391" y="242700"/>
                  <a:pt x="272935" y="242412"/>
                  <a:pt x="271782" y="241548"/>
                </a:cubicBezTo>
                <a:cubicBezTo>
                  <a:pt x="270630" y="240396"/>
                  <a:pt x="270054" y="236939"/>
                  <a:pt x="270630" y="236075"/>
                </a:cubicBezTo>
                <a:cubicBezTo>
                  <a:pt x="275815" y="228873"/>
                  <a:pt x="281289" y="221960"/>
                  <a:pt x="287339" y="215334"/>
                </a:cubicBezTo>
                <a:cubicBezTo>
                  <a:pt x="288779" y="213894"/>
                  <a:pt x="292524" y="215047"/>
                  <a:pt x="296845" y="215047"/>
                </a:cubicBezTo>
                <a:close/>
                <a:moveTo>
                  <a:pt x="3593" y="213606"/>
                </a:moveTo>
                <a:cubicBezTo>
                  <a:pt x="11371" y="222248"/>
                  <a:pt x="11659" y="238379"/>
                  <a:pt x="5034" y="247598"/>
                </a:cubicBezTo>
                <a:cubicBezTo>
                  <a:pt x="-728" y="241260"/>
                  <a:pt x="-1304" y="227145"/>
                  <a:pt x="3593" y="213606"/>
                </a:cubicBezTo>
                <a:close/>
                <a:moveTo>
                  <a:pt x="311247" y="165787"/>
                </a:moveTo>
                <a:cubicBezTo>
                  <a:pt x="312688" y="167516"/>
                  <a:pt x="314416" y="169820"/>
                  <a:pt x="315569" y="171548"/>
                </a:cubicBezTo>
                <a:cubicBezTo>
                  <a:pt x="312688" y="180478"/>
                  <a:pt x="310383" y="188256"/>
                  <a:pt x="307503" y="195746"/>
                </a:cubicBezTo>
                <a:cubicBezTo>
                  <a:pt x="306638" y="197474"/>
                  <a:pt x="303470" y="198338"/>
                  <a:pt x="301453" y="199779"/>
                </a:cubicBezTo>
                <a:cubicBezTo>
                  <a:pt x="300301" y="197186"/>
                  <a:pt x="297996" y="194305"/>
                  <a:pt x="298572" y="192289"/>
                </a:cubicBezTo>
                <a:cubicBezTo>
                  <a:pt x="300012" y="185087"/>
                  <a:pt x="302317" y="177598"/>
                  <a:pt x="304910" y="170684"/>
                </a:cubicBezTo>
                <a:cubicBezTo>
                  <a:pt x="305774" y="168380"/>
                  <a:pt x="309231" y="167227"/>
                  <a:pt x="311247" y="165787"/>
                </a:cubicBezTo>
                <a:close/>
                <a:moveTo>
                  <a:pt x="1289" y="163482"/>
                </a:moveTo>
                <a:cubicBezTo>
                  <a:pt x="8778" y="162618"/>
                  <a:pt x="9930" y="166651"/>
                  <a:pt x="9354" y="170684"/>
                </a:cubicBezTo>
                <a:cubicBezTo>
                  <a:pt x="8202" y="178750"/>
                  <a:pt x="13387" y="188544"/>
                  <a:pt x="2729" y="197474"/>
                </a:cubicBezTo>
                <a:cubicBezTo>
                  <a:pt x="-1016" y="184223"/>
                  <a:pt x="713" y="173852"/>
                  <a:pt x="1289" y="163482"/>
                </a:cubicBezTo>
                <a:close/>
                <a:moveTo>
                  <a:pt x="173551" y="146198"/>
                </a:moveTo>
                <a:cubicBezTo>
                  <a:pt x="173551" y="146198"/>
                  <a:pt x="173551" y="146486"/>
                  <a:pt x="173551" y="146486"/>
                </a:cubicBezTo>
                <a:cubicBezTo>
                  <a:pt x="177008" y="146486"/>
                  <a:pt x="180753" y="145910"/>
                  <a:pt x="184210" y="146774"/>
                </a:cubicBezTo>
                <a:cubicBezTo>
                  <a:pt x="185938" y="147062"/>
                  <a:pt x="188243" y="149367"/>
                  <a:pt x="188243" y="150807"/>
                </a:cubicBezTo>
                <a:cubicBezTo>
                  <a:pt x="188243" y="152536"/>
                  <a:pt x="186226" y="155704"/>
                  <a:pt x="185074" y="155704"/>
                </a:cubicBezTo>
                <a:cubicBezTo>
                  <a:pt x="177297" y="156280"/>
                  <a:pt x="169231" y="156569"/>
                  <a:pt x="161453" y="155993"/>
                </a:cubicBezTo>
                <a:cubicBezTo>
                  <a:pt x="160013" y="155993"/>
                  <a:pt x="157996" y="152824"/>
                  <a:pt x="157996" y="151384"/>
                </a:cubicBezTo>
                <a:cubicBezTo>
                  <a:pt x="157996" y="149943"/>
                  <a:pt x="160013" y="147351"/>
                  <a:pt x="161741" y="147062"/>
                </a:cubicBezTo>
                <a:cubicBezTo>
                  <a:pt x="165486" y="146198"/>
                  <a:pt x="169518" y="146486"/>
                  <a:pt x="173551" y="146198"/>
                </a:cubicBezTo>
                <a:close/>
                <a:moveTo>
                  <a:pt x="139848" y="128051"/>
                </a:moveTo>
                <a:cubicBezTo>
                  <a:pt x="141864" y="128627"/>
                  <a:pt x="145033" y="130643"/>
                  <a:pt x="145321" y="132371"/>
                </a:cubicBezTo>
                <a:cubicBezTo>
                  <a:pt x="145609" y="134100"/>
                  <a:pt x="143016" y="136693"/>
                  <a:pt x="141000" y="137844"/>
                </a:cubicBezTo>
                <a:cubicBezTo>
                  <a:pt x="138984" y="138997"/>
                  <a:pt x="136103" y="138997"/>
                  <a:pt x="133798" y="139573"/>
                </a:cubicBezTo>
                <a:cubicBezTo>
                  <a:pt x="133510" y="141301"/>
                  <a:pt x="133222" y="142453"/>
                  <a:pt x="132934" y="143894"/>
                </a:cubicBezTo>
                <a:cubicBezTo>
                  <a:pt x="135815" y="144758"/>
                  <a:pt x="138984" y="145334"/>
                  <a:pt x="141576" y="146775"/>
                </a:cubicBezTo>
                <a:cubicBezTo>
                  <a:pt x="143305" y="147639"/>
                  <a:pt x="145897" y="150232"/>
                  <a:pt x="145609" y="151095"/>
                </a:cubicBezTo>
                <a:cubicBezTo>
                  <a:pt x="144745" y="153112"/>
                  <a:pt x="143016" y="155993"/>
                  <a:pt x="140712" y="156569"/>
                </a:cubicBezTo>
                <a:cubicBezTo>
                  <a:pt x="128325" y="160601"/>
                  <a:pt x="122276" y="155993"/>
                  <a:pt x="122276" y="142742"/>
                </a:cubicBezTo>
                <a:cubicBezTo>
                  <a:pt x="122276" y="128627"/>
                  <a:pt x="126309" y="125170"/>
                  <a:pt x="139848" y="128051"/>
                </a:cubicBezTo>
                <a:close/>
                <a:moveTo>
                  <a:pt x="163469" y="128050"/>
                </a:moveTo>
                <a:cubicBezTo>
                  <a:pt x="170095" y="127474"/>
                  <a:pt x="176720" y="127474"/>
                  <a:pt x="183346" y="128339"/>
                </a:cubicBezTo>
                <a:cubicBezTo>
                  <a:pt x="185362" y="128627"/>
                  <a:pt x="186802" y="131507"/>
                  <a:pt x="188819" y="133236"/>
                </a:cubicBezTo>
                <a:cubicBezTo>
                  <a:pt x="186802" y="134964"/>
                  <a:pt x="185074" y="137556"/>
                  <a:pt x="182481" y="138421"/>
                </a:cubicBezTo>
                <a:cubicBezTo>
                  <a:pt x="179601" y="139285"/>
                  <a:pt x="176144" y="138709"/>
                  <a:pt x="173264" y="138421"/>
                </a:cubicBezTo>
                <a:cubicBezTo>
                  <a:pt x="170095" y="138421"/>
                  <a:pt x="166926" y="139285"/>
                  <a:pt x="164045" y="138133"/>
                </a:cubicBezTo>
                <a:cubicBezTo>
                  <a:pt x="161741" y="137269"/>
                  <a:pt x="160013" y="134676"/>
                  <a:pt x="157996" y="132660"/>
                </a:cubicBezTo>
                <a:cubicBezTo>
                  <a:pt x="159725" y="131220"/>
                  <a:pt x="161453" y="128339"/>
                  <a:pt x="163469" y="128050"/>
                </a:cubicBezTo>
                <a:close/>
                <a:moveTo>
                  <a:pt x="312112" y="111631"/>
                </a:moveTo>
                <a:cubicBezTo>
                  <a:pt x="317873" y="122290"/>
                  <a:pt x="319025" y="132948"/>
                  <a:pt x="317585" y="144183"/>
                </a:cubicBezTo>
                <a:cubicBezTo>
                  <a:pt x="317297" y="145911"/>
                  <a:pt x="314992" y="147639"/>
                  <a:pt x="313264" y="148504"/>
                </a:cubicBezTo>
                <a:cubicBezTo>
                  <a:pt x="312112" y="148792"/>
                  <a:pt x="309231" y="147351"/>
                  <a:pt x="308943" y="146487"/>
                </a:cubicBezTo>
                <a:cubicBezTo>
                  <a:pt x="306926" y="135828"/>
                  <a:pt x="304046" y="124882"/>
                  <a:pt x="307790" y="114224"/>
                </a:cubicBezTo>
                <a:cubicBezTo>
                  <a:pt x="307790" y="113359"/>
                  <a:pt x="309231" y="113359"/>
                  <a:pt x="312112" y="111631"/>
                </a:cubicBezTo>
                <a:close/>
                <a:moveTo>
                  <a:pt x="4169" y="110190"/>
                </a:moveTo>
                <a:cubicBezTo>
                  <a:pt x="12234" y="118832"/>
                  <a:pt x="8777" y="128626"/>
                  <a:pt x="8777" y="138132"/>
                </a:cubicBezTo>
                <a:cubicBezTo>
                  <a:pt x="8777" y="140149"/>
                  <a:pt x="5609" y="142165"/>
                  <a:pt x="2440" y="143606"/>
                </a:cubicBezTo>
                <a:cubicBezTo>
                  <a:pt x="712" y="131795"/>
                  <a:pt x="-1305" y="120849"/>
                  <a:pt x="4169" y="110190"/>
                </a:cubicBezTo>
                <a:close/>
                <a:moveTo>
                  <a:pt x="291082" y="61795"/>
                </a:moveTo>
                <a:cubicBezTo>
                  <a:pt x="301453" y="71013"/>
                  <a:pt x="305198" y="81383"/>
                  <a:pt x="308079" y="92042"/>
                </a:cubicBezTo>
                <a:cubicBezTo>
                  <a:pt x="308366" y="93482"/>
                  <a:pt x="306350" y="96075"/>
                  <a:pt x="304910" y="96939"/>
                </a:cubicBezTo>
                <a:cubicBezTo>
                  <a:pt x="304046" y="97515"/>
                  <a:pt x="300877" y="96651"/>
                  <a:pt x="300301" y="95786"/>
                </a:cubicBezTo>
                <a:cubicBezTo>
                  <a:pt x="295691" y="87145"/>
                  <a:pt x="291371" y="78214"/>
                  <a:pt x="287338" y="69285"/>
                </a:cubicBezTo>
                <a:cubicBezTo>
                  <a:pt x="287049" y="68132"/>
                  <a:pt x="289066" y="65828"/>
                  <a:pt x="291082" y="61795"/>
                </a:cubicBezTo>
                <a:close/>
                <a:moveTo>
                  <a:pt x="2153" y="56322"/>
                </a:moveTo>
                <a:cubicBezTo>
                  <a:pt x="11659" y="64388"/>
                  <a:pt x="11659" y="82247"/>
                  <a:pt x="3017" y="91178"/>
                </a:cubicBezTo>
                <a:cubicBezTo>
                  <a:pt x="-440" y="79943"/>
                  <a:pt x="-440" y="68997"/>
                  <a:pt x="2153" y="56322"/>
                </a:cubicBezTo>
                <a:close/>
                <a:moveTo>
                  <a:pt x="175709" y="31836"/>
                </a:moveTo>
                <a:lnTo>
                  <a:pt x="177147" y="32125"/>
                </a:lnTo>
                <a:lnTo>
                  <a:pt x="178737" y="32125"/>
                </a:lnTo>
                <a:lnTo>
                  <a:pt x="178737" y="32444"/>
                </a:lnTo>
                <a:lnTo>
                  <a:pt x="225185" y="41774"/>
                </a:lnTo>
                <a:cubicBezTo>
                  <a:pt x="239660" y="49264"/>
                  <a:pt x="252190" y="60643"/>
                  <a:pt x="262993" y="75046"/>
                </a:cubicBezTo>
                <a:cubicBezTo>
                  <a:pt x="292375" y="113935"/>
                  <a:pt x="291511" y="173277"/>
                  <a:pt x="261265" y="211589"/>
                </a:cubicBezTo>
                <a:cubicBezTo>
                  <a:pt x="253775" y="221096"/>
                  <a:pt x="245493" y="229594"/>
                  <a:pt x="235951" y="236183"/>
                </a:cubicBezTo>
                <a:lnTo>
                  <a:pt x="205845" y="248219"/>
                </a:lnTo>
                <a:lnTo>
                  <a:pt x="206104" y="249327"/>
                </a:lnTo>
                <a:cubicBezTo>
                  <a:pt x="204375" y="250478"/>
                  <a:pt x="202647" y="251919"/>
                  <a:pt x="200342" y="253359"/>
                </a:cubicBezTo>
                <a:cubicBezTo>
                  <a:pt x="219931" y="273812"/>
                  <a:pt x="239231" y="294265"/>
                  <a:pt x="258820" y="314718"/>
                </a:cubicBezTo>
                <a:cubicBezTo>
                  <a:pt x="265445" y="321919"/>
                  <a:pt x="272646" y="328833"/>
                  <a:pt x="278696" y="336322"/>
                </a:cubicBezTo>
                <a:cubicBezTo>
                  <a:pt x="296268" y="357351"/>
                  <a:pt x="285898" y="390767"/>
                  <a:pt x="259396" y="397968"/>
                </a:cubicBezTo>
                <a:cubicBezTo>
                  <a:pt x="246433" y="401425"/>
                  <a:pt x="235487" y="397968"/>
                  <a:pt x="226268" y="388750"/>
                </a:cubicBezTo>
                <a:cubicBezTo>
                  <a:pt x="212729" y="375211"/>
                  <a:pt x="199478" y="361096"/>
                  <a:pt x="186227" y="347269"/>
                </a:cubicBezTo>
                <a:cubicBezTo>
                  <a:pt x="163758" y="323647"/>
                  <a:pt x="141288" y="299738"/>
                  <a:pt x="118820" y="276117"/>
                </a:cubicBezTo>
                <a:cubicBezTo>
                  <a:pt x="118243" y="275252"/>
                  <a:pt x="117379" y="274100"/>
                  <a:pt x="116803" y="272947"/>
                </a:cubicBezTo>
                <a:cubicBezTo>
                  <a:pt x="121700" y="247886"/>
                  <a:pt x="118531" y="222536"/>
                  <a:pt x="119396" y="197186"/>
                </a:cubicBezTo>
                <a:cubicBezTo>
                  <a:pt x="119683" y="190561"/>
                  <a:pt x="119396" y="183935"/>
                  <a:pt x="119396" y="177310"/>
                </a:cubicBezTo>
                <a:cubicBezTo>
                  <a:pt x="137831" y="177021"/>
                  <a:pt x="155979" y="176445"/>
                  <a:pt x="174416" y="176734"/>
                </a:cubicBezTo>
                <a:lnTo>
                  <a:pt x="199622" y="170818"/>
                </a:lnTo>
                <a:lnTo>
                  <a:pt x="199619" y="170108"/>
                </a:lnTo>
                <a:cubicBezTo>
                  <a:pt x="203363" y="163194"/>
                  <a:pt x="208837" y="156569"/>
                  <a:pt x="210565" y="149079"/>
                </a:cubicBezTo>
                <a:cubicBezTo>
                  <a:pt x="213014" y="137556"/>
                  <a:pt x="210781" y="127834"/>
                  <a:pt x="204696" y="120668"/>
                </a:cubicBezTo>
                <a:lnTo>
                  <a:pt x="176349" y="107886"/>
                </a:lnTo>
                <a:lnTo>
                  <a:pt x="114210" y="107886"/>
                </a:lnTo>
                <a:cubicBezTo>
                  <a:pt x="114210" y="82536"/>
                  <a:pt x="114210" y="57475"/>
                  <a:pt x="114210" y="32125"/>
                </a:cubicBezTo>
                <a:lnTo>
                  <a:pt x="175709" y="32125"/>
                </a:lnTo>
                <a:close/>
                <a:moveTo>
                  <a:pt x="66967" y="31548"/>
                </a:moveTo>
                <a:cubicBezTo>
                  <a:pt x="82523" y="30972"/>
                  <a:pt x="98366" y="31836"/>
                  <a:pt x="113922" y="31836"/>
                </a:cubicBezTo>
                <a:cubicBezTo>
                  <a:pt x="113922" y="57186"/>
                  <a:pt x="113922" y="82248"/>
                  <a:pt x="113922" y="107597"/>
                </a:cubicBezTo>
                <a:cubicBezTo>
                  <a:pt x="110465" y="108173"/>
                  <a:pt x="107296" y="108749"/>
                  <a:pt x="102687" y="109614"/>
                </a:cubicBezTo>
                <a:cubicBezTo>
                  <a:pt x="102687" y="121137"/>
                  <a:pt x="102687" y="132083"/>
                  <a:pt x="102687" y="143317"/>
                </a:cubicBezTo>
                <a:cubicBezTo>
                  <a:pt x="102687" y="154264"/>
                  <a:pt x="102687" y="165211"/>
                  <a:pt x="102687" y="175869"/>
                </a:cubicBezTo>
                <a:cubicBezTo>
                  <a:pt x="109600" y="176445"/>
                  <a:pt x="114209" y="176733"/>
                  <a:pt x="119106" y="177310"/>
                </a:cubicBezTo>
                <a:cubicBezTo>
                  <a:pt x="119106" y="183935"/>
                  <a:pt x="119395" y="190561"/>
                  <a:pt x="119106" y="197186"/>
                </a:cubicBezTo>
                <a:cubicBezTo>
                  <a:pt x="118531" y="222536"/>
                  <a:pt x="121699" y="247885"/>
                  <a:pt x="116802" y="272947"/>
                </a:cubicBezTo>
                <a:cubicBezTo>
                  <a:pt x="112769" y="269778"/>
                  <a:pt x="108737" y="266322"/>
                  <a:pt x="102975" y="261713"/>
                </a:cubicBezTo>
                <a:cubicBezTo>
                  <a:pt x="102975" y="268050"/>
                  <a:pt x="102975" y="272371"/>
                  <a:pt x="102975" y="276692"/>
                </a:cubicBezTo>
                <a:cubicBezTo>
                  <a:pt x="102975" y="304058"/>
                  <a:pt x="102687" y="331424"/>
                  <a:pt x="102975" y="358791"/>
                </a:cubicBezTo>
                <a:cubicBezTo>
                  <a:pt x="102975" y="374346"/>
                  <a:pt x="95485" y="385581"/>
                  <a:pt x="83386" y="393359"/>
                </a:cubicBezTo>
                <a:cubicBezTo>
                  <a:pt x="60342" y="408626"/>
                  <a:pt x="32975" y="389037"/>
                  <a:pt x="30959" y="363976"/>
                </a:cubicBezTo>
                <a:cubicBezTo>
                  <a:pt x="30670" y="361383"/>
                  <a:pt x="30959" y="358503"/>
                  <a:pt x="30959" y="355910"/>
                </a:cubicBezTo>
                <a:cubicBezTo>
                  <a:pt x="30959" y="262289"/>
                  <a:pt x="30959" y="168379"/>
                  <a:pt x="30959" y="74758"/>
                </a:cubicBezTo>
                <a:cubicBezTo>
                  <a:pt x="30959" y="66116"/>
                  <a:pt x="31535" y="57762"/>
                  <a:pt x="36144" y="50272"/>
                </a:cubicBezTo>
                <a:cubicBezTo>
                  <a:pt x="43345" y="38750"/>
                  <a:pt x="53716" y="32124"/>
                  <a:pt x="66967" y="31548"/>
                </a:cubicBezTo>
                <a:close/>
                <a:moveTo>
                  <a:pt x="259396" y="26939"/>
                </a:moveTo>
                <a:cubicBezTo>
                  <a:pt x="266598" y="32412"/>
                  <a:pt x="273223" y="38174"/>
                  <a:pt x="279560" y="44510"/>
                </a:cubicBezTo>
                <a:cubicBezTo>
                  <a:pt x="280713" y="45663"/>
                  <a:pt x="279560" y="49120"/>
                  <a:pt x="279560" y="51712"/>
                </a:cubicBezTo>
                <a:cubicBezTo>
                  <a:pt x="276968" y="51712"/>
                  <a:pt x="273799" y="52576"/>
                  <a:pt x="272359" y="51424"/>
                </a:cubicBezTo>
                <a:cubicBezTo>
                  <a:pt x="265157" y="45087"/>
                  <a:pt x="258532" y="38461"/>
                  <a:pt x="249025" y="29532"/>
                </a:cubicBezTo>
                <a:cubicBezTo>
                  <a:pt x="254499" y="28091"/>
                  <a:pt x="258243" y="26075"/>
                  <a:pt x="259396" y="26939"/>
                </a:cubicBezTo>
                <a:close/>
                <a:moveTo>
                  <a:pt x="27791" y="14553"/>
                </a:moveTo>
                <a:cubicBezTo>
                  <a:pt x="28655" y="13689"/>
                  <a:pt x="31536" y="14841"/>
                  <a:pt x="33552" y="15129"/>
                </a:cubicBezTo>
                <a:cubicBezTo>
                  <a:pt x="33264" y="17146"/>
                  <a:pt x="33840" y="19738"/>
                  <a:pt x="32688" y="21179"/>
                </a:cubicBezTo>
                <a:cubicBezTo>
                  <a:pt x="26639" y="27804"/>
                  <a:pt x="20013" y="34429"/>
                  <a:pt x="11947" y="42783"/>
                </a:cubicBezTo>
                <a:cubicBezTo>
                  <a:pt x="10795" y="39327"/>
                  <a:pt x="9066" y="36446"/>
                  <a:pt x="9930" y="35581"/>
                </a:cubicBezTo>
                <a:cubicBezTo>
                  <a:pt x="15692" y="28380"/>
                  <a:pt x="21453" y="21466"/>
                  <a:pt x="27791" y="14553"/>
                </a:cubicBezTo>
                <a:close/>
                <a:moveTo>
                  <a:pt x="211865" y="3318"/>
                </a:moveTo>
                <a:cubicBezTo>
                  <a:pt x="220507" y="6487"/>
                  <a:pt x="228861" y="9367"/>
                  <a:pt x="236927" y="13112"/>
                </a:cubicBezTo>
                <a:cubicBezTo>
                  <a:pt x="238367" y="13688"/>
                  <a:pt x="239519" y="18009"/>
                  <a:pt x="238655" y="19450"/>
                </a:cubicBezTo>
                <a:cubicBezTo>
                  <a:pt x="237791" y="20890"/>
                  <a:pt x="234046" y="22042"/>
                  <a:pt x="232030" y="21466"/>
                </a:cubicBezTo>
                <a:cubicBezTo>
                  <a:pt x="224252" y="19450"/>
                  <a:pt x="216762" y="16857"/>
                  <a:pt x="209272" y="13688"/>
                </a:cubicBezTo>
                <a:cubicBezTo>
                  <a:pt x="207545" y="12824"/>
                  <a:pt x="205240" y="9367"/>
                  <a:pt x="205528" y="7639"/>
                </a:cubicBezTo>
                <a:cubicBezTo>
                  <a:pt x="206392" y="6198"/>
                  <a:pt x="209561" y="5046"/>
                  <a:pt x="211865" y="3318"/>
                </a:cubicBezTo>
                <a:close/>
                <a:moveTo>
                  <a:pt x="157997" y="725"/>
                </a:moveTo>
                <a:cubicBezTo>
                  <a:pt x="166927" y="149"/>
                  <a:pt x="175858" y="149"/>
                  <a:pt x="184787" y="725"/>
                </a:cubicBezTo>
                <a:cubicBezTo>
                  <a:pt x="186227" y="725"/>
                  <a:pt x="188532" y="3318"/>
                  <a:pt x="188820" y="5046"/>
                </a:cubicBezTo>
                <a:cubicBezTo>
                  <a:pt x="188820" y="6487"/>
                  <a:pt x="187092" y="9368"/>
                  <a:pt x="185364" y="9655"/>
                </a:cubicBezTo>
                <a:cubicBezTo>
                  <a:pt x="180754" y="11384"/>
                  <a:pt x="175858" y="11384"/>
                  <a:pt x="171536" y="11960"/>
                </a:cubicBezTo>
                <a:cubicBezTo>
                  <a:pt x="166639" y="11384"/>
                  <a:pt x="162030" y="11384"/>
                  <a:pt x="157709" y="10231"/>
                </a:cubicBezTo>
                <a:cubicBezTo>
                  <a:pt x="156269" y="9944"/>
                  <a:pt x="154252" y="7063"/>
                  <a:pt x="154252" y="5335"/>
                </a:cubicBezTo>
                <a:cubicBezTo>
                  <a:pt x="154252" y="3606"/>
                  <a:pt x="156556" y="725"/>
                  <a:pt x="157997" y="725"/>
                </a:cubicBezTo>
                <a:close/>
                <a:moveTo>
                  <a:pt x="68228" y="617"/>
                </a:moveTo>
                <a:cubicBezTo>
                  <a:pt x="74529" y="581"/>
                  <a:pt x="80362" y="2742"/>
                  <a:pt x="83963" y="7063"/>
                </a:cubicBezTo>
                <a:cubicBezTo>
                  <a:pt x="74457" y="13113"/>
                  <a:pt x="63799" y="8503"/>
                  <a:pt x="54293" y="11096"/>
                </a:cubicBezTo>
                <a:cubicBezTo>
                  <a:pt x="53140" y="11384"/>
                  <a:pt x="51412" y="8791"/>
                  <a:pt x="49684" y="7351"/>
                </a:cubicBezTo>
                <a:cubicBezTo>
                  <a:pt x="55157" y="2886"/>
                  <a:pt x="61927" y="653"/>
                  <a:pt x="68228" y="617"/>
                </a:cubicBezTo>
                <a:close/>
                <a:moveTo>
                  <a:pt x="121628" y="5"/>
                </a:moveTo>
                <a:cubicBezTo>
                  <a:pt x="126957" y="-67"/>
                  <a:pt x="132214" y="581"/>
                  <a:pt x="137255" y="3030"/>
                </a:cubicBezTo>
                <a:cubicBezTo>
                  <a:pt x="137543" y="4758"/>
                  <a:pt x="137831" y="6199"/>
                  <a:pt x="137831" y="7639"/>
                </a:cubicBezTo>
                <a:cubicBezTo>
                  <a:pt x="134086" y="9079"/>
                  <a:pt x="130053" y="11096"/>
                  <a:pt x="126309" y="11383"/>
                </a:cubicBezTo>
                <a:cubicBezTo>
                  <a:pt x="120259" y="11960"/>
                  <a:pt x="113922" y="11672"/>
                  <a:pt x="107585" y="10807"/>
                </a:cubicBezTo>
                <a:cubicBezTo>
                  <a:pt x="105856" y="10519"/>
                  <a:pt x="104128" y="7350"/>
                  <a:pt x="103263" y="5334"/>
                </a:cubicBezTo>
                <a:cubicBezTo>
                  <a:pt x="102976" y="4470"/>
                  <a:pt x="104704" y="1301"/>
                  <a:pt x="105568" y="1301"/>
                </a:cubicBezTo>
                <a:cubicBezTo>
                  <a:pt x="110897" y="869"/>
                  <a:pt x="116298" y="77"/>
                  <a:pt x="121628" y="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4"/>
          <p:cNvSpPr/>
          <p:nvPr/>
        </p:nvSpPr>
        <p:spPr>
          <a:xfrm>
            <a:off x="6782629" y="213547"/>
            <a:ext cx="325610" cy="427865"/>
          </a:xfrm>
          <a:custGeom>
            <a:avLst/>
            <a:gdLst/>
            <a:ahLst/>
            <a:cxnLst/>
            <a:rect l="l" t="t" r="r" b="b"/>
            <a:pathLst>
              <a:path w="325610" h="427865" extrusionOk="0">
                <a:moveTo>
                  <a:pt x="93140" y="417885"/>
                </a:moveTo>
                <a:cubicBezTo>
                  <a:pt x="81617" y="429983"/>
                  <a:pt x="64045" y="431135"/>
                  <a:pt x="55692" y="421053"/>
                </a:cubicBezTo>
                <a:cubicBezTo>
                  <a:pt x="68078" y="419901"/>
                  <a:pt x="79025" y="416444"/>
                  <a:pt x="93140" y="417885"/>
                </a:cubicBezTo>
                <a:close/>
                <a:moveTo>
                  <a:pt x="16513" y="391959"/>
                </a:moveTo>
                <a:cubicBezTo>
                  <a:pt x="25155" y="400025"/>
                  <a:pt x="32645" y="407227"/>
                  <a:pt x="40711" y="415005"/>
                </a:cubicBezTo>
                <a:cubicBezTo>
                  <a:pt x="34662" y="421342"/>
                  <a:pt x="30917" y="416733"/>
                  <a:pt x="27172" y="413564"/>
                </a:cubicBezTo>
                <a:cubicBezTo>
                  <a:pt x="15361" y="404634"/>
                  <a:pt x="13632" y="401465"/>
                  <a:pt x="16513" y="391959"/>
                </a:cubicBezTo>
                <a:close/>
                <a:moveTo>
                  <a:pt x="125691" y="381876"/>
                </a:moveTo>
                <a:cubicBezTo>
                  <a:pt x="127131" y="382453"/>
                  <a:pt x="128283" y="384469"/>
                  <a:pt x="128571" y="385909"/>
                </a:cubicBezTo>
                <a:cubicBezTo>
                  <a:pt x="129147" y="390518"/>
                  <a:pt x="115609" y="410107"/>
                  <a:pt x="111288" y="411547"/>
                </a:cubicBezTo>
                <a:cubicBezTo>
                  <a:pt x="110712" y="411835"/>
                  <a:pt x="110423" y="411835"/>
                  <a:pt x="108695" y="411835"/>
                </a:cubicBezTo>
                <a:cubicBezTo>
                  <a:pt x="107831" y="410107"/>
                  <a:pt x="104950" y="407226"/>
                  <a:pt x="105526" y="406362"/>
                </a:cubicBezTo>
                <a:cubicBezTo>
                  <a:pt x="110423" y="398008"/>
                  <a:pt x="115609" y="389942"/>
                  <a:pt x="121082" y="382165"/>
                </a:cubicBezTo>
                <a:cubicBezTo>
                  <a:pt x="121658" y="381300"/>
                  <a:pt x="124538" y="381300"/>
                  <a:pt x="125691" y="381876"/>
                </a:cubicBezTo>
                <a:close/>
                <a:moveTo>
                  <a:pt x="4703" y="342987"/>
                </a:moveTo>
                <a:cubicBezTo>
                  <a:pt x="6143" y="343851"/>
                  <a:pt x="8736" y="344427"/>
                  <a:pt x="8736" y="345580"/>
                </a:cubicBezTo>
                <a:cubicBezTo>
                  <a:pt x="9600" y="354509"/>
                  <a:pt x="10465" y="363151"/>
                  <a:pt x="10752" y="372081"/>
                </a:cubicBezTo>
                <a:cubicBezTo>
                  <a:pt x="11041" y="373521"/>
                  <a:pt x="9024" y="375250"/>
                  <a:pt x="7584" y="377266"/>
                </a:cubicBezTo>
                <a:cubicBezTo>
                  <a:pt x="-1346" y="368337"/>
                  <a:pt x="-2498" y="353933"/>
                  <a:pt x="4703" y="342987"/>
                </a:cubicBezTo>
                <a:close/>
                <a:moveTo>
                  <a:pt x="129148" y="327431"/>
                </a:moveTo>
                <a:cubicBezTo>
                  <a:pt x="131452" y="330024"/>
                  <a:pt x="134045" y="331464"/>
                  <a:pt x="134045" y="333192"/>
                </a:cubicBezTo>
                <a:cubicBezTo>
                  <a:pt x="134621" y="341546"/>
                  <a:pt x="134909" y="350188"/>
                  <a:pt x="134333" y="358542"/>
                </a:cubicBezTo>
                <a:cubicBezTo>
                  <a:pt x="134045" y="363439"/>
                  <a:pt x="130876" y="365456"/>
                  <a:pt x="125979" y="363151"/>
                </a:cubicBezTo>
                <a:cubicBezTo>
                  <a:pt x="122810" y="347595"/>
                  <a:pt x="123386" y="336361"/>
                  <a:pt x="129148" y="327431"/>
                </a:cubicBezTo>
                <a:close/>
                <a:moveTo>
                  <a:pt x="127996" y="289983"/>
                </a:moveTo>
                <a:cubicBezTo>
                  <a:pt x="133469" y="289119"/>
                  <a:pt x="139230" y="289983"/>
                  <a:pt x="144704" y="289983"/>
                </a:cubicBezTo>
                <a:cubicBezTo>
                  <a:pt x="144416" y="292576"/>
                  <a:pt x="145280" y="296321"/>
                  <a:pt x="143839" y="297761"/>
                </a:cubicBezTo>
                <a:cubicBezTo>
                  <a:pt x="142688" y="299778"/>
                  <a:pt x="138943" y="299202"/>
                  <a:pt x="138366" y="299489"/>
                </a:cubicBezTo>
                <a:cubicBezTo>
                  <a:pt x="134045" y="305251"/>
                  <a:pt x="131165" y="311877"/>
                  <a:pt x="128860" y="311589"/>
                </a:cubicBezTo>
                <a:cubicBezTo>
                  <a:pt x="120794" y="310724"/>
                  <a:pt x="124827" y="303235"/>
                  <a:pt x="124539" y="298625"/>
                </a:cubicBezTo>
                <a:cubicBezTo>
                  <a:pt x="124251" y="295745"/>
                  <a:pt x="126268" y="290271"/>
                  <a:pt x="127996" y="289983"/>
                </a:cubicBezTo>
                <a:close/>
                <a:moveTo>
                  <a:pt x="7296" y="289407"/>
                </a:moveTo>
                <a:cubicBezTo>
                  <a:pt x="12769" y="300353"/>
                  <a:pt x="11040" y="310724"/>
                  <a:pt x="9313" y="320806"/>
                </a:cubicBezTo>
                <a:cubicBezTo>
                  <a:pt x="8736" y="323975"/>
                  <a:pt x="3263" y="325415"/>
                  <a:pt x="2399" y="321958"/>
                </a:cubicBezTo>
                <a:cubicBezTo>
                  <a:pt x="383" y="315909"/>
                  <a:pt x="671" y="308995"/>
                  <a:pt x="383" y="302658"/>
                </a:cubicBezTo>
                <a:cubicBezTo>
                  <a:pt x="94" y="298049"/>
                  <a:pt x="-482" y="292864"/>
                  <a:pt x="7296" y="289407"/>
                </a:cubicBezTo>
                <a:close/>
                <a:moveTo>
                  <a:pt x="198285" y="288831"/>
                </a:moveTo>
                <a:cubicBezTo>
                  <a:pt x="200878" y="296321"/>
                  <a:pt x="197997" y="298914"/>
                  <a:pt x="192812" y="298914"/>
                </a:cubicBezTo>
                <a:cubicBezTo>
                  <a:pt x="185322" y="299201"/>
                  <a:pt x="177832" y="299201"/>
                  <a:pt x="170343" y="298914"/>
                </a:cubicBezTo>
                <a:cubicBezTo>
                  <a:pt x="168326" y="298914"/>
                  <a:pt x="166310" y="296321"/>
                  <a:pt x="164581" y="294881"/>
                </a:cubicBezTo>
                <a:cubicBezTo>
                  <a:pt x="166598" y="292864"/>
                  <a:pt x="168326" y="289119"/>
                  <a:pt x="170343" y="289119"/>
                </a:cubicBezTo>
                <a:cubicBezTo>
                  <a:pt x="179561" y="288543"/>
                  <a:pt x="189067" y="288831"/>
                  <a:pt x="198285" y="288831"/>
                </a:cubicBezTo>
                <a:close/>
                <a:moveTo>
                  <a:pt x="245995" y="273924"/>
                </a:moveTo>
                <a:cubicBezTo>
                  <a:pt x="247040" y="274644"/>
                  <a:pt x="248120" y="276444"/>
                  <a:pt x="250136" y="279901"/>
                </a:cubicBezTo>
                <a:cubicBezTo>
                  <a:pt x="242358" y="286815"/>
                  <a:pt x="232564" y="289695"/>
                  <a:pt x="222770" y="292864"/>
                </a:cubicBezTo>
                <a:cubicBezTo>
                  <a:pt x="221041" y="293440"/>
                  <a:pt x="218449" y="290847"/>
                  <a:pt x="216432" y="289695"/>
                </a:cubicBezTo>
                <a:cubicBezTo>
                  <a:pt x="217585" y="287679"/>
                  <a:pt x="218161" y="284510"/>
                  <a:pt x="219889" y="283646"/>
                </a:cubicBezTo>
                <a:cubicBezTo>
                  <a:pt x="227091" y="280189"/>
                  <a:pt x="234581" y="277309"/>
                  <a:pt x="242070" y="274428"/>
                </a:cubicBezTo>
                <a:cubicBezTo>
                  <a:pt x="243943" y="273564"/>
                  <a:pt x="244951" y="273204"/>
                  <a:pt x="245995" y="273924"/>
                </a:cubicBezTo>
                <a:close/>
                <a:moveTo>
                  <a:pt x="282975" y="241012"/>
                </a:moveTo>
                <a:cubicBezTo>
                  <a:pt x="283839" y="240147"/>
                  <a:pt x="287008" y="240723"/>
                  <a:pt x="288736" y="241588"/>
                </a:cubicBezTo>
                <a:cubicBezTo>
                  <a:pt x="289889" y="242164"/>
                  <a:pt x="290465" y="245332"/>
                  <a:pt x="289889" y="246197"/>
                </a:cubicBezTo>
                <a:cubicBezTo>
                  <a:pt x="283839" y="255127"/>
                  <a:pt x="277790" y="263769"/>
                  <a:pt x="267132" y="267226"/>
                </a:cubicBezTo>
                <a:cubicBezTo>
                  <a:pt x="265692" y="267801"/>
                  <a:pt x="263963" y="266649"/>
                  <a:pt x="260506" y="265497"/>
                </a:cubicBezTo>
                <a:cubicBezTo>
                  <a:pt x="266844" y="254551"/>
                  <a:pt x="275485" y="248213"/>
                  <a:pt x="282975" y="241012"/>
                </a:cubicBezTo>
                <a:close/>
                <a:moveTo>
                  <a:pt x="7296" y="236403"/>
                </a:moveTo>
                <a:cubicBezTo>
                  <a:pt x="12769" y="247638"/>
                  <a:pt x="11041" y="258296"/>
                  <a:pt x="9600" y="268666"/>
                </a:cubicBezTo>
                <a:cubicBezTo>
                  <a:pt x="9312" y="271547"/>
                  <a:pt x="4127" y="273852"/>
                  <a:pt x="2687" y="269819"/>
                </a:cubicBezTo>
                <a:cubicBezTo>
                  <a:pt x="671" y="264346"/>
                  <a:pt x="671" y="257720"/>
                  <a:pt x="382" y="251671"/>
                </a:cubicBezTo>
                <a:cubicBezTo>
                  <a:pt x="382" y="246485"/>
                  <a:pt x="-1058" y="240724"/>
                  <a:pt x="7296" y="236403"/>
                </a:cubicBezTo>
                <a:close/>
                <a:moveTo>
                  <a:pt x="312071" y="195497"/>
                </a:moveTo>
                <a:cubicBezTo>
                  <a:pt x="313799" y="195497"/>
                  <a:pt x="314952" y="197802"/>
                  <a:pt x="316968" y="200394"/>
                </a:cubicBezTo>
                <a:cubicBezTo>
                  <a:pt x="312935" y="208748"/>
                  <a:pt x="308902" y="217390"/>
                  <a:pt x="304581" y="225168"/>
                </a:cubicBezTo>
                <a:cubicBezTo>
                  <a:pt x="303717" y="226608"/>
                  <a:pt x="299972" y="226608"/>
                  <a:pt x="297667" y="226320"/>
                </a:cubicBezTo>
                <a:cubicBezTo>
                  <a:pt x="296803" y="226032"/>
                  <a:pt x="295939" y="222287"/>
                  <a:pt x="296515" y="220559"/>
                </a:cubicBezTo>
                <a:cubicBezTo>
                  <a:pt x="299684" y="212781"/>
                  <a:pt x="303141" y="205003"/>
                  <a:pt x="306885" y="197802"/>
                </a:cubicBezTo>
                <a:cubicBezTo>
                  <a:pt x="307750" y="196362"/>
                  <a:pt x="310630" y="195210"/>
                  <a:pt x="312071" y="195497"/>
                </a:cubicBezTo>
                <a:close/>
                <a:moveTo>
                  <a:pt x="5280" y="184263"/>
                </a:moveTo>
                <a:cubicBezTo>
                  <a:pt x="7296" y="186856"/>
                  <a:pt x="10177" y="189160"/>
                  <a:pt x="10177" y="191177"/>
                </a:cubicBezTo>
                <a:cubicBezTo>
                  <a:pt x="9889" y="200395"/>
                  <a:pt x="13922" y="210477"/>
                  <a:pt x="6144" y="219984"/>
                </a:cubicBezTo>
                <a:cubicBezTo>
                  <a:pt x="-1346" y="211053"/>
                  <a:pt x="-1634" y="194922"/>
                  <a:pt x="5280" y="184263"/>
                </a:cubicBezTo>
                <a:close/>
                <a:moveTo>
                  <a:pt x="189354" y="157761"/>
                </a:moveTo>
                <a:cubicBezTo>
                  <a:pt x="191370" y="157473"/>
                  <a:pt x="193963" y="158625"/>
                  <a:pt x="196267" y="158913"/>
                </a:cubicBezTo>
                <a:cubicBezTo>
                  <a:pt x="195691" y="161217"/>
                  <a:pt x="195980" y="164963"/>
                  <a:pt x="194539" y="165826"/>
                </a:cubicBezTo>
                <a:cubicBezTo>
                  <a:pt x="189066" y="168995"/>
                  <a:pt x="183016" y="171299"/>
                  <a:pt x="177255" y="173892"/>
                </a:cubicBezTo>
                <a:cubicBezTo>
                  <a:pt x="176967" y="173316"/>
                  <a:pt x="176679" y="172740"/>
                  <a:pt x="176391" y="172164"/>
                </a:cubicBezTo>
                <a:cubicBezTo>
                  <a:pt x="174950" y="172164"/>
                  <a:pt x="173510" y="172740"/>
                  <a:pt x="172358" y="172164"/>
                </a:cubicBezTo>
                <a:cubicBezTo>
                  <a:pt x="169765" y="170435"/>
                  <a:pt x="167461" y="168419"/>
                  <a:pt x="164868" y="166403"/>
                </a:cubicBezTo>
                <a:cubicBezTo>
                  <a:pt x="167749" y="164963"/>
                  <a:pt x="170341" y="162658"/>
                  <a:pt x="173222" y="161793"/>
                </a:cubicBezTo>
                <a:cubicBezTo>
                  <a:pt x="178407" y="160065"/>
                  <a:pt x="183881" y="158625"/>
                  <a:pt x="189354" y="157761"/>
                </a:cubicBezTo>
                <a:close/>
                <a:moveTo>
                  <a:pt x="320137" y="143645"/>
                </a:moveTo>
                <a:cubicBezTo>
                  <a:pt x="322729" y="143934"/>
                  <a:pt x="324457" y="148830"/>
                  <a:pt x="325610" y="150271"/>
                </a:cubicBezTo>
                <a:cubicBezTo>
                  <a:pt x="324457" y="159201"/>
                  <a:pt x="324170" y="165826"/>
                  <a:pt x="322729" y="172164"/>
                </a:cubicBezTo>
                <a:cubicBezTo>
                  <a:pt x="322153" y="174468"/>
                  <a:pt x="318984" y="176197"/>
                  <a:pt x="317256" y="178213"/>
                </a:cubicBezTo>
                <a:cubicBezTo>
                  <a:pt x="315815" y="175909"/>
                  <a:pt x="313223" y="173604"/>
                  <a:pt x="312935" y="171300"/>
                </a:cubicBezTo>
                <a:cubicBezTo>
                  <a:pt x="312646" y="164674"/>
                  <a:pt x="313799" y="158049"/>
                  <a:pt x="314375" y="151711"/>
                </a:cubicBezTo>
                <a:cubicBezTo>
                  <a:pt x="314663" y="147678"/>
                  <a:pt x="314663" y="142493"/>
                  <a:pt x="320137" y="143645"/>
                </a:cubicBezTo>
                <a:close/>
                <a:moveTo>
                  <a:pt x="6144" y="131547"/>
                </a:moveTo>
                <a:cubicBezTo>
                  <a:pt x="13058" y="142782"/>
                  <a:pt x="12769" y="157473"/>
                  <a:pt x="5856" y="166692"/>
                </a:cubicBezTo>
                <a:cubicBezTo>
                  <a:pt x="95" y="164387"/>
                  <a:pt x="671" y="159202"/>
                  <a:pt x="383" y="154304"/>
                </a:cubicBezTo>
                <a:cubicBezTo>
                  <a:pt x="95" y="139325"/>
                  <a:pt x="-193" y="139325"/>
                  <a:pt x="6144" y="131547"/>
                </a:cubicBezTo>
                <a:close/>
                <a:moveTo>
                  <a:pt x="132317" y="128090"/>
                </a:moveTo>
                <a:cubicBezTo>
                  <a:pt x="137791" y="127514"/>
                  <a:pt x="143264" y="129242"/>
                  <a:pt x="149025" y="130107"/>
                </a:cubicBezTo>
                <a:cubicBezTo>
                  <a:pt x="148449" y="132411"/>
                  <a:pt x="148737" y="135868"/>
                  <a:pt x="147297" y="136732"/>
                </a:cubicBezTo>
                <a:cubicBezTo>
                  <a:pt x="144992" y="138461"/>
                  <a:pt x="141535" y="138461"/>
                  <a:pt x="137791" y="139325"/>
                </a:cubicBezTo>
                <a:cubicBezTo>
                  <a:pt x="137502" y="146239"/>
                  <a:pt x="137502" y="153152"/>
                  <a:pt x="137502" y="159489"/>
                </a:cubicBezTo>
                <a:cubicBezTo>
                  <a:pt x="141823" y="163522"/>
                  <a:pt x="151618" y="160065"/>
                  <a:pt x="149313" y="168419"/>
                </a:cubicBezTo>
                <a:cubicBezTo>
                  <a:pt x="147585" y="175045"/>
                  <a:pt x="140095" y="172164"/>
                  <a:pt x="134910" y="172164"/>
                </a:cubicBezTo>
                <a:cubicBezTo>
                  <a:pt x="129436" y="172452"/>
                  <a:pt x="126844" y="169284"/>
                  <a:pt x="126844" y="163810"/>
                </a:cubicBezTo>
                <a:cubicBezTo>
                  <a:pt x="126844" y="154304"/>
                  <a:pt x="126556" y="145086"/>
                  <a:pt x="127132" y="135868"/>
                </a:cubicBezTo>
                <a:cubicBezTo>
                  <a:pt x="127420" y="132987"/>
                  <a:pt x="130301" y="128090"/>
                  <a:pt x="132317" y="128090"/>
                </a:cubicBezTo>
                <a:close/>
                <a:moveTo>
                  <a:pt x="177543" y="125210"/>
                </a:moveTo>
                <a:cubicBezTo>
                  <a:pt x="183305" y="127803"/>
                  <a:pt x="189354" y="130107"/>
                  <a:pt x="194540" y="133564"/>
                </a:cubicBezTo>
                <a:cubicBezTo>
                  <a:pt x="195980" y="134428"/>
                  <a:pt x="195116" y="138749"/>
                  <a:pt x="195404" y="141630"/>
                </a:cubicBezTo>
                <a:cubicBezTo>
                  <a:pt x="193099" y="141630"/>
                  <a:pt x="190507" y="141630"/>
                  <a:pt x="188202" y="141342"/>
                </a:cubicBezTo>
                <a:cubicBezTo>
                  <a:pt x="183305" y="140478"/>
                  <a:pt x="178120" y="139325"/>
                  <a:pt x="173223" y="137885"/>
                </a:cubicBezTo>
                <a:cubicBezTo>
                  <a:pt x="170342" y="137021"/>
                  <a:pt x="165445" y="135005"/>
                  <a:pt x="165445" y="132988"/>
                </a:cubicBezTo>
                <a:cubicBezTo>
                  <a:pt x="164868" y="127515"/>
                  <a:pt x="169766" y="127515"/>
                  <a:pt x="173799" y="127227"/>
                </a:cubicBezTo>
                <a:cubicBezTo>
                  <a:pt x="174663" y="127227"/>
                  <a:pt x="175527" y="127227"/>
                  <a:pt x="176391" y="127227"/>
                </a:cubicBezTo>
                <a:cubicBezTo>
                  <a:pt x="176967" y="126363"/>
                  <a:pt x="177256" y="125786"/>
                  <a:pt x="177543" y="125210"/>
                </a:cubicBezTo>
                <a:close/>
                <a:moveTo>
                  <a:pt x="180425" y="107061"/>
                </a:moveTo>
                <a:lnTo>
                  <a:pt x="107543" y="108214"/>
                </a:lnTo>
                <a:cubicBezTo>
                  <a:pt x="107543" y="137020"/>
                  <a:pt x="107543" y="164098"/>
                  <a:pt x="107543" y="193193"/>
                </a:cubicBezTo>
                <a:lnTo>
                  <a:pt x="180424" y="193193"/>
                </a:lnTo>
                <a:lnTo>
                  <a:pt x="180424" y="192904"/>
                </a:lnTo>
                <a:cubicBezTo>
                  <a:pt x="206926" y="189448"/>
                  <a:pt x="221618" y="173316"/>
                  <a:pt x="221618" y="149119"/>
                </a:cubicBezTo>
                <a:cubicBezTo>
                  <a:pt x="221618" y="139325"/>
                  <a:pt x="218017" y="128882"/>
                  <a:pt x="211067" y="120852"/>
                </a:cubicBezTo>
                <a:close/>
                <a:moveTo>
                  <a:pt x="308325" y="92370"/>
                </a:moveTo>
                <a:cubicBezTo>
                  <a:pt x="309766" y="91794"/>
                  <a:pt x="312071" y="92081"/>
                  <a:pt x="313223" y="92946"/>
                </a:cubicBezTo>
                <a:cubicBezTo>
                  <a:pt x="317832" y="96403"/>
                  <a:pt x="322441" y="119736"/>
                  <a:pt x="319848" y="125209"/>
                </a:cubicBezTo>
                <a:cubicBezTo>
                  <a:pt x="319560" y="125785"/>
                  <a:pt x="318408" y="125785"/>
                  <a:pt x="315815" y="127226"/>
                </a:cubicBezTo>
                <a:cubicBezTo>
                  <a:pt x="308902" y="117719"/>
                  <a:pt x="309190" y="106197"/>
                  <a:pt x="305157" y="96114"/>
                </a:cubicBezTo>
                <a:cubicBezTo>
                  <a:pt x="304869" y="95251"/>
                  <a:pt x="306885" y="92946"/>
                  <a:pt x="308325" y="92370"/>
                </a:cubicBezTo>
                <a:close/>
                <a:moveTo>
                  <a:pt x="5567" y="77679"/>
                </a:moveTo>
                <a:cubicBezTo>
                  <a:pt x="7583" y="81136"/>
                  <a:pt x="9888" y="83728"/>
                  <a:pt x="10176" y="86897"/>
                </a:cubicBezTo>
                <a:cubicBezTo>
                  <a:pt x="12480" y="97267"/>
                  <a:pt x="10463" y="107349"/>
                  <a:pt x="5567" y="113975"/>
                </a:cubicBezTo>
                <a:cubicBezTo>
                  <a:pt x="-1634" y="104469"/>
                  <a:pt x="-1634" y="88337"/>
                  <a:pt x="5567" y="77679"/>
                </a:cubicBezTo>
                <a:close/>
                <a:moveTo>
                  <a:pt x="285569" y="47720"/>
                </a:moveTo>
                <a:cubicBezTo>
                  <a:pt x="291618" y="55209"/>
                  <a:pt x="297379" y="62987"/>
                  <a:pt x="302565" y="71342"/>
                </a:cubicBezTo>
                <a:cubicBezTo>
                  <a:pt x="303429" y="72205"/>
                  <a:pt x="300548" y="75662"/>
                  <a:pt x="298243" y="79984"/>
                </a:cubicBezTo>
                <a:cubicBezTo>
                  <a:pt x="290754" y="70189"/>
                  <a:pt x="284704" y="62123"/>
                  <a:pt x="278944" y="53769"/>
                </a:cubicBezTo>
                <a:cubicBezTo>
                  <a:pt x="278079" y="52617"/>
                  <a:pt x="278655" y="49160"/>
                  <a:pt x="279808" y="48008"/>
                </a:cubicBezTo>
                <a:cubicBezTo>
                  <a:pt x="280960" y="46856"/>
                  <a:pt x="284993" y="46567"/>
                  <a:pt x="285569" y="47720"/>
                </a:cubicBezTo>
                <a:close/>
                <a:moveTo>
                  <a:pt x="76144" y="30436"/>
                </a:moveTo>
                <a:cubicBezTo>
                  <a:pt x="83346" y="31012"/>
                  <a:pt x="90547" y="31012"/>
                  <a:pt x="97461" y="31012"/>
                </a:cubicBezTo>
                <a:lnTo>
                  <a:pt x="97461" y="31872"/>
                </a:lnTo>
                <a:lnTo>
                  <a:pt x="180424" y="31300"/>
                </a:lnTo>
                <a:lnTo>
                  <a:pt x="180424" y="31300"/>
                </a:lnTo>
                <a:cubicBezTo>
                  <a:pt x="208367" y="29860"/>
                  <a:pt x="231988" y="39942"/>
                  <a:pt x="252729" y="57802"/>
                </a:cubicBezTo>
                <a:cubicBezTo>
                  <a:pt x="304004" y="101588"/>
                  <a:pt x="308326" y="180518"/>
                  <a:pt x="263963" y="230929"/>
                </a:cubicBezTo>
                <a:cubicBezTo>
                  <a:pt x="253017" y="243460"/>
                  <a:pt x="240486" y="252823"/>
                  <a:pt x="226515" y="259124"/>
                </a:cubicBezTo>
                <a:lnTo>
                  <a:pt x="180425" y="268954"/>
                </a:lnTo>
                <a:lnTo>
                  <a:pt x="180425" y="269242"/>
                </a:lnTo>
                <a:cubicBezTo>
                  <a:pt x="155074" y="269242"/>
                  <a:pt x="129436" y="269242"/>
                  <a:pt x="102070" y="269242"/>
                </a:cubicBezTo>
                <a:lnTo>
                  <a:pt x="102070" y="361063"/>
                </a:lnTo>
                <a:lnTo>
                  <a:pt x="102358" y="361423"/>
                </a:lnTo>
                <a:cubicBezTo>
                  <a:pt x="102070" y="378132"/>
                  <a:pt x="93428" y="389654"/>
                  <a:pt x="78737" y="395415"/>
                </a:cubicBezTo>
                <a:cubicBezTo>
                  <a:pt x="55115" y="404633"/>
                  <a:pt x="34663" y="384757"/>
                  <a:pt x="32358" y="364592"/>
                </a:cubicBezTo>
                <a:cubicBezTo>
                  <a:pt x="32070" y="361423"/>
                  <a:pt x="32358" y="358255"/>
                  <a:pt x="32358" y="355086"/>
                </a:cubicBezTo>
                <a:cubicBezTo>
                  <a:pt x="32358" y="261464"/>
                  <a:pt x="32935" y="167843"/>
                  <a:pt x="32070" y="74510"/>
                </a:cubicBezTo>
                <a:cubicBezTo>
                  <a:pt x="31782" y="48584"/>
                  <a:pt x="49930" y="28707"/>
                  <a:pt x="76144" y="30436"/>
                </a:cubicBezTo>
                <a:close/>
                <a:moveTo>
                  <a:pt x="17379" y="28996"/>
                </a:moveTo>
                <a:cubicBezTo>
                  <a:pt x="18243" y="30436"/>
                  <a:pt x="19971" y="32165"/>
                  <a:pt x="19683" y="33317"/>
                </a:cubicBezTo>
                <a:cubicBezTo>
                  <a:pt x="15938" y="43111"/>
                  <a:pt x="11905" y="52617"/>
                  <a:pt x="7585" y="62988"/>
                </a:cubicBezTo>
                <a:cubicBezTo>
                  <a:pt x="671" y="52905"/>
                  <a:pt x="5280" y="38214"/>
                  <a:pt x="17379" y="28996"/>
                </a:cubicBezTo>
                <a:close/>
                <a:moveTo>
                  <a:pt x="244663" y="15456"/>
                </a:moveTo>
                <a:cubicBezTo>
                  <a:pt x="253017" y="20065"/>
                  <a:pt x="261083" y="25539"/>
                  <a:pt x="269437" y="30724"/>
                </a:cubicBezTo>
                <a:cubicBezTo>
                  <a:pt x="269149" y="32165"/>
                  <a:pt x="268861" y="33605"/>
                  <a:pt x="268861" y="35045"/>
                </a:cubicBezTo>
                <a:cubicBezTo>
                  <a:pt x="266268" y="35622"/>
                  <a:pt x="263099" y="37638"/>
                  <a:pt x="261371" y="36774"/>
                </a:cubicBezTo>
                <a:cubicBezTo>
                  <a:pt x="253881" y="32741"/>
                  <a:pt x="246680" y="28420"/>
                  <a:pt x="239766" y="23523"/>
                </a:cubicBezTo>
                <a:cubicBezTo>
                  <a:pt x="238325" y="22370"/>
                  <a:pt x="238325" y="19201"/>
                  <a:pt x="237749" y="16897"/>
                </a:cubicBezTo>
                <a:cubicBezTo>
                  <a:pt x="240054" y="16321"/>
                  <a:pt x="243223" y="14592"/>
                  <a:pt x="244663" y="15456"/>
                </a:cubicBezTo>
                <a:close/>
                <a:moveTo>
                  <a:pt x="57707" y="1341"/>
                </a:moveTo>
                <a:cubicBezTo>
                  <a:pt x="59147" y="1053"/>
                  <a:pt x="61452" y="3069"/>
                  <a:pt x="62604" y="4509"/>
                </a:cubicBezTo>
                <a:cubicBezTo>
                  <a:pt x="63180" y="5373"/>
                  <a:pt x="62028" y="8254"/>
                  <a:pt x="60876" y="8830"/>
                </a:cubicBezTo>
                <a:cubicBezTo>
                  <a:pt x="51946" y="12287"/>
                  <a:pt x="43016" y="15456"/>
                  <a:pt x="33797" y="18337"/>
                </a:cubicBezTo>
                <a:cubicBezTo>
                  <a:pt x="33221" y="18337"/>
                  <a:pt x="32069" y="16608"/>
                  <a:pt x="30053" y="14880"/>
                </a:cubicBezTo>
                <a:cubicBezTo>
                  <a:pt x="37830" y="5662"/>
                  <a:pt x="47625" y="3069"/>
                  <a:pt x="57707" y="1341"/>
                </a:cubicBezTo>
                <a:close/>
                <a:moveTo>
                  <a:pt x="137790" y="477"/>
                </a:moveTo>
                <a:cubicBezTo>
                  <a:pt x="147585" y="189"/>
                  <a:pt x="157091" y="477"/>
                  <a:pt x="166885" y="1053"/>
                </a:cubicBezTo>
                <a:cubicBezTo>
                  <a:pt x="167749" y="1053"/>
                  <a:pt x="168614" y="4510"/>
                  <a:pt x="170918" y="8830"/>
                </a:cubicBezTo>
                <a:cubicBezTo>
                  <a:pt x="158243" y="8830"/>
                  <a:pt x="148737" y="9119"/>
                  <a:pt x="139230" y="8543"/>
                </a:cubicBezTo>
                <a:cubicBezTo>
                  <a:pt x="137502" y="8543"/>
                  <a:pt x="135197" y="6526"/>
                  <a:pt x="134621" y="5086"/>
                </a:cubicBezTo>
                <a:cubicBezTo>
                  <a:pt x="134334" y="3646"/>
                  <a:pt x="136638" y="477"/>
                  <a:pt x="137790" y="477"/>
                </a:cubicBezTo>
                <a:close/>
                <a:moveTo>
                  <a:pt x="192812" y="189"/>
                </a:moveTo>
                <a:cubicBezTo>
                  <a:pt x="200302" y="765"/>
                  <a:pt x="207791" y="1918"/>
                  <a:pt x="214993" y="3646"/>
                </a:cubicBezTo>
                <a:cubicBezTo>
                  <a:pt x="217297" y="4222"/>
                  <a:pt x="219026" y="7391"/>
                  <a:pt x="221043" y="9120"/>
                </a:cubicBezTo>
                <a:cubicBezTo>
                  <a:pt x="218738" y="11712"/>
                  <a:pt x="216433" y="13440"/>
                  <a:pt x="216146" y="13729"/>
                </a:cubicBezTo>
                <a:cubicBezTo>
                  <a:pt x="206063" y="12288"/>
                  <a:pt x="198861" y="12000"/>
                  <a:pt x="192236" y="10271"/>
                </a:cubicBezTo>
                <a:cubicBezTo>
                  <a:pt x="189931" y="9696"/>
                  <a:pt x="188491" y="6238"/>
                  <a:pt x="186762" y="3934"/>
                </a:cubicBezTo>
                <a:cubicBezTo>
                  <a:pt x="188778" y="2782"/>
                  <a:pt x="191084" y="189"/>
                  <a:pt x="192812" y="189"/>
                </a:cubicBezTo>
                <a:close/>
                <a:moveTo>
                  <a:pt x="96165" y="9"/>
                </a:moveTo>
                <a:cubicBezTo>
                  <a:pt x="101566" y="-99"/>
                  <a:pt x="106680" y="766"/>
                  <a:pt x="111577" y="766"/>
                </a:cubicBezTo>
                <a:cubicBezTo>
                  <a:pt x="113305" y="766"/>
                  <a:pt x="115033" y="4510"/>
                  <a:pt x="116762" y="6239"/>
                </a:cubicBezTo>
                <a:cubicBezTo>
                  <a:pt x="116474" y="7103"/>
                  <a:pt x="115897" y="7968"/>
                  <a:pt x="115322" y="8832"/>
                </a:cubicBezTo>
                <a:cubicBezTo>
                  <a:pt x="104087" y="8255"/>
                  <a:pt x="92564" y="11712"/>
                  <a:pt x="79025" y="5086"/>
                </a:cubicBezTo>
                <a:cubicBezTo>
                  <a:pt x="85074" y="1197"/>
                  <a:pt x="90764" y="117"/>
                  <a:pt x="96165" y="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4"/>
          <p:cNvSpPr/>
          <p:nvPr/>
        </p:nvSpPr>
        <p:spPr>
          <a:xfrm>
            <a:off x="9629500" y="214520"/>
            <a:ext cx="380571" cy="434535"/>
          </a:xfrm>
          <a:custGeom>
            <a:avLst/>
            <a:gdLst/>
            <a:ahLst/>
            <a:cxnLst/>
            <a:rect l="l" t="t" r="r" b="b"/>
            <a:pathLst>
              <a:path w="380571" h="434535" extrusionOk="0">
                <a:moveTo>
                  <a:pt x="223097" y="413205"/>
                </a:moveTo>
                <a:cubicBezTo>
                  <a:pt x="224850" y="412328"/>
                  <a:pt x="228064" y="413789"/>
                  <a:pt x="230110" y="414958"/>
                </a:cubicBezTo>
                <a:cubicBezTo>
                  <a:pt x="230695" y="415250"/>
                  <a:pt x="230110" y="419925"/>
                  <a:pt x="228941" y="420510"/>
                </a:cubicBezTo>
                <a:cubicBezTo>
                  <a:pt x="220759" y="425477"/>
                  <a:pt x="212578" y="429860"/>
                  <a:pt x="204103" y="434535"/>
                </a:cubicBezTo>
                <a:cubicBezTo>
                  <a:pt x="201181" y="431613"/>
                  <a:pt x="198551" y="430444"/>
                  <a:pt x="197967" y="428399"/>
                </a:cubicBezTo>
                <a:cubicBezTo>
                  <a:pt x="197675" y="427230"/>
                  <a:pt x="199428" y="424308"/>
                  <a:pt x="201181" y="423431"/>
                </a:cubicBezTo>
                <a:cubicBezTo>
                  <a:pt x="208194" y="419633"/>
                  <a:pt x="215500" y="416126"/>
                  <a:pt x="223097" y="413205"/>
                </a:cubicBezTo>
                <a:close/>
                <a:moveTo>
                  <a:pt x="153553" y="412911"/>
                </a:moveTo>
                <a:cubicBezTo>
                  <a:pt x="162319" y="416710"/>
                  <a:pt x="170793" y="420801"/>
                  <a:pt x="178975" y="425184"/>
                </a:cubicBezTo>
                <a:cubicBezTo>
                  <a:pt x="180436" y="425768"/>
                  <a:pt x="180436" y="428106"/>
                  <a:pt x="181898" y="431612"/>
                </a:cubicBezTo>
                <a:cubicBezTo>
                  <a:pt x="167579" y="433658"/>
                  <a:pt x="158228" y="427522"/>
                  <a:pt x="149169" y="420509"/>
                </a:cubicBezTo>
                <a:cubicBezTo>
                  <a:pt x="148001" y="419632"/>
                  <a:pt x="148293" y="416125"/>
                  <a:pt x="148877" y="414372"/>
                </a:cubicBezTo>
                <a:cubicBezTo>
                  <a:pt x="149169" y="413496"/>
                  <a:pt x="152384" y="412327"/>
                  <a:pt x="153553" y="412911"/>
                </a:cubicBezTo>
                <a:close/>
                <a:moveTo>
                  <a:pt x="257871" y="368788"/>
                </a:moveTo>
                <a:cubicBezTo>
                  <a:pt x="258163" y="381061"/>
                  <a:pt x="252611" y="390119"/>
                  <a:pt x="247059" y="399470"/>
                </a:cubicBezTo>
                <a:cubicBezTo>
                  <a:pt x="246182" y="400639"/>
                  <a:pt x="242968" y="401223"/>
                  <a:pt x="241214" y="400931"/>
                </a:cubicBezTo>
                <a:cubicBezTo>
                  <a:pt x="240046" y="400639"/>
                  <a:pt x="238585" y="397717"/>
                  <a:pt x="238877" y="396840"/>
                </a:cubicBezTo>
                <a:cubicBezTo>
                  <a:pt x="242676" y="387781"/>
                  <a:pt x="246474" y="378723"/>
                  <a:pt x="250857" y="369665"/>
                </a:cubicBezTo>
                <a:cubicBezTo>
                  <a:pt x="251442" y="368788"/>
                  <a:pt x="254948" y="369080"/>
                  <a:pt x="257871" y="368788"/>
                </a:cubicBezTo>
                <a:close/>
                <a:moveTo>
                  <a:pt x="124331" y="367035"/>
                </a:moveTo>
                <a:cubicBezTo>
                  <a:pt x="133098" y="376678"/>
                  <a:pt x="135728" y="387197"/>
                  <a:pt x="139526" y="396840"/>
                </a:cubicBezTo>
                <a:cubicBezTo>
                  <a:pt x="139818" y="397717"/>
                  <a:pt x="138357" y="400347"/>
                  <a:pt x="137189" y="400931"/>
                </a:cubicBezTo>
                <a:cubicBezTo>
                  <a:pt x="136020" y="401515"/>
                  <a:pt x="133390" y="401515"/>
                  <a:pt x="132221" y="400639"/>
                </a:cubicBezTo>
                <a:cubicBezTo>
                  <a:pt x="130468" y="399470"/>
                  <a:pt x="128714" y="397424"/>
                  <a:pt x="128130" y="395379"/>
                </a:cubicBezTo>
                <a:cubicBezTo>
                  <a:pt x="125500" y="388658"/>
                  <a:pt x="122870" y="381938"/>
                  <a:pt x="121117" y="374924"/>
                </a:cubicBezTo>
                <a:cubicBezTo>
                  <a:pt x="120533" y="373464"/>
                  <a:pt x="122578" y="371126"/>
                  <a:pt x="124331" y="367035"/>
                </a:cubicBezTo>
                <a:close/>
                <a:moveTo>
                  <a:pt x="275987" y="320282"/>
                </a:moveTo>
                <a:cubicBezTo>
                  <a:pt x="277448" y="320867"/>
                  <a:pt x="279201" y="323204"/>
                  <a:pt x="278909" y="324081"/>
                </a:cubicBezTo>
                <a:cubicBezTo>
                  <a:pt x="274526" y="333724"/>
                  <a:pt x="269851" y="343367"/>
                  <a:pt x="265175" y="353010"/>
                </a:cubicBezTo>
                <a:cubicBezTo>
                  <a:pt x="265175" y="353010"/>
                  <a:pt x="263714" y="352717"/>
                  <a:pt x="260500" y="352717"/>
                </a:cubicBezTo>
                <a:cubicBezTo>
                  <a:pt x="259331" y="340152"/>
                  <a:pt x="266636" y="330802"/>
                  <a:pt x="271312" y="321159"/>
                </a:cubicBezTo>
                <a:cubicBezTo>
                  <a:pt x="271896" y="320282"/>
                  <a:pt x="274818" y="319698"/>
                  <a:pt x="275987" y="320282"/>
                </a:cubicBezTo>
                <a:close/>
                <a:moveTo>
                  <a:pt x="103877" y="319405"/>
                </a:moveTo>
                <a:cubicBezTo>
                  <a:pt x="111766" y="328464"/>
                  <a:pt x="114688" y="338691"/>
                  <a:pt x="117611" y="348918"/>
                </a:cubicBezTo>
                <a:cubicBezTo>
                  <a:pt x="117903" y="349795"/>
                  <a:pt x="115565" y="351548"/>
                  <a:pt x="114104" y="353593"/>
                </a:cubicBezTo>
                <a:cubicBezTo>
                  <a:pt x="105630" y="345119"/>
                  <a:pt x="103292" y="334600"/>
                  <a:pt x="99785" y="324664"/>
                </a:cubicBezTo>
                <a:cubicBezTo>
                  <a:pt x="99493" y="323788"/>
                  <a:pt x="102123" y="321743"/>
                  <a:pt x="103877" y="319405"/>
                </a:cubicBezTo>
                <a:close/>
                <a:moveTo>
                  <a:pt x="83130" y="270899"/>
                </a:moveTo>
                <a:cubicBezTo>
                  <a:pt x="91020" y="279081"/>
                  <a:pt x="93650" y="289600"/>
                  <a:pt x="96864" y="299244"/>
                </a:cubicBezTo>
                <a:cubicBezTo>
                  <a:pt x="97157" y="300120"/>
                  <a:pt x="95111" y="302166"/>
                  <a:pt x="93942" y="303042"/>
                </a:cubicBezTo>
                <a:cubicBezTo>
                  <a:pt x="93065" y="303626"/>
                  <a:pt x="90728" y="303042"/>
                  <a:pt x="90435" y="302166"/>
                </a:cubicBezTo>
                <a:cubicBezTo>
                  <a:pt x="86344" y="292815"/>
                  <a:pt x="79039" y="284341"/>
                  <a:pt x="80208" y="272945"/>
                </a:cubicBezTo>
                <a:cubicBezTo>
                  <a:pt x="80208" y="272945"/>
                  <a:pt x="80792" y="272652"/>
                  <a:pt x="83130" y="270899"/>
                </a:cubicBezTo>
                <a:close/>
                <a:moveTo>
                  <a:pt x="296150" y="270899"/>
                </a:moveTo>
                <a:cubicBezTo>
                  <a:pt x="297611" y="271190"/>
                  <a:pt x="299657" y="273820"/>
                  <a:pt x="299364" y="274405"/>
                </a:cubicBezTo>
                <a:cubicBezTo>
                  <a:pt x="295565" y="284048"/>
                  <a:pt x="291474" y="293690"/>
                  <a:pt x="287091" y="303333"/>
                </a:cubicBezTo>
                <a:cubicBezTo>
                  <a:pt x="286507" y="304210"/>
                  <a:pt x="282708" y="303333"/>
                  <a:pt x="280078" y="302749"/>
                </a:cubicBezTo>
                <a:cubicBezTo>
                  <a:pt x="281539" y="291060"/>
                  <a:pt x="286507" y="281710"/>
                  <a:pt x="291474" y="272360"/>
                </a:cubicBezTo>
                <a:cubicBezTo>
                  <a:pt x="292059" y="271190"/>
                  <a:pt x="294689" y="270606"/>
                  <a:pt x="296150" y="270899"/>
                </a:cubicBezTo>
                <a:close/>
                <a:moveTo>
                  <a:pt x="61799" y="223561"/>
                </a:moveTo>
                <a:cubicBezTo>
                  <a:pt x="67351" y="224438"/>
                  <a:pt x="78455" y="249276"/>
                  <a:pt x="75533" y="252782"/>
                </a:cubicBezTo>
                <a:cubicBezTo>
                  <a:pt x="74656" y="253951"/>
                  <a:pt x="70273" y="253951"/>
                  <a:pt x="69981" y="253367"/>
                </a:cubicBezTo>
                <a:cubicBezTo>
                  <a:pt x="65890" y="244892"/>
                  <a:pt x="62091" y="236418"/>
                  <a:pt x="58584" y="227944"/>
                </a:cubicBezTo>
                <a:cubicBezTo>
                  <a:pt x="58292" y="226775"/>
                  <a:pt x="60922" y="224730"/>
                  <a:pt x="61799" y="223561"/>
                </a:cubicBezTo>
                <a:close/>
                <a:moveTo>
                  <a:pt x="316896" y="222976"/>
                </a:moveTo>
                <a:cubicBezTo>
                  <a:pt x="318357" y="223561"/>
                  <a:pt x="320403" y="226776"/>
                  <a:pt x="320110" y="227944"/>
                </a:cubicBezTo>
                <a:cubicBezTo>
                  <a:pt x="316312" y="237587"/>
                  <a:pt x="313974" y="248107"/>
                  <a:pt x="304331" y="258918"/>
                </a:cubicBezTo>
                <a:cubicBezTo>
                  <a:pt x="302578" y="253951"/>
                  <a:pt x="300533" y="251613"/>
                  <a:pt x="301117" y="250152"/>
                </a:cubicBezTo>
                <a:cubicBezTo>
                  <a:pt x="304039" y="241678"/>
                  <a:pt x="307545" y="233204"/>
                  <a:pt x="311344" y="225022"/>
                </a:cubicBezTo>
                <a:cubicBezTo>
                  <a:pt x="311928" y="223561"/>
                  <a:pt x="315435" y="222392"/>
                  <a:pt x="316896" y="222976"/>
                </a:cubicBezTo>
                <a:close/>
                <a:moveTo>
                  <a:pt x="197968" y="185574"/>
                </a:moveTo>
                <a:cubicBezTo>
                  <a:pt x="198259" y="196678"/>
                  <a:pt x="196799" y="203690"/>
                  <a:pt x="188909" y="208074"/>
                </a:cubicBezTo>
                <a:cubicBezTo>
                  <a:pt x="187448" y="207489"/>
                  <a:pt x="186279" y="207197"/>
                  <a:pt x="185987" y="206613"/>
                </a:cubicBezTo>
                <a:cubicBezTo>
                  <a:pt x="182481" y="201061"/>
                  <a:pt x="176637" y="194632"/>
                  <a:pt x="180727" y="188788"/>
                </a:cubicBezTo>
                <a:cubicBezTo>
                  <a:pt x="182773" y="185866"/>
                  <a:pt x="190954" y="186743"/>
                  <a:pt x="197968" y="185574"/>
                </a:cubicBezTo>
                <a:close/>
                <a:moveTo>
                  <a:pt x="43098" y="175347"/>
                </a:moveTo>
                <a:cubicBezTo>
                  <a:pt x="46604" y="182068"/>
                  <a:pt x="50110" y="188788"/>
                  <a:pt x="53325" y="195509"/>
                </a:cubicBezTo>
                <a:cubicBezTo>
                  <a:pt x="55078" y="199015"/>
                  <a:pt x="58292" y="202522"/>
                  <a:pt x="53617" y="206321"/>
                </a:cubicBezTo>
                <a:cubicBezTo>
                  <a:pt x="53617" y="206321"/>
                  <a:pt x="53032" y="206321"/>
                  <a:pt x="51571" y="206906"/>
                </a:cubicBezTo>
                <a:cubicBezTo>
                  <a:pt x="43682" y="199600"/>
                  <a:pt x="42221" y="188497"/>
                  <a:pt x="37838" y="179146"/>
                </a:cubicBezTo>
                <a:cubicBezTo>
                  <a:pt x="37546" y="178854"/>
                  <a:pt x="41344" y="176516"/>
                  <a:pt x="43098" y="175347"/>
                </a:cubicBezTo>
                <a:close/>
                <a:moveTo>
                  <a:pt x="339689" y="172425"/>
                </a:moveTo>
                <a:cubicBezTo>
                  <a:pt x="340566" y="186743"/>
                  <a:pt x="334136" y="196970"/>
                  <a:pt x="327708" y="207490"/>
                </a:cubicBezTo>
                <a:cubicBezTo>
                  <a:pt x="322156" y="205737"/>
                  <a:pt x="320695" y="203107"/>
                  <a:pt x="321864" y="198724"/>
                </a:cubicBezTo>
                <a:cubicBezTo>
                  <a:pt x="324786" y="187327"/>
                  <a:pt x="331507" y="176224"/>
                  <a:pt x="339689" y="172425"/>
                </a:cubicBezTo>
                <a:close/>
                <a:moveTo>
                  <a:pt x="215793" y="137944"/>
                </a:moveTo>
                <a:cubicBezTo>
                  <a:pt x="217254" y="139113"/>
                  <a:pt x="219592" y="141743"/>
                  <a:pt x="219007" y="142911"/>
                </a:cubicBezTo>
                <a:cubicBezTo>
                  <a:pt x="215793" y="153139"/>
                  <a:pt x="213164" y="163951"/>
                  <a:pt x="204397" y="173301"/>
                </a:cubicBezTo>
                <a:cubicBezTo>
                  <a:pt x="202351" y="170087"/>
                  <a:pt x="200014" y="168041"/>
                  <a:pt x="200598" y="166581"/>
                </a:cubicBezTo>
                <a:cubicBezTo>
                  <a:pt x="203812" y="157229"/>
                  <a:pt x="207612" y="148171"/>
                  <a:pt x="211410" y="139405"/>
                </a:cubicBezTo>
                <a:cubicBezTo>
                  <a:pt x="211994" y="138236"/>
                  <a:pt x="215209" y="137359"/>
                  <a:pt x="215793" y="137944"/>
                </a:cubicBezTo>
                <a:close/>
                <a:moveTo>
                  <a:pt x="161479" y="137542"/>
                </a:moveTo>
                <a:cubicBezTo>
                  <a:pt x="163049" y="136921"/>
                  <a:pt x="164949" y="137067"/>
                  <a:pt x="165825" y="138528"/>
                </a:cubicBezTo>
                <a:cubicBezTo>
                  <a:pt x="171085" y="147002"/>
                  <a:pt x="174883" y="156645"/>
                  <a:pt x="180435" y="168041"/>
                </a:cubicBezTo>
                <a:cubicBezTo>
                  <a:pt x="178390" y="168918"/>
                  <a:pt x="176928" y="170087"/>
                  <a:pt x="175176" y="170087"/>
                </a:cubicBezTo>
                <a:cubicBezTo>
                  <a:pt x="173422" y="170379"/>
                  <a:pt x="170792" y="170087"/>
                  <a:pt x="170208" y="169502"/>
                </a:cubicBezTo>
                <a:cubicBezTo>
                  <a:pt x="166117" y="160152"/>
                  <a:pt x="162026" y="150801"/>
                  <a:pt x="159104" y="141158"/>
                </a:cubicBezTo>
                <a:cubicBezTo>
                  <a:pt x="158666" y="139551"/>
                  <a:pt x="159908" y="138163"/>
                  <a:pt x="161479" y="137542"/>
                </a:cubicBezTo>
                <a:close/>
                <a:moveTo>
                  <a:pt x="20012" y="126548"/>
                </a:moveTo>
                <a:cubicBezTo>
                  <a:pt x="21181" y="125964"/>
                  <a:pt x="24103" y="126548"/>
                  <a:pt x="24688" y="127425"/>
                </a:cubicBezTo>
                <a:cubicBezTo>
                  <a:pt x="28486" y="135899"/>
                  <a:pt x="32285" y="144665"/>
                  <a:pt x="35499" y="153724"/>
                </a:cubicBezTo>
                <a:cubicBezTo>
                  <a:pt x="35792" y="154600"/>
                  <a:pt x="33162" y="156645"/>
                  <a:pt x="30240" y="160445"/>
                </a:cubicBezTo>
                <a:cubicBezTo>
                  <a:pt x="25564" y="149048"/>
                  <a:pt x="21474" y="139990"/>
                  <a:pt x="17675" y="130639"/>
                </a:cubicBezTo>
                <a:cubicBezTo>
                  <a:pt x="17383" y="129763"/>
                  <a:pt x="18844" y="127133"/>
                  <a:pt x="20012" y="126548"/>
                </a:cubicBezTo>
                <a:close/>
                <a:moveTo>
                  <a:pt x="357222" y="120412"/>
                </a:moveTo>
                <a:cubicBezTo>
                  <a:pt x="359851" y="125964"/>
                  <a:pt x="362189" y="128594"/>
                  <a:pt x="361605" y="130347"/>
                </a:cubicBezTo>
                <a:cubicBezTo>
                  <a:pt x="358683" y="138821"/>
                  <a:pt x="354883" y="147003"/>
                  <a:pt x="350793" y="155184"/>
                </a:cubicBezTo>
                <a:cubicBezTo>
                  <a:pt x="349916" y="156645"/>
                  <a:pt x="346702" y="157814"/>
                  <a:pt x="344364" y="157814"/>
                </a:cubicBezTo>
                <a:cubicBezTo>
                  <a:pt x="343488" y="157814"/>
                  <a:pt x="341734" y="153723"/>
                  <a:pt x="342027" y="152262"/>
                </a:cubicBezTo>
                <a:cubicBezTo>
                  <a:pt x="345533" y="142035"/>
                  <a:pt x="349040" y="132100"/>
                  <a:pt x="357222" y="120412"/>
                </a:cubicBezTo>
                <a:close/>
                <a:moveTo>
                  <a:pt x="140694" y="89145"/>
                </a:moveTo>
                <a:cubicBezTo>
                  <a:pt x="141863" y="88561"/>
                  <a:pt x="144201" y="88561"/>
                  <a:pt x="145662" y="89438"/>
                </a:cubicBezTo>
                <a:cubicBezTo>
                  <a:pt x="150045" y="92068"/>
                  <a:pt x="158227" y="114859"/>
                  <a:pt x="156766" y="120119"/>
                </a:cubicBezTo>
                <a:cubicBezTo>
                  <a:pt x="155889" y="120996"/>
                  <a:pt x="154428" y="121580"/>
                  <a:pt x="152383" y="123334"/>
                </a:cubicBezTo>
                <a:cubicBezTo>
                  <a:pt x="144493" y="114859"/>
                  <a:pt x="141279" y="104340"/>
                  <a:pt x="138357" y="93528"/>
                </a:cubicBezTo>
                <a:cubicBezTo>
                  <a:pt x="138065" y="92359"/>
                  <a:pt x="139526" y="90022"/>
                  <a:pt x="140694" y="89145"/>
                </a:cubicBezTo>
                <a:close/>
                <a:moveTo>
                  <a:pt x="234494" y="87393"/>
                </a:moveTo>
                <a:cubicBezTo>
                  <a:pt x="236247" y="88270"/>
                  <a:pt x="237708" y="88561"/>
                  <a:pt x="239461" y="89146"/>
                </a:cubicBezTo>
                <a:cubicBezTo>
                  <a:pt x="238584" y="93529"/>
                  <a:pt x="238584" y="98204"/>
                  <a:pt x="236832" y="102295"/>
                </a:cubicBezTo>
                <a:cubicBezTo>
                  <a:pt x="234494" y="108432"/>
                  <a:pt x="231280" y="114568"/>
                  <a:pt x="228065" y="120413"/>
                </a:cubicBezTo>
                <a:cubicBezTo>
                  <a:pt x="227480" y="121581"/>
                  <a:pt x="224851" y="122458"/>
                  <a:pt x="223389" y="122166"/>
                </a:cubicBezTo>
                <a:cubicBezTo>
                  <a:pt x="221928" y="121874"/>
                  <a:pt x="219883" y="119536"/>
                  <a:pt x="220175" y="118659"/>
                </a:cubicBezTo>
                <a:cubicBezTo>
                  <a:pt x="223097" y="107556"/>
                  <a:pt x="226312" y="96159"/>
                  <a:pt x="234494" y="87393"/>
                </a:cubicBezTo>
                <a:close/>
                <a:moveTo>
                  <a:pt x="3065" y="75120"/>
                </a:moveTo>
                <a:cubicBezTo>
                  <a:pt x="9786" y="84179"/>
                  <a:pt x="10078" y="94990"/>
                  <a:pt x="14461" y="103756"/>
                </a:cubicBezTo>
                <a:cubicBezTo>
                  <a:pt x="15046" y="104925"/>
                  <a:pt x="12708" y="107263"/>
                  <a:pt x="11539" y="109308"/>
                </a:cubicBezTo>
                <a:cubicBezTo>
                  <a:pt x="727" y="99081"/>
                  <a:pt x="-3364" y="84763"/>
                  <a:pt x="3065" y="75120"/>
                </a:cubicBezTo>
                <a:close/>
                <a:moveTo>
                  <a:pt x="376507" y="73951"/>
                </a:moveTo>
                <a:cubicBezTo>
                  <a:pt x="382351" y="78919"/>
                  <a:pt x="380598" y="83301"/>
                  <a:pt x="379137" y="87392"/>
                </a:cubicBezTo>
                <a:cubicBezTo>
                  <a:pt x="376799" y="93821"/>
                  <a:pt x="374461" y="100250"/>
                  <a:pt x="371540" y="106386"/>
                </a:cubicBezTo>
                <a:cubicBezTo>
                  <a:pt x="370955" y="107847"/>
                  <a:pt x="366864" y="108432"/>
                  <a:pt x="364818" y="108139"/>
                </a:cubicBezTo>
                <a:cubicBezTo>
                  <a:pt x="363942" y="107847"/>
                  <a:pt x="362481" y="104341"/>
                  <a:pt x="362773" y="102587"/>
                </a:cubicBezTo>
                <a:cubicBezTo>
                  <a:pt x="365403" y="94113"/>
                  <a:pt x="368617" y="85347"/>
                  <a:pt x="371831" y="77165"/>
                </a:cubicBezTo>
                <a:cubicBezTo>
                  <a:pt x="372416" y="75704"/>
                  <a:pt x="374754" y="75120"/>
                  <a:pt x="376507" y="73951"/>
                </a:cubicBezTo>
                <a:close/>
                <a:moveTo>
                  <a:pt x="125208" y="39762"/>
                </a:moveTo>
                <a:cubicBezTo>
                  <a:pt x="129007" y="48528"/>
                  <a:pt x="133098" y="57003"/>
                  <a:pt x="136605" y="65476"/>
                </a:cubicBezTo>
                <a:cubicBezTo>
                  <a:pt x="138066" y="68982"/>
                  <a:pt x="137481" y="69275"/>
                  <a:pt x="129299" y="73950"/>
                </a:cubicBezTo>
                <a:cubicBezTo>
                  <a:pt x="125793" y="64600"/>
                  <a:pt x="121994" y="55833"/>
                  <a:pt x="118488" y="46483"/>
                </a:cubicBezTo>
                <a:cubicBezTo>
                  <a:pt x="117611" y="43853"/>
                  <a:pt x="118195" y="43561"/>
                  <a:pt x="125208" y="39762"/>
                </a:cubicBezTo>
                <a:close/>
                <a:moveTo>
                  <a:pt x="258163" y="39470"/>
                </a:moveTo>
                <a:cubicBezTo>
                  <a:pt x="258747" y="42100"/>
                  <a:pt x="260500" y="45314"/>
                  <a:pt x="259916" y="47652"/>
                </a:cubicBezTo>
                <a:cubicBezTo>
                  <a:pt x="257286" y="55249"/>
                  <a:pt x="254072" y="62846"/>
                  <a:pt x="250565" y="70151"/>
                </a:cubicBezTo>
                <a:cubicBezTo>
                  <a:pt x="249688" y="71905"/>
                  <a:pt x="246474" y="73073"/>
                  <a:pt x="244136" y="73366"/>
                </a:cubicBezTo>
                <a:cubicBezTo>
                  <a:pt x="243260" y="73366"/>
                  <a:pt x="240922" y="69859"/>
                  <a:pt x="241507" y="68398"/>
                </a:cubicBezTo>
                <a:cubicBezTo>
                  <a:pt x="244429" y="58171"/>
                  <a:pt x="247643" y="47944"/>
                  <a:pt x="254364" y="39762"/>
                </a:cubicBezTo>
                <a:cubicBezTo>
                  <a:pt x="255533" y="39178"/>
                  <a:pt x="256993" y="39178"/>
                  <a:pt x="258163" y="39470"/>
                </a:cubicBezTo>
                <a:close/>
                <a:moveTo>
                  <a:pt x="66580" y="31289"/>
                </a:moveTo>
                <a:cubicBezTo>
                  <a:pt x="80607" y="31289"/>
                  <a:pt x="91710" y="38594"/>
                  <a:pt x="98139" y="51743"/>
                </a:cubicBezTo>
                <a:cubicBezTo>
                  <a:pt x="101938" y="59341"/>
                  <a:pt x="105152" y="67523"/>
                  <a:pt x="108659" y="75412"/>
                </a:cubicBezTo>
                <a:lnTo>
                  <a:pt x="189021" y="263310"/>
                </a:lnTo>
                <a:lnTo>
                  <a:pt x="192124" y="260379"/>
                </a:lnTo>
                <a:cubicBezTo>
                  <a:pt x="212578" y="213042"/>
                  <a:pt x="232741" y="165411"/>
                  <a:pt x="252903" y="117782"/>
                </a:cubicBezTo>
                <a:cubicBezTo>
                  <a:pt x="261670" y="97035"/>
                  <a:pt x="271020" y="76288"/>
                  <a:pt x="279494" y="54957"/>
                </a:cubicBezTo>
                <a:cubicBezTo>
                  <a:pt x="286799" y="36548"/>
                  <a:pt x="306085" y="24860"/>
                  <a:pt x="325663" y="32165"/>
                </a:cubicBezTo>
                <a:cubicBezTo>
                  <a:pt x="346118" y="39762"/>
                  <a:pt x="356053" y="61094"/>
                  <a:pt x="348164" y="82132"/>
                </a:cubicBezTo>
                <a:cubicBezTo>
                  <a:pt x="339105" y="106386"/>
                  <a:pt x="328585" y="130054"/>
                  <a:pt x="318650" y="153723"/>
                </a:cubicBezTo>
                <a:cubicBezTo>
                  <a:pt x="287676" y="227360"/>
                  <a:pt x="256410" y="300704"/>
                  <a:pt x="225728" y="374340"/>
                </a:cubicBezTo>
                <a:cubicBezTo>
                  <a:pt x="219884" y="388366"/>
                  <a:pt x="211118" y="398009"/>
                  <a:pt x="196799" y="402099"/>
                </a:cubicBezTo>
                <a:lnTo>
                  <a:pt x="189892" y="402747"/>
                </a:lnTo>
                <a:lnTo>
                  <a:pt x="189892" y="403562"/>
                </a:lnTo>
                <a:lnTo>
                  <a:pt x="188053" y="402919"/>
                </a:lnTo>
                <a:lnTo>
                  <a:pt x="187448" y="402976"/>
                </a:lnTo>
                <a:lnTo>
                  <a:pt x="187447" y="402707"/>
                </a:lnTo>
                <a:lnTo>
                  <a:pt x="170862" y="396914"/>
                </a:lnTo>
                <a:cubicBezTo>
                  <a:pt x="165639" y="393115"/>
                  <a:pt x="161548" y="387782"/>
                  <a:pt x="158626" y="381062"/>
                </a:cubicBezTo>
                <a:cubicBezTo>
                  <a:pt x="146938" y="353010"/>
                  <a:pt x="135541" y="324958"/>
                  <a:pt x="123853" y="296906"/>
                </a:cubicBezTo>
                <a:cubicBezTo>
                  <a:pt x="94925" y="227945"/>
                  <a:pt x="65704" y="158984"/>
                  <a:pt x="36483" y="90023"/>
                </a:cubicBezTo>
                <a:cubicBezTo>
                  <a:pt x="31224" y="77750"/>
                  <a:pt x="28594" y="65770"/>
                  <a:pt x="34730" y="53205"/>
                </a:cubicBezTo>
                <a:cubicBezTo>
                  <a:pt x="41158" y="39763"/>
                  <a:pt x="51970" y="31289"/>
                  <a:pt x="66580" y="31289"/>
                </a:cubicBezTo>
                <a:close/>
                <a:moveTo>
                  <a:pt x="14753" y="26029"/>
                </a:moveTo>
                <a:cubicBezTo>
                  <a:pt x="15630" y="26906"/>
                  <a:pt x="17676" y="27782"/>
                  <a:pt x="17383" y="28367"/>
                </a:cubicBezTo>
                <a:cubicBezTo>
                  <a:pt x="15045" y="39179"/>
                  <a:pt x="9786" y="48529"/>
                  <a:pt x="4526" y="58757"/>
                </a:cubicBezTo>
                <a:cubicBezTo>
                  <a:pt x="-2779" y="49990"/>
                  <a:pt x="1897" y="36549"/>
                  <a:pt x="14753" y="26029"/>
                </a:cubicBezTo>
                <a:close/>
                <a:moveTo>
                  <a:pt x="361020" y="25737"/>
                </a:moveTo>
                <a:cubicBezTo>
                  <a:pt x="362481" y="24860"/>
                  <a:pt x="365987" y="25445"/>
                  <a:pt x="366864" y="26905"/>
                </a:cubicBezTo>
                <a:cubicBezTo>
                  <a:pt x="373585" y="35672"/>
                  <a:pt x="379721" y="44730"/>
                  <a:pt x="377968" y="58757"/>
                </a:cubicBezTo>
                <a:cubicBezTo>
                  <a:pt x="374461" y="57587"/>
                  <a:pt x="372124" y="57295"/>
                  <a:pt x="371540" y="56418"/>
                </a:cubicBezTo>
                <a:cubicBezTo>
                  <a:pt x="367156" y="48237"/>
                  <a:pt x="362773" y="39763"/>
                  <a:pt x="358974" y="31289"/>
                </a:cubicBezTo>
                <a:cubicBezTo>
                  <a:pt x="358390" y="29828"/>
                  <a:pt x="359851" y="26614"/>
                  <a:pt x="361020" y="25737"/>
                </a:cubicBezTo>
                <a:close/>
                <a:moveTo>
                  <a:pt x="89376" y="4734"/>
                </a:moveTo>
                <a:cubicBezTo>
                  <a:pt x="92116" y="5501"/>
                  <a:pt x="94527" y="7765"/>
                  <a:pt x="96572" y="9373"/>
                </a:cubicBezTo>
                <a:cubicBezTo>
                  <a:pt x="102124" y="13464"/>
                  <a:pt x="112351" y="14925"/>
                  <a:pt x="109136" y="27198"/>
                </a:cubicBezTo>
                <a:cubicBezTo>
                  <a:pt x="99201" y="21061"/>
                  <a:pt x="90435" y="15509"/>
                  <a:pt x="80208" y="9081"/>
                </a:cubicBezTo>
                <a:cubicBezTo>
                  <a:pt x="83569" y="4697"/>
                  <a:pt x="86637" y="3967"/>
                  <a:pt x="89376" y="4734"/>
                </a:cubicBezTo>
                <a:close/>
                <a:moveTo>
                  <a:pt x="290597" y="4113"/>
                </a:moveTo>
                <a:cubicBezTo>
                  <a:pt x="291765" y="3236"/>
                  <a:pt x="294980" y="5575"/>
                  <a:pt x="298195" y="7036"/>
                </a:cubicBezTo>
                <a:cubicBezTo>
                  <a:pt x="296149" y="10250"/>
                  <a:pt x="295565" y="12003"/>
                  <a:pt x="294395" y="12879"/>
                </a:cubicBezTo>
                <a:cubicBezTo>
                  <a:pt x="287675" y="17263"/>
                  <a:pt x="280954" y="21646"/>
                  <a:pt x="273941" y="25737"/>
                </a:cubicBezTo>
                <a:cubicBezTo>
                  <a:pt x="272188" y="26614"/>
                  <a:pt x="269266" y="25737"/>
                  <a:pt x="266636" y="25445"/>
                </a:cubicBezTo>
                <a:cubicBezTo>
                  <a:pt x="266928" y="23107"/>
                  <a:pt x="266636" y="19308"/>
                  <a:pt x="268097" y="18431"/>
                </a:cubicBezTo>
                <a:cubicBezTo>
                  <a:pt x="275402" y="13172"/>
                  <a:pt x="282707" y="8204"/>
                  <a:pt x="290597" y="4113"/>
                </a:cubicBezTo>
                <a:close/>
                <a:moveTo>
                  <a:pt x="46568" y="2652"/>
                </a:moveTo>
                <a:cubicBezTo>
                  <a:pt x="52887" y="1191"/>
                  <a:pt x="59900" y="2068"/>
                  <a:pt x="66474" y="5866"/>
                </a:cubicBezTo>
                <a:cubicBezTo>
                  <a:pt x="53617" y="9957"/>
                  <a:pt x="43682" y="12879"/>
                  <a:pt x="33455" y="15801"/>
                </a:cubicBezTo>
                <a:cubicBezTo>
                  <a:pt x="32870" y="16093"/>
                  <a:pt x="31702" y="14048"/>
                  <a:pt x="30825" y="13463"/>
                </a:cubicBezTo>
                <a:cubicBezTo>
                  <a:pt x="34624" y="7911"/>
                  <a:pt x="40249" y="4113"/>
                  <a:pt x="46568" y="2652"/>
                </a:cubicBezTo>
                <a:close/>
                <a:moveTo>
                  <a:pt x="316604" y="314"/>
                </a:moveTo>
                <a:cubicBezTo>
                  <a:pt x="327415" y="-1147"/>
                  <a:pt x="337058" y="2653"/>
                  <a:pt x="345824" y="8205"/>
                </a:cubicBezTo>
                <a:cubicBezTo>
                  <a:pt x="346993" y="9081"/>
                  <a:pt x="347870" y="12296"/>
                  <a:pt x="347285" y="14048"/>
                </a:cubicBezTo>
                <a:cubicBezTo>
                  <a:pt x="346700" y="15509"/>
                  <a:pt x="343486" y="16971"/>
                  <a:pt x="342025" y="16678"/>
                </a:cubicBezTo>
                <a:cubicBezTo>
                  <a:pt x="332383" y="13757"/>
                  <a:pt x="322740" y="10542"/>
                  <a:pt x="313097" y="7328"/>
                </a:cubicBezTo>
                <a:cubicBezTo>
                  <a:pt x="312513" y="5574"/>
                  <a:pt x="312220" y="4113"/>
                  <a:pt x="311636" y="2360"/>
                </a:cubicBezTo>
                <a:cubicBezTo>
                  <a:pt x="313389" y="1776"/>
                  <a:pt x="314850" y="607"/>
                  <a:pt x="316604" y="3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4"/>
          <p:cNvSpPr/>
          <p:nvPr/>
        </p:nvSpPr>
        <p:spPr>
          <a:xfrm>
            <a:off x="9142797" y="213882"/>
            <a:ext cx="355022" cy="435404"/>
          </a:xfrm>
          <a:custGeom>
            <a:avLst/>
            <a:gdLst/>
            <a:ahLst/>
            <a:cxnLst/>
            <a:rect l="l" t="t" r="r" b="b"/>
            <a:pathLst>
              <a:path w="355022" h="435404" extrusionOk="0">
                <a:moveTo>
                  <a:pt x="165985" y="424215"/>
                </a:moveTo>
                <a:cubicBezTo>
                  <a:pt x="171464" y="424288"/>
                  <a:pt x="176870" y="425091"/>
                  <a:pt x="181983" y="428159"/>
                </a:cubicBezTo>
                <a:cubicBezTo>
                  <a:pt x="182568" y="428159"/>
                  <a:pt x="182568" y="429621"/>
                  <a:pt x="183445" y="432835"/>
                </a:cubicBezTo>
                <a:cubicBezTo>
                  <a:pt x="171464" y="436926"/>
                  <a:pt x="160068" y="435757"/>
                  <a:pt x="149256" y="431959"/>
                </a:cubicBezTo>
                <a:cubicBezTo>
                  <a:pt x="146041" y="431082"/>
                  <a:pt x="146626" y="424653"/>
                  <a:pt x="149548" y="424653"/>
                </a:cubicBezTo>
                <a:cubicBezTo>
                  <a:pt x="154954" y="424799"/>
                  <a:pt x="160506" y="424142"/>
                  <a:pt x="165985" y="424215"/>
                </a:cubicBezTo>
                <a:close/>
                <a:moveTo>
                  <a:pt x="228737" y="417056"/>
                </a:moveTo>
                <a:cubicBezTo>
                  <a:pt x="230490" y="417056"/>
                  <a:pt x="233120" y="420563"/>
                  <a:pt x="235750" y="423192"/>
                </a:cubicBezTo>
                <a:cubicBezTo>
                  <a:pt x="225230" y="429913"/>
                  <a:pt x="215003" y="431374"/>
                  <a:pt x="204775" y="432543"/>
                </a:cubicBezTo>
                <a:cubicBezTo>
                  <a:pt x="203314" y="432835"/>
                  <a:pt x="200393" y="430497"/>
                  <a:pt x="200100" y="429036"/>
                </a:cubicBezTo>
                <a:cubicBezTo>
                  <a:pt x="199808" y="427575"/>
                  <a:pt x="201561" y="424361"/>
                  <a:pt x="202730" y="423777"/>
                </a:cubicBezTo>
                <a:cubicBezTo>
                  <a:pt x="211204" y="421147"/>
                  <a:pt x="219970" y="418809"/>
                  <a:pt x="228737" y="417056"/>
                </a:cubicBezTo>
                <a:close/>
                <a:moveTo>
                  <a:pt x="102795" y="408290"/>
                </a:moveTo>
                <a:cubicBezTo>
                  <a:pt x="110977" y="410920"/>
                  <a:pt x="118867" y="413842"/>
                  <a:pt x="126756" y="417056"/>
                </a:cubicBezTo>
                <a:cubicBezTo>
                  <a:pt x="128510" y="417933"/>
                  <a:pt x="129094" y="421147"/>
                  <a:pt x="130263" y="423192"/>
                </a:cubicBezTo>
                <a:cubicBezTo>
                  <a:pt x="127925" y="424361"/>
                  <a:pt x="125295" y="426699"/>
                  <a:pt x="123834" y="426114"/>
                </a:cubicBezTo>
                <a:cubicBezTo>
                  <a:pt x="114776" y="422608"/>
                  <a:pt x="105425" y="419394"/>
                  <a:pt x="96659" y="412381"/>
                </a:cubicBezTo>
                <a:cubicBezTo>
                  <a:pt x="99581" y="410335"/>
                  <a:pt x="101627" y="407997"/>
                  <a:pt x="102795" y="408290"/>
                </a:cubicBezTo>
                <a:close/>
                <a:moveTo>
                  <a:pt x="272567" y="394555"/>
                </a:moveTo>
                <a:cubicBezTo>
                  <a:pt x="276366" y="392218"/>
                  <a:pt x="279581" y="393971"/>
                  <a:pt x="281042" y="400400"/>
                </a:cubicBezTo>
                <a:cubicBezTo>
                  <a:pt x="273444" y="405368"/>
                  <a:pt x="265262" y="410627"/>
                  <a:pt x="256788" y="415595"/>
                </a:cubicBezTo>
                <a:cubicBezTo>
                  <a:pt x="254158" y="417056"/>
                  <a:pt x="253866" y="416764"/>
                  <a:pt x="248022" y="410335"/>
                </a:cubicBezTo>
                <a:cubicBezTo>
                  <a:pt x="256204" y="405076"/>
                  <a:pt x="264386" y="399523"/>
                  <a:pt x="272567" y="394555"/>
                </a:cubicBezTo>
                <a:close/>
                <a:moveTo>
                  <a:pt x="58964" y="376146"/>
                </a:moveTo>
                <a:cubicBezTo>
                  <a:pt x="68022" y="383743"/>
                  <a:pt x="76496" y="390464"/>
                  <a:pt x="84386" y="397477"/>
                </a:cubicBezTo>
                <a:cubicBezTo>
                  <a:pt x="80879" y="405074"/>
                  <a:pt x="77373" y="401568"/>
                  <a:pt x="74158" y="399230"/>
                </a:cubicBezTo>
                <a:cubicBezTo>
                  <a:pt x="61009" y="390464"/>
                  <a:pt x="57210" y="385205"/>
                  <a:pt x="58964" y="376146"/>
                </a:cubicBezTo>
                <a:close/>
                <a:moveTo>
                  <a:pt x="312600" y="353939"/>
                </a:moveTo>
                <a:cubicBezTo>
                  <a:pt x="314937" y="358614"/>
                  <a:pt x="316983" y="360952"/>
                  <a:pt x="316691" y="362705"/>
                </a:cubicBezTo>
                <a:cubicBezTo>
                  <a:pt x="315814" y="368550"/>
                  <a:pt x="303249" y="380822"/>
                  <a:pt x="293898" y="385790"/>
                </a:cubicBezTo>
                <a:cubicBezTo>
                  <a:pt x="293022" y="384037"/>
                  <a:pt x="290684" y="381115"/>
                  <a:pt x="291269" y="380238"/>
                </a:cubicBezTo>
                <a:cubicBezTo>
                  <a:pt x="297697" y="371764"/>
                  <a:pt x="304418" y="363582"/>
                  <a:pt x="312600" y="353939"/>
                </a:cubicBezTo>
                <a:close/>
                <a:moveTo>
                  <a:pt x="21561" y="337575"/>
                </a:moveTo>
                <a:cubicBezTo>
                  <a:pt x="27113" y="337868"/>
                  <a:pt x="30912" y="336991"/>
                  <a:pt x="31788" y="338160"/>
                </a:cubicBezTo>
                <a:cubicBezTo>
                  <a:pt x="36756" y="344881"/>
                  <a:pt x="41431" y="352186"/>
                  <a:pt x="45815" y="359491"/>
                </a:cubicBezTo>
                <a:cubicBezTo>
                  <a:pt x="46692" y="360660"/>
                  <a:pt x="45230" y="363290"/>
                  <a:pt x="44938" y="365043"/>
                </a:cubicBezTo>
                <a:cubicBezTo>
                  <a:pt x="43477" y="365920"/>
                  <a:pt x="42308" y="366504"/>
                  <a:pt x="41140" y="366797"/>
                </a:cubicBezTo>
                <a:cubicBezTo>
                  <a:pt x="35295" y="358030"/>
                  <a:pt x="29451" y="349263"/>
                  <a:pt x="21561" y="337575"/>
                </a:cubicBezTo>
                <a:close/>
                <a:moveTo>
                  <a:pt x="341529" y="312153"/>
                </a:moveTo>
                <a:cubicBezTo>
                  <a:pt x="342113" y="325594"/>
                  <a:pt x="334223" y="334653"/>
                  <a:pt x="328671" y="345465"/>
                </a:cubicBezTo>
                <a:cubicBezTo>
                  <a:pt x="321366" y="342542"/>
                  <a:pt x="321366" y="339328"/>
                  <a:pt x="323119" y="334653"/>
                </a:cubicBezTo>
                <a:cubicBezTo>
                  <a:pt x="329256" y="318582"/>
                  <a:pt x="332762" y="313614"/>
                  <a:pt x="341529" y="312153"/>
                </a:cubicBezTo>
                <a:close/>
                <a:moveTo>
                  <a:pt x="152178" y="288192"/>
                </a:moveTo>
                <a:cubicBezTo>
                  <a:pt x="162405" y="291698"/>
                  <a:pt x="172632" y="295497"/>
                  <a:pt x="183736" y="299588"/>
                </a:cubicBezTo>
                <a:cubicBezTo>
                  <a:pt x="177016" y="309523"/>
                  <a:pt x="170003" y="305432"/>
                  <a:pt x="164743" y="303971"/>
                </a:cubicBezTo>
                <a:cubicBezTo>
                  <a:pt x="158898" y="302510"/>
                  <a:pt x="153639" y="298712"/>
                  <a:pt x="148671" y="294912"/>
                </a:cubicBezTo>
                <a:cubicBezTo>
                  <a:pt x="146334" y="293159"/>
                  <a:pt x="149256" y="287316"/>
                  <a:pt x="152178" y="288192"/>
                </a:cubicBezTo>
                <a:close/>
                <a:moveTo>
                  <a:pt x="11626" y="286439"/>
                </a:moveTo>
                <a:cubicBezTo>
                  <a:pt x="16593" y="297543"/>
                  <a:pt x="20100" y="308062"/>
                  <a:pt x="21854" y="320627"/>
                </a:cubicBezTo>
                <a:cubicBezTo>
                  <a:pt x="9872" y="319166"/>
                  <a:pt x="10749" y="310108"/>
                  <a:pt x="8996" y="303971"/>
                </a:cubicBezTo>
                <a:cubicBezTo>
                  <a:pt x="7827" y="299004"/>
                  <a:pt x="1983" y="292283"/>
                  <a:pt x="11626" y="286439"/>
                </a:cubicBezTo>
                <a:close/>
                <a:moveTo>
                  <a:pt x="217340" y="269199"/>
                </a:moveTo>
                <a:cubicBezTo>
                  <a:pt x="222016" y="269783"/>
                  <a:pt x="225523" y="272413"/>
                  <a:pt x="222892" y="276212"/>
                </a:cubicBezTo>
                <a:cubicBezTo>
                  <a:pt x="217340" y="283810"/>
                  <a:pt x="210912" y="290823"/>
                  <a:pt x="204191" y="297251"/>
                </a:cubicBezTo>
                <a:cubicBezTo>
                  <a:pt x="203022" y="298420"/>
                  <a:pt x="199223" y="296374"/>
                  <a:pt x="194840" y="295205"/>
                </a:cubicBezTo>
                <a:cubicBezTo>
                  <a:pt x="203314" y="285271"/>
                  <a:pt x="210327" y="277381"/>
                  <a:pt x="217340" y="269199"/>
                </a:cubicBezTo>
                <a:close/>
                <a:moveTo>
                  <a:pt x="349127" y="260432"/>
                </a:moveTo>
                <a:cubicBezTo>
                  <a:pt x="350588" y="260432"/>
                  <a:pt x="353217" y="262185"/>
                  <a:pt x="353217" y="263354"/>
                </a:cubicBezTo>
                <a:cubicBezTo>
                  <a:pt x="352633" y="273874"/>
                  <a:pt x="354386" y="284978"/>
                  <a:pt x="347373" y="294329"/>
                </a:cubicBezTo>
                <a:cubicBezTo>
                  <a:pt x="346497" y="295205"/>
                  <a:pt x="344743" y="295205"/>
                  <a:pt x="341821" y="295790"/>
                </a:cubicBezTo>
                <a:cubicBezTo>
                  <a:pt x="339191" y="283517"/>
                  <a:pt x="343282" y="273582"/>
                  <a:pt x="345036" y="263062"/>
                </a:cubicBezTo>
                <a:cubicBezTo>
                  <a:pt x="345328" y="261893"/>
                  <a:pt x="347665" y="260432"/>
                  <a:pt x="349127" y="260432"/>
                </a:cubicBezTo>
                <a:close/>
                <a:moveTo>
                  <a:pt x="129678" y="244068"/>
                </a:moveTo>
                <a:cubicBezTo>
                  <a:pt x="131431" y="243776"/>
                  <a:pt x="134646" y="245529"/>
                  <a:pt x="134937" y="246698"/>
                </a:cubicBezTo>
                <a:cubicBezTo>
                  <a:pt x="136983" y="255757"/>
                  <a:pt x="139028" y="265107"/>
                  <a:pt x="140197" y="274457"/>
                </a:cubicBezTo>
                <a:cubicBezTo>
                  <a:pt x="140782" y="276211"/>
                  <a:pt x="138444" y="278257"/>
                  <a:pt x="137275" y="280886"/>
                </a:cubicBezTo>
                <a:cubicBezTo>
                  <a:pt x="126756" y="270367"/>
                  <a:pt x="125879" y="259848"/>
                  <a:pt x="126171" y="248744"/>
                </a:cubicBezTo>
                <a:cubicBezTo>
                  <a:pt x="126171" y="246991"/>
                  <a:pt x="128217" y="244361"/>
                  <a:pt x="129678" y="244068"/>
                </a:cubicBezTo>
                <a:close/>
                <a:moveTo>
                  <a:pt x="4905" y="232673"/>
                </a:moveTo>
                <a:cubicBezTo>
                  <a:pt x="13963" y="243484"/>
                  <a:pt x="9580" y="252836"/>
                  <a:pt x="10457" y="261309"/>
                </a:cubicBezTo>
                <a:cubicBezTo>
                  <a:pt x="10749" y="263647"/>
                  <a:pt x="8996" y="265985"/>
                  <a:pt x="7534" y="268322"/>
                </a:cubicBezTo>
                <a:cubicBezTo>
                  <a:pt x="7242" y="268907"/>
                  <a:pt x="5197" y="268322"/>
                  <a:pt x="3444" y="268322"/>
                </a:cubicBezTo>
                <a:cubicBezTo>
                  <a:pt x="-355" y="258972"/>
                  <a:pt x="-647" y="249913"/>
                  <a:pt x="814" y="240270"/>
                </a:cubicBezTo>
                <a:cubicBezTo>
                  <a:pt x="1398" y="237933"/>
                  <a:pt x="3151" y="235887"/>
                  <a:pt x="4905" y="232673"/>
                </a:cubicBezTo>
                <a:close/>
                <a:moveTo>
                  <a:pt x="224646" y="218062"/>
                </a:moveTo>
                <a:cubicBezTo>
                  <a:pt x="226106" y="218062"/>
                  <a:pt x="228444" y="220692"/>
                  <a:pt x="228736" y="222445"/>
                </a:cubicBezTo>
                <a:cubicBezTo>
                  <a:pt x="229028" y="227121"/>
                  <a:pt x="228736" y="231503"/>
                  <a:pt x="229028" y="236179"/>
                </a:cubicBezTo>
                <a:cubicBezTo>
                  <a:pt x="229028" y="240269"/>
                  <a:pt x="229321" y="244360"/>
                  <a:pt x="228736" y="248451"/>
                </a:cubicBezTo>
                <a:cubicBezTo>
                  <a:pt x="228444" y="250205"/>
                  <a:pt x="226399" y="252542"/>
                  <a:pt x="224646" y="252834"/>
                </a:cubicBezTo>
                <a:cubicBezTo>
                  <a:pt x="223185" y="253127"/>
                  <a:pt x="219678" y="251081"/>
                  <a:pt x="219678" y="249620"/>
                </a:cubicBezTo>
                <a:cubicBezTo>
                  <a:pt x="219094" y="240269"/>
                  <a:pt x="219094" y="230627"/>
                  <a:pt x="219386" y="221276"/>
                </a:cubicBezTo>
                <a:cubicBezTo>
                  <a:pt x="219386" y="220107"/>
                  <a:pt x="222892" y="218062"/>
                  <a:pt x="224646" y="218062"/>
                </a:cubicBezTo>
                <a:close/>
                <a:moveTo>
                  <a:pt x="350003" y="208712"/>
                </a:moveTo>
                <a:cubicBezTo>
                  <a:pt x="350879" y="208419"/>
                  <a:pt x="354093" y="211341"/>
                  <a:pt x="354093" y="212802"/>
                </a:cubicBezTo>
                <a:cubicBezTo>
                  <a:pt x="354386" y="221861"/>
                  <a:pt x="354386" y="230627"/>
                  <a:pt x="353801" y="239686"/>
                </a:cubicBezTo>
                <a:cubicBezTo>
                  <a:pt x="353801" y="241147"/>
                  <a:pt x="350587" y="243192"/>
                  <a:pt x="349126" y="243192"/>
                </a:cubicBezTo>
                <a:cubicBezTo>
                  <a:pt x="347665" y="243192"/>
                  <a:pt x="345035" y="240854"/>
                  <a:pt x="344743" y="239101"/>
                </a:cubicBezTo>
                <a:cubicBezTo>
                  <a:pt x="344159" y="234718"/>
                  <a:pt x="344451" y="230043"/>
                  <a:pt x="344451" y="225659"/>
                </a:cubicBezTo>
                <a:cubicBezTo>
                  <a:pt x="344451" y="221568"/>
                  <a:pt x="343866" y="217478"/>
                  <a:pt x="344743" y="213679"/>
                </a:cubicBezTo>
                <a:cubicBezTo>
                  <a:pt x="345035" y="211634"/>
                  <a:pt x="347665" y="209588"/>
                  <a:pt x="350003" y="208712"/>
                </a:cubicBezTo>
                <a:close/>
                <a:moveTo>
                  <a:pt x="131140" y="191763"/>
                </a:moveTo>
                <a:cubicBezTo>
                  <a:pt x="132309" y="191471"/>
                  <a:pt x="135523" y="194101"/>
                  <a:pt x="135815" y="195270"/>
                </a:cubicBezTo>
                <a:cubicBezTo>
                  <a:pt x="136107" y="204328"/>
                  <a:pt x="136107" y="213387"/>
                  <a:pt x="135815" y="222153"/>
                </a:cubicBezTo>
                <a:cubicBezTo>
                  <a:pt x="135815" y="223614"/>
                  <a:pt x="132893" y="225952"/>
                  <a:pt x="131140" y="225952"/>
                </a:cubicBezTo>
                <a:cubicBezTo>
                  <a:pt x="129679" y="225952"/>
                  <a:pt x="126756" y="223614"/>
                  <a:pt x="126756" y="222153"/>
                </a:cubicBezTo>
                <a:cubicBezTo>
                  <a:pt x="126172" y="217186"/>
                  <a:pt x="126464" y="212219"/>
                  <a:pt x="126464" y="207251"/>
                </a:cubicBezTo>
                <a:cubicBezTo>
                  <a:pt x="126172" y="207543"/>
                  <a:pt x="125880" y="207543"/>
                  <a:pt x="125880" y="207543"/>
                </a:cubicBezTo>
                <a:cubicBezTo>
                  <a:pt x="125880" y="204037"/>
                  <a:pt x="125295" y="200237"/>
                  <a:pt x="126172" y="196731"/>
                </a:cubicBezTo>
                <a:cubicBezTo>
                  <a:pt x="126756" y="194685"/>
                  <a:pt x="129094" y="192640"/>
                  <a:pt x="131140" y="191763"/>
                </a:cubicBezTo>
                <a:close/>
                <a:moveTo>
                  <a:pt x="4905" y="183289"/>
                </a:moveTo>
                <a:cubicBezTo>
                  <a:pt x="6659" y="185042"/>
                  <a:pt x="9580" y="186503"/>
                  <a:pt x="10165" y="188549"/>
                </a:cubicBezTo>
                <a:cubicBezTo>
                  <a:pt x="12211" y="196146"/>
                  <a:pt x="10457" y="210757"/>
                  <a:pt x="6366" y="217770"/>
                </a:cubicBezTo>
                <a:cubicBezTo>
                  <a:pt x="-1524" y="209003"/>
                  <a:pt x="-1815" y="194685"/>
                  <a:pt x="4905" y="183289"/>
                </a:cubicBezTo>
                <a:close/>
                <a:moveTo>
                  <a:pt x="222308" y="163419"/>
                </a:moveTo>
                <a:cubicBezTo>
                  <a:pt x="225522" y="166341"/>
                  <a:pt x="227860" y="167510"/>
                  <a:pt x="228152" y="168678"/>
                </a:cubicBezTo>
                <a:cubicBezTo>
                  <a:pt x="228737" y="178030"/>
                  <a:pt x="228737" y="187672"/>
                  <a:pt x="228737" y="197023"/>
                </a:cubicBezTo>
                <a:cubicBezTo>
                  <a:pt x="228737" y="198191"/>
                  <a:pt x="226399" y="200530"/>
                  <a:pt x="225230" y="200530"/>
                </a:cubicBezTo>
                <a:cubicBezTo>
                  <a:pt x="223184" y="200530"/>
                  <a:pt x="219970" y="199069"/>
                  <a:pt x="219970" y="197900"/>
                </a:cubicBezTo>
                <a:cubicBezTo>
                  <a:pt x="218508" y="187088"/>
                  <a:pt x="216463" y="175984"/>
                  <a:pt x="222308" y="163419"/>
                </a:cubicBezTo>
                <a:close/>
                <a:moveTo>
                  <a:pt x="348834" y="156407"/>
                </a:moveTo>
                <a:cubicBezTo>
                  <a:pt x="350003" y="156115"/>
                  <a:pt x="352925" y="157576"/>
                  <a:pt x="352925" y="158744"/>
                </a:cubicBezTo>
                <a:cubicBezTo>
                  <a:pt x="353802" y="166634"/>
                  <a:pt x="354386" y="174815"/>
                  <a:pt x="354386" y="182705"/>
                </a:cubicBezTo>
                <a:cubicBezTo>
                  <a:pt x="354386" y="185627"/>
                  <a:pt x="352341" y="188549"/>
                  <a:pt x="350587" y="194101"/>
                </a:cubicBezTo>
                <a:cubicBezTo>
                  <a:pt x="347081" y="190010"/>
                  <a:pt x="345035" y="188549"/>
                  <a:pt x="345035" y="187381"/>
                </a:cubicBezTo>
                <a:cubicBezTo>
                  <a:pt x="344743" y="178322"/>
                  <a:pt x="344451" y="169556"/>
                  <a:pt x="344743" y="160498"/>
                </a:cubicBezTo>
                <a:cubicBezTo>
                  <a:pt x="344743" y="159037"/>
                  <a:pt x="347081" y="156991"/>
                  <a:pt x="348834" y="156407"/>
                </a:cubicBezTo>
                <a:close/>
                <a:moveTo>
                  <a:pt x="131139" y="139750"/>
                </a:moveTo>
                <a:cubicBezTo>
                  <a:pt x="132308" y="139458"/>
                  <a:pt x="135522" y="141212"/>
                  <a:pt x="135522" y="142088"/>
                </a:cubicBezTo>
                <a:cubicBezTo>
                  <a:pt x="135522" y="152316"/>
                  <a:pt x="134938" y="162543"/>
                  <a:pt x="134353" y="172770"/>
                </a:cubicBezTo>
                <a:cubicBezTo>
                  <a:pt x="134061" y="173355"/>
                  <a:pt x="131139" y="173939"/>
                  <a:pt x="128216" y="175693"/>
                </a:cubicBezTo>
                <a:cubicBezTo>
                  <a:pt x="124418" y="163712"/>
                  <a:pt x="126171" y="153484"/>
                  <a:pt x="126464" y="143257"/>
                </a:cubicBezTo>
                <a:cubicBezTo>
                  <a:pt x="126464" y="141796"/>
                  <a:pt x="129386" y="140043"/>
                  <a:pt x="131139" y="139750"/>
                </a:cubicBezTo>
                <a:close/>
                <a:moveTo>
                  <a:pt x="5781" y="131569"/>
                </a:moveTo>
                <a:cubicBezTo>
                  <a:pt x="12210" y="133907"/>
                  <a:pt x="11041" y="139459"/>
                  <a:pt x="10457" y="144134"/>
                </a:cubicBezTo>
                <a:cubicBezTo>
                  <a:pt x="9872" y="151147"/>
                  <a:pt x="13963" y="159621"/>
                  <a:pt x="5196" y="166050"/>
                </a:cubicBezTo>
                <a:cubicBezTo>
                  <a:pt x="-2109" y="154069"/>
                  <a:pt x="-1524" y="139751"/>
                  <a:pt x="5781" y="131569"/>
                </a:cubicBezTo>
                <a:close/>
                <a:moveTo>
                  <a:pt x="224353" y="114036"/>
                </a:moveTo>
                <a:cubicBezTo>
                  <a:pt x="225814" y="115789"/>
                  <a:pt x="228736" y="117835"/>
                  <a:pt x="228736" y="119880"/>
                </a:cubicBezTo>
                <a:cubicBezTo>
                  <a:pt x="229321" y="129231"/>
                  <a:pt x="229028" y="138581"/>
                  <a:pt x="229028" y="147932"/>
                </a:cubicBezTo>
                <a:cubicBezTo>
                  <a:pt x="227859" y="148224"/>
                  <a:pt x="226398" y="148809"/>
                  <a:pt x="225230" y="149393"/>
                </a:cubicBezTo>
                <a:cubicBezTo>
                  <a:pt x="223184" y="147640"/>
                  <a:pt x="219385" y="146179"/>
                  <a:pt x="219385" y="144425"/>
                </a:cubicBezTo>
                <a:cubicBezTo>
                  <a:pt x="218801" y="135952"/>
                  <a:pt x="218801" y="127477"/>
                  <a:pt x="219093" y="119004"/>
                </a:cubicBezTo>
                <a:cubicBezTo>
                  <a:pt x="219093" y="117250"/>
                  <a:pt x="222600" y="115789"/>
                  <a:pt x="224353" y="114036"/>
                </a:cubicBezTo>
                <a:close/>
                <a:moveTo>
                  <a:pt x="354386" y="105562"/>
                </a:moveTo>
                <a:cubicBezTo>
                  <a:pt x="354094" y="117251"/>
                  <a:pt x="357016" y="128647"/>
                  <a:pt x="352341" y="139459"/>
                </a:cubicBezTo>
                <a:cubicBezTo>
                  <a:pt x="351172" y="139751"/>
                  <a:pt x="350003" y="139751"/>
                  <a:pt x="348834" y="140043"/>
                </a:cubicBezTo>
                <a:cubicBezTo>
                  <a:pt x="347373" y="137705"/>
                  <a:pt x="344743" y="135368"/>
                  <a:pt x="344743" y="133030"/>
                </a:cubicBezTo>
                <a:cubicBezTo>
                  <a:pt x="344159" y="125432"/>
                  <a:pt x="344451" y="117543"/>
                  <a:pt x="344451" y="109945"/>
                </a:cubicBezTo>
                <a:cubicBezTo>
                  <a:pt x="344451" y="103809"/>
                  <a:pt x="347958" y="103224"/>
                  <a:pt x="354386" y="105562"/>
                </a:cubicBezTo>
                <a:close/>
                <a:moveTo>
                  <a:pt x="131139" y="84231"/>
                </a:moveTo>
                <a:cubicBezTo>
                  <a:pt x="133477" y="88322"/>
                  <a:pt x="135814" y="90660"/>
                  <a:pt x="135814" y="92705"/>
                </a:cubicBezTo>
                <a:cubicBezTo>
                  <a:pt x="136399" y="100302"/>
                  <a:pt x="136107" y="108192"/>
                  <a:pt x="136107" y="115789"/>
                </a:cubicBezTo>
                <a:cubicBezTo>
                  <a:pt x="136107" y="119588"/>
                  <a:pt x="134061" y="122218"/>
                  <a:pt x="130262" y="121341"/>
                </a:cubicBezTo>
                <a:cubicBezTo>
                  <a:pt x="128509" y="120757"/>
                  <a:pt x="126171" y="117835"/>
                  <a:pt x="125879" y="115789"/>
                </a:cubicBezTo>
                <a:cubicBezTo>
                  <a:pt x="125587" y="107608"/>
                  <a:pt x="125587" y="99426"/>
                  <a:pt x="126171" y="91244"/>
                </a:cubicBezTo>
                <a:cubicBezTo>
                  <a:pt x="126464" y="89491"/>
                  <a:pt x="128509" y="88030"/>
                  <a:pt x="131139" y="84231"/>
                </a:cubicBezTo>
                <a:close/>
                <a:moveTo>
                  <a:pt x="5489" y="77511"/>
                </a:moveTo>
                <a:cubicBezTo>
                  <a:pt x="12210" y="89199"/>
                  <a:pt x="12210" y="104102"/>
                  <a:pt x="6074" y="113452"/>
                </a:cubicBezTo>
                <a:cubicBezTo>
                  <a:pt x="4320" y="111991"/>
                  <a:pt x="1398" y="110823"/>
                  <a:pt x="1398" y="109361"/>
                </a:cubicBezTo>
                <a:cubicBezTo>
                  <a:pt x="814" y="101180"/>
                  <a:pt x="229" y="93290"/>
                  <a:pt x="522" y="85109"/>
                </a:cubicBezTo>
                <a:cubicBezTo>
                  <a:pt x="522" y="83063"/>
                  <a:pt x="3152" y="81018"/>
                  <a:pt x="5489" y="77511"/>
                </a:cubicBezTo>
                <a:close/>
                <a:moveTo>
                  <a:pt x="224937" y="62024"/>
                </a:moveTo>
                <a:cubicBezTo>
                  <a:pt x="226399" y="62024"/>
                  <a:pt x="228736" y="64654"/>
                  <a:pt x="228736" y="66407"/>
                </a:cubicBezTo>
                <a:cubicBezTo>
                  <a:pt x="229321" y="70790"/>
                  <a:pt x="229028" y="75465"/>
                  <a:pt x="229028" y="79849"/>
                </a:cubicBezTo>
                <a:cubicBezTo>
                  <a:pt x="229028" y="79849"/>
                  <a:pt x="229028" y="79849"/>
                  <a:pt x="229321" y="79849"/>
                </a:cubicBezTo>
                <a:cubicBezTo>
                  <a:pt x="229028" y="84232"/>
                  <a:pt x="229028" y="88907"/>
                  <a:pt x="228152" y="93290"/>
                </a:cubicBezTo>
                <a:cubicBezTo>
                  <a:pt x="227860" y="94459"/>
                  <a:pt x="225522" y="96505"/>
                  <a:pt x="224353" y="96505"/>
                </a:cubicBezTo>
                <a:cubicBezTo>
                  <a:pt x="222600" y="96212"/>
                  <a:pt x="219386" y="94459"/>
                  <a:pt x="219386" y="93290"/>
                </a:cubicBezTo>
                <a:cubicBezTo>
                  <a:pt x="219094" y="83940"/>
                  <a:pt x="219094" y="74589"/>
                  <a:pt x="219678" y="65238"/>
                </a:cubicBezTo>
                <a:cubicBezTo>
                  <a:pt x="219678" y="64070"/>
                  <a:pt x="223185" y="62024"/>
                  <a:pt x="224937" y="62024"/>
                </a:cubicBezTo>
                <a:close/>
                <a:moveTo>
                  <a:pt x="347665" y="52381"/>
                </a:moveTo>
                <a:cubicBezTo>
                  <a:pt x="349126" y="52089"/>
                  <a:pt x="352340" y="54134"/>
                  <a:pt x="352340" y="55595"/>
                </a:cubicBezTo>
                <a:cubicBezTo>
                  <a:pt x="353217" y="64361"/>
                  <a:pt x="354094" y="73420"/>
                  <a:pt x="354094" y="82186"/>
                </a:cubicBezTo>
                <a:cubicBezTo>
                  <a:pt x="354094" y="83647"/>
                  <a:pt x="351171" y="86569"/>
                  <a:pt x="350003" y="86277"/>
                </a:cubicBezTo>
                <a:cubicBezTo>
                  <a:pt x="347957" y="85693"/>
                  <a:pt x="344743" y="83939"/>
                  <a:pt x="344451" y="82186"/>
                </a:cubicBezTo>
                <a:cubicBezTo>
                  <a:pt x="343866" y="77218"/>
                  <a:pt x="344451" y="72251"/>
                  <a:pt x="344451" y="69621"/>
                </a:cubicBezTo>
                <a:cubicBezTo>
                  <a:pt x="344158" y="63485"/>
                  <a:pt x="343281" y="59979"/>
                  <a:pt x="343574" y="56472"/>
                </a:cubicBezTo>
                <a:cubicBezTo>
                  <a:pt x="343866" y="54719"/>
                  <a:pt x="345912" y="52381"/>
                  <a:pt x="347665" y="52381"/>
                </a:cubicBezTo>
                <a:close/>
                <a:moveTo>
                  <a:pt x="121788" y="35725"/>
                </a:moveTo>
                <a:cubicBezTo>
                  <a:pt x="124125" y="36894"/>
                  <a:pt x="127632" y="37478"/>
                  <a:pt x="128216" y="38939"/>
                </a:cubicBezTo>
                <a:cubicBezTo>
                  <a:pt x="131138" y="46829"/>
                  <a:pt x="133768" y="55011"/>
                  <a:pt x="135814" y="63485"/>
                </a:cubicBezTo>
                <a:cubicBezTo>
                  <a:pt x="136106" y="64946"/>
                  <a:pt x="133476" y="67868"/>
                  <a:pt x="131431" y="69037"/>
                </a:cubicBezTo>
                <a:cubicBezTo>
                  <a:pt x="130554" y="69621"/>
                  <a:pt x="126755" y="67576"/>
                  <a:pt x="126463" y="66115"/>
                </a:cubicBezTo>
                <a:cubicBezTo>
                  <a:pt x="123833" y="56764"/>
                  <a:pt x="121788" y="47121"/>
                  <a:pt x="119450" y="37771"/>
                </a:cubicBezTo>
                <a:cubicBezTo>
                  <a:pt x="120327" y="37186"/>
                  <a:pt x="120911" y="36602"/>
                  <a:pt x="121788" y="35725"/>
                </a:cubicBezTo>
                <a:close/>
                <a:moveTo>
                  <a:pt x="285178" y="31008"/>
                </a:moveTo>
                <a:cubicBezTo>
                  <a:pt x="301642" y="30227"/>
                  <a:pt x="317859" y="41569"/>
                  <a:pt x="322243" y="59978"/>
                </a:cubicBezTo>
                <a:cubicBezTo>
                  <a:pt x="323996" y="66990"/>
                  <a:pt x="324288" y="74296"/>
                  <a:pt x="324288" y="81601"/>
                </a:cubicBezTo>
                <a:cubicBezTo>
                  <a:pt x="324580" y="134490"/>
                  <a:pt x="324580" y="187088"/>
                  <a:pt x="324288" y="239977"/>
                </a:cubicBezTo>
                <a:cubicBezTo>
                  <a:pt x="323996" y="273581"/>
                  <a:pt x="318152" y="306016"/>
                  <a:pt x="299450" y="334945"/>
                </a:cubicBezTo>
                <a:cubicBezTo>
                  <a:pt x="270522" y="379653"/>
                  <a:pt x="229321" y="404198"/>
                  <a:pt x="175847" y="404490"/>
                </a:cubicBezTo>
                <a:cubicBezTo>
                  <a:pt x="139904" y="404782"/>
                  <a:pt x="108931" y="390464"/>
                  <a:pt x="82632" y="365919"/>
                </a:cubicBezTo>
                <a:cubicBezTo>
                  <a:pt x="47859" y="333192"/>
                  <a:pt x="31203" y="293159"/>
                  <a:pt x="32080" y="245529"/>
                </a:cubicBezTo>
                <a:cubicBezTo>
                  <a:pt x="32664" y="218939"/>
                  <a:pt x="32372" y="192348"/>
                  <a:pt x="32372" y="166049"/>
                </a:cubicBezTo>
                <a:cubicBezTo>
                  <a:pt x="32372" y="134198"/>
                  <a:pt x="32664" y="102348"/>
                  <a:pt x="32372" y="70497"/>
                </a:cubicBezTo>
                <a:cubicBezTo>
                  <a:pt x="32372" y="55887"/>
                  <a:pt x="38508" y="44783"/>
                  <a:pt x="50197" y="37186"/>
                </a:cubicBezTo>
                <a:cubicBezTo>
                  <a:pt x="55676" y="33533"/>
                  <a:pt x="61648" y="31798"/>
                  <a:pt x="67560" y="31675"/>
                </a:cubicBezTo>
                <a:cubicBezTo>
                  <a:pt x="85298" y="31305"/>
                  <a:pt x="102502" y="45440"/>
                  <a:pt x="104255" y="65822"/>
                </a:cubicBezTo>
                <a:cubicBezTo>
                  <a:pt x="104548" y="70789"/>
                  <a:pt x="104255" y="75757"/>
                  <a:pt x="104255" y="80724"/>
                </a:cubicBezTo>
                <a:cubicBezTo>
                  <a:pt x="104255" y="136828"/>
                  <a:pt x="103963" y="192640"/>
                  <a:pt x="104255" y="248743"/>
                </a:cubicBezTo>
                <a:cubicBezTo>
                  <a:pt x="104548" y="280302"/>
                  <a:pt x="118573" y="304847"/>
                  <a:pt x="147210" y="319165"/>
                </a:cubicBezTo>
                <a:cubicBezTo>
                  <a:pt x="191333" y="341666"/>
                  <a:pt x="241301" y="310984"/>
                  <a:pt x="248606" y="263646"/>
                </a:cubicBezTo>
                <a:cubicBezTo>
                  <a:pt x="250359" y="251081"/>
                  <a:pt x="250652" y="238224"/>
                  <a:pt x="250652" y="225659"/>
                </a:cubicBezTo>
                <a:cubicBezTo>
                  <a:pt x="250944" y="173646"/>
                  <a:pt x="250944" y="121926"/>
                  <a:pt x="250652" y="69913"/>
                </a:cubicBezTo>
                <a:cubicBezTo>
                  <a:pt x="250652" y="54718"/>
                  <a:pt x="256203" y="43614"/>
                  <a:pt x="269061" y="36017"/>
                </a:cubicBezTo>
                <a:cubicBezTo>
                  <a:pt x="274175" y="32875"/>
                  <a:pt x="279690" y="31268"/>
                  <a:pt x="285178" y="31008"/>
                </a:cubicBezTo>
                <a:close/>
                <a:moveTo>
                  <a:pt x="15716" y="28420"/>
                </a:moveTo>
                <a:cubicBezTo>
                  <a:pt x="17469" y="29589"/>
                  <a:pt x="19223" y="30173"/>
                  <a:pt x="19515" y="31050"/>
                </a:cubicBezTo>
                <a:cubicBezTo>
                  <a:pt x="20100" y="32511"/>
                  <a:pt x="20391" y="34849"/>
                  <a:pt x="19515" y="36017"/>
                </a:cubicBezTo>
                <a:cubicBezTo>
                  <a:pt x="13963" y="43615"/>
                  <a:pt x="14548" y="54719"/>
                  <a:pt x="6073" y="62901"/>
                </a:cubicBezTo>
                <a:cubicBezTo>
                  <a:pt x="4612" y="59394"/>
                  <a:pt x="2567" y="57349"/>
                  <a:pt x="2859" y="55888"/>
                </a:cubicBezTo>
                <a:cubicBezTo>
                  <a:pt x="4612" y="45952"/>
                  <a:pt x="7827" y="36602"/>
                  <a:pt x="15716" y="28420"/>
                </a:cubicBezTo>
                <a:close/>
                <a:moveTo>
                  <a:pt x="243639" y="16732"/>
                </a:moveTo>
                <a:cubicBezTo>
                  <a:pt x="244808" y="15855"/>
                  <a:pt x="247730" y="16439"/>
                  <a:pt x="249484" y="17316"/>
                </a:cubicBezTo>
                <a:cubicBezTo>
                  <a:pt x="250360" y="17900"/>
                  <a:pt x="250944" y="21115"/>
                  <a:pt x="250360" y="21991"/>
                </a:cubicBezTo>
                <a:cubicBezTo>
                  <a:pt x="244808" y="29589"/>
                  <a:pt x="239256" y="36894"/>
                  <a:pt x="233120" y="44199"/>
                </a:cubicBezTo>
                <a:cubicBezTo>
                  <a:pt x="232243" y="45368"/>
                  <a:pt x="229321" y="44491"/>
                  <a:pt x="225522" y="44783"/>
                </a:cubicBezTo>
                <a:cubicBezTo>
                  <a:pt x="227860" y="31926"/>
                  <a:pt x="234581" y="23452"/>
                  <a:pt x="243639" y="16732"/>
                </a:cubicBezTo>
                <a:close/>
                <a:moveTo>
                  <a:pt x="320198" y="10011"/>
                </a:moveTo>
                <a:cubicBezTo>
                  <a:pt x="329256" y="14393"/>
                  <a:pt x="336561" y="21114"/>
                  <a:pt x="341528" y="30172"/>
                </a:cubicBezTo>
                <a:cubicBezTo>
                  <a:pt x="341821" y="30756"/>
                  <a:pt x="341821" y="31926"/>
                  <a:pt x="342405" y="34556"/>
                </a:cubicBezTo>
                <a:cubicBezTo>
                  <a:pt x="339776" y="35140"/>
                  <a:pt x="336269" y="36601"/>
                  <a:pt x="335100" y="35724"/>
                </a:cubicBezTo>
                <a:cubicBezTo>
                  <a:pt x="328379" y="29880"/>
                  <a:pt x="321658" y="23744"/>
                  <a:pt x="315522" y="17315"/>
                </a:cubicBezTo>
                <a:cubicBezTo>
                  <a:pt x="314646" y="16147"/>
                  <a:pt x="314938" y="13224"/>
                  <a:pt x="315522" y="11472"/>
                </a:cubicBezTo>
                <a:cubicBezTo>
                  <a:pt x="316107" y="10595"/>
                  <a:pt x="319029" y="9718"/>
                  <a:pt x="320198" y="10011"/>
                </a:cubicBezTo>
                <a:close/>
                <a:moveTo>
                  <a:pt x="89938" y="4751"/>
                </a:moveTo>
                <a:cubicBezTo>
                  <a:pt x="98120" y="8842"/>
                  <a:pt x="108055" y="10887"/>
                  <a:pt x="113315" y="22867"/>
                </a:cubicBezTo>
                <a:cubicBezTo>
                  <a:pt x="108639" y="22283"/>
                  <a:pt x="106009" y="22867"/>
                  <a:pt x="103964" y="21699"/>
                </a:cubicBezTo>
                <a:cubicBezTo>
                  <a:pt x="97827" y="18776"/>
                  <a:pt x="91983" y="15562"/>
                  <a:pt x="86431" y="12056"/>
                </a:cubicBezTo>
                <a:cubicBezTo>
                  <a:pt x="84678" y="10887"/>
                  <a:pt x="83509" y="8257"/>
                  <a:pt x="82048" y="6504"/>
                </a:cubicBezTo>
                <a:cubicBezTo>
                  <a:pt x="84678" y="5919"/>
                  <a:pt x="87892" y="3582"/>
                  <a:pt x="89938" y="4751"/>
                </a:cubicBezTo>
                <a:close/>
                <a:moveTo>
                  <a:pt x="56626" y="2121"/>
                </a:moveTo>
                <a:cubicBezTo>
                  <a:pt x="58378" y="1244"/>
                  <a:pt x="61301" y="3874"/>
                  <a:pt x="66853" y="6796"/>
                </a:cubicBezTo>
                <a:cubicBezTo>
                  <a:pt x="53703" y="11764"/>
                  <a:pt x="44060" y="15271"/>
                  <a:pt x="34126" y="18777"/>
                </a:cubicBezTo>
                <a:cubicBezTo>
                  <a:pt x="33541" y="19069"/>
                  <a:pt x="32080" y="17316"/>
                  <a:pt x="30619" y="16147"/>
                </a:cubicBezTo>
                <a:cubicBezTo>
                  <a:pt x="36755" y="6212"/>
                  <a:pt x="47275" y="4751"/>
                  <a:pt x="56626" y="2121"/>
                </a:cubicBezTo>
                <a:close/>
                <a:moveTo>
                  <a:pt x="282429" y="2"/>
                </a:moveTo>
                <a:cubicBezTo>
                  <a:pt x="289442" y="-71"/>
                  <a:pt x="296528" y="1391"/>
                  <a:pt x="299450" y="4459"/>
                </a:cubicBezTo>
                <a:cubicBezTo>
                  <a:pt x="299743" y="5043"/>
                  <a:pt x="299450" y="6212"/>
                  <a:pt x="299450" y="8550"/>
                </a:cubicBezTo>
                <a:cubicBezTo>
                  <a:pt x="289223" y="9719"/>
                  <a:pt x="278996" y="11180"/>
                  <a:pt x="268476" y="11764"/>
                </a:cubicBezTo>
                <a:cubicBezTo>
                  <a:pt x="264970" y="12057"/>
                  <a:pt x="263509" y="7381"/>
                  <a:pt x="265846" y="4751"/>
                </a:cubicBezTo>
                <a:cubicBezTo>
                  <a:pt x="268476" y="1683"/>
                  <a:pt x="275416" y="76"/>
                  <a:pt x="282429" y="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4"/>
          <p:cNvSpPr/>
          <p:nvPr/>
        </p:nvSpPr>
        <p:spPr>
          <a:xfrm>
            <a:off x="10141752" y="213666"/>
            <a:ext cx="446453" cy="434829"/>
          </a:xfrm>
          <a:custGeom>
            <a:avLst/>
            <a:gdLst/>
            <a:ahLst/>
            <a:cxnLst/>
            <a:rect l="l" t="t" r="r" b="b"/>
            <a:pathLst>
              <a:path w="446453" h="434829" extrusionOk="0">
                <a:moveTo>
                  <a:pt x="95028" y="420486"/>
                </a:moveTo>
                <a:cubicBezTo>
                  <a:pt x="106716" y="419609"/>
                  <a:pt x="116651" y="425161"/>
                  <a:pt x="129509" y="427791"/>
                </a:cubicBezTo>
                <a:cubicBezTo>
                  <a:pt x="126002" y="431298"/>
                  <a:pt x="124541" y="434219"/>
                  <a:pt x="122788" y="434512"/>
                </a:cubicBezTo>
                <a:cubicBezTo>
                  <a:pt x="114606" y="435680"/>
                  <a:pt x="100287" y="428960"/>
                  <a:pt x="95028" y="420486"/>
                </a:cubicBezTo>
                <a:close/>
                <a:moveTo>
                  <a:pt x="348957" y="416980"/>
                </a:moveTo>
                <a:cubicBezTo>
                  <a:pt x="352464" y="421655"/>
                  <a:pt x="352171" y="425746"/>
                  <a:pt x="347496" y="427500"/>
                </a:cubicBezTo>
                <a:cubicBezTo>
                  <a:pt x="339607" y="430421"/>
                  <a:pt x="331425" y="432759"/>
                  <a:pt x="323243" y="434805"/>
                </a:cubicBezTo>
                <a:cubicBezTo>
                  <a:pt x="321782" y="435097"/>
                  <a:pt x="317983" y="432759"/>
                  <a:pt x="317691" y="431006"/>
                </a:cubicBezTo>
                <a:cubicBezTo>
                  <a:pt x="317399" y="429252"/>
                  <a:pt x="319444" y="425746"/>
                  <a:pt x="321198" y="425162"/>
                </a:cubicBezTo>
                <a:cubicBezTo>
                  <a:pt x="329964" y="422239"/>
                  <a:pt x="339022" y="419902"/>
                  <a:pt x="348957" y="416980"/>
                </a:cubicBezTo>
                <a:close/>
                <a:moveTo>
                  <a:pt x="168080" y="409675"/>
                </a:moveTo>
                <a:cubicBezTo>
                  <a:pt x="169833" y="408798"/>
                  <a:pt x="172756" y="409675"/>
                  <a:pt x="175094" y="409967"/>
                </a:cubicBezTo>
                <a:cubicBezTo>
                  <a:pt x="174801" y="412304"/>
                  <a:pt x="175678" y="415811"/>
                  <a:pt x="174217" y="417272"/>
                </a:cubicBezTo>
                <a:cubicBezTo>
                  <a:pt x="167203" y="424577"/>
                  <a:pt x="158729" y="430129"/>
                  <a:pt x="148502" y="432174"/>
                </a:cubicBezTo>
                <a:cubicBezTo>
                  <a:pt x="144411" y="428084"/>
                  <a:pt x="144704" y="424577"/>
                  <a:pt x="148794" y="421655"/>
                </a:cubicBezTo>
                <a:cubicBezTo>
                  <a:pt x="154931" y="417272"/>
                  <a:pt x="161360" y="413181"/>
                  <a:pt x="168080" y="409675"/>
                </a:cubicBezTo>
                <a:close/>
                <a:moveTo>
                  <a:pt x="275614" y="409383"/>
                </a:moveTo>
                <a:cubicBezTo>
                  <a:pt x="283503" y="413766"/>
                  <a:pt x="291100" y="418442"/>
                  <a:pt x="298406" y="423409"/>
                </a:cubicBezTo>
                <a:cubicBezTo>
                  <a:pt x="299867" y="423701"/>
                  <a:pt x="300451" y="425455"/>
                  <a:pt x="301620" y="427792"/>
                </a:cubicBezTo>
                <a:cubicBezTo>
                  <a:pt x="298991" y="429253"/>
                  <a:pt x="295776" y="432468"/>
                  <a:pt x="294315" y="431883"/>
                </a:cubicBezTo>
                <a:cubicBezTo>
                  <a:pt x="285841" y="427208"/>
                  <a:pt x="277659" y="421656"/>
                  <a:pt x="269477" y="416104"/>
                </a:cubicBezTo>
                <a:cubicBezTo>
                  <a:pt x="268601" y="415519"/>
                  <a:pt x="268893" y="411428"/>
                  <a:pt x="269769" y="410259"/>
                </a:cubicBezTo>
                <a:cubicBezTo>
                  <a:pt x="270939" y="409091"/>
                  <a:pt x="274153" y="408507"/>
                  <a:pt x="275614" y="409383"/>
                </a:cubicBezTo>
                <a:close/>
                <a:moveTo>
                  <a:pt x="379055" y="376363"/>
                </a:moveTo>
                <a:cubicBezTo>
                  <a:pt x="379931" y="378993"/>
                  <a:pt x="382269" y="381915"/>
                  <a:pt x="381685" y="384253"/>
                </a:cubicBezTo>
                <a:cubicBezTo>
                  <a:pt x="379055" y="394188"/>
                  <a:pt x="375256" y="403538"/>
                  <a:pt x="367074" y="409967"/>
                </a:cubicBezTo>
                <a:cubicBezTo>
                  <a:pt x="361815" y="408214"/>
                  <a:pt x="360062" y="405584"/>
                  <a:pt x="362107" y="401493"/>
                </a:cubicBezTo>
                <a:cubicBezTo>
                  <a:pt x="365321" y="394480"/>
                  <a:pt x="368243" y="387467"/>
                  <a:pt x="372042" y="381038"/>
                </a:cubicBezTo>
                <a:cubicBezTo>
                  <a:pt x="373210" y="378993"/>
                  <a:pt x="376425" y="377824"/>
                  <a:pt x="379055" y="376363"/>
                </a:cubicBezTo>
                <a:close/>
                <a:moveTo>
                  <a:pt x="69606" y="374610"/>
                </a:moveTo>
                <a:cubicBezTo>
                  <a:pt x="72236" y="381331"/>
                  <a:pt x="73989" y="386298"/>
                  <a:pt x="76034" y="390973"/>
                </a:cubicBezTo>
                <a:cubicBezTo>
                  <a:pt x="78372" y="395941"/>
                  <a:pt x="81002" y="400616"/>
                  <a:pt x="83924" y="406169"/>
                </a:cubicBezTo>
                <a:cubicBezTo>
                  <a:pt x="81295" y="407045"/>
                  <a:pt x="78372" y="408798"/>
                  <a:pt x="77496" y="407922"/>
                </a:cubicBezTo>
                <a:cubicBezTo>
                  <a:pt x="69314" y="400324"/>
                  <a:pt x="64638" y="390682"/>
                  <a:pt x="64346" y="379578"/>
                </a:cubicBezTo>
                <a:cubicBezTo>
                  <a:pt x="64346" y="378409"/>
                  <a:pt x="66099" y="377532"/>
                  <a:pt x="69606" y="374610"/>
                </a:cubicBezTo>
                <a:close/>
                <a:moveTo>
                  <a:pt x="196425" y="362337"/>
                </a:moveTo>
                <a:cubicBezTo>
                  <a:pt x="197886" y="362337"/>
                  <a:pt x="199055" y="365259"/>
                  <a:pt x="200224" y="366720"/>
                </a:cubicBezTo>
                <a:cubicBezTo>
                  <a:pt x="197009" y="376071"/>
                  <a:pt x="194379" y="384545"/>
                  <a:pt x="190873" y="393019"/>
                </a:cubicBezTo>
                <a:cubicBezTo>
                  <a:pt x="190288" y="394772"/>
                  <a:pt x="186782" y="395649"/>
                  <a:pt x="184444" y="395941"/>
                </a:cubicBezTo>
                <a:cubicBezTo>
                  <a:pt x="183568" y="395941"/>
                  <a:pt x="181230" y="392142"/>
                  <a:pt x="181815" y="390682"/>
                </a:cubicBezTo>
                <a:cubicBezTo>
                  <a:pt x="184152" y="381915"/>
                  <a:pt x="186782" y="373441"/>
                  <a:pt x="189997" y="364967"/>
                </a:cubicBezTo>
                <a:cubicBezTo>
                  <a:pt x="190581" y="363506"/>
                  <a:pt x="194379" y="362337"/>
                  <a:pt x="196425" y="362337"/>
                </a:cubicBezTo>
                <a:close/>
                <a:moveTo>
                  <a:pt x="248437" y="362337"/>
                </a:moveTo>
                <a:cubicBezTo>
                  <a:pt x="250191" y="362044"/>
                  <a:pt x="253697" y="362628"/>
                  <a:pt x="254282" y="363798"/>
                </a:cubicBezTo>
                <a:cubicBezTo>
                  <a:pt x="257788" y="373148"/>
                  <a:pt x="260710" y="382498"/>
                  <a:pt x="263048" y="391849"/>
                </a:cubicBezTo>
                <a:cubicBezTo>
                  <a:pt x="263632" y="393018"/>
                  <a:pt x="260418" y="395355"/>
                  <a:pt x="258080" y="397694"/>
                </a:cubicBezTo>
                <a:cubicBezTo>
                  <a:pt x="249314" y="388051"/>
                  <a:pt x="248145" y="376655"/>
                  <a:pt x="245516" y="366135"/>
                </a:cubicBezTo>
                <a:cubicBezTo>
                  <a:pt x="245223" y="364966"/>
                  <a:pt x="247268" y="362337"/>
                  <a:pt x="248437" y="362337"/>
                </a:cubicBezTo>
                <a:close/>
                <a:moveTo>
                  <a:pt x="53535" y="325811"/>
                </a:moveTo>
                <a:cubicBezTo>
                  <a:pt x="56749" y="326688"/>
                  <a:pt x="59964" y="326688"/>
                  <a:pt x="60256" y="327857"/>
                </a:cubicBezTo>
                <a:cubicBezTo>
                  <a:pt x="64054" y="337499"/>
                  <a:pt x="66684" y="347434"/>
                  <a:pt x="65515" y="358831"/>
                </a:cubicBezTo>
                <a:cubicBezTo>
                  <a:pt x="63178" y="358538"/>
                  <a:pt x="60548" y="358831"/>
                  <a:pt x="59964" y="357954"/>
                </a:cubicBezTo>
                <a:cubicBezTo>
                  <a:pt x="54996" y="348019"/>
                  <a:pt x="52951" y="337792"/>
                  <a:pt x="53535" y="325811"/>
                </a:cubicBezTo>
                <a:close/>
                <a:moveTo>
                  <a:pt x="389867" y="324058"/>
                </a:moveTo>
                <a:cubicBezTo>
                  <a:pt x="391036" y="326688"/>
                  <a:pt x="392497" y="329026"/>
                  <a:pt x="393082" y="330195"/>
                </a:cubicBezTo>
                <a:cubicBezTo>
                  <a:pt x="391036" y="339837"/>
                  <a:pt x="389867" y="347434"/>
                  <a:pt x="387821" y="354740"/>
                </a:cubicBezTo>
                <a:cubicBezTo>
                  <a:pt x="387237" y="356493"/>
                  <a:pt x="383731" y="358831"/>
                  <a:pt x="381978" y="358538"/>
                </a:cubicBezTo>
                <a:cubicBezTo>
                  <a:pt x="380224" y="358246"/>
                  <a:pt x="377594" y="354740"/>
                  <a:pt x="377886" y="352986"/>
                </a:cubicBezTo>
                <a:cubicBezTo>
                  <a:pt x="379055" y="344804"/>
                  <a:pt x="380808" y="336915"/>
                  <a:pt x="383146" y="329026"/>
                </a:cubicBezTo>
                <a:cubicBezTo>
                  <a:pt x="383731" y="326980"/>
                  <a:pt x="387530" y="325811"/>
                  <a:pt x="389867" y="324058"/>
                </a:cubicBezTo>
                <a:close/>
                <a:moveTo>
                  <a:pt x="230613" y="311201"/>
                </a:moveTo>
                <a:cubicBezTo>
                  <a:pt x="233827" y="312078"/>
                  <a:pt x="236457" y="311785"/>
                  <a:pt x="237626" y="312954"/>
                </a:cubicBezTo>
                <a:cubicBezTo>
                  <a:pt x="242009" y="317630"/>
                  <a:pt x="246684" y="336039"/>
                  <a:pt x="245807" y="345389"/>
                </a:cubicBezTo>
                <a:cubicBezTo>
                  <a:pt x="243470" y="344805"/>
                  <a:pt x="239379" y="345097"/>
                  <a:pt x="238794" y="343928"/>
                </a:cubicBezTo>
                <a:cubicBezTo>
                  <a:pt x="234119" y="333993"/>
                  <a:pt x="229152" y="324058"/>
                  <a:pt x="230613" y="311201"/>
                </a:cubicBezTo>
                <a:close/>
                <a:moveTo>
                  <a:pt x="211912" y="309740"/>
                </a:moveTo>
                <a:cubicBezTo>
                  <a:pt x="213081" y="312662"/>
                  <a:pt x="215419" y="315876"/>
                  <a:pt x="215126" y="318214"/>
                </a:cubicBezTo>
                <a:cubicBezTo>
                  <a:pt x="213373" y="326103"/>
                  <a:pt x="210743" y="333701"/>
                  <a:pt x="207821" y="341299"/>
                </a:cubicBezTo>
                <a:cubicBezTo>
                  <a:pt x="207236" y="343051"/>
                  <a:pt x="203730" y="344221"/>
                  <a:pt x="201684" y="345390"/>
                </a:cubicBezTo>
                <a:cubicBezTo>
                  <a:pt x="200515" y="343344"/>
                  <a:pt x="197593" y="341006"/>
                  <a:pt x="197886" y="339253"/>
                </a:cubicBezTo>
                <a:cubicBezTo>
                  <a:pt x="200515" y="329318"/>
                  <a:pt x="202561" y="319383"/>
                  <a:pt x="207529" y="310324"/>
                </a:cubicBezTo>
                <a:cubicBezTo>
                  <a:pt x="208990" y="310324"/>
                  <a:pt x="210451" y="310032"/>
                  <a:pt x="211912" y="309740"/>
                </a:cubicBezTo>
                <a:close/>
                <a:moveTo>
                  <a:pt x="218341" y="275843"/>
                </a:moveTo>
                <a:cubicBezTo>
                  <a:pt x="220094" y="272045"/>
                  <a:pt x="225353" y="272337"/>
                  <a:pt x="227107" y="276136"/>
                </a:cubicBezTo>
                <a:cubicBezTo>
                  <a:pt x="229152" y="281688"/>
                  <a:pt x="230321" y="287824"/>
                  <a:pt x="232366" y="295129"/>
                </a:cubicBezTo>
                <a:cubicBezTo>
                  <a:pt x="224769" y="295129"/>
                  <a:pt x="220386" y="295129"/>
                  <a:pt x="215711" y="295129"/>
                </a:cubicBezTo>
                <a:cubicBezTo>
                  <a:pt x="211328" y="287824"/>
                  <a:pt x="215711" y="281688"/>
                  <a:pt x="218341" y="275843"/>
                </a:cubicBezTo>
                <a:close/>
                <a:moveTo>
                  <a:pt x="45353" y="274383"/>
                </a:moveTo>
                <a:cubicBezTo>
                  <a:pt x="46814" y="274091"/>
                  <a:pt x="49444" y="275260"/>
                  <a:pt x="49737" y="276136"/>
                </a:cubicBezTo>
                <a:cubicBezTo>
                  <a:pt x="52366" y="286071"/>
                  <a:pt x="57334" y="296006"/>
                  <a:pt x="52074" y="307111"/>
                </a:cubicBezTo>
                <a:cubicBezTo>
                  <a:pt x="44185" y="298929"/>
                  <a:pt x="43600" y="288117"/>
                  <a:pt x="42139" y="277889"/>
                </a:cubicBezTo>
                <a:cubicBezTo>
                  <a:pt x="42139" y="276721"/>
                  <a:pt x="43892" y="274675"/>
                  <a:pt x="45353" y="274383"/>
                </a:cubicBezTo>
                <a:close/>
                <a:moveTo>
                  <a:pt x="399218" y="272337"/>
                </a:moveTo>
                <a:cubicBezTo>
                  <a:pt x="401263" y="273506"/>
                  <a:pt x="403893" y="276135"/>
                  <a:pt x="403601" y="277889"/>
                </a:cubicBezTo>
                <a:cubicBezTo>
                  <a:pt x="402140" y="286947"/>
                  <a:pt x="400386" y="295714"/>
                  <a:pt x="398049" y="304480"/>
                </a:cubicBezTo>
                <a:cubicBezTo>
                  <a:pt x="397464" y="306233"/>
                  <a:pt x="393081" y="306525"/>
                  <a:pt x="389575" y="307986"/>
                </a:cubicBezTo>
                <a:cubicBezTo>
                  <a:pt x="387821" y="295714"/>
                  <a:pt x="391620" y="285778"/>
                  <a:pt x="394250" y="275844"/>
                </a:cubicBezTo>
                <a:cubicBezTo>
                  <a:pt x="394542" y="274382"/>
                  <a:pt x="398341" y="272044"/>
                  <a:pt x="399218" y="272337"/>
                </a:cubicBezTo>
                <a:close/>
                <a:moveTo>
                  <a:pt x="34834" y="222369"/>
                </a:moveTo>
                <a:cubicBezTo>
                  <a:pt x="35710" y="221785"/>
                  <a:pt x="38632" y="223538"/>
                  <a:pt x="38925" y="224707"/>
                </a:cubicBezTo>
                <a:cubicBezTo>
                  <a:pt x="41847" y="234350"/>
                  <a:pt x="45061" y="244285"/>
                  <a:pt x="44477" y="256558"/>
                </a:cubicBezTo>
                <a:cubicBezTo>
                  <a:pt x="40678" y="254512"/>
                  <a:pt x="37171" y="253635"/>
                  <a:pt x="36587" y="252174"/>
                </a:cubicBezTo>
                <a:cubicBezTo>
                  <a:pt x="34249" y="243992"/>
                  <a:pt x="32496" y="235518"/>
                  <a:pt x="31327" y="227045"/>
                </a:cubicBezTo>
                <a:cubicBezTo>
                  <a:pt x="31035" y="225584"/>
                  <a:pt x="33373" y="223246"/>
                  <a:pt x="34834" y="222369"/>
                </a:cubicBezTo>
                <a:close/>
                <a:moveTo>
                  <a:pt x="410028" y="220324"/>
                </a:moveTo>
                <a:cubicBezTo>
                  <a:pt x="412074" y="222954"/>
                  <a:pt x="414119" y="225584"/>
                  <a:pt x="414704" y="226753"/>
                </a:cubicBezTo>
                <a:cubicBezTo>
                  <a:pt x="412658" y="236395"/>
                  <a:pt x="411781" y="243701"/>
                  <a:pt x="409736" y="250422"/>
                </a:cubicBezTo>
                <a:cubicBezTo>
                  <a:pt x="409151" y="252759"/>
                  <a:pt x="405353" y="253928"/>
                  <a:pt x="403015" y="255681"/>
                </a:cubicBezTo>
                <a:cubicBezTo>
                  <a:pt x="401847" y="253051"/>
                  <a:pt x="399508" y="250422"/>
                  <a:pt x="399801" y="247792"/>
                </a:cubicBezTo>
                <a:cubicBezTo>
                  <a:pt x="400678" y="240486"/>
                  <a:pt x="402138" y="233474"/>
                  <a:pt x="404184" y="226461"/>
                </a:cubicBezTo>
                <a:cubicBezTo>
                  <a:pt x="404768" y="224123"/>
                  <a:pt x="407983" y="222370"/>
                  <a:pt x="410028" y="220324"/>
                </a:cubicBezTo>
                <a:close/>
                <a:moveTo>
                  <a:pt x="23437" y="170648"/>
                </a:moveTo>
                <a:cubicBezTo>
                  <a:pt x="25191" y="170941"/>
                  <a:pt x="28113" y="172109"/>
                  <a:pt x="28697" y="173570"/>
                </a:cubicBezTo>
                <a:cubicBezTo>
                  <a:pt x="30743" y="183214"/>
                  <a:pt x="34833" y="192272"/>
                  <a:pt x="32788" y="204252"/>
                </a:cubicBezTo>
                <a:cubicBezTo>
                  <a:pt x="29574" y="203084"/>
                  <a:pt x="26944" y="202791"/>
                  <a:pt x="26652" y="201623"/>
                </a:cubicBezTo>
                <a:cubicBezTo>
                  <a:pt x="24314" y="192564"/>
                  <a:pt x="22268" y="183214"/>
                  <a:pt x="20515" y="174155"/>
                </a:cubicBezTo>
                <a:cubicBezTo>
                  <a:pt x="20223" y="172986"/>
                  <a:pt x="22561" y="170357"/>
                  <a:pt x="23437" y="170648"/>
                </a:cubicBezTo>
                <a:close/>
                <a:moveTo>
                  <a:pt x="421424" y="169188"/>
                </a:moveTo>
                <a:cubicBezTo>
                  <a:pt x="423178" y="171526"/>
                  <a:pt x="424930" y="173571"/>
                  <a:pt x="425807" y="174740"/>
                </a:cubicBezTo>
                <a:cubicBezTo>
                  <a:pt x="423762" y="184091"/>
                  <a:pt x="422885" y="191688"/>
                  <a:pt x="420548" y="198993"/>
                </a:cubicBezTo>
                <a:cubicBezTo>
                  <a:pt x="419963" y="201331"/>
                  <a:pt x="416457" y="202792"/>
                  <a:pt x="414119" y="204545"/>
                </a:cubicBezTo>
                <a:cubicBezTo>
                  <a:pt x="412950" y="201915"/>
                  <a:pt x="410321" y="199286"/>
                  <a:pt x="410612" y="196947"/>
                </a:cubicBezTo>
                <a:cubicBezTo>
                  <a:pt x="411489" y="189350"/>
                  <a:pt x="413242" y="181753"/>
                  <a:pt x="415288" y="174740"/>
                </a:cubicBezTo>
                <a:cubicBezTo>
                  <a:pt x="415872" y="172402"/>
                  <a:pt x="419379" y="171234"/>
                  <a:pt x="421424" y="169188"/>
                </a:cubicBezTo>
                <a:close/>
                <a:moveTo>
                  <a:pt x="12918" y="118344"/>
                </a:moveTo>
                <a:cubicBezTo>
                  <a:pt x="21392" y="127695"/>
                  <a:pt x="21976" y="139091"/>
                  <a:pt x="23145" y="150195"/>
                </a:cubicBezTo>
                <a:cubicBezTo>
                  <a:pt x="22269" y="150779"/>
                  <a:pt x="21392" y="151364"/>
                  <a:pt x="20515" y="151948"/>
                </a:cubicBezTo>
                <a:cubicBezTo>
                  <a:pt x="18470" y="150487"/>
                  <a:pt x="14963" y="149026"/>
                  <a:pt x="14671" y="146980"/>
                </a:cubicBezTo>
                <a:cubicBezTo>
                  <a:pt x="12918" y="137922"/>
                  <a:pt x="6781" y="128571"/>
                  <a:pt x="12918" y="118344"/>
                </a:cubicBezTo>
                <a:close/>
                <a:moveTo>
                  <a:pt x="431653" y="117759"/>
                </a:moveTo>
                <a:cubicBezTo>
                  <a:pt x="433698" y="118636"/>
                  <a:pt x="436620" y="121557"/>
                  <a:pt x="436328" y="123019"/>
                </a:cubicBezTo>
                <a:cubicBezTo>
                  <a:pt x="435159" y="131785"/>
                  <a:pt x="433114" y="140843"/>
                  <a:pt x="430776" y="149317"/>
                </a:cubicBezTo>
                <a:cubicBezTo>
                  <a:pt x="430191" y="151071"/>
                  <a:pt x="426393" y="153116"/>
                  <a:pt x="424639" y="152532"/>
                </a:cubicBezTo>
                <a:cubicBezTo>
                  <a:pt x="422887" y="151947"/>
                  <a:pt x="422010" y="148733"/>
                  <a:pt x="420841" y="146980"/>
                </a:cubicBezTo>
                <a:cubicBezTo>
                  <a:pt x="422887" y="137921"/>
                  <a:pt x="424639" y="129448"/>
                  <a:pt x="426978" y="121266"/>
                </a:cubicBezTo>
                <a:cubicBezTo>
                  <a:pt x="427562" y="119805"/>
                  <a:pt x="430776" y="117467"/>
                  <a:pt x="431653" y="117759"/>
                </a:cubicBezTo>
                <a:close/>
                <a:moveTo>
                  <a:pt x="133308" y="103149"/>
                </a:moveTo>
                <a:cubicBezTo>
                  <a:pt x="139737" y="103149"/>
                  <a:pt x="144119" y="103149"/>
                  <a:pt x="150548" y="103149"/>
                </a:cubicBezTo>
                <a:cubicBezTo>
                  <a:pt x="148795" y="109577"/>
                  <a:pt x="147626" y="114837"/>
                  <a:pt x="145873" y="120097"/>
                </a:cubicBezTo>
                <a:cubicBezTo>
                  <a:pt x="145289" y="121558"/>
                  <a:pt x="142658" y="123603"/>
                  <a:pt x="140905" y="123311"/>
                </a:cubicBezTo>
                <a:cubicBezTo>
                  <a:pt x="139152" y="123019"/>
                  <a:pt x="137107" y="120974"/>
                  <a:pt x="136522" y="119220"/>
                </a:cubicBezTo>
                <a:cubicBezTo>
                  <a:pt x="135061" y="114545"/>
                  <a:pt x="134477" y="109577"/>
                  <a:pt x="133308" y="103149"/>
                </a:cubicBezTo>
                <a:close/>
                <a:moveTo>
                  <a:pt x="304505" y="101651"/>
                </a:moveTo>
                <a:cubicBezTo>
                  <a:pt x="307026" y="101542"/>
                  <a:pt x="309364" y="102272"/>
                  <a:pt x="311263" y="105486"/>
                </a:cubicBezTo>
                <a:cubicBezTo>
                  <a:pt x="313309" y="109286"/>
                  <a:pt x="309510" y="118636"/>
                  <a:pt x="303958" y="124481"/>
                </a:cubicBezTo>
                <a:cubicBezTo>
                  <a:pt x="296944" y="118929"/>
                  <a:pt x="294899" y="112207"/>
                  <a:pt x="296652" y="102857"/>
                </a:cubicBezTo>
                <a:cubicBezTo>
                  <a:pt x="299282" y="102711"/>
                  <a:pt x="301985" y="101761"/>
                  <a:pt x="304505" y="101651"/>
                </a:cubicBezTo>
                <a:close/>
                <a:moveTo>
                  <a:pt x="3567" y="66039"/>
                </a:moveTo>
                <a:cubicBezTo>
                  <a:pt x="12625" y="72760"/>
                  <a:pt x="8242" y="83572"/>
                  <a:pt x="11749" y="91754"/>
                </a:cubicBezTo>
                <a:cubicBezTo>
                  <a:pt x="12917" y="94675"/>
                  <a:pt x="12333" y="94968"/>
                  <a:pt x="7658" y="99936"/>
                </a:cubicBezTo>
                <a:cubicBezTo>
                  <a:pt x="-524" y="90877"/>
                  <a:pt x="-2569" y="75098"/>
                  <a:pt x="3567" y="66039"/>
                </a:cubicBezTo>
                <a:close/>
                <a:moveTo>
                  <a:pt x="441879" y="65747"/>
                </a:moveTo>
                <a:cubicBezTo>
                  <a:pt x="443048" y="65454"/>
                  <a:pt x="445094" y="68376"/>
                  <a:pt x="445970" y="70129"/>
                </a:cubicBezTo>
                <a:cubicBezTo>
                  <a:pt x="446847" y="71590"/>
                  <a:pt x="446262" y="73636"/>
                  <a:pt x="446262" y="77435"/>
                </a:cubicBezTo>
                <a:cubicBezTo>
                  <a:pt x="445094" y="82694"/>
                  <a:pt x="444217" y="89708"/>
                  <a:pt x="442171" y="96721"/>
                </a:cubicBezTo>
                <a:cubicBezTo>
                  <a:pt x="441587" y="98766"/>
                  <a:pt x="438373" y="99935"/>
                  <a:pt x="436327" y="101396"/>
                </a:cubicBezTo>
                <a:cubicBezTo>
                  <a:pt x="434866" y="99351"/>
                  <a:pt x="432236" y="97013"/>
                  <a:pt x="432528" y="95260"/>
                </a:cubicBezTo>
                <a:cubicBezTo>
                  <a:pt x="433113" y="86785"/>
                  <a:pt x="434282" y="78312"/>
                  <a:pt x="436035" y="69837"/>
                </a:cubicBezTo>
                <a:cubicBezTo>
                  <a:pt x="436327" y="68084"/>
                  <a:pt x="439834" y="66038"/>
                  <a:pt x="441879" y="65747"/>
                </a:cubicBezTo>
                <a:close/>
                <a:moveTo>
                  <a:pt x="282918" y="54058"/>
                </a:moveTo>
                <a:cubicBezTo>
                  <a:pt x="284380" y="53474"/>
                  <a:pt x="288178" y="54350"/>
                  <a:pt x="288470" y="55227"/>
                </a:cubicBezTo>
                <a:cubicBezTo>
                  <a:pt x="291685" y="64578"/>
                  <a:pt x="294314" y="73636"/>
                  <a:pt x="296652" y="83279"/>
                </a:cubicBezTo>
                <a:cubicBezTo>
                  <a:pt x="297237" y="84740"/>
                  <a:pt x="294314" y="86493"/>
                  <a:pt x="291685" y="89123"/>
                </a:cubicBezTo>
                <a:cubicBezTo>
                  <a:pt x="283503" y="79480"/>
                  <a:pt x="282918" y="68961"/>
                  <a:pt x="279996" y="59318"/>
                </a:cubicBezTo>
                <a:cubicBezTo>
                  <a:pt x="279704" y="57857"/>
                  <a:pt x="281457" y="54935"/>
                  <a:pt x="282918" y="54058"/>
                </a:cubicBezTo>
                <a:close/>
                <a:moveTo>
                  <a:pt x="160775" y="53765"/>
                </a:moveTo>
                <a:cubicBezTo>
                  <a:pt x="162529" y="54642"/>
                  <a:pt x="165158" y="56980"/>
                  <a:pt x="164866" y="58441"/>
                </a:cubicBezTo>
                <a:cubicBezTo>
                  <a:pt x="162529" y="68960"/>
                  <a:pt x="161068" y="79772"/>
                  <a:pt x="153178" y="88830"/>
                </a:cubicBezTo>
                <a:cubicBezTo>
                  <a:pt x="150548" y="86785"/>
                  <a:pt x="148502" y="85616"/>
                  <a:pt x="148795" y="85031"/>
                </a:cubicBezTo>
                <a:cubicBezTo>
                  <a:pt x="151132" y="75097"/>
                  <a:pt x="153762" y="65162"/>
                  <a:pt x="156392" y="55519"/>
                </a:cubicBezTo>
                <a:cubicBezTo>
                  <a:pt x="156684" y="54350"/>
                  <a:pt x="159899" y="53181"/>
                  <a:pt x="160775" y="53765"/>
                </a:cubicBezTo>
                <a:close/>
                <a:moveTo>
                  <a:pt x="126586" y="51136"/>
                </a:moveTo>
                <a:cubicBezTo>
                  <a:pt x="128339" y="52305"/>
                  <a:pt x="130969" y="53182"/>
                  <a:pt x="131554" y="54643"/>
                </a:cubicBezTo>
                <a:cubicBezTo>
                  <a:pt x="133599" y="62824"/>
                  <a:pt x="135645" y="71298"/>
                  <a:pt x="136813" y="79480"/>
                </a:cubicBezTo>
                <a:cubicBezTo>
                  <a:pt x="137106" y="80941"/>
                  <a:pt x="135060" y="82987"/>
                  <a:pt x="133599" y="85617"/>
                </a:cubicBezTo>
                <a:cubicBezTo>
                  <a:pt x="131846" y="84156"/>
                  <a:pt x="129509" y="83279"/>
                  <a:pt x="129216" y="82110"/>
                </a:cubicBezTo>
                <a:cubicBezTo>
                  <a:pt x="126879" y="73344"/>
                  <a:pt x="124833" y="64870"/>
                  <a:pt x="123372" y="56104"/>
                </a:cubicBezTo>
                <a:cubicBezTo>
                  <a:pt x="123080" y="54643"/>
                  <a:pt x="125418" y="52889"/>
                  <a:pt x="126586" y="51136"/>
                </a:cubicBezTo>
                <a:close/>
                <a:moveTo>
                  <a:pt x="318859" y="50260"/>
                </a:moveTo>
                <a:cubicBezTo>
                  <a:pt x="320029" y="52890"/>
                  <a:pt x="322658" y="55520"/>
                  <a:pt x="322366" y="58150"/>
                </a:cubicBezTo>
                <a:cubicBezTo>
                  <a:pt x="321489" y="65455"/>
                  <a:pt x="320029" y="72468"/>
                  <a:pt x="317983" y="79481"/>
                </a:cubicBezTo>
                <a:cubicBezTo>
                  <a:pt x="317399" y="81819"/>
                  <a:pt x="314184" y="83572"/>
                  <a:pt x="312138" y="85618"/>
                </a:cubicBezTo>
                <a:cubicBezTo>
                  <a:pt x="309801" y="82695"/>
                  <a:pt x="307756" y="80357"/>
                  <a:pt x="306879" y="78897"/>
                </a:cubicBezTo>
                <a:cubicBezTo>
                  <a:pt x="308924" y="69546"/>
                  <a:pt x="310093" y="62241"/>
                  <a:pt x="312431" y="55520"/>
                </a:cubicBezTo>
                <a:cubicBezTo>
                  <a:pt x="313015" y="53182"/>
                  <a:pt x="316522" y="52013"/>
                  <a:pt x="318859" y="50260"/>
                </a:cubicBezTo>
                <a:close/>
                <a:moveTo>
                  <a:pt x="384899" y="31558"/>
                </a:moveTo>
                <a:cubicBezTo>
                  <a:pt x="405646" y="35649"/>
                  <a:pt x="419088" y="56688"/>
                  <a:pt x="414704" y="78019"/>
                </a:cubicBezTo>
                <a:cubicBezTo>
                  <a:pt x="394250" y="175324"/>
                  <a:pt x="373796" y="272337"/>
                  <a:pt x="353048" y="369642"/>
                </a:cubicBezTo>
                <a:cubicBezTo>
                  <a:pt x="352172" y="373733"/>
                  <a:pt x="351295" y="377824"/>
                  <a:pt x="349542" y="381330"/>
                </a:cubicBezTo>
                <a:cubicBezTo>
                  <a:pt x="343406" y="395357"/>
                  <a:pt x="332301" y="403830"/>
                  <a:pt x="316815" y="404415"/>
                </a:cubicBezTo>
                <a:cubicBezTo>
                  <a:pt x="302789" y="404999"/>
                  <a:pt x="291685" y="397986"/>
                  <a:pt x="284379" y="385421"/>
                </a:cubicBezTo>
                <a:cubicBezTo>
                  <a:pt x="283795" y="384253"/>
                  <a:pt x="282918" y="383084"/>
                  <a:pt x="282334" y="381915"/>
                </a:cubicBezTo>
                <a:cubicBezTo>
                  <a:pt x="276490" y="363214"/>
                  <a:pt x="270938" y="344512"/>
                  <a:pt x="265386" y="326103"/>
                </a:cubicBezTo>
                <a:lnTo>
                  <a:pt x="265499" y="325562"/>
                </a:lnTo>
                <a:lnTo>
                  <a:pt x="238794" y="244870"/>
                </a:lnTo>
                <a:cubicBezTo>
                  <a:pt x="233827" y="229382"/>
                  <a:pt x="228860" y="213896"/>
                  <a:pt x="223892" y="198409"/>
                </a:cubicBezTo>
                <a:cubicBezTo>
                  <a:pt x="218924" y="198701"/>
                  <a:pt x="218048" y="201330"/>
                  <a:pt x="216879" y="205421"/>
                </a:cubicBezTo>
                <a:cubicBezTo>
                  <a:pt x="204314" y="247500"/>
                  <a:pt x="191165" y="289577"/>
                  <a:pt x="178308" y="331655"/>
                </a:cubicBezTo>
                <a:lnTo>
                  <a:pt x="166212" y="367668"/>
                </a:lnTo>
                <a:lnTo>
                  <a:pt x="168479" y="369935"/>
                </a:lnTo>
                <a:cubicBezTo>
                  <a:pt x="166434" y="383961"/>
                  <a:pt x="160297" y="395065"/>
                  <a:pt x="146564" y="400324"/>
                </a:cubicBezTo>
                <a:cubicBezTo>
                  <a:pt x="123187" y="409091"/>
                  <a:pt x="102440" y="397694"/>
                  <a:pt x="96596" y="373149"/>
                </a:cubicBezTo>
                <a:cubicBezTo>
                  <a:pt x="89875" y="343928"/>
                  <a:pt x="84031" y="314708"/>
                  <a:pt x="77894" y="285195"/>
                </a:cubicBezTo>
                <a:cubicBezTo>
                  <a:pt x="64745" y="222662"/>
                  <a:pt x="51595" y="160130"/>
                  <a:pt x="38154" y="97305"/>
                </a:cubicBezTo>
                <a:cubicBezTo>
                  <a:pt x="36693" y="90585"/>
                  <a:pt x="35232" y="83864"/>
                  <a:pt x="34063" y="77143"/>
                </a:cubicBezTo>
                <a:cubicBezTo>
                  <a:pt x="32309" y="66331"/>
                  <a:pt x="33479" y="56104"/>
                  <a:pt x="40491" y="47338"/>
                </a:cubicBezTo>
                <a:cubicBezTo>
                  <a:pt x="49258" y="36526"/>
                  <a:pt x="60070" y="29222"/>
                  <a:pt x="74680" y="32143"/>
                </a:cubicBezTo>
                <a:cubicBezTo>
                  <a:pt x="91044" y="35358"/>
                  <a:pt x="100687" y="46461"/>
                  <a:pt x="104485" y="62240"/>
                </a:cubicBezTo>
                <a:cubicBezTo>
                  <a:pt x="107700" y="75974"/>
                  <a:pt x="110330" y="89708"/>
                  <a:pt x="113251" y="103442"/>
                </a:cubicBezTo>
                <a:cubicBezTo>
                  <a:pt x="120557" y="139091"/>
                  <a:pt x="128154" y="174448"/>
                  <a:pt x="135459" y="210097"/>
                </a:cubicBezTo>
                <a:cubicBezTo>
                  <a:pt x="136044" y="212143"/>
                  <a:pt x="137213" y="214188"/>
                  <a:pt x="140427" y="216526"/>
                </a:cubicBezTo>
                <a:lnTo>
                  <a:pt x="155334" y="168992"/>
                </a:lnTo>
                <a:lnTo>
                  <a:pt x="153470" y="167435"/>
                </a:lnTo>
                <a:cubicBezTo>
                  <a:pt x="158438" y="151363"/>
                  <a:pt x="163113" y="135292"/>
                  <a:pt x="168081" y="119220"/>
                </a:cubicBezTo>
                <a:cubicBezTo>
                  <a:pt x="174217" y="98765"/>
                  <a:pt x="180353" y="78603"/>
                  <a:pt x="186781" y="58149"/>
                </a:cubicBezTo>
                <a:cubicBezTo>
                  <a:pt x="194379" y="34188"/>
                  <a:pt x="219217" y="25422"/>
                  <a:pt x="237333" y="34188"/>
                </a:cubicBezTo>
                <a:cubicBezTo>
                  <a:pt x="245808" y="38279"/>
                  <a:pt x="252528" y="44707"/>
                  <a:pt x="255451" y="53473"/>
                </a:cubicBezTo>
                <a:cubicBezTo>
                  <a:pt x="262755" y="75974"/>
                  <a:pt x="269476" y="98474"/>
                  <a:pt x="276489" y="120974"/>
                </a:cubicBezTo>
                <a:cubicBezTo>
                  <a:pt x="272837" y="121558"/>
                  <a:pt x="271302" y="123603"/>
                  <a:pt x="270499" y="126087"/>
                </a:cubicBezTo>
                <a:lnTo>
                  <a:pt x="270105" y="127986"/>
                </a:lnTo>
                <a:lnTo>
                  <a:pt x="270500" y="126452"/>
                </a:lnTo>
                <a:cubicBezTo>
                  <a:pt x="271377" y="124042"/>
                  <a:pt x="272984" y="121996"/>
                  <a:pt x="276782" y="121266"/>
                </a:cubicBezTo>
                <a:cubicBezTo>
                  <a:pt x="285256" y="146688"/>
                  <a:pt x="293438" y="172110"/>
                  <a:pt x="301912" y="197532"/>
                </a:cubicBezTo>
                <a:cubicBezTo>
                  <a:pt x="303958" y="203376"/>
                  <a:pt x="306003" y="209220"/>
                  <a:pt x="309802" y="215357"/>
                </a:cubicBezTo>
                <a:cubicBezTo>
                  <a:pt x="312431" y="203961"/>
                  <a:pt x="315061" y="192564"/>
                  <a:pt x="317399" y="181168"/>
                </a:cubicBezTo>
                <a:cubicBezTo>
                  <a:pt x="325873" y="141720"/>
                  <a:pt x="334055" y="101980"/>
                  <a:pt x="342237" y="62532"/>
                </a:cubicBezTo>
                <a:cubicBezTo>
                  <a:pt x="346912" y="40908"/>
                  <a:pt x="365321" y="27759"/>
                  <a:pt x="384899" y="31558"/>
                </a:cubicBezTo>
                <a:close/>
                <a:moveTo>
                  <a:pt x="21283" y="19615"/>
                </a:moveTo>
                <a:cubicBezTo>
                  <a:pt x="23073" y="18848"/>
                  <a:pt x="25191" y="19286"/>
                  <a:pt x="27821" y="22500"/>
                </a:cubicBezTo>
                <a:cubicBezTo>
                  <a:pt x="21685" y="31558"/>
                  <a:pt x="15548" y="40617"/>
                  <a:pt x="9412" y="49383"/>
                </a:cubicBezTo>
                <a:cubicBezTo>
                  <a:pt x="8243" y="49091"/>
                  <a:pt x="7074" y="48799"/>
                  <a:pt x="5613" y="48215"/>
                </a:cubicBezTo>
                <a:cubicBezTo>
                  <a:pt x="3567" y="37987"/>
                  <a:pt x="11165" y="31267"/>
                  <a:pt x="16717" y="23961"/>
                </a:cubicBezTo>
                <a:cubicBezTo>
                  <a:pt x="18032" y="22354"/>
                  <a:pt x="19493" y="20382"/>
                  <a:pt x="21283" y="19615"/>
                </a:cubicBezTo>
                <a:close/>
                <a:moveTo>
                  <a:pt x="424347" y="18993"/>
                </a:moveTo>
                <a:cubicBezTo>
                  <a:pt x="430775" y="26591"/>
                  <a:pt x="436327" y="34480"/>
                  <a:pt x="442464" y="42370"/>
                </a:cubicBezTo>
                <a:cubicBezTo>
                  <a:pt x="440418" y="45584"/>
                  <a:pt x="439541" y="48214"/>
                  <a:pt x="437788" y="48798"/>
                </a:cubicBezTo>
                <a:cubicBezTo>
                  <a:pt x="436327" y="49382"/>
                  <a:pt x="433113" y="48798"/>
                  <a:pt x="431944" y="47337"/>
                </a:cubicBezTo>
                <a:cubicBezTo>
                  <a:pt x="426977" y="40616"/>
                  <a:pt x="422009" y="33603"/>
                  <a:pt x="417626" y="26298"/>
                </a:cubicBezTo>
                <a:cubicBezTo>
                  <a:pt x="416750" y="24545"/>
                  <a:pt x="417334" y="21039"/>
                  <a:pt x="418502" y="19285"/>
                </a:cubicBezTo>
                <a:cubicBezTo>
                  <a:pt x="419087" y="18409"/>
                  <a:pt x="423470" y="18117"/>
                  <a:pt x="424347" y="18993"/>
                </a:cubicBezTo>
                <a:close/>
                <a:moveTo>
                  <a:pt x="260126" y="12564"/>
                </a:moveTo>
                <a:cubicBezTo>
                  <a:pt x="266847" y="18993"/>
                  <a:pt x="273275" y="25714"/>
                  <a:pt x="279412" y="33019"/>
                </a:cubicBezTo>
                <a:cubicBezTo>
                  <a:pt x="280289" y="33896"/>
                  <a:pt x="277659" y="37694"/>
                  <a:pt x="275613" y="43247"/>
                </a:cubicBezTo>
                <a:cubicBezTo>
                  <a:pt x="266555" y="32435"/>
                  <a:pt x="259834" y="24253"/>
                  <a:pt x="252821" y="16071"/>
                </a:cubicBezTo>
                <a:cubicBezTo>
                  <a:pt x="255451" y="14902"/>
                  <a:pt x="259250" y="11980"/>
                  <a:pt x="260126" y="12564"/>
                </a:cubicBezTo>
                <a:close/>
                <a:moveTo>
                  <a:pt x="185613" y="11980"/>
                </a:moveTo>
                <a:cubicBezTo>
                  <a:pt x="187658" y="11980"/>
                  <a:pt x="189996" y="14318"/>
                  <a:pt x="191457" y="15194"/>
                </a:cubicBezTo>
                <a:cubicBezTo>
                  <a:pt x="191749" y="19870"/>
                  <a:pt x="172171" y="40616"/>
                  <a:pt x="169249" y="39448"/>
                </a:cubicBezTo>
                <a:cubicBezTo>
                  <a:pt x="167496" y="38863"/>
                  <a:pt x="165158" y="35941"/>
                  <a:pt x="165158" y="33896"/>
                </a:cubicBezTo>
                <a:cubicBezTo>
                  <a:pt x="165450" y="28636"/>
                  <a:pt x="180645" y="12272"/>
                  <a:pt x="185613" y="11980"/>
                </a:cubicBezTo>
                <a:close/>
                <a:moveTo>
                  <a:pt x="344574" y="10228"/>
                </a:moveTo>
                <a:cubicBezTo>
                  <a:pt x="346035" y="9059"/>
                  <a:pt x="349542" y="10520"/>
                  <a:pt x="351880" y="10812"/>
                </a:cubicBezTo>
                <a:cubicBezTo>
                  <a:pt x="351295" y="13442"/>
                  <a:pt x="351295" y="16949"/>
                  <a:pt x="349834" y="18994"/>
                </a:cubicBezTo>
                <a:cubicBezTo>
                  <a:pt x="344574" y="24546"/>
                  <a:pt x="338730" y="29514"/>
                  <a:pt x="332886" y="34481"/>
                </a:cubicBezTo>
                <a:cubicBezTo>
                  <a:pt x="331425" y="35650"/>
                  <a:pt x="328795" y="36235"/>
                  <a:pt x="327042" y="36235"/>
                </a:cubicBezTo>
                <a:cubicBezTo>
                  <a:pt x="325289" y="35650"/>
                  <a:pt x="323535" y="34189"/>
                  <a:pt x="322951" y="33897"/>
                </a:cubicBezTo>
                <a:cubicBezTo>
                  <a:pt x="324120" y="30390"/>
                  <a:pt x="324120" y="28637"/>
                  <a:pt x="324704" y="28053"/>
                </a:cubicBezTo>
                <a:cubicBezTo>
                  <a:pt x="331133" y="21916"/>
                  <a:pt x="337562" y="15780"/>
                  <a:pt x="344574" y="10228"/>
                </a:cubicBezTo>
                <a:close/>
                <a:moveTo>
                  <a:pt x="97366" y="9643"/>
                </a:moveTo>
                <a:cubicBezTo>
                  <a:pt x="103795" y="10520"/>
                  <a:pt x="115191" y="21624"/>
                  <a:pt x="120743" y="32143"/>
                </a:cubicBezTo>
                <a:cubicBezTo>
                  <a:pt x="118114" y="32727"/>
                  <a:pt x="114899" y="34481"/>
                  <a:pt x="114022" y="33604"/>
                </a:cubicBezTo>
                <a:cubicBezTo>
                  <a:pt x="106425" y="27468"/>
                  <a:pt x="99412" y="20455"/>
                  <a:pt x="91522" y="13150"/>
                </a:cubicBezTo>
                <a:cubicBezTo>
                  <a:pt x="93860" y="11689"/>
                  <a:pt x="95905" y="9643"/>
                  <a:pt x="97366" y="9643"/>
                </a:cubicBezTo>
                <a:close/>
                <a:moveTo>
                  <a:pt x="56530" y="1534"/>
                </a:moveTo>
                <a:cubicBezTo>
                  <a:pt x="63178" y="365"/>
                  <a:pt x="70776" y="1899"/>
                  <a:pt x="76620" y="6721"/>
                </a:cubicBezTo>
                <a:cubicBezTo>
                  <a:pt x="64931" y="11104"/>
                  <a:pt x="53827" y="11396"/>
                  <a:pt x="42139" y="12565"/>
                </a:cubicBezTo>
                <a:cubicBezTo>
                  <a:pt x="44185" y="6575"/>
                  <a:pt x="49883" y="2703"/>
                  <a:pt x="56530" y="1534"/>
                </a:cubicBezTo>
                <a:close/>
                <a:moveTo>
                  <a:pt x="384314" y="0"/>
                </a:moveTo>
                <a:cubicBezTo>
                  <a:pt x="387529" y="584"/>
                  <a:pt x="393081" y="1169"/>
                  <a:pt x="398048" y="3214"/>
                </a:cubicBezTo>
                <a:cubicBezTo>
                  <a:pt x="400678" y="4383"/>
                  <a:pt x="401847" y="8182"/>
                  <a:pt x="403893" y="10520"/>
                </a:cubicBezTo>
                <a:cubicBezTo>
                  <a:pt x="401263" y="11396"/>
                  <a:pt x="398341" y="13150"/>
                  <a:pt x="396003" y="13150"/>
                </a:cubicBezTo>
                <a:cubicBezTo>
                  <a:pt x="388405" y="12565"/>
                  <a:pt x="380808" y="11104"/>
                  <a:pt x="373503" y="9643"/>
                </a:cubicBezTo>
                <a:cubicBezTo>
                  <a:pt x="371749" y="9350"/>
                  <a:pt x="370288" y="7305"/>
                  <a:pt x="368535" y="6136"/>
                </a:cubicBezTo>
                <a:cubicBezTo>
                  <a:pt x="369996" y="4383"/>
                  <a:pt x="371165" y="1461"/>
                  <a:pt x="373210" y="584"/>
                </a:cubicBezTo>
                <a:cubicBezTo>
                  <a:pt x="375840" y="0"/>
                  <a:pt x="379055" y="292"/>
                  <a:pt x="384314" y="0"/>
                </a:cubicBezTo>
                <a:close/>
                <a:moveTo>
                  <a:pt x="223600" y="0"/>
                </a:moveTo>
                <a:cubicBezTo>
                  <a:pt x="227691" y="584"/>
                  <a:pt x="231782" y="584"/>
                  <a:pt x="235581" y="1753"/>
                </a:cubicBezTo>
                <a:cubicBezTo>
                  <a:pt x="237334" y="2338"/>
                  <a:pt x="238795" y="5552"/>
                  <a:pt x="239087" y="7889"/>
                </a:cubicBezTo>
                <a:cubicBezTo>
                  <a:pt x="239087" y="9058"/>
                  <a:pt x="236165" y="11396"/>
                  <a:pt x="234412" y="11688"/>
                </a:cubicBezTo>
                <a:cubicBezTo>
                  <a:pt x="226522" y="11980"/>
                  <a:pt x="218340" y="12273"/>
                  <a:pt x="210450" y="11688"/>
                </a:cubicBezTo>
                <a:cubicBezTo>
                  <a:pt x="208697" y="11688"/>
                  <a:pt x="205775" y="8766"/>
                  <a:pt x="205775" y="7013"/>
                </a:cubicBezTo>
                <a:cubicBezTo>
                  <a:pt x="205775" y="5259"/>
                  <a:pt x="208405" y="2338"/>
                  <a:pt x="210158" y="1753"/>
                </a:cubicBezTo>
                <a:cubicBezTo>
                  <a:pt x="214541" y="292"/>
                  <a:pt x="218925" y="584"/>
                  <a:pt x="223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4"/>
          <p:cNvSpPr/>
          <p:nvPr/>
        </p:nvSpPr>
        <p:spPr>
          <a:xfrm>
            <a:off x="10719886" y="214047"/>
            <a:ext cx="352856" cy="434856"/>
          </a:xfrm>
          <a:custGeom>
            <a:avLst/>
            <a:gdLst/>
            <a:ahLst/>
            <a:cxnLst/>
            <a:rect l="l" t="t" r="r" b="b"/>
            <a:pathLst>
              <a:path w="352856" h="434856" extrusionOk="0">
                <a:moveTo>
                  <a:pt x="278194" y="425072"/>
                </a:moveTo>
                <a:cubicBezTo>
                  <a:pt x="288129" y="424780"/>
                  <a:pt x="298064" y="422735"/>
                  <a:pt x="307707" y="426533"/>
                </a:cubicBezTo>
                <a:cubicBezTo>
                  <a:pt x="296019" y="436469"/>
                  <a:pt x="283162" y="437345"/>
                  <a:pt x="272642" y="430040"/>
                </a:cubicBezTo>
                <a:cubicBezTo>
                  <a:pt x="274688" y="428287"/>
                  <a:pt x="276149" y="425072"/>
                  <a:pt x="278194" y="425072"/>
                </a:cubicBezTo>
                <a:close/>
                <a:moveTo>
                  <a:pt x="44721" y="424781"/>
                </a:moveTo>
                <a:cubicBezTo>
                  <a:pt x="57578" y="423904"/>
                  <a:pt x="68682" y="423612"/>
                  <a:pt x="82416" y="427703"/>
                </a:cubicBezTo>
                <a:cubicBezTo>
                  <a:pt x="69851" y="437638"/>
                  <a:pt x="53487" y="435885"/>
                  <a:pt x="44721" y="424781"/>
                </a:cubicBezTo>
                <a:close/>
                <a:moveTo>
                  <a:pt x="230565" y="397897"/>
                </a:moveTo>
                <a:cubicBezTo>
                  <a:pt x="232318" y="397313"/>
                  <a:pt x="235240" y="397021"/>
                  <a:pt x="236409" y="398189"/>
                </a:cubicBezTo>
                <a:cubicBezTo>
                  <a:pt x="243130" y="405203"/>
                  <a:pt x="249850" y="412215"/>
                  <a:pt x="257448" y="420397"/>
                </a:cubicBezTo>
                <a:cubicBezTo>
                  <a:pt x="254234" y="421858"/>
                  <a:pt x="250727" y="423904"/>
                  <a:pt x="250143" y="423319"/>
                </a:cubicBezTo>
                <a:cubicBezTo>
                  <a:pt x="242837" y="416891"/>
                  <a:pt x="236117" y="409878"/>
                  <a:pt x="229688" y="402573"/>
                </a:cubicBezTo>
                <a:cubicBezTo>
                  <a:pt x="229104" y="401988"/>
                  <a:pt x="229688" y="398482"/>
                  <a:pt x="230565" y="397897"/>
                </a:cubicBezTo>
                <a:close/>
                <a:moveTo>
                  <a:pt x="125662" y="397897"/>
                </a:moveTo>
                <a:cubicBezTo>
                  <a:pt x="120110" y="411047"/>
                  <a:pt x="111928" y="419228"/>
                  <a:pt x="98486" y="424780"/>
                </a:cubicBezTo>
                <a:cubicBezTo>
                  <a:pt x="99070" y="420981"/>
                  <a:pt x="98486" y="417767"/>
                  <a:pt x="99655" y="416306"/>
                </a:cubicBezTo>
                <a:cubicBezTo>
                  <a:pt x="108713" y="405202"/>
                  <a:pt x="118356" y="398189"/>
                  <a:pt x="125662" y="397897"/>
                </a:cubicBezTo>
                <a:close/>
                <a:moveTo>
                  <a:pt x="5857" y="390591"/>
                </a:moveTo>
                <a:cubicBezTo>
                  <a:pt x="12870" y="389130"/>
                  <a:pt x="19298" y="395851"/>
                  <a:pt x="29818" y="415721"/>
                </a:cubicBezTo>
                <a:cubicBezTo>
                  <a:pt x="27480" y="416013"/>
                  <a:pt x="25143" y="417474"/>
                  <a:pt x="23974" y="416598"/>
                </a:cubicBezTo>
                <a:cubicBezTo>
                  <a:pt x="14623" y="410461"/>
                  <a:pt x="9071" y="401403"/>
                  <a:pt x="5857" y="390591"/>
                </a:cubicBezTo>
                <a:close/>
                <a:moveTo>
                  <a:pt x="343357" y="385624"/>
                </a:moveTo>
                <a:cubicBezTo>
                  <a:pt x="347448" y="398481"/>
                  <a:pt x="341311" y="408708"/>
                  <a:pt x="324948" y="416598"/>
                </a:cubicBezTo>
                <a:cubicBezTo>
                  <a:pt x="327870" y="404910"/>
                  <a:pt x="335468" y="395851"/>
                  <a:pt x="343357" y="385624"/>
                </a:cubicBezTo>
                <a:close/>
                <a:moveTo>
                  <a:pt x="158390" y="356111"/>
                </a:moveTo>
                <a:cubicBezTo>
                  <a:pt x="151961" y="364877"/>
                  <a:pt x="146117" y="373351"/>
                  <a:pt x="139688" y="381241"/>
                </a:cubicBezTo>
                <a:cubicBezTo>
                  <a:pt x="138519" y="382410"/>
                  <a:pt x="134720" y="381241"/>
                  <a:pt x="130045" y="381241"/>
                </a:cubicBezTo>
                <a:cubicBezTo>
                  <a:pt x="144948" y="356403"/>
                  <a:pt x="148454" y="353189"/>
                  <a:pt x="158390" y="356111"/>
                </a:cubicBezTo>
                <a:close/>
                <a:moveTo>
                  <a:pt x="196669" y="350852"/>
                </a:moveTo>
                <a:cubicBezTo>
                  <a:pt x="210987" y="358742"/>
                  <a:pt x="215662" y="369846"/>
                  <a:pt x="221799" y="379781"/>
                </a:cubicBezTo>
                <a:cubicBezTo>
                  <a:pt x="220922" y="380658"/>
                  <a:pt x="220045" y="381826"/>
                  <a:pt x="219461" y="382703"/>
                </a:cubicBezTo>
                <a:cubicBezTo>
                  <a:pt x="217123" y="381826"/>
                  <a:pt x="213324" y="381535"/>
                  <a:pt x="212156" y="379489"/>
                </a:cubicBezTo>
                <a:cubicBezTo>
                  <a:pt x="206896" y="371015"/>
                  <a:pt x="197253" y="365170"/>
                  <a:pt x="196669" y="350852"/>
                </a:cubicBezTo>
                <a:close/>
                <a:moveTo>
                  <a:pt x="12286" y="335365"/>
                </a:moveTo>
                <a:cubicBezTo>
                  <a:pt x="12871" y="347053"/>
                  <a:pt x="10825" y="358158"/>
                  <a:pt x="7026" y="368677"/>
                </a:cubicBezTo>
                <a:cubicBezTo>
                  <a:pt x="5857" y="368969"/>
                  <a:pt x="4688" y="368969"/>
                  <a:pt x="3519" y="369262"/>
                </a:cubicBezTo>
                <a:cubicBezTo>
                  <a:pt x="2351" y="366339"/>
                  <a:pt x="13" y="363710"/>
                  <a:pt x="13" y="360787"/>
                </a:cubicBezTo>
                <a:cubicBezTo>
                  <a:pt x="-279" y="350560"/>
                  <a:pt x="4104" y="341209"/>
                  <a:pt x="12286" y="335365"/>
                </a:cubicBezTo>
                <a:close/>
                <a:moveTo>
                  <a:pt x="341604" y="335072"/>
                </a:moveTo>
                <a:cubicBezTo>
                  <a:pt x="342188" y="334488"/>
                  <a:pt x="345110" y="335364"/>
                  <a:pt x="345986" y="336241"/>
                </a:cubicBezTo>
                <a:cubicBezTo>
                  <a:pt x="351831" y="342669"/>
                  <a:pt x="353584" y="360786"/>
                  <a:pt x="348324" y="370721"/>
                </a:cubicBezTo>
                <a:cubicBezTo>
                  <a:pt x="346279" y="367799"/>
                  <a:pt x="344233" y="366338"/>
                  <a:pt x="343941" y="364293"/>
                </a:cubicBezTo>
                <a:cubicBezTo>
                  <a:pt x="341895" y="356403"/>
                  <a:pt x="340435" y="348514"/>
                  <a:pt x="338974" y="340624"/>
                </a:cubicBezTo>
                <a:cubicBezTo>
                  <a:pt x="338681" y="338871"/>
                  <a:pt x="340143" y="336533"/>
                  <a:pt x="341604" y="335072"/>
                </a:cubicBezTo>
                <a:close/>
                <a:moveTo>
                  <a:pt x="175922" y="317832"/>
                </a:moveTo>
                <a:cubicBezTo>
                  <a:pt x="182058" y="325430"/>
                  <a:pt x="189656" y="328936"/>
                  <a:pt x="186441" y="340332"/>
                </a:cubicBezTo>
                <a:cubicBezTo>
                  <a:pt x="179720" y="332150"/>
                  <a:pt x="171831" y="339163"/>
                  <a:pt x="162480" y="336533"/>
                </a:cubicBezTo>
                <a:cubicBezTo>
                  <a:pt x="167155" y="329812"/>
                  <a:pt x="170954" y="324553"/>
                  <a:pt x="175922" y="317832"/>
                </a:cubicBezTo>
                <a:close/>
                <a:moveTo>
                  <a:pt x="309753" y="290949"/>
                </a:moveTo>
                <a:cubicBezTo>
                  <a:pt x="311799" y="291533"/>
                  <a:pt x="314721" y="291241"/>
                  <a:pt x="315597" y="292410"/>
                </a:cubicBezTo>
                <a:cubicBezTo>
                  <a:pt x="321734" y="299715"/>
                  <a:pt x="326993" y="307605"/>
                  <a:pt x="334884" y="318124"/>
                </a:cubicBezTo>
                <a:cubicBezTo>
                  <a:pt x="329623" y="318417"/>
                  <a:pt x="326117" y="319585"/>
                  <a:pt x="325240" y="318417"/>
                </a:cubicBezTo>
                <a:cubicBezTo>
                  <a:pt x="319396" y="311403"/>
                  <a:pt x="314136" y="304099"/>
                  <a:pt x="308877" y="296793"/>
                </a:cubicBezTo>
                <a:cubicBezTo>
                  <a:pt x="308000" y="295624"/>
                  <a:pt x="309461" y="292994"/>
                  <a:pt x="309753" y="290949"/>
                </a:cubicBezTo>
                <a:close/>
                <a:moveTo>
                  <a:pt x="40630" y="287150"/>
                </a:moveTo>
                <a:cubicBezTo>
                  <a:pt x="42967" y="291825"/>
                  <a:pt x="45305" y="294748"/>
                  <a:pt x="44721" y="295625"/>
                </a:cubicBezTo>
                <a:cubicBezTo>
                  <a:pt x="38876" y="304391"/>
                  <a:pt x="32740" y="312572"/>
                  <a:pt x="26019" y="321631"/>
                </a:cubicBezTo>
                <a:cubicBezTo>
                  <a:pt x="23681" y="318709"/>
                  <a:pt x="21343" y="316663"/>
                  <a:pt x="21636" y="316079"/>
                </a:cubicBezTo>
                <a:cubicBezTo>
                  <a:pt x="27188" y="307020"/>
                  <a:pt x="33324" y="298254"/>
                  <a:pt x="40630" y="287150"/>
                </a:cubicBezTo>
                <a:close/>
                <a:moveTo>
                  <a:pt x="77156" y="248287"/>
                </a:moveTo>
                <a:cubicBezTo>
                  <a:pt x="72480" y="259390"/>
                  <a:pt x="66344" y="269326"/>
                  <a:pt x="55532" y="275462"/>
                </a:cubicBezTo>
                <a:cubicBezTo>
                  <a:pt x="54656" y="264066"/>
                  <a:pt x="63714" y="257637"/>
                  <a:pt x="69266" y="249748"/>
                </a:cubicBezTo>
                <a:cubicBezTo>
                  <a:pt x="70435" y="247994"/>
                  <a:pt x="73941" y="247702"/>
                  <a:pt x="77156" y="248287"/>
                </a:cubicBezTo>
                <a:close/>
                <a:moveTo>
                  <a:pt x="280532" y="246606"/>
                </a:moveTo>
                <a:cubicBezTo>
                  <a:pt x="282066" y="246971"/>
                  <a:pt x="283454" y="248286"/>
                  <a:pt x="284915" y="249748"/>
                </a:cubicBezTo>
                <a:cubicBezTo>
                  <a:pt x="294265" y="259683"/>
                  <a:pt x="298649" y="268741"/>
                  <a:pt x="296311" y="278384"/>
                </a:cubicBezTo>
                <a:cubicBezTo>
                  <a:pt x="287253" y="268157"/>
                  <a:pt x="279363" y="259975"/>
                  <a:pt x="275272" y="249163"/>
                </a:cubicBezTo>
                <a:cubicBezTo>
                  <a:pt x="277317" y="246825"/>
                  <a:pt x="278998" y="246241"/>
                  <a:pt x="280532" y="246606"/>
                </a:cubicBezTo>
                <a:close/>
                <a:moveTo>
                  <a:pt x="264753" y="203287"/>
                </a:moveTo>
                <a:cubicBezTo>
                  <a:pt x="265337" y="205332"/>
                  <a:pt x="267090" y="207670"/>
                  <a:pt x="266506" y="208839"/>
                </a:cubicBezTo>
                <a:cubicBezTo>
                  <a:pt x="263292" y="214391"/>
                  <a:pt x="262708" y="219651"/>
                  <a:pt x="266506" y="225203"/>
                </a:cubicBezTo>
                <a:cubicBezTo>
                  <a:pt x="267383" y="226372"/>
                  <a:pt x="265922" y="229002"/>
                  <a:pt x="265337" y="231047"/>
                </a:cubicBezTo>
                <a:cubicBezTo>
                  <a:pt x="262999" y="230463"/>
                  <a:pt x="260078" y="230463"/>
                  <a:pt x="258617" y="229002"/>
                </a:cubicBezTo>
                <a:cubicBezTo>
                  <a:pt x="255403" y="225787"/>
                  <a:pt x="253357" y="221988"/>
                  <a:pt x="250435" y="217313"/>
                </a:cubicBezTo>
                <a:cubicBezTo>
                  <a:pt x="253649" y="212638"/>
                  <a:pt x="255987" y="208839"/>
                  <a:pt x="258909" y="205332"/>
                </a:cubicBezTo>
                <a:cubicBezTo>
                  <a:pt x="260078" y="203871"/>
                  <a:pt x="262708" y="203871"/>
                  <a:pt x="264753" y="203287"/>
                </a:cubicBezTo>
                <a:close/>
                <a:moveTo>
                  <a:pt x="88260" y="202118"/>
                </a:moveTo>
                <a:cubicBezTo>
                  <a:pt x="104331" y="214098"/>
                  <a:pt x="104624" y="219650"/>
                  <a:pt x="88844" y="232800"/>
                </a:cubicBezTo>
                <a:cubicBezTo>
                  <a:pt x="87968" y="230170"/>
                  <a:pt x="86214" y="226955"/>
                  <a:pt x="87091" y="225786"/>
                </a:cubicBezTo>
                <a:cubicBezTo>
                  <a:pt x="91766" y="219650"/>
                  <a:pt x="90013" y="214098"/>
                  <a:pt x="87091" y="208254"/>
                </a:cubicBezTo>
                <a:cubicBezTo>
                  <a:pt x="86507" y="207377"/>
                  <a:pt x="87675" y="205332"/>
                  <a:pt x="88260" y="202118"/>
                </a:cubicBezTo>
                <a:close/>
                <a:moveTo>
                  <a:pt x="298649" y="159748"/>
                </a:moveTo>
                <a:cubicBezTo>
                  <a:pt x="299234" y="160917"/>
                  <a:pt x="299818" y="162086"/>
                  <a:pt x="300403" y="163547"/>
                </a:cubicBezTo>
                <a:cubicBezTo>
                  <a:pt x="294851" y="171144"/>
                  <a:pt x="289591" y="178741"/>
                  <a:pt x="283747" y="186047"/>
                </a:cubicBezTo>
                <a:cubicBezTo>
                  <a:pt x="282578" y="187508"/>
                  <a:pt x="279363" y="187508"/>
                  <a:pt x="277026" y="188093"/>
                </a:cubicBezTo>
                <a:cubicBezTo>
                  <a:pt x="277026" y="185755"/>
                  <a:pt x="276149" y="182832"/>
                  <a:pt x="277026" y="181079"/>
                </a:cubicBezTo>
                <a:cubicBezTo>
                  <a:pt x="281409" y="174359"/>
                  <a:pt x="286084" y="167638"/>
                  <a:pt x="291344" y="161501"/>
                </a:cubicBezTo>
                <a:cubicBezTo>
                  <a:pt x="292805" y="160040"/>
                  <a:pt x="296019" y="160332"/>
                  <a:pt x="298649" y="159748"/>
                </a:cubicBezTo>
                <a:close/>
                <a:moveTo>
                  <a:pt x="57286" y="158579"/>
                </a:moveTo>
                <a:cubicBezTo>
                  <a:pt x="66928" y="165884"/>
                  <a:pt x="71896" y="176112"/>
                  <a:pt x="80078" y="186339"/>
                </a:cubicBezTo>
                <a:cubicBezTo>
                  <a:pt x="70142" y="191015"/>
                  <a:pt x="68389" y="184294"/>
                  <a:pt x="65467" y="180495"/>
                </a:cubicBezTo>
                <a:cubicBezTo>
                  <a:pt x="54364" y="166177"/>
                  <a:pt x="54656" y="166177"/>
                  <a:pt x="57286" y="158579"/>
                </a:cubicBezTo>
                <a:close/>
                <a:moveTo>
                  <a:pt x="326700" y="114456"/>
                </a:moveTo>
                <a:cubicBezTo>
                  <a:pt x="327868" y="114748"/>
                  <a:pt x="329330" y="115333"/>
                  <a:pt x="330498" y="115917"/>
                </a:cubicBezTo>
                <a:cubicBezTo>
                  <a:pt x="330791" y="117963"/>
                  <a:pt x="331959" y="120592"/>
                  <a:pt x="331083" y="121761"/>
                </a:cubicBezTo>
                <a:cubicBezTo>
                  <a:pt x="324655" y="129943"/>
                  <a:pt x="320271" y="139878"/>
                  <a:pt x="309460" y="146599"/>
                </a:cubicBezTo>
                <a:cubicBezTo>
                  <a:pt x="308875" y="142508"/>
                  <a:pt x="307707" y="139878"/>
                  <a:pt x="308583" y="138709"/>
                </a:cubicBezTo>
                <a:cubicBezTo>
                  <a:pt x="314427" y="130527"/>
                  <a:pt x="320564" y="122345"/>
                  <a:pt x="326700" y="114456"/>
                </a:cubicBezTo>
                <a:close/>
                <a:moveTo>
                  <a:pt x="24850" y="112410"/>
                </a:moveTo>
                <a:cubicBezTo>
                  <a:pt x="33032" y="123514"/>
                  <a:pt x="39753" y="132280"/>
                  <a:pt x="48519" y="143968"/>
                </a:cubicBezTo>
                <a:cubicBezTo>
                  <a:pt x="42675" y="143676"/>
                  <a:pt x="39168" y="144553"/>
                  <a:pt x="37999" y="143383"/>
                </a:cubicBezTo>
                <a:cubicBezTo>
                  <a:pt x="32155" y="136371"/>
                  <a:pt x="26895" y="129066"/>
                  <a:pt x="22220" y="121760"/>
                </a:cubicBezTo>
                <a:cubicBezTo>
                  <a:pt x="21343" y="120299"/>
                  <a:pt x="23389" y="117378"/>
                  <a:pt x="24850" y="112410"/>
                </a:cubicBezTo>
                <a:close/>
                <a:moveTo>
                  <a:pt x="168799" y="96412"/>
                </a:moveTo>
                <a:cubicBezTo>
                  <a:pt x="170589" y="96485"/>
                  <a:pt x="172561" y="97654"/>
                  <a:pt x="174752" y="98384"/>
                </a:cubicBezTo>
                <a:cubicBezTo>
                  <a:pt x="177675" y="99553"/>
                  <a:pt x="182058" y="97215"/>
                  <a:pt x="185857" y="96631"/>
                </a:cubicBezTo>
                <a:cubicBezTo>
                  <a:pt x="187902" y="105397"/>
                  <a:pt x="186733" y="107734"/>
                  <a:pt x="174752" y="115624"/>
                </a:cubicBezTo>
                <a:cubicBezTo>
                  <a:pt x="170662" y="110072"/>
                  <a:pt x="167155" y="105397"/>
                  <a:pt x="163941" y="101014"/>
                </a:cubicBezTo>
                <a:cubicBezTo>
                  <a:pt x="165402" y="97361"/>
                  <a:pt x="167009" y="96339"/>
                  <a:pt x="168799" y="96412"/>
                </a:cubicBezTo>
                <a:close/>
                <a:moveTo>
                  <a:pt x="344817" y="65365"/>
                </a:moveTo>
                <a:cubicBezTo>
                  <a:pt x="348031" y="67411"/>
                  <a:pt x="351246" y="67995"/>
                  <a:pt x="351831" y="69748"/>
                </a:cubicBezTo>
                <a:cubicBezTo>
                  <a:pt x="355044" y="77638"/>
                  <a:pt x="350369" y="92248"/>
                  <a:pt x="342479" y="101015"/>
                </a:cubicBezTo>
                <a:cubicBezTo>
                  <a:pt x="341311" y="99846"/>
                  <a:pt x="338972" y="98385"/>
                  <a:pt x="339265" y="97215"/>
                </a:cubicBezTo>
                <a:cubicBezTo>
                  <a:pt x="340726" y="86988"/>
                  <a:pt x="342772" y="77053"/>
                  <a:pt x="344817" y="65365"/>
                </a:cubicBezTo>
                <a:close/>
                <a:moveTo>
                  <a:pt x="4688" y="64488"/>
                </a:moveTo>
                <a:cubicBezTo>
                  <a:pt x="7026" y="67994"/>
                  <a:pt x="9363" y="70332"/>
                  <a:pt x="9948" y="72962"/>
                </a:cubicBezTo>
                <a:cubicBezTo>
                  <a:pt x="11701" y="79975"/>
                  <a:pt x="12870" y="86988"/>
                  <a:pt x="14039" y="94294"/>
                </a:cubicBezTo>
                <a:cubicBezTo>
                  <a:pt x="14331" y="96047"/>
                  <a:pt x="12578" y="98092"/>
                  <a:pt x="11994" y="99846"/>
                </a:cubicBezTo>
                <a:cubicBezTo>
                  <a:pt x="10240" y="98969"/>
                  <a:pt x="7026" y="98385"/>
                  <a:pt x="6733" y="97216"/>
                </a:cubicBezTo>
                <a:cubicBezTo>
                  <a:pt x="4396" y="88449"/>
                  <a:pt x="2058" y="79975"/>
                  <a:pt x="597" y="70917"/>
                </a:cubicBezTo>
                <a:cubicBezTo>
                  <a:pt x="12" y="69456"/>
                  <a:pt x="2350" y="67702"/>
                  <a:pt x="4688" y="64488"/>
                </a:cubicBezTo>
                <a:close/>
                <a:moveTo>
                  <a:pt x="218876" y="53092"/>
                </a:moveTo>
                <a:cubicBezTo>
                  <a:pt x="219169" y="55138"/>
                  <a:pt x="220630" y="57767"/>
                  <a:pt x="219753" y="58936"/>
                </a:cubicBezTo>
                <a:cubicBezTo>
                  <a:pt x="214201" y="67703"/>
                  <a:pt x="209234" y="76761"/>
                  <a:pt x="198714" y="84359"/>
                </a:cubicBezTo>
                <a:cubicBezTo>
                  <a:pt x="198130" y="79975"/>
                  <a:pt x="196669" y="76761"/>
                  <a:pt x="197837" y="75008"/>
                </a:cubicBezTo>
                <a:cubicBezTo>
                  <a:pt x="202513" y="67703"/>
                  <a:pt x="207480" y="60982"/>
                  <a:pt x="213032" y="54553"/>
                </a:cubicBezTo>
                <a:cubicBezTo>
                  <a:pt x="213909" y="53384"/>
                  <a:pt x="216831" y="53676"/>
                  <a:pt x="218876" y="53092"/>
                </a:cubicBezTo>
                <a:close/>
                <a:moveTo>
                  <a:pt x="137058" y="52362"/>
                </a:moveTo>
                <a:cubicBezTo>
                  <a:pt x="138884" y="52581"/>
                  <a:pt x="140565" y="54115"/>
                  <a:pt x="142026" y="56015"/>
                </a:cubicBezTo>
                <a:cubicBezTo>
                  <a:pt x="147577" y="63320"/>
                  <a:pt x="152253" y="70625"/>
                  <a:pt x="157220" y="77638"/>
                </a:cubicBezTo>
                <a:cubicBezTo>
                  <a:pt x="154006" y="83190"/>
                  <a:pt x="150792" y="84066"/>
                  <a:pt x="147577" y="79391"/>
                </a:cubicBezTo>
                <a:cubicBezTo>
                  <a:pt x="142026" y="71794"/>
                  <a:pt x="136473" y="64196"/>
                  <a:pt x="131214" y="56599"/>
                </a:cubicBezTo>
                <a:cubicBezTo>
                  <a:pt x="133260" y="53238"/>
                  <a:pt x="135232" y="52143"/>
                  <a:pt x="137058" y="52362"/>
                </a:cubicBezTo>
                <a:close/>
                <a:moveTo>
                  <a:pt x="64112" y="32930"/>
                </a:moveTo>
                <a:cubicBezTo>
                  <a:pt x="79891" y="28840"/>
                  <a:pt x="91287" y="37021"/>
                  <a:pt x="100345" y="48710"/>
                </a:cubicBezTo>
                <a:cubicBezTo>
                  <a:pt x="114079" y="66242"/>
                  <a:pt x="127229" y="84066"/>
                  <a:pt x="140378" y="101891"/>
                </a:cubicBezTo>
                <a:lnTo>
                  <a:pt x="176654" y="151770"/>
                </a:lnTo>
                <a:lnTo>
                  <a:pt x="182642" y="146891"/>
                </a:lnTo>
                <a:cubicBezTo>
                  <a:pt x="205727" y="115917"/>
                  <a:pt x="228811" y="84943"/>
                  <a:pt x="251895" y="53969"/>
                </a:cubicBezTo>
                <a:cubicBezTo>
                  <a:pt x="254525" y="50462"/>
                  <a:pt x="257447" y="46956"/>
                  <a:pt x="260661" y="43742"/>
                </a:cubicBezTo>
                <a:cubicBezTo>
                  <a:pt x="265337" y="38920"/>
                  <a:pt x="270304" y="35048"/>
                  <a:pt x="275893" y="33003"/>
                </a:cubicBezTo>
                <a:cubicBezTo>
                  <a:pt x="281481" y="30957"/>
                  <a:pt x="287691" y="30738"/>
                  <a:pt x="294850" y="33222"/>
                </a:cubicBezTo>
                <a:cubicBezTo>
                  <a:pt x="310044" y="38482"/>
                  <a:pt x="318811" y="49001"/>
                  <a:pt x="321733" y="64781"/>
                </a:cubicBezTo>
                <a:cubicBezTo>
                  <a:pt x="324071" y="77053"/>
                  <a:pt x="318519" y="86988"/>
                  <a:pt x="311798" y="96339"/>
                </a:cubicBezTo>
                <a:cubicBezTo>
                  <a:pt x="290467" y="125852"/>
                  <a:pt x="268551" y="154780"/>
                  <a:pt x="246928" y="184001"/>
                </a:cubicBezTo>
                <a:cubicBezTo>
                  <a:pt x="238746" y="194813"/>
                  <a:pt x="230856" y="205917"/>
                  <a:pt x="222382" y="217605"/>
                </a:cubicBezTo>
                <a:cubicBezTo>
                  <a:pt x="234655" y="234553"/>
                  <a:pt x="246635" y="250917"/>
                  <a:pt x="258616" y="267281"/>
                </a:cubicBezTo>
                <a:cubicBezTo>
                  <a:pt x="277025" y="292703"/>
                  <a:pt x="295726" y="317832"/>
                  <a:pt x="314135" y="343255"/>
                </a:cubicBezTo>
                <a:cubicBezTo>
                  <a:pt x="322317" y="354358"/>
                  <a:pt x="324362" y="366339"/>
                  <a:pt x="319103" y="379196"/>
                </a:cubicBezTo>
                <a:cubicBezTo>
                  <a:pt x="307414" y="408125"/>
                  <a:pt x="272934" y="410170"/>
                  <a:pt x="257740" y="388839"/>
                </a:cubicBezTo>
                <a:cubicBezTo>
                  <a:pt x="238746" y="362248"/>
                  <a:pt x="218876" y="336242"/>
                  <a:pt x="199298" y="309943"/>
                </a:cubicBezTo>
                <a:cubicBezTo>
                  <a:pt x="193454" y="302053"/>
                  <a:pt x="187318" y="294163"/>
                  <a:pt x="181473" y="285982"/>
                </a:cubicBezTo>
                <a:lnTo>
                  <a:pt x="175018" y="284524"/>
                </a:lnTo>
                <a:lnTo>
                  <a:pt x="118755" y="362248"/>
                </a:lnTo>
                <a:cubicBezTo>
                  <a:pt x="112326" y="371015"/>
                  <a:pt x="105605" y="379489"/>
                  <a:pt x="98884" y="388255"/>
                </a:cubicBezTo>
                <a:cubicBezTo>
                  <a:pt x="87196" y="403158"/>
                  <a:pt x="68787" y="407833"/>
                  <a:pt x="54177" y="399359"/>
                </a:cubicBezTo>
                <a:cubicBezTo>
                  <a:pt x="37521" y="389716"/>
                  <a:pt x="29631" y="367508"/>
                  <a:pt x="38398" y="350852"/>
                </a:cubicBezTo>
                <a:cubicBezTo>
                  <a:pt x="44242" y="339748"/>
                  <a:pt x="52131" y="329521"/>
                  <a:pt x="59728" y="319294"/>
                </a:cubicBezTo>
                <a:cubicBezTo>
                  <a:pt x="82521" y="288028"/>
                  <a:pt x="105605" y="257053"/>
                  <a:pt x="128398" y="226080"/>
                </a:cubicBezTo>
                <a:cubicBezTo>
                  <a:pt x="130150" y="223450"/>
                  <a:pt x="131904" y="220820"/>
                  <a:pt x="133949" y="217313"/>
                </a:cubicBezTo>
                <a:cubicBezTo>
                  <a:pt x="126060" y="206210"/>
                  <a:pt x="118462" y="195106"/>
                  <a:pt x="110280" y="184294"/>
                </a:cubicBezTo>
                <a:cubicBezTo>
                  <a:pt x="88073" y="154197"/>
                  <a:pt x="65865" y="124391"/>
                  <a:pt x="43949" y="94586"/>
                </a:cubicBezTo>
                <a:cubicBezTo>
                  <a:pt x="26417" y="70625"/>
                  <a:pt x="36352" y="40235"/>
                  <a:pt x="64112" y="32930"/>
                </a:cubicBezTo>
                <a:close/>
                <a:moveTo>
                  <a:pt x="331084" y="18903"/>
                </a:moveTo>
                <a:cubicBezTo>
                  <a:pt x="336636" y="26501"/>
                  <a:pt x="341604" y="34390"/>
                  <a:pt x="346571" y="42280"/>
                </a:cubicBezTo>
                <a:cubicBezTo>
                  <a:pt x="346863" y="43157"/>
                  <a:pt x="345110" y="45494"/>
                  <a:pt x="343649" y="49294"/>
                </a:cubicBezTo>
                <a:cubicBezTo>
                  <a:pt x="336344" y="39942"/>
                  <a:pt x="330500" y="32637"/>
                  <a:pt x="325240" y="25040"/>
                </a:cubicBezTo>
                <a:cubicBezTo>
                  <a:pt x="324363" y="23579"/>
                  <a:pt x="324363" y="20365"/>
                  <a:pt x="325532" y="19196"/>
                </a:cubicBezTo>
                <a:cubicBezTo>
                  <a:pt x="326409" y="18319"/>
                  <a:pt x="330500" y="18027"/>
                  <a:pt x="331084" y="18903"/>
                </a:cubicBezTo>
                <a:close/>
                <a:moveTo>
                  <a:pt x="26019" y="16567"/>
                </a:moveTo>
                <a:cubicBezTo>
                  <a:pt x="27480" y="19197"/>
                  <a:pt x="29526" y="21827"/>
                  <a:pt x="28941" y="22411"/>
                </a:cubicBezTo>
                <a:cubicBezTo>
                  <a:pt x="23389" y="30593"/>
                  <a:pt x="17545" y="38483"/>
                  <a:pt x="11701" y="46373"/>
                </a:cubicBezTo>
                <a:cubicBezTo>
                  <a:pt x="11116" y="46957"/>
                  <a:pt x="9071" y="46665"/>
                  <a:pt x="5857" y="46957"/>
                </a:cubicBezTo>
                <a:cubicBezTo>
                  <a:pt x="9071" y="33223"/>
                  <a:pt x="15792" y="24457"/>
                  <a:pt x="26019" y="16567"/>
                </a:cubicBezTo>
                <a:close/>
                <a:moveTo>
                  <a:pt x="257740" y="13060"/>
                </a:moveTo>
                <a:cubicBezTo>
                  <a:pt x="249265" y="23287"/>
                  <a:pt x="240792" y="30592"/>
                  <a:pt x="232610" y="40819"/>
                </a:cubicBezTo>
                <a:cubicBezTo>
                  <a:pt x="226181" y="31469"/>
                  <a:pt x="232317" y="27670"/>
                  <a:pt x="235824" y="23871"/>
                </a:cubicBezTo>
                <a:cubicBezTo>
                  <a:pt x="240792" y="18319"/>
                  <a:pt x="245174" y="10137"/>
                  <a:pt x="257740" y="13060"/>
                </a:cubicBezTo>
                <a:close/>
                <a:moveTo>
                  <a:pt x="101409" y="12184"/>
                </a:moveTo>
                <a:cubicBezTo>
                  <a:pt x="107545" y="11599"/>
                  <a:pt x="124785" y="29131"/>
                  <a:pt x="124493" y="35853"/>
                </a:cubicBezTo>
                <a:cubicBezTo>
                  <a:pt x="122740" y="36437"/>
                  <a:pt x="119526" y="38774"/>
                  <a:pt x="118649" y="38190"/>
                </a:cubicBezTo>
                <a:cubicBezTo>
                  <a:pt x="111636" y="31469"/>
                  <a:pt x="104623" y="24456"/>
                  <a:pt x="98195" y="17443"/>
                </a:cubicBezTo>
                <a:cubicBezTo>
                  <a:pt x="97610" y="16859"/>
                  <a:pt x="100240" y="12184"/>
                  <a:pt x="101409" y="12184"/>
                </a:cubicBezTo>
                <a:close/>
                <a:moveTo>
                  <a:pt x="292257" y="275"/>
                </a:moveTo>
                <a:cubicBezTo>
                  <a:pt x="298941" y="1298"/>
                  <a:pt x="305078" y="5170"/>
                  <a:pt x="308876" y="11891"/>
                </a:cubicBezTo>
                <a:cubicBezTo>
                  <a:pt x="296311" y="11014"/>
                  <a:pt x="286084" y="10138"/>
                  <a:pt x="275857" y="9261"/>
                </a:cubicBezTo>
                <a:cubicBezTo>
                  <a:pt x="274688" y="9261"/>
                  <a:pt x="273519" y="6923"/>
                  <a:pt x="272350" y="5755"/>
                </a:cubicBezTo>
                <a:cubicBezTo>
                  <a:pt x="278340" y="1079"/>
                  <a:pt x="285573" y="-747"/>
                  <a:pt x="292257" y="275"/>
                </a:cubicBezTo>
                <a:close/>
                <a:moveTo>
                  <a:pt x="63458" y="166"/>
                </a:moveTo>
                <a:cubicBezTo>
                  <a:pt x="69558" y="-89"/>
                  <a:pt x="75256" y="1956"/>
                  <a:pt x="78616" y="6340"/>
                </a:cubicBezTo>
                <a:cubicBezTo>
                  <a:pt x="69266" y="10722"/>
                  <a:pt x="51148" y="11599"/>
                  <a:pt x="45889" y="7800"/>
                </a:cubicBezTo>
                <a:cubicBezTo>
                  <a:pt x="50857" y="2979"/>
                  <a:pt x="57358" y="422"/>
                  <a:pt x="63458" y="1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4"/>
          <p:cNvSpPr/>
          <p:nvPr/>
        </p:nvSpPr>
        <p:spPr>
          <a:xfrm>
            <a:off x="11204423" y="213901"/>
            <a:ext cx="352384" cy="435446"/>
          </a:xfrm>
          <a:custGeom>
            <a:avLst/>
            <a:gdLst/>
            <a:ahLst/>
            <a:cxnLst/>
            <a:rect l="l" t="t" r="r" b="b"/>
            <a:pathLst>
              <a:path w="352384" h="435446" extrusionOk="0">
                <a:moveTo>
                  <a:pt x="188983" y="424050"/>
                </a:moveTo>
                <a:cubicBezTo>
                  <a:pt x="190736" y="424050"/>
                  <a:pt x="193951" y="426388"/>
                  <a:pt x="193951" y="427264"/>
                </a:cubicBezTo>
                <a:cubicBezTo>
                  <a:pt x="193658" y="429602"/>
                  <a:pt x="192490" y="433108"/>
                  <a:pt x="190736" y="433693"/>
                </a:cubicBezTo>
                <a:cubicBezTo>
                  <a:pt x="185769" y="434569"/>
                  <a:pt x="180801" y="434862"/>
                  <a:pt x="177295" y="435446"/>
                </a:cubicBezTo>
                <a:cubicBezTo>
                  <a:pt x="171743" y="435154"/>
                  <a:pt x="167652" y="435154"/>
                  <a:pt x="163853" y="434278"/>
                </a:cubicBezTo>
                <a:cubicBezTo>
                  <a:pt x="161808" y="433693"/>
                  <a:pt x="159470" y="430771"/>
                  <a:pt x="159470" y="428726"/>
                </a:cubicBezTo>
                <a:cubicBezTo>
                  <a:pt x="159470" y="427264"/>
                  <a:pt x="162684" y="424342"/>
                  <a:pt x="164729" y="424342"/>
                </a:cubicBezTo>
                <a:cubicBezTo>
                  <a:pt x="172911" y="423758"/>
                  <a:pt x="181093" y="423758"/>
                  <a:pt x="188983" y="424050"/>
                </a:cubicBezTo>
                <a:close/>
                <a:moveTo>
                  <a:pt x="119145" y="393368"/>
                </a:moveTo>
                <a:cubicBezTo>
                  <a:pt x="132002" y="396290"/>
                  <a:pt x="134340" y="410608"/>
                  <a:pt x="144274" y="414699"/>
                </a:cubicBezTo>
                <a:cubicBezTo>
                  <a:pt x="144859" y="420835"/>
                  <a:pt x="141937" y="422588"/>
                  <a:pt x="137846" y="421711"/>
                </a:cubicBezTo>
                <a:cubicBezTo>
                  <a:pt x="129372" y="419959"/>
                  <a:pt x="119145" y="404764"/>
                  <a:pt x="119145" y="393368"/>
                </a:cubicBezTo>
                <a:close/>
                <a:moveTo>
                  <a:pt x="231646" y="390447"/>
                </a:moveTo>
                <a:cubicBezTo>
                  <a:pt x="233399" y="394538"/>
                  <a:pt x="235445" y="396876"/>
                  <a:pt x="235153" y="398337"/>
                </a:cubicBezTo>
                <a:cubicBezTo>
                  <a:pt x="231938" y="408564"/>
                  <a:pt x="224633" y="415869"/>
                  <a:pt x="215866" y="421421"/>
                </a:cubicBezTo>
                <a:cubicBezTo>
                  <a:pt x="214405" y="422298"/>
                  <a:pt x="210899" y="421421"/>
                  <a:pt x="210023" y="420252"/>
                </a:cubicBezTo>
                <a:cubicBezTo>
                  <a:pt x="208854" y="419083"/>
                  <a:pt x="208854" y="415577"/>
                  <a:pt x="210023" y="414116"/>
                </a:cubicBezTo>
                <a:cubicBezTo>
                  <a:pt x="216451" y="406810"/>
                  <a:pt x="223172" y="399506"/>
                  <a:pt x="231646" y="390447"/>
                </a:cubicBezTo>
                <a:close/>
                <a:moveTo>
                  <a:pt x="114762" y="342816"/>
                </a:moveTo>
                <a:cubicBezTo>
                  <a:pt x="115931" y="344569"/>
                  <a:pt x="118269" y="346030"/>
                  <a:pt x="118269" y="347784"/>
                </a:cubicBezTo>
                <a:cubicBezTo>
                  <a:pt x="118561" y="357427"/>
                  <a:pt x="118269" y="367361"/>
                  <a:pt x="118269" y="377004"/>
                </a:cubicBezTo>
                <a:cubicBezTo>
                  <a:pt x="117392" y="377004"/>
                  <a:pt x="116223" y="377297"/>
                  <a:pt x="115346" y="377881"/>
                </a:cubicBezTo>
                <a:cubicBezTo>
                  <a:pt x="113593" y="375836"/>
                  <a:pt x="110380" y="374082"/>
                  <a:pt x="110087" y="372037"/>
                </a:cubicBezTo>
                <a:cubicBezTo>
                  <a:pt x="109503" y="363855"/>
                  <a:pt x="109503" y="355673"/>
                  <a:pt x="109795" y="347784"/>
                </a:cubicBezTo>
                <a:cubicBezTo>
                  <a:pt x="109795" y="346030"/>
                  <a:pt x="113009" y="344569"/>
                  <a:pt x="114762" y="342816"/>
                </a:cubicBezTo>
                <a:close/>
                <a:moveTo>
                  <a:pt x="238660" y="342525"/>
                </a:moveTo>
                <a:cubicBezTo>
                  <a:pt x="240412" y="342232"/>
                  <a:pt x="243919" y="345154"/>
                  <a:pt x="243919" y="346907"/>
                </a:cubicBezTo>
                <a:cubicBezTo>
                  <a:pt x="244212" y="355966"/>
                  <a:pt x="243627" y="364732"/>
                  <a:pt x="242750" y="373791"/>
                </a:cubicBezTo>
                <a:cubicBezTo>
                  <a:pt x="242750" y="375252"/>
                  <a:pt x="239536" y="377297"/>
                  <a:pt x="238075" y="377297"/>
                </a:cubicBezTo>
                <a:cubicBezTo>
                  <a:pt x="236321" y="377005"/>
                  <a:pt x="233984" y="374959"/>
                  <a:pt x="233692" y="373206"/>
                </a:cubicBezTo>
                <a:cubicBezTo>
                  <a:pt x="232815" y="368823"/>
                  <a:pt x="233107" y="364148"/>
                  <a:pt x="232815" y="359765"/>
                </a:cubicBezTo>
                <a:cubicBezTo>
                  <a:pt x="233107" y="359472"/>
                  <a:pt x="233399" y="359472"/>
                  <a:pt x="233399" y="359472"/>
                </a:cubicBezTo>
                <a:cubicBezTo>
                  <a:pt x="233399" y="355382"/>
                  <a:pt x="232815" y="351291"/>
                  <a:pt x="233692" y="347492"/>
                </a:cubicBezTo>
                <a:cubicBezTo>
                  <a:pt x="233984" y="345447"/>
                  <a:pt x="236906" y="342816"/>
                  <a:pt x="238660" y="342525"/>
                </a:cubicBezTo>
                <a:close/>
                <a:moveTo>
                  <a:pt x="115931" y="287882"/>
                </a:moveTo>
                <a:cubicBezTo>
                  <a:pt x="120899" y="300155"/>
                  <a:pt x="117977" y="311551"/>
                  <a:pt x="118561" y="324700"/>
                </a:cubicBezTo>
                <a:cubicBezTo>
                  <a:pt x="114762" y="322655"/>
                  <a:pt x="110671" y="321778"/>
                  <a:pt x="110671" y="320609"/>
                </a:cubicBezTo>
                <a:cubicBezTo>
                  <a:pt x="110087" y="311259"/>
                  <a:pt x="110379" y="301616"/>
                  <a:pt x="110671" y="292265"/>
                </a:cubicBezTo>
                <a:cubicBezTo>
                  <a:pt x="110379" y="291096"/>
                  <a:pt x="113009" y="289928"/>
                  <a:pt x="115931" y="287882"/>
                </a:cubicBezTo>
                <a:close/>
                <a:moveTo>
                  <a:pt x="239243" y="285836"/>
                </a:moveTo>
                <a:cubicBezTo>
                  <a:pt x="241581" y="290219"/>
                  <a:pt x="243919" y="292849"/>
                  <a:pt x="244211" y="295479"/>
                </a:cubicBezTo>
                <a:cubicBezTo>
                  <a:pt x="244796" y="302784"/>
                  <a:pt x="244796" y="310090"/>
                  <a:pt x="244211" y="317103"/>
                </a:cubicBezTo>
                <a:cubicBezTo>
                  <a:pt x="243919" y="319440"/>
                  <a:pt x="240997" y="321486"/>
                  <a:pt x="239243" y="323824"/>
                </a:cubicBezTo>
                <a:cubicBezTo>
                  <a:pt x="237198" y="321778"/>
                  <a:pt x="233691" y="320024"/>
                  <a:pt x="233691" y="317687"/>
                </a:cubicBezTo>
                <a:cubicBezTo>
                  <a:pt x="233107" y="310090"/>
                  <a:pt x="233107" y="302200"/>
                  <a:pt x="233691" y="294602"/>
                </a:cubicBezTo>
                <a:cubicBezTo>
                  <a:pt x="233691" y="292265"/>
                  <a:pt x="236614" y="289927"/>
                  <a:pt x="239243" y="285836"/>
                </a:cubicBezTo>
                <a:close/>
                <a:moveTo>
                  <a:pt x="111840" y="236746"/>
                </a:moveTo>
                <a:cubicBezTo>
                  <a:pt x="113594" y="236746"/>
                  <a:pt x="116808" y="238207"/>
                  <a:pt x="117100" y="239376"/>
                </a:cubicBezTo>
                <a:cubicBezTo>
                  <a:pt x="118269" y="244636"/>
                  <a:pt x="118561" y="249896"/>
                  <a:pt x="119146" y="255155"/>
                </a:cubicBezTo>
                <a:cubicBezTo>
                  <a:pt x="119146" y="255448"/>
                  <a:pt x="118853" y="255448"/>
                  <a:pt x="118853" y="255448"/>
                </a:cubicBezTo>
                <a:cubicBezTo>
                  <a:pt x="118853" y="258954"/>
                  <a:pt x="119146" y="262753"/>
                  <a:pt x="118561" y="266259"/>
                </a:cubicBezTo>
                <a:cubicBezTo>
                  <a:pt x="118269" y="268013"/>
                  <a:pt x="116223" y="270643"/>
                  <a:pt x="114762" y="270643"/>
                </a:cubicBezTo>
                <a:cubicBezTo>
                  <a:pt x="113301" y="270935"/>
                  <a:pt x="110379" y="268597"/>
                  <a:pt x="110087" y="267136"/>
                </a:cubicBezTo>
                <a:cubicBezTo>
                  <a:pt x="109210" y="258077"/>
                  <a:pt x="108918" y="249311"/>
                  <a:pt x="108626" y="240253"/>
                </a:cubicBezTo>
                <a:cubicBezTo>
                  <a:pt x="108626" y="239084"/>
                  <a:pt x="110964" y="236746"/>
                  <a:pt x="111840" y="236746"/>
                </a:cubicBezTo>
                <a:close/>
                <a:moveTo>
                  <a:pt x="240704" y="235869"/>
                </a:moveTo>
                <a:cubicBezTo>
                  <a:pt x="242165" y="238207"/>
                  <a:pt x="244503" y="240252"/>
                  <a:pt x="244795" y="242882"/>
                </a:cubicBezTo>
                <a:cubicBezTo>
                  <a:pt x="245379" y="245804"/>
                  <a:pt x="244503" y="249310"/>
                  <a:pt x="244211" y="255739"/>
                </a:cubicBezTo>
                <a:cubicBezTo>
                  <a:pt x="244211" y="257200"/>
                  <a:pt x="244795" y="261583"/>
                  <a:pt x="243918" y="265966"/>
                </a:cubicBezTo>
                <a:cubicBezTo>
                  <a:pt x="243626" y="268012"/>
                  <a:pt x="240997" y="270349"/>
                  <a:pt x="238951" y="270934"/>
                </a:cubicBezTo>
                <a:cubicBezTo>
                  <a:pt x="237782" y="271226"/>
                  <a:pt x="234276" y="268596"/>
                  <a:pt x="234276" y="267135"/>
                </a:cubicBezTo>
                <a:cubicBezTo>
                  <a:pt x="233983" y="258076"/>
                  <a:pt x="233983" y="249310"/>
                  <a:pt x="234860" y="240252"/>
                </a:cubicBezTo>
                <a:cubicBezTo>
                  <a:pt x="234860" y="238499"/>
                  <a:pt x="238659" y="237330"/>
                  <a:pt x="240704" y="235869"/>
                </a:cubicBezTo>
                <a:close/>
                <a:moveTo>
                  <a:pt x="74730" y="195836"/>
                </a:moveTo>
                <a:cubicBezTo>
                  <a:pt x="87295" y="196128"/>
                  <a:pt x="91094" y="200219"/>
                  <a:pt x="101906" y="221551"/>
                </a:cubicBezTo>
                <a:cubicBezTo>
                  <a:pt x="98399" y="221551"/>
                  <a:pt x="94600" y="222719"/>
                  <a:pt x="93724" y="221258"/>
                </a:cubicBezTo>
                <a:cubicBezTo>
                  <a:pt x="87587" y="213953"/>
                  <a:pt x="82035" y="205771"/>
                  <a:pt x="74730" y="195836"/>
                </a:cubicBezTo>
                <a:close/>
                <a:moveTo>
                  <a:pt x="271679" y="188824"/>
                </a:moveTo>
                <a:cubicBezTo>
                  <a:pt x="274309" y="194083"/>
                  <a:pt x="276354" y="196713"/>
                  <a:pt x="275770" y="197883"/>
                </a:cubicBezTo>
                <a:cubicBezTo>
                  <a:pt x="271095" y="208110"/>
                  <a:pt x="264373" y="216583"/>
                  <a:pt x="257069" y="224473"/>
                </a:cubicBezTo>
                <a:cubicBezTo>
                  <a:pt x="251516" y="223012"/>
                  <a:pt x="249763" y="219506"/>
                  <a:pt x="252101" y="216292"/>
                </a:cubicBezTo>
                <a:cubicBezTo>
                  <a:pt x="257653" y="207817"/>
                  <a:pt x="263789" y="199635"/>
                  <a:pt x="271679" y="188824"/>
                </a:cubicBezTo>
                <a:close/>
                <a:moveTo>
                  <a:pt x="307620" y="151713"/>
                </a:moveTo>
                <a:cubicBezTo>
                  <a:pt x="304405" y="163401"/>
                  <a:pt x="297392" y="170998"/>
                  <a:pt x="290379" y="178595"/>
                </a:cubicBezTo>
                <a:cubicBezTo>
                  <a:pt x="289210" y="180057"/>
                  <a:pt x="285412" y="179180"/>
                  <a:pt x="281905" y="179472"/>
                </a:cubicBezTo>
                <a:cubicBezTo>
                  <a:pt x="286873" y="162525"/>
                  <a:pt x="296808" y="151713"/>
                  <a:pt x="307620" y="151713"/>
                </a:cubicBezTo>
                <a:close/>
                <a:moveTo>
                  <a:pt x="49599" y="148791"/>
                </a:moveTo>
                <a:cubicBezTo>
                  <a:pt x="58658" y="159018"/>
                  <a:pt x="67716" y="166616"/>
                  <a:pt x="67716" y="179765"/>
                </a:cubicBezTo>
                <a:cubicBezTo>
                  <a:pt x="57489" y="173921"/>
                  <a:pt x="52229" y="164863"/>
                  <a:pt x="46969" y="155512"/>
                </a:cubicBezTo>
                <a:cubicBezTo>
                  <a:pt x="46385" y="154635"/>
                  <a:pt x="48138" y="152590"/>
                  <a:pt x="49599" y="148791"/>
                </a:cubicBezTo>
                <a:close/>
                <a:moveTo>
                  <a:pt x="328367" y="110220"/>
                </a:moveTo>
                <a:cubicBezTo>
                  <a:pt x="331874" y="105252"/>
                  <a:pt x="335380" y="106129"/>
                  <a:pt x="339471" y="112266"/>
                </a:cubicBezTo>
                <a:cubicBezTo>
                  <a:pt x="334211" y="119571"/>
                  <a:pt x="328951" y="127168"/>
                  <a:pt x="323107" y="134473"/>
                </a:cubicBezTo>
                <a:cubicBezTo>
                  <a:pt x="321938" y="135934"/>
                  <a:pt x="319601" y="137395"/>
                  <a:pt x="317847" y="137395"/>
                </a:cubicBezTo>
                <a:cubicBezTo>
                  <a:pt x="316094" y="137395"/>
                  <a:pt x="314341" y="135350"/>
                  <a:pt x="311711" y="133596"/>
                </a:cubicBezTo>
                <a:cubicBezTo>
                  <a:pt x="317555" y="125415"/>
                  <a:pt x="322815" y="117818"/>
                  <a:pt x="328367" y="110220"/>
                </a:cubicBezTo>
                <a:close/>
                <a:moveTo>
                  <a:pt x="15996" y="108466"/>
                </a:moveTo>
                <a:cubicBezTo>
                  <a:pt x="18626" y="109050"/>
                  <a:pt x="22132" y="108758"/>
                  <a:pt x="23301" y="110219"/>
                </a:cubicBezTo>
                <a:cubicBezTo>
                  <a:pt x="28561" y="116356"/>
                  <a:pt x="33236" y="123077"/>
                  <a:pt x="37620" y="129797"/>
                </a:cubicBezTo>
                <a:cubicBezTo>
                  <a:pt x="38496" y="131258"/>
                  <a:pt x="37327" y="134472"/>
                  <a:pt x="37035" y="136810"/>
                </a:cubicBezTo>
                <a:cubicBezTo>
                  <a:pt x="34990" y="136226"/>
                  <a:pt x="32360" y="136226"/>
                  <a:pt x="31191" y="135057"/>
                </a:cubicBezTo>
                <a:cubicBezTo>
                  <a:pt x="25347" y="127752"/>
                  <a:pt x="20087" y="119862"/>
                  <a:pt x="14535" y="112265"/>
                </a:cubicBezTo>
                <a:cubicBezTo>
                  <a:pt x="14827" y="110804"/>
                  <a:pt x="15412" y="109634"/>
                  <a:pt x="15996" y="108466"/>
                </a:cubicBezTo>
                <a:close/>
                <a:moveTo>
                  <a:pt x="186353" y="96193"/>
                </a:moveTo>
                <a:cubicBezTo>
                  <a:pt x="187523" y="99115"/>
                  <a:pt x="189276" y="101453"/>
                  <a:pt x="188691" y="102622"/>
                </a:cubicBezTo>
                <a:cubicBezTo>
                  <a:pt x="186062" y="108758"/>
                  <a:pt x="183139" y="114894"/>
                  <a:pt x="176710" y="117817"/>
                </a:cubicBezTo>
                <a:cubicBezTo>
                  <a:pt x="165606" y="109343"/>
                  <a:pt x="164438" y="107005"/>
                  <a:pt x="166191" y="96485"/>
                </a:cubicBezTo>
                <a:cubicBezTo>
                  <a:pt x="169697" y="98239"/>
                  <a:pt x="173204" y="99700"/>
                  <a:pt x="176710" y="101453"/>
                </a:cubicBezTo>
                <a:cubicBezTo>
                  <a:pt x="179633" y="99992"/>
                  <a:pt x="182555" y="98239"/>
                  <a:pt x="186353" y="96193"/>
                </a:cubicBezTo>
                <a:close/>
                <a:moveTo>
                  <a:pt x="343269" y="59083"/>
                </a:moveTo>
                <a:cubicBezTo>
                  <a:pt x="347360" y="57037"/>
                  <a:pt x="352036" y="56453"/>
                  <a:pt x="352328" y="61128"/>
                </a:cubicBezTo>
                <a:cubicBezTo>
                  <a:pt x="352620" y="70479"/>
                  <a:pt x="351743" y="79830"/>
                  <a:pt x="350574" y="88887"/>
                </a:cubicBezTo>
                <a:cubicBezTo>
                  <a:pt x="350282" y="90349"/>
                  <a:pt x="346776" y="91517"/>
                  <a:pt x="344730" y="92687"/>
                </a:cubicBezTo>
                <a:cubicBezTo>
                  <a:pt x="343561" y="90641"/>
                  <a:pt x="340932" y="88303"/>
                  <a:pt x="341223" y="86258"/>
                </a:cubicBezTo>
                <a:cubicBezTo>
                  <a:pt x="341223" y="77784"/>
                  <a:pt x="342393" y="68725"/>
                  <a:pt x="343269" y="59083"/>
                </a:cubicBezTo>
                <a:close/>
                <a:moveTo>
                  <a:pt x="6061" y="57914"/>
                </a:moveTo>
                <a:cubicBezTo>
                  <a:pt x="13074" y="66973"/>
                  <a:pt x="7522" y="78077"/>
                  <a:pt x="11029" y="87719"/>
                </a:cubicBezTo>
                <a:cubicBezTo>
                  <a:pt x="11321" y="88888"/>
                  <a:pt x="8983" y="90934"/>
                  <a:pt x="7814" y="92979"/>
                </a:cubicBezTo>
                <a:cubicBezTo>
                  <a:pt x="-1828" y="81875"/>
                  <a:pt x="-2705" y="65804"/>
                  <a:pt x="6061" y="57914"/>
                </a:cubicBezTo>
                <a:close/>
                <a:moveTo>
                  <a:pt x="218789" y="54408"/>
                </a:moveTo>
                <a:cubicBezTo>
                  <a:pt x="220250" y="66096"/>
                  <a:pt x="212361" y="70771"/>
                  <a:pt x="208270" y="77200"/>
                </a:cubicBezTo>
                <a:cubicBezTo>
                  <a:pt x="205639" y="80999"/>
                  <a:pt x="203009" y="89181"/>
                  <a:pt x="196581" y="83921"/>
                </a:cubicBezTo>
                <a:cubicBezTo>
                  <a:pt x="191029" y="79538"/>
                  <a:pt x="197457" y="75155"/>
                  <a:pt x="200087" y="71356"/>
                </a:cubicBezTo>
                <a:cubicBezTo>
                  <a:pt x="203009" y="66973"/>
                  <a:pt x="205932" y="62298"/>
                  <a:pt x="209730" y="58499"/>
                </a:cubicBezTo>
                <a:cubicBezTo>
                  <a:pt x="211484" y="56453"/>
                  <a:pt x="214990" y="55869"/>
                  <a:pt x="218789" y="54408"/>
                </a:cubicBezTo>
                <a:close/>
                <a:moveTo>
                  <a:pt x="139892" y="53239"/>
                </a:moveTo>
                <a:cubicBezTo>
                  <a:pt x="145445" y="61713"/>
                  <a:pt x="151581" y="70771"/>
                  <a:pt x="157133" y="79830"/>
                </a:cubicBezTo>
                <a:cubicBezTo>
                  <a:pt x="157717" y="80707"/>
                  <a:pt x="155672" y="83336"/>
                  <a:pt x="154211" y="85966"/>
                </a:cubicBezTo>
                <a:cubicBezTo>
                  <a:pt x="143107" y="80122"/>
                  <a:pt x="138724" y="69895"/>
                  <a:pt x="133172" y="60836"/>
                </a:cubicBezTo>
                <a:cubicBezTo>
                  <a:pt x="130542" y="57038"/>
                  <a:pt x="134049" y="54408"/>
                  <a:pt x="139892" y="53239"/>
                </a:cubicBezTo>
                <a:close/>
                <a:moveTo>
                  <a:pt x="60121" y="32784"/>
                </a:moveTo>
                <a:cubicBezTo>
                  <a:pt x="73270" y="29278"/>
                  <a:pt x="84082" y="34246"/>
                  <a:pt x="91971" y="43304"/>
                </a:cubicBezTo>
                <a:cubicBezTo>
                  <a:pt x="102783" y="55284"/>
                  <a:pt x="111550" y="69018"/>
                  <a:pt x="121192" y="82168"/>
                </a:cubicBezTo>
                <a:cubicBezTo>
                  <a:pt x="120316" y="87427"/>
                  <a:pt x="118270" y="92687"/>
                  <a:pt x="118270" y="97947"/>
                </a:cubicBezTo>
                <a:cubicBezTo>
                  <a:pt x="117978" y="121324"/>
                  <a:pt x="117978" y="144992"/>
                  <a:pt x="118270" y="168369"/>
                </a:cubicBezTo>
                <a:cubicBezTo>
                  <a:pt x="118270" y="176843"/>
                  <a:pt x="117393" y="185317"/>
                  <a:pt x="111841" y="192330"/>
                </a:cubicBezTo>
                <a:cubicBezTo>
                  <a:pt x="96355" y="171291"/>
                  <a:pt x="80575" y="149960"/>
                  <a:pt x="65088" y="128921"/>
                </a:cubicBezTo>
                <a:cubicBezTo>
                  <a:pt x="55737" y="116064"/>
                  <a:pt x="46094" y="103499"/>
                  <a:pt x="37620" y="90057"/>
                </a:cubicBezTo>
                <a:cubicBezTo>
                  <a:pt x="23302" y="67557"/>
                  <a:pt x="34698" y="39798"/>
                  <a:pt x="60121" y="32784"/>
                </a:cubicBezTo>
                <a:close/>
                <a:moveTo>
                  <a:pt x="277194" y="31944"/>
                </a:moveTo>
                <a:cubicBezTo>
                  <a:pt x="284974" y="29935"/>
                  <a:pt x="293302" y="30739"/>
                  <a:pt x="301191" y="34537"/>
                </a:cubicBezTo>
                <a:cubicBezTo>
                  <a:pt x="316971" y="42427"/>
                  <a:pt x="326029" y="61128"/>
                  <a:pt x="321354" y="77784"/>
                </a:cubicBezTo>
                <a:cubicBezTo>
                  <a:pt x="319600" y="83920"/>
                  <a:pt x="316971" y="89765"/>
                  <a:pt x="313464" y="95024"/>
                </a:cubicBezTo>
                <a:cubicBezTo>
                  <a:pt x="287457" y="131258"/>
                  <a:pt x="261451" y="167199"/>
                  <a:pt x="235152" y="203141"/>
                </a:cubicBezTo>
                <a:cubicBezTo>
                  <a:pt x="230769" y="209278"/>
                  <a:pt x="226970" y="215998"/>
                  <a:pt x="221711" y="221258"/>
                </a:cubicBezTo>
                <a:cubicBezTo>
                  <a:pt x="213821" y="229732"/>
                  <a:pt x="212944" y="239375"/>
                  <a:pt x="212944" y="250187"/>
                </a:cubicBezTo>
                <a:cubicBezTo>
                  <a:pt x="213236" y="287589"/>
                  <a:pt x="213236" y="324700"/>
                  <a:pt x="212944" y="362102"/>
                </a:cubicBezTo>
                <a:cubicBezTo>
                  <a:pt x="213236" y="375836"/>
                  <a:pt x="209438" y="388108"/>
                  <a:pt x="197457" y="396290"/>
                </a:cubicBezTo>
                <a:lnTo>
                  <a:pt x="197456" y="396265"/>
                </a:lnTo>
                <a:lnTo>
                  <a:pt x="197457" y="396291"/>
                </a:lnTo>
                <a:cubicBezTo>
                  <a:pt x="177587" y="414992"/>
                  <a:pt x="143983" y="400089"/>
                  <a:pt x="140184" y="370576"/>
                </a:cubicBezTo>
                <a:cubicBezTo>
                  <a:pt x="139600" y="366485"/>
                  <a:pt x="139892" y="362394"/>
                  <a:pt x="139892" y="358304"/>
                </a:cubicBezTo>
                <a:cubicBezTo>
                  <a:pt x="139892" y="320317"/>
                  <a:pt x="139600" y="282038"/>
                  <a:pt x="139892" y="244051"/>
                </a:cubicBezTo>
                <a:cubicBezTo>
                  <a:pt x="139892" y="236745"/>
                  <a:pt x="137847" y="231193"/>
                  <a:pt x="133756" y="225350"/>
                </a:cubicBezTo>
                <a:cubicBezTo>
                  <a:pt x="126158" y="214830"/>
                  <a:pt x="119145" y="203434"/>
                  <a:pt x="112132" y="192622"/>
                </a:cubicBezTo>
                <a:cubicBezTo>
                  <a:pt x="117684" y="185609"/>
                  <a:pt x="118561" y="177135"/>
                  <a:pt x="118561" y="168661"/>
                </a:cubicBezTo>
                <a:cubicBezTo>
                  <a:pt x="118561" y="145285"/>
                  <a:pt x="118269" y="121616"/>
                  <a:pt x="118561" y="98239"/>
                </a:cubicBezTo>
                <a:cubicBezTo>
                  <a:pt x="118561" y="92980"/>
                  <a:pt x="120314" y="87719"/>
                  <a:pt x="121483" y="82460"/>
                </a:cubicBezTo>
                <a:cubicBezTo>
                  <a:pt x="137847" y="104376"/>
                  <a:pt x="154211" y="126583"/>
                  <a:pt x="170574" y="148499"/>
                </a:cubicBezTo>
                <a:cubicBezTo>
                  <a:pt x="172035" y="150544"/>
                  <a:pt x="173788" y="152589"/>
                  <a:pt x="176418" y="155804"/>
                </a:cubicBezTo>
                <a:lnTo>
                  <a:pt x="194244" y="134866"/>
                </a:lnTo>
                <a:lnTo>
                  <a:pt x="194243" y="133888"/>
                </a:lnTo>
                <a:cubicBezTo>
                  <a:pt x="208269" y="113726"/>
                  <a:pt x="222295" y="93856"/>
                  <a:pt x="236321" y="73693"/>
                </a:cubicBezTo>
                <a:cubicBezTo>
                  <a:pt x="242749" y="64343"/>
                  <a:pt x="249470" y="55284"/>
                  <a:pt x="256483" y="46225"/>
                </a:cubicBezTo>
                <a:cubicBezTo>
                  <a:pt x="262181" y="38774"/>
                  <a:pt x="269414" y="33953"/>
                  <a:pt x="277194" y="31944"/>
                </a:cubicBezTo>
                <a:close/>
                <a:moveTo>
                  <a:pt x="27392" y="14960"/>
                </a:moveTo>
                <a:cubicBezTo>
                  <a:pt x="28562" y="14084"/>
                  <a:pt x="31192" y="14960"/>
                  <a:pt x="36451" y="14960"/>
                </a:cubicBezTo>
                <a:cubicBezTo>
                  <a:pt x="27685" y="25188"/>
                  <a:pt x="20672" y="33370"/>
                  <a:pt x="13951" y="41552"/>
                </a:cubicBezTo>
                <a:cubicBezTo>
                  <a:pt x="8107" y="39214"/>
                  <a:pt x="8399" y="36000"/>
                  <a:pt x="11029" y="32785"/>
                </a:cubicBezTo>
                <a:cubicBezTo>
                  <a:pt x="16289" y="26649"/>
                  <a:pt x="21841" y="20805"/>
                  <a:pt x="27392" y="14960"/>
                </a:cubicBezTo>
                <a:close/>
                <a:moveTo>
                  <a:pt x="106288" y="14960"/>
                </a:moveTo>
                <a:cubicBezTo>
                  <a:pt x="114762" y="19051"/>
                  <a:pt x="120898" y="25480"/>
                  <a:pt x="124989" y="33662"/>
                </a:cubicBezTo>
                <a:cubicBezTo>
                  <a:pt x="125866" y="35707"/>
                  <a:pt x="124113" y="38922"/>
                  <a:pt x="123820" y="41552"/>
                </a:cubicBezTo>
                <a:cubicBezTo>
                  <a:pt x="121775" y="40675"/>
                  <a:pt x="118853" y="40382"/>
                  <a:pt x="117392" y="38630"/>
                </a:cubicBezTo>
                <a:cubicBezTo>
                  <a:pt x="111548" y="32201"/>
                  <a:pt x="105996" y="25188"/>
                  <a:pt x="98691" y="16421"/>
                </a:cubicBezTo>
                <a:cubicBezTo>
                  <a:pt x="102490" y="15544"/>
                  <a:pt x="104827" y="14376"/>
                  <a:pt x="106288" y="14960"/>
                </a:cubicBezTo>
                <a:close/>
                <a:moveTo>
                  <a:pt x="322814" y="12915"/>
                </a:moveTo>
                <a:cubicBezTo>
                  <a:pt x="328659" y="12915"/>
                  <a:pt x="344438" y="31032"/>
                  <a:pt x="344145" y="40090"/>
                </a:cubicBezTo>
                <a:cubicBezTo>
                  <a:pt x="344438" y="39798"/>
                  <a:pt x="342977" y="40966"/>
                  <a:pt x="341224" y="41259"/>
                </a:cubicBezTo>
                <a:cubicBezTo>
                  <a:pt x="339763" y="41551"/>
                  <a:pt x="337133" y="41259"/>
                  <a:pt x="336256" y="40382"/>
                </a:cubicBezTo>
                <a:cubicBezTo>
                  <a:pt x="330120" y="33661"/>
                  <a:pt x="324275" y="26941"/>
                  <a:pt x="318432" y="20220"/>
                </a:cubicBezTo>
                <a:cubicBezTo>
                  <a:pt x="317555" y="19051"/>
                  <a:pt x="317555" y="16714"/>
                  <a:pt x="318432" y="15252"/>
                </a:cubicBezTo>
                <a:cubicBezTo>
                  <a:pt x="319308" y="14084"/>
                  <a:pt x="321354" y="12623"/>
                  <a:pt x="322814" y="12915"/>
                </a:cubicBezTo>
                <a:close/>
                <a:moveTo>
                  <a:pt x="250639" y="12038"/>
                </a:moveTo>
                <a:cubicBezTo>
                  <a:pt x="250932" y="15837"/>
                  <a:pt x="252393" y="19343"/>
                  <a:pt x="251224" y="21097"/>
                </a:cubicBezTo>
                <a:cubicBezTo>
                  <a:pt x="246256" y="27817"/>
                  <a:pt x="240704" y="34538"/>
                  <a:pt x="234568" y="40674"/>
                </a:cubicBezTo>
                <a:cubicBezTo>
                  <a:pt x="231646" y="43888"/>
                  <a:pt x="227847" y="43011"/>
                  <a:pt x="225217" y="38044"/>
                </a:cubicBezTo>
                <a:cubicBezTo>
                  <a:pt x="231061" y="27817"/>
                  <a:pt x="236613" y="17590"/>
                  <a:pt x="250639" y="12038"/>
                </a:cubicBezTo>
                <a:close/>
                <a:moveTo>
                  <a:pt x="57782" y="1226"/>
                </a:moveTo>
                <a:cubicBezTo>
                  <a:pt x="68009" y="-1111"/>
                  <a:pt x="75899" y="350"/>
                  <a:pt x="86126" y="6486"/>
                </a:cubicBezTo>
                <a:cubicBezTo>
                  <a:pt x="83204" y="8531"/>
                  <a:pt x="81451" y="10869"/>
                  <a:pt x="79990" y="10869"/>
                </a:cubicBezTo>
                <a:cubicBezTo>
                  <a:pt x="70054" y="10577"/>
                  <a:pt x="60120" y="9701"/>
                  <a:pt x="50477" y="9116"/>
                </a:cubicBezTo>
                <a:cubicBezTo>
                  <a:pt x="50184" y="7947"/>
                  <a:pt x="49892" y="6778"/>
                  <a:pt x="49600" y="5901"/>
                </a:cubicBezTo>
                <a:cubicBezTo>
                  <a:pt x="52230" y="4441"/>
                  <a:pt x="54860" y="2103"/>
                  <a:pt x="57782" y="1226"/>
                </a:cubicBezTo>
                <a:close/>
                <a:moveTo>
                  <a:pt x="288516" y="94"/>
                </a:moveTo>
                <a:cubicBezTo>
                  <a:pt x="293520" y="496"/>
                  <a:pt x="298415" y="2249"/>
                  <a:pt x="302944" y="6778"/>
                </a:cubicBezTo>
                <a:cubicBezTo>
                  <a:pt x="291256" y="12330"/>
                  <a:pt x="279276" y="9408"/>
                  <a:pt x="267587" y="11453"/>
                </a:cubicBezTo>
                <a:cubicBezTo>
                  <a:pt x="267003" y="9992"/>
                  <a:pt x="266710" y="8239"/>
                  <a:pt x="266126" y="6778"/>
                </a:cubicBezTo>
                <a:cubicBezTo>
                  <a:pt x="268464" y="5025"/>
                  <a:pt x="270801" y="1811"/>
                  <a:pt x="273431" y="1518"/>
                </a:cubicBezTo>
                <a:cubicBezTo>
                  <a:pt x="278399" y="642"/>
                  <a:pt x="283513" y="-308"/>
                  <a:pt x="288516" y="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4"/>
          <p:cNvSpPr/>
          <p:nvPr/>
        </p:nvSpPr>
        <p:spPr>
          <a:xfrm>
            <a:off x="11688488" y="213991"/>
            <a:ext cx="352623" cy="435137"/>
          </a:xfrm>
          <a:custGeom>
            <a:avLst/>
            <a:gdLst/>
            <a:ahLst/>
            <a:cxnLst/>
            <a:rect l="l" t="t" r="r" b="b"/>
            <a:pathLst>
              <a:path w="352623" h="435137" extrusionOk="0">
                <a:moveTo>
                  <a:pt x="197039" y="425129"/>
                </a:moveTo>
                <a:cubicBezTo>
                  <a:pt x="206097" y="424837"/>
                  <a:pt x="215156" y="424837"/>
                  <a:pt x="224215" y="425129"/>
                </a:cubicBezTo>
                <a:cubicBezTo>
                  <a:pt x="225676" y="425129"/>
                  <a:pt x="228306" y="428636"/>
                  <a:pt x="228013" y="429512"/>
                </a:cubicBezTo>
                <a:cubicBezTo>
                  <a:pt x="227136" y="431557"/>
                  <a:pt x="225091" y="434187"/>
                  <a:pt x="223045" y="434480"/>
                </a:cubicBezTo>
                <a:cubicBezTo>
                  <a:pt x="219247" y="435356"/>
                  <a:pt x="214863" y="434772"/>
                  <a:pt x="210773" y="434772"/>
                </a:cubicBezTo>
                <a:cubicBezTo>
                  <a:pt x="206682" y="434772"/>
                  <a:pt x="202591" y="435356"/>
                  <a:pt x="198500" y="434480"/>
                </a:cubicBezTo>
                <a:cubicBezTo>
                  <a:pt x="196454" y="434187"/>
                  <a:pt x="194117" y="431850"/>
                  <a:pt x="193532" y="429804"/>
                </a:cubicBezTo>
                <a:cubicBezTo>
                  <a:pt x="193241" y="428927"/>
                  <a:pt x="195870" y="425129"/>
                  <a:pt x="197039" y="425129"/>
                </a:cubicBezTo>
                <a:close/>
                <a:moveTo>
                  <a:pt x="171325" y="425129"/>
                </a:moveTo>
                <a:cubicBezTo>
                  <a:pt x="173078" y="425129"/>
                  <a:pt x="174539" y="428636"/>
                  <a:pt x="176293" y="430389"/>
                </a:cubicBezTo>
                <a:cubicBezTo>
                  <a:pt x="174247" y="431850"/>
                  <a:pt x="172493" y="434480"/>
                  <a:pt x="170448" y="434772"/>
                </a:cubicBezTo>
                <a:cubicBezTo>
                  <a:pt x="161097" y="435356"/>
                  <a:pt x="151747" y="435064"/>
                  <a:pt x="142396" y="435064"/>
                </a:cubicBezTo>
                <a:cubicBezTo>
                  <a:pt x="141812" y="433603"/>
                  <a:pt x="141227" y="432434"/>
                  <a:pt x="140643" y="431266"/>
                </a:cubicBezTo>
                <a:cubicBezTo>
                  <a:pt x="142396" y="429220"/>
                  <a:pt x="143857" y="425421"/>
                  <a:pt x="145611" y="425421"/>
                </a:cubicBezTo>
                <a:cubicBezTo>
                  <a:pt x="154084" y="424837"/>
                  <a:pt x="162851" y="424837"/>
                  <a:pt x="171325" y="425129"/>
                </a:cubicBezTo>
                <a:close/>
                <a:moveTo>
                  <a:pt x="275058" y="424545"/>
                </a:moveTo>
                <a:cubicBezTo>
                  <a:pt x="277104" y="424837"/>
                  <a:pt x="278857" y="428343"/>
                  <a:pt x="280903" y="430097"/>
                </a:cubicBezTo>
                <a:cubicBezTo>
                  <a:pt x="278857" y="431558"/>
                  <a:pt x="277104" y="434188"/>
                  <a:pt x="275058" y="434188"/>
                </a:cubicBezTo>
                <a:cubicBezTo>
                  <a:pt x="265123" y="434188"/>
                  <a:pt x="254896" y="437110"/>
                  <a:pt x="242331" y="430973"/>
                </a:cubicBezTo>
                <a:cubicBezTo>
                  <a:pt x="246714" y="427467"/>
                  <a:pt x="248760" y="424837"/>
                  <a:pt x="250805" y="424837"/>
                </a:cubicBezTo>
                <a:cubicBezTo>
                  <a:pt x="258694" y="424252"/>
                  <a:pt x="266876" y="423960"/>
                  <a:pt x="275058" y="424545"/>
                </a:cubicBezTo>
                <a:close/>
                <a:moveTo>
                  <a:pt x="103497" y="424179"/>
                </a:moveTo>
                <a:cubicBezTo>
                  <a:pt x="108647" y="424033"/>
                  <a:pt x="113761" y="424983"/>
                  <a:pt x="118728" y="424837"/>
                </a:cubicBezTo>
                <a:cubicBezTo>
                  <a:pt x="120773" y="424837"/>
                  <a:pt x="123111" y="428344"/>
                  <a:pt x="126618" y="431265"/>
                </a:cubicBezTo>
                <a:cubicBezTo>
                  <a:pt x="115514" y="437110"/>
                  <a:pt x="105578" y="434187"/>
                  <a:pt x="96228" y="434480"/>
                </a:cubicBezTo>
                <a:cubicBezTo>
                  <a:pt x="93890" y="434772"/>
                  <a:pt x="91260" y="432142"/>
                  <a:pt x="88046" y="430096"/>
                </a:cubicBezTo>
                <a:cubicBezTo>
                  <a:pt x="93160" y="425567"/>
                  <a:pt x="98346" y="424326"/>
                  <a:pt x="103497" y="424179"/>
                </a:cubicBezTo>
                <a:close/>
                <a:moveTo>
                  <a:pt x="36909" y="420746"/>
                </a:moveTo>
                <a:cubicBezTo>
                  <a:pt x="49474" y="423084"/>
                  <a:pt x="61163" y="422207"/>
                  <a:pt x="71974" y="429805"/>
                </a:cubicBezTo>
                <a:cubicBezTo>
                  <a:pt x="60578" y="437402"/>
                  <a:pt x="44214" y="433603"/>
                  <a:pt x="36909" y="420746"/>
                </a:cubicBezTo>
                <a:close/>
                <a:moveTo>
                  <a:pt x="322981" y="411687"/>
                </a:moveTo>
                <a:cubicBezTo>
                  <a:pt x="324442" y="411102"/>
                  <a:pt x="327656" y="411979"/>
                  <a:pt x="328824" y="413148"/>
                </a:cubicBezTo>
                <a:cubicBezTo>
                  <a:pt x="329701" y="414317"/>
                  <a:pt x="329409" y="418408"/>
                  <a:pt x="328240" y="418993"/>
                </a:cubicBezTo>
                <a:cubicBezTo>
                  <a:pt x="320058" y="423668"/>
                  <a:pt x="311877" y="428343"/>
                  <a:pt x="303403" y="432142"/>
                </a:cubicBezTo>
                <a:cubicBezTo>
                  <a:pt x="302234" y="432726"/>
                  <a:pt x="299312" y="429512"/>
                  <a:pt x="295513" y="426882"/>
                </a:cubicBezTo>
                <a:cubicBezTo>
                  <a:pt x="306033" y="421038"/>
                  <a:pt x="314506" y="416070"/>
                  <a:pt x="322981" y="411687"/>
                </a:cubicBezTo>
                <a:close/>
                <a:moveTo>
                  <a:pt x="8565" y="381298"/>
                </a:moveTo>
                <a:cubicBezTo>
                  <a:pt x="13825" y="390064"/>
                  <a:pt x="19084" y="399123"/>
                  <a:pt x="24052" y="407889"/>
                </a:cubicBezTo>
                <a:cubicBezTo>
                  <a:pt x="24636" y="408766"/>
                  <a:pt x="23175" y="410811"/>
                  <a:pt x="22591" y="412565"/>
                </a:cubicBezTo>
                <a:cubicBezTo>
                  <a:pt x="11195" y="407013"/>
                  <a:pt x="4182" y="394155"/>
                  <a:pt x="5643" y="382759"/>
                </a:cubicBezTo>
                <a:cubicBezTo>
                  <a:pt x="6812" y="382467"/>
                  <a:pt x="7688" y="381882"/>
                  <a:pt x="8565" y="381298"/>
                </a:cubicBezTo>
                <a:close/>
                <a:moveTo>
                  <a:pt x="348402" y="365519"/>
                </a:moveTo>
                <a:cubicBezTo>
                  <a:pt x="349864" y="367857"/>
                  <a:pt x="351325" y="370194"/>
                  <a:pt x="352493" y="372824"/>
                </a:cubicBezTo>
                <a:cubicBezTo>
                  <a:pt x="352786" y="373409"/>
                  <a:pt x="352493" y="374285"/>
                  <a:pt x="352493" y="378084"/>
                </a:cubicBezTo>
                <a:cubicBezTo>
                  <a:pt x="351032" y="382467"/>
                  <a:pt x="349279" y="389188"/>
                  <a:pt x="346065" y="395616"/>
                </a:cubicBezTo>
                <a:cubicBezTo>
                  <a:pt x="345188" y="397370"/>
                  <a:pt x="341097" y="397954"/>
                  <a:pt x="338759" y="399123"/>
                </a:cubicBezTo>
                <a:cubicBezTo>
                  <a:pt x="338175" y="396785"/>
                  <a:pt x="336714" y="394448"/>
                  <a:pt x="337298" y="392402"/>
                </a:cubicBezTo>
                <a:cubicBezTo>
                  <a:pt x="338759" y="385389"/>
                  <a:pt x="340513" y="378376"/>
                  <a:pt x="342850" y="371655"/>
                </a:cubicBezTo>
                <a:cubicBezTo>
                  <a:pt x="343727" y="369318"/>
                  <a:pt x="346357" y="367564"/>
                  <a:pt x="348402" y="365519"/>
                </a:cubicBezTo>
                <a:close/>
                <a:moveTo>
                  <a:pt x="12364" y="330746"/>
                </a:moveTo>
                <a:cubicBezTo>
                  <a:pt x="13532" y="332499"/>
                  <a:pt x="15870" y="334545"/>
                  <a:pt x="15285" y="335129"/>
                </a:cubicBezTo>
                <a:cubicBezTo>
                  <a:pt x="10902" y="344480"/>
                  <a:pt x="12655" y="356168"/>
                  <a:pt x="3597" y="366104"/>
                </a:cubicBezTo>
                <a:cubicBezTo>
                  <a:pt x="1844" y="362013"/>
                  <a:pt x="-494" y="359091"/>
                  <a:pt x="91" y="357045"/>
                </a:cubicBezTo>
                <a:cubicBezTo>
                  <a:pt x="2721" y="347987"/>
                  <a:pt x="3012" y="337467"/>
                  <a:pt x="12364" y="330746"/>
                </a:cubicBezTo>
                <a:close/>
                <a:moveTo>
                  <a:pt x="329701" y="315844"/>
                </a:moveTo>
                <a:cubicBezTo>
                  <a:pt x="333500" y="317889"/>
                  <a:pt x="336130" y="318474"/>
                  <a:pt x="337007" y="320227"/>
                </a:cubicBezTo>
                <a:cubicBezTo>
                  <a:pt x="341098" y="326655"/>
                  <a:pt x="345188" y="333084"/>
                  <a:pt x="348403" y="339805"/>
                </a:cubicBezTo>
                <a:cubicBezTo>
                  <a:pt x="349279" y="341850"/>
                  <a:pt x="347525" y="345357"/>
                  <a:pt x="346941" y="347987"/>
                </a:cubicBezTo>
                <a:cubicBezTo>
                  <a:pt x="344312" y="346818"/>
                  <a:pt x="340805" y="346233"/>
                  <a:pt x="339637" y="344188"/>
                </a:cubicBezTo>
                <a:cubicBezTo>
                  <a:pt x="335253" y="338051"/>
                  <a:pt x="331455" y="331331"/>
                  <a:pt x="328241" y="324610"/>
                </a:cubicBezTo>
                <a:cubicBezTo>
                  <a:pt x="327364" y="322565"/>
                  <a:pt x="328825" y="319643"/>
                  <a:pt x="329701" y="315844"/>
                </a:cubicBezTo>
                <a:close/>
                <a:moveTo>
                  <a:pt x="281195" y="297434"/>
                </a:moveTo>
                <a:cubicBezTo>
                  <a:pt x="292006" y="293928"/>
                  <a:pt x="301941" y="296557"/>
                  <a:pt x="311291" y="301233"/>
                </a:cubicBezTo>
                <a:cubicBezTo>
                  <a:pt x="313337" y="302109"/>
                  <a:pt x="313630" y="305909"/>
                  <a:pt x="314798" y="308246"/>
                </a:cubicBezTo>
                <a:cubicBezTo>
                  <a:pt x="312460" y="309123"/>
                  <a:pt x="310123" y="310584"/>
                  <a:pt x="308077" y="310291"/>
                </a:cubicBezTo>
                <a:cubicBezTo>
                  <a:pt x="301064" y="309123"/>
                  <a:pt x="294052" y="307661"/>
                  <a:pt x="287039" y="305909"/>
                </a:cubicBezTo>
                <a:cubicBezTo>
                  <a:pt x="283240" y="305324"/>
                  <a:pt x="280318" y="303863"/>
                  <a:pt x="281195" y="297434"/>
                </a:cubicBezTo>
                <a:close/>
                <a:moveTo>
                  <a:pt x="248614" y="295827"/>
                </a:moveTo>
                <a:cubicBezTo>
                  <a:pt x="254020" y="295900"/>
                  <a:pt x="259718" y="296558"/>
                  <a:pt x="266000" y="298895"/>
                </a:cubicBezTo>
                <a:cubicBezTo>
                  <a:pt x="262786" y="302402"/>
                  <a:pt x="261325" y="305616"/>
                  <a:pt x="259279" y="305616"/>
                </a:cubicBezTo>
                <a:cubicBezTo>
                  <a:pt x="250805" y="306201"/>
                  <a:pt x="242039" y="306201"/>
                  <a:pt x="233565" y="305908"/>
                </a:cubicBezTo>
                <a:cubicBezTo>
                  <a:pt x="231812" y="305908"/>
                  <a:pt x="229766" y="302694"/>
                  <a:pt x="228890" y="300356"/>
                </a:cubicBezTo>
                <a:cubicBezTo>
                  <a:pt x="228597" y="299480"/>
                  <a:pt x="231519" y="296265"/>
                  <a:pt x="232980" y="296265"/>
                </a:cubicBezTo>
                <a:cubicBezTo>
                  <a:pt x="238094" y="296265"/>
                  <a:pt x="243208" y="295754"/>
                  <a:pt x="248614" y="295827"/>
                </a:cubicBezTo>
                <a:close/>
                <a:moveTo>
                  <a:pt x="196747" y="288084"/>
                </a:moveTo>
                <a:cubicBezTo>
                  <a:pt x="200838" y="283409"/>
                  <a:pt x="204052" y="284285"/>
                  <a:pt x="206682" y="290129"/>
                </a:cubicBezTo>
                <a:cubicBezTo>
                  <a:pt x="208143" y="293636"/>
                  <a:pt x="209896" y="296850"/>
                  <a:pt x="211942" y="301233"/>
                </a:cubicBezTo>
                <a:cubicBezTo>
                  <a:pt x="203760" y="308246"/>
                  <a:pt x="197624" y="308538"/>
                  <a:pt x="187981" y="301233"/>
                </a:cubicBezTo>
                <a:cubicBezTo>
                  <a:pt x="190903" y="296850"/>
                  <a:pt x="193533" y="292175"/>
                  <a:pt x="196747" y="288084"/>
                </a:cubicBezTo>
                <a:close/>
                <a:moveTo>
                  <a:pt x="42753" y="287792"/>
                </a:moveTo>
                <a:cubicBezTo>
                  <a:pt x="43922" y="289545"/>
                  <a:pt x="45968" y="291591"/>
                  <a:pt x="45968" y="293051"/>
                </a:cubicBezTo>
                <a:cubicBezTo>
                  <a:pt x="45383" y="298019"/>
                  <a:pt x="32234" y="313214"/>
                  <a:pt x="25805" y="316721"/>
                </a:cubicBezTo>
                <a:cubicBezTo>
                  <a:pt x="23759" y="308831"/>
                  <a:pt x="28142" y="300942"/>
                  <a:pt x="42753" y="287792"/>
                </a:cubicBezTo>
                <a:close/>
                <a:moveTo>
                  <a:pt x="75773" y="247759"/>
                </a:moveTo>
                <a:cubicBezTo>
                  <a:pt x="74604" y="260324"/>
                  <a:pt x="65546" y="267629"/>
                  <a:pt x="57364" y="277565"/>
                </a:cubicBezTo>
                <a:cubicBezTo>
                  <a:pt x="55610" y="274058"/>
                  <a:pt x="54149" y="272304"/>
                  <a:pt x="54442" y="271136"/>
                </a:cubicBezTo>
                <a:cubicBezTo>
                  <a:pt x="55610" y="265000"/>
                  <a:pt x="67007" y="251850"/>
                  <a:pt x="75773" y="247759"/>
                </a:cubicBezTo>
                <a:close/>
                <a:moveTo>
                  <a:pt x="230058" y="244544"/>
                </a:moveTo>
                <a:cubicBezTo>
                  <a:pt x="230643" y="243668"/>
                  <a:pt x="233857" y="243960"/>
                  <a:pt x="235025" y="244836"/>
                </a:cubicBezTo>
                <a:cubicBezTo>
                  <a:pt x="236194" y="245713"/>
                  <a:pt x="237363" y="248635"/>
                  <a:pt x="236779" y="249219"/>
                </a:cubicBezTo>
                <a:cubicBezTo>
                  <a:pt x="231227" y="257109"/>
                  <a:pt x="225091" y="264999"/>
                  <a:pt x="219246" y="272888"/>
                </a:cubicBezTo>
                <a:cubicBezTo>
                  <a:pt x="218954" y="273180"/>
                  <a:pt x="217785" y="273180"/>
                  <a:pt x="215740" y="273765"/>
                </a:cubicBezTo>
                <a:cubicBezTo>
                  <a:pt x="214863" y="272011"/>
                  <a:pt x="212233" y="269089"/>
                  <a:pt x="212818" y="268213"/>
                </a:cubicBezTo>
                <a:cubicBezTo>
                  <a:pt x="218370" y="260031"/>
                  <a:pt x="224214" y="252142"/>
                  <a:pt x="230058" y="244544"/>
                </a:cubicBezTo>
                <a:close/>
                <a:moveTo>
                  <a:pt x="108792" y="207142"/>
                </a:moveTo>
                <a:cubicBezTo>
                  <a:pt x="103824" y="217369"/>
                  <a:pt x="97981" y="226427"/>
                  <a:pt x="89214" y="233441"/>
                </a:cubicBezTo>
                <a:cubicBezTo>
                  <a:pt x="83663" y="231103"/>
                  <a:pt x="84539" y="228473"/>
                  <a:pt x="86877" y="224675"/>
                </a:cubicBezTo>
                <a:cubicBezTo>
                  <a:pt x="97104" y="208895"/>
                  <a:pt x="100902" y="205681"/>
                  <a:pt x="108792" y="207142"/>
                </a:cubicBezTo>
                <a:close/>
                <a:moveTo>
                  <a:pt x="258987" y="203636"/>
                </a:moveTo>
                <a:cubicBezTo>
                  <a:pt x="262494" y="199252"/>
                  <a:pt x="265708" y="199837"/>
                  <a:pt x="270092" y="206265"/>
                </a:cubicBezTo>
                <a:cubicBezTo>
                  <a:pt x="263371" y="215324"/>
                  <a:pt x="256650" y="224090"/>
                  <a:pt x="250513" y="232272"/>
                </a:cubicBezTo>
                <a:cubicBezTo>
                  <a:pt x="244377" y="230518"/>
                  <a:pt x="241163" y="228181"/>
                  <a:pt x="244669" y="223213"/>
                </a:cubicBezTo>
                <a:cubicBezTo>
                  <a:pt x="249345" y="216493"/>
                  <a:pt x="254020" y="210064"/>
                  <a:pt x="258987" y="203636"/>
                </a:cubicBezTo>
                <a:close/>
                <a:moveTo>
                  <a:pt x="131292" y="163604"/>
                </a:moveTo>
                <a:cubicBezTo>
                  <a:pt x="133922" y="160097"/>
                  <a:pt x="138013" y="160682"/>
                  <a:pt x="141227" y="166234"/>
                </a:cubicBezTo>
                <a:cubicBezTo>
                  <a:pt x="135091" y="175877"/>
                  <a:pt x="129247" y="185519"/>
                  <a:pt x="118143" y="194286"/>
                </a:cubicBezTo>
                <a:cubicBezTo>
                  <a:pt x="117559" y="189318"/>
                  <a:pt x="116098" y="186104"/>
                  <a:pt x="116975" y="184643"/>
                </a:cubicBezTo>
                <a:cubicBezTo>
                  <a:pt x="121357" y="177337"/>
                  <a:pt x="126032" y="170032"/>
                  <a:pt x="131292" y="163604"/>
                </a:cubicBezTo>
                <a:close/>
                <a:moveTo>
                  <a:pt x="297558" y="159806"/>
                </a:moveTo>
                <a:cubicBezTo>
                  <a:pt x="298435" y="160097"/>
                  <a:pt x="299312" y="161851"/>
                  <a:pt x="299896" y="163020"/>
                </a:cubicBezTo>
                <a:cubicBezTo>
                  <a:pt x="299312" y="164481"/>
                  <a:pt x="299312" y="165942"/>
                  <a:pt x="298435" y="167111"/>
                </a:cubicBezTo>
                <a:cubicBezTo>
                  <a:pt x="293760" y="173831"/>
                  <a:pt x="289084" y="180552"/>
                  <a:pt x="283824" y="186688"/>
                </a:cubicBezTo>
                <a:cubicBezTo>
                  <a:pt x="282655" y="188149"/>
                  <a:pt x="279149" y="187857"/>
                  <a:pt x="276811" y="188442"/>
                </a:cubicBezTo>
                <a:cubicBezTo>
                  <a:pt x="276519" y="185812"/>
                  <a:pt x="275058" y="182597"/>
                  <a:pt x="275935" y="181136"/>
                </a:cubicBezTo>
                <a:cubicBezTo>
                  <a:pt x="280610" y="173831"/>
                  <a:pt x="285870" y="167111"/>
                  <a:pt x="291422" y="160390"/>
                </a:cubicBezTo>
                <a:cubicBezTo>
                  <a:pt x="292298" y="159221"/>
                  <a:pt x="295513" y="159513"/>
                  <a:pt x="297558" y="159806"/>
                </a:cubicBezTo>
                <a:close/>
                <a:moveTo>
                  <a:pt x="124571" y="131168"/>
                </a:moveTo>
                <a:cubicBezTo>
                  <a:pt x="124864" y="132337"/>
                  <a:pt x="125448" y="133506"/>
                  <a:pt x="125741" y="134675"/>
                </a:cubicBezTo>
                <a:cubicBezTo>
                  <a:pt x="123111" y="136428"/>
                  <a:pt x="120481" y="139642"/>
                  <a:pt x="118143" y="139642"/>
                </a:cubicBezTo>
                <a:cubicBezTo>
                  <a:pt x="108500" y="139057"/>
                  <a:pt x="98273" y="143441"/>
                  <a:pt x="87169" y="132337"/>
                </a:cubicBezTo>
                <a:cubicBezTo>
                  <a:pt x="101487" y="127954"/>
                  <a:pt x="112883" y="128538"/>
                  <a:pt x="124571" y="131168"/>
                </a:cubicBezTo>
                <a:close/>
                <a:moveTo>
                  <a:pt x="151162" y="129707"/>
                </a:moveTo>
                <a:cubicBezTo>
                  <a:pt x="153792" y="129707"/>
                  <a:pt x="156714" y="129707"/>
                  <a:pt x="159344" y="129999"/>
                </a:cubicBezTo>
                <a:cubicBezTo>
                  <a:pt x="160513" y="129999"/>
                  <a:pt x="161681" y="130876"/>
                  <a:pt x="162851" y="131460"/>
                </a:cubicBezTo>
                <a:cubicBezTo>
                  <a:pt x="162266" y="141980"/>
                  <a:pt x="159636" y="145486"/>
                  <a:pt x="148532" y="148993"/>
                </a:cubicBezTo>
                <a:cubicBezTo>
                  <a:pt x="147656" y="146363"/>
                  <a:pt x="147071" y="143148"/>
                  <a:pt x="145610" y="140811"/>
                </a:cubicBezTo>
                <a:cubicBezTo>
                  <a:pt x="140350" y="130584"/>
                  <a:pt x="140643" y="129999"/>
                  <a:pt x="151162" y="129707"/>
                </a:cubicBezTo>
                <a:close/>
                <a:moveTo>
                  <a:pt x="40708" y="125909"/>
                </a:moveTo>
                <a:cubicBezTo>
                  <a:pt x="50058" y="127370"/>
                  <a:pt x="59117" y="128831"/>
                  <a:pt x="68175" y="130876"/>
                </a:cubicBezTo>
                <a:cubicBezTo>
                  <a:pt x="69344" y="131168"/>
                  <a:pt x="70220" y="133506"/>
                  <a:pt x="71390" y="134967"/>
                </a:cubicBezTo>
                <a:cubicBezTo>
                  <a:pt x="59117" y="140519"/>
                  <a:pt x="49182" y="138766"/>
                  <a:pt x="38370" y="128831"/>
                </a:cubicBezTo>
                <a:cubicBezTo>
                  <a:pt x="38954" y="127954"/>
                  <a:pt x="40123" y="125909"/>
                  <a:pt x="40708" y="125909"/>
                </a:cubicBezTo>
                <a:close/>
                <a:moveTo>
                  <a:pt x="325318" y="116266"/>
                </a:moveTo>
                <a:cubicBezTo>
                  <a:pt x="330285" y="118019"/>
                  <a:pt x="331454" y="121526"/>
                  <a:pt x="329409" y="125032"/>
                </a:cubicBezTo>
                <a:cubicBezTo>
                  <a:pt x="324733" y="132045"/>
                  <a:pt x="319474" y="139059"/>
                  <a:pt x="314214" y="145487"/>
                </a:cubicBezTo>
                <a:cubicBezTo>
                  <a:pt x="313338" y="146656"/>
                  <a:pt x="309247" y="147240"/>
                  <a:pt x="308662" y="146656"/>
                </a:cubicBezTo>
                <a:cubicBezTo>
                  <a:pt x="307201" y="144902"/>
                  <a:pt x="306032" y="141396"/>
                  <a:pt x="306909" y="139935"/>
                </a:cubicBezTo>
                <a:cubicBezTo>
                  <a:pt x="312753" y="131753"/>
                  <a:pt x="317136" y="122110"/>
                  <a:pt x="325318" y="116266"/>
                </a:cubicBezTo>
                <a:close/>
                <a:moveTo>
                  <a:pt x="4474" y="87045"/>
                </a:moveTo>
                <a:cubicBezTo>
                  <a:pt x="7688" y="87629"/>
                  <a:pt x="10318" y="87629"/>
                  <a:pt x="10611" y="88214"/>
                </a:cubicBezTo>
                <a:cubicBezTo>
                  <a:pt x="14994" y="97857"/>
                  <a:pt x="22591" y="105747"/>
                  <a:pt x="22883" y="116851"/>
                </a:cubicBezTo>
                <a:cubicBezTo>
                  <a:pt x="11779" y="110130"/>
                  <a:pt x="5058" y="101363"/>
                  <a:pt x="4474" y="87045"/>
                </a:cubicBezTo>
                <a:close/>
                <a:moveTo>
                  <a:pt x="348402" y="69805"/>
                </a:moveTo>
                <a:cubicBezTo>
                  <a:pt x="355122" y="79740"/>
                  <a:pt x="352785" y="92305"/>
                  <a:pt x="340804" y="105746"/>
                </a:cubicBezTo>
                <a:cubicBezTo>
                  <a:pt x="339051" y="103116"/>
                  <a:pt x="336129" y="100487"/>
                  <a:pt x="336422" y="98733"/>
                </a:cubicBezTo>
                <a:cubicBezTo>
                  <a:pt x="338759" y="89675"/>
                  <a:pt x="341681" y="80617"/>
                  <a:pt x="344895" y="71558"/>
                </a:cubicBezTo>
                <a:cubicBezTo>
                  <a:pt x="345188" y="70682"/>
                  <a:pt x="347233" y="70389"/>
                  <a:pt x="348402" y="69805"/>
                </a:cubicBezTo>
                <a:close/>
                <a:moveTo>
                  <a:pt x="12364" y="36785"/>
                </a:moveTo>
                <a:cubicBezTo>
                  <a:pt x="13533" y="37078"/>
                  <a:pt x="15578" y="39415"/>
                  <a:pt x="15286" y="40585"/>
                </a:cubicBezTo>
                <a:cubicBezTo>
                  <a:pt x="12656" y="49935"/>
                  <a:pt x="9442" y="58994"/>
                  <a:pt x="6227" y="68344"/>
                </a:cubicBezTo>
                <a:cubicBezTo>
                  <a:pt x="6227" y="68636"/>
                  <a:pt x="4766" y="68636"/>
                  <a:pt x="3305" y="69221"/>
                </a:cubicBezTo>
                <a:cubicBezTo>
                  <a:pt x="2429" y="68052"/>
                  <a:pt x="91" y="66298"/>
                  <a:pt x="383" y="65422"/>
                </a:cubicBezTo>
                <a:cubicBezTo>
                  <a:pt x="2721" y="56364"/>
                  <a:pt x="5058" y="47305"/>
                  <a:pt x="7981" y="38539"/>
                </a:cubicBezTo>
                <a:cubicBezTo>
                  <a:pt x="8273" y="37370"/>
                  <a:pt x="11195" y="36494"/>
                  <a:pt x="12364" y="36785"/>
                </a:cubicBezTo>
                <a:close/>
                <a:moveTo>
                  <a:pt x="282071" y="30357"/>
                </a:moveTo>
                <a:cubicBezTo>
                  <a:pt x="298728" y="30357"/>
                  <a:pt x="312169" y="37078"/>
                  <a:pt x="319182" y="53149"/>
                </a:cubicBezTo>
                <a:cubicBezTo>
                  <a:pt x="325903" y="68929"/>
                  <a:pt x="322396" y="83247"/>
                  <a:pt x="312461" y="96688"/>
                </a:cubicBezTo>
                <a:cubicBezTo>
                  <a:pt x="268630" y="155714"/>
                  <a:pt x="224799" y="215032"/>
                  <a:pt x="180968" y="274058"/>
                </a:cubicBezTo>
                <a:lnTo>
                  <a:pt x="156363" y="306189"/>
                </a:lnTo>
                <a:lnTo>
                  <a:pt x="156421" y="306785"/>
                </a:lnTo>
                <a:cubicBezTo>
                  <a:pt x="152623" y="312630"/>
                  <a:pt x="149117" y="318474"/>
                  <a:pt x="144441" y="325779"/>
                </a:cubicBezTo>
                <a:lnTo>
                  <a:pt x="174511" y="326947"/>
                </a:lnTo>
                <a:lnTo>
                  <a:pt x="285870" y="326655"/>
                </a:lnTo>
                <a:cubicBezTo>
                  <a:pt x="306909" y="326947"/>
                  <a:pt x="322396" y="344772"/>
                  <a:pt x="322104" y="366395"/>
                </a:cubicBezTo>
                <a:cubicBezTo>
                  <a:pt x="321811" y="387142"/>
                  <a:pt x="306617" y="404382"/>
                  <a:pt x="285870" y="404674"/>
                </a:cubicBezTo>
                <a:cubicBezTo>
                  <a:pt x="248760" y="404966"/>
                  <a:pt x="211649" y="404089"/>
                  <a:pt x="174247" y="404089"/>
                </a:cubicBezTo>
                <a:lnTo>
                  <a:pt x="174247" y="404085"/>
                </a:lnTo>
                <a:lnTo>
                  <a:pt x="112006" y="402922"/>
                </a:lnTo>
                <a:cubicBezTo>
                  <a:pt x="97980" y="402630"/>
                  <a:pt x="83662" y="402922"/>
                  <a:pt x="69636" y="402922"/>
                </a:cubicBezTo>
                <a:cubicBezTo>
                  <a:pt x="39246" y="402630"/>
                  <a:pt x="21421" y="372240"/>
                  <a:pt x="37493" y="346233"/>
                </a:cubicBezTo>
                <a:cubicBezTo>
                  <a:pt x="47720" y="329578"/>
                  <a:pt x="59993" y="314383"/>
                  <a:pt x="71681" y="298604"/>
                </a:cubicBezTo>
                <a:cubicBezTo>
                  <a:pt x="96811" y="264124"/>
                  <a:pt x="121941" y="229643"/>
                  <a:pt x="147071" y="194870"/>
                </a:cubicBezTo>
                <a:cubicBezTo>
                  <a:pt x="148532" y="192533"/>
                  <a:pt x="150578" y="190779"/>
                  <a:pt x="152331" y="188734"/>
                </a:cubicBezTo>
                <a:lnTo>
                  <a:pt x="152332" y="189005"/>
                </a:lnTo>
                <a:lnTo>
                  <a:pt x="152332" y="188733"/>
                </a:lnTo>
                <a:cubicBezTo>
                  <a:pt x="162267" y="174707"/>
                  <a:pt x="172202" y="160681"/>
                  <a:pt x="182137" y="146948"/>
                </a:cubicBezTo>
                <a:cubicBezTo>
                  <a:pt x="189149" y="137305"/>
                  <a:pt x="196163" y="128247"/>
                  <a:pt x="202883" y="118604"/>
                </a:cubicBezTo>
                <a:cubicBezTo>
                  <a:pt x="204929" y="115974"/>
                  <a:pt x="206097" y="112759"/>
                  <a:pt x="208728" y="107208"/>
                </a:cubicBezTo>
                <a:cubicBezTo>
                  <a:pt x="188273" y="107208"/>
                  <a:pt x="170448" y="107208"/>
                  <a:pt x="152624" y="107208"/>
                </a:cubicBezTo>
                <a:lnTo>
                  <a:pt x="152624" y="107208"/>
                </a:lnTo>
                <a:cubicBezTo>
                  <a:pt x="124572" y="107500"/>
                  <a:pt x="96228" y="108084"/>
                  <a:pt x="68176" y="107500"/>
                </a:cubicBezTo>
                <a:cubicBezTo>
                  <a:pt x="47428" y="107208"/>
                  <a:pt x="33403" y="91137"/>
                  <a:pt x="31649" y="70974"/>
                </a:cubicBezTo>
                <a:cubicBezTo>
                  <a:pt x="30188" y="51689"/>
                  <a:pt x="46844" y="32111"/>
                  <a:pt x="66714" y="31526"/>
                </a:cubicBezTo>
                <a:cubicBezTo>
                  <a:pt x="95351" y="30650"/>
                  <a:pt x="123987" y="31234"/>
                  <a:pt x="152624" y="30942"/>
                </a:cubicBezTo>
                <a:lnTo>
                  <a:pt x="152624" y="30941"/>
                </a:lnTo>
                <a:cubicBezTo>
                  <a:pt x="195870" y="30649"/>
                  <a:pt x="239117" y="30357"/>
                  <a:pt x="282071" y="30357"/>
                </a:cubicBezTo>
                <a:close/>
                <a:moveTo>
                  <a:pt x="329116" y="23929"/>
                </a:moveTo>
                <a:cubicBezTo>
                  <a:pt x="331162" y="23345"/>
                  <a:pt x="334960" y="22760"/>
                  <a:pt x="336129" y="24221"/>
                </a:cubicBezTo>
                <a:cubicBezTo>
                  <a:pt x="343142" y="31819"/>
                  <a:pt x="349278" y="40001"/>
                  <a:pt x="349278" y="53735"/>
                </a:cubicBezTo>
                <a:cubicBezTo>
                  <a:pt x="345480" y="52565"/>
                  <a:pt x="341973" y="52274"/>
                  <a:pt x="341097" y="50812"/>
                </a:cubicBezTo>
                <a:cubicBezTo>
                  <a:pt x="336713" y="44092"/>
                  <a:pt x="332623" y="37078"/>
                  <a:pt x="328824" y="29773"/>
                </a:cubicBezTo>
                <a:cubicBezTo>
                  <a:pt x="327947" y="28312"/>
                  <a:pt x="328532" y="24221"/>
                  <a:pt x="329116" y="23929"/>
                </a:cubicBezTo>
                <a:close/>
                <a:moveTo>
                  <a:pt x="50350" y="3474"/>
                </a:moveTo>
                <a:cubicBezTo>
                  <a:pt x="51811" y="3474"/>
                  <a:pt x="53272" y="5227"/>
                  <a:pt x="54149" y="6688"/>
                </a:cubicBezTo>
                <a:cubicBezTo>
                  <a:pt x="54733" y="7565"/>
                  <a:pt x="53856" y="9903"/>
                  <a:pt x="53272" y="10194"/>
                </a:cubicBezTo>
                <a:cubicBezTo>
                  <a:pt x="44214" y="14285"/>
                  <a:pt x="34863" y="18377"/>
                  <a:pt x="25805" y="22175"/>
                </a:cubicBezTo>
                <a:cubicBezTo>
                  <a:pt x="25220" y="22468"/>
                  <a:pt x="24928" y="21591"/>
                  <a:pt x="24636" y="21298"/>
                </a:cubicBezTo>
                <a:cubicBezTo>
                  <a:pt x="28143" y="12825"/>
                  <a:pt x="42461" y="2889"/>
                  <a:pt x="50350" y="3474"/>
                </a:cubicBezTo>
                <a:close/>
                <a:moveTo>
                  <a:pt x="128078" y="1136"/>
                </a:moveTo>
                <a:cubicBezTo>
                  <a:pt x="137429" y="552"/>
                  <a:pt x="146779" y="844"/>
                  <a:pt x="156422" y="1136"/>
                </a:cubicBezTo>
                <a:cubicBezTo>
                  <a:pt x="157298" y="1136"/>
                  <a:pt x="158467" y="3474"/>
                  <a:pt x="161097" y="6396"/>
                </a:cubicBezTo>
                <a:cubicBezTo>
                  <a:pt x="149117" y="11948"/>
                  <a:pt x="137720" y="8734"/>
                  <a:pt x="124279" y="9318"/>
                </a:cubicBezTo>
                <a:cubicBezTo>
                  <a:pt x="126032" y="5520"/>
                  <a:pt x="126909" y="1429"/>
                  <a:pt x="128078" y="1136"/>
                </a:cubicBezTo>
                <a:close/>
                <a:moveTo>
                  <a:pt x="232396" y="1136"/>
                </a:moveTo>
                <a:cubicBezTo>
                  <a:pt x="241747" y="844"/>
                  <a:pt x="251098" y="844"/>
                  <a:pt x="260448" y="1136"/>
                </a:cubicBezTo>
                <a:cubicBezTo>
                  <a:pt x="261617" y="1136"/>
                  <a:pt x="263955" y="3766"/>
                  <a:pt x="263955" y="4350"/>
                </a:cubicBezTo>
                <a:cubicBezTo>
                  <a:pt x="263371" y="6104"/>
                  <a:pt x="261910" y="8734"/>
                  <a:pt x="260448" y="9026"/>
                </a:cubicBezTo>
                <a:cubicBezTo>
                  <a:pt x="256065" y="9611"/>
                  <a:pt x="251682" y="9318"/>
                  <a:pt x="246715" y="9611"/>
                </a:cubicBezTo>
                <a:cubicBezTo>
                  <a:pt x="242040" y="9318"/>
                  <a:pt x="237364" y="9318"/>
                  <a:pt x="232396" y="8734"/>
                </a:cubicBezTo>
                <a:cubicBezTo>
                  <a:pt x="231227" y="8441"/>
                  <a:pt x="229474" y="6104"/>
                  <a:pt x="229474" y="4935"/>
                </a:cubicBezTo>
                <a:cubicBezTo>
                  <a:pt x="229474" y="3474"/>
                  <a:pt x="231227" y="1136"/>
                  <a:pt x="232396" y="1136"/>
                </a:cubicBezTo>
                <a:close/>
                <a:moveTo>
                  <a:pt x="207559" y="844"/>
                </a:moveTo>
                <a:cubicBezTo>
                  <a:pt x="209020" y="844"/>
                  <a:pt x="211650" y="3474"/>
                  <a:pt x="211650" y="4935"/>
                </a:cubicBezTo>
                <a:cubicBezTo>
                  <a:pt x="211650" y="6396"/>
                  <a:pt x="209312" y="9026"/>
                  <a:pt x="207850" y="9026"/>
                </a:cubicBezTo>
                <a:cubicBezTo>
                  <a:pt x="203468" y="9610"/>
                  <a:pt x="199084" y="9318"/>
                  <a:pt x="194409" y="9318"/>
                </a:cubicBezTo>
                <a:cubicBezTo>
                  <a:pt x="194409" y="9318"/>
                  <a:pt x="194409" y="9610"/>
                  <a:pt x="194409" y="9610"/>
                </a:cubicBezTo>
                <a:cubicBezTo>
                  <a:pt x="190026" y="9318"/>
                  <a:pt x="185350" y="9610"/>
                  <a:pt x="180968" y="8734"/>
                </a:cubicBezTo>
                <a:cubicBezTo>
                  <a:pt x="179507" y="8441"/>
                  <a:pt x="177753" y="6104"/>
                  <a:pt x="177461" y="4350"/>
                </a:cubicBezTo>
                <a:cubicBezTo>
                  <a:pt x="177169" y="3474"/>
                  <a:pt x="179507" y="1136"/>
                  <a:pt x="180675" y="1136"/>
                </a:cubicBezTo>
                <a:cubicBezTo>
                  <a:pt x="189734" y="844"/>
                  <a:pt x="198500" y="552"/>
                  <a:pt x="207559" y="844"/>
                </a:cubicBezTo>
                <a:close/>
                <a:moveTo>
                  <a:pt x="287038" y="260"/>
                </a:moveTo>
                <a:cubicBezTo>
                  <a:pt x="288499" y="-325"/>
                  <a:pt x="290544" y="260"/>
                  <a:pt x="295220" y="260"/>
                </a:cubicBezTo>
                <a:cubicBezTo>
                  <a:pt x="299019" y="1429"/>
                  <a:pt x="305739" y="3182"/>
                  <a:pt x="311876" y="6104"/>
                </a:cubicBezTo>
                <a:cubicBezTo>
                  <a:pt x="313629" y="6981"/>
                  <a:pt x="314505" y="10195"/>
                  <a:pt x="315675" y="12240"/>
                </a:cubicBezTo>
                <a:cubicBezTo>
                  <a:pt x="313337" y="13117"/>
                  <a:pt x="310999" y="15455"/>
                  <a:pt x="308954" y="15162"/>
                </a:cubicBezTo>
                <a:cubicBezTo>
                  <a:pt x="301356" y="13994"/>
                  <a:pt x="293759" y="12240"/>
                  <a:pt x="286453" y="9903"/>
                </a:cubicBezTo>
                <a:cubicBezTo>
                  <a:pt x="284408" y="9318"/>
                  <a:pt x="282947" y="6688"/>
                  <a:pt x="281194" y="4935"/>
                </a:cubicBezTo>
                <a:cubicBezTo>
                  <a:pt x="283240" y="3474"/>
                  <a:pt x="284701" y="1429"/>
                  <a:pt x="287038" y="260"/>
                </a:cubicBezTo>
                <a:close/>
                <a:moveTo>
                  <a:pt x="89433" y="5"/>
                </a:moveTo>
                <a:cubicBezTo>
                  <a:pt x="95643" y="-32"/>
                  <a:pt x="101925" y="1721"/>
                  <a:pt x="105870" y="5228"/>
                </a:cubicBezTo>
                <a:cubicBezTo>
                  <a:pt x="97689" y="11072"/>
                  <a:pt x="81909" y="11364"/>
                  <a:pt x="73435" y="5520"/>
                </a:cubicBezTo>
                <a:cubicBezTo>
                  <a:pt x="77088" y="1867"/>
                  <a:pt x="83224" y="41"/>
                  <a:pt x="89433" y="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4"/>
          <p:cNvSpPr/>
          <p:nvPr/>
        </p:nvSpPr>
        <p:spPr>
          <a:xfrm rot="10800000">
            <a:off x="1429871" y="6327264"/>
            <a:ext cx="482531" cy="483946"/>
          </a:xfrm>
          <a:custGeom>
            <a:avLst/>
            <a:gdLst/>
            <a:ahLst/>
            <a:cxnLst/>
            <a:rect l="l" t="t" r="r" b="b"/>
            <a:pathLst>
              <a:path w="482531" h="483946" extrusionOk="0">
                <a:moveTo>
                  <a:pt x="165133" y="432421"/>
                </a:moveTo>
                <a:cubicBezTo>
                  <a:pt x="189381" y="435450"/>
                  <a:pt x="213628" y="441512"/>
                  <a:pt x="237875" y="447574"/>
                </a:cubicBezTo>
                <a:cubicBezTo>
                  <a:pt x="246969" y="449594"/>
                  <a:pt x="253031" y="459699"/>
                  <a:pt x="261114" y="465759"/>
                </a:cubicBezTo>
                <a:cubicBezTo>
                  <a:pt x="253031" y="470813"/>
                  <a:pt x="244949" y="476875"/>
                  <a:pt x="235855" y="480915"/>
                </a:cubicBezTo>
                <a:cubicBezTo>
                  <a:pt x="231813" y="482935"/>
                  <a:pt x="226762" y="480915"/>
                  <a:pt x="221710" y="480915"/>
                </a:cubicBezTo>
                <a:cubicBezTo>
                  <a:pt x="221710" y="481926"/>
                  <a:pt x="221710" y="482935"/>
                  <a:pt x="220699" y="483946"/>
                </a:cubicBezTo>
                <a:cubicBezTo>
                  <a:pt x="198472" y="477884"/>
                  <a:pt x="176247" y="471821"/>
                  <a:pt x="154020" y="463739"/>
                </a:cubicBezTo>
                <a:cubicBezTo>
                  <a:pt x="147957" y="461719"/>
                  <a:pt x="145937" y="449594"/>
                  <a:pt x="141895" y="442523"/>
                </a:cubicBezTo>
                <a:cubicBezTo>
                  <a:pt x="149977" y="438481"/>
                  <a:pt x="158060" y="431410"/>
                  <a:pt x="165133" y="432421"/>
                </a:cubicBezTo>
                <a:close/>
                <a:moveTo>
                  <a:pt x="406600" y="377861"/>
                </a:moveTo>
                <a:cubicBezTo>
                  <a:pt x="408622" y="381903"/>
                  <a:pt x="412662" y="384934"/>
                  <a:pt x="415693" y="387964"/>
                </a:cubicBezTo>
                <a:cubicBezTo>
                  <a:pt x="413673" y="396048"/>
                  <a:pt x="415693" y="409182"/>
                  <a:pt x="410642" y="413222"/>
                </a:cubicBezTo>
                <a:cubicBezTo>
                  <a:pt x="387404" y="431409"/>
                  <a:pt x="363156" y="447574"/>
                  <a:pt x="337898" y="462728"/>
                </a:cubicBezTo>
                <a:cubicBezTo>
                  <a:pt x="333858" y="464750"/>
                  <a:pt x="321733" y="461719"/>
                  <a:pt x="318702" y="456667"/>
                </a:cubicBezTo>
                <a:cubicBezTo>
                  <a:pt x="315670" y="452625"/>
                  <a:pt x="315670" y="439491"/>
                  <a:pt x="319713" y="436460"/>
                </a:cubicBezTo>
                <a:cubicBezTo>
                  <a:pt x="348000" y="416253"/>
                  <a:pt x="377301" y="397057"/>
                  <a:pt x="406600" y="377861"/>
                </a:cubicBezTo>
                <a:close/>
                <a:moveTo>
                  <a:pt x="29747" y="304108"/>
                </a:moveTo>
                <a:cubicBezTo>
                  <a:pt x="41870" y="312190"/>
                  <a:pt x="48943" y="315222"/>
                  <a:pt x="52983" y="321284"/>
                </a:cubicBezTo>
                <a:cubicBezTo>
                  <a:pt x="68139" y="342500"/>
                  <a:pt x="83293" y="364727"/>
                  <a:pt x="96429" y="387966"/>
                </a:cubicBezTo>
                <a:cubicBezTo>
                  <a:pt x="99460" y="394028"/>
                  <a:pt x="98449" y="408171"/>
                  <a:pt x="94409" y="411202"/>
                </a:cubicBezTo>
                <a:cubicBezTo>
                  <a:pt x="89355" y="415244"/>
                  <a:pt x="74202" y="414233"/>
                  <a:pt x="70159" y="409182"/>
                </a:cubicBezTo>
                <a:cubicBezTo>
                  <a:pt x="51974" y="385946"/>
                  <a:pt x="35810" y="360687"/>
                  <a:pt x="21665" y="335429"/>
                </a:cubicBezTo>
                <a:cubicBezTo>
                  <a:pt x="18634" y="329366"/>
                  <a:pt x="26716" y="317242"/>
                  <a:pt x="29747" y="304108"/>
                </a:cubicBezTo>
                <a:close/>
                <a:moveTo>
                  <a:pt x="468230" y="225302"/>
                </a:moveTo>
                <a:cubicBezTo>
                  <a:pt x="473282" y="231364"/>
                  <a:pt x="482375" y="238436"/>
                  <a:pt x="482375" y="244498"/>
                </a:cubicBezTo>
                <a:cubicBezTo>
                  <a:pt x="483386" y="280870"/>
                  <a:pt x="480355" y="315222"/>
                  <a:pt x="447014" y="353614"/>
                </a:cubicBezTo>
                <a:cubicBezTo>
                  <a:pt x="440952" y="336438"/>
                  <a:pt x="433881" y="327345"/>
                  <a:pt x="434890" y="319262"/>
                </a:cubicBezTo>
                <a:cubicBezTo>
                  <a:pt x="438932" y="292995"/>
                  <a:pt x="443983" y="267736"/>
                  <a:pt x="451054" y="242478"/>
                </a:cubicBezTo>
                <a:cubicBezTo>
                  <a:pt x="453077" y="235405"/>
                  <a:pt x="462168" y="231364"/>
                  <a:pt x="468230" y="225302"/>
                </a:cubicBezTo>
                <a:close/>
                <a:moveTo>
                  <a:pt x="41872" y="140435"/>
                </a:moveTo>
                <a:cubicBezTo>
                  <a:pt x="45914" y="148517"/>
                  <a:pt x="52985" y="156600"/>
                  <a:pt x="51974" y="163673"/>
                </a:cubicBezTo>
                <a:cubicBezTo>
                  <a:pt x="48943" y="187921"/>
                  <a:pt x="43892" y="213179"/>
                  <a:pt x="36821" y="237427"/>
                </a:cubicBezTo>
                <a:cubicBezTo>
                  <a:pt x="34800" y="245509"/>
                  <a:pt x="23687" y="251572"/>
                  <a:pt x="17625" y="258643"/>
                </a:cubicBezTo>
                <a:cubicBezTo>
                  <a:pt x="11562" y="250561"/>
                  <a:pt x="5500" y="242478"/>
                  <a:pt x="449" y="233384"/>
                </a:cubicBezTo>
                <a:cubicBezTo>
                  <a:pt x="-562" y="229344"/>
                  <a:pt x="449" y="224293"/>
                  <a:pt x="449" y="212168"/>
                </a:cubicBezTo>
                <a:cubicBezTo>
                  <a:pt x="5500" y="196003"/>
                  <a:pt x="10551" y="172765"/>
                  <a:pt x="19645" y="151549"/>
                </a:cubicBezTo>
                <a:cubicBezTo>
                  <a:pt x="21665" y="145486"/>
                  <a:pt x="33789" y="143466"/>
                  <a:pt x="41872" y="140435"/>
                </a:cubicBezTo>
                <a:close/>
                <a:moveTo>
                  <a:pt x="245958" y="108103"/>
                </a:moveTo>
                <a:cubicBezTo>
                  <a:pt x="319713" y="109114"/>
                  <a:pt x="377301" y="166702"/>
                  <a:pt x="378312" y="239446"/>
                </a:cubicBezTo>
                <a:cubicBezTo>
                  <a:pt x="378312" y="313199"/>
                  <a:pt x="318702" y="374830"/>
                  <a:pt x="244949" y="375841"/>
                </a:cubicBezTo>
                <a:cubicBezTo>
                  <a:pt x="170185" y="375841"/>
                  <a:pt x="110574" y="317242"/>
                  <a:pt x="111585" y="240455"/>
                </a:cubicBezTo>
                <a:cubicBezTo>
                  <a:pt x="111585" y="163671"/>
                  <a:pt x="169173" y="107094"/>
                  <a:pt x="245958" y="108103"/>
                </a:cubicBezTo>
                <a:close/>
                <a:moveTo>
                  <a:pt x="392457" y="63651"/>
                </a:moveTo>
                <a:cubicBezTo>
                  <a:pt x="454085" y="98003"/>
                  <a:pt x="476313" y="145486"/>
                  <a:pt x="444994" y="175796"/>
                </a:cubicBezTo>
                <a:cubicBezTo>
                  <a:pt x="425798" y="147509"/>
                  <a:pt x="404579" y="120228"/>
                  <a:pt x="387405" y="91941"/>
                </a:cubicBezTo>
                <a:cubicBezTo>
                  <a:pt x="383363" y="85878"/>
                  <a:pt x="390435" y="73754"/>
                  <a:pt x="392457" y="63651"/>
                </a:cubicBezTo>
                <a:close/>
                <a:moveTo>
                  <a:pt x="159592" y="16842"/>
                </a:moveTo>
                <a:cubicBezTo>
                  <a:pt x="168733" y="17931"/>
                  <a:pt x="173469" y="28539"/>
                  <a:pt x="174227" y="41421"/>
                </a:cubicBezTo>
                <a:cubicBezTo>
                  <a:pt x="147957" y="59608"/>
                  <a:pt x="122699" y="79813"/>
                  <a:pt x="94409" y="96989"/>
                </a:cubicBezTo>
                <a:cubicBezTo>
                  <a:pt x="89358" y="100020"/>
                  <a:pt x="77235" y="96989"/>
                  <a:pt x="70162" y="91938"/>
                </a:cubicBezTo>
                <a:cubicBezTo>
                  <a:pt x="67131" y="89917"/>
                  <a:pt x="68142" y="74762"/>
                  <a:pt x="72182" y="71730"/>
                </a:cubicBezTo>
                <a:cubicBezTo>
                  <a:pt x="97440" y="52534"/>
                  <a:pt x="121690" y="34350"/>
                  <a:pt x="148968" y="19194"/>
                </a:cubicBezTo>
                <a:cubicBezTo>
                  <a:pt x="153010" y="17173"/>
                  <a:pt x="156546" y="16479"/>
                  <a:pt x="159592" y="16842"/>
                </a:cubicBezTo>
                <a:close/>
                <a:moveTo>
                  <a:pt x="243937" y="0"/>
                </a:moveTo>
                <a:cubicBezTo>
                  <a:pt x="279298" y="2020"/>
                  <a:pt x="317691" y="3031"/>
                  <a:pt x="353054" y="36372"/>
                </a:cubicBezTo>
                <a:cubicBezTo>
                  <a:pt x="338909" y="43444"/>
                  <a:pt x="330827" y="51526"/>
                  <a:pt x="323754" y="50517"/>
                </a:cubicBezTo>
                <a:cubicBezTo>
                  <a:pt x="296474" y="46475"/>
                  <a:pt x="269196" y="41424"/>
                  <a:pt x="241917" y="34350"/>
                </a:cubicBezTo>
                <a:cubicBezTo>
                  <a:pt x="235855" y="33341"/>
                  <a:pt x="226761" y="22227"/>
                  <a:pt x="227772" y="19196"/>
                </a:cubicBezTo>
                <a:cubicBezTo>
                  <a:pt x="229792" y="11114"/>
                  <a:pt x="237875" y="0"/>
                  <a:pt x="24393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4"/>
          <p:cNvSpPr/>
          <p:nvPr/>
        </p:nvSpPr>
        <p:spPr>
          <a:xfrm rot="10800000">
            <a:off x="2716959" y="6325923"/>
            <a:ext cx="482076" cy="486627"/>
          </a:xfrm>
          <a:custGeom>
            <a:avLst/>
            <a:gdLst/>
            <a:ahLst/>
            <a:cxnLst/>
            <a:rect l="l" t="t" r="r" b="b"/>
            <a:pathLst>
              <a:path w="482076" h="486627" extrusionOk="0">
                <a:moveTo>
                  <a:pt x="165780" y="438483"/>
                </a:moveTo>
                <a:cubicBezTo>
                  <a:pt x="190027" y="441514"/>
                  <a:pt x="215286" y="447577"/>
                  <a:pt x="238524" y="453639"/>
                </a:cubicBezTo>
                <a:cubicBezTo>
                  <a:pt x="245596" y="455659"/>
                  <a:pt x="249638" y="464752"/>
                  <a:pt x="255700" y="470815"/>
                </a:cubicBezTo>
                <a:cubicBezTo>
                  <a:pt x="248627" y="475866"/>
                  <a:pt x="242564" y="481928"/>
                  <a:pt x="235493" y="484959"/>
                </a:cubicBezTo>
                <a:cubicBezTo>
                  <a:pt x="229431" y="487988"/>
                  <a:pt x="222359" y="485968"/>
                  <a:pt x="206194" y="485968"/>
                </a:cubicBezTo>
                <a:cubicBezTo>
                  <a:pt x="196090" y="482937"/>
                  <a:pt x="175882" y="479906"/>
                  <a:pt x="156686" y="472835"/>
                </a:cubicBezTo>
                <a:cubicBezTo>
                  <a:pt x="148604" y="469804"/>
                  <a:pt x="144564" y="457679"/>
                  <a:pt x="138501" y="449597"/>
                </a:cubicBezTo>
                <a:cubicBezTo>
                  <a:pt x="147595" y="445556"/>
                  <a:pt x="156686" y="437474"/>
                  <a:pt x="165780" y="438483"/>
                </a:cubicBezTo>
                <a:close/>
                <a:moveTo>
                  <a:pt x="403333" y="388092"/>
                </a:moveTo>
                <a:cubicBezTo>
                  <a:pt x="408511" y="390492"/>
                  <a:pt x="412805" y="396049"/>
                  <a:pt x="416341" y="404131"/>
                </a:cubicBezTo>
                <a:cubicBezTo>
                  <a:pt x="398154" y="436463"/>
                  <a:pt x="366833" y="453637"/>
                  <a:pt x="333495" y="467782"/>
                </a:cubicBezTo>
                <a:cubicBezTo>
                  <a:pt x="317328" y="474855"/>
                  <a:pt x="311267" y="463742"/>
                  <a:pt x="307225" y="447577"/>
                </a:cubicBezTo>
                <a:cubicBezTo>
                  <a:pt x="332484" y="428379"/>
                  <a:pt x="358751" y="409185"/>
                  <a:pt x="385020" y="390997"/>
                </a:cubicBezTo>
                <a:cubicBezTo>
                  <a:pt x="392093" y="386451"/>
                  <a:pt x="398155" y="385693"/>
                  <a:pt x="403333" y="388092"/>
                </a:cubicBezTo>
                <a:close/>
                <a:moveTo>
                  <a:pt x="34438" y="309161"/>
                </a:moveTo>
                <a:cubicBezTo>
                  <a:pt x="56665" y="340482"/>
                  <a:pt x="76870" y="367760"/>
                  <a:pt x="95058" y="396050"/>
                </a:cubicBezTo>
                <a:cubicBezTo>
                  <a:pt x="98089" y="400090"/>
                  <a:pt x="94047" y="411203"/>
                  <a:pt x="90006" y="416255"/>
                </a:cubicBezTo>
                <a:cubicBezTo>
                  <a:pt x="87984" y="419286"/>
                  <a:pt x="76870" y="420297"/>
                  <a:pt x="73841" y="417266"/>
                </a:cubicBezTo>
                <a:cubicBezTo>
                  <a:pt x="46561" y="396050"/>
                  <a:pt x="27365" y="366749"/>
                  <a:pt x="18273" y="333408"/>
                </a:cubicBezTo>
                <a:cubicBezTo>
                  <a:pt x="16251" y="328357"/>
                  <a:pt x="26356" y="320275"/>
                  <a:pt x="34438" y="309161"/>
                </a:cubicBezTo>
                <a:close/>
                <a:moveTo>
                  <a:pt x="466856" y="229346"/>
                </a:moveTo>
                <a:cubicBezTo>
                  <a:pt x="471908" y="236417"/>
                  <a:pt x="483021" y="243491"/>
                  <a:pt x="482012" y="249553"/>
                </a:cubicBezTo>
                <a:cubicBezTo>
                  <a:pt x="475950" y="283903"/>
                  <a:pt x="478981" y="322295"/>
                  <a:pt x="441598" y="356647"/>
                </a:cubicBezTo>
                <a:cubicBezTo>
                  <a:pt x="436547" y="340482"/>
                  <a:pt x="430484" y="331389"/>
                  <a:pt x="431495" y="322295"/>
                </a:cubicBezTo>
                <a:cubicBezTo>
                  <a:pt x="434526" y="298048"/>
                  <a:pt x="438569" y="273801"/>
                  <a:pt x="445640" y="249553"/>
                </a:cubicBezTo>
                <a:cubicBezTo>
                  <a:pt x="447660" y="241469"/>
                  <a:pt x="459785" y="236417"/>
                  <a:pt x="466856" y="229346"/>
                </a:cubicBezTo>
                <a:close/>
                <a:moveTo>
                  <a:pt x="37469" y="145488"/>
                </a:moveTo>
                <a:cubicBezTo>
                  <a:pt x="41509" y="145488"/>
                  <a:pt x="48583" y="154582"/>
                  <a:pt x="48583" y="158622"/>
                </a:cubicBezTo>
                <a:cubicBezTo>
                  <a:pt x="39489" y="193985"/>
                  <a:pt x="40500" y="231366"/>
                  <a:pt x="24335" y="263696"/>
                </a:cubicBezTo>
                <a:cubicBezTo>
                  <a:pt x="19282" y="264707"/>
                  <a:pt x="15242" y="264707"/>
                  <a:pt x="11200" y="263696"/>
                </a:cubicBezTo>
                <a:cubicBezTo>
                  <a:pt x="7159" y="257635"/>
                  <a:pt x="-923" y="250562"/>
                  <a:pt x="86" y="245511"/>
                </a:cubicBezTo>
                <a:cubicBezTo>
                  <a:pt x="5137" y="215201"/>
                  <a:pt x="11200" y="184891"/>
                  <a:pt x="18273" y="154582"/>
                </a:cubicBezTo>
                <a:cubicBezTo>
                  <a:pt x="19282" y="150539"/>
                  <a:pt x="30396" y="145488"/>
                  <a:pt x="37469" y="145488"/>
                </a:cubicBezTo>
                <a:close/>
                <a:moveTo>
                  <a:pt x="243575" y="112147"/>
                </a:moveTo>
                <a:cubicBezTo>
                  <a:pt x="316319" y="116189"/>
                  <a:pt x="371887" y="169735"/>
                  <a:pt x="372898" y="244500"/>
                </a:cubicBezTo>
                <a:cubicBezTo>
                  <a:pt x="372898" y="321284"/>
                  <a:pt x="317330" y="379883"/>
                  <a:pt x="241555" y="380895"/>
                </a:cubicBezTo>
                <a:cubicBezTo>
                  <a:pt x="168810" y="381906"/>
                  <a:pt x="108191" y="319264"/>
                  <a:pt x="107182" y="245511"/>
                </a:cubicBezTo>
                <a:cubicBezTo>
                  <a:pt x="106170" y="186911"/>
                  <a:pt x="160728" y="109116"/>
                  <a:pt x="243575" y="112147"/>
                </a:cubicBezTo>
                <a:close/>
                <a:moveTo>
                  <a:pt x="392092" y="64662"/>
                </a:moveTo>
                <a:cubicBezTo>
                  <a:pt x="431495" y="89920"/>
                  <a:pt x="448671" y="123261"/>
                  <a:pt x="461805" y="157611"/>
                </a:cubicBezTo>
                <a:cubicBezTo>
                  <a:pt x="463827" y="162665"/>
                  <a:pt x="453723" y="171756"/>
                  <a:pt x="445640" y="185901"/>
                </a:cubicBezTo>
                <a:cubicBezTo>
                  <a:pt x="421393" y="151551"/>
                  <a:pt x="400177" y="122250"/>
                  <a:pt x="380979" y="90932"/>
                </a:cubicBezTo>
                <a:cubicBezTo>
                  <a:pt x="378959" y="87900"/>
                  <a:pt x="387041" y="76787"/>
                  <a:pt x="392092" y="64662"/>
                </a:cubicBezTo>
                <a:close/>
                <a:moveTo>
                  <a:pt x="149617" y="17176"/>
                </a:moveTo>
                <a:cubicBezTo>
                  <a:pt x="158709" y="24247"/>
                  <a:pt x="166791" y="26270"/>
                  <a:pt x="167802" y="31321"/>
                </a:cubicBezTo>
                <a:cubicBezTo>
                  <a:pt x="169822" y="37383"/>
                  <a:pt x="169822" y="49506"/>
                  <a:pt x="165782" y="51526"/>
                </a:cubicBezTo>
                <a:cubicBezTo>
                  <a:pt x="140524" y="69713"/>
                  <a:pt x="115265" y="86889"/>
                  <a:pt x="88998" y="103054"/>
                </a:cubicBezTo>
                <a:cubicBezTo>
                  <a:pt x="84955" y="105074"/>
                  <a:pt x="74853" y="103054"/>
                  <a:pt x="72830" y="100023"/>
                </a:cubicBezTo>
                <a:cubicBezTo>
                  <a:pt x="69799" y="93961"/>
                  <a:pt x="66770" y="81836"/>
                  <a:pt x="69799" y="79816"/>
                </a:cubicBezTo>
                <a:cubicBezTo>
                  <a:pt x="95058" y="57588"/>
                  <a:pt x="122339" y="38392"/>
                  <a:pt x="149617" y="17176"/>
                </a:cubicBezTo>
                <a:close/>
                <a:moveTo>
                  <a:pt x="246606" y="0"/>
                </a:moveTo>
                <a:cubicBezTo>
                  <a:pt x="277925" y="9094"/>
                  <a:pt x="304194" y="14145"/>
                  <a:pt x="328442" y="23239"/>
                </a:cubicBezTo>
                <a:cubicBezTo>
                  <a:pt x="334504" y="25259"/>
                  <a:pt x="336524" y="37383"/>
                  <a:pt x="339555" y="45466"/>
                </a:cubicBezTo>
                <a:cubicBezTo>
                  <a:pt x="331473" y="49506"/>
                  <a:pt x="323390" y="56578"/>
                  <a:pt x="316319" y="55569"/>
                </a:cubicBezTo>
                <a:cubicBezTo>
                  <a:pt x="293081" y="52537"/>
                  <a:pt x="270854" y="46475"/>
                  <a:pt x="247615" y="42435"/>
                </a:cubicBezTo>
                <a:cubicBezTo>
                  <a:pt x="234482" y="40413"/>
                  <a:pt x="219328" y="37383"/>
                  <a:pt x="223368" y="21216"/>
                </a:cubicBezTo>
                <a:cubicBezTo>
                  <a:pt x="225388" y="12125"/>
                  <a:pt x="239533" y="6062"/>
                  <a:pt x="24660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4"/>
          <p:cNvSpPr/>
          <p:nvPr/>
        </p:nvSpPr>
        <p:spPr>
          <a:xfrm rot="10800000">
            <a:off x="2073184" y="6326546"/>
            <a:ext cx="482992" cy="485381"/>
          </a:xfrm>
          <a:custGeom>
            <a:avLst/>
            <a:gdLst/>
            <a:ahLst/>
            <a:cxnLst/>
            <a:rect l="l" t="t" r="r" b="b"/>
            <a:pathLst>
              <a:path w="482992" h="485381" extrusionOk="0">
                <a:moveTo>
                  <a:pt x="167601" y="438482"/>
                </a:moveTo>
                <a:cubicBezTo>
                  <a:pt x="191848" y="441511"/>
                  <a:pt x="216098" y="447574"/>
                  <a:pt x="240345" y="452625"/>
                </a:cubicBezTo>
                <a:cubicBezTo>
                  <a:pt x="249439" y="454647"/>
                  <a:pt x="249439" y="454647"/>
                  <a:pt x="254490" y="481926"/>
                </a:cubicBezTo>
                <a:cubicBezTo>
                  <a:pt x="218118" y="490009"/>
                  <a:pt x="185788" y="482935"/>
                  <a:pt x="156488" y="470812"/>
                </a:cubicBezTo>
                <a:cubicBezTo>
                  <a:pt x="149416" y="467781"/>
                  <a:pt x="147396" y="454647"/>
                  <a:pt x="143354" y="446565"/>
                </a:cubicBezTo>
                <a:cubicBezTo>
                  <a:pt x="151436" y="443534"/>
                  <a:pt x="159519" y="437471"/>
                  <a:pt x="167601" y="438482"/>
                </a:cubicBezTo>
                <a:close/>
                <a:moveTo>
                  <a:pt x="397702" y="389482"/>
                </a:moveTo>
                <a:cubicBezTo>
                  <a:pt x="401491" y="389734"/>
                  <a:pt x="405532" y="390492"/>
                  <a:pt x="409068" y="390997"/>
                </a:cubicBezTo>
                <a:cubicBezTo>
                  <a:pt x="413110" y="392008"/>
                  <a:pt x="414119" y="398070"/>
                  <a:pt x="416141" y="402110"/>
                </a:cubicBezTo>
                <a:cubicBezTo>
                  <a:pt x="414119" y="407161"/>
                  <a:pt x="413110" y="412213"/>
                  <a:pt x="410079" y="415244"/>
                </a:cubicBezTo>
                <a:cubicBezTo>
                  <a:pt x="385831" y="432420"/>
                  <a:pt x="362593" y="449596"/>
                  <a:pt x="337335" y="464749"/>
                </a:cubicBezTo>
                <a:cubicBezTo>
                  <a:pt x="332283" y="467781"/>
                  <a:pt x="321170" y="460709"/>
                  <a:pt x="313087" y="458689"/>
                </a:cubicBezTo>
                <a:cubicBezTo>
                  <a:pt x="316118" y="450607"/>
                  <a:pt x="316118" y="439491"/>
                  <a:pt x="322181" y="435451"/>
                </a:cubicBezTo>
                <a:cubicBezTo>
                  <a:pt x="343397" y="419286"/>
                  <a:pt x="365624" y="405141"/>
                  <a:pt x="387852" y="390997"/>
                </a:cubicBezTo>
                <a:cubicBezTo>
                  <a:pt x="390377" y="389481"/>
                  <a:pt x="393913" y="389229"/>
                  <a:pt x="397702" y="389482"/>
                </a:cubicBezTo>
                <a:close/>
                <a:moveTo>
                  <a:pt x="39289" y="315221"/>
                </a:moveTo>
                <a:cubicBezTo>
                  <a:pt x="41309" y="317241"/>
                  <a:pt x="47372" y="320273"/>
                  <a:pt x="50403" y="325324"/>
                </a:cubicBezTo>
                <a:cubicBezTo>
                  <a:pt x="65557" y="346540"/>
                  <a:pt x="81722" y="368767"/>
                  <a:pt x="94857" y="390995"/>
                </a:cubicBezTo>
                <a:cubicBezTo>
                  <a:pt x="97889" y="397057"/>
                  <a:pt x="93846" y="407159"/>
                  <a:pt x="93846" y="416253"/>
                </a:cubicBezTo>
                <a:cubicBezTo>
                  <a:pt x="85764" y="415244"/>
                  <a:pt x="73639" y="417264"/>
                  <a:pt x="69599" y="412213"/>
                </a:cubicBezTo>
                <a:cubicBezTo>
                  <a:pt x="52423" y="389986"/>
                  <a:pt x="35247" y="367758"/>
                  <a:pt x="22113" y="343511"/>
                </a:cubicBezTo>
                <a:cubicBezTo>
                  <a:pt x="14031" y="329366"/>
                  <a:pt x="24133" y="314210"/>
                  <a:pt x="39289" y="315221"/>
                </a:cubicBezTo>
                <a:close/>
                <a:moveTo>
                  <a:pt x="466657" y="229346"/>
                </a:moveTo>
                <a:cubicBezTo>
                  <a:pt x="470697" y="228334"/>
                  <a:pt x="477771" y="235406"/>
                  <a:pt x="479791" y="239448"/>
                </a:cubicBezTo>
                <a:cubicBezTo>
                  <a:pt x="490905" y="268747"/>
                  <a:pt x="471708" y="328357"/>
                  <a:pt x="443419" y="348562"/>
                </a:cubicBezTo>
                <a:cubicBezTo>
                  <a:pt x="438367" y="343511"/>
                  <a:pt x="435336" y="340480"/>
                  <a:pt x="435336" y="338459"/>
                </a:cubicBezTo>
                <a:cubicBezTo>
                  <a:pt x="439378" y="306130"/>
                  <a:pt x="443419" y="273800"/>
                  <a:pt x="449481" y="241468"/>
                </a:cubicBezTo>
                <a:cubicBezTo>
                  <a:pt x="450492" y="236417"/>
                  <a:pt x="459584" y="230355"/>
                  <a:pt x="466657" y="229346"/>
                </a:cubicBezTo>
                <a:close/>
                <a:moveTo>
                  <a:pt x="39289" y="144477"/>
                </a:moveTo>
                <a:cubicBezTo>
                  <a:pt x="43331" y="152559"/>
                  <a:pt x="50402" y="160642"/>
                  <a:pt x="49393" y="167715"/>
                </a:cubicBezTo>
                <a:cubicBezTo>
                  <a:pt x="46362" y="192974"/>
                  <a:pt x="42320" y="217221"/>
                  <a:pt x="35249" y="241469"/>
                </a:cubicBezTo>
                <a:cubicBezTo>
                  <a:pt x="33226" y="249551"/>
                  <a:pt x="22113" y="255614"/>
                  <a:pt x="15041" y="262685"/>
                </a:cubicBezTo>
                <a:cubicBezTo>
                  <a:pt x="9990" y="255614"/>
                  <a:pt x="4939" y="248542"/>
                  <a:pt x="897" y="241469"/>
                </a:cubicBezTo>
                <a:cubicBezTo>
                  <a:pt x="-1123" y="236417"/>
                  <a:pt x="897" y="230355"/>
                  <a:pt x="897" y="215199"/>
                </a:cubicBezTo>
                <a:cubicBezTo>
                  <a:pt x="4939" y="202065"/>
                  <a:pt x="9990" y="178829"/>
                  <a:pt x="18073" y="157611"/>
                </a:cubicBezTo>
                <a:cubicBezTo>
                  <a:pt x="20093" y="151551"/>
                  <a:pt x="32217" y="148519"/>
                  <a:pt x="39289" y="144477"/>
                </a:cubicBezTo>
                <a:close/>
                <a:moveTo>
                  <a:pt x="240343" y="112146"/>
                </a:moveTo>
                <a:cubicBezTo>
                  <a:pt x="315107" y="111135"/>
                  <a:pt x="377749" y="169734"/>
                  <a:pt x="376738" y="244498"/>
                </a:cubicBezTo>
                <a:cubicBezTo>
                  <a:pt x="375727" y="328356"/>
                  <a:pt x="303993" y="379882"/>
                  <a:pt x="241354" y="379882"/>
                </a:cubicBezTo>
                <a:cubicBezTo>
                  <a:pt x="170630" y="379882"/>
                  <a:pt x="110011" y="320274"/>
                  <a:pt x="107990" y="248540"/>
                </a:cubicBezTo>
                <a:cubicBezTo>
                  <a:pt x="106979" y="173776"/>
                  <a:pt x="165579" y="113157"/>
                  <a:pt x="240343" y="112146"/>
                </a:cubicBezTo>
                <a:close/>
                <a:moveTo>
                  <a:pt x="403007" y="71733"/>
                </a:moveTo>
                <a:cubicBezTo>
                  <a:pt x="425234" y="76784"/>
                  <a:pt x="466658" y="144475"/>
                  <a:pt x="461606" y="165693"/>
                </a:cubicBezTo>
                <a:cubicBezTo>
                  <a:pt x="460595" y="170744"/>
                  <a:pt x="453524" y="173776"/>
                  <a:pt x="445439" y="180847"/>
                </a:cubicBezTo>
                <a:cubicBezTo>
                  <a:pt x="424223" y="150537"/>
                  <a:pt x="403007" y="122250"/>
                  <a:pt x="383811" y="92949"/>
                </a:cubicBezTo>
                <a:cubicBezTo>
                  <a:pt x="381789" y="89918"/>
                  <a:pt x="383811" y="80824"/>
                  <a:pt x="386842" y="76784"/>
                </a:cubicBezTo>
                <a:cubicBezTo>
                  <a:pt x="389873" y="72742"/>
                  <a:pt x="397956" y="70722"/>
                  <a:pt x="403007" y="71733"/>
                </a:cubicBezTo>
                <a:close/>
                <a:moveTo>
                  <a:pt x="152445" y="22228"/>
                </a:moveTo>
                <a:cubicBezTo>
                  <a:pt x="154467" y="21219"/>
                  <a:pt x="164570" y="34352"/>
                  <a:pt x="171641" y="41424"/>
                </a:cubicBezTo>
                <a:cubicBezTo>
                  <a:pt x="143353" y="63651"/>
                  <a:pt x="114053" y="84869"/>
                  <a:pt x="77681" y="112148"/>
                </a:cubicBezTo>
                <a:cubicBezTo>
                  <a:pt x="73641" y="96992"/>
                  <a:pt x="67578" y="81838"/>
                  <a:pt x="69599" y="79816"/>
                </a:cubicBezTo>
                <a:cubicBezTo>
                  <a:pt x="95868" y="59611"/>
                  <a:pt x="124157" y="40415"/>
                  <a:pt x="152445" y="22228"/>
                </a:cubicBezTo>
                <a:close/>
                <a:moveTo>
                  <a:pt x="251456" y="0"/>
                </a:moveTo>
                <a:cubicBezTo>
                  <a:pt x="281766" y="9094"/>
                  <a:pt x="306013" y="14145"/>
                  <a:pt x="329252" y="23239"/>
                </a:cubicBezTo>
                <a:cubicBezTo>
                  <a:pt x="335314" y="25259"/>
                  <a:pt x="337334" y="37383"/>
                  <a:pt x="340365" y="45466"/>
                </a:cubicBezTo>
                <a:cubicBezTo>
                  <a:pt x="332283" y="48495"/>
                  <a:pt x="324200" y="55569"/>
                  <a:pt x="317129" y="54557"/>
                </a:cubicBezTo>
                <a:cubicBezTo>
                  <a:pt x="295911" y="51528"/>
                  <a:pt x="274695" y="45466"/>
                  <a:pt x="253476" y="42435"/>
                </a:cubicBezTo>
                <a:cubicBezTo>
                  <a:pt x="240343" y="40413"/>
                  <a:pt x="225189" y="39404"/>
                  <a:pt x="228220" y="23239"/>
                </a:cubicBezTo>
                <a:cubicBezTo>
                  <a:pt x="229229" y="13134"/>
                  <a:pt x="244385" y="6062"/>
                  <a:pt x="25145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4"/>
          <p:cNvSpPr/>
          <p:nvPr/>
        </p:nvSpPr>
        <p:spPr>
          <a:xfrm rot="10800000">
            <a:off x="143611" y="6329040"/>
            <a:ext cx="481303" cy="480393"/>
          </a:xfrm>
          <a:custGeom>
            <a:avLst/>
            <a:gdLst/>
            <a:ahLst/>
            <a:cxnLst/>
            <a:rect l="l" t="t" r="r" b="b"/>
            <a:pathLst>
              <a:path w="481303" h="480393" extrusionOk="0">
                <a:moveTo>
                  <a:pt x="167714" y="433767"/>
                </a:moveTo>
                <a:cubicBezTo>
                  <a:pt x="191961" y="436801"/>
                  <a:pt x="217219" y="441852"/>
                  <a:pt x="240458" y="448923"/>
                </a:cubicBezTo>
                <a:cubicBezTo>
                  <a:pt x="248540" y="450943"/>
                  <a:pt x="253592" y="462059"/>
                  <a:pt x="264705" y="474182"/>
                </a:cubicBezTo>
                <a:cubicBezTo>
                  <a:pt x="220251" y="487315"/>
                  <a:pt x="188932" y="477213"/>
                  <a:pt x="157611" y="466099"/>
                </a:cubicBezTo>
                <a:cubicBezTo>
                  <a:pt x="150540" y="464079"/>
                  <a:pt x="148518" y="449934"/>
                  <a:pt x="143466" y="441852"/>
                </a:cubicBezTo>
                <a:cubicBezTo>
                  <a:pt x="151549" y="438821"/>
                  <a:pt x="159631" y="432758"/>
                  <a:pt x="167714" y="433767"/>
                </a:cubicBezTo>
                <a:close/>
                <a:moveTo>
                  <a:pt x="406910" y="385148"/>
                </a:moveTo>
                <a:cubicBezTo>
                  <a:pt x="412215" y="387800"/>
                  <a:pt x="415751" y="393357"/>
                  <a:pt x="415245" y="400429"/>
                </a:cubicBezTo>
                <a:cubicBezTo>
                  <a:pt x="414236" y="403460"/>
                  <a:pt x="413225" y="408511"/>
                  <a:pt x="410194" y="411543"/>
                </a:cubicBezTo>
                <a:cubicBezTo>
                  <a:pt x="386957" y="428719"/>
                  <a:pt x="362708" y="445895"/>
                  <a:pt x="338461" y="461048"/>
                </a:cubicBezTo>
                <a:cubicBezTo>
                  <a:pt x="333409" y="464080"/>
                  <a:pt x="322296" y="457008"/>
                  <a:pt x="314213" y="454986"/>
                </a:cubicBezTo>
                <a:cubicBezTo>
                  <a:pt x="317244" y="446904"/>
                  <a:pt x="318253" y="436801"/>
                  <a:pt x="323307" y="432759"/>
                </a:cubicBezTo>
                <a:cubicBezTo>
                  <a:pt x="343512" y="416594"/>
                  <a:pt x="365739" y="401440"/>
                  <a:pt x="387966" y="387295"/>
                </a:cubicBezTo>
                <a:cubicBezTo>
                  <a:pt x="394533" y="382749"/>
                  <a:pt x="401606" y="382496"/>
                  <a:pt x="406910" y="385148"/>
                </a:cubicBezTo>
                <a:close/>
                <a:moveTo>
                  <a:pt x="36372" y="305457"/>
                </a:moveTo>
                <a:cubicBezTo>
                  <a:pt x="58600" y="335767"/>
                  <a:pt x="78807" y="364057"/>
                  <a:pt x="98003" y="393355"/>
                </a:cubicBezTo>
                <a:cubicBezTo>
                  <a:pt x="100024" y="396387"/>
                  <a:pt x="98003" y="406489"/>
                  <a:pt x="94972" y="409520"/>
                </a:cubicBezTo>
                <a:cubicBezTo>
                  <a:pt x="91941" y="412552"/>
                  <a:pt x="83859" y="415583"/>
                  <a:pt x="78807" y="413563"/>
                </a:cubicBezTo>
                <a:cubicBezTo>
                  <a:pt x="57591" y="407500"/>
                  <a:pt x="18187" y="345869"/>
                  <a:pt x="21218" y="323642"/>
                </a:cubicBezTo>
                <a:cubicBezTo>
                  <a:pt x="22227" y="318591"/>
                  <a:pt x="28290" y="314551"/>
                  <a:pt x="36372" y="305457"/>
                </a:cubicBezTo>
                <a:close/>
                <a:moveTo>
                  <a:pt x="465761" y="225642"/>
                </a:moveTo>
                <a:cubicBezTo>
                  <a:pt x="470813" y="231704"/>
                  <a:pt x="480917" y="237767"/>
                  <a:pt x="480917" y="244838"/>
                </a:cubicBezTo>
                <a:cubicBezTo>
                  <a:pt x="482937" y="282219"/>
                  <a:pt x="477886" y="317582"/>
                  <a:pt x="445556" y="353954"/>
                </a:cubicBezTo>
                <a:cubicBezTo>
                  <a:pt x="438483" y="334758"/>
                  <a:pt x="433431" y="327685"/>
                  <a:pt x="434440" y="321622"/>
                </a:cubicBezTo>
                <a:cubicBezTo>
                  <a:pt x="437471" y="295355"/>
                  <a:pt x="441514" y="269085"/>
                  <a:pt x="447576" y="243827"/>
                </a:cubicBezTo>
                <a:cubicBezTo>
                  <a:pt x="449596" y="236756"/>
                  <a:pt x="459699" y="231704"/>
                  <a:pt x="465761" y="225642"/>
                </a:cubicBezTo>
                <a:close/>
                <a:moveTo>
                  <a:pt x="29631" y="141531"/>
                </a:moveTo>
                <a:cubicBezTo>
                  <a:pt x="32394" y="141152"/>
                  <a:pt x="35614" y="141783"/>
                  <a:pt x="39403" y="143804"/>
                </a:cubicBezTo>
                <a:cubicBezTo>
                  <a:pt x="45466" y="146835"/>
                  <a:pt x="48497" y="161991"/>
                  <a:pt x="47486" y="171082"/>
                </a:cubicBezTo>
                <a:cubicBezTo>
                  <a:pt x="45466" y="192300"/>
                  <a:pt x="41423" y="213517"/>
                  <a:pt x="35361" y="234735"/>
                </a:cubicBezTo>
                <a:cubicBezTo>
                  <a:pt x="33341" y="243826"/>
                  <a:pt x="24247" y="255951"/>
                  <a:pt x="17176" y="256960"/>
                </a:cubicBezTo>
                <a:cubicBezTo>
                  <a:pt x="0" y="258982"/>
                  <a:pt x="0" y="242817"/>
                  <a:pt x="0" y="230693"/>
                </a:cubicBezTo>
                <a:cubicBezTo>
                  <a:pt x="1011" y="226650"/>
                  <a:pt x="1011" y="223619"/>
                  <a:pt x="1011" y="214528"/>
                </a:cubicBezTo>
                <a:cubicBezTo>
                  <a:pt x="5051" y="200383"/>
                  <a:pt x="9093" y="180176"/>
                  <a:pt x="14145" y="161991"/>
                </a:cubicBezTo>
                <a:cubicBezTo>
                  <a:pt x="17176" y="152897"/>
                  <a:pt x="21343" y="142667"/>
                  <a:pt x="29631" y="141531"/>
                </a:cubicBezTo>
                <a:close/>
                <a:moveTo>
                  <a:pt x="247531" y="109456"/>
                </a:moveTo>
                <a:cubicBezTo>
                  <a:pt x="319264" y="111477"/>
                  <a:pt x="378873" y="172096"/>
                  <a:pt x="377864" y="243829"/>
                </a:cubicBezTo>
                <a:cubicBezTo>
                  <a:pt x="376853" y="314551"/>
                  <a:pt x="310171" y="379212"/>
                  <a:pt x="239449" y="376181"/>
                </a:cubicBezTo>
                <a:cubicBezTo>
                  <a:pt x="166705" y="373150"/>
                  <a:pt x="107094" y="308491"/>
                  <a:pt x="109117" y="235746"/>
                </a:cubicBezTo>
                <a:cubicBezTo>
                  <a:pt x="112148" y="165025"/>
                  <a:pt x="174787" y="107434"/>
                  <a:pt x="247531" y="109456"/>
                </a:cubicBezTo>
                <a:close/>
                <a:moveTo>
                  <a:pt x="389986" y="58937"/>
                </a:moveTo>
                <a:cubicBezTo>
                  <a:pt x="430401" y="83184"/>
                  <a:pt x="447574" y="113494"/>
                  <a:pt x="460710" y="144815"/>
                </a:cubicBezTo>
                <a:cubicBezTo>
                  <a:pt x="463739" y="150877"/>
                  <a:pt x="457679" y="160980"/>
                  <a:pt x="456668" y="169062"/>
                </a:cubicBezTo>
                <a:cubicBezTo>
                  <a:pt x="448585" y="167042"/>
                  <a:pt x="437472" y="168053"/>
                  <a:pt x="433430" y="163000"/>
                </a:cubicBezTo>
                <a:cubicBezTo>
                  <a:pt x="416256" y="140772"/>
                  <a:pt x="401100" y="117536"/>
                  <a:pt x="386955" y="93289"/>
                </a:cubicBezTo>
                <a:cubicBezTo>
                  <a:pt x="382915" y="86215"/>
                  <a:pt x="387966" y="75102"/>
                  <a:pt x="389986" y="58937"/>
                </a:cubicBezTo>
                <a:close/>
                <a:moveTo>
                  <a:pt x="147508" y="21554"/>
                </a:moveTo>
                <a:cubicBezTo>
                  <a:pt x="152559" y="18525"/>
                  <a:pt x="163673" y="24585"/>
                  <a:pt x="169735" y="28628"/>
                </a:cubicBezTo>
                <a:cubicBezTo>
                  <a:pt x="171755" y="30648"/>
                  <a:pt x="168724" y="44793"/>
                  <a:pt x="164684" y="47824"/>
                </a:cubicBezTo>
                <a:cubicBezTo>
                  <a:pt x="138415" y="66011"/>
                  <a:pt x="111136" y="83185"/>
                  <a:pt x="83858" y="100361"/>
                </a:cubicBezTo>
                <a:cubicBezTo>
                  <a:pt x="78807" y="99350"/>
                  <a:pt x="74764" y="98341"/>
                  <a:pt x="71733" y="97330"/>
                </a:cubicBezTo>
                <a:cubicBezTo>
                  <a:pt x="72744" y="88238"/>
                  <a:pt x="69713" y="75103"/>
                  <a:pt x="74764" y="71062"/>
                </a:cubicBezTo>
                <a:cubicBezTo>
                  <a:pt x="98001" y="52875"/>
                  <a:pt x="122250" y="36710"/>
                  <a:pt x="147508" y="21554"/>
                </a:cubicBezTo>
                <a:close/>
                <a:moveTo>
                  <a:pt x="258722" y="118"/>
                </a:moveTo>
                <a:cubicBezTo>
                  <a:pt x="285481" y="1350"/>
                  <a:pt x="326589" y="11959"/>
                  <a:pt x="336439" y="22567"/>
                </a:cubicBezTo>
                <a:cubicBezTo>
                  <a:pt x="338459" y="26608"/>
                  <a:pt x="339470" y="30650"/>
                  <a:pt x="343510" y="37723"/>
                </a:cubicBezTo>
                <a:cubicBezTo>
                  <a:pt x="335428" y="42775"/>
                  <a:pt x="328356" y="50857"/>
                  <a:pt x="322294" y="49846"/>
                </a:cubicBezTo>
                <a:cubicBezTo>
                  <a:pt x="295015" y="45806"/>
                  <a:pt x="267737" y="40752"/>
                  <a:pt x="240458" y="33681"/>
                </a:cubicBezTo>
                <a:cubicBezTo>
                  <a:pt x="235407" y="32670"/>
                  <a:pt x="229345" y="23578"/>
                  <a:pt x="228333" y="16505"/>
                </a:cubicBezTo>
                <a:cubicBezTo>
                  <a:pt x="227322" y="12465"/>
                  <a:pt x="233385" y="5391"/>
                  <a:pt x="238436" y="2360"/>
                </a:cubicBezTo>
                <a:cubicBezTo>
                  <a:pt x="242478" y="339"/>
                  <a:pt x="249803" y="-292"/>
                  <a:pt x="258722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4"/>
          <p:cNvSpPr/>
          <p:nvPr/>
        </p:nvSpPr>
        <p:spPr>
          <a:xfrm rot="-5400000">
            <a:off x="142818" y="5029425"/>
            <a:ext cx="482894" cy="482585"/>
          </a:xfrm>
          <a:custGeom>
            <a:avLst/>
            <a:gdLst/>
            <a:ahLst/>
            <a:cxnLst/>
            <a:rect l="l" t="t" r="r" b="b"/>
            <a:pathLst>
              <a:path w="482894" h="482585" extrusionOk="0">
                <a:moveTo>
                  <a:pt x="165126" y="434441"/>
                </a:moveTo>
                <a:cubicBezTo>
                  <a:pt x="189373" y="437472"/>
                  <a:pt x="213621" y="442523"/>
                  <a:pt x="237868" y="448585"/>
                </a:cubicBezTo>
                <a:cubicBezTo>
                  <a:pt x="244941" y="450606"/>
                  <a:pt x="251004" y="458688"/>
                  <a:pt x="258075" y="463739"/>
                </a:cubicBezTo>
                <a:cubicBezTo>
                  <a:pt x="249993" y="469802"/>
                  <a:pt x="242919" y="475864"/>
                  <a:pt x="234837" y="480915"/>
                </a:cubicBezTo>
                <a:cubicBezTo>
                  <a:pt x="231808" y="483946"/>
                  <a:pt x="225745" y="481926"/>
                  <a:pt x="210590" y="481926"/>
                </a:cubicBezTo>
                <a:cubicBezTo>
                  <a:pt x="198465" y="478895"/>
                  <a:pt x="175229" y="473844"/>
                  <a:pt x="154013" y="464750"/>
                </a:cubicBezTo>
                <a:cubicBezTo>
                  <a:pt x="147950" y="462730"/>
                  <a:pt x="145930" y="450606"/>
                  <a:pt x="141888" y="443532"/>
                </a:cubicBezTo>
                <a:cubicBezTo>
                  <a:pt x="149970" y="440503"/>
                  <a:pt x="158053" y="433430"/>
                  <a:pt x="165126" y="434441"/>
                </a:cubicBezTo>
                <a:close/>
                <a:moveTo>
                  <a:pt x="392447" y="386958"/>
                </a:moveTo>
                <a:cubicBezTo>
                  <a:pt x="395479" y="383924"/>
                  <a:pt x="408614" y="390998"/>
                  <a:pt x="419728" y="394029"/>
                </a:cubicBezTo>
                <a:cubicBezTo>
                  <a:pt x="382345" y="446566"/>
                  <a:pt x="356078" y="461720"/>
                  <a:pt x="310612" y="456668"/>
                </a:cubicBezTo>
                <a:cubicBezTo>
                  <a:pt x="325768" y="416256"/>
                  <a:pt x="368200" y="412214"/>
                  <a:pt x="392447" y="386958"/>
                </a:cubicBezTo>
                <a:close/>
                <a:moveTo>
                  <a:pt x="35804" y="305119"/>
                </a:moveTo>
                <a:cubicBezTo>
                  <a:pt x="59042" y="338460"/>
                  <a:pt x="77227" y="364729"/>
                  <a:pt x="94403" y="392008"/>
                </a:cubicBezTo>
                <a:cubicBezTo>
                  <a:pt x="97434" y="396048"/>
                  <a:pt x="94403" y="407162"/>
                  <a:pt x="91371" y="412213"/>
                </a:cubicBezTo>
                <a:cubicBezTo>
                  <a:pt x="89351" y="415244"/>
                  <a:pt x="78238" y="415244"/>
                  <a:pt x="75207" y="412213"/>
                </a:cubicBezTo>
                <a:cubicBezTo>
                  <a:pt x="48939" y="389986"/>
                  <a:pt x="28732" y="362707"/>
                  <a:pt x="20650" y="328357"/>
                </a:cubicBezTo>
                <a:cubicBezTo>
                  <a:pt x="19639" y="323304"/>
                  <a:pt x="27721" y="317244"/>
                  <a:pt x="35804" y="305119"/>
                </a:cubicBezTo>
                <a:close/>
                <a:moveTo>
                  <a:pt x="453067" y="228333"/>
                </a:moveTo>
                <a:cubicBezTo>
                  <a:pt x="475294" y="226313"/>
                  <a:pt x="485399" y="235407"/>
                  <a:pt x="482368" y="248540"/>
                </a:cubicBezTo>
                <a:cubicBezTo>
                  <a:pt x="477316" y="282890"/>
                  <a:pt x="480345" y="320273"/>
                  <a:pt x="445996" y="347552"/>
                </a:cubicBezTo>
                <a:cubicBezTo>
                  <a:pt x="439933" y="342501"/>
                  <a:pt x="431851" y="337450"/>
                  <a:pt x="431851" y="334418"/>
                </a:cubicBezTo>
                <a:cubicBezTo>
                  <a:pt x="438924" y="298046"/>
                  <a:pt x="447007" y="261674"/>
                  <a:pt x="453067" y="228333"/>
                </a:cubicBezTo>
                <a:close/>
                <a:moveTo>
                  <a:pt x="35806" y="141446"/>
                </a:moveTo>
                <a:cubicBezTo>
                  <a:pt x="38837" y="142457"/>
                  <a:pt x="42877" y="143466"/>
                  <a:pt x="43888" y="145488"/>
                </a:cubicBezTo>
                <a:cubicBezTo>
                  <a:pt x="53991" y="182869"/>
                  <a:pt x="36815" y="217221"/>
                  <a:pt x="27723" y="251571"/>
                </a:cubicBezTo>
                <a:cubicBezTo>
                  <a:pt x="24692" y="261676"/>
                  <a:pt x="7516" y="256624"/>
                  <a:pt x="2465" y="245511"/>
                </a:cubicBezTo>
                <a:cubicBezTo>
                  <a:pt x="-6629" y="219241"/>
                  <a:pt x="10547" y="162664"/>
                  <a:pt x="35806" y="141446"/>
                </a:cubicBezTo>
                <a:close/>
                <a:moveTo>
                  <a:pt x="242919" y="109114"/>
                </a:moveTo>
                <a:cubicBezTo>
                  <a:pt x="304550" y="107094"/>
                  <a:pt x="381334" y="167714"/>
                  <a:pt x="373252" y="245509"/>
                </a:cubicBezTo>
                <a:cubicBezTo>
                  <a:pt x="372241" y="320273"/>
                  <a:pt x="312632" y="378873"/>
                  <a:pt x="237868" y="376853"/>
                </a:cubicBezTo>
                <a:cubicBezTo>
                  <a:pt x="168155" y="374831"/>
                  <a:pt x="107536" y="313200"/>
                  <a:pt x="107536" y="242478"/>
                </a:cubicBezTo>
                <a:cubicBezTo>
                  <a:pt x="107536" y="168725"/>
                  <a:pt x="168155" y="112145"/>
                  <a:pt x="242919" y="109114"/>
                </a:cubicBezTo>
                <a:close/>
                <a:moveTo>
                  <a:pt x="396492" y="61631"/>
                </a:moveTo>
                <a:cubicBezTo>
                  <a:pt x="430842" y="85878"/>
                  <a:pt x="447007" y="116188"/>
                  <a:pt x="461152" y="147509"/>
                </a:cubicBezTo>
                <a:cubicBezTo>
                  <a:pt x="463172" y="152560"/>
                  <a:pt x="461152" y="163674"/>
                  <a:pt x="457112" y="167716"/>
                </a:cubicBezTo>
                <a:cubicBezTo>
                  <a:pt x="452059" y="170747"/>
                  <a:pt x="438925" y="170747"/>
                  <a:pt x="436905" y="167716"/>
                </a:cubicBezTo>
                <a:cubicBezTo>
                  <a:pt x="417709" y="141447"/>
                  <a:pt x="400533" y="114168"/>
                  <a:pt x="384368" y="85878"/>
                </a:cubicBezTo>
                <a:cubicBezTo>
                  <a:pt x="382348" y="81838"/>
                  <a:pt x="390430" y="72745"/>
                  <a:pt x="396492" y="61631"/>
                </a:cubicBezTo>
                <a:close/>
                <a:moveTo>
                  <a:pt x="150982" y="20207"/>
                </a:moveTo>
                <a:cubicBezTo>
                  <a:pt x="155022" y="18187"/>
                  <a:pt x="167146" y="28290"/>
                  <a:pt x="175229" y="32332"/>
                </a:cubicBezTo>
                <a:cubicBezTo>
                  <a:pt x="176238" y="36372"/>
                  <a:pt x="178260" y="40415"/>
                  <a:pt x="179269" y="44455"/>
                </a:cubicBezTo>
                <a:cubicBezTo>
                  <a:pt x="172198" y="47486"/>
                  <a:pt x="164115" y="50517"/>
                  <a:pt x="158053" y="54559"/>
                </a:cubicBezTo>
                <a:cubicBezTo>
                  <a:pt x="136837" y="67693"/>
                  <a:pt x="116630" y="81838"/>
                  <a:pt x="95414" y="94972"/>
                </a:cubicBezTo>
                <a:cubicBezTo>
                  <a:pt x="90360" y="98003"/>
                  <a:pt x="81269" y="95983"/>
                  <a:pt x="74196" y="96992"/>
                </a:cubicBezTo>
                <a:cubicBezTo>
                  <a:pt x="74196" y="88910"/>
                  <a:pt x="70155" y="75776"/>
                  <a:pt x="74196" y="72745"/>
                </a:cubicBezTo>
                <a:cubicBezTo>
                  <a:pt x="98445" y="53548"/>
                  <a:pt x="123701" y="36372"/>
                  <a:pt x="150982" y="20207"/>
                </a:cubicBezTo>
                <a:close/>
                <a:moveTo>
                  <a:pt x="254036" y="0"/>
                </a:moveTo>
                <a:cubicBezTo>
                  <a:pt x="278283" y="6062"/>
                  <a:pt x="303541" y="10103"/>
                  <a:pt x="326779" y="18187"/>
                </a:cubicBezTo>
                <a:cubicBezTo>
                  <a:pt x="332842" y="20207"/>
                  <a:pt x="335871" y="34352"/>
                  <a:pt x="339913" y="43446"/>
                </a:cubicBezTo>
                <a:cubicBezTo>
                  <a:pt x="331831" y="45466"/>
                  <a:pt x="323748" y="51528"/>
                  <a:pt x="315666" y="50517"/>
                </a:cubicBezTo>
                <a:cubicBezTo>
                  <a:pt x="292428" y="47486"/>
                  <a:pt x="269189" y="44455"/>
                  <a:pt x="246964" y="38392"/>
                </a:cubicBezTo>
                <a:cubicBezTo>
                  <a:pt x="238880" y="36372"/>
                  <a:pt x="228777" y="27279"/>
                  <a:pt x="225746" y="19196"/>
                </a:cubicBezTo>
                <a:cubicBezTo>
                  <a:pt x="222715" y="8082"/>
                  <a:pt x="236860" y="1011"/>
                  <a:pt x="2540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4"/>
          <p:cNvSpPr/>
          <p:nvPr/>
        </p:nvSpPr>
        <p:spPr>
          <a:xfrm rot="10800000">
            <a:off x="785696" y="6328236"/>
            <a:ext cx="483393" cy="482001"/>
          </a:xfrm>
          <a:custGeom>
            <a:avLst/>
            <a:gdLst/>
            <a:ahLst/>
            <a:cxnLst/>
            <a:rect l="l" t="t" r="r" b="b"/>
            <a:pathLst>
              <a:path w="483393" h="482001" extrusionOk="0">
                <a:moveTo>
                  <a:pt x="168439" y="433507"/>
                </a:moveTo>
                <a:cubicBezTo>
                  <a:pt x="192687" y="436538"/>
                  <a:pt x="216936" y="441589"/>
                  <a:pt x="241183" y="447651"/>
                </a:cubicBezTo>
                <a:cubicBezTo>
                  <a:pt x="248255" y="449671"/>
                  <a:pt x="254317" y="458763"/>
                  <a:pt x="256337" y="465836"/>
                </a:cubicBezTo>
                <a:cubicBezTo>
                  <a:pt x="257348" y="468867"/>
                  <a:pt x="248255" y="476950"/>
                  <a:pt x="242192" y="479981"/>
                </a:cubicBezTo>
                <a:cubicBezTo>
                  <a:pt x="236132" y="483012"/>
                  <a:pt x="229059" y="480990"/>
                  <a:pt x="213905" y="482001"/>
                </a:cubicBezTo>
                <a:cubicBezTo>
                  <a:pt x="200769" y="478970"/>
                  <a:pt x="179553" y="474930"/>
                  <a:pt x="159346" y="466847"/>
                </a:cubicBezTo>
                <a:cubicBezTo>
                  <a:pt x="151263" y="463816"/>
                  <a:pt x="147223" y="451692"/>
                  <a:pt x="141161" y="443609"/>
                </a:cubicBezTo>
                <a:cubicBezTo>
                  <a:pt x="150254" y="439569"/>
                  <a:pt x="159346" y="432496"/>
                  <a:pt x="168439" y="433507"/>
                </a:cubicBezTo>
                <a:close/>
                <a:moveTo>
                  <a:pt x="402203" y="383495"/>
                </a:moveTo>
                <a:cubicBezTo>
                  <a:pt x="408139" y="384757"/>
                  <a:pt x="413444" y="389556"/>
                  <a:pt x="417990" y="399154"/>
                </a:cubicBezTo>
                <a:cubicBezTo>
                  <a:pt x="401825" y="428455"/>
                  <a:pt x="374545" y="445629"/>
                  <a:pt x="343226" y="458765"/>
                </a:cubicBezTo>
                <a:cubicBezTo>
                  <a:pt x="336152" y="461796"/>
                  <a:pt x="325039" y="455733"/>
                  <a:pt x="314936" y="452702"/>
                </a:cubicBezTo>
                <a:cubicBezTo>
                  <a:pt x="317967" y="444620"/>
                  <a:pt x="319988" y="434517"/>
                  <a:pt x="325039" y="429464"/>
                </a:cubicBezTo>
                <a:cubicBezTo>
                  <a:pt x="343226" y="415319"/>
                  <a:pt x="362422" y="402186"/>
                  <a:pt x="382629" y="389052"/>
                </a:cubicBezTo>
                <a:cubicBezTo>
                  <a:pt x="389701" y="384505"/>
                  <a:pt x="396268" y="382232"/>
                  <a:pt x="402203" y="383495"/>
                </a:cubicBezTo>
                <a:close/>
                <a:moveTo>
                  <a:pt x="37095" y="305194"/>
                </a:moveTo>
                <a:cubicBezTo>
                  <a:pt x="58311" y="336515"/>
                  <a:pt x="78519" y="363793"/>
                  <a:pt x="96704" y="392081"/>
                </a:cubicBezTo>
                <a:cubicBezTo>
                  <a:pt x="98726" y="396123"/>
                  <a:pt x="97715" y="405217"/>
                  <a:pt x="93673" y="408248"/>
                </a:cubicBezTo>
                <a:cubicBezTo>
                  <a:pt x="90643" y="411279"/>
                  <a:pt x="81550" y="413299"/>
                  <a:pt x="77508" y="411279"/>
                </a:cubicBezTo>
                <a:cubicBezTo>
                  <a:pt x="58311" y="405217"/>
                  <a:pt x="18908" y="344597"/>
                  <a:pt x="20930" y="324390"/>
                </a:cubicBezTo>
                <a:cubicBezTo>
                  <a:pt x="20930" y="319339"/>
                  <a:pt x="29013" y="314288"/>
                  <a:pt x="37095" y="305194"/>
                </a:cubicBezTo>
                <a:close/>
                <a:moveTo>
                  <a:pt x="455371" y="218307"/>
                </a:moveTo>
                <a:cubicBezTo>
                  <a:pt x="468505" y="230432"/>
                  <a:pt x="479618" y="235483"/>
                  <a:pt x="481638" y="243565"/>
                </a:cubicBezTo>
                <a:cubicBezTo>
                  <a:pt x="489723" y="267813"/>
                  <a:pt x="468505" y="322370"/>
                  <a:pt x="446277" y="343588"/>
                </a:cubicBezTo>
                <a:cubicBezTo>
                  <a:pt x="443246" y="341568"/>
                  <a:pt x="438195" y="339546"/>
                  <a:pt x="435164" y="336515"/>
                </a:cubicBezTo>
                <a:cubicBezTo>
                  <a:pt x="432132" y="333486"/>
                  <a:pt x="430112" y="327423"/>
                  <a:pt x="430112" y="324392"/>
                </a:cubicBezTo>
                <a:cubicBezTo>
                  <a:pt x="437186" y="292060"/>
                  <a:pt x="445268" y="258719"/>
                  <a:pt x="455371" y="218307"/>
                </a:cubicBezTo>
                <a:close/>
                <a:moveTo>
                  <a:pt x="37097" y="140512"/>
                </a:moveTo>
                <a:cubicBezTo>
                  <a:pt x="40128" y="143543"/>
                  <a:pt x="47200" y="146574"/>
                  <a:pt x="47200" y="148594"/>
                </a:cubicBezTo>
                <a:cubicBezTo>
                  <a:pt x="42149" y="181935"/>
                  <a:pt x="37097" y="215276"/>
                  <a:pt x="31035" y="248617"/>
                </a:cubicBezTo>
                <a:cubicBezTo>
                  <a:pt x="30024" y="251649"/>
                  <a:pt x="20933" y="256700"/>
                  <a:pt x="15879" y="255691"/>
                </a:cubicBezTo>
                <a:cubicBezTo>
                  <a:pt x="10828" y="254680"/>
                  <a:pt x="4766" y="249629"/>
                  <a:pt x="2746" y="244577"/>
                </a:cubicBezTo>
                <a:cubicBezTo>
                  <a:pt x="-7357" y="218308"/>
                  <a:pt x="11839" y="160719"/>
                  <a:pt x="37097" y="140512"/>
                </a:cubicBezTo>
                <a:close/>
                <a:moveTo>
                  <a:pt x="245223" y="108182"/>
                </a:moveTo>
                <a:cubicBezTo>
                  <a:pt x="320999" y="112222"/>
                  <a:pt x="374547" y="167791"/>
                  <a:pt x="373536" y="246597"/>
                </a:cubicBezTo>
                <a:cubicBezTo>
                  <a:pt x="372525" y="320351"/>
                  <a:pt x="310896" y="378950"/>
                  <a:pt x="236132" y="375919"/>
                </a:cubicBezTo>
                <a:cubicBezTo>
                  <a:pt x="167428" y="373899"/>
                  <a:pt x="106808" y="309237"/>
                  <a:pt x="107819" y="239524"/>
                </a:cubicBezTo>
                <a:cubicBezTo>
                  <a:pt x="108830" y="179915"/>
                  <a:pt x="163387" y="104140"/>
                  <a:pt x="245223" y="108182"/>
                </a:cubicBezTo>
                <a:close/>
                <a:moveTo>
                  <a:pt x="390710" y="69788"/>
                </a:moveTo>
                <a:cubicBezTo>
                  <a:pt x="398792" y="70799"/>
                  <a:pt x="410917" y="69788"/>
                  <a:pt x="413948" y="74839"/>
                </a:cubicBezTo>
                <a:cubicBezTo>
                  <a:pt x="431124" y="98078"/>
                  <a:pt x="448298" y="122325"/>
                  <a:pt x="462443" y="147584"/>
                </a:cubicBezTo>
                <a:cubicBezTo>
                  <a:pt x="470525" y="162737"/>
                  <a:pt x="457391" y="168800"/>
                  <a:pt x="442238" y="172842"/>
                </a:cubicBezTo>
                <a:cubicBezTo>
                  <a:pt x="424051" y="145564"/>
                  <a:pt x="405866" y="122325"/>
                  <a:pt x="390710" y="98078"/>
                </a:cubicBezTo>
                <a:cubicBezTo>
                  <a:pt x="386670" y="91006"/>
                  <a:pt x="390710" y="79891"/>
                  <a:pt x="390710" y="69788"/>
                </a:cubicBezTo>
                <a:close/>
                <a:moveTo>
                  <a:pt x="150252" y="18261"/>
                </a:moveTo>
                <a:cubicBezTo>
                  <a:pt x="155303" y="17250"/>
                  <a:pt x="166417" y="27353"/>
                  <a:pt x="177531" y="33415"/>
                </a:cubicBezTo>
                <a:cubicBezTo>
                  <a:pt x="170459" y="42509"/>
                  <a:pt x="167428" y="48571"/>
                  <a:pt x="162377" y="51600"/>
                </a:cubicBezTo>
                <a:cubicBezTo>
                  <a:pt x="140150" y="66756"/>
                  <a:pt x="118933" y="81909"/>
                  <a:pt x="95695" y="94034"/>
                </a:cubicBezTo>
                <a:cubicBezTo>
                  <a:pt x="89633" y="97065"/>
                  <a:pt x="78519" y="95045"/>
                  <a:pt x="71448" y="91003"/>
                </a:cubicBezTo>
                <a:cubicBezTo>
                  <a:pt x="69425" y="89994"/>
                  <a:pt x="69425" y="73827"/>
                  <a:pt x="73468" y="70798"/>
                </a:cubicBezTo>
                <a:cubicBezTo>
                  <a:pt x="98726" y="51600"/>
                  <a:pt x="123985" y="34426"/>
                  <a:pt x="150252" y="18261"/>
                </a:cubicBezTo>
                <a:close/>
                <a:moveTo>
                  <a:pt x="244212" y="77"/>
                </a:moveTo>
                <a:cubicBezTo>
                  <a:pt x="273513" y="4117"/>
                  <a:pt x="301800" y="11190"/>
                  <a:pt x="331102" y="18262"/>
                </a:cubicBezTo>
                <a:cubicBezTo>
                  <a:pt x="336153" y="19273"/>
                  <a:pt x="342215" y="30386"/>
                  <a:pt x="341204" y="36449"/>
                </a:cubicBezTo>
                <a:cubicBezTo>
                  <a:pt x="340195" y="42511"/>
                  <a:pt x="331102" y="51603"/>
                  <a:pt x="327059" y="50594"/>
                </a:cubicBezTo>
                <a:cubicBezTo>
                  <a:pt x="293718" y="44531"/>
                  <a:pt x="261388" y="35438"/>
                  <a:pt x="228047" y="27355"/>
                </a:cubicBezTo>
                <a:cubicBezTo>
                  <a:pt x="226027" y="27355"/>
                  <a:pt x="225016" y="23315"/>
                  <a:pt x="219965" y="14221"/>
                </a:cubicBezTo>
                <a:cubicBezTo>
                  <a:pt x="229058" y="8159"/>
                  <a:pt x="237141" y="-934"/>
                  <a:pt x="2442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4"/>
          <p:cNvSpPr/>
          <p:nvPr/>
        </p:nvSpPr>
        <p:spPr>
          <a:xfrm rot="-5400000">
            <a:off x="144462" y="3728248"/>
            <a:ext cx="479606" cy="490008"/>
          </a:xfrm>
          <a:custGeom>
            <a:avLst/>
            <a:gdLst/>
            <a:ahLst/>
            <a:cxnLst/>
            <a:rect l="l" t="t" r="r" b="b"/>
            <a:pathLst>
              <a:path w="479606" h="490008" extrusionOk="0">
                <a:moveTo>
                  <a:pt x="163374" y="438483"/>
                </a:moveTo>
                <a:cubicBezTo>
                  <a:pt x="187621" y="442523"/>
                  <a:pt x="211869" y="447574"/>
                  <a:pt x="236116" y="454647"/>
                </a:cubicBezTo>
                <a:cubicBezTo>
                  <a:pt x="243189" y="456667"/>
                  <a:pt x="249252" y="464750"/>
                  <a:pt x="256323" y="470812"/>
                </a:cubicBezTo>
                <a:cubicBezTo>
                  <a:pt x="248241" y="475863"/>
                  <a:pt x="241167" y="481926"/>
                  <a:pt x="233085" y="486977"/>
                </a:cubicBezTo>
                <a:cubicBezTo>
                  <a:pt x="231065" y="487988"/>
                  <a:pt x="227022" y="486977"/>
                  <a:pt x="223993" y="486977"/>
                </a:cubicBezTo>
                <a:cubicBezTo>
                  <a:pt x="223993" y="486977"/>
                  <a:pt x="222982" y="488997"/>
                  <a:pt x="222982" y="490008"/>
                </a:cubicBezTo>
                <a:cubicBezTo>
                  <a:pt x="198735" y="483946"/>
                  <a:pt x="174486" y="478895"/>
                  <a:pt x="151250" y="469803"/>
                </a:cubicBezTo>
                <a:cubicBezTo>
                  <a:pt x="145187" y="467781"/>
                  <a:pt x="144176" y="454647"/>
                  <a:pt x="140136" y="447574"/>
                </a:cubicBezTo>
                <a:cubicBezTo>
                  <a:pt x="148218" y="444545"/>
                  <a:pt x="156301" y="437472"/>
                  <a:pt x="163374" y="438483"/>
                </a:cubicBezTo>
                <a:close/>
                <a:moveTo>
                  <a:pt x="408882" y="378874"/>
                </a:moveTo>
                <a:cubicBezTo>
                  <a:pt x="409891" y="398070"/>
                  <a:pt x="412922" y="405141"/>
                  <a:pt x="409891" y="409184"/>
                </a:cubicBezTo>
                <a:cubicBezTo>
                  <a:pt x="391706" y="440504"/>
                  <a:pt x="361397" y="455658"/>
                  <a:pt x="330076" y="468792"/>
                </a:cubicBezTo>
                <a:cubicBezTo>
                  <a:pt x="325025" y="470814"/>
                  <a:pt x="313911" y="465761"/>
                  <a:pt x="310880" y="460709"/>
                </a:cubicBezTo>
                <a:cubicBezTo>
                  <a:pt x="307849" y="455658"/>
                  <a:pt x="308860" y="443533"/>
                  <a:pt x="312900" y="440504"/>
                </a:cubicBezTo>
                <a:cubicBezTo>
                  <a:pt x="342201" y="421308"/>
                  <a:pt x="372510" y="403121"/>
                  <a:pt x="408882" y="378874"/>
                </a:cubicBezTo>
                <a:close/>
                <a:moveTo>
                  <a:pt x="34051" y="311181"/>
                </a:moveTo>
                <a:cubicBezTo>
                  <a:pt x="57289" y="345533"/>
                  <a:pt x="77496" y="374831"/>
                  <a:pt x="97701" y="404130"/>
                </a:cubicBezTo>
                <a:cubicBezTo>
                  <a:pt x="84567" y="425348"/>
                  <a:pt x="70423" y="419286"/>
                  <a:pt x="61329" y="405141"/>
                </a:cubicBezTo>
                <a:cubicBezTo>
                  <a:pt x="45164" y="380894"/>
                  <a:pt x="32031" y="355635"/>
                  <a:pt x="18897" y="329366"/>
                </a:cubicBezTo>
                <a:cubicBezTo>
                  <a:pt x="17886" y="327346"/>
                  <a:pt x="25968" y="320275"/>
                  <a:pt x="34051" y="311181"/>
                </a:cubicBezTo>
                <a:close/>
                <a:moveTo>
                  <a:pt x="463441" y="230355"/>
                </a:moveTo>
                <a:cubicBezTo>
                  <a:pt x="467481" y="230355"/>
                  <a:pt x="474555" y="236417"/>
                  <a:pt x="475564" y="241469"/>
                </a:cubicBezTo>
                <a:cubicBezTo>
                  <a:pt x="479606" y="250562"/>
                  <a:pt x="478595" y="260665"/>
                  <a:pt x="479606" y="277841"/>
                </a:cubicBezTo>
                <a:cubicBezTo>
                  <a:pt x="475564" y="292994"/>
                  <a:pt x="469501" y="315222"/>
                  <a:pt x="461419" y="337449"/>
                </a:cubicBezTo>
                <a:cubicBezTo>
                  <a:pt x="459399" y="342500"/>
                  <a:pt x="446265" y="349574"/>
                  <a:pt x="443234" y="348563"/>
                </a:cubicBezTo>
                <a:cubicBezTo>
                  <a:pt x="436160" y="344522"/>
                  <a:pt x="428078" y="334418"/>
                  <a:pt x="429089" y="328357"/>
                </a:cubicBezTo>
                <a:cubicBezTo>
                  <a:pt x="433131" y="299057"/>
                  <a:pt x="439192" y="270767"/>
                  <a:pt x="446265" y="241469"/>
                </a:cubicBezTo>
                <a:cubicBezTo>
                  <a:pt x="447276" y="236417"/>
                  <a:pt x="457379" y="231366"/>
                  <a:pt x="463441" y="230355"/>
                </a:cubicBezTo>
                <a:close/>
                <a:moveTo>
                  <a:pt x="40115" y="137406"/>
                </a:moveTo>
                <a:cubicBezTo>
                  <a:pt x="42136" y="155591"/>
                  <a:pt x="45167" y="165696"/>
                  <a:pt x="44156" y="174789"/>
                </a:cubicBezTo>
                <a:cubicBezTo>
                  <a:pt x="41124" y="196005"/>
                  <a:pt x="38093" y="218233"/>
                  <a:pt x="32033" y="238438"/>
                </a:cubicBezTo>
                <a:cubicBezTo>
                  <a:pt x="30011" y="246522"/>
                  <a:pt x="19908" y="252585"/>
                  <a:pt x="13846" y="259656"/>
                </a:cubicBezTo>
                <a:cubicBezTo>
                  <a:pt x="9806" y="252585"/>
                  <a:pt x="1723" y="245511"/>
                  <a:pt x="712" y="238438"/>
                </a:cubicBezTo>
                <a:cubicBezTo>
                  <a:pt x="-3328" y="205099"/>
                  <a:pt x="9806" y="169736"/>
                  <a:pt x="40115" y="137406"/>
                </a:cubicBezTo>
                <a:close/>
                <a:moveTo>
                  <a:pt x="242178" y="114168"/>
                </a:moveTo>
                <a:cubicBezTo>
                  <a:pt x="315933" y="114168"/>
                  <a:pt x="373521" y="173778"/>
                  <a:pt x="373521" y="246520"/>
                </a:cubicBezTo>
                <a:cubicBezTo>
                  <a:pt x="373521" y="321284"/>
                  <a:pt x="312900" y="379884"/>
                  <a:pt x="238136" y="380895"/>
                </a:cubicBezTo>
                <a:cubicBezTo>
                  <a:pt x="156300" y="381904"/>
                  <a:pt x="107806" y="301077"/>
                  <a:pt x="106795" y="246520"/>
                </a:cubicBezTo>
                <a:cubicBezTo>
                  <a:pt x="105783" y="173778"/>
                  <a:pt x="167414" y="113157"/>
                  <a:pt x="242178" y="114168"/>
                </a:cubicBezTo>
                <a:close/>
                <a:moveTo>
                  <a:pt x="399662" y="73250"/>
                </a:moveTo>
                <a:cubicBezTo>
                  <a:pt x="404588" y="73503"/>
                  <a:pt x="409387" y="74766"/>
                  <a:pt x="410902" y="76786"/>
                </a:cubicBezTo>
                <a:cubicBezTo>
                  <a:pt x="428078" y="100024"/>
                  <a:pt x="444243" y="125281"/>
                  <a:pt x="459399" y="150539"/>
                </a:cubicBezTo>
                <a:cubicBezTo>
                  <a:pt x="467482" y="164684"/>
                  <a:pt x="459399" y="173778"/>
                  <a:pt x="441212" y="180849"/>
                </a:cubicBezTo>
                <a:cubicBezTo>
                  <a:pt x="421005" y="152561"/>
                  <a:pt x="401811" y="127303"/>
                  <a:pt x="384635" y="100024"/>
                </a:cubicBezTo>
                <a:cubicBezTo>
                  <a:pt x="381604" y="94971"/>
                  <a:pt x="383624" y="80828"/>
                  <a:pt x="387666" y="75775"/>
                </a:cubicBezTo>
                <a:cubicBezTo>
                  <a:pt x="389686" y="73755"/>
                  <a:pt x="394737" y="72997"/>
                  <a:pt x="399662" y="73250"/>
                </a:cubicBezTo>
                <a:close/>
                <a:moveTo>
                  <a:pt x="154534" y="28289"/>
                </a:moveTo>
                <a:cubicBezTo>
                  <a:pt x="158828" y="29300"/>
                  <a:pt x="163374" y="30815"/>
                  <a:pt x="167415" y="31321"/>
                </a:cubicBezTo>
                <a:cubicBezTo>
                  <a:pt x="164384" y="40414"/>
                  <a:pt x="164384" y="53548"/>
                  <a:pt x="157313" y="57588"/>
                </a:cubicBezTo>
                <a:cubicBezTo>
                  <a:pt x="132054" y="74764"/>
                  <a:pt x="104775" y="88909"/>
                  <a:pt x="76486" y="105074"/>
                </a:cubicBezTo>
                <a:cubicBezTo>
                  <a:pt x="60321" y="89920"/>
                  <a:pt x="66381" y="78807"/>
                  <a:pt x="76486" y="70724"/>
                </a:cubicBezTo>
                <a:cubicBezTo>
                  <a:pt x="97702" y="55568"/>
                  <a:pt x="119929" y="40414"/>
                  <a:pt x="143168" y="28290"/>
                </a:cubicBezTo>
                <a:cubicBezTo>
                  <a:pt x="146199" y="26774"/>
                  <a:pt x="150240" y="27279"/>
                  <a:pt x="154534" y="28289"/>
                </a:cubicBezTo>
                <a:close/>
                <a:moveTo>
                  <a:pt x="246221" y="0"/>
                </a:moveTo>
                <a:cubicBezTo>
                  <a:pt x="275519" y="8082"/>
                  <a:pt x="299767" y="12125"/>
                  <a:pt x="323005" y="21216"/>
                </a:cubicBezTo>
                <a:cubicBezTo>
                  <a:pt x="331087" y="24247"/>
                  <a:pt x="341190" y="37383"/>
                  <a:pt x="340179" y="44454"/>
                </a:cubicBezTo>
                <a:cubicBezTo>
                  <a:pt x="337150" y="59608"/>
                  <a:pt x="323005" y="58599"/>
                  <a:pt x="309869" y="55568"/>
                </a:cubicBezTo>
                <a:cubicBezTo>
                  <a:pt x="288653" y="50516"/>
                  <a:pt x="267437" y="46474"/>
                  <a:pt x="246221" y="42434"/>
                </a:cubicBezTo>
                <a:cubicBezTo>
                  <a:pt x="233085" y="40412"/>
                  <a:pt x="217931" y="37383"/>
                  <a:pt x="222982" y="21216"/>
                </a:cubicBezTo>
                <a:cubicBezTo>
                  <a:pt x="225002" y="12125"/>
                  <a:pt x="239147" y="6062"/>
                  <a:pt x="24622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4"/>
          <p:cNvSpPr/>
          <p:nvPr/>
        </p:nvSpPr>
        <p:spPr>
          <a:xfrm rot="-5400000">
            <a:off x="145448" y="4381110"/>
            <a:ext cx="477635" cy="480104"/>
          </a:xfrm>
          <a:custGeom>
            <a:avLst/>
            <a:gdLst/>
            <a:ahLst/>
            <a:cxnLst/>
            <a:rect l="l" t="t" r="r" b="b"/>
            <a:pathLst>
              <a:path w="477635" h="480104" extrusionOk="0">
                <a:moveTo>
                  <a:pt x="170228" y="434499"/>
                </a:moveTo>
                <a:cubicBezTo>
                  <a:pt x="191444" y="437530"/>
                  <a:pt x="212662" y="442581"/>
                  <a:pt x="233878" y="446624"/>
                </a:cubicBezTo>
                <a:cubicBezTo>
                  <a:pt x="246003" y="450664"/>
                  <a:pt x="246003" y="451675"/>
                  <a:pt x="251054" y="474913"/>
                </a:cubicBezTo>
                <a:cubicBezTo>
                  <a:pt x="219733" y="485016"/>
                  <a:pt x="189424" y="478953"/>
                  <a:pt x="160125" y="468851"/>
                </a:cubicBezTo>
                <a:cubicBezTo>
                  <a:pt x="146992" y="464809"/>
                  <a:pt x="135876" y="456726"/>
                  <a:pt x="142949" y="441572"/>
                </a:cubicBezTo>
                <a:cubicBezTo>
                  <a:pt x="145981" y="436521"/>
                  <a:pt x="161134" y="433490"/>
                  <a:pt x="170228" y="434499"/>
                </a:cubicBezTo>
                <a:close/>
                <a:moveTo>
                  <a:pt x="398059" y="383226"/>
                </a:moveTo>
                <a:cubicBezTo>
                  <a:pt x="401343" y="383731"/>
                  <a:pt x="404626" y="384994"/>
                  <a:pt x="406646" y="387015"/>
                </a:cubicBezTo>
                <a:cubicBezTo>
                  <a:pt x="410688" y="390044"/>
                  <a:pt x="412708" y="398127"/>
                  <a:pt x="411697" y="403180"/>
                </a:cubicBezTo>
                <a:cubicBezTo>
                  <a:pt x="406646" y="421365"/>
                  <a:pt x="344006" y="464809"/>
                  <a:pt x="322788" y="464809"/>
                </a:cubicBezTo>
                <a:cubicBezTo>
                  <a:pt x="319757" y="462789"/>
                  <a:pt x="313697" y="459758"/>
                  <a:pt x="311675" y="454706"/>
                </a:cubicBezTo>
                <a:cubicBezTo>
                  <a:pt x="309654" y="449655"/>
                  <a:pt x="309654" y="440562"/>
                  <a:pt x="312686" y="437530"/>
                </a:cubicBezTo>
                <a:cubicBezTo>
                  <a:pt x="337944" y="419345"/>
                  <a:pt x="363202" y="401160"/>
                  <a:pt x="389470" y="383984"/>
                </a:cubicBezTo>
                <a:cubicBezTo>
                  <a:pt x="391491" y="382973"/>
                  <a:pt x="394775" y="382720"/>
                  <a:pt x="398059" y="383226"/>
                </a:cubicBezTo>
                <a:close/>
                <a:moveTo>
                  <a:pt x="29794" y="301138"/>
                </a:moveTo>
                <a:cubicBezTo>
                  <a:pt x="57073" y="339530"/>
                  <a:pt x="77280" y="370851"/>
                  <a:pt x="96476" y="403180"/>
                </a:cubicBezTo>
                <a:cubicBezTo>
                  <a:pt x="91425" y="407223"/>
                  <a:pt x="85362" y="411263"/>
                  <a:pt x="79300" y="414294"/>
                </a:cubicBezTo>
                <a:cubicBezTo>
                  <a:pt x="49999" y="396109"/>
                  <a:pt x="32825" y="366808"/>
                  <a:pt x="20701" y="334479"/>
                </a:cubicBezTo>
                <a:cubicBezTo>
                  <a:pt x="18680" y="328416"/>
                  <a:pt x="24743" y="318314"/>
                  <a:pt x="29794" y="301138"/>
                </a:cubicBezTo>
                <a:close/>
                <a:moveTo>
                  <a:pt x="463223" y="226373"/>
                </a:moveTo>
                <a:cubicBezTo>
                  <a:pt x="468274" y="233446"/>
                  <a:pt x="477368" y="239507"/>
                  <a:pt x="477368" y="246580"/>
                </a:cubicBezTo>
                <a:cubicBezTo>
                  <a:pt x="478377" y="281941"/>
                  <a:pt x="478377" y="317302"/>
                  <a:pt x="442006" y="350643"/>
                </a:cubicBezTo>
                <a:cubicBezTo>
                  <a:pt x="436953" y="336498"/>
                  <a:pt x="429881" y="327405"/>
                  <a:pt x="430890" y="320333"/>
                </a:cubicBezTo>
                <a:cubicBezTo>
                  <a:pt x="432913" y="296086"/>
                  <a:pt x="436953" y="270828"/>
                  <a:pt x="443015" y="247591"/>
                </a:cubicBezTo>
                <a:cubicBezTo>
                  <a:pt x="445035" y="239507"/>
                  <a:pt x="456149" y="233446"/>
                  <a:pt x="463223" y="226373"/>
                </a:cubicBezTo>
                <a:close/>
                <a:moveTo>
                  <a:pt x="34845" y="139485"/>
                </a:moveTo>
                <a:cubicBezTo>
                  <a:pt x="45959" y="172826"/>
                  <a:pt x="34845" y="230414"/>
                  <a:pt x="15649" y="252641"/>
                </a:cubicBezTo>
                <a:cubicBezTo>
                  <a:pt x="-10621" y="227383"/>
                  <a:pt x="-3547" y="180908"/>
                  <a:pt x="34845" y="139485"/>
                </a:cubicBezTo>
                <a:close/>
                <a:moveTo>
                  <a:pt x="239942" y="109175"/>
                </a:moveTo>
                <a:cubicBezTo>
                  <a:pt x="314706" y="109175"/>
                  <a:pt x="375325" y="169794"/>
                  <a:pt x="374317" y="243549"/>
                </a:cubicBezTo>
                <a:cubicBezTo>
                  <a:pt x="373305" y="315282"/>
                  <a:pt x="309655" y="377922"/>
                  <a:pt x="236911" y="375902"/>
                </a:cubicBezTo>
                <a:cubicBezTo>
                  <a:pt x="166189" y="374891"/>
                  <a:pt x="108601" y="313262"/>
                  <a:pt x="109610" y="240518"/>
                </a:cubicBezTo>
                <a:cubicBezTo>
                  <a:pt x="110621" y="165754"/>
                  <a:pt x="167198" y="108166"/>
                  <a:pt x="239942" y="109175"/>
                </a:cubicBezTo>
                <a:close/>
                <a:moveTo>
                  <a:pt x="397552" y="62700"/>
                </a:moveTo>
                <a:cubicBezTo>
                  <a:pt x="427862" y="81896"/>
                  <a:pt x="443018" y="112206"/>
                  <a:pt x="457162" y="140496"/>
                </a:cubicBezTo>
                <a:cubicBezTo>
                  <a:pt x="460194" y="147567"/>
                  <a:pt x="453120" y="158680"/>
                  <a:pt x="451100" y="168785"/>
                </a:cubicBezTo>
                <a:cubicBezTo>
                  <a:pt x="442007" y="164743"/>
                  <a:pt x="430893" y="162723"/>
                  <a:pt x="424831" y="155649"/>
                </a:cubicBezTo>
                <a:cubicBezTo>
                  <a:pt x="410686" y="137464"/>
                  <a:pt x="398563" y="117257"/>
                  <a:pt x="385428" y="98061"/>
                </a:cubicBezTo>
                <a:cubicBezTo>
                  <a:pt x="376336" y="84927"/>
                  <a:pt x="377345" y="73814"/>
                  <a:pt x="397552" y="62700"/>
                </a:cubicBezTo>
                <a:close/>
                <a:moveTo>
                  <a:pt x="152042" y="17235"/>
                </a:moveTo>
                <a:cubicBezTo>
                  <a:pt x="171238" y="25317"/>
                  <a:pt x="175280" y="38451"/>
                  <a:pt x="161135" y="49565"/>
                </a:cubicBezTo>
                <a:cubicBezTo>
                  <a:pt x="137897" y="66741"/>
                  <a:pt x="111629" y="80885"/>
                  <a:pt x="85360" y="95030"/>
                </a:cubicBezTo>
                <a:cubicBezTo>
                  <a:pt x="81320" y="97050"/>
                  <a:pt x="72226" y="90988"/>
                  <a:pt x="64144" y="87957"/>
                </a:cubicBezTo>
                <a:cubicBezTo>
                  <a:pt x="85360" y="49565"/>
                  <a:pt x="119712" y="34411"/>
                  <a:pt x="152042" y="17235"/>
                </a:cubicBezTo>
                <a:close/>
                <a:moveTo>
                  <a:pt x="244992" y="59"/>
                </a:moveTo>
                <a:cubicBezTo>
                  <a:pt x="272271" y="4101"/>
                  <a:pt x="299549" y="10163"/>
                  <a:pt x="326828" y="17235"/>
                </a:cubicBezTo>
                <a:cubicBezTo>
                  <a:pt x="341984" y="22286"/>
                  <a:pt x="341984" y="34411"/>
                  <a:pt x="331881" y="51587"/>
                </a:cubicBezTo>
                <a:cubicBezTo>
                  <a:pt x="300560" y="46534"/>
                  <a:pt x="270251" y="41482"/>
                  <a:pt x="239941" y="35422"/>
                </a:cubicBezTo>
                <a:cubicBezTo>
                  <a:pt x="232868" y="33400"/>
                  <a:pt x="228827" y="23297"/>
                  <a:pt x="222765" y="17235"/>
                </a:cubicBezTo>
                <a:cubicBezTo>
                  <a:pt x="229838" y="11173"/>
                  <a:pt x="238930" y="-950"/>
                  <a:pt x="244992" y="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4"/>
          <p:cNvSpPr/>
          <p:nvPr/>
        </p:nvSpPr>
        <p:spPr>
          <a:xfrm rot="-5400000">
            <a:off x="145118" y="5683422"/>
            <a:ext cx="478295" cy="474361"/>
          </a:xfrm>
          <a:custGeom>
            <a:avLst/>
            <a:gdLst/>
            <a:ahLst/>
            <a:cxnLst/>
            <a:rect l="l" t="t" r="r" b="b"/>
            <a:pathLst>
              <a:path w="478295" h="474361" extrusionOk="0">
                <a:moveTo>
                  <a:pt x="157705" y="426805"/>
                </a:moveTo>
                <a:cubicBezTo>
                  <a:pt x="183974" y="430847"/>
                  <a:pt x="210242" y="434888"/>
                  <a:pt x="235500" y="441961"/>
                </a:cubicBezTo>
                <a:cubicBezTo>
                  <a:pt x="242571" y="443981"/>
                  <a:pt x="246614" y="454084"/>
                  <a:pt x="252676" y="460146"/>
                </a:cubicBezTo>
                <a:cubicBezTo>
                  <a:pt x="245602" y="465197"/>
                  <a:pt x="238531" y="475302"/>
                  <a:pt x="232469" y="474291"/>
                </a:cubicBezTo>
                <a:cubicBezTo>
                  <a:pt x="198117" y="470251"/>
                  <a:pt x="160736" y="474291"/>
                  <a:pt x="135478" y="436908"/>
                </a:cubicBezTo>
                <a:cubicBezTo>
                  <a:pt x="145580" y="431856"/>
                  <a:pt x="151643" y="425796"/>
                  <a:pt x="157705" y="426805"/>
                </a:cubicBezTo>
                <a:close/>
                <a:moveTo>
                  <a:pt x="402203" y="375279"/>
                </a:moveTo>
                <a:cubicBezTo>
                  <a:pt x="412307" y="415691"/>
                  <a:pt x="359770" y="455095"/>
                  <a:pt x="309253" y="437919"/>
                </a:cubicBezTo>
                <a:cubicBezTo>
                  <a:pt x="339563" y="417714"/>
                  <a:pt x="369872" y="396495"/>
                  <a:pt x="402203" y="375279"/>
                </a:cubicBezTo>
                <a:close/>
                <a:moveTo>
                  <a:pt x="34193" y="306198"/>
                </a:moveTo>
                <a:cubicBezTo>
                  <a:pt x="37476" y="306072"/>
                  <a:pt x="40508" y="306577"/>
                  <a:pt x="41518" y="307587"/>
                </a:cubicBezTo>
                <a:cubicBezTo>
                  <a:pt x="60714" y="333856"/>
                  <a:pt x="78899" y="361135"/>
                  <a:pt x="97086" y="388413"/>
                </a:cubicBezTo>
                <a:cubicBezTo>
                  <a:pt x="98097" y="390433"/>
                  <a:pt x="97086" y="392455"/>
                  <a:pt x="97086" y="400538"/>
                </a:cubicBezTo>
                <a:cubicBezTo>
                  <a:pt x="90012" y="402558"/>
                  <a:pt x="75870" y="407609"/>
                  <a:pt x="73848" y="404580"/>
                </a:cubicBezTo>
                <a:cubicBezTo>
                  <a:pt x="53642" y="379322"/>
                  <a:pt x="35455" y="352041"/>
                  <a:pt x="18279" y="324763"/>
                </a:cubicBezTo>
                <a:cubicBezTo>
                  <a:pt x="16259" y="321731"/>
                  <a:pt x="21310" y="311629"/>
                  <a:pt x="25353" y="308598"/>
                </a:cubicBezTo>
                <a:cubicBezTo>
                  <a:pt x="27373" y="307082"/>
                  <a:pt x="30909" y="306324"/>
                  <a:pt x="34193" y="306198"/>
                </a:cubicBezTo>
                <a:close/>
                <a:moveTo>
                  <a:pt x="463833" y="211606"/>
                </a:moveTo>
                <a:cubicBezTo>
                  <a:pt x="490102" y="248989"/>
                  <a:pt x="473935" y="279299"/>
                  <a:pt x="466864" y="309609"/>
                </a:cubicBezTo>
                <a:cubicBezTo>
                  <a:pt x="462822" y="324763"/>
                  <a:pt x="454739" y="334867"/>
                  <a:pt x="430492" y="324763"/>
                </a:cubicBezTo>
                <a:cubicBezTo>
                  <a:pt x="445648" y="288391"/>
                  <a:pt x="438575" y="248989"/>
                  <a:pt x="463833" y="211606"/>
                </a:cubicBezTo>
                <a:close/>
                <a:moveTo>
                  <a:pt x="29392" y="124718"/>
                </a:moveTo>
                <a:cubicBezTo>
                  <a:pt x="39495" y="138863"/>
                  <a:pt x="48588" y="146945"/>
                  <a:pt x="47577" y="153008"/>
                </a:cubicBezTo>
                <a:cubicBezTo>
                  <a:pt x="43537" y="180286"/>
                  <a:pt x="37475" y="207565"/>
                  <a:pt x="31413" y="234843"/>
                </a:cubicBezTo>
                <a:cubicBezTo>
                  <a:pt x="30401" y="240906"/>
                  <a:pt x="18279" y="248988"/>
                  <a:pt x="16257" y="247979"/>
                </a:cubicBezTo>
                <a:cubicBezTo>
                  <a:pt x="9185" y="243937"/>
                  <a:pt x="92" y="236863"/>
                  <a:pt x="92" y="229792"/>
                </a:cubicBezTo>
                <a:cubicBezTo>
                  <a:pt x="-919" y="196451"/>
                  <a:pt x="6154" y="163110"/>
                  <a:pt x="29392" y="124718"/>
                </a:cubicBezTo>
                <a:close/>
                <a:moveTo>
                  <a:pt x="240549" y="101480"/>
                </a:moveTo>
                <a:cubicBezTo>
                  <a:pt x="310262" y="102491"/>
                  <a:pt x="372901" y="166141"/>
                  <a:pt x="371892" y="235854"/>
                </a:cubicBezTo>
                <a:cubicBezTo>
                  <a:pt x="370881" y="305565"/>
                  <a:pt x="309251" y="366184"/>
                  <a:pt x="237518" y="366184"/>
                </a:cubicBezTo>
                <a:cubicBezTo>
                  <a:pt x="166796" y="366184"/>
                  <a:pt x="107186" y="305565"/>
                  <a:pt x="108197" y="232823"/>
                </a:cubicBezTo>
                <a:cubicBezTo>
                  <a:pt x="106177" y="158059"/>
                  <a:pt x="176898" y="100469"/>
                  <a:pt x="240549" y="101480"/>
                </a:cubicBezTo>
                <a:close/>
                <a:moveTo>
                  <a:pt x="376944" y="66118"/>
                </a:moveTo>
                <a:cubicBezTo>
                  <a:pt x="394120" y="67129"/>
                  <a:pt x="404223" y="65107"/>
                  <a:pt x="407254" y="68138"/>
                </a:cubicBezTo>
                <a:cubicBezTo>
                  <a:pt x="425439" y="89356"/>
                  <a:pt x="441606" y="112593"/>
                  <a:pt x="456760" y="135831"/>
                </a:cubicBezTo>
                <a:cubicBezTo>
                  <a:pt x="459791" y="139871"/>
                  <a:pt x="451709" y="150985"/>
                  <a:pt x="449689" y="159067"/>
                </a:cubicBezTo>
                <a:cubicBezTo>
                  <a:pt x="443626" y="156036"/>
                  <a:pt x="434533" y="154016"/>
                  <a:pt x="431501" y="148965"/>
                </a:cubicBezTo>
                <a:cubicBezTo>
                  <a:pt x="414328" y="125726"/>
                  <a:pt x="399172" y="100468"/>
                  <a:pt x="376944" y="66118"/>
                </a:cubicBezTo>
                <a:close/>
                <a:moveTo>
                  <a:pt x="147602" y="7519"/>
                </a:moveTo>
                <a:cubicBezTo>
                  <a:pt x="169829" y="20653"/>
                  <a:pt x="170838" y="32777"/>
                  <a:pt x="158716" y="42880"/>
                </a:cubicBezTo>
                <a:cubicBezTo>
                  <a:pt x="137497" y="59047"/>
                  <a:pt x="115270" y="74201"/>
                  <a:pt x="93045" y="88345"/>
                </a:cubicBezTo>
                <a:cubicBezTo>
                  <a:pt x="87991" y="91376"/>
                  <a:pt x="78900" y="88345"/>
                  <a:pt x="71827" y="88345"/>
                </a:cubicBezTo>
                <a:cubicBezTo>
                  <a:pt x="71827" y="80263"/>
                  <a:pt x="68795" y="67129"/>
                  <a:pt x="72838" y="64098"/>
                </a:cubicBezTo>
                <a:cubicBezTo>
                  <a:pt x="97085" y="43891"/>
                  <a:pt x="123355" y="25706"/>
                  <a:pt x="147602" y="7519"/>
                </a:cubicBezTo>
                <a:close/>
                <a:moveTo>
                  <a:pt x="274396" y="70"/>
                </a:moveTo>
                <a:cubicBezTo>
                  <a:pt x="290561" y="701"/>
                  <a:pt x="305716" y="5500"/>
                  <a:pt x="320366" y="11561"/>
                </a:cubicBezTo>
                <a:cubicBezTo>
                  <a:pt x="326426" y="14593"/>
                  <a:pt x="330469" y="24695"/>
                  <a:pt x="334509" y="31769"/>
                </a:cubicBezTo>
                <a:cubicBezTo>
                  <a:pt x="327437" y="34800"/>
                  <a:pt x="319355" y="40862"/>
                  <a:pt x="313293" y="40862"/>
                </a:cubicBezTo>
                <a:cubicBezTo>
                  <a:pt x="290056" y="37831"/>
                  <a:pt x="267829" y="33789"/>
                  <a:pt x="245602" y="28737"/>
                </a:cubicBezTo>
                <a:cubicBezTo>
                  <a:pt x="237520" y="25706"/>
                  <a:pt x="230446" y="17624"/>
                  <a:pt x="222364" y="13584"/>
                </a:cubicBezTo>
                <a:cubicBezTo>
                  <a:pt x="241055" y="2975"/>
                  <a:pt x="258231" y="-562"/>
                  <a:pt x="274396" y="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4"/>
          <p:cNvSpPr/>
          <p:nvPr/>
        </p:nvSpPr>
        <p:spPr>
          <a:xfrm rot="10800000" flipH="1">
            <a:off x="10297769" y="6324989"/>
            <a:ext cx="482531" cy="483946"/>
          </a:xfrm>
          <a:custGeom>
            <a:avLst/>
            <a:gdLst/>
            <a:ahLst/>
            <a:cxnLst/>
            <a:rect l="l" t="t" r="r" b="b"/>
            <a:pathLst>
              <a:path w="482531" h="483946" extrusionOk="0">
                <a:moveTo>
                  <a:pt x="165133" y="432421"/>
                </a:moveTo>
                <a:cubicBezTo>
                  <a:pt x="189381" y="435450"/>
                  <a:pt x="213628" y="441512"/>
                  <a:pt x="237875" y="447574"/>
                </a:cubicBezTo>
                <a:cubicBezTo>
                  <a:pt x="246969" y="449594"/>
                  <a:pt x="253031" y="459699"/>
                  <a:pt x="261114" y="465759"/>
                </a:cubicBezTo>
                <a:cubicBezTo>
                  <a:pt x="253031" y="470813"/>
                  <a:pt x="244949" y="476875"/>
                  <a:pt x="235855" y="480915"/>
                </a:cubicBezTo>
                <a:cubicBezTo>
                  <a:pt x="231813" y="482935"/>
                  <a:pt x="226762" y="480915"/>
                  <a:pt x="221710" y="480915"/>
                </a:cubicBezTo>
                <a:cubicBezTo>
                  <a:pt x="221710" y="481926"/>
                  <a:pt x="221710" y="482935"/>
                  <a:pt x="220699" y="483946"/>
                </a:cubicBezTo>
                <a:cubicBezTo>
                  <a:pt x="198472" y="477884"/>
                  <a:pt x="176247" y="471821"/>
                  <a:pt x="154020" y="463739"/>
                </a:cubicBezTo>
                <a:cubicBezTo>
                  <a:pt x="147957" y="461719"/>
                  <a:pt x="145937" y="449594"/>
                  <a:pt x="141895" y="442523"/>
                </a:cubicBezTo>
                <a:cubicBezTo>
                  <a:pt x="149977" y="438481"/>
                  <a:pt x="158060" y="431410"/>
                  <a:pt x="165133" y="432421"/>
                </a:cubicBezTo>
                <a:close/>
                <a:moveTo>
                  <a:pt x="406600" y="377861"/>
                </a:moveTo>
                <a:cubicBezTo>
                  <a:pt x="408622" y="381903"/>
                  <a:pt x="412662" y="384934"/>
                  <a:pt x="415693" y="387964"/>
                </a:cubicBezTo>
                <a:cubicBezTo>
                  <a:pt x="413673" y="396048"/>
                  <a:pt x="415693" y="409182"/>
                  <a:pt x="410642" y="413222"/>
                </a:cubicBezTo>
                <a:cubicBezTo>
                  <a:pt x="387404" y="431409"/>
                  <a:pt x="363156" y="447574"/>
                  <a:pt x="337898" y="462728"/>
                </a:cubicBezTo>
                <a:cubicBezTo>
                  <a:pt x="333858" y="464750"/>
                  <a:pt x="321733" y="461719"/>
                  <a:pt x="318702" y="456667"/>
                </a:cubicBezTo>
                <a:cubicBezTo>
                  <a:pt x="315670" y="452625"/>
                  <a:pt x="315670" y="439491"/>
                  <a:pt x="319713" y="436460"/>
                </a:cubicBezTo>
                <a:cubicBezTo>
                  <a:pt x="348000" y="416253"/>
                  <a:pt x="377301" y="397057"/>
                  <a:pt x="406600" y="377861"/>
                </a:cubicBezTo>
                <a:close/>
                <a:moveTo>
                  <a:pt x="29747" y="304108"/>
                </a:moveTo>
                <a:cubicBezTo>
                  <a:pt x="41870" y="312190"/>
                  <a:pt x="48943" y="315222"/>
                  <a:pt x="52983" y="321284"/>
                </a:cubicBezTo>
                <a:cubicBezTo>
                  <a:pt x="68139" y="342500"/>
                  <a:pt x="83293" y="364727"/>
                  <a:pt x="96429" y="387966"/>
                </a:cubicBezTo>
                <a:cubicBezTo>
                  <a:pt x="99460" y="394028"/>
                  <a:pt x="98449" y="408171"/>
                  <a:pt x="94409" y="411202"/>
                </a:cubicBezTo>
                <a:cubicBezTo>
                  <a:pt x="89355" y="415244"/>
                  <a:pt x="74202" y="414233"/>
                  <a:pt x="70159" y="409182"/>
                </a:cubicBezTo>
                <a:cubicBezTo>
                  <a:pt x="51974" y="385946"/>
                  <a:pt x="35810" y="360687"/>
                  <a:pt x="21665" y="335429"/>
                </a:cubicBezTo>
                <a:cubicBezTo>
                  <a:pt x="18634" y="329366"/>
                  <a:pt x="26716" y="317242"/>
                  <a:pt x="29747" y="304108"/>
                </a:cubicBezTo>
                <a:close/>
                <a:moveTo>
                  <a:pt x="468230" y="225302"/>
                </a:moveTo>
                <a:cubicBezTo>
                  <a:pt x="473282" y="231364"/>
                  <a:pt x="482375" y="238436"/>
                  <a:pt x="482375" y="244498"/>
                </a:cubicBezTo>
                <a:cubicBezTo>
                  <a:pt x="483386" y="280870"/>
                  <a:pt x="480355" y="315222"/>
                  <a:pt x="447014" y="353614"/>
                </a:cubicBezTo>
                <a:cubicBezTo>
                  <a:pt x="440952" y="336438"/>
                  <a:pt x="433881" y="327345"/>
                  <a:pt x="434890" y="319262"/>
                </a:cubicBezTo>
                <a:cubicBezTo>
                  <a:pt x="438932" y="292995"/>
                  <a:pt x="443983" y="267736"/>
                  <a:pt x="451054" y="242478"/>
                </a:cubicBezTo>
                <a:cubicBezTo>
                  <a:pt x="453077" y="235405"/>
                  <a:pt x="462168" y="231364"/>
                  <a:pt x="468230" y="225302"/>
                </a:cubicBezTo>
                <a:close/>
                <a:moveTo>
                  <a:pt x="41872" y="140435"/>
                </a:moveTo>
                <a:cubicBezTo>
                  <a:pt x="45914" y="148517"/>
                  <a:pt x="52985" y="156600"/>
                  <a:pt x="51974" y="163673"/>
                </a:cubicBezTo>
                <a:cubicBezTo>
                  <a:pt x="48943" y="187921"/>
                  <a:pt x="43892" y="213179"/>
                  <a:pt x="36821" y="237427"/>
                </a:cubicBezTo>
                <a:cubicBezTo>
                  <a:pt x="34800" y="245509"/>
                  <a:pt x="23687" y="251572"/>
                  <a:pt x="17625" y="258643"/>
                </a:cubicBezTo>
                <a:cubicBezTo>
                  <a:pt x="11562" y="250561"/>
                  <a:pt x="5500" y="242478"/>
                  <a:pt x="449" y="233384"/>
                </a:cubicBezTo>
                <a:cubicBezTo>
                  <a:pt x="-562" y="229344"/>
                  <a:pt x="449" y="224293"/>
                  <a:pt x="449" y="212168"/>
                </a:cubicBezTo>
                <a:cubicBezTo>
                  <a:pt x="5500" y="196003"/>
                  <a:pt x="10551" y="172765"/>
                  <a:pt x="19645" y="151549"/>
                </a:cubicBezTo>
                <a:cubicBezTo>
                  <a:pt x="21665" y="145486"/>
                  <a:pt x="33789" y="143466"/>
                  <a:pt x="41872" y="140435"/>
                </a:cubicBezTo>
                <a:close/>
                <a:moveTo>
                  <a:pt x="245958" y="108103"/>
                </a:moveTo>
                <a:cubicBezTo>
                  <a:pt x="319713" y="109114"/>
                  <a:pt x="377301" y="166702"/>
                  <a:pt x="378312" y="239446"/>
                </a:cubicBezTo>
                <a:cubicBezTo>
                  <a:pt x="378312" y="313199"/>
                  <a:pt x="318702" y="374830"/>
                  <a:pt x="244949" y="375841"/>
                </a:cubicBezTo>
                <a:cubicBezTo>
                  <a:pt x="170185" y="375841"/>
                  <a:pt x="110574" y="317242"/>
                  <a:pt x="111585" y="240455"/>
                </a:cubicBezTo>
                <a:cubicBezTo>
                  <a:pt x="111585" y="163671"/>
                  <a:pt x="169173" y="107094"/>
                  <a:pt x="245958" y="108103"/>
                </a:cubicBezTo>
                <a:close/>
                <a:moveTo>
                  <a:pt x="392457" y="63651"/>
                </a:moveTo>
                <a:cubicBezTo>
                  <a:pt x="454085" y="98003"/>
                  <a:pt x="476313" y="145486"/>
                  <a:pt x="444994" y="175796"/>
                </a:cubicBezTo>
                <a:cubicBezTo>
                  <a:pt x="425798" y="147509"/>
                  <a:pt x="404579" y="120228"/>
                  <a:pt x="387405" y="91941"/>
                </a:cubicBezTo>
                <a:cubicBezTo>
                  <a:pt x="383363" y="85878"/>
                  <a:pt x="390435" y="73754"/>
                  <a:pt x="392457" y="63651"/>
                </a:cubicBezTo>
                <a:close/>
                <a:moveTo>
                  <a:pt x="159592" y="16842"/>
                </a:moveTo>
                <a:cubicBezTo>
                  <a:pt x="168733" y="17931"/>
                  <a:pt x="173469" y="28539"/>
                  <a:pt x="174227" y="41421"/>
                </a:cubicBezTo>
                <a:cubicBezTo>
                  <a:pt x="147957" y="59608"/>
                  <a:pt x="122699" y="79813"/>
                  <a:pt x="94409" y="96989"/>
                </a:cubicBezTo>
                <a:cubicBezTo>
                  <a:pt x="89358" y="100020"/>
                  <a:pt x="77235" y="96989"/>
                  <a:pt x="70162" y="91938"/>
                </a:cubicBezTo>
                <a:cubicBezTo>
                  <a:pt x="67131" y="89917"/>
                  <a:pt x="68142" y="74762"/>
                  <a:pt x="72182" y="71730"/>
                </a:cubicBezTo>
                <a:cubicBezTo>
                  <a:pt x="97440" y="52534"/>
                  <a:pt x="121690" y="34350"/>
                  <a:pt x="148968" y="19194"/>
                </a:cubicBezTo>
                <a:cubicBezTo>
                  <a:pt x="153010" y="17173"/>
                  <a:pt x="156546" y="16479"/>
                  <a:pt x="159592" y="16842"/>
                </a:cubicBezTo>
                <a:close/>
                <a:moveTo>
                  <a:pt x="243937" y="0"/>
                </a:moveTo>
                <a:cubicBezTo>
                  <a:pt x="279298" y="2020"/>
                  <a:pt x="317691" y="3031"/>
                  <a:pt x="353054" y="36372"/>
                </a:cubicBezTo>
                <a:cubicBezTo>
                  <a:pt x="338909" y="43444"/>
                  <a:pt x="330827" y="51526"/>
                  <a:pt x="323754" y="50517"/>
                </a:cubicBezTo>
                <a:cubicBezTo>
                  <a:pt x="296474" y="46475"/>
                  <a:pt x="269196" y="41424"/>
                  <a:pt x="241917" y="34350"/>
                </a:cubicBezTo>
                <a:cubicBezTo>
                  <a:pt x="235855" y="33341"/>
                  <a:pt x="226761" y="22227"/>
                  <a:pt x="227772" y="19196"/>
                </a:cubicBezTo>
                <a:cubicBezTo>
                  <a:pt x="229792" y="11114"/>
                  <a:pt x="237875" y="0"/>
                  <a:pt x="24393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4"/>
          <p:cNvSpPr/>
          <p:nvPr/>
        </p:nvSpPr>
        <p:spPr>
          <a:xfrm rot="10800000" flipH="1">
            <a:off x="9011136" y="6323648"/>
            <a:ext cx="482076" cy="486627"/>
          </a:xfrm>
          <a:custGeom>
            <a:avLst/>
            <a:gdLst/>
            <a:ahLst/>
            <a:cxnLst/>
            <a:rect l="l" t="t" r="r" b="b"/>
            <a:pathLst>
              <a:path w="482076" h="486627" extrusionOk="0">
                <a:moveTo>
                  <a:pt x="165780" y="438483"/>
                </a:moveTo>
                <a:cubicBezTo>
                  <a:pt x="190027" y="441514"/>
                  <a:pt x="215286" y="447577"/>
                  <a:pt x="238524" y="453639"/>
                </a:cubicBezTo>
                <a:cubicBezTo>
                  <a:pt x="245596" y="455659"/>
                  <a:pt x="249638" y="464752"/>
                  <a:pt x="255700" y="470815"/>
                </a:cubicBezTo>
                <a:cubicBezTo>
                  <a:pt x="248627" y="475866"/>
                  <a:pt x="242564" y="481928"/>
                  <a:pt x="235493" y="484959"/>
                </a:cubicBezTo>
                <a:cubicBezTo>
                  <a:pt x="229431" y="487988"/>
                  <a:pt x="222359" y="485968"/>
                  <a:pt x="206194" y="485968"/>
                </a:cubicBezTo>
                <a:cubicBezTo>
                  <a:pt x="196090" y="482937"/>
                  <a:pt x="175882" y="479906"/>
                  <a:pt x="156686" y="472835"/>
                </a:cubicBezTo>
                <a:cubicBezTo>
                  <a:pt x="148604" y="469804"/>
                  <a:pt x="144564" y="457679"/>
                  <a:pt x="138501" y="449597"/>
                </a:cubicBezTo>
                <a:cubicBezTo>
                  <a:pt x="147595" y="445556"/>
                  <a:pt x="156686" y="437474"/>
                  <a:pt x="165780" y="438483"/>
                </a:cubicBezTo>
                <a:close/>
                <a:moveTo>
                  <a:pt x="403333" y="388092"/>
                </a:moveTo>
                <a:cubicBezTo>
                  <a:pt x="408511" y="390492"/>
                  <a:pt x="412805" y="396049"/>
                  <a:pt x="416341" y="404131"/>
                </a:cubicBezTo>
                <a:cubicBezTo>
                  <a:pt x="398154" y="436463"/>
                  <a:pt x="366833" y="453637"/>
                  <a:pt x="333495" y="467782"/>
                </a:cubicBezTo>
                <a:cubicBezTo>
                  <a:pt x="317328" y="474855"/>
                  <a:pt x="311267" y="463742"/>
                  <a:pt x="307225" y="447577"/>
                </a:cubicBezTo>
                <a:cubicBezTo>
                  <a:pt x="332484" y="428379"/>
                  <a:pt x="358751" y="409185"/>
                  <a:pt x="385020" y="390997"/>
                </a:cubicBezTo>
                <a:cubicBezTo>
                  <a:pt x="392093" y="386451"/>
                  <a:pt x="398155" y="385693"/>
                  <a:pt x="403333" y="388092"/>
                </a:cubicBezTo>
                <a:close/>
                <a:moveTo>
                  <a:pt x="34438" y="309161"/>
                </a:moveTo>
                <a:cubicBezTo>
                  <a:pt x="56665" y="340482"/>
                  <a:pt x="76870" y="367760"/>
                  <a:pt x="95058" y="396050"/>
                </a:cubicBezTo>
                <a:cubicBezTo>
                  <a:pt x="98089" y="400090"/>
                  <a:pt x="94047" y="411203"/>
                  <a:pt x="90006" y="416255"/>
                </a:cubicBezTo>
                <a:cubicBezTo>
                  <a:pt x="87984" y="419286"/>
                  <a:pt x="76870" y="420297"/>
                  <a:pt x="73841" y="417266"/>
                </a:cubicBezTo>
                <a:cubicBezTo>
                  <a:pt x="46561" y="396050"/>
                  <a:pt x="27365" y="366749"/>
                  <a:pt x="18273" y="333408"/>
                </a:cubicBezTo>
                <a:cubicBezTo>
                  <a:pt x="16251" y="328357"/>
                  <a:pt x="26356" y="320275"/>
                  <a:pt x="34438" y="309161"/>
                </a:cubicBezTo>
                <a:close/>
                <a:moveTo>
                  <a:pt x="466856" y="229346"/>
                </a:moveTo>
                <a:cubicBezTo>
                  <a:pt x="471908" y="236417"/>
                  <a:pt x="483021" y="243491"/>
                  <a:pt x="482012" y="249553"/>
                </a:cubicBezTo>
                <a:cubicBezTo>
                  <a:pt x="475950" y="283903"/>
                  <a:pt x="478981" y="322295"/>
                  <a:pt x="441598" y="356647"/>
                </a:cubicBezTo>
                <a:cubicBezTo>
                  <a:pt x="436547" y="340482"/>
                  <a:pt x="430484" y="331389"/>
                  <a:pt x="431495" y="322295"/>
                </a:cubicBezTo>
                <a:cubicBezTo>
                  <a:pt x="434526" y="298048"/>
                  <a:pt x="438569" y="273801"/>
                  <a:pt x="445640" y="249553"/>
                </a:cubicBezTo>
                <a:cubicBezTo>
                  <a:pt x="447660" y="241469"/>
                  <a:pt x="459785" y="236417"/>
                  <a:pt x="466856" y="229346"/>
                </a:cubicBezTo>
                <a:close/>
                <a:moveTo>
                  <a:pt x="37469" y="145488"/>
                </a:moveTo>
                <a:cubicBezTo>
                  <a:pt x="41509" y="145488"/>
                  <a:pt x="48583" y="154582"/>
                  <a:pt x="48583" y="158622"/>
                </a:cubicBezTo>
                <a:cubicBezTo>
                  <a:pt x="39489" y="193985"/>
                  <a:pt x="40500" y="231366"/>
                  <a:pt x="24335" y="263696"/>
                </a:cubicBezTo>
                <a:cubicBezTo>
                  <a:pt x="19282" y="264707"/>
                  <a:pt x="15242" y="264707"/>
                  <a:pt x="11200" y="263696"/>
                </a:cubicBezTo>
                <a:cubicBezTo>
                  <a:pt x="7159" y="257635"/>
                  <a:pt x="-923" y="250562"/>
                  <a:pt x="86" y="245511"/>
                </a:cubicBezTo>
                <a:cubicBezTo>
                  <a:pt x="5137" y="215201"/>
                  <a:pt x="11200" y="184891"/>
                  <a:pt x="18273" y="154582"/>
                </a:cubicBezTo>
                <a:cubicBezTo>
                  <a:pt x="19282" y="150539"/>
                  <a:pt x="30396" y="145488"/>
                  <a:pt x="37469" y="145488"/>
                </a:cubicBezTo>
                <a:close/>
                <a:moveTo>
                  <a:pt x="243575" y="112147"/>
                </a:moveTo>
                <a:cubicBezTo>
                  <a:pt x="316319" y="116189"/>
                  <a:pt x="371887" y="169735"/>
                  <a:pt x="372898" y="244500"/>
                </a:cubicBezTo>
                <a:cubicBezTo>
                  <a:pt x="372898" y="321284"/>
                  <a:pt x="317330" y="379883"/>
                  <a:pt x="241555" y="380895"/>
                </a:cubicBezTo>
                <a:cubicBezTo>
                  <a:pt x="168810" y="381906"/>
                  <a:pt x="108191" y="319264"/>
                  <a:pt x="107182" y="245511"/>
                </a:cubicBezTo>
                <a:cubicBezTo>
                  <a:pt x="106170" y="186911"/>
                  <a:pt x="160728" y="109116"/>
                  <a:pt x="243575" y="112147"/>
                </a:cubicBezTo>
                <a:close/>
                <a:moveTo>
                  <a:pt x="392092" y="64662"/>
                </a:moveTo>
                <a:cubicBezTo>
                  <a:pt x="431495" y="89920"/>
                  <a:pt x="448671" y="123261"/>
                  <a:pt x="461805" y="157611"/>
                </a:cubicBezTo>
                <a:cubicBezTo>
                  <a:pt x="463827" y="162665"/>
                  <a:pt x="453723" y="171756"/>
                  <a:pt x="445640" y="185901"/>
                </a:cubicBezTo>
                <a:cubicBezTo>
                  <a:pt x="421393" y="151551"/>
                  <a:pt x="400177" y="122250"/>
                  <a:pt x="380979" y="90932"/>
                </a:cubicBezTo>
                <a:cubicBezTo>
                  <a:pt x="378959" y="87900"/>
                  <a:pt x="387041" y="76787"/>
                  <a:pt x="392092" y="64662"/>
                </a:cubicBezTo>
                <a:close/>
                <a:moveTo>
                  <a:pt x="149617" y="17176"/>
                </a:moveTo>
                <a:cubicBezTo>
                  <a:pt x="158709" y="24247"/>
                  <a:pt x="166791" y="26270"/>
                  <a:pt x="167802" y="31321"/>
                </a:cubicBezTo>
                <a:cubicBezTo>
                  <a:pt x="169822" y="37383"/>
                  <a:pt x="169822" y="49506"/>
                  <a:pt x="165782" y="51526"/>
                </a:cubicBezTo>
                <a:cubicBezTo>
                  <a:pt x="140524" y="69713"/>
                  <a:pt x="115265" y="86889"/>
                  <a:pt x="88998" y="103054"/>
                </a:cubicBezTo>
                <a:cubicBezTo>
                  <a:pt x="84955" y="105074"/>
                  <a:pt x="74853" y="103054"/>
                  <a:pt x="72830" y="100023"/>
                </a:cubicBezTo>
                <a:cubicBezTo>
                  <a:pt x="69799" y="93961"/>
                  <a:pt x="66770" y="81836"/>
                  <a:pt x="69799" y="79816"/>
                </a:cubicBezTo>
                <a:cubicBezTo>
                  <a:pt x="95058" y="57588"/>
                  <a:pt x="122339" y="38392"/>
                  <a:pt x="149617" y="17176"/>
                </a:cubicBezTo>
                <a:close/>
                <a:moveTo>
                  <a:pt x="246606" y="0"/>
                </a:moveTo>
                <a:cubicBezTo>
                  <a:pt x="277925" y="9094"/>
                  <a:pt x="304194" y="14145"/>
                  <a:pt x="328442" y="23239"/>
                </a:cubicBezTo>
                <a:cubicBezTo>
                  <a:pt x="334504" y="25259"/>
                  <a:pt x="336524" y="37383"/>
                  <a:pt x="339555" y="45466"/>
                </a:cubicBezTo>
                <a:cubicBezTo>
                  <a:pt x="331473" y="49506"/>
                  <a:pt x="323390" y="56578"/>
                  <a:pt x="316319" y="55569"/>
                </a:cubicBezTo>
                <a:cubicBezTo>
                  <a:pt x="293081" y="52537"/>
                  <a:pt x="270854" y="46475"/>
                  <a:pt x="247615" y="42435"/>
                </a:cubicBezTo>
                <a:cubicBezTo>
                  <a:pt x="234482" y="40413"/>
                  <a:pt x="219328" y="37383"/>
                  <a:pt x="223368" y="21216"/>
                </a:cubicBezTo>
                <a:cubicBezTo>
                  <a:pt x="225388" y="12125"/>
                  <a:pt x="239533" y="6062"/>
                  <a:pt x="24660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4"/>
          <p:cNvSpPr/>
          <p:nvPr/>
        </p:nvSpPr>
        <p:spPr>
          <a:xfrm rot="10800000" flipH="1">
            <a:off x="9653994" y="6324271"/>
            <a:ext cx="482992" cy="485381"/>
          </a:xfrm>
          <a:custGeom>
            <a:avLst/>
            <a:gdLst/>
            <a:ahLst/>
            <a:cxnLst/>
            <a:rect l="l" t="t" r="r" b="b"/>
            <a:pathLst>
              <a:path w="482992" h="485381" extrusionOk="0">
                <a:moveTo>
                  <a:pt x="167601" y="438482"/>
                </a:moveTo>
                <a:cubicBezTo>
                  <a:pt x="191848" y="441511"/>
                  <a:pt x="216098" y="447574"/>
                  <a:pt x="240345" y="452625"/>
                </a:cubicBezTo>
                <a:cubicBezTo>
                  <a:pt x="249439" y="454647"/>
                  <a:pt x="249439" y="454647"/>
                  <a:pt x="254490" y="481926"/>
                </a:cubicBezTo>
                <a:cubicBezTo>
                  <a:pt x="218118" y="490009"/>
                  <a:pt x="185788" y="482935"/>
                  <a:pt x="156488" y="470812"/>
                </a:cubicBezTo>
                <a:cubicBezTo>
                  <a:pt x="149416" y="467781"/>
                  <a:pt x="147396" y="454647"/>
                  <a:pt x="143354" y="446565"/>
                </a:cubicBezTo>
                <a:cubicBezTo>
                  <a:pt x="151436" y="443534"/>
                  <a:pt x="159519" y="437471"/>
                  <a:pt x="167601" y="438482"/>
                </a:cubicBezTo>
                <a:close/>
                <a:moveTo>
                  <a:pt x="397702" y="389482"/>
                </a:moveTo>
                <a:cubicBezTo>
                  <a:pt x="401491" y="389734"/>
                  <a:pt x="405532" y="390492"/>
                  <a:pt x="409068" y="390997"/>
                </a:cubicBezTo>
                <a:cubicBezTo>
                  <a:pt x="413110" y="392008"/>
                  <a:pt x="414119" y="398070"/>
                  <a:pt x="416141" y="402110"/>
                </a:cubicBezTo>
                <a:cubicBezTo>
                  <a:pt x="414119" y="407161"/>
                  <a:pt x="413110" y="412213"/>
                  <a:pt x="410079" y="415244"/>
                </a:cubicBezTo>
                <a:cubicBezTo>
                  <a:pt x="385831" y="432420"/>
                  <a:pt x="362593" y="449596"/>
                  <a:pt x="337335" y="464749"/>
                </a:cubicBezTo>
                <a:cubicBezTo>
                  <a:pt x="332283" y="467781"/>
                  <a:pt x="321170" y="460709"/>
                  <a:pt x="313087" y="458689"/>
                </a:cubicBezTo>
                <a:cubicBezTo>
                  <a:pt x="316118" y="450607"/>
                  <a:pt x="316118" y="439491"/>
                  <a:pt x="322181" y="435451"/>
                </a:cubicBezTo>
                <a:cubicBezTo>
                  <a:pt x="343397" y="419286"/>
                  <a:pt x="365624" y="405141"/>
                  <a:pt x="387852" y="390997"/>
                </a:cubicBezTo>
                <a:cubicBezTo>
                  <a:pt x="390377" y="389481"/>
                  <a:pt x="393913" y="389229"/>
                  <a:pt x="397702" y="389482"/>
                </a:cubicBezTo>
                <a:close/>
                <a:moveTo>
                  <a:pt x="39289" y="315221"/>
                </a:moveTo>
                <a:cubicBezTo>
                  <a:pt x="41309" y="317241"/>
                  <a:pt x="47372" y="320273"/>
                  <a:pt x="50403" y="325324"/>
                </a:cubicBezTo>
                <a:cubicBezTo>
                  <a:pt x="65557" y="346540"/>
                  <a:pt x="81722" y="368767"/>
                  <a:pt x="94857" y="390995"/>
                </a:cubicBezTo>
                <a:cubicBezTo>
                  <a:pt x="97889" y="397057"/>
                  <a:pt x="93846" y="407159"/>
                  <a:pt x="93846" y="416253"/>
                </a:cubicBezTo>
                <a:cubicBezTo>
                  <a:pt x="85764" y="415244"/>
                  <a:pt x="73639" y="417264"/>
                  <a:pt x="69599" y="412213"/>
                </a:cubicBezTo>
                <a:cubicBezTo>
                  <a:pt x="52423" y="389986"/>
                  <a:pt x="35247" y="367758"/>
                  <a:pt x="22113" y="343511"/>
                </a:cubicBezTo>
                <a:cubicBezTo>
                  <a:pt x="14031" y="329366"/>
                  <a:pt x="24133" y="314210"/>
                  <a:pt x="39289" y="315221"/>
                </a:cubicBezTo>
                <a:close/>
                <a:moveTo>
                  <a:pt x="466657" y="229346"/>
                </a:moveTo>
                <a:cubicBezTo>
                  <a:pt x="470697" y="228334"/>
                  <a:pt x="477771" y="235406"/>
                  <a:pt x="479791" y="239448"/>
                </a:cubicBezTo>
                <a:cubicBezTo>
                  <a:pt x="490905" y="268747"/>
                  <a:pt x="471708" y="328357"/>
                  <a:pt x="443419" y="348562"/>
                </a:cubicBezTo>
                <a:cubicBezTo>
                  <a:pt x="438367" y="343511"/>
                  <a:pt x="435336" y="340480"/>
                  <a:pt x="435336" y="338459"/>
                </a:cubicBezTo>
                <a:cubicBezTo>
                  <a:pt x="439378" y="306130"/>
                  <a:pt x="443419" y="273800"/>
                  <a:pt x="449481" y="241468"/>
                </a:cubicBezTo>
                <a:cubicBezTo>
                  <a:pt x="450492" y="236417"/>
                  <a:pt x="459584" y="230355"/>
                  <a:pt x="466657" y="229346"/>
                </a:cubicBezTo>
                <a:close/>
                <a:moveTo>
                  <a:pt x="39289" y="144477"/>
                </a:moveTo>
                <a:cubicBezTo>
                  <a:pt x="43331" y="152559"/>
                  <a:pt x="50402" y="160642"/>
                  <a:pt x="49393" y="167715"/>
                </a:cubicBezTo>
                <a:cubicBezTo>
                  <a:pt x="46362" y="192974"/>
                  <a:pt x="42320" y="217221"/>
                  <a:pt x="35249" y="241469"/>
                </a:cubicBezTo>
                <a:cubicBezTo>
                  <a:pt x="33226" y="249551"/>
                  <a:pt x="22113" y="255614"/>
                  <a:pt x="15041" y="262685"/>
                </a:cubicBezTo>
                <a:cubicBezTo>
                  <a:pt x="9990" y="255614"/>
                  <a:pt x="4939" y="248542"/>
                  <a:pt x="897" y="241469"/>
                </a:cubicBezTo>
                <a:cubicBezTo>
                  <a:pt x="-1123" y="236417"/>
                  <a:pt x="897" y="230355"/>
                  <a:pt x="897" y="215199"/>
                </a:cubicBezTo>
                <a:cubicBezTo>
                  <a:pt x="4939" y="202065"/>
                  <a:pt x="9990" y="178829"/>
                  <a:pt x="18073" y="157611"/>
                </a:cubicBezTo>
                <a:cubicBezTo>
                  <a:pt x="20093" y="151551"/>
                  <a:pt x="32217" y="148519"/>
                  <a:pt x="39289" y="144477"/>
                </a:cubicBezTo>
                <a:close/>
                <a:moveTo>
                  <a:pt x="240343" y="112146"/>
                </a:moveTo>
                <a:cubicBezTo>
                  <a:pt x="315107" y="111135"/>
                  <a:pt x="377749" y="169734"/>
                  <a:pt x="376738" y="244498"/>
                </a:cubicBezTo>
                <a:cubicBezTo>
                  <a:pt x="375727" y="328356"/>
                  <a:pt x="303993" y="379882"/>
                  <a:pt x="241354" y="379882"/>
                </a:cubicBezTo>
                <a:cubicBezTo>
                  <a:pt x="170630" y="379882"/>
                  <a:pt x="110011" y="320274"/>
                  <a:pt x="107990" y="248540"/>
                </a:cubicBezTo>
                <a:cubicBezTo>
                  <a:pt x="106979" y="173776"/>
                  <a:pt x="165579" y="113157"/>
                  <a:pt x="240343" y="112146"/>
                </a:cubicBezTo>
                <a:close/>
                <a:moveTo>
                  <a:pt x="403007" y="71733"/>
                </a:moveTo>
                <a:cubicBezTo>
                  <a:pt x="425234" y="76784"/>
                  <a:pt x="466658" y="144475"/>
                  <a:pt x="461606" y="165693"/>
                </a:cubicBezTo>
                <a:cubicBezTo>
                  <a:pt x="460595" y="170744"/>
                  <a:pt x="453524" y="173776"/>
                  <a:pt x="445439" y="180847"/>
                </a:cubicBezTo>
                <a:cubicBezTo>
                  <a:pt x="424223" y="150537"/>
                  <a:pt x="403007" y="122250"/>
                  <a:pt x="383811" y="92949"/>
                </a:cubicBezTo>
                <a:cubicBezTo>
                  <a:pt x="381789" y="89918"/>
                  <a:pt x="383811" y="80824"/>
                  <a:pt x="386842" y="76784"/>
                </a:cubicBezTo>
                <a:cubicBezTo>
                  <a:pt x="389873" y="72742"/>
                  <a:pt x="397956" y="70722"/>
                  <a:pt x="403007" y="71733"/>
                </a:cubicBezTo>
                <a:close/>
                <a:moveTo>
                  <a:pt x="152445" y="22228"/>
                </a:moveTo>
                <a:cubicBezTo>
                  <a:pt x="154467" y="21219"/>
                  <a:pt x="164570" y="34352"/>
                  <a:pt x="171641" y="41424"/>
                </a:cubicBezTo>
                <a:cubicBezTo>
                  <a:pt x="143353" y="63651"/>
                  <a:pt x="114053" y="84869"/>
                  <a:pt x="77681" y="112148"/>
                </a:cubicBezTo>
                <a:cubicBezTo>
                  <a:pt x="73641" y="96992"/>
                  <a:pt x="67578" y="81838"/>
                  <a:pt x="69599" y="79816"/>
                </a:cubicBezTo>
                <a:cubicBezTo>
                  <a:pt x="95868" y="59611"/>
                  <a:pt x="124157" y="40415"/>
                  <a:pt x="152445" y="22228"/>
                </a:cubicBezTo>
                <a:close/>
                <a:moveTo>
                  <a:pt x="251456" y="0"/>
                </a:moveTo>
                <a:cubicBezTo>
                  <a:pt x="281766" y="9094"/>
                  <a:pt x="306013" y="14145"/>
                  <a:pt x="329252" y="23239"/>
                </a:cubicBezTo>
                <a:cubicBezTo>
                  <a:pt x="335314" y="25259"/>
                  <a:pt x="337334" y="37383"/>
                  <a:pt x="340365" y="45466"/>
                </a:cubicBezTo>
                <a:cubicBezTo>
                  <a:pt x="332283" y="48495"/>
                  <a:pt x="324200" y="55569"/>
                  <a:pt x="317129" y="54557"/>
                </a:cubicBezTo>
                <a:cubicBezTo>
                  <a:pt x="295911" y="51528"/>
                  <a:pt x="274695" y="45466"/>
                  <a:pt x="253476" y="42435"/>
                </a:cubicBezTo>
                <a:cubicBezTo>
                  <a:pt x="240343" y="40413"/>
                  <a:pt x="225189" y="39404"/>
                  <a:pt x="228220" y="23239"/>
                </a:cubicBezTo>
                <a:cubicBezTo>
                  <a:pt x="229229" y="13134"/>
                  <a:pt x="244385" y="6062"/>
                  <a:pt x="25145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4"/>
          <p:cNvSpPr/>
          <p:nvPr/>
        </p:nvSpPr>
        <p:spPr>
          <a:xfrm rot="10800000" flipH="1">
            <a:off x="11585257" y="6326765"/>
            <a:ext cx="481303" cy="480393"/>
          </a:xfrm>
          <a:custGeom>
            <a:avLst/>
            <a:gdLst/>
            <a:ahLst/>
            <a:cxnLst/>
            <a:rect l="l" t="t" r="r" b="b"/>
            <a:pathLst>
              <a:path w="481303" h="480393" extrusionOk="0">
                <a:moveTo>
                  <a:pt x="167714" y="433767"/>
                </a:moveTo>
                <a:cubicBezTo>
                  <a:pt x="191961" y="436801"/>
                  <a:pt x="217219" y="441852"/>
                  <a:pt x="240458" y="448923"/>
                </a:cubicBezTo>
                <a:cubicBezTo>
                  <a:pt x="248540" y="450943"/>
                  <a:pt x="253592" y="462059"/>
                  <a:pt x="264705" y="474182"/>
                </a:cubicBezTo>
                <a:cubicBezTo>
                  <a:pt x="220251" y="487315"/>
                  <a:pt x="188932" y="477213"/>
                  <a:pt x="157611" y="466099"/>
                </a:cubicBezTo>
                <a:cubicBezTo>
                  <a:pt x="150540" y="464079"/>
                  <a:pt x="148518" y="449934"/>
                  <a:pt x="143466" y="441852"/>
                </a:cubicBezTo>
                <a:cubicBezTo>
                  <a:pt x="151549" y="438821"/>
                  <a:pt x="159631" y="432758"/>
                  <a:pt x="167714" y="433767"/>
                </a:cubicBezTo>
                <a:close/>
                <a:moveTo>
                  <a:pt x="406910" y="385148"/>
                </a:moveTo>
                <a:cubicBezTo>
                  <a:pt x="412215" y="387800"/>
                  <a:pt x="415751" y="393357"/>
                  <a:pt x="415245" y="400429"/>
                </a:cubicBezTo>
                <a:cubicBezTo>
                  <a:pt x="414236" y="403460"/>
                  <a:pt x="413225" y="408511"/>
                  <a:pt x="410194" y="411543"/>
                </a:cubicBezTo>
                <a:cubicBezTo>
                  <a:pt x="386957" y="428719"/>
                  <a:pt x="362708" y="445895"/>
                  <a:pt x="338461" y="461048"/>
                </a:cubicBezTo>
                <a:cubicBezTo>
                  <a:pt x="333409" y="464080"/>
                  <a:pt x="322296" y="457008"/>
                  <a:pt x="314213" y="454986"/>
                </a:cubicBezTo>
                <a:cubicBezTo>
                  <a:pt x="317244" y="446904"/>
                  <a:pt x="318253" y="436801"/>
                  <a:pt x="323307" y="432759"/>
                </a:cubicBezTo>
                <a:cubicBezTo>
                  <a:pt x="343512" y="416594"/>
                  <a:pt x="365739" y="401440"/>
                  <a:pt x="387966" y="387295"/>
                </a:cubicBezTo>
                <a:cubicBezTo>
                  <a:pt x="394533" y="382749"/>
                  <a:pt x="401606" y="382496"/>
                  <a:pt x="406910" y="385148"/>
                </a:cubicBezTo>
                <a:close/>
                <a:moveTo>
                  <a:pt x="36372" y="305457"/>
                </a:moveTo>
                <a:cubicBezTo>
                  <a:pt x="58600" y="335767"/>
                  <a:pt x="78807" y="364057"/>
                  <a:pt x="98003" y="393355"/>
                </a:cubicBezTo>
                <a:cubicBezTo>
                  <a:pt x="100024" y="396387"/>
                  <a:pt x="98003" y="406489"/>
                  <a:pt x="94972" y="409520"/>
                </a:cubicBezTo>
                <a:cubicBezTo>
                  <a:pt x="91941" y="412552"/>
                  <a:pt x="83859" y="415583"/>
                  <a:pt x="78807" y="413563"/>
                </a:cubicBezTo>
                <a:cubicBezTo>
                  <a:pt x="57591" y="407500"/>
                  <a:pt x="18187" y="345869"/>
                  <a:pt x="21218" y="323642"/>
                </a:cubicBezTo>
                <a:cubicBezTo>
                  <a:pt x="22227" y="318591"/>
                  <a:pt x="28290" y="314551"/>
                  <a:pt x="36372" y="305457"/>
                </a:cubicBezTo>
                <a:close/>
                <a:moveTo>
                  <a:pt x="465761" y="225642"/>
                </a:moveTo>
                <a:cubicBezTo>
                  <a:pt x="470813" y="231704"/>
                  <a:pt x="480917" y="237767"/>
                  <a:pt x="480917" y="244838"/>
                </a:cubicBezTo>
                <a:cubicBezTo>
                  <a:pt x="482937" y="282219"/>
                  <a:pt x="477886" y="317582"/>
                  <a:pt x="445556" y="353954"/>
                </a:cubicBezTo>
                <a:cubicBezTo>
                  <a:pt x="438483" y="334758"/>
                  <a:pt x="433431" y="327685"/>
                  <a:pt x="434440" y="321622"/>
                </a:cubicBezTo>
                <a:cubicBezTo>
                  <a:pt x="437471" y="295355"/>
                  <a:pt x="441514" y="269085"/>
                  <a:pt x="447576" y="243827"/>
                </a:cubicBezTo>
                <a:cubicBezTo>
                  <a:pt x="449596" y="236756"/>
                  <a:pt x="459699" y="231704"/>
                  <a:pt x="465761" y="225642"/>
                </a:cubicBezTo>
                <a:close/>
                <a:moveTo>
                  <a:pt x="29631" y="141531"/>
                </a:moveTo>
                <a:cubicBezTo>
                  <a:pt x="32394" y="141152"/>
                  <a:pt x="35614" y="141783"/>
                  <a:pt x="39403" y="143804"/>
                </a:cubicBezTo>
                <a:cubicBezTo>
                  <a:pt x="45466" y="146835"/>
                  <a:pt x="48497" y="161991"/>
                  <a:pt x="47486" y="171082"/>
                </a:cubicBezTo>
                <a:cubicBezTo>
                  <a:pt x="45466" y="192300"/>
                  <a:pt x="41423" y="213517"/>
                  <a:pt x="35361" y="234735"/>
                </a:cubicBezTo>
                <a:cubicBezTo>
                  <a:pt x="33341" y="243826"/>
                  <a:pt x="24247" y="255951"/>
                  <a:pt x="17176" y="256960"/>
                </a:cubicBezTo>
                <a:cubicBezTo>
                  <a:pt x="0" y="258982"/>
                  <a:pt x="0" y="242817"/>
                  <a:pt x="0" y="230693"/>
                </a:cubicBezTo>
                <a:cubicBezTo>
                  <a:pt x="1011" y="226650"/>
                  <a:pt x="1011" y="223619"/>
                  <a:pt x="1011" y="214528"/>
                </a:cubicBezTo>
                <a:cubicBezTo>
                  <a:pt x="5051" y="200383"/>
                  <a:pt x="9093" y="180176"/>
                  <a:pt x="14145" y="161991"/>
                </a:cubicBezTo>
                <a:cubicBezTo>
                  <a:pt x="17176" y="152897"/>
                  <a:pt x="21343" y="142667"/>
                  <a:pt x="29631" y="141531"/>
                </a:cubicBezTo>
                <a:close/>
                <a:moveTo>
                  <a:pt x="247531" y="109456"/>
                </a:moveTo>
                <a:cubicBezTo>
                  <a:pt x="319264" y="111477"/>
                  <a:pt x="378873" y="172096"/>
                  <a:pt x="377864" y="243829"/>
                </a:cubicBezTo>
                <a:cubicBezTo>
                  <a:pt x="376853" y="314551"/>
                  <a:pt x="310171" y="379212"/>
                  <a:pt x="239449" y="376181"/>
                </a:cubicBezTo>
                <a:cubicBezTo>
                  <a:pt x="166705" y="373150"/>
                  <a:pt x="107094" y="308491"/>
                  <a:pt x="109117" y="235746"/>
                </a:cubicBezTo>
                <a:cubicBezTo>
                  <a:pt x="112148" y="165025"/>
                  <a:pt x="174787" y="107434"/>
                  <a:pt x="247531" y="109456"/>
                </a:cubicBezTo>
                <a:close/>
                <a:moveTo>
                  <a:pt x="389986" y="58937"/>
                </a:moveTo>
                <a:cubicBezTo>
                  <a:pt x="430401" y="83184"/>
                  <a:pt x="447574" y="113494"/>
                  <a:pt x="460710" y="144815"/>
                </a:cubicBezTo>
                <a:cubicBezTo>
                  <a:pt x="463739" y="150877"/>
                  <a:pt x="457679" y="160980"/>
                  <a:pt x="456668" y="169062"/>
                </a:cubicBezTo>
                <a:cubicBezTo>
                  <a:pt x="448585" y="167042"/>
                  <a:pt x="437472" y="168053"/>
                  <a:pt x="433430" y="163000"/>
                </a:cubicBezTo>
                <a:cubicBezTo>
                  <a:pt x="416256" y="140772"/>
                  <a:pt x="401100" y="117536"/>
                  <a:pt x="386955" y="93289"/>
                </a:cubicBezTo>
                <a:cubicBezTo>
                  <a:pt x="382915" y="86215"/>
                  <a:pt x="387966" y="75102"/>
                  <a:pt x="389986" y="58937"/>
                </a:cubicBezTo>
                <a:close/>
                <a:moveTo>
                  <a:pt x="147508" y="21554"/>
                </a:moveTo>
                <a:cubicBezTo>
                  <a:pt x="152559" y="18525"/>
                  <a:pt x="163673" y="24585"/>
                  <a:pt x="169735" y="28628"/>
                </a:cubicBezTo>
                <a:cubicBezTo>
                  <a:pt x="171755" y="30648"/>
                  <a:pt x="168724" y="44793"/>
                  <a:pt x="164684" y="47824"/>
                </a:cubicBezTo>
                <a:cubicBezTo>
                  <a:pt x="138415" y="66011"/>
                  <a:pt x="111136" y="83185"/>
                  <a:pt x="83858" y="100361"/>
                </a:cubicBezTo>
                <a:cubicBezTo>
                  <a:pt x="78807" y="99350"/>
                  <a:pt x="74764" y="98341"/>
                  <a:pt x="71733" y="97330"/>
                </a:cubicBezTo>
                <a:cubicBezTo>
                  <a:pt x="72744" y="88238"/>
                  <a:pt x="69713" y="75103"/>
                  <a:pt x="74764" y="71062"/>
                </a:cubicBezTo>
                <a:cubicBezTo>
                  <a:pt x="98001" y="52875"/>
                  <a:pt x="122250" y="36710"/>
                  <a:pt x="147508" y="21554"/>
                </a:cubicBezTo>
                <a:close/>
                <a:moveTo>
                  <a:pt x="258722" y="118"/>
                </a:moveTo>
                <a:cubicBezTo>
                  <a:pt x="285481" y="1350"/>
                  <a:pt x="326589" y="11959"/>
                  <a:pt x="336439" y="22567"/>
                </a:cubicBezTo>
                <a:cubicBezTo>
                  <a:pt x="338459" y="26608"/>
                  <a:pt x="339470" y="30650"/>
                  <a:pt x="343510" y="37723"/>
                </a:cubicBezTo>
                <a:cubicBezTo>
                  <a:pt x="335428" y="42775"/>
                  <a:pt x="328356" y="50857"/>
                  <a:pt x="322294" y="49846"/>
                </a:cubicBezTo>
                <a:cubicBezTo>
                  <a:pt x="295015" y="45806"/>
                  <a:pt x="267737" y="40752"/>
                  <a:pt x="240458" y="33681"/>
                </a:cubicBezTo>
                <a:cubicBezTo>
                  <a:pt x="235407" y="32670"/>
                  <a:pt x="229345" y="23578"/>
                  <a:pt x="228333" y="16505"/>
                </a:cubicBezTo>
                <a:cubicBezTo>
                  <a:pt x="227322" y="12465"/>
                  <a:pt x="233385" y="5391"/>
                  <a:pt x="238436" y="2360"/>
                </a:cubicBezTo>
                <a:cubicBezTo>
                  <a:pt x="242478" y="339"/>
                  <a:pt x="249803" y="-292"/>
                  <a:pt x="258722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4"/>
          <p:cNvSpPr/>
          <p:nvPr/>
        </p:nvSpPr>
        <p:spPr>
          <a:xfrm rot="5400000" flipH="1">
            <a:off x="11584459" y="5027150"/>
            <a:ext cx="482894" cy="482585"/>
          </a:xfrm>
          <a:custGeom>
            <a:avLst/>
            <a:gdLst/>
            <a:ahLst/>
            <a:cxnLst/>
            <a:rect l="l" t="t" r="r" b="b"/>
            <a:pathLst>
              <a:path w="482894" h="482585" extrusionOk="0">
                <a:moveTo>
                  <a:pt x="165126" y="434441"/>
                </a:moveTo>
                <a:cubicBezTo>
                  <a:pt x="189373" y="437472"/>
                  <a:pt x="213621" y="442523"/>
                  <a:pt x="237868" y="448585"/>
                </a:cubicBezTo>
                <a:cubicBezTo>
                  <a:pt x="244941" y="450606"/>
                  <a:pt x="251004" y="458688"/>
                  <a:pt x="258075" y="463739"/>
                </a:cubicBezTo>
                <a:cubicBezTo>
                  <a:pt x="249993" y="469802"/>
                  <a:pt x="242919" y="475864"/>
                  <a:pt x="234837" y="480915"/>
                </a:cubicBezTo>
                <a:cubicBezTo>
                  <a:pt x="231808" y="483946"/>
                  <a:pt x="225745" y="481926"/>
                  <a:pt x="210590" y="481926"/>
                </a:cubicBezTo>
                <a:cubicBezTo>
                  <a:pt x="198465" y="478895"/>
                  <a:pt x="175229" y="473844"/>
                  <a:pt x="154013" y="464750"/>
                </a:cubicBezTo>
                <a:cubicBezTo>
                  <a:pt x="147950" y="462730"/>
                  <a:pt x="145930" y="450606"/>
                  <a:pt x="141888" y="443532"/>
                </a:cubicBezTo>
                <a:cubicBezTo>
                  <a:pt x="149970" y="440503"/>
                  <a:pt x="158053" y="433430"/>
                  <a:pt x="165126" y="434441"/>
                </a:cubicBezTo>
                <a:close/>
                <a:moveTo>
                  <a:pt x="392447" y="386958"/>
                </a:moveTo>
                <a:cubicBezTo>
                  <a:pt x="395479" y="383924"/>
                  <a:pt x="408614" y="390998"/>
                  <a:pt x="419728" y="394029"/>
                </a:cubicBezTo>
                <a:cubicBezTo>
                  <a:pt x="382345" y="446566"/>
                  <a:pt x="356078" y="461720"/>
                  <a:pt x="310612" y="456668"/>
                </a:cubicBezTo>
                <a:cubicBezTo>
                  <a:pt x="325768" y="416256"/>
                  <a:pt x="368200" y="412214"/>
                  <a:pt x="392447" y="386958"/>
                </a:cubicBezTo>
                <a:close/>
                <a:moveTo>
                  <a:pt x="35804" y="305119"/>
                </a:moveTo>
                <a:cubicBezTo>
                  <a:pt x="59042" y="338460"/>
                  <a:pt x="77227" y="364729"/>
                  <a:pt x="94403" y="392008"/>
                </a:cubicBezTo>
                <a:cubicBezTo>
                  <a:pt x="97434" y="396048"/>
                  <a:pt x="94403" y="407162"/>
                  <a:pt x="91371" y="412213"/>
                </a:cubicBezTo>
                <a:cubicBezTo>
                  <a:pt x="89351" y="415244"/>
                  <a:pt x="78238" y="415244"/>
                  <a:pt x="75207" y="412213"/>
                </a:cubicBezTo>
                <a:cubicBezTo>
                  <a:pt x="48939" y="389986"/>
                  <a:pt x="28732" y="362707"/>
                  <a:pt x="20650" y="328357"/>
                </a:cubicBezTo>
                <a:cubicBezTo>
                  <a:pt x="19639" y="323304"/>
                  <a:pt x="27721" y="317244"/>
                  <a:pt x="35804" y="305119"/>
                </a:cubicBezTo>
                <a:close/>
                <a:moveTo>
                  <a:pt x="453067" y="228333"/>
                </a:moveTo>
                <a:cubicBezTo>
                  <a:pt x="475294" y="226313"/>
                  <a:pt x="485399" y="235407"/>
                  <a:pt x="482368" y="248540"/>
                </a:cubicBezTo>
                <a:cubicBezTo>
                  <a:pt x="477316" y="282890"/>
                  <a:pt x="480345" y="320273"/>
                  <a:pt x="445996" y="347552"/>
                </a:cubicBezTo>
                <a:cubicBezTo>
                  <a:pt x="439933" y="342501"/>
                  <a:pt x="431851" y="337450"/>
                  <a:pt x="431851" y="334418"/>
                </a:cubicBezTo>
                <a:cubicBezTo>
                  <a:pt x="438924" y="298046"/>
                  <a:pt x="447007" y="261674"/>
                  <a:pt x="453067" y="228333"/>
                </a:cubicBezTo>
                <a:close/>
                <a:moveTo>
                  <a:pt x="35806" y="141446"/>
                </a:moveTo>
                <a:cubicBezTo>
                  <a:pt x="38837" y="142457"/>
                  <a:pt x="42877" y="143466"/>
                  <a:pt x="43888" y="145488"/>
                </a:cubicBezTo>
                <a:cubicBezTo>
                  <a:pt x="53991" y="182869"/>
                  <a:pt x="36815" y="217221"/>
                  <a:pt x="27723" y="251571"/>
                </a:cubicBezTo>
                <a:cubicBezTo>
                  <a:pt x="24692" y="261676"/>
                  <a:pt x="7516" y="256624"/>
                  <a:pt x="2465" y="245511"/>
                </a:cubicBezTo>
                <a:cubicBezTo>
                  <a:pt x="-6629" y="219241"/>
                  <a:pt x="10547" y="162664"/>
                  <a:pt x="35806" y="141446"/>
                </a:cubicBezTo>
                <a:close/>
                <a:moveTo>
                  <a:pt x="242919" y="109114"/>
                </a:moveTo>
                <a:cubicBezTo>
                  <a:pt x="304550" y="107094"/>
                  <a:pt x="381334" y="167714"/>
                  <a:pt x="373252" y="245509"/>
                </a:cubicBezTo>
                <a:cubicBezTo>
                  <a:pt x="372241" y="320273"/>
                  <a:pt x="312632" y="378873"/>
                  <a:pt x="237868" y="376853"/>
                </a:cubicBezTo>
                <a:cubicBezTo>
                  <a:pt x="168155" y="374831"/>
                  <a:pt x="107536" y="313200"/>
                  <a:pt x="107536" y="242478"/>
                </a:cubicBezTo>
                <a:cubicBezTo>
                  <a:pt x="107536" y="168725"/>
                  <a:pt x="168155" y="112145"/>
                  <a:pt x="242919" y="109114"/>
                </a:cubicBezTo>
                <a:close/>
                <a:moveTo>
                  <a:pt x="396492" y="61631"/>
                </a:moveTo>
                <a:cubicBezTo>
                  <a:pt x="430842" y="85878"/>
                  <a:pt x="447007" y="116188"/>
                  <a:pt x="461152" y="147509"/>
                </a:cubicBezTo>
                <a:cubicBezTo>
                  <a:pt x="463172" y="152560"/>
                  <a:pt x="461152" y="163674"/>
                  <a:pt x="457112" y="167716"/>
                </a:cubicBezTo>
                <a:cubicBezTo>
                  <a:pt x="452059" y="170747"/>
                  <a:pt x="438925" y="170747"/>
                  <a:pt x="436905" y="167716"/>
                </a:cubicBezTo>
                <a:cubicBezTo>
                  <a:pt x="417709" y="141447"/>
                  <a:pt x="400533" y="114168"/>
                  <a:pt x="384368" y="85878"/>
                </a:cubicBezTo>
                <a:cubicBezTo>
                  <a:pt x="382348" y="81838"/>
                  <a:pt x="390430" y="72745"/>
                  <a:pt x="396492" y="61631"/>
                </a:cubicBezTo>
                <a:close/>
                <a:moveTo>
                  <a:pt x="150982" y="20207"/>
                </a:moveTo>
                <a:cubicBezTo>
                  <a:pt x="155022" y="18187"/>
                  <a:pt x="167146" y="28290"/>
                  <a:pt x="175229" y="32332"/>
                </a:cubicBezTo>
                <a:cubicBezTo>
                  <a:pt x="176238" y="36372"/>
                  <a:pt x="178260" y="40415"/>
                  <a:pt x="179269" y="44455"/>
                </a:cubicBezTo>
                <a:cubicBezTo>
                  <a:pt x="172198" y="47486"/>
                  <a:pt x="164115" y="50517"/>
                  <a:pt x="158053" y="54559"/>
                </a:cubicBezTo>
                <a:cubicBezTo>
                  <a:pt x="136837" y="67693"/>
                  <a:pt x="116630" y="81838"/>
                  <a:pt x="95414" y="94972"/>
                </a:cubicBezTo>
                <a:cubicBezTo>
                  <a:pt x="90360" y="98003"/>
                  <a:pt x="81269" y="95983"/>
                  <a:pt x="74196" y="96992"/>
                </a:cubicBezTo>
                <a:cubicBezTo>
                  <a:pt x="74196" y="88910"/>
                  <a:pt x="70155" y="75776"/>
                  <a:pt x="74196" y="72745"/>
                </a:cubicBezTo>
                <a:cubicBezTo>
                  <a:pt x="98445" y="53548"/>
                  <a:pt x="123701" y="36372"/>
                  <a:pt x="150982" y="20207"/>
                </a:cubicBezTo>
                <a:close/>
                <a:moveTo>
                  <a:pt x="254036" y="0"/>
                </a:moveTo>
                <a:cubicBezTo>
                  <a:pt x="278283" y="6062"/>
                  <a:pt x="303541" y="10103"/>
                  <a:pt x="326779" y="18187"/>
                </a:cubicBezTo>
                <a:cubicBezTo>
                  <a:pt x="332842" y="20207"/>
                  <a:pt x="335871" y="34352"/>
                  <a:pt x="339913" y="43446"/>
                </a:cubicBezTo>
                <a:cubicBezTo>
                  <a:pt x="331831" y="45466"/>
                  <a:pt x="323748" y="51528"/>
                  <a:pt x="315666" y="50517"/>
                </a:cubicBezTo>
                <a:cubicBezTo>
                  <a:pt x="292428" y="47486"/>
                  <a:pt x="269189" y="44455"/>
                  <a:pt x="246964" y="38392"/>
                </a:cubicBezTo>
                <a:cubicBezTo>
                  <a:pt x="238880" y="36372"/>
                  <a:pt x="228777" y="27279"/>
                  <a:pt x="225746" y="19196"/>
                </a:cubicBezTo>
                <a:cubicBezTo>
                  <a:pt x="222715" y="8082"/>
                  <a:pt x="236860" y="1011"/>
                  <a:pt x="2540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4"/>
          <p:cNvSpPr/>
          <p:nvPr/>
        </p:nvSpPr>
        <p:spPr>
          <a:xfrm rot="10800000" flipH="1">
            <a:off x="10941082" y="6325961"/>
            <a:ext cx="483393" cy="482001"/>
          </a:xfrm>
          <a:custGeom>
            <a:avLst/>
            <a:gdLst/>
            <a:ahLst/>
            <a:cxnLst/>
            <a:rect l="l" t="t" r="r" b="b"/>
            <a:pathLst>
              <a:path w="483393" h="482001" extrusionOk="0">
                <a:moveTo>
                  <a:pt x="168439" y="433507"/>
                </a:moveTo>
                <a:cubicBezTo>
                  <a:pt x="192687" y="436538"/>
                  <a:pt x="216936" y="441589"/>
                  <a:pt x="241183" y="447651"/>
                </a:cubicBezTo>
                <a:cubicBezTo>
                  <a:pt x="248255" y="449671"/>
                  <a:pt x="254317" y="458763"/>
                  <a:pt x="256337" y="465836"/>
                </a:cubicBezTo>
                <a:cubicBezTo>
                  <a:pt x="257348" y="468867"/>
                  <a:pt x="248255" y="476950"/>
                  <a:pt x="242192" y="479981"/>
                </a:cubicBezTo>
                <a:cubicBezTo>
                  <a:pt x="236132" y="483012"/>
                  <a:pt x="229059" y="480990"/>
                  <a:pt x="213905" y="482001"/>
                </a:cubicBezTo>
                <a:cubicBezTo>
                  <a:pt x="200769" y="478970"/>
                  <a:pt x="179553" y="474930"/>
                  <a:pt x="159346" y="466847"/>
                </a:cubicBezTo>
                <a:cubicBezTo>
                  <a:pt x="151263" y="463816"/>
                  <a:pt x="147223" y="451692"/>
                  <a:pt x="141161" y="443609"/>
                </a:cubicBezTo>
                <a:cubicBezTo>
                  <a:pt x="150254" y="439569"/>
                  <a:pt x="159346" y="432496"/>
                  <a:pt x="168439" y="433507"/>
                </a:cubicBezTo>
                <a:close/>
                <a:moveTo>
                  <a:pt x="402203" y="383495"/>
                </a:moveTo>
                <a:cubicBezTo>
                  <a:pt x="408139" y="384757"/>
                  <a:pt x="413444" y="389556"/>
                  <a:pt x="417990" y="399154"/>
                </a:cubicBezTo>
                <a:cubicBezTo>
                  <a:pt x="401825" y="428455"/>
                  <a:pt x="374545" y="445629"/>
                  <a:pt x="343226" y="458765"/>
                </a:cubicBezTo>
                <a:cubicBezTo>
                  <a:pt x="336152" y="461796"/>
                  <a:pt x="325039" y="455733"/>
                  <a:pt x="314936" y="452702"/>
                </a:cubicBezTo>
                <a:cubicBezTo>
                  <a:pt x="317967" y="444620"/>
                  <a:pt x="319988" y="434517"/>
                  <a:pt x="325039" y="429464"/>
                </a:cubicBezTo>
                <a:cubicBezTo>
                  <a:pt x="343226" y="415319"/>
                  <a:pt x="362422" y="402186"/>
                  <a:pt x="382629" y="389052"/>
                </a:cubicBezTo>
                <a:cubicBezTo>
                  <a:pt x="389701" y="384505"/>
                  <a:pt x="396268" y="382232"/>
                  <a:pt x="402203" y="383495"/>
                </a:cubicBezTo>
                <a:close/>
                <a:moveTo>
                  <a:pt x="37095" y="305194"/>
                </a:moveTo>
                <a:cubicBezTo>
                  <a:pt x="58311" y="336515"/>
                  <a:pt x="78519" y="363793"/>
                  <a:pt x="96704" y="392081"/>
                </a:cubicBezTo>
                <a:cubicBezTo>
                  <a:pt x="98726" y="396123"/>
                  <a:pt x="97715" y="405217"/>
                  <a:pt x="93673" y="408248"/>
                </a:cubicBezTo>
                <a:cubicBezTo>
                  <a:pt x="90643" y="411279"/>
                  <a:pt x="81550" y="413299"/>
                  <a:pt x="77508" y="411279"/>
                </a:cubicBezTo>
                <a:cubicBezTo>
                  <a:pt x="58311" y="405217"/>
                  <a:pt x="18908" y="344597"/>
                  <a:pt x="20930" y="324390"/>
                </a:cubicBezTo>
                <a:cubicBezTo>
                  <a:pt x="20930" y="319339"/>
                  <a:pt x="29013" y="314288"/>
                  <a:pt x="37095" y="305194"/>
                </a:cubicBezTo>
                <a:close/>
                <a:moveTo>
                  <a:pt x="455371" y="218307"/>
                </a:moveTo>
                <a:cubicBezTo>
                  <a:pt x="468505" y="230432"/>
                  <a:pt x="479618" y="235483"/>
                  <a:pt x="481638" y="243565"/>
                </a:cubicBezTo>
                <a:cubicBezTo>
                  <a:pt x="489723" y="267813"/>
                  <a:pt x="468505" y="322370"/>
                  <a:pt x="446277" y="343588"/>
                </a:cubicBezTo>
                <a:cubicBezTo>
                  <a:pt x="443246" y="341568"/>
                  <a:pt x="438195" y="339546"/>
                  <a:pt x="435164" y="336515"/>
                </a:cubicBezTo>
                <a:cubicBezTo>
                  <a:pt x="432132" y="333486"/>
                  <a:pt x="430112" y="327423"/>
                  <a:pt x="430112" y="324392"/>
                </a:cubicBezTo>
                <a:cubicBezTo>
                  <a:pt x="437186" y="292060"/>
                  <a:pt x="445268" y="258719"/>
                  <a:pt x="455371" y="218307"/>
                </a:cubicBezTo>
                <a:close/>
                <a:moveTo>
                  <a:pt x="37097" y="140512"/>
                </a:moveTo>
                <a:cubicBezTo>
                  <a:pt x="40128" y="143543"/>
                  <a:pt x="47200" y="146574"/>
                  <a:pt x="47200" y="148594"/>
                </a:cubicBezTo>
                <a:cubicBezTo>
                  <a:pt x="42149" y="181935"/>
                  <a:pt x="37097" y="215276"/>
                  <a:pt x="31035" y="248617"/>
                </a:cubicBezTo>
                <a:cubicBezTo>
                  <a:pt x="30024" y="251649"/>
                  <a:pt x="20933" y="256700"/>
                  <a:pt x="15879" y="255691"/>
                </a:cubicBezTo>
                <a:cubicBezTo>
                  <a:pt x="10828" y="254680"/>
                  <a:pt x="4766" y="249629"/>
                  <a:pt x="2746" y="244577"/>
                </a:cubicBezTo>
                <a:cubicBezTo>
                  <a:pt x="-7357" y="218308"/>
                  <a:pt x="11839" y="160719"/>
                  <a:pt x="37097" y="140512"/>
                </a:cubicBezTo>
                <a:close/>
                <a:moveTo>
                  <a:pt x="245223" y="108182"/>
                </a:moveTo>
                <a:cubicBezTo>
                  <a:pt x="320999" y="112222"/>
                  <a:pt x="374547" y="167791"/>
                  <a:pt x="373536" y="246597"/>
                </a:cubicBezTo>
                <a:cubicBezTo>
                  <a:pt x="372525" y="320351"/>
                  <a:pt x="310896" y="378950"/>
                  <a:pt x="236132" y="375919"/>
                </a:cubicBezTo>
                <a:cubicBezTo>
                  <a:pt x="167428" y="373899"/>
                  <a:pt x="106808" y="309237"/>
                  <a:pt x="107819" y="239524"/>
                </a:cubicBezTo>
                <a:cubicBezTo>
                  <a:pt x="108830" y="179915"/>
                  <a:pt x="163387" y="104140"/>
                  <a:pt x="245223" y="108182"/>
                </a:cubicBezTo>
                <a:close/>
                <a:moveTo>
                  <a:pt x="390710" y="69788"/>
                </a:moveTo>
                <a:cubicBezTo>
                  <a:pt x="398792" y="70799"/>
                  <a:pt x="410917" y="69788"/>
                  <a:pt x="413948" y="74839"/>
                </a:cubicBezTo>
                <a:cubicBezTo>
                  <a:pt x="431124" y="98078"/>
                  <a:pt x="448298" y="122325"/>
                  <a:pt x="462443" y="147584"/>
                </a:cubicBezTo>
                <a:cubicBezTo>
                  <a:pt x="470525" y="162737"/>
                  <a:pt x="457391" y="168800"/>
                  <a:pt x="442238" y="172842"/>
                </a:cubicBezTo>
                <a:cubicBezTo>
                  <a:pt x="424051" y="145564"/>
                  <a:pt x="405866" y="122325"/>
                  <a:pt x="390710" y="98078"/>
                </a:cubicBezTo>
                <a:cubicBezTo>
                  <a:pt x="386670" y="91006"/>
                  <a:pt x="390710" y="79891"/>
                  <a:pt x="390710" y="69788"/>
                </a:cubicBezTo>
                <a:close/>
                <a:moveTo>
                  <a:pt x="150252" y="18261"/>
                </a:moveTo>
                <a:cubicBezTo>
                  <a:pt x="155303" y="17250"/>
                  <a:pt x="166417" y="27353"/>
                  <a:pt x="177531" y="33415"/>
                </a:cubicBezTo>
                <a:cubicBezTo>
                  <a:pt x="170459" y="42509"/>
                  <a:pt x="167428" y="48571"/>
                  <a:pt x="162377" y="51600"/>
                </a:cubicBezTo>
                <a:cubicBezTo>
                  <a:pt x="140150" y="66756"/>
                  <a:pt x="118933" y="81909"/>
                  <a:pt x="95695" y="94034"/>
                </a:cubicBezTo>
                <a:cubicBezTo>
                  <a:pt x="89633" y="97065"/>
                  <a:pt x="78519" y="95045"/>
                  <a:pt x="71448" y="91003"/>
                </a:cubicBezTo>
                <a:cubicBezTo>
                  <a:pt x="69425" y="89994"/>
                  <a:pt x="69425" y="73827"/>
                  <a:pt x="73468" y="70798"/>
                </a:cubicBezTo>
                <a:cubicBezTo>
                  <a:pt x="98726" y="51600"/>
                  <a:pt x="123985" y="34426"/>
                  <a:pt x="150252" y="18261"/>
                </a:cubicBezTo>
                <a:close/>
                <a:moveTo>
                  <a:pt x="244212" y="77"/>
                </a:moveTo>
                <a:cubicBezTo>
                  <a:pt x="273513" y="4117"/>
                  <a:pt x="301800" y="11190"/>
                  <a:pt x="331102" y="18262"/>
                </a:cubicBezTo>
                <a:cubicBezTo>
                  <a:pt x="336153" y="19273"/>
                  <a:pt x="342215" y="30386"/>
                  <a:pt x="341204" y="36449"/>
                </a:cubicBezTo>
                <a:cubicBezTo>
                  <a:pt x="340195" y="42511"/>
                  <a:pt x="331102" y="51603"/>
                  <a:pt x="327059" y="50594"/>
                </a:cubicBezTo>
                <a:cubicBezTo>
                  <a:pt x="293718" y="44531"/>
                  <a:pt x="261388" y="35438"/>
                  <a:pt x="228047" y="27355"/>
                </a:cubicBezTo>
                <a:cubicBezTo>
                  <a:pt x="226027" y="27355"/>
                  <a:pt x="225016" y="23315"/>
                  <a:pt x="219965" y="14221"/>
                </a:cubicBezTo>
                <a:cubicBezTo>
                  <a:pt x="229058" y="8159"/>
                  <a:pt x="237141" y="-934"/>
                  <a:pt x="2442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4"/>
          <p:cNvSpPr/>
          <p:nvPr/>
        </p:nvSpPr>
        <p:spPr>
          <a:xfrm rot="5400000" flipH="1">
            <a:off x="11586103" y="3725973"/>
            <a:ext cx="479606" cy="490008"/>
          </a:xfrm>
          <a:custGeom>
            <a:avLst/>
            <a:gdLst/>
            <a:ahLst/>
            <a:cxnLst/>
            <a:rect l="l" t="t" r="r" b="b"/>
            <a:pathLst>
              <a:path w="479606" h="490008" extrusionOk="0">
                <a:moveTo>
                  <a:pt x="163374" y="438483"/>
                </a:moveTo>
                <a:cubicBezTo>
                  <a:pt x="187621" y="442523"/>
                  <a:pt x="211869" y="447574"/>
                  <a:pt x="236116" y="454647"/>
                </a:cubicBezTo>
                <a:cubicBezTo>
                  <a:pt x="243189" y="456667"/>
                  <a:pt x="249252" y="464750"/>
                  <a:pt x="256323" y="470812"/>
                </a:cubicBezTo>
                <a:cubicBezTo>
                  <a:pt x="248241" y="475863"/>
                  <a:pt x="241167" y="481926"/>
                  <a:pt x="233085" y="486977"/>
                </a:cubicBezTo>
                <a:cubicBezTo>
                  <a:pt x="231065" y="487988"/>
                  <a:pt x="227022" y="486977"/>
                  <a:pt x="223993" y="486977"/>
                </a:cubicBezTo>
                <a:cubicBezTo>
                  <a:pt x="223993" y="486977"/>
                  <a:pt x="222982" y="488997"/>
                  <a:pt x="222982" y="490008"/>
                </a:cubicBezTo>
                <a:cubicBezTo>
                  <a:pt x="198735" y="483946"/>
                  <a:pt x="174486" y="478895"/>
                  <a:pt x="151250" y="469803"/>
                </a:cubicBezTo>
                <a:cubicBezTo>
                  <a:pt x="145187" y="467781"/>
                  <a:pt x="144176" y="454647"/>
                  <a:pt x="140136" y="447574"/>
                </a:cubicBezTo>
                <a:cubicBezTo>
                  <a:pt x="148218" y="444545"/>
                  <a:pt x="156301" y="437472"/>
                  <a:pt x="163374" y="438483"/>
                </a:cubicBezTo>
                <a:close/>
                <a:moveTo>
                  <a:pt x="408882" y="378874"/>
                </a:moveTo>
                <a:cubicBezTo>
                  <a:pt x="409891" y="398070"/>
                  <a:pt x="412922" y="405141"/>
                  <a:pt x="409891" y="409184"/>
                </a:cubicBezTo>
                <a:cubicBezTo>
                  <a:pt x="391706" y="440504"/>
                  <a:pt x="361397" y="455658"/>
                  <a:pt x="330076" y="468792"/>
                </a:cubicBezTo>
                <a:cubicBezTo>
                  <a:pt x="325025" y="470814"/>
                  <a:pt x="313911" y="465761"/>
                  <a:pt x="310880" y="460709"/>
                </a:cubicBezTo>
                <a:cubicBezTo>
                  <a:pt x="307849" y="455658"/>
                  <a:pt x="308860" y="443533"/>
                  <a:pt x="312900" y="440504"/>
                </a:cubicBezTo>
                <a:cubicBezTo>
                  <a:pt x="342201" y="421308"/>
                  <a:pt x="372510" y="403121"/>
                  <a:pt x="408882" y="378874"/>
                </a:cubicBezTo>
                <a:close/>
                <a:moveTo>
                  <a:pt x="34051" y="311181"/>
                </a:moveTo>
                <a:cubicBezTo>
                  <a:pt x="57289" y="345533"/>
                  <a:pt x="77496" y="374831"/>
                  <a:pt x="97701" y="404130"/>
                </a:cubicBezTo>
                <a:cubicBezTo>
                  <a:pt x="84567" y="425348"/>
                  <a:pt x="70423" y="419286"/>
                  <a:pt x="61329" y="405141"/>
                </a:cubicBezTo>
                <a:cubicBezTo>
                  <a:pt x="45164" y="380894"/>
                  <a:pt x="32031" y="355635"/>
                  <a:pt x="18897" y="329366"/>
                </a:cubicBezTo>
                <a:cubicBezTo>
                  <a:pt x="17886" y="327346"/>
                  <a:pt x="25968" y="320275"/>
                  <a:pt x="34051" y="311181"/>
                </a:cubicBezTo>
                <a:close/>
                <a:moveTo>
                  <a:pt x="463441" y="230355"/>
                </a:moveTo>
                <a:cubicBezTo>
                  <a:pt x="467481" y="230355"/>
                  <a:pt x="474555" y="236417"/>
                  <a:pt x="475564" y="241469"/>
                </a:cubicBezTo>
                <a:cubicBezTo>
                  <a:pt x="479606" y="250562"/>
                  <a:pt x="478595" y="260665"/>
                  <a:pt x="479606" y="277841"/>
                </a:cubicBezTo>
                <a:cubicBezTo>
                  <a:pt x="475564" y="292994"/>
                  <a:pt x="469501" y="315222"/>
                  <a:pt x="461419" y="337449"/>
                </a:cubicBezTo>
                <a:cubicBezTo>
                  <a:pt x="459399" y="342500"/>
                  <a:pt x="446265" y="349574"/>
                  <a:pt x="443234" y="348563"/>
                </a:cubicBezTo>
                <a:cubicBezTo>
                  <a:pt x="436160" y="344522"/>
                  <a:pt x="428078" y="334418"/>
                  <a:pt x="429089" y="328357"/>
                </a:cubicBezTo>
                <a:cubicBezTo>
                  <a:pt x="433131" y="299057"/>
                  <a:pt x="439192" y="270767"/>
                  <a:pt x="446265" y="241469"/>
                </a:cubicBezTo>
                <a:cubicBezTo>
                  <a:pt x="447276" y="236417"/>
                  <a:pt x="457379" y="231366"/>
                  <a:pt x="463441" y="230355"/>
                </a:cubicBezTo>
                <a:close/>
                <a:moveTo>
                  <a:pt x="40115" y="137406"/>
                </a:moveTo>
                <a:cubicBezTo>
                  <a:pt x="42136" y="155591"/>
                  <a:pt x="45167" y="165696"/>
                  <a:pt x="44156" y="174789"/>
                </a:cubicBezTo>
                <a:cubicBezTo>
                  <a:pt x="41124" y="196005"/>
                  <a:pt x="38093" y="218233"/>
                  <a:pt x="32033" y="238438"/>
                </a:cubicBezTo>
                <a:cubicBezTo>
                  <a:pt x="30011" y="246522"/>
                  <a:pt x="19908" y="252585"/>
                  <a:pt x="13846" y="259656"/>
                </a:cubicBezTo>
                <a:cubicBezTo>
                  <a:pt x="9806" y="252585"/>
                  <a:pt x="1723" y="245511"/>
                  <a:pt x="712" y="238438"/>
                </a:cubicBezTo>
                <a:cubicBezTo>
                  <a:pt x="-3328" y="205099"/>
                  <a:pt x="9806" y="169736"/>
                  <a:pt x="40115" y="137406"/>
                </a:cubicBezTo>
                <a:close/>
                <a:moveTo>
                  <a:pt x="242178" y="114168"/>
                </a:moveTo>
                <a:cubicBezTo>
                  <a:pt x="315933" y="114168"/>
                  <a:pt x="373521" y="173778"/>
                  <a:pt x="373521" y="246520"/>
                </a:cubicBezTo>
                <a:cubicBezTo>
                  <a:pt x="373521" y="321284"/>
                  <a:pt x="312900" y="379884"/>
                  <a:pt x="238136" y="380895"/>
                </a:cubicBezTo>
                <a:cubicBezTo>
                  <a:pt x="156300" y="381904"/>
                  <a:pt x="107806" y="301077"/>
                  <a:pt x="106795" y="246520"/>
                </a:cubicBezTo>
                <a:cubicBezTo>
                  <a:pt x="105783" y="173778"/>
                  <a:pt x="167414" y="113157"/>
                  <a:pt x="242178" y="114168"/>
                </a:cubicBezTo>
                <a:close/>
                <a:moveTo>
                  <a:pt x="399662" y="73250"/>
                </a:moveTo>
                <a:cubicBezTo>
                  <a:pt x="404588" y="73503"/>
                  <a:pt x="409387" y="74766"/>
                  <a:pt x="410902" y="76786"/>
                </a:cubicBezTo>
                <a:cubicBezTo>
                  <a:pt x="428078" y="100024"/>
                  <a:pt x="444243" y="125281"/>
                  <a:pt x="459399" y="150539"/>
                </a:cubicBezTo>
                <a:cubicBezTo>
                  <a:pt x="467482" y="164684"/>
                  <a:pt x="459399" y="173778"/>
                  <a:pt x="441212" y="180849"/>
                </a:cubicBezTo>
                <a:cubicBezTo>
                  <a:pt x="421005" y="152561"/>
                  <a:pt x="401811" y="127303"/>
                  <a:pt x="384635" y="100024"/>
                </a:cubicBezTo>
                <a:cubicBezTo>
                  <a:pt x="381604" y="94971"/>
                  <a:pt x="383624" y="80828"/>
                  <a:pt x="387666" y="75775"/>
                </a:cubicBezTo>
                <a:cubicBezTo>
                  <a:pt x="389686" y="73755"/>
                  <a:pt x="394737" y="72997"/>
                  <a:pt x="399662" y="73250"/>
                </a:cubicBezTo>
                <a:close/>
                <a:moveTo>
                  <a:pt x="154534" y="28289"/>
                </a:moveTo>
                <a:cubicBezTo>
                  <a:pt x="158828" y="29300"/>
                  <a:pt x="163374" y="30815"/>
                  <a:pt x="167415" y="31321"/>
                </a:cubicBezTo>
                <a:cubicBezTo>
                  <a:pt x="164384" y="40414"/>
                  <a:pt x="164384" y="53548"/>
                  <a:pt x="157313" y="57588"/>
                </a:cubicBezTo>
                <a:cubicBezTo>
                  <a:pt x="132054" y="74764"/>
                  <a:pt x="104775" y="88909"/>
                  <a:pt x="76486" y="105074"/>
                </a:cubicBezTo>
                <a:cubicBezTo>
                  <a:pt x="60321" y="89920"/>
                  <a:pt x="66381" y="78807"/>
                  <a:pt x="76486" y="70724"/>
                </a:cubicBezTo>
                <a:cubicBezTo>
                  <a:pt x="97702" y="55568"/>
                  <a:pt x="119929" y="40414"/>
                  <a:pt x="143168" y="28290"/>
                </a:cubicBezTo>
                <a:cubicBezTo>
                  <a:pt x="146199" y="26774"/>
                  <a:pt x="150240" y="27279"/>
                  <a:pt x="154534" y="28289"/>
                </a:cubicBezTo>
                <a:close/>
                <a:moveTo>
                  <a:pt x="246221" y="0"/>
                </a:moveTo>
                <a:cubicBezTo>
                  <a:pt x="275519" y="8082"/>
                  <a:pt x="299767" y="12125"/>
                  <a:pt x="323005" y="21216"/>
                </a:cubicBezTo>
                <a:cubicBezTo>
                  <a:pt x="331087" y="24247"/>
                  <a:pt x="341190" y="37383"/>
                  <a:pt x="340179" y="44454"/>
                </a:cubicBezTo>
                <a:cubicBezTo>
                  <a:pt x="337150" y="59608"/>
                  <a:pt x="323005" y="58599"/>
                  <a:pt x="309869" y="55568"/>
                </a:cubicBezTo>
                <a:cubicBezTo>
                  <a:pt x="288653" y="50516"/>
                  <a:pt x="267437" y="46474"/>
                  <a:pt x="246221" y="42434"/>
                </a:cubicBezTo>
                <a:cubicBezTo>
                  <a:pt x="233085" y="40412"/>
                  <a:pt x="217931" y="37383"/>
                  <a:pt x="222982" y="21216"/>
                </a:cubicBezTo>
                <a:cubicBezTo>
                  <a:pt x="225002" y="12125"/>
                  <a:pt x="239147" y="6062"/>
                  <a:pt x="24622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4"/>
          <p:cNvSpPr/>
          <p:nvPr/>
        </p:nvSpPr>
        <p:spPr>
          <a:xfrm rot="5400000" flipH="1">
            <a:off x="11587088" y="4378835"/>
            <a:ext cx="477635" cy="480104"/>
          </a:xfrm>
          <a:custGeom>
            <a:avLst/>
            <a:gdLst/>
            <a:ahLst/>
            <a:cxnLst/>
            <a:rect l="l" t="t" r="r" b="b"/>
            <a:pathLst>
              <a:path w="477635" h="480104" extrusionOk="0">
                <a:moveTo>
                  <a:pt x="170228" y="434499"/>
                </a:moveTo>
                <a:cubicBezTo>
                  <a:pt x="191444" y="437530"/>
                  <a:pt x="212662" y="442581"/>
                  <a:pt x="233878" y="446624"/>
                </a:cubicBezTo>
                <a:cubicBezTo>
                  <a:pt x="246003" y="450664"/>
                  <a:pt x="246003" y="451675"/>
                  <a:pt x="251054" y="474913"/>
                </a:cubicBezTo>
                <a:cubicBezTo>
                  <a:pt x="219733" y="485016"/>
                  <a:pt x="189424" y="478953"/>
                  <a:pt x="160125" y="468851"/>
                </a:cubicBezTo>
                <a:cubicBezTo>
                  <a:pt x="146992" y="464809"/>
                  <a:pt x="135876" y="456726"/>
                  <a:pt x="142949" y="441572"/>
                </a:cubicBezTo>
                <a:cubicBezTo>
                  <a:pt x="145981" y="436521"/>
                  <a:pt x="161134" y="433490"/>
                  <a:pt x="170228" y="434499"/>
                </a:cubicBezTo>
                <a:close/>
                <a:moveTo>
                  <a:pt x="398059" y="383226"/>
                </a:moveTo>
                <a:cubicBezTo>
                  <a:pt x="401343" y="383731"/>
                  <a:pt x="404626" y="384994"/>
                  <a:pt x="406646" y="387015"/>
                </a:cubicBezTo>
                <a:cubicBezTo>
                  <a:pt x="410688" y="390044"/>
                  <a:pt x="412708" y="398127"/>
                  <a:pt x="411697" y="403180"/>
                </a:cubicBezTo>
                <a:cubicBezTo>
                  <a:pt x="406646" y="421365"/>
                  <a:pt x="344006" y="464809"/>
                  <a:pt x="322788" y="464809"/>
                </a:cubicBezTo>
                <a:cubicBezTo>
                  <a:pt x="319757" y="462789"/>
                  <a:pt x="313697" y="459758"/>
                  <a:pt x="311675" y="454706"/>
                </a:cubicBezTo>
                <a:cubicBezTo>
                  <a:pt x="309654" y="449655"/>
                  <a:pt x="309654" y="440562"/>
                  <a:pt x="312686" y="437530"/>
                </a:cubicBezTo>
                <a:cubicBezTo>
                  <a:pt x="337944" y="419345"/>
                  <a:pt x="363202" y="401160"/>
                  <a:pt x="389470" y="383984"/>
                </a:cubicBezTo>
                <a:cubicBezTo>
                  <a:pt x="391491" y="382973"/>
                  <a:pt x="394775" y="382720"/>
                  <a:pt x="398059" y="383226"/>
                </a:cubicBezTo>
                <a:close/>
                <a:moveTo>
                  <a:pt x="29794" y="301138"/>
                </a:moveTo>
                <a:cubicBezTo>
                  <a:pt x="57073" y="339530"/>
                  <a:pt x="77280" y="370851"/>
                  <a:pt x="96476" y="403180"/>
                </a:cubicBezTo>
                <a:cubicBezTo>
                  <a:pt x="91425" y="407223"/>
                  <a:pt x="85362" y="411263"/>
                  <a:pt x="79300" y="414294"/>
                </a:cubicBezTo>
                <a:cubicBezTo>
                  <a:pt x="49999" y="396109"/>
                  <a:pt x="32825" y="366808"/>
                  <a:pt x="20701" y="334479"/>
                </a:cubicBezTo>
                <a:cubicBezTo>
                  <a:pt x="18680" y="328416"/>
                  <a:pt x="24743" y="318314"/>
                  <a:pt x="29794" y="301138"/>
                </a:cubicBezTo>
                <a:close/>
                <a:moveTo>
                  <a:pt x="463223" y="226373"/>
                </a:moveTo>
                <a:cubicBezTo>
                  <a:pt x="468274" y="233446"/>
                  <a:pt x="477368" y="239507"/>
                  <a:pt x="477368" y="246580"/>
                </a:cubicBezTo>
                <a:cubicBezTo>
                  <a:pt x="478377" y="281941"/>
                  <a:pt x="478377" y="317302"/>
                  <a:pt x="442006" y="350643"/>
                </a:cubicBezTo>
                <a:cubicBezTo>
                  <a:pt x="436953" y="336498"/>
                  <a:pt x="429881" y="327405"/>
                  <a:pt x="430890" y="320333"/>
                </a:cubicBezTo>
                <a:cubicBezTo>
                  <a:pt x="432913" y="296086"/>
                  <a:pt x="436953" y="270828"/>
                  <a:pt x="443015" y="247591"/>
                </a:cubicBezTo>
                <a:cubicBezTo>
                  <a:pt x="445035" y="239507"/>
                  <a:pt x="456149" y="233446"/>
                  <a:pt x="463223" y="226373"/>
                </a:cubicBezTo>
                <a:close/>
                <a:moveTo>
                  <a:pt x="34845" y="139485"/>
                </a:moveTo>
                <a:cubicBezTo>
                  <a:pt x="45959" y="172826"/>
                  <a:pt x="34845" y="230414"/>
                  <a:pt x="15649" y="252641"/>
                </a:cubicBezTo>
                <a:cubicBezTo>
                  <a:pt x="-10621" y="227383"/>
                  <a:pt x="-3547" y="180908"/>
                  <a:pt x="34845" y="139485"/>
                </a:cubicBezTo>
                <a:close/>
                <a:moveTo>
                  <a:pt x="239942" y="109175"/>
                </a:moveTo>
                <a:cubicBezTo>
                  <a:pt x="314706" y="109175"/>
                  <a:pt x="375325" y="169794"/>
                  <a:pt x="374317" y="243549"/>
                </a:cubicBezTo>
                <a:cubicBezTo>
                  <a:pt x="373305" y="315282"/>
                  <a:pt x="309655" y="377922"/>
                  <a:pt x="236911" y="375902"/>
                </a:cubicBezTo>
                <a:cubicBezTo>
                  <a:pt x="166189" y="374891"/>
                  <a:pt x="108601" y="313262"/>
                  <a:pt x="109610" y="240518"/>
                </a:cubicBezTo>
                <a:cubicBezTo>
                  <a:pt x="110621" y="165754"/>
                  <a:pt x="167198" y="108166"/>
                  <a:pt x="239942" y="109175"/>
                </a:cubicBezTo>
                <a:close/>
                <a:moveTo>
                  <a:pt x="397552" y="62700"/>
                </a:moveTo>
                <a:cubicBezTo>
                  <a:pt x="427862" y="81896"/>
                  <a:pt x="443018" y="112206"/>
                  <a:pt x="457162" y="140496"/>
                </a:cubicBezTo>
                <a:cubicBezTo>
                  <a:pt x="460194" y="147567"/>
                  <a:pt x="453120" y="158680"/>
                  <a:pt x="451100" y="168785"/>
                </a:cubicBezTo>
                <a:cubicBezTo>
                  <a:pt x="442007" y="164743"/>
                  <a:pt x="430893" y="162723"/>
                  <a:pt x="424831" y="155649"/>
                </a:cubicBezTo>
                <a:cubicBezTo>
                  <a:pt x="410686" y="137464"/>
                  <a:pt x="398563" y="117257"/>
                  <a:pt x="385428" y="98061"/>
                </a:cubicBezTo>
                <a:cubicBezTo>
                  <a:pt x="376336" y="84927"/>
                  <a:pt x="377345" y="73814"/>
                  <a:pt x="397552" y="62700"/>
                </a:cubicBezTo>
                <a:close/>
                <a:moveTo>
                  <a:pt x="152042" y="17235"/>
                </a:moveTo>
                <a:cubicBezTo>
                  <a:pt x="171238" y="25317"/>
                  <a:pt x="175280" y="38451"/>
                  <a:pt x="161135" y="49565"/>
                </a:cubicBezTo>
                <a:cubicBezTo>
                  <a:pt x="137897" y="66741"/>
                  <a:pt x="111629" y="80885"/>
                  <a:pt x="85360" y="95030"/>
                </a:cubicBezTo>
                <a:cubicBezTo>
                  <a:pt x="81320" y="97050"/>
                  <a:pt x="72226" y="90988"/>
                  <a:pt x="64144" y="87957"/>
                </a:cubicBezTo>
                <a:cubicBezTo>
                  <a:pt x="85360" y="49565"/>
                  <a:pt x="119712" y="34411"/>
                  <a:pt x="152042" y="17235"/>
                </a:cubicBezTo>
                <a:close/>
                <a:moveTo>
                  <a:pt x="244992" y="59"/>
                </a:moveTo>
                <a:cubicBezTo>
                  <a:pt x="272271" y="4101"/>
                  <a:pt x="299549" y="10163"/>
                  <a:pt x="326828" y="17235"/>
                </a:cubicBezTo>
                <a:cubicBezTo>
                  <a:pt x="341984" y="22286"/>
                  <a:pt x="341984" y="34411"/>
                  <a:pt x="331881" y="51587"/>
                </a:cubicBezTo>
                <a:cubicBezTo>
                  <a:pt x="300560" y="46534"/>
                  <a:pt x="270251" y="41482"/>
                  <a:pt x="239941" y="35422"/>
                </a:cubicBezTo>
                <a:cubicBezTo>
                  <a:pt x="232868" y="33400"/>
                  <a:pt x="228827" y="23297"/>
                  <a:pt x="222765" y="17235"/>
                </a:cubicBezTo>
                <a:cubicBezTo>
                  <a:pt x="229838" y="11173"/>
                  <a:pt x="238930" y="-950"/>
                  <a:pt x="244992" y="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4"/>
          <p:cNvSpPr/>
          <p:nvPr/>
        </p:nvSpPr>
        <p:spPr>
          <a:xfrm rot="5400000" flipH="1">
            <a:off x="11586758" y="5681147"/>
            <a:ext cx="478295" cy="474361"/>
          </a:xfrm>
          <a:custGeom>
            <a:avLst/>
            <a:gdLst/>
            <a:ahLst/>
            <a:cxnLst/>
            <a:rect l="l" t="t" r="r" b="b"/>
            <a:pathLst>
              <a:path w="478295" h="474361" extrusionOk="0">
                <a:moveTo>
                  <a:pt x="157705" y="426805"/>
                </a:moveTo>
                <a:cubicBezTo>
                  <a:pt x="183974" y="430847"/>
                  <a:pt x="210242" y="434888"/>
                  <a:pt x="235500" y="441961"/>
                </a:cubicBezTo>
                <a:cubicBezTo>
                  <a:pt x="242571" y="443981"/>
                  <a:pt x="246614" y="454084"/>
                  <a:pt x="252676" y="460146"/>
                </a:cubicBezTo>
                <a:cubicBezTo>
                  <a:pt x="245602" y="465197"/>
                  <a:pt x="238531" y="475302"/>
                  <a:pt x="232469" y="474291"/>
                </a:cubicBezTo>
                <a:cubicBezTo>
                  <a:pt x="198117" y="470251"/>
                  <a:pt x="160736" y="474291"/>
                  <a:pt x="135478" y="436908"/>
                </a:cubicBezTo>
                <a:cubicBezTo>
                  <a:pt x="145580" y="431856"/>
                  <a:pt x="151643" y="425796"/>
                  <a:pt x="157705" y="426805"/>
                </a:cubicBezTo>
                <a:close/>
                <a:moveTo>
                  <a:pt x="402203" y="375279"/>
                </a:moveTo>
                <a:cubicBezTo>
                  <a:pt x="412307" y="415691"/>
                  <a:pt x="359770" y="455095"/>
                  <a:pt x="309253" y="437919"/>
                </a:cubicBezTo>
                <a:cubicBezTo>
                  <a:pt x="339563" y="417714"/>
                  <a:pt x="369872" y="396495"/>
                  <a:pt x="402203" y="375279"/>
                </a:cubicBezTo>
                <a:close/>
                <a:moveTo>
                  <a:pt x="34193" y="306198"/>
                </a:moveTo>
                <a:cubicBezTo>
                  <a:pt x="37476" y="306072"/>
                  <a:pt x="40508" y="306577"/>
                  <a:pt x="41518" y="307587"/>
                </a:cubicBezTo>
                <a:cubicBezTo>
                  <a:pt x="60714" y="333856"/>
                  <a:pt x="78899" y="361135"/>
                  <a:pt x="97086" y="388413"/>
                </a:cubicBezTo>
                <a:cubicBezTo>
                  <a:pt x="98097" y="390433"/>
                  <a:pt x="97086" y="392455"/>
                  <a:pt x="97086" y="400538"/>
                </a:cubicBezTo>
                <a:cubicBezTo>
                  <a:pt x="90012" y="402558"/>
                  <a:pt x="75870" y="407609"/>
                  <a:pt x="73848" y="404580"/>
                </a:cubicBezTo>
                <a:cubicBezTo>
                  <a:pt x="53642" y="379322"/>
                  <a:pt x="35455" y="352041"/>
                  <a:pt x="18279" y="324763"/>
                </a:cubicBezTo>
                <a:cubicBezTo>
                  <a:pt x="16259" y="321731"/>
                  <a:pt x="21310" y="311629"/>
                  <a:pt x="25353" y="308598"/>
                </a:cubicBezTo>
                <a:cubicBezTo>
                  <a:pt x="27373" y="307082"/>
                  <a:pt x="30909" y="306324"/>
                  <a:pt x="34193" y="306198"/>
                </a:cubicBezTo>
                <a:close/>
                <a:moveTo>
                  <a:pt x="463833" y="211606"/>
                </a:moveTo>
                <a:cubicBezTo>
                  <a:pt x="490102" y="248989"/>
                  <a:pt x="473935" y="279299"/>
                  <a:pt x="466864" y="309609"/>
                </a:cubicBezTo>
                <a:cubicBezTo>
                  <a:pt x="462822" y="324763"/>
                  <a:pt x="454739" y="334867"/>
                  <a:pt x="430492" y="324763"/>
                </a:cubicBezTo>
                <a:cubicBezTo>
                  <a:pt x="445648" y="288391"/>
                  <a:pt x="438575" y="248989"/>
                  <a:pt x="463833" y="211606"/>
                </a:cubicBezTo>
                <a:close/>
                <a:moveTo>
                  <a:pt x="29392" y="124718"/>
                </a:moveTo>
                <a:cubicBezTo>
                  <a:pt x="39495" y="138863"/>
                  <a:pt x="48588" y="146945"/>
                  <a:pt x="47577" y="153008"/>
                </a:cubicBezTo>
                <a:cubicBezTo>
                  <a:pt x="43537" y="180286"/>
                  <a:pt x="37475" y="207565"/>
                  <a:pt x="31413" y="234843"/>
                </a:cubicBezTo>
                <a:cubicBezTo>
                  <a:pt x="30401" y="240906"/>
                  <a:pt x="18279" y="248988"/>
                  <a:pt x="16257" y="247979"/>
                </a:cubicBezTo>
                <a:cubicBezTo>
                  <a:pt x="9185" y="243937"/>
                  <a:pt x="92" y="236863"/>
                  <a:pt x="92" y="229792"/>
                </a:cubicBezTo>
                <a:cubicBezTo>
                  <a:pt x="-919" y="196451"/>
                  <a:pt x="6154" y="163110"/>
                  <a:pt x="29392" y="124718"/>
                </a:cubicBezTo>
                <a:close/>
                <a:moveTo>
                  <a:pt x="240549" y="101480"/>
                </a:moveTo>
                <a:cubicBezTo>
                  <a:pt x="310262" y="102491"/>
                  <a:pt x="372901" y="166141"/>
                  <a:pt x="371892" y="235854"/>
                </a:cubicBezTo>
                <a:cubicBezTo>
                  <a:pt x="370881" y="305565"/>
                  <a:pt x="309251" y="366184"/>
                  <a:pt x="237518" y="366184"/>
                </a:cubicBezTo>
                <a:cubicBezTo>
                  <a:pt x="166796" y="366184"/>
                  <a:pt x="107186" y="305565"/>
                  <a:pt x="108197" y="232823"/>
                </a:cubicBezTo>
                <a:cubicBezTo>
                  <a:pt x="106177" y="158059"/>
                  <a:pt x="176898" y="100469"/>
                  <a:pt x="240549" y="101480"/>
                </a:cubicBezTo>
                <a:close/>
                <a:moveTo>
                  <a:pt x="376944" y="66118"/>
                </a:moveTo>
                <a:cubicBezTo>
                  <a:pt x="394120" y="67129"/>
                  <a:pt x="404223" y="65107"/>
                  <a:pt x="407254" y="68138"/>
                </a:cubicBezTo>
                <a:cubicBezTo>
                  <a:pt x="425439" y="89356"/>
                  <a:pt x="441606" y="112593"/>
                  <a:pt x="456760" y="135831"/>
                </a:cubicBezTo>
                <a:cubicBezTo>
                  <a:pt x="459791" y="139871"/>
                  <a:pt x="451709" y="150985"/>
                  <a:pt x="449689" y="159067"/>
                </a:cubicBezTo>
                <a:cubicBezTo>
                  <a:pt x="443626" y="156036"/>
                  <a:pt x="434533" y="154016"/>
                  <a:pt x="431501" y="148965"/>
                </a:cubicBezTo>
                <a:cubicBezTo>
                  <a:pt x="414328" y="125726"/>
                  <a:pt x="399172" y="100468"/>
                  <a:pt x="376944" y="66118"/>
                </a:cubicBezTo>
                <a:close/>
                <a:moveTo>
                  <a:pt x="147602" y="7519"/>
                </a:moveTo>
                <a:cubicBezTo>
                  <a:pt x="169829" y="20653"/>
                  <a:pt x="170838" y="32777"/>
                  <a:pt x="158716" y="42880"/>
                </a:cubicBezTo>
                <a:cubicBezTo>
                  <a:pt x="137497" y="59047"/>
                  <a:pt x="115270" y="74201"/>
                  <a:pt x="93045" y="88345"/>
                </a:cubicBezTo>
                <a:cubicBezTo>
                  <a:pt x="87991" y="91376"/>
                  <a:pt x="78900" y="88345"/>
                  <a:pt x="71827" y="88345"/>
                </a:cubicBezTo>
                <a:cubicBezTo>
                  <a:pt x="71827" y="80263"/>
                  <a:pt x="68795" y="67129"/>
                  <a:pt x="72838" y="64098"/>
                </a:cubicBezTo>
                <a:cubicBezTo>
                  <a:pt x="97085" y="43891"/>
                  <a:pt x="123355" y="25706"/>
                  <a:pt x="147602" y="7519"/>
                </a:cubicBezTo>
                <a:close/>
                <a:moveTo>
                  <a:pt x="274396" y="70"/>
                </a:moveTo>
                <a:cubicBezTo>
                  <a:pt x="290561" y="701"/>
                  <a:pt x="305716" y="5500"/>
                  <a:pt x="320366" y="11561"/>
                </a:cubicBezTo>
                <a:cubicBezTo>
                  <a:pt x="326426" y="14593"/>
                  <a:pt x="330469" y="24695"/>
                  <a:pt x="334509" y="31769"/>
                </a:cubicBezTo>
                <a:cubicBezTo>
                  <a:pt x="327437" y="34800"/>
                  <a:pt x="319355" y="40862"/>
                  <a:pt x="313293" y="40862"/>
                </a:cubicBezTo>
                <a:cubicBezTo>
                  <a:pt x="290056" y="37831"/>
                  <a:pt x="267829" y="33789"/>
                  <a:pt x="245602" y="28737"/>
                </a:cubicBezTo>
                <a:cubicBezTo>
                  <a:pt x="237520" y="25706"/>
                  <a:pt x="230446" y="17624"/>
                  <a:pt x="222364" y="13584"/>
                </a:cubicBezTo>
                <a:cubicBezTo>
                  <a:pt x="241055" y="2975"/>
                  <a:pt x="258231" y="-562"/>
                  <a:pt x="274396" y="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" name="Google Shape;82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 flipH="1">
            <a:off x="959519" y="6078654"/>
            <a:ext cx="3270982" cy="159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 flipH="1">
            <a:off x="821577" y="1638225"/>
            <a:ext cx="3270982" cy="159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 flipH="1">
            <a:off x="-1401410" y="3841986"/>
            <a:ext cx="4514770" cy="14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 flipH="1">
            <a:off x="1899940" y="3882089"/>
            <a:ext cx="4514770" cy="14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 flipH="1">
            <a:off x="4460507" y="3739567"/>
            <a:ext cx="3270982" cy="159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 flipH="1">
            <a:off x="4422477" y="1629862"/>
            <a:ext cx="3270982" cy="159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 flipH="1">
            <a:off x="3383201" y="2649926"/>
            <a:ext cx="2147349" cy="14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 flipH="1">
            <a:off x="6684550" y="2669001"/>
            <a:ext cx="2147349" cy="14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 flipH="1">
            <a:off x="4534407" y="6057342"/>
            <a:ext cx="3270982" cy="159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 flipH="1">
            <a:off x="4496377" y="3947637"/>
            <a:ext cx="3270982" cy="159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 flipH="1">
            <a:off x="3457101" y="5043901"/>
            <a:ext cx="2147349" cy="14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 flipH="1">
            <a:off x="6758450" y="4986776"/>
            <a:ext cx="2147349" cy="14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 flipH="1">
            <a:off x="8195544" y="6016817"/>
            <a:ext cx="3270982" cy="159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 flipH="1">
            <a:off x="8057602" y="1576387"/>
            <a:ext cx="3270982" cy="159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 flipH="1">
            <a:off x="5834615" y="3780148"/>
            <a:ext cx="4514770" cy="14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 flipH="1">
            <a:off x="9135965" y="3820252"/>
            <a:ext cx="4514770" cy="14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Intro">
  <p:cSld name="CUSTOM_1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5"/>
          <p:cNvSpPr txBox="1">
            <a:spLocks noGrp="1"/>
          </p:cNvSpPr>
          <p:nvPr>
            <p:ph type="title"/>
          </p:nvPr>
        </p:nvSpPr>
        <p:spPr>
          <a:xfrm>
            <a:off x="1784714" y="2064375"/>
            <a:ext cx="8622600" cy="1324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00" name="Google Shape;100;p5"/>
          <p:cNvSpPr txBox="1">
            <a:spLocks noGrp="1"/>
          </p:cNvSpPr>
          <p:nvPr>
            <p:ph type="body" idx="1"/>
          </p:nvPr>
        </p:nvSpPr>
        <p:spPr>
          <a:xfrm>
            <a:off x="1784673" y="3468675"/>
            <a:ext cx="8622600" cy="223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01" name="Google Shape;101;p5"/>
          <p:cNvSpPr/>
          <p:nvPr/>
        </p:nvSpPr>
        <p:spPr>
          <a:xfrm>
            <a:off x="122106" y="6296683"/>
            <a:ext cx="351433" cy="395073"/>
          </a:xfrm>
          <a:custGeom>
            <a:avLst/>
            <a:gdLst/>
            <a:ahLst/>
            <a:cxnLst/>
            <a:rect l="l" t="t" r="r" b="b"/>
            <a:pathLst>
              <a:path w="351433" h="395073" extrusionOk="0">
                <a:moveTo>
                  <a:pt x="320811" y="380353"/>
                </a:moveTo>
                <a:cubicBezTo>
                  <a:pt x="321347" y="380085"/>
                  <a:pt x="323489" y="381959"/>
                  <a:pt x="325899" y="383298"/>
                </a:cubicBezTo>
                <a:cubicBezTo>
                  <a:pt x="316794" y="392136"/>
                  <a:pt x="307422" y="395885"/>
                  <a:pt x="295371" y="392404"/>
                </a:cubicBezTo>
                <a:cubicBezTo>
                  <a:pt x="302066" y="384638"/>
                  <a:pt x="312777" y="385441"/>
                  <a:pt x="320811" y="380353"/>
                </a:cubicBezTo>
                <a:close/>
                <a:moveTo>
                  <a:pt x="34813" y="380353"/>
                </a:moveTo>
                <a:cubicBezTo>
                  <a:pt x="43114" y="383298"/>
                  <a:pt x="51416" y="386512"/>
                  <a:pt x="59717" y="389993"/>
                </a:cubicBezTo>
                <a:cubicBezTo>
                  <a:pt x="60253" y="389993"/>
                  <a:pt x="60253" y="391332"/>
                  <a:pt x="60788" y="394010"/>
                </a:cubicBezTo>
                <a:cubicBezTo>
                  <a:pt x="49273" y="397224"/>
                  <a:pt x="40436" y="392671"/>
                  <a:pt x="31867" y="386780"/>
                </a:cubicBezTo>
                <a:cubicBezTo>
                  <a:pt x="31064" y="386244"/>
                  <a:pt x="30528" y="383566"/>
                  <a:pt x="31064" y="382495"/>
                </a:cubicBezTo>
                <a:cubicBezTo>
                  <a:pt x="31599" y="381424"/>
                  <a:pt x="33742" y="380085"/>
                  <a:pt x="34813" y="380353"/>
                </a:cubicBezTo>
                <a:close/>
                <a:moveTo>
                  <a:pt x="104706" y="375533"/>
                </a:moveTo>
                <a:cubicBezTo>
                  <a:pt x="99083" y="386513"/>
                  <a:pt x="88371" y="392672"/>
                  <a:pt x="77927" y="390530"/>
                </a:cubicBezTo>
                <a:cubicBezTo>
                  <a:pt x="81944" y="383032"/>
                  <a:pt x="98012" y="373926"/>
                  <a:pt x="104706" y="375533"/>
                </a:cubicBezTo>
                <a:close/>
                <a:moveTo>
                  <a:pt x="252258" y="373391"/>
                </a:moveTo>
                <a:cubicBezTo>
                  <a:pt x="260827" y="378211"/>
                  <a:pt x="269664" y="382764"/>
                  <a:pt x="280108" y="388388"/>
                </a:cubicBezTo>
                <a:cubicBezTo>
                  <a:pt x="276626" y="390530"/>
                  <a:pt x="275020" y="392672"/>
                  <a:pt x="273145" y="392404"/>
                </a:cubicBezTo>
                <a:cubicBezTo>
                  <a:pt x="264576" y="391601"/>
                  <a:pt x="254132" y="383567"/>
                  <a:pt x="250651" y="375801"/>
                </a:cubicBezTo>
                <a:cubicBezTo>
                  <a:pt x="251186" y="374998"/>
                  <a:pt x="251722" y="374194"/>
                  <a:pt x="252258" y="373391"/>
                </a:cubicBezTo>
                <a:close/>
                <a:moveTo>
                  <a:pt x="348662" y="342059"/>
                </a:moveTo>
                <a:cubicBezTo>
                  <a:pt x="350001" y="343131"/>
                  <a:pt x="351875" y="345540"/>
                  <a:pt x="351340" y="346612"/>
                </a:cubicBezTo>
                <a:cubicBezTo>
                  <a:pt x="348929" y="355984"/>
                  <a:pt x="346520" y="365089"/>
                  <a:pt x="337683" y="372588"/>
                </a:cubicBezTo>
                <a:cubicBezTo>
                  <a:pt x="336344" y="369909"/>
                  <a:pt x="335004" y="368570"/>
                  <a:pt x="335272" y="367767"/>
                </a:cubicBezTo>
                <a:cubicBezTo>
                  <a:pt x="338218" y="359733"/>
                  <a:pt x="341432" y="351700"/>
                  <a:pt x="344645" y="343666"/>
                </a:cubicBezTo>
                <a:cubicBezTo>
                  <a:pt x="345181" y="342595"/>
                  <a:pt x="348126" y="341524"/>
                  <a:pt x="348662" y="342059"/>
                </a:cubicBezTo>
                <a:close/>
                <a:moveTo>
                  <a:pt x="9105" y="341792"/>
                </a:moveTo>
                <a:cubicBezTo>
                  <a:pt x="12854" y="350629"/>
                  <a:pt x="16603" y="359466"/>
                  <a:pt x="20085" y="368303"/>
                </a:cubicBezTo>
                <a:cubicBezTo>
                  <a:pt x="20353" y="368839"/>
                  <a:pt x="19013" y="370178"/>
                  <a:pt x="17942" y="372053"/>
                </a:cubicBezTo>
                <a:cubicBezTo>
                  <a:pt x="10444" y="369107"/>
                  <a:pt x="8837" y="361877"/>
                  <a:pt x="5624" y="356253"/>
                </a:cubicBezTo>
                <a:cubicBezTo>
                  <a:pt x="4285" y="353575"/>
                  <a:pt x="5356" y="349022"/>
                  <a:pt x="268" y="349558"/>
                </a:cubicBezTo>
                <a:cubicBezTo>
                  <a:pt x="268" y="347683"/>
                  <a:pt x="268" y="346077"/>
                  <a:pt x="268" y="344470"/>
                </a:cubicBezTo>
                <a:cubicBezTo>
                  <a:pt x="2946" y="343667"/>
                  <a:pt x="5356" y="342863"/>
                  <a:pt x="9105" y="341792"/>
                </a:cubicBezTo>
                <a:close/>
                <a:moveTo>
                  <a:pt x="230299" y="331616"/>
                </a:moveTo>
                <a:cubicBezTo>
                  <a:pt x="236994" y="340185"/>
                  <a:pt x="242082" y="349290"/>
                  <a:pt x="243154" y="360001"/>
                </a:cubicBezTo>
                <a:cubicBezTo>
                  <a:pt x="242350" y="360537"/>
                  <a:pt x="241547" y="361073"/>
                  <a:pt x="240743" y="361608"/>
                </a:cubicBezTo>
                <a:cubicBezTo>
                  <a:pt x="238868" y="360001"/>
                  <a:pt x="236459" y="358662"/>
                  <a:pt x="235387" y="356788"/>
                </a:cubicBezTo>
                <a:cubicBezTo>
                  <a:pt x="228157" y="343667"/>
                  <a:pt x="227085" y="339382"/>
                  <a:pt x="230299" y="331616"/>
                </a:cubicBezTo>
                <a:close/>
                <a:moveTo>
                  <a:pt x="124522" y="331615"/>
                </a:moveTo>
                <a:cubicBezTo>
                  <a:pt x="125057" y="331347"/>
                  <a:pt x="126128" y="331883"/>
                  <a:pt x="127735" y="332419"/>
                </a:cubicBezTo>
                <a:cubicBezTo>
                  <a:pt x="127735" y="342863"/>
                  <a:pt x="122380" y="351432"/>
                  <a:pt x="117292" y="360001"/>
                </a:cubicBezTo>
                <a:cubicBezTo>
                  <a:pt x="117024" y="360269"/>
                  <a:pt x="112471" y="359465"/>
                  <a:pt x="111936" y="358127"/>
                </a:cubicBezTo>
                <a:cubicBezTo>
                  <a:pt x="110329" y="354645"/>
                  <a:pt x="120773" y="333757"/>
                  <a:pt x="124522" y="331615"/>
                </a:cubicBezTo>
                <a:close/>
                <a:moveTo>
                  <a:pt x="170381" y="297138"/>
                </a:moveTo>
                <a:cubicBezTo>
                  <a:pt x="172858" y="296737"/>
                  <a:pt x="175669" y="297339"/>
                  <a:pt x="178080" y="297339"/>
                </a:cubicBezTo>
                <a:cubicBezTo>
                  <a:pt x="182632" y="297071"/>
                  <a:pt x="188524" y="295196"/>
                  <a:pt x="189863" y="304301"/>
                </a:cubicBezTo>
                <a:cubicBezTo>
                  <a:pt x="180757" y="306979"/>
                  <a:pt x="172724" y="308853"/>
                  <a:pt x="164690" y="302962"/>
                </a:cubicBezTo>
                <a:cubicBezTo>
                  <a:pt x="165761" y="298946"/>
                  <a:pt x="167903" y="297540"/>
                  <a:pt x="170381" y="297138"/>
                </a:cubicBezTo>
                <a:close/>
                <a:moveTo>
                  <a:pt x="144271" y="297138"/>
                </a:moveTo>
                <a:cubicBezTo>
                  <a:pt x="147954" y="297607"/>
                  <a:pt x="152506" y="299481"/>
                  <a:pt x="157728" y="302963"/>
                </a:cubicBezTo>
                <a:cubicBezTo>
                  <a:pt x="150766" y="305105"/>
                  <a:pt x="146213" y="306444"/>
                  <a:pt x="141661" y="307783"/>
                </a:cubicBezTo>
                <a:cubicBezTo>
                  <a:pt x="139786" y="310728"/>
                  <a:pt x="137376" y="313942"/>
                  <a:pt x="134966" y="317423"/>
                </a:cubicBezTo>
                <a:cubicBezTo>
                  <a:pt x="131216" y="312068"/>
                  <a:pt x="132020" y="304034"/>
                  <a:pt x="136037" y="299749"/>
                </a:cubicBezTo>
                <a:cubicBezTo>
                  <a:pt x="137778" y="297607"/>
                  <a:pt x="140589" y="296669"/>
                  <a:pt x="144271" y="297138"/>
                </a:cubicBezTo>
                <a:close/>
                <a:moveTo>
                  <a:pt x="210717" y="296803"/>
                </a:moveTo>
                <a:cubicBezTo>
                  <a:pt x="214164" y="296268"/>
                  <a:pt x="217043" y="297205"/>
                  <a:pt x="218784" y="299749"/>
                </a:cubicBezTo>
                <a:cubicBezTo>
                  <a:pt x="221462" y="303498"/>
                  <a:pt x="222801" y="308586"/>
                  <a:pt x="224140" y="313138"/>
                </a:cubicBezTo>
                <a:cubicBezTo>
                  <a:pt x="224408" y="313942"/>
                  <a:pt x="222265" y="315280"/>
                  <a:pt x="220123" y="317958"/>
                </a:cubicBezTo>
                <a:cubicBezTo>
                  <a:pt x="217177" y="307247"/>
                  <a:pt x="207537" y="307247"/>
                  <a:pt x="199235" y="302694"/>
                </a:cubicBezTo>
                <a:cubicBezTo>
                  <a:pt x="203252" y="299347"/>
                  <a:pt x="207269" y="297339"/>
                  <a:pt x="210717" y="296803"/>
                </a:cubicBezTo>
                <a:close/>
                <a:moveTo>
                  <a:pt x="342770" y="294393"/>
                </a:moveTo>
                <a:cubicBezTo>
                  <a:pt x="345716" y="302427"/>
                  <a:pt x="348662" y="310192"/>
                  <a:pt x="351339" y="318494"/>
                </a:cubicBezTo>
                <a:cubicBezTo>
                  <a:pt x="351875" y="320101"/>
                  <a:pt x="350001" y="322511"/>
                  <a:pt x="349197" y="324385"/>
                </a:cubicBezTo>
                <a:cubicBezTo>
                  <a:pt x="347323" y="323046"/>
                  <a:pt x="344912" y="321975"/>
                  <a:pt x="344109" y="320369"/>
                </a:cubicBezTo>
                <a:cubicBezTo>
                  <a:pt x="341431" y="314477"/>
                  <a:pt x="339021" y="308050"/>
                  <a:pt x="337414" y="301891"/>
                </a:cubicBezTo>
                <a:cubicBezTo>
                  <a:pt x="336879" y="299749"/>
                  <a:pt x="338217" y="297339"/>
                  <a:pt x="338753" y="294928"/>
                </a:cubicBezTo>
                <a:cubicBezTo>
                  <a:pt x="339824" y="294661"/>
                  <a:pt x="341431" y="294661"/>
                  <a:pt x="342770" y="294393"/>
                </a:cubicBezTo>
                <a:close/>
                <a:moveTo>
                  <a:pt x="13390" y="293858"/>
                </a:moveTo>
                <a:cubicBezTo>
                  <a:pt x="18478" y="300285"/>
                  <a:pt x="18478" y="300285"/>
                  <a:pt x="9105" y="324654"/>
                </a:cubicBezTo>
                <a:cubicBezTo>
                  <a:pt x="6160" y="324386"/>
                  <a:pt x="3214" y="324386"/>
                  <a:pt x="0" y="324119"/>
                </a:cubicBezTo>
                <a:cubicBezTo>
                  <a:pt x="268" y="320905"/>
                  <a:pt x="268" y="317692"/>
                  <a:pt x="268" y="314210"/>
                </a:cubicBezTo>
                <a:cubicBezTo>
                  <a:pt x="4820" y="315817"/>
                  <a:pt x="4553" y="311800"/>
                  <a:pt x="5624" y="309390"/>
                </a:cubicBezTo>
                <a:cubicBezTo>
                  <a:pt x="8302" y="304569"/>
                  <a:pt x="10712" y="299481"/>
                  <a:pt x="13390" y="293858"/>
                </a:cubicBezTo>
                <a:close/>
                <a:moveTo>
                  <a:pt x="31901" y="251613"/>
                </a:moveTo>
                <a:cubicBezTo>
                  <a:pt x="33340" y="251212"/>
                  <a:pt x="35215" y="251681"/>
                  <a:pt x="37759" y="253421"/>
                </a:cubicBezTo>
                <a:cubicBezTo>
                  <a:pt x="34010" y="263329"/>
                  <a:pt x="31599" y="273238"/>
                  <a:pt x="24101" y="281807"/>
                </a:cubicBezTo>
                <a:cubicBezTo>
                  <a:pt x="22226" y="279397"/>
                  <a:pt x="20352" y="277790"/>
                  <a:pt x="20620" y="276987"/>
                </a:cubicBezTo>
                <a:cubicBezTo>
                  <a:pt x="23030" y="269489"/>
                  <a:pt x="25708" y="262258"/>
                  <a:pt x="28654" y="255028"/>
                </a:cubicBezTo>
                <a:cubicBezTo>
                  <a:pt x="29457" y="253287"/>
                  <a:pt x="30461" y="252015"/>
                  <a:pt x="31901" y="251613"/>
                </a:cubicBezTo>
                <a:close/>
                <a:moveTo>
                  <a:pt x="321346" y="249940"/>
                </a:moveTo>
                <a:cubicBezTo>
                  <a:pt x="329380" y="256903"/>
                  <a:pt x="330184" y="267346"/>
                  <a:pt x="334469" y="275648"/>
                </a:cubicBezTo>
                <a:cubicBezTo>
                  <a:pt x="334736" y="276184"/>
                  <a:pt x="333665" y="278326"/>
                  <a:pt x="332594" y="278594"/>
                </a:cubicBezTo>
                <a:cubicBezTo>
                  <a:pt x="331255" y="279129"/>
                  <a:pt x="328577" y="279129"/>
                  <a:pt x="328309" y="278326"/>
                </a:cubicBezTo>
                <a:cubicBezTo>
                  <a:pt x="324828" y="269757"/>
                  <a:pt x="321346" y="261187"/>
                  <a:pt x="318401" y="252618"/>
                </a:cubicBezTo>
                <a:cubicBezTo>
                  <a:pt x="318133" y="252350"/>
                  <a:pt x="320007" y="251279"/>
                  <a:pt x="321346" y="249940"/>
                </a:cubicBezTo>
                <a:close/>
                <a:moveTo>
                  <a:pt x="300192" y="206290"/>
                </a:moveTo>
                <a:cubicBezTo>
                  <a:pt x="302067" y="207093"/>
                  <a:pt x="305280" y="207093"/>
                  <a:pt x="306084" y="208432"/>
                </a:cubicBezTo>
                <a:cubicBezTo>
                  <a:pt x="309565" y="215127"/>
                  <a:pt x="312510" y="221822"/>
                  <a:pt x="314920" y="228784"/>
                </a:cubicBezTo>
                <a:cubicBezTo>
                  <a:pt x="315456" y="230391"/>
                  <a:pt x="313582" y="232801"/>
                  <a:pt x="312778" y="234944"/>
                </a:cubicBezTo>
                <a:cubicBezTo>
                  <a:pt x="310903" y="233605"/>
                  <a:pt x="308226" y="232801"/>
                  <a:pt x="307422" y="230926"/>
                </a:cubicBezTo>
                <a:cubicBezTo>
                  <a:pt x="303941" y="223429"/>
                  <a:pt x="300996" y="215931"/>
                  <a:pt x="298050" y="208164"/>
                </a:cubicBezTo>
                <a:cubicBezTo>
                  <a:pt x="298585" y="207629"/>
                  <a:pt x="299389" y="207093"/>
                  <a:pt x="300192" y="206290"/>
                </a:cubicBezTo>
                <a:close/>
                <a:moveTo>
                  <a:pt x="55700" y="204416"/>
                </a:moveTo>
                <a:cubicBezTo>
                  <a:pt x="55433" y="218341"/>
                  <a:pt x="49273" y="226910"/>
                  <a:pt x="44989" y="236284"/>
                </a:cubicBezTo>
                <a:cubicBezTo>
                  <a:pt x="43650" y="236284"/>
                  <a:pt x="42311" y="236284"/>
                  <a:pt x="40972" y="236284"/>
                </a:cubicBezTo>
                <a:cubicBezTo>
                  <a:pt x="40704" y="233873"/>
                  <a:pt x="39098" y="231195"/>
                  <a:pt x="39901" y="229589"/>
                </a:cubicBezTo>
                <a:cubicBezTo>
                  <a:pt x="43650" y="221555"/>
                  <a:pt x="44453" y="211379"/>
                  <a:pt x="55700" y="204416"/>
                </a:cubicBezTo>
                <a:close/>
                <a:moveTo>
                  <a:pt x="283322" y="161302"/>
                </a:moveTo>
                <a:cubicBezTo>
                  <a:pt x="291891" y="167729"/>
                  <a:pt x="292694" y="178173"/>
                  <a:pt x="296711" y="186742"/>
                </a:cubicBezTo>
                <a:cubicBezTo>
                  <a:pt x="297246" y="187545"/>
                  <a:pt x="295104" y="189687"/>
                  <a:pt x="294033" y="191294"/>
                </a:cubicBezTo>
                <a:cubicBezTo>
                  <a:pt x="284928" y="183260"/>
                  <a:pt x="279840" y="169068"/>
                  <a:pt x="283322" y="161302"/>
                </a:cubicBezTo>
                <a:close/>
                <a:moveTo>
                  <a:pt x="70695" y="160231"/>
                </a:moveTo>
                <a:cubicBezTo>
                  <a:pt x="72570" y="162641"/>
                  <a:pt x="74980" y="164516"/>
                  <a:pt x="74444" y="165587"/>
                </a:cubicBezTo>
                <a:cubicBezTo>
                  <a:pt x="71499" y="174691"/>
                  <a:pt x="68821" y="184332"/>
                  <a:pt x="59984" y="194241"/>
                </a:cubicBezTo>
                <a:cubicBezTo>
                  <a:pt x="59181" y="191562"/>
                  <a:pt x="57842" y="189955"/>
                  <a:pt x="58110" y="188617"/>
                </a:cubicBezTo>
                <a:cubicBezTo>
                  <a:pt x="60252" y="178709"/>
                  <a:pt x="63733" y="169604"/>
                  <a:pt x="70695" y="160231"/>
                </a:cubicBezTo>
                <a:close/>
                <a:moveTo>
                  <a:pt x="173981" y="151125"/>
                </a:moveTo>
                <a:lnTo>
                  <a:pt x="165826" y="167435"/>
                </a:lnTo>
                <a:lnTo>
                  <a:pt x="167904" y="169068"/>
                </a:lnTo>
                <a:cubicBezTo>
                  <a:pt x="163351" y="180851"/>
                  <a:pt x="158799" y="192901"/>
                  <a:pt x="154246" y="205219"/>
                </a:cubicBezTo>
                <a:cubicBezTo>
                  <a:pt x="156656" y="206290"/>
                  <a:pt x="158531" y="206826"/>
                  <a:pt x="160405" y="207362"/>
                </a:cubicBezTo>
                <a:lnTo>
                  <a:pt x="160405" y="207629"/>
                </a:lnTo>
                <a:lnTo>
                  <a:pt x="198885" y="207629"/>
                </a:lnTo>
                <a:cubicBezTo>
                  <a:pt x="190584" y="187545"/>
                  <a:pt x="183889" y="169335"/>
                  <a:pt x="173981" y="151125"/>
                </a:cubicBezTo>
                <a:close/>
                <a:moveTo>
                  <a:pt x="91583" y="117652"/>
                </a:moveTo>
                <a:cubicBezTo>
                  <a:pt x="93457" y="127293"/>
                  <a:pt x="87566" y="141486"/>
                  <a:pt x="79533" y="146574"/>
                </a:cubicBezTo>
                <a:cubicBezTo>
                  <a:pt x="76052" y="137736"/>
                  <a:pt x="82747" y="122205"/>
                  <a:pt x="91583" y="117652"/>
                </a:cubicBezTo>
                <a:close/>
                <a:moveTo>
                  <a:pt x="264039" y="117385"/>
                </a:moveTo>
                <a:cubicBezTo>
                  <a:pt x="264843" y="116849"/>
                  <a:pt x="266985" y="117385"/>
                  <a:pt x="267253" y="118188"/>
                </a:cubicBezTo>
                <a:cubicBezTo>
                  <a:pt x="271537" y="127025"/>
                  <a:pt x="277161" y="135327"/>
                  <a:pt x="275822" y="146039"/>
                </a:cubicBezTo>
                <a:cubicBezTo>
                  <a:pt x="266182" y="139879"/>
                  <a:pt x="264843" y="129703"/>
                  <a:pt x="261361" y="120866"/>
                </a:cubicBezTo>
                <a:cubicBezTo>
                  <a:pt x="261093" y="120062"/>
                  <a:pt x="262700" y="118188"/>
                  <a:pt x="264039" y="117385"/>
                </a:cubicBezTo>
                <a:close/>
                <a:moveTo>
                  <a:pt x="247437" y="72396"/>
                </a:moveTo>
                <a:cubicBezTo>
                  <a:pt x="253329" y="81233"/>
                  <a:pt x="257614" y="90605"/>
                  <a:pt x="259220" y="100781"/>
                </a:cubicBezTo>
                <a:cubicBezTo>
                  <a:pt x="257614" y="101317"/>
                  <a:pt x="255739" y="101853"/>
                  <a:pt x="254132" y="102388"/>
                </a:cubicBezTo>
                <a:cubicBezTo>
                  <a:pt x="248508" y="93551"/>
                  <a:pt x="244224" y="84179"/>
                  <a:pt x="242617" y="73735"/>
                </a:cubicBezTo>
                <a:cubicBezTo>
                  <a:pt x="244224" y="73467"/>
                  <a:pt x="245831" y="72931"/>
                  <a:pt x="247437" y="72396"/>
                </a:cubicBezTo>
                <a:close/>
                <a:moveTo>
                  <a:pt x="107116" y="71593"/>
                </a:moveTo>
                <a:cubicBezTo>
                  <a:pt x="111401" y="74003"/>
                  <a:pt x="113543" y="76145"/>
                  <a:pt x="111401" y="79895"/>
                </a:cubicBezTo>
                <a:cubicBezTo>
                  <a:pt x="107384" y="87392"/>
                  <a:pt x="107384" y="97836"/>
                  <a:pt x="96672" y="101050"/>
                </a:cubicBezTo>
                <a:cubicBezTo>
                  <a:pt x="97475" y="90338"/>
                  <a:pt x="101492" y="80965"/>
                  <a:pt x="107116" y="71593"/>
                </a:cubicBezTo>
                <a:close/>
                <a:moveTo>
                  <a:pt x="222533" y="29817"/>
                </a:moveTo>
                <a:cubicBezTo>
                  <a:pt x="225747" y="29817"/>
                  <a:pt x="229228" y="29014"/>
                  <a:pt x="229763" y="29817"/>
                </a:cubicBezTo>
                <a:cubicBezTo>
                  <a:pt x="233513" y="37047"/>
                  <a:pt x="236994" y="44545"/>
                  <a:pt x="240207" y="52044"/>
                </a:cubicBezTo>
                <a:cubicBezTo>
                  <a:pt x="240475" y="53651"/>
                  <a:pt x="238601" y="55525"/>
                  <a:pt x="237262" y="58739"/>
                </a:cubicBezTo>
                <a:cubicBezTo>
                  <a:pt x="228692" y="50437"/>
                  <a:pt x="227353" y="39993"/>
                  <a:pt x="222533" y="29817"/>
                </a:cubicBezTo>
                <a:close/>
                <a:moveTo>
                  <a:pt x="129610" y="29014"/>
                </a:moveTo>
                <a:cubicBezTo>
                  <a:pt x="129878" y="31156"/>
                  <a:pt x="130949" y="33567"/>
                  <a:pt x="130413" y="35441"/>
                </a:cubicBezTo>
                <a:cubicBezTo>
                  <a:pt x="127200" y="42939"/>
                  <a:pt x="123719" y="50437"/>
                  <a:pt x="120237" y="57936"/>
                </a:cubicBezTo>
                <a:cubicBezTo>
                  <a:pt x="119167" y="58203"/>
                  <a:pt x="118363" y="58203"/>
                  <a:pt x="117292" y="58203"/>
                </a:cubicBezTo>
                <a:cubicBezTo>
                  <a:pt x="116488" y="56329"/>
                  <a:pt x="114346" y="53918"/>
                  <a:pt x="114882" y="52312"/>
                </a:cubicBezTo>
                <a:cubicBezTo>
                  <a:pt x="117292" y="45349"/>
                  <a:pt x="120505" y="38387"/>
                  <a:pt x="123719" y="31692"/>
                </a:cubicBezTo>
                <a:cubicBezTo>
                  <a:pt x="124522" y="30085"/>
                  <a:pt x="127735" y="29817"/>
                  <a:pt x="129610" y="29014"/>
                </a:cubicBezTo>
                <a:close/>
                <a:moveTo>
                  <a:pt x="183688" y="28478"/>
                </a:moveTo>
                <a:cubicBezTo>
                  <a:pt x="192124" y="30955"/>
                  <a:pt x="199555" y="37449"/>
                  <a:pt x="204241" y="47492"/>
                </a:cubicBezTo>
                <a:cubicBezTo>
                  <a:pt x="210133" y="59810"/>
                  <a:pt x="214953" y="72663"/>
                  <a:pt x="220309" y="85249"/>
                </a:cubicBezTo>
                <a:cubicBezTo>
                  <a:pt x="251372" y="158624"/>
                  <a:pt x="282436" y="232266"/>
                  <a:pt x="313499" y="305640"/>
                </a:cubicBezTo>
                <a:cubicBezTo>
                  <a:pt x="315910" y="311264"/>
                  <a:pt x="317784" y="317423"/>
                  <a:pt x="320462" y="323046"/>
                </a:cubicBezTo>
                <a:cubicBezTo>
                  <a:pt x="326621" y="336971"/>
                  <a:pt x="316981" y="358395"/>
                  <a:pt x="300645" y="365089"/>
                </a:cubicBezTo>
                <a:cubicBezTo>
                  <a:pt x="285381" y="371516"/>
                  <a:pt x="267707" y="364821"/>
                  <a:pt x="260209" y="348219"/>
                </a:cubicBezTo>
                <a:cubicBezTo>
                  <a:pt x="251372" y="328938"/>
                  <a:pt x="243606" y="309389"/>
                  <a:pt x="235037" y="289840"/>
                </a:cubicBezTo>
                <a:cubicBezTo>
                  <a:pt x="233162" y="285824"/>
                  <a:pt x="231288" y="281539"/>
                  <a:pt x="228878" y="276719"/>
                </a:cubicBezTo>
                <a:cubicBezTo>
                  <a:pt x="204777" y="276719"/>
                  <a:pt x="181211" y="276719"/>
                  <a:pt x="157378" y="276719"/>
                </a:cubicBezTo>
                <a:lnTo>
                  <a:pt x="157378" y="276451"/>
                </a:lnTo>
                <a:lnTo>
                  <a:pt x="123450" y="276451"/>
                </a:lnTo>
                <a:cubicBezTo>
                  <a:pt x="121576" y="280468"/>
                  <a:pt x="119434" y="284217"/>
                  <a:pt x="117827" y="287966"/>
                </a:cubicBezTo>
                <a:cubicBezTo>
                  <a:pt x="109793" y="306979"/>
                  <a:pt x="101760" y="326260"/>
                  <a:pt x="93458" y="345273"/>
                </a:cubicBezTo>
                <a:cubicBezTo>
                  <a:pt x="88103" y="357591"/>
                  <a:pt x="79266" y="365893"/>
                  <a:pt x="65341" y="366964"/>
                </a:cubicBezTo>
                <a:cubicBezTo>
                  <a:pt x="40972" y="368838"/>
                  <a:pt x="23030" y="343666"/>
                  <a:pt x="32403" y="320101"/>
                </a:cubicBezTo>
                <a:cubicBezTo>
                  <a:pt x="39365" y="301891"/>
                  <a:pt x="47399" y="283949"/>
                  <a:pt x="55165" y="266007"/>
                </a:cubicBezTo>
                <a:cubicBezTo>
                  <a:pt x="85157" y="194776"/>
                  <a:pt x="115149" y="123544"/>
                  <a:pt x="145409" y="52312"/>
                </a:cubicBezTo>
                <a:cubicBezTo>
                  <a:pt x="147016" y="48563"/>
                  <a:pt x="148489" y="44613"/>
                  <a:pt x="150664" y="41199"/>
                </a:cubicBezTo>
                <a:lnTo>
                  <a:pt x="157115" y="35819"/>
                </a:lnTo>
                <a:lnTo>
                  <a:pt x="157110" y="33566"/>
                </a:lnTo>
                <a:cubicBezTo>
                  <a:pt x="165813" y="27541"/>
                  <a:pt x="175253" y="26001"/>
                  <a:pt x="183688" y="28478"/>
                </a:cubicBezTo>
                <a:close/>
                <a:moveTo>
                  <a:pt x="199905" y="3307"/>
                </a:moveTo>
                <a:cubicBezTo>
                  <a:pt x="205729" y="5382"/>
                  <a:pt x="211420" y="10135"/>
                  <a:pt x="216374" y="17232"/>
                </a:cubicBezTo>
                <a:cubicBezTo>
                  <a:pt x="202716" y="15625"/>
                  <a:pt x="194950" y="8127"/>
                  <a:pt x="182632" y="5449"/>
                </a:cubicBezTo>
                <a:cubicBezTo>
                  <a:pt x="188122" y="1834"/>
                  <a:pt x="194080" y="1231"/>
                  <a:pt x="199905" y="3307"/>
                </a:cubicBezTo>
                <a:close/>
                <a:moveTo>
                  <a:pt x="163619" y="93"/>
                </a:moveTo>
                <a:cubicBezTo>
                  <a:pt x="164690" y="-443"/>
                  <a:pt x="167904" y="1432"/>
                  <a:pt x="168172" y="2771"/>
                </a:cubicBezTo>
                <a:cubicBezTo>
                  <a:pt x="168440" y="4110"/>
                  <a:pt x="167101" y="6788"/>
                  <a:pt x="165761" y="7591"/>
                </a:cubicBezTo>
                <a:cubicBezTo>
                  <a:pt x="158263" y="11072"/>
                  <a:pt x="150765" y="14285"/>
                  <a:pt x="141125" y="18303"/>
                </a:cubicBezTo>
                <a:cubicBezTo>
                  <a:pt x="141393" y="15089"/>
                  <a:pt x="140589" y="11608"/>
                  <a:pt x="141660" y="11072"/>
                </a:cubicBezTo>
                <a:cubicBezTo>
                  <a:pt x="148890" y="7055"/>
                  <a:pt x="156121" y="3306"/>
                  <a:pt x="163619" y="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5"/>
          <p:cNvSpPr/>
          <p:nvPr/>
        </p:nvSpPr>
        <p:spPr>
          <a:xfrm>
            <a:off x="1021379" y="6296331"/>
            <a:ext cx="308937" cy="397788"/>
          </a:xfrm>
          <a:custGeom>
            <a:avLst/>
            <a:gdLst/>
            <a:ahLst/>
            <a:cxnLst/>
            <a:rect l="l" t="t" r="r" b="b"/>
            <a:pathLst>
              <a:path w="308937" h="397788" extrusionOk="0">
                <a:moveTo>
                  <a:pt x="160883" y="387801"/>
                </a:moveTo>
                <a:cubicBezTo>
                  <a:pt x="162992" y="387265"/>
                  <a:pt x="165268" y="387934"/>
                  <a:pt x="167544" y="388738"/>
                </a:cubicBezTo>
                <a:cubicBezTo>
                  <a:pt x="173971" y="391148"/>
                  <a:pt x="183076" y="385257"/>
                  <a:pt x="189236" y="395968"/>
                </a:cubicBezTo>
                <a:cubicBezTo>
                  <a:pt x="176649" y="398646"/>
                  <a:pt x="166205" y="398646"/>
                  <a:pt x="155226" y="394094"/>
                </a:cubicBezTo>
                <a:cubicBezTo>
                  <a:pt x="156833" y="390077"/>
                  <a:pt x="158775" y="388336"/>
                  <a:pt x="160883" y="387801"/>
                </a:cubicBezTo>
                <a:close/>
                <a:moveTo>
                  <a:pt x="229672" y="383115"/>
                </a:moveTo>
                <a:cubicBezTo>
                  <a:pt x="231278" y="382847"/>
                  <a:pt x="233153" y="384454"/>
                  <a:pt x="234760" y="384989"/>
                </a:cubicBezTo>
                <a:cubicBezTo>
                  <a:pt x="233688" y="386864"/>
                  <a:pt x="233421" y="390077"/>
                  <a:pt x="231814" y="390613"/>
                </a:cubicBezTo>
                <a:cubicBezTo>
                  <a:pt x="223512" y="393559"/>
                  <a:pt x="215211" y="396772"/>
                  <a:pt x="203160" y="393559"/>
                </a:cubicBezTo>
                <a:cubicBezTo>
                  <a:pt x="206106" y="390613"/>
                  <a:pt x="207445" y="388203"/>
                  <a:pt x="209320" y="387667"/>
                </a:cubicBezTo>
                <a:cubicBezTo>
                  <a:pt x="216014" y="385793"/>
                  <a:pt x="222709" y="384186"/>
                  <a:pt x="229672" y="383115"/>
                </a:cubicBezTo>
                <a:close/>
                <a:moveTo>
                  <a:pt x="115593" y="374813"/>
                </a:moveTo>
                <a:cubicBezTo>
                  <a:pt x="123894" y="378294"/>
                  <a:pt x="132999" y="379633"/>
                  <a:pt x="141033" y="386328"/>
                </a:cubicBezTo>
                <a:cubicBezTo>
                  <a:pt x="138622" y="388202"/>
                  <a:pt x="136480" y="391148"/>
                  <a:pt x="135409" y="390612"/>
                </a:cubicBezTo>
                <a:cubicBezTo>
                  <a:pt x="127643" y="388202"/>
                  <a:pt x="119877" y="385256"/>
                  <a:pt x="112379" y="382043"/>
                </a:cubicBezTo>
                <a:cubicBezTo>
                  <a:pt x="111308" y="381507"/>
                  <a:pt x="110237" y="378294"/>
                  <a:pt x="110772" y="376955"/>
                </a:cubicBezTo>
                <a:cubicBezTo>
                  <a:pt x="111308" y="375616"/>
                  <a:pt x="114521" y="374277"/>
                  <a:pt x="115593" y="374813"/>
                </a:cubicBezTo>
                <a:close/>
                <a:moveTo>
                  <a:pt x="274124" y="363297"/>
                </a:moveTo>
                <a:cubicBezTo>
                  <a:pt x="275195" y="362762"/>
                  <a:pt x="277606" y="363833"/>
                  <a:pt x="278141" y="364904"/>
                </a:cubicBezTo>
                <a:cubicBezTo>
                  <a:pt x="278676" y="365976"/>
                  <a:pt x="278676" y="368653"/>
                  <a:pt x="277873" y="369189"/>
                </a:cubicBezTo>
                <a:cubicBezTo>
                  <a:pt x="270643" y="373741"/>
                  <a:pt x="262877" y="378026"/>
                  <a:pt x="255111" y="382847"/>
                </a:cubicBezTo>
                <a:cubicBezTo>
                  <a:pt x="253237" y="381507"/>
                  <a:pt x="251630" y="380704"/>
                  <a:pt x="251094" y="379365"/>
                </a:cubicBezTo>
                <a:cubicBezTo>
                  <a:pt x="250559" y="378026"/>
                  <a:pt x="251094" y="375616"/>
                  <a:pt x="252165" y="375080"/>
                </a:cubicBezTo>
                <a:cubicBezTo>
                  <a:pt x="259396" y="370796"/>
                  <a:pt x="266626" y="367047"/>
                  <a:pt x="274124" y="363297"/>
                </a:cubicBezTo>
                <a:close/>
                <a:moveTo>
                  <a:pt x="71408" y="349909"/>
                </a:moveTo>
                <a:cubicBezTo>
                  <a:pt x="81584" y="352855"/>
                  <a:pt x="89350" y="359281"/>
                  <a:pt x="97384" y="367048"/>
                </a:cubicBezTo>
                <a:cubicBezTo>
                  <a:pt x="87207" y="369993"/>
                  <a:pt x="74622" y="361960"/>
                  <a:pt x="71408" y="349909"/>
                </a:cubicBezTo>
                <a:close/>
                <a:moveTo>
                  <a:pt x="304117" y="325540"/>
                </a:moveTo>
                <a:cubicBezTo>
                  <a:pt x="304920" y="325540"/>
                  <a:pt x="307062" y="328218"/>
                  <a:pt x="306794" y="329021"/>
                </a:cubicBezTo>
                <a:cubicBezTo>
                  <a:pt x="304117" y="338394"/>
                  <a:pt x="302242" y="348838"/>
                  <a:pt x="291262" y="354729"/>
                </a:cubicBezTo>
                <a:cubicBezTo>
                  <a:pt x="290727" y="352319"/>
                  <a:pt x="289655" y="350444"/>
                  <a:pt x="289923" y="349374"/>
                </a:cubicBezTo>
                <a:cubicBezTo>
                  <a:pt x="292869" y="342143"/>
                  <a:pt x="295815" y="334913"/>
                  <a:pt x="299296" y="327950"/>
                </a:cubicBezTo>
                <a:cubicBezTo>
                  <a:pt x="299831" y="326611"/>
                  <a:pt x="302510" y="325540"/>
                  <a:pt x="304117" y="325540"/>
                </a:cubicBezTo>
                <a:close/>
                <a:moveTo>
                  <a:pt x="44295" y="315598"/>
                </a:moveTo>
                <a:cubicBezTo>
                  <a:pt x="45901" y="316769"/>
                  <a:pt x="47040" y="318845"/>
                  <a:pt x="48378" y="320452"/>
                </a:cubicBezTo>
                <a:cubicBezTo>
                  <a:pt x="59090" y="334109"/>
                  <a:pt x="59090" y="334109"/>
                  <a:pt x="55877" y="340804"/>
                </a:cubicBezTo>
                <a:cubicBezTo>
                  <a:pt x="48110" y="332770"/>
                  <a:pt x="40613" y="326343"/>
                  <a:pt x="37399" y="316167"/>
                </a:cubicBezTo>
                <a:cubicBezTo>
                  <a:pt x="40612" y="314158"/>
                  <a:pt x="42688" y="314426"/>
                  <a:pt x="44295" y="315598"/>
                </a:cubicBezTo>
                <a:close/>
                <a:moveTo>
                  <a:pt x="294208" y="278944"/>
                </a:moveTo>
                <a:cubicBezTo>
                  <a:pt x="294744" y="278409"/>
                  <a:pt x="297957" y="278944"/>
                  <a:pt x="298493" y="280015"/>
                </a:cubicBezTo>
                <a:cubicBezTo>
                  <a:pt x="301974" y="287246"/>
                  <a:pt x="305455" y="294743"/>
                  <a:pt x="308937" y="302242"/>
                </a:cubicBezTo>
                <a:cubicBezTo>
                  <a:pt x="307062" y="304652"/>
                  <a:pt x="306258" y="306794"/>
                  <a:pt x="304652" y="307062"/>
                </a:cubicBezTo>
                <a:cubicBezTo>
                  <a:pt x="303313" y="307330"/>
                  <a:pt x="300635" y="305991"/>
                  <a:pt x="300099" y="304384"/>
                </a:cubicBezTo>
                <a:cubicBezTo>
                  <a:pt x="297154" y="297689"/>
                  <a:pt x="294476" y="290727"/>
                  <a:pt x="292066" y="283764"/>
                </a:cubicBezTo>
                <a:cubicBezTo>
                  <a:pt x="291530" y="282425"/>
                  <a:pt x="292869" y="280015"/>
                  <a:pt x="294208" y="278944"/>
                </a:cubicBezTo>
                <a:close/>
                <a:moveTo>
                  <a:pt x="14369" y="271714"/>
                </a:moveTo>
                <a:cubicBezTo>
                  <a:pt x="17850" y="272249"/>
                  <a:pt x="19725" y="271982"/>
                  <a:pt x="20528" y="272785"/>
                </a:cubicBezTo>
                <a:cubicBezTo>
                  <a:pt x="24277" y="275999"/>
                  <a:pt x="30168" y="291262"/>
                  <a:pt x="31240" y="299029"/>
                </a:cubicBezTo>
                <a:cubicBezTo>
                  <a:pt x="29633" y="299029"/>
                  <a:pt x="27491" y="299564"/>
                  <a:pt x="26955" y="299029"/>
                </a:cubicBezTo>
                <a:cubicBezTo>
                  <a:pt x="20528" y="291798"/>
                  <a:pt x="16779" y="283229"/>
                  <a:pt x="14369" y="271714"/>
                </a:cubicBezTo>
                <a:close/>
                <a:moveTo>
                  <a:pt x="164330" y="268233"/>
                </a:moveTo>
                <a:cubicBezTo>
                  <a:pt x="172900" y="269304"/>
                  <a:pt x="181201" y="270375"/>
                  <a:pt x="189770" y="271982"/>
                </a:cubicBezTo>
                <a:cubicBezTo>
                  <a:pt x="190841" y="272250"/>
                  <a:pt x="191645" y="274392"/>
                  <a:pt x="192448" y="275731"/>
                </a:cubicBezTo>
                <a:cubicBezTo>
                  <a:pt x="184414" y="280551"/>
                  <a:pt x="169418" y="280551"/>
                  <a:pt x="162991" y="275463"/>
                </a:cubicBezTo>
                <a:cubicBezTo>
                  <a:pt x="161920" y="274660"/>
                  <a:pt x="160849" y="272518"/>
                  <a:pt x="161117" y="271447"/>
                </a:cubicBezTo>
                <a:cubicBezTo>
                  <a:pt x="161385" y="270107"/>
                  <a:pt x="163259" y="268233"/>
                  <a:pt x="164330" y="268233"/>
                </a:cubicBezTo>
                <a:close/>
                <a:moveTo>
                  <a:pt x="265219" y="254476"/>
                </a:moveTo>
                <a:cubicBezTo>
                  <a:pt x="270307" y="255179"/>
                  <a:pt x="275328" y="257388"/>
                  <a:pt x="279479" y="260735"/>
                </a:cubicBezTo>
                <a:cubicBezTo>
                  <a:pt x="282425" y="263145"/>
                  <a:pt x="284031" y="265823"/>
                  <a:pt x="279479" y="268769"/>
                </a:cubicBezTo>
                <a:cubicBezTo>
                  <a:pt x="270642" y="265555"/>
                  <a:pt x="261537" y="261806"/>
                  <a:pt x="250558" y="257254"/>
                </a:cubicBezTo>
                <a:cubicBezTo>
                  <a:pt x="254977" y="254576"/>
                  <a:pt x="260131" y="253773"/>
                  <a:pt x="265219" y="254476"/>
                </a:cubicBezTo>
                <a:close/>
                <a:moveTo>
                  <a:pt x="232081" y="253771"/>
                </a:moveTo>
                <a:cubicBezTo>
                  <a:pt x="233420" y="253504"/>
                  <a:pt x="235562" y="256182"/>
                  <a:pt x="238508" y="258592"/>
                </a:cubicBezTo>
                <a:cubicBezTo>
                  <a:pt x="228332" y="263412"/>
                  <a:pt x="219495" y="267696"/>
                  <a:pt x="210658" y="271445"/>
                </a:cubicBezTo>
                <a:cubicBezTo>
                  <a:pt x="210122" y="271713"/>
                  <a:pt x="208783" y="270374"/>
                  <a:pt x="206373" y="268767"/>
                </a:cubicBezTo>
                <a:cubicBezTo>
                  <a:pt x="213603" y="259663"/>
                  <a:pt x="222173" y="255646"/>
                  <a:pt x="232081" y="253771"/>
                </a:cubicBezTo>
                <a:close/>
                <a:moveTo>
                  <a:pt x="130322" y="236098"/>
                </a:moveTo>
                <a:cubicBezTo>
                  <a:pt x="136213" y="243596"/>
                  <a:pt x="142104" y="251094"/>
                  <a:pt x="147460" y="258592"/>
                </a:cubicBezTo>
                <a:cubicBezTo>
                  <a:pt x="147996" y="259395"/>
                  <a:pt x="146924" y="261538"/>
                  <a:pt x="146389" y="263680"/>
                </a:cubicBezTo>
                <a:cubicBezTo>
                  <a:pt x="136481" y="260734"/>
                  <a:pt x="132732" y="252701"/>
                  <a:pt x="127911" y="246006"/>
                </a:cubicBezTo>
                <a:cubicBezTo>
                  <a:pt x="126037" y="243596"/>
                  <a:pt x="123627" y="240115"/>
                  <a:pt x="130322" y="236098"/>
                </a:cubicBezTo>
                <a:close/>
                <a:moveTo>
                  <a:pt x="3122" y="222977"/>
                </a:moveTo>
                <a:cubicBezTo>
                  <a:pt x="6872" y="225655"/>
                  <a:pt x="9014" y="226458"/>
                  <a:pt x="9281" y="227530"/>
                </a:cubicBezTo>
                <a:cubicBezTo>
                  <a:pt x="11156" y="235028"/>
                  <a:pt x="13031" y="242525"/>
                  <a:pt x="14370" y="250292"/>
                </a:cubicBezTo>
                <a:cubicBezTo>
                  <a:pt x="14637" y="251631"/>
                  <a:pt x="12763" y="253773"/>
                  <a:pt x="11156" y="254576"/>
                </a:cubicBezTo>
                <a:cubicBezTo>
                  <a:pt x="10621" y="255112"/>
                  <a:pt x="7675" y="253773"/>
                  <a:pt x="7407" y="252701"/>
                </a:cubicBezTo>
                <a:cubicBezTo>
                  <a:pt x="4193" y="243865"/>
                  <a:pt x="1516" y="235028"/>
                  <a:pt x="3122" y="222977"/>
                </a:cubicBezTo>
                <a:close/>
                <a:moveTo>
                  <a:pt x="118806" y="190306"/>
                </a:moveTo>
                <a:cubicBezTo>
                  <a:pt x="123090" y="195662"/>
                  <a:pt x="125501" y="211194"/>
                  <a:pt x="123090" y="222441"/>
                </a:cubicBezTo>
                <a:cubicBezTo>
                  <a:pt x="113450" y="216014"/>
                  <a:pt x="111576" y="199679"/>
                  <a:pt x="118806" y="190306"/>
                </a:cubicBezTo>
                <a:close/>
                <a:moveTo>
                  <a:pt x="4193" y="177453"/>
                </a:moveTo>
                <a:cubicBezTo>
                  <a:pt x="6067" y="178256"/>
                  <a:pt x="9013" y="180399"/>
                  <a:pt x="9013" y="181738"/>
                </a:cubicBezTo>
                <a:cubicBezTo>
                  <a:pt x="8746" y="190039"/>
                  <a:pt x="7407" y="198340"/>
                  <a:pt x="6603" y="206910"/>
                </a:cubicBezTo>
                <a:cubicBezTo>
                  <a:pt x="5800" y="206910"/>
                  <a:pt x="4728" y="207178"/>
                  <a:pt x="3657" y="207446"/>
                </a:cubicBezTo>
                <a:cubicBezTo>
                  <a:pt x="2586" y="206107"/>
                  <a:pt x="176" y="204767"/>
                  <a:pt x="176" y="203161"/>
                </a:cubicBezTo>
                <a:cubicBezTo>
                  <a:pt x="-92" y="195930"/>
                  <a:pt x="-92" y="188432"/>
                  <a:pt x="444" y="181202"/>
                </a:cubicBezTo>
                <a:cubicBezTo>
                  <a:pt x="444" y="179863"/>
                  <a:pt x="3389" y="177185"/>
                  <a:pt x="4193" y="177453"/>
                </a:cubicBezTo>
                <a:close/>
                <a:moveTo>
                  <a:pt x="135409" y="145585"/>
                </a:moveTo>
                <a:cubicBezTo>
                  <a:pt x="136212" y="146924"/>
                  <a:pt x="137819" y="148799"/>
                  <a:pt x="137283" y="149602"/>
                </a:cubicBezTo>
                <a:cubicBezTo>
                  <a:pt x="133534" y="158171"/>
                  <a:pt x="129517" y="166473"/>
                  <a:pt x="125501" y="175042"/>
                </a:cubicBezTo>
                <a:cubicBezTo>
                  <a:pt x="124430" y="175042"/>
                  <a:pt x="123091" y="174774"/>
                  <a:pt x="121752" y="174774"/>
                </a:cubicBezTo>
                <a:cubicBezTo>
                  <a:pt x="121216" y="172363"/>
                  <a:pt x="119877" y="169686"/>
                  <a:pt x="120145" y="167543"/>
                </a:cubicBezTo>
                <a:cubicBezTo>
                  <a:pt x="121752" y="159242"/>
                  <a:pt x="127911" y="150673"/>
                  <a:pt x="135409" y="145585"/>
                </a:cubicBezTo>
                <a:close/>
                <a:moveTo>
                  <a:pt x="257052" y="135778"/>
                </a:moveTo>
                <a:cubicBezTo>
                  <a:pt x="261404" y="134807"/>
                  <a:pt x="265823" y="134338"/>
                  <a:pt x="270375" y="137016"/>
                </a:cubicBezTo>
                <a:cubicBezTo>
                  <a:pt x="260735" y="147192"/>
                  <a:pt x="247881" y="149066"/>
                  <a:pt x="237437" y="141569"/>
                </a:cubicBezTo>
                <a:cubicBezTo>
                  <a:pt x="240115" y="139962"/>
                  <a:pt x="242257" y="137284"/>
                  <a:pt x="244132" y="137552"/>
                </a:cubicBezTo>
                <a:cubicBezTo>
                  <a:pt x="248416" y="138221"/>
                  <a:pt x="252701" y="136748"/>
                  <a:pt x="257052" y="135778"/>
                </a:cubicBezTo>
                <a:close/>
                <a:moveTo>
                  <a:pt x="14904" y="128983"/>
                </a:moveTo>
                <a:cubicBezTo>
                  <a:pt x="19457" y="138624"/>
                  <a:pt x="15439" y="153888"/>
                  <a:pt x="7674" y="159244"/>
                </a:cubicBezTo>
                <a:cubicBezTo>
                  <a:pt x="3925" y="151210"/>
                  <a:pt x="6602" y="138624"/>
                  <a:pt x="14904" y="128983"/>
                </a:cubicBezTo>
                <a:close/>
                <a:moveTo>
                  <a:pt x="163260" y="122120"/>
                </a:moveTo>
                <a:cubicBezTo>
                  <a:pt x="168616" y="120547"/>
                  <a:pt x="174105" y="121216"/>
                  <a:pt x="179863" y="124430"/>
                </a:cubicBezTo>
                <a:cubicBezTo>
                  <a:pt x="169151" y="128982"/>
                  <a:pt x="160582" y="132999"/>
                  <a:pt x="152013" y="136212"/>
                </a:cubicBezTo>
                <a:cubicBezTo>
                  <a:pt x="150941" y="136480"/>
                  <a:pt x="149067" y="134338"/>
                  <a:pt x="147460" y="133267"/>
                </a:cubicBezTo>
                <a:cubicBezTo>
                  <a:pt x="152682" y="127509"/>
                  <a:pt x="157904" y="123693"/>
                  <a:pt x="163260" y="122120"/>
                </a:cubicBezTo>
                <a:close/>
                <a:moveTo>
                  <a:pt x="197000" y="120414"/>
                </a:moveTo>
                <a:cubicBezTo>
                  <a:pt x="201553" y="119074"/>
                  <a:pt x="220834" y="129518"/>
                  <a:pt x="222173" y="133803"/>
                </a:cubicBezTo>
                <a:cubicBezTo>
                  <a:pt x="222441" y="134071"/>
                  <a:pt x="222441" y="134606"/>
                  <a:pt x="222709" y="136213"/>
                </a:cubicBezTo>
                <a:cubicBezTo>
                  <a:pt x="221102" y="137017"/>
                  <a:pt x="218691" y="138891"/>
                  <a:pt x="217353" y="138355"/>
                </a:cubicBezTo>
                <a:cubicBezTo>
                  <a:pt x="209854" y="135142"/>
                  <a:pt x="202624" y="131661"/>
                  <a:pt x="195394" y="127644"/>
                </a:cubicBezTo>
                <a:cubicBezTo>
                  <a:pt x="194323" y="127108"/>
                  <a:pt x="193519" y="124698"/>
                  <a:pt x="193787" y="123627"/>
                </a:cubicBezTo>
                <a:cubicBezTo>
                  <a:pt x="194055" y="122288"/>
                  <a:pt x="195662" y="120681"/>
                  <a:pt x="197000" y="120414"/>
                </a:cubicBezTo>
                <a:close/>
                <a:moveTo>
                  <a:pt x="300100" y="99258"/>
                </a:moveTo>
                <a:cubicBezTo>
                  <a:pt x="301438" y="104346"/>
                  <a:pt x="302510" y="106488"/>
                  <a:pt x="302242" y="108363"/>
                </a:cubicBezTo>
                <a:cubicBezTo>
                  <a:pt x="300903" y="114522"/>
                  <a:pt x="293405" y="123895"/>
                  <a:pt x="285639" y="129786"/>
                </a:cubicBezTo>
                <a:cubicBezTo>
                  <a:pt x="284568" y="128715"/>
                  <a:pt x="282693" y="127108"/>
                  <a:pt x="282961" y="126573"/>
                </a:cubicBezTo>
                <a:cubicBezTo>
                  <a:pt x="286978" y="117200"/>
                  <a:pt x="292601" y="109434"/>
                  <a:pt x="300100" y="99258"/>
                </a:cubicBezTo>
                <a:close/>
                <a:moveTo>
                  <a:pt x="37399" y="87475"/>
                </a:moveTo>
                <a:cubicBezTo>
                  <a:pt x="36863" y="98454"/>
                  <a:pt x="28294" y="112111"/>
                  <a:pt x="20260" y="113451"/>
                </a:cubicBezTo>
                <a:cubicBezTo>
                  <a:pt x="24277" y="96580"/>
                  <a:pt x="29365" y="89082"/>
                  <a:pt x="37399" y="87475"/>
                </a:cubicBezTo>
                <a:close/>
                <a:moveTo>
                  <a:pt x="299028" y="53198"/>
                </a:moveTo>
                <a:cubicBezTo>
                  <a:pt x="306526" y="64445"/>
                  <a:pt x="308936" y="74621"/>
                  <a:pt x="305455" y="88814"/>
                </a:cubicBezTo>
                <a:cubicBezTo>
                  <a:pt x="296082" y="79441"/>
                  <a:pt x="299028" y="68462"/>
                  <a:pt x="295279" y="60161"/>
                </a:cubicBezTo>
                <a:cubicBezTo>
                  <a:pt x="295011" y="59089"/>
                  <a:pt x="297153" y="56412"/>
                  <a:pt x="299028" y="53198"/>
                </a:cubicBezTo>
                <a:close/>
                <a:moveTo>
                  <a:pt x="62570" y="50253"/>
                </a:moveTo>
                <a:cubicBezTo>
                  <a:pt x="63642" y="49182"/>
                  <a:pt x="66588" y="50521"/>
                  <a:pt x="71408" y="51056"/>
                </a:cubicBezTo>
                <a:cubicBezTo>
                  <a:pt x="62838" y="60428"/>
                  <a:pt x="56144" y="67659"/>
                  <a:pt x="48645" y="75960"/>
                </a:cubicBezTo>
                <a:cubicBezTo>
                  <a:pt x="47038" y="72747"/>
                  <a:pt x="45432" y="70337"/>
                  <a:pt x="45699" y="69533"/>
                </a:cubicBezTo>
                <a:cubicBezTo>
                  <a:pt x="51056" y="62839"/>
                  <a:pt x="56679" y="56412"/>
                  <a:pt x="62570" y="50253"/>
                </a:cubicBezTo>
                <a:close/>
                <a:moveTo>
                  <a:pt x="179512" y="29364"/>
                </a:moveTo>
                <a:cubicBezTo>
                  <a:pt x="210308" y="26954"/>
                  <a:pt x="237354" y="37666"/>
                  <a:pt x="262259" y="54537"/>
                </a:cubicBezTo>
                <a:cubicBezTo>
                  <a:pt x="274309" y="62571"/>
                  <a:pt x="279129" y="80245"/>
                  <a:pt x="274577" y="93366"/>
                </a:cubicBezTo>
                <a:cubicBezTo>
                  <a:pt x="269221" y="108363"/>
                  <a:pt x="256367" y="118003"/>
                  <a:pt x="241639" y="117199"/>
                </a:cubicBezTo>
                <a:cubicBezTo>
                  <a:pt x="237354" y="116932"/>
                  <a:pt x="232266" y="115860"/>
                  <a:pt x="228785" y="113718"/>
                </a:cubicBezTo>
                <a:cubicBezTo>
                  <a:pt x="213789" y="104078"/>
                  <a:pt x="197454" y="98990"/>
                  <a:pt x="179512" y="98722"/>
                </a:cubicBezTo>
                <a:lnTo>
                  <a:pt x="179512" y="98455"/>
                </a:lnTo>
                <a:lnTo>
                  <a:pt x="148114" y="105417"/>
                </a:lnTo>
                <a:cubicBezTo>
                  <a:pt x="138474" y="109702"/>
                  <a:pt x="129570" y="115727"/>
                  <a:pt x="121134" y="122823"/>
                </a:cubicBezTo>
                <a:lnTo>
                  <a:pt x="110579" y="135834"/>
                </a:lnTo>
                <a:lnTo>
                  <a:pt x="112380" y="137283"/>
                </a:lnTo>
                <a:cubicBezTo>
                  <a:pt x="101668" y="154690"/>
                  <a:pt x="96848" y="173703"/>
                  <a:pt x="95776" y="193787"/>
                </a:cubicBezTo>
                <a:cubicBezTo>
                  <a:pt x="95241" y="209587"/>
                  <a:pt x="97115" y="225118"/>
                  <a:pt x="102203" y="240114"/>
                </a:cubicBezTo>
                <a:cubicBezTo>
                  <a:pt x="103275" y="243596"/>
                  <a:pt x="104346" y="247077"/>
                  <a:pt x="105149" y="250826"/>
                </a:cubicBezTo>
                <a:lnTo>
                  <a:pt x="104679" y="253519"/>
                </a:lnTo>
                <a:lnTo>
                  <a:pt x="113636" y="266626"/>
                </a:lnTo>
                <a:cubicBezTo>
                  <a:pt x="121803" y="275865"/>
                  <a:pt x="130841" y="283430"/>
                  <a:pt x="140950" y="289054"/>
                </a:cubicBezTo>
                <a:lnTo>
                  <a:pt x="173918" y="299585"/>
                </a:lnTo>
                <a:lnTo>
                  <a:pt x="198878" y="296853"/>
                </a:lnTo>
                <a:cubicBezTo>
                  <a:pt x="207615" y="294610"/>
                  <a:pt x="215983" y="290995"/>
                  <a:pt x="223883" y="285639"/>
                </a:cubicBezTo>
                <a:cubicBezTo>
                  <a:pt x="231917" y="280283"/>
                  <a:pt x="240151" y="279011"/>
                  <a:pt x="247649" y="280685"/>
                </a:cubicBezTo>
                <a:cubicBezTo>
                  <a:pt x="255147" y="282359"/>
                  <a:pt x="261909" y="286978"/>
                  <a:pt x="266997" y="293405"/>
                </a:cubicBezTo>
                <a:cubicBezTo>
                  <a:pt x="277708" y="306795"/>
                  <a:pt x="277173" y="325540"/>
                  <a:pt x="265123" y="338126"/>
                </a:cubicBezTo>
                <a:cubicBezTo>
                  <a:pt x="252536" y="351247"/>
                  <a:pt x="236201" y="357674"/>
                  <a:pt x="219598" y="363030"/>
                </a:cubicBezTo>
                <a:lnTo>
                  <a:pt x="174691" y="368549"/>
                </a:lnTo>
                <a:lnTo>
                  <a:pt x="174691" y="368922"/>
                </a:lnTo>
                <a:lnTo>
                  <a:pt x="173315" y="368718"/>
                </a:lnTo>
                <a:lnTo>
                  <a:pt x="171664" y="368921"/>
                </a:lnTo>
                <a:lnTo>
                  <a:pt x="171664" y="368474"/>
                </a:lnTo>
                <a:lnTo>
                  <a:pt x="140046" y="363801"/>
                </a:lnTo>
                <a:cubicBezTo>
                  <a:pt x="129034" y="360286"/>
                  <a:pt x="118456" y="355265"/>
                  <a:pt x="108012" y="349641"/>
                </a:cubicBezTo>
                <a:cubicBezTo>
                  <a:pt x="104799" y="348034"/>
                  <a:pt x="102121" y="345088"/>
                  <a:pt x="99443" y="342946"/>
                </a:cubicBezTo>
                <a:lnTo>
                  <a:pt x="99453" y="340173"/>
                </a:lnTo>
                <a:lnTo>
                  <a:pt x="57181" y="297555"/>
                </a:lnTo>
                <a:cubicBezTo>
                  <a:pt x="45834" y="280015"/>
                  <a:pt x="37934" y="260199"/>
                  <a:pt x="32846" y="238508"/>
                </a:cubicBezTo>
                <a:cubicBezTo>
                  <a:pt x="23206" y="197804"/>
                  <a:pt x="28562" y="158171"/>
                  <a:pt x="46236" y="120681"/>
                </a:cubicBezTo>
                <a:cubicBezTo>
                  <a:pt x="53064" y="106354"/>
                  <a:pt x="61433" y="93232"/>
                  <a:pt x="71542" y="81617"/>
                </a:cubicBezTo>
                <a:lnTo>
                  <a:pt x="104532" y="53909"/>
                </a:lnTo>
                <a:lnTo>
                  <a:pt x="104532" y="51324"/>
                </a:lnTo>
                <a:cubicBezTo>
                  <a:pt x="115779" y="43826"/>
                  <a:pt x="127628" y="38068"/>
                  <a:pt x="140114" y="34319"/>
                </a:cubicBezTo>
                <a:lnTo>
                  <a:pt x="179512" y="29365"/>
                </a:lnTo>
                <a:close/>
                <a:moveTo>
                  <a:pt x="263412" y="19189"/>
                </a:moveTo>
                <a:cubicBezTo>
                  <a:pt x="273052" y="25884"/>
                  <a:pt x="280551" y="30972"/>
                  <a:pt x="287513" y="36060"/>
                </a:cubicBezTo>
                <a:cubicBezTo>
                  <a:pt x="288584" y="36863"/>
                  <a:pt x="288316" y="39809"/>
                  <a:pt x="287781" y="41148"/>
                </a:cubicBezTo>
                <a:cubicBezTo>
                  <a:pt x="287513" y="41951"/>
                  <a:pt x="284567" y="42754"/>
                  <a:pt x="283764" y="42219"/>
                </a:cubicBezTo>
                <a:cubicBezTo>
                  <a:pt x="276801" y="37399"/>
                  <a:pt x="269839" y="32311"/>
                  <a:pt x="263144" y="26955"/>
                </a:cubicBezTo>
                <a:cubicBezTo>
                  <a:pt x="262341" y="26687"/>
                  <a:pt x="263144" y="24277"/>
                  <a:pt x="263412" y="19189"/>
                </a:cubicBezTo>
                <a:close/>
                <a:moveTo>
                  <a:pt x="105684" y="19189"/>
                </a:moveTo>
                <a:cubicBezTo>
                  <a:pt x="106220" y="22670"/>
                  <a:pt x="107559" y="26152"/>
                  <a:pt x="106755" y="26419"/>
                </a:cubicBezTo>
                <a:cubicBezTo>
                  <a:pt x="99258" y="31240"/>
                  <a:pt x="91224" y="35524"/>
                  <a:pt x="83458" y="39809"/>
                </a:cubicBezTo>
                <a:cubicBezTo>
                  <a:pt x="82923" y="40077"/>
                  <a:pt x="81584" y="38737"/>
                  <a:pt x="79977" y="37666"/>
                </a:cubicBezTo>
                <a:cubicBezTo>
                  <a:pt x="86136" y="28294"/>
                  <a:pt x="96044" y="25080"/>
                  <a:pt x="105684" y="19189"/>
                </a:cubicBezTo>
                <a:close/>
                <a:moveTo>
                  <a:pt x="217888" y="7139"/>
                </a:moveTo>
                <a:cubicBezTo>
                  <a:pt x="229403" y="4193"/>
                  <a:pt x="238776" y="8745"/>
                  <a:pt x="249488" y="14905"/>
                </a:cubicBezTo>
                <a:cubicBezTo>
                  <a:pt x="246542" y="17047"/>
                  <a:pt x="244667" y="19457"/>
                  <a:pt x="243596" y="18921"/>
                </a:cubicBezTo>
                <a:cubicBezTo>
                  <a:pt x="234491" y="15976"/>
                  <a:pt x="224315" y="15976"/>
                  <a:pt x="217888" y="7139"/>
                </a:cubicBezTo>
                <a:close/>
                <a:moveTo>
                  <a:pt x="150406" y="4997"/>
                </a:moveTo>
                <a:cubicBezTo>
                  <a:pt x="150941" y="4729"/>
                  <a:pt x="152012" y="6603"/>
                  <a:pt x="154691" y="9816"/>
                </a:cubicBezTo>
                <a:cubicBezTo>
                  <a:pt x="144515" y="13030"/>
                  <a:pt x="135945" y="15976"/>
                  <a:pt x="127376" y="18385"/>
                </a:cubicBezTo>
                <a:cubicBezTo>
                  <a:pt x="126305" y="18653"/>
                  <a:pt x="123894" y="16779"/>
                  <a:pt x="122823" y="15440"/>
                </a:cubicBezTo>
                <a:cubicBezTo>
                  <a:pt x="122288" y="14636"/>
                  <a:pt x="123359" y="11423"/>
                  <a:pt x="124162" y="11423"/>
                </a:cubicBezTo>
                <a:cubicBezTo>
                  <a:pt x="132732" y="9013"/>
                  <a:pt x="141569" y="6871"/>
                  <a:pt x="150406" y="4997"/>
                </a:cubicBezTo>
                <a:close/>
                <a:moveTo>
                  <a:pt x="173168" y="176"/>
                </a:moveTo>
                <a:cubicBezTo>
                  <a:pt x="180933" y="-92"/>
                  <a:pt x="188700" y="-92"/>
                  <a:pt x="196465" y="444"/>
                </a:cubicBezTo>
                <a:cubicBezTo>
                  <a:pt x="197804" y="444"/>
                  <a:pt x="200214" y="3925"/>
                  <a:pt x="199947" y="4728"/>
                </a:cubicBezTo>
                <a:cubicBezTo>
                  <a:pt x="199144" y="6603"/>
                  <a:pt x="197001" y="8477"/>
                  <a:pt x="195127" y="8745"/>
                </a:cubicBezTo>
                <a:cubicBezTo>
                  <a:pt x="191913" y="9549"/>
                  <a:pt x="188432" y="9013"/>
                  <a:pt x="185219" y="8745"/>
                </a:cubicBezTo>
                <a:cubicBezTo>
                  <a:pt x="181469" y="8745"/>
                  <a:pt x="177720" y="9013"/>
                  <a:pt x="173971" y="8477"/>
                </a:cubicBezTo>
                <a:cubicBezTo>
                  <a:pt x="172364" y="8209"/>
                  <a:pt x="170222" y="6067"/>
                  <a:pt x="170222" y="4728"/>
                </a:cubicBezTo>
                <a:cubicBezTo>
                  <a:pt x="170222" y="3121"/>
                  <a:pt x="172097" y="176"/>
                  <a:pt x="173168" y="176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5"/>
          <p:cNvSpPr/>
          <p:nvPr/>
        </p:nvSpPr>
        <p:spPr>
          <a:xfrm>
            <a:off x="2343404" y="6294633"/>
            <a:ext cx="297610" cy="395637"/>
          </a:xfrm>
          <a:custGeom>
            <a:avLst/>
            <a:gdLst/>
            <a:ahLst/>
            <a:cxnLst/>
            <a:rect l="l" t="t" r="r" b="b"/>
            <a:pathLst>
              <a:path w="297610" h="395637" extrusionOk="0">
                <a:moveTo>
                  <a:pt x="27946" y="383473"/>
                </a:moveTo>
                <a:cubicBezTo>
                  <a:pt x="34641" y="381331"/>
                  <a:pt x="49369" y="386419"/>
                  <a:pt x="57402" y="394185"/>
                </a:cubicBezTo>
                <a:cubicBezTo>
                  <a:pt x="45888" y="398202"/>
                  <a:pt x="34105" y="393649"/>
                  <a:pt x="27946" y="383473"/>
                </a:cubicBezTo>
                <a:close/>
                <a:moveTo>
                  <a:pt x="101589" y="379724"/>
                </a:moveTo>
                <a:cubicBezTo>
                  <a:pt x="98375" y="390435"/>
                  <a:pt x="88734" y="391239"/>
                  <a:pt x="80969" y="394988"/>
                </a:cubicBezTo>
                <a:cubicBezTo>
                  <a:pt x="78826" y="396059"/>
                  <a:pt x="75345" y="394720"/>
                  <a:pt x="72667" y="394452"/>
                </a:cubicBezTo>
                <a:cubicBezTo>
                  <a:pt x="72935" y="393114"/>
                  <a:pt x="72935" y="391507"/>
                  <a:pt x="72667" y="389900"/>
                </a:cubicBezTo>
                <a:cubicBezTo>
                  <a:pt x="82575" y="387222"/>
                  <a:pt x="90877" y="379992"/>
                  <a:pt x="101589" y="379724"/>
                </a:cubicBezTo>
                <a:close/>
                <a:moveTo>
                  <a:pt x="7862" y="341163"/>
                </a:moveTo>
                <a:cubicBezTo>
                  <a:pt x="11343" y="349197"/>
                  <a:pt x="14825" y="357230"/>
                  <a:pt x="18038" y="365532"/>
                </a:cubicBezTo>
                <a:cubicBezTo>
                  <a:pt x="18574" y="366871"/>
                  <a:pt x="17234" y="369013"/>
                  <a:pt x="16967" y="371155"/>
                </a:cubicBezTo>
                <a:cubicBezTo>
                  <a:pt x="6255" y="364460"/>
                  <a:pt x="1703" y="352142"/>
                  <a:pt x="7862" y="341163"/>
                </a:cubicBezTo>
                <a:close/>
                <a:moveTo>
                  <a:pt x="121137" y="337146"/>
                </a:moveTo>
                <a:cubicBezTo>
                  <a:pt x="122743" y="339556"/>
                  <a:pt x="124082" y="341699"/>
                  <a:pt x="125421" y="343573"/>
                </a:cubicBezTo>
                <a:cubicBezTo>
                  <a:pt x="122743" y="351339"/>
                  <a:pt x="120869" y="358034"/>
                  <a:pt x="117923" y="364461"/>
                </a:cubicBezTo>
                <a:cubicBezTo>
                  <a:pt x="117119" y="366335"/>
                  <a:pt x="113638" y="367138"/>
                  <a:pt x="111228" y="368210"/>
                </a:cubicBezTo>
                <a:cubicBezTo>
                  <a:pt x="110425" y="365799"/>
                  <a:pt x="108550" y="363122"/>
                  <a:pt x="109086" y="360979"/>
                </a:cubicBezTo>
                <a:cubicBezTo>
                  <a:pt x="110693" y="354552"/>
                  <a:pt x="112835" y="348393"/>
                  <a:pt x="115245" y="342234"/>
                </a:cubicBezTo>
                <a:cubicBezTo>
                  <a:pt x="116049" y="340092"/>
                  <a:pt x="119262" y="339020"/>
                  <a:pt x="121137" y="337146"/>
                </a:cubicBezTo>
                <a:close/>
                <a:moveTo>
                  <a:pt x="5987" y="293229"/>
                </a:moveTo>
                <a:cubicBezTo>
                  <a:pt x="7594" y="296175"/>
                  <a:pt x="9468" y="298317"/>
                  <a:pt x="9736" y="300727"/>
                </a:cubicBezTo>
                <a:cubicBezTo>
                  <a:pt x="11343" y="310903"/>
                  <a:pt x="10004" y="319472"/>
                  <a:pt x="5452" y="327239"/>
                </a:cubicBezTo>
                <a:cubicBezTo>
                  <a:pt x="3577" y="323221"/>
                  <a:pt x="899" y="320276"/>
                  <a:pt x="899" y="317330"/>
                </a:cubicBezTo>
                <a:cubicBezTo>
                  <a:pt x="1167" y="309564"/>
                  <a:pt x="-2582" y="300727"/>
                  <a:pt x="5987" y="293229"/>
                </a:cubicBezTo>
                <a:close/>
                <a:moveTo>
                  <a:pt x="120601" y="287605"/>
                </a:moveTo>
                <a:cubicBezTo>
                  <a:pt x="122743" y="291354"/>
                  <a:pt x="124885" y="293228"/>
                  <a:pt x="124885" y="295371"/>
                </a:cubicBezTo>
                <a:cubicBezTo>
                  <a:pt x="125421" y="302333"/>
                  <a:pt x="125153" y="309564"/>
                  <a:pt x="125153" y="316527"/>
                </a:cubicBezTo>
                <a:cubicBezTo>
                  <a:pt x="125153" y="320008"/>
                  <a:pt x="123547" y="322418"/>
                  <a:pt x="120065" y="321614"/>
                </a:cubicBezTo>
                <a:cubicBezTo>
                  <a:pt x="118459" y="321078"/>
                  <a:pt x="116048" y="318401"/>
                  <a:pt x="116048" y="316794"/>
                </a:cubicBezTo>
                <a:cubicBezTo>
                  <a:pt x="115513" y="309296"/>
                  <a:pt x="115780" y="301798"/>
                  <a:pt x="116048" y="294300"/>
                </a:cubicBezTo>
                <a:cubicBezTo>
                  <a:pt x="116048" y="292693"/>
                  <a:pt x="118191" y="291086"/>
                  <a:pt x="120601" y="287605"/>
                </a:cubicBezTo>
                <a:close/>
                <a:moveTo>
                  <a:pt x="180854" y="254132"/>
                </a:moveTo>
                <a:cubicBezTo>
                  <a:pt x="182460" y="254132"/>
                  <a:pt x="184067" y="257077"/>
                  <a:pt x="185406" y="258417"/>
                </a:cubicBezTo>
                <a:cubicBezTo>
                  <a:pt x="183800" y="260023"/>
                  <a:pt x="182193" y="262701"/>
                  <a:pt x="180318" y="262969"/>
                </a:cubicBezTo>
                <a:cubicBezTo>
                  <a:pt x="176569" y="264040"/>
                  <a:pt x="172284" y="263504"/>
                  <a:pt x="168268" y="263237"/>
                </a:cubicBezTo>
                <a:cubicBezTo>
                  <a:pt x="164519" y="263237"/>
                  <a:pt x="160770" y="263504"/>
                  <a:pt x="157021" y="262969"/>
                </a:cubicBezTo>
                <a:cubicBezTo>
                  <a:pt x="155414" y="262701"/>
                  <a:pt x="152736" y="260023"/>
                  <a:pt x="153004" y="259220"/>
                </a:cubicBezTo>
                <a:cubicBezTo>
                  <a:pt x="153807" y="257345"/>
                  <a:pt x="155682" y="254400"/>
                  <a:pt x="157289" y="254400"/>
                </a:cubicBezTo>
                <a:cubicBezTo>
                  <a:pt x="165054" y="253864"/>
                  <a:pt x="173088" y="253864"/>
                  <a:pt x="180854" y="254132"/>
                </a:cubicBezTo>
                <a:close/>
                <a:moveTo>
                  <a:pt x="127731" y="253930"/>
                </a:moveTo>
                <a:cubicBezTo>
                  <a:pt x="131447" y="253997"/>
                  <a:pt x="134928" y="255068"/>
                  <a:pt x="138275" y="258952"/>
                </a:cubicBezTo>
                <a:cubicBezTo>
                  <a:pt x="136133" y="260826"/>
                  <a:pt x="134526" y="263236"/>
                  <a:pt x="132652" y="263236"/>
                </a:cubicBezTo>
                <a:cubicBezTo>
                  <a:pt x="128099" y="263772"/>
                  <a:pt x="124886" y="264575"/>
                  <a:pt x="125154" y="270198"/>
                </a:cubicBezTo>
                <a:cubicBezTo>
                  <a:pt x="125154" y="271805"/>
                  <a:pt x="122208" y="273144"/>
                  <a:pt x="120601" y="274751"/>
                </a:cubicBezTo>
                <a:cubicBezTo>
                  <a:pt x="118995" y="272609"/>
                  <a:pt x="116585" y="271002"/>
                  <a:pt x="116317" y="268592"/>
                </a:cubicBezTo>
                <a:cubicBezTo>
                  <a:pt x="115246" y="264575"/>
                  <a:pt x="115781" y="260558"/>
                  <a:pt x="115781" y="254934"/>
                </a:cubicBezTo>
                <a:cubicBezTo>
                  <a:pt x="120066" y="254801"/>
                  <a:pt x="124015" y="253863"/>
                  <a:pt x="127731" y="253930"/>
                </a:cubicBezTo>
                <a:close/>
                <a:moveTo>
                  <a:pt x="5987" y="246098"/>
                </a:moveTo>
                <a:cubicBezTo>
                  <a:pt x="7594" y="248776"/>
                  <a:pt x="10004" y="250918"/>
                  <a:pt x="9736" y="253061"/>
                </a:cubicBezTo>
                <a:cubicBezTo>
                  <a:pt x="9468" y="261362"/>
                  <a:pt x="12682" y="270199"/>
                  <a:pt x="5719" y="280108"/>
                </a:cubicBezTo>
                <a:cubicBezTo>
                  <a:pt x="3577" y="275555"/>
                  <a:pt x="1167" y="272609"/>
                  <a:pt x="631" y="269664"/>
                </a:cubicBezTo>
                <a:cubicBezTo>
                  <a:pt x="-975" y="258952"/>
                  <a:pt x="364" y="252793"/>
                  <a:pt x="5987" y="246098"/>
                </a:cubicBezTo>
                <a:close/>
                <a:moveTo>
                  <a:pt x="229055" y="246098"/>
                </a:moveTo>
                <a:cubicBezTo>
                  <a:pt x="231733" y="245295"/>
                  <a:pt x="234143" y="249312"/>
                  <a:pt x="233072" y="252257"/>
                </a:cubicBezTo>
                <a:cubicBezTo>
                  <a:pt x="229859" y="258684"/>
                  <a:pt x="209774" y="264307"/>
                  <a:pt x="202812" y="260559"/>
                </a:cubicBezTo>
                <a:cubicBezTo>
                  <a:pt x="202009" y="260291"/>
                  <a:pt x="202009" y="259219"/>
                  <a:pt x="200937" y="256274"/>
                </a:cubicBezTo>
                <a:cubicBezTo>
                  <a:pt x="210578" y="252793"/>
                  <a:pt x="219682" y="249044"/>
                  <a:pt x="229055" y="246098"/>
                </a:cubicBezTo>
                <a:close/>
                <a:moveTo>
                  <a:pt x="254228" y="206733"/>
                </a:moveTo>
                <a:cubicBezTo>
                  <a:pt x="259851" y="207536"/>
                  <a:pt x="261725" y="210214"/>
                  <a:pt x="260386" y="213963"/>
                </a:cubicBezTo>
                <a:cubicBezTo>
                  <a:pt x="257709" y="221193"/>
                  <a:pt x="254763" y="228424"/>
                  <a:pt x="251014" y="235386"/>
                </a:cubicBezTo>
                <a:cubicBezTo>
                  <a:pt x="250211" y="236993"/>
                  <a:pt x="246997" y="237261"/>
                  <a:pt x="245123" y="238064"/>
                </a:cubicBezTo>
                <a:cubicBezTo>
                  <a:pt x="244319" y="235922"/>
                  <a:pt x="242445" y="233244"/>
                  <a:pt x="243248" y="231905"/>
                </a:cubicBezTo>
                <a:cubicBezTo>
                  <a:pt x="246462" y="223336"/>
                  <a:pt x="250479" y="215302"/>
                  <a:pt x="254228" y="206733"/>
                </a:cubicBezTo>
                <a:close/>
                <a:moveTo>
                  <a:pt x="6523" y="198164"/>
                </a:moveTo>
                <a:cubicBezTo>
                  <a:pt x="7862" y="201645"/>
                  <a:pt x="9736" y="204323"/>
                  <a:pt x="10004" y="207001"/>
                </a:cubicBezTo>
                <a:cubicBezTo>
                  <a:pt x="11343" y="218516"/>
                  <a:pt x="10272" y="224407"/>
                  <a:pt x="5720" y="231102"/>
                </a:cubicBezTo>
                <a:cubicBezTo>
                  <a:pt x="-1512" y="221730"/>
                  <a:pt x="-1512" y="207805"/>
                  <a:pt x="6523" y="198164"/>
                </a:cubicBezTo>
                <a:close/>
                <a:moveTo>
                  <a:pt x="245391" y="159870"/>
                </a:moveTo>
                <a:cubicBezTo>
                  <a:pt x="247801" y="161477"/>
                  <a:pt x="251282" y="162548"/>
                  <a:pt x="252353" y="164958"/>
                </a:cubicBezTo>
                <a:cubicBezTo>
                  <a:pt x="255567" y="171117"/>
                  <a:pt x="258245" y="177544"/>
                  <a:pt x="260387" y="184239"/>
                </a:cubicBezTo>
                <a:cubicBezTo>
                  <a:pt x="260922" y="186113"/>
                  <a:pt x="258513" y="188791"/>
                  <a:pt x="257441" y="191201"/>
                </a:cubicBezTo>
                <a:cubicBezTo>
                  <a:pt x="255567" y="189862"/>
                  <a:pt x="252889" y="189059"/>
                  <a:pt x="252086" y="187184"/>
                </a:cubicBezTo>
                <a:cubicBezTo>
                  <a:pt x="248604" y="179151"/>
                  <a:pt x="245391" y="170849"/>
                  <a:pt x="242177" y="162548"/>
                </a:cubicBezTo>
                <a:cubicBezTo>
                  <a:pt x="243248" y="161744"/>
                  <a:pt x="244319" y="160941"/>
                  <a:pt x="245391" y="159870"/>
                </a:cubicBezTo>
                <a:close/>
                <a:moveTo>
                  <a:pt x="5720" y="150765"/>
                </a:moveTo>
                <a:cubicBezTo>
                  <a:pt x="12950" y="158799"/>
                  <a:pt x="9201" y="167368"/>
                  <a:pt x="9736" y="175401"/>
                </a:cubicBezTo>
                <a:cubicBezTo>
                  <a:pt x="10004" y="178080"/>
                  <a:pt x="7862" y="180757"/>
                  <a:pt x="6523" y="183703"/>
                </a:cubicBezTo>
                <a:cubicBezTo>
                  <a:pt x="-171" y="180489"/>
                  <a:pt x="96" y="175937"/>
                  <a:pt x="364" y="171385"/>
                </a:cubicBezTo>
                <a:cubicBezTo>
                  <a:pt x="1167" y="164690"/>
                  <a:pt x="-2046" y="157192"/>
                  <a:pt x="5720" y="150765"/>
                </a:cubicBezTo>
                <a:close/>
                <a:moveTo>
                  <a:pt x="205758" y="136037"/>
                </a:moveTo>
                <a:cubicBezTo>
                  <a:pt x="215131" y="135501"/>
                  <a:pt x="223700" y="139250"/>
                  <a:pt x="231466" y="144338"/>
                </a:cubicBezTo>
                <a:cubicBezTo>
                  <a:pt x="232537" y="145142"/>
                  <a:pt x="233341" y="148356"/>
                  <a:pt x="232805" y="149695"/>
                </a:cubicBezTo>
                <a:cubicBezTo>
                  <a:pt x="232270" y="151033"/>
                  <a:pt x="229324" y="152640"/>
                  <a:pt x="227985" y="152105"/>
                </a:cubicBezTo>
                <a:cubicBezTo>
                  <a:pt x="218880" y="149159"/>
                  <a:pt x="210043" y="145678"/>
                  <a:pt x="199063" y="141393"/>
                </a:cubicBezTo>
                <a:cubicBezTo>
                  <a:pt x="202812" y="138447"/>
                  <a:pt x="204151" y="136305"/>
                  <a:pt x="205758" y="136037"/>
                </a:cubicBezTo>
                <a:close/>
                <a:moveTo>
                  <a:pt x="180585" y="136037"/>
                </a:moveTo>
                <a:cubicBezTo>
                  <a:pt x="182191" y="136037"/>
                  <a:pt x="183798" y="138982"/>
                  <a:pt x="185405" y="140322"/>
                </a:cubicBezTo>
                <a:cubicBezTo>
                  <a:pt x="183798" y="141392"/>
                  <a:pt x="182459" y="143535"/>
                  <a:pt x="180853" y="143803"/>
                </a:cubicBezTo>
                <a:cubicBezTo>
                  <a:pt x="171748" y="144070"/>
                  <a:pt x="162911" y="144070"/>
                  <a:pt x="153806" y="144070"/>
                </a:cubicBezTo>
                <a:cubicBezTo>
                  <a:pt x="153271" y="142731"/>
                  <a:pt x="153003" y="141660"/>
                  <a:pt x="152467" y="140589"/>
                </a:cubicBezTo>
                <a:cubicBezTo>
                  <a:pt x="154074" y="138982"/>
                  <a:pt x="155413" y="136305"/>
                  <a:pt x="157020" y="136305"/>
                </a:cubicBezTo>
                <a:cubicBezTo>
                  <a:pt x="164785" y="135769"/>
                  <a:pt x="172819" y="135769"/>
                  <a:pt x="180585" y="136037"/>
                </a:cubicBezTo>
                <a:close/>
                <a:moveTo>
                  <a:pt x="204419" y="118631"/>
                </a:moveTo>
                <a:cubicBezTo>
                  <a:pt x="212185" y="118363"/>
                  <a:pt x="220218" y="118363"/>
                  <a:pt x="227984" y="118631"/>
                </a:cubicBezTo>
                <a:cubicBezTo>
                  <a:pt x="229323" y="118631"/>
                  <a:pt x="231466" y="121309"/>
                  <a:pt x="231466" y="122648"/>
                </a:cubicBezTo>
                <a:cubicBezTo>
                  <a:pt x="231466" y="124255"/>
                  <a:pt x="229591" y="126933"/>
                  <a:pt x="227984" y="127201"/>
                </a:cubicBezTo>
                <a:cubicBezTo>
                  <a:pt x="223699" y="128272"/>
                  <a:pt x="219147" y="128272"/>
                  <a:pt x="215934" y="128540"/>
                </a:cubicBezTo>
                <a:cubicBezTo>
                  <a:pt x="211113" y="128272"/>
                  <a:pt x="207632" y="128807"/>
                  <a:pt x="204687" y="127736"/>
                </a:cubicBezTo>
                <a:cubicBezTo>
                  <a:pt x="202812" y="127201"/>
                  <a:pt x="201205" y="124522"/>
                  <a:pt x="200670" y="122648"/>
                </a:cubicBezTo>
                <a:cubicBezTo>
                  <a:pt x="200402" y="121577"/>
                  <a:pt x="203080" y="118899"/>
                  <a:pt x="204419" y="118631"/>
                </a:cubicBezTo>
                <a:close/>
                <a:moveTo>
                  <a:pt x="128567" y="117827"/>
                </a:moveTo>
                <a:cubicBezTo>
                  <a:pt x="131780" y="118229"/>
                  <a:pt x="135061" y="119836"/>
                  <a:pt x="138274" y="123719"/>
                </a:cubicBezTo>
                <a:cubicBezTo>
                  <a:pt x="133722" y="126128"/>
                  <a:pt x="129705" y="128271"/>
                  <a:pt x="125688" y="130413"/>
                </a:cubicBezTo>
                <a:cubicBezTo>
                  <a:pt x="124082" y="139786"/>
                  <a:pt x="136667" y="132288"/>
                  <a:pt x="136935" y="140857"/>
                </a:cubicBezTo>
                <a:cubicBezTo>
                  <a:pt x="132115" y="147552"/>
                  <a:pt x="124349" y="142999"/>
                  <a:pt x="116584" y="143803"/>
                </a:cubicBezTo>
                <a:cubicBezTo>
                  <a:pt x="116316" y="139251"/>
                  <a:pt x="115780" y="135233"/>
                  <a:pt x="116048" y="131216"/>
                </a:cubicBezTo>
                <a:cubicBezTo>
                  <a:pt x="116316" y="126932"/>
                  <a:pt x="113905" y="121040"/>
                  <a:pt x="119261" y="119166"/>
                </a:cubicBezTo>
                <a:cubicBezTo>
                  <a:pt x="122207" y="118229"/>
                  <a:pt x="125354" y="117425"/>
                  <a:pt x="128567" y="117827"/>
                </a:cubicBezTo>
                <a:close/>
                <a:moveTo>
                  <a:pt x="170342" y="117760"/>
                </a:moveTo>
                <a:cubicBezTo>
                  <a:pt x="175296" y="117693"/>
                  <a:pt x="180183" y="118363"/>
                  <a:pt x="184870" y="120773"/>
                </a:cubicBezTo>
                <a:cubicBezTo>
                  <a:pt x="184870" y="122112"/>
                  <a:pt x="185138" y="123183"/>
                  <a:pt x="185405" y="124522"/>
                </a:cubicBezTo>
                <a:cubicBezTo>
                  <a:pt x="182727" y="125861"/>
                  <a:pt x="180049" y="128004"/>
                  <a:pt x="177103" y="128004"/>
                </a:cubicBezTo>
                <a:cubicBezTo>
                  <a:pt x="170409" y="128539"/>
                  <a:pt x="163982" y="128271"/>
                  <a:pt x="157287" y="127736"/>
                </a:cubicBezTo>
                <a:cubicBezTo>
                  <a:pt x="155681" y="127468"/>
                  <a:pt x="153806" y="124790"/>
                  <a:pt x="153003" y="122916"/>
                </a:cubicBezTo>
                <a:cubicBezTo>
                  <a:pt x="152735" y="122112"/>
                  <a:pt x="154342" y="119434"/>
                  <a:pt x="155413" y="119167"/>
                </a:cubicBezTo>
                <a:cubicBezTo>
                  <a:pt x="160367" y="118631"/>
                  <a:pt x="165388" y="117827"/>
                  <a:pt x="170342" y="117760"/>
                </a:cubicBezTo>
                <a:close/>
                <a:moveTo>
                  <a:pt x="268956" y="105777"/>
                </a:moveTo>
                <a:cubicBezTo>
                  <a:pt x="270295" y="104974"/>
                  <a:pt x="273240" y="105509"/>
                  <a:pt x="274311" y="106580"/>
                </a:cubicBezTo>
                <a:cubicBezTo>
                  <a:pt x="275383" y="107651"/>
                  <a:pt x="275918" y="111132"/>
                  <a:pt x="275115" y="111936"/>
                </a:cubicBezTo>
                <a:cubicBezTo>
                  <a:pt x="268420" y="118898"/>
                  <a:pt x="260119" y="123718"/>
                  <a:pt x="250478" y="125057"/>
                </a:cubicBezTo>
                <a:cubicBezTo>
                  <a:pt x="248604" y="125057"/>
                  <a:pt x="246729" y="122915"/>
                  <a:pt x="242980" y="121041"/>
                </a:cubicBezTo>
                <a:cubicBezTo>
                  <a:pt x="253959" y="114346"/>
                  <a:pt x="261458" y="109793"/>
                  <a:pt x="268956" y="105777"/>
                </a:cubicBezTo>
                <a:close/>
                <a:moveTo>
                  <a:pt x="5452" y="103634"/>
                </a:moveTo>
                <a:cubicBezTo>
                  <a:pt x="12147" y="113006"/>
                  <a:pt x="11879" y="128270"/>
                  <a:pt x="4113" y="136840"/>
                </a:cubicBezTo>
                <a:cubicBezTo>
                  <a:pt x="2774" y="132287"/>
                  <a:pt x="899" y="128806"/>
                  <a:pt x="632" y="125324"/>
                </a:cubicBezTo>
                <a:cubicBezTo>
                  <a:pt x="-171" y="112739"/>
                  <a:pt x="96" y="111132"/>
                  <a:pt x="5452" y="103634"/>
                </a:cubicBezTo>
                <a:close/>
                <a:moveTo>
                  <a:pt x="292521" y="64002"/>
                </a:moveTo>
                <a:cubicBezTo>
                  <a:pt x="294128" y="65609"/>
                  <a:pt x="295735" y="67751"/>
                  <a:pt x="297610" y="70161"/>
                </a:cubicBezTo>
                <a:cubicBezTo>
                  <a:pt x="294931" y="77927"/>
                  <a:pt x="292789" y="84890"/>
                  <a:pt x="290112" y="91584"/>
                </a:cubicBezTo>
                <a:cubicBezTo>
                  <a:pt x="289576" y="92924"/>
                  <a:pt x="286095" y="93459"/>
                  <a:pt x="284220" y="94263"/>
                </a:cubicBezTo>
                <a:cubicBezTo>
                  <a:pt x="283417" y="92120"/>
                  <a:pt x="281810" y="89978"/>
                  <a:pt x="282078" y="88103"/>
                </a:cubicBezTo>
                <a:cubicBezTo>
                  <a:pt x="283417" y="81676"/>
                  <a:pt x="285291" y="75517"/>
                  <a:pt x="287433" y="69358"/>
                </a:cubicBezTo>
                <a:cubicBezTo>
                  <a:pt x="288237" y="67216"/>
                  <a:pt x="290647" y="65609"/>
                  <a:pt x="292521" y="64002"/>
                </a:cubicBezTo>
                <a:close/>
                <a:moveTo>
                  <a:pt x="4916" y="55968"/>
                </a:moveTo>
                <a:cubicBezTo>
                  <a:pt x="11879" y="64270"/>
                  <a:pt x="12147" y="79534"/>
                  <a:pt x="4916" y="88906"/>
                </a:cubicBezTo>
                <a:cubicBezTo>
                  <a:pt x="3310" y="85692"/>
                  <a:pt x="899" y="83015"/>
                  <a:pt x="899" y="80337"/>
                </a:cubicBezTo>
                <a:cubicBezTo>
                  <a:pt x="1167" y="72571"/>
                  <a:pt x="-2314" y="64002"/>
                  <a:pt x="4916" y="55968"/>
                </a:cubicBezTo>
                <a:close/>
                <a:moveTo>
                  <a:pt x="235215" y="28386"/>
                </a:moveTo>
                <a:cubicBezTo>
                  <a:pt x="251014" y="28386"/>
                  <a:pt x="263601" y="39901"/>
                  <a:pt x="267349" y="55165"/>
                </a:cubicBezTo>
                <a:cubicBezTo>
                  <a:pt x="271098" y="70429"/>
                  <a:pt x="264136" y="87567"/>
                  <a:pt x="250746" y="94797"/>
                </a:cubicBezTo>
                <a:cubicBezTo>
                  <a:pt x="246462" y="97208"/>
                  <a:pt x="241374" y="98815"/>
                  <a:pt x="236553" y="98815"/>
                </a:cubicBezTo>
                <a:lnTo>
                  <a:pt x="118191" y="98547"/>
                </a:lnTo>
                <a:lnTo>
                  <a:pt x="118191" y="98814"/>
                </a:lnTo>
                <a:cubicBezTo>
                  <a:pt x="112032" y="99082"/>
                  <a:pt x="105873" y="99617"/>
                  <a:pt x="98642" y="99885"/>
                </a:cubicBezTo>
                <a:cubicBezTo>
                  <a:pt x="98642" y="121041"/>
                  <a:pt x="98642" y="141928"/>
                  <a:pt x="98642" y="163619"/>
                </a:cubicBezTo>
                <a:lnTo>
                  <a:pt x="110425" y="165190"/>
                </a:lnTo>
                <a:lnTo>
                  <a:pt x="110425" y="164423"/>
                </a:lnTo>
                <a:cubicBezTo>
                  <a:pt x="141221" y="164155"/>
                  <a:pt x="172017" y="163619"/>
                  <a:pt x="202812" y="163887"/>
                </a:cubicBezTo>
                <a:cubicBezTo>
                  <a:pt x="218076" y="163887"/>
                  <a:pt x="234411" y="178615"/>
                  <a:pt x="233876" y="200842"/>
                </a:cubicBezTo>
                <a:cubicBezTo>
                  <a:pt x="233340" y="217178"/>
                  <a:pt x="218076" y="234584"/>
                  <a:pt x="201741" y="234048"/>
                </a:cubicBezTo>
                <a:cubicBezTo>
                  <a:pt x="171213" y="233512"/>
                  <a:pt x="140685" y="233780"/>
                  <a:pt x="110425" y="233512"/>
                </a:cubicBezTo>
                <a:lnTo>
                  <a:pt x="110425" y="233447"/>
                </a:lnTo>
                <a:lnTo>
                  <a:pt x="110425" y="233511"/>
                </a:lnTo>
                <a:cubicBezTo>
                  <a:pt x="106676" y="233779"/>
                  <a:pt x="102927" y="234315"/>
                  <a:pt x="98375" y="234583"/>
                </a:cubicBezTo>
                <a:cubicBezTo>
                  <a:pt x="98107" y="238332"/>
                  <a:pt x="97571" y="241813"/>
                  <a:pt x="97571" y="245562"/>
                </a:cubicBezTo>
                <a:cubicBezTo>
                  <a:pt x="97571" y="271805"/>
                  <a:pt x="97839" y="298049"/>
                  <a:pt x="97303" y="324292"/>
                </a:cubicBezTo>
                <a:cubicBezTo>
                  <a:pt x="97303" y="331522"/>
                  <a:pt x="95964" y="339288"/>
                  <a:pt x="93555" y="346251"/>
                </a:cubicBezTo>
                <a:cubicBezTo>
                  <a:pt x="87930" y="362318"/>
                  <a:pt x="74005" y="370887"/>
                  <a:pt x="59009" y="369013"/>
                </a:cubicBezTo>
                <a:cubicBezTo>
                  <a:pt x="45084" y="367406"/>
                  <a:pt x="33034" y="355088"/>
                  <a:pt x="30623" y="339824"/>
                </a:cubicBezTo>
                <a:cubicBezTo>
                  <a:pt x="30088" y="336610"/>
                  <a:pt x="30088" y="333129"/>
                  <a:pt x="30088" y="329916"/>
                </a:cubicBezTo>
                <a:cubicBezTo>
                  <a:pt x="30088" y="242885"/>
                  <a:pt x="30088" y="155585"/>
                  <a:pt x="30088" y="68554"/>
                </a:cubicBezTo>
                <a:cubicBezTo>
                  <a:pt x="30088" y="51951"/>
                  <a:pt x="35979" y="39365"/>
                  <a:pt x="51243" y="31867"/>
                </a:cubicBezTo>
                <a:cubicBezTo>
                  <a:pt x="54457" y="30260"/>
                  <a:pt x="58473" y="29189"/>
                  <a:pt x="61955" y="29189"/>
                </a:cubicBezTo>
                <a:lnTo>
                  <a:pt x="117923" y="29722"/>
                </a:lnTo>
                <a:lnTo>
                  <a:pt x="117923" y="29457"/>
                </a:lnTo>
                <a:cubicBezTo>
                  <a:pt x="157020" y="28922"/>
                  <a:pt x="196117" y="28118"/>
                  <a:pt x="235215" y="28386"/>
                </a:cubicBezTo>
                <a:close/>
                <a:moveTo>
                  <a:pt x="275115" y="18210"/>
                </a:moveTo>
                <a:cubicBezTo>
                  <a:pt x="286094" y="24101"/>
                  <a:pt x="289576" y="33474"/>
                  <a:pt x="292789" y="42846"/>
                </a:cubicBezTo>
                <a:cubicBezTo>
                  <a:pt x="293324" y="44186"/>
                  <a:pt x="291450" y="47667"/>
                  <a:pt x="290646" y="47934"/>
                </a:cubicBezTo>
                <a:cubicBezTo>
                  <a:pt x="288504" y="47934"/>
                  <a:pt x="285558" y="47399"/>
                  <a:pt x="284487" y="45792"/>
                </a:cubicBezTo>
                <a:cubicBezTo>
                  <a:pt x="280471" y="39633"/>
                  <a:pt x="276454" y="33206"/>
                  <a:pt x="273240" y="26512"/>
                </a:cubicBezTo>
                <a:cubicBezTo>
                  <a:pt x="272704" y="24637"/>
                  <a:pt x="274311" y="21424"/>
                  <a:pt x="275115" y="18210"/>
                </a:cubicBezTo>
                <a:close/>
                <a:moveTo>
                  <a:pt x="31159" y="16067"/>
                </a:moveTo>
                <a:cubicBezTo>
                  <a:pt x="24464" y="25439"/>
                  <a:pt x="20180" y="32134"/>
                  <a:pt x="15627" y="38025"/>
                </a:cubicBezTo>
                <a:cubicBezTo>
                  <a:pt x="14556" y="39632"/>
                  <a:pt x="11611" y="39632"/>
                  <a:pt x="9736" y="40436"/>
                </a:cubicBezTo>
                <a:cubicBezTo>
                  <a:pt x="9468" y="38293"/>
                  <a:pt x="8397" y="35348"/>
                  <a:pt x="9200" y="34009"/>
                </a:cubicBezTo>
                <a:cubicBezTo>
                  <a:pt x="12950" y="28118"/>
                  <a:pt x="17234" y="22762"/>
                  <a:pt x="22054" y="17406"/>
                </a:cubicBezTo>
                <a:cubicBezTo>
                  <a:pt x="23125" y="16335"/>
                  <a:pt x="26339" y="16870"/>
                  <a:pt x="31159" y="16067"/>
                </a:cubicBezTo>
                <a:close/>
                <a:moveTo>
                  <a:pt x="48565" y="2142"/>
                </a:moveTo>
                <a:cubicBezTo>
                  <a:pt x="59544" y="-1339"/>
                  <a:pt x="67310" y="-535"/>
                  <a:pt x="73469" y="6159"/>
                </a:cubicBezTo>
                <a:cubicBezTo>
                  <a:pt x="63829" y="11783"/>
                  <a:pt x="53385" y="7498"/>
                  <a:pt x="44816" y="11248"/>
                </a:cubicBezTo>
                <a:cubicBezTo>
                  <a:pt x="41335" y="4820"/>
                  <a:pt x="44816" y="3481"/>
                  <a:pt x="48565" y="2142"/>
                </a:cubicBezTo>
                <a:close/>
                <a:moveTo>
                  <a:pt x="167999" y="1338"/>
                </a:moveTo>
                <a:cubicBezTo>
                  <a:pt x="167463" y="10710"/>
                  <a:pt x="161304" y="9104"/>
                  <a:pt x="157019" y="8568"/>
                </a:cubicBezTo>
                <a:cubicBezTo>
                  <a:pt x="150057" y="8033"/>
                  <a:pt x="140952" y="12853"/>
                  <a:pt x="134793" y="2142"/>
                </a:cubicBezTo>
                <a:cubicBezTo>
                  <a:pt x="147111" y="-268"/>
                  <a:pt x="157287" y="535"/>
                  <a:pt x="167999" y="1338"/>
                </a:cubicBezTo>
                <a:close/>
                <a:moveTo>
                  <a:pt x="186477" y="1071"/>
                </a:moveTo>
                <a:cubicBezTo>
                  <a:pt x="195046" y="803"/>
                  <a:pt x="203616" y="803"/>
                  <a:pt x="212185" y="1071"/>
                </a:cubicBezTo>
                <a:cubicBezTo>
                  <a:pt x="213256" y="1071"/>
                  <a:pt x="215398" y="3481"/>
                  <a:pt x="215130" y="4016"/>
                </a:cubicBezTo>
                <a:cubicBezTo>
                  <a:pt x="214595" y="5623"/>
                  <a:pt x="213256" y="8033"/>
                  <a:pt x="211917" y="8301"/>
                </a:cubicBezTo>
                <a:cubicBezTo>
                  <a:pt x="207900" y="9104"/>
                  <a:pt x="203884" y="8837"/>
                  <a:pt x="199063" y="9104"/>
                </a:cubicBezTo>
                <a:cubicBezTo>
                  <a:pt x="195314" y="8837"/>
                  <a:pt x="190761" y="8837"/>
                  <a:pt x="186209" y="8033"/>
                </a:cubicBezTo>
                <a:cubicBezTo>
                  <a:pt x="185138" y="7765"/>
                  <a:pt x="183799" y="5623"/>
                  <a:pt x="183799" y="4552"/>
                </a:cubicBezTo>
                <a:cubicBezTo>
                  <a:pt x="183799" y="3481"/>
                  <a:pt x="185406" y="1339"/>
                  <a:pt x="186477" y="1071"/>
                </a:cubicBezTo>
                <a:close/>
                <a:moveTo>
                  <a:pt x="105571" y="669"/>
                </a:moveTo>
                <a:cubicBezTo>
                  <a:pt x="110961" y="469"/>
                  <a:pt x="116718" y="937"/>
                  <a:pt x="123279" y="1071"/>
                </a:cubicBezTo>
                <a:cubicBezTo>
                  <a:pt x="119530" y="5088"/>
                  <a:pt x="117923" y="8301"/>
                  <a:pt x="116316" y="8301"/>
                </a:cubicBezTo>
                <a:cubicBezTo>
                  <a:pt x="107479" y="8301"/>
                  <a:pt x="97839" y="11515"/>
                  <a:pt x="90073" y="4285"/>
                </a:cubicBezTo>
                <a:cubicBezTo>
                  <a:pt x="95161" y="1741"/>
                  <a:pt x="100182" y="870"/>
                  <a:pt x="105571" y="669"/>
                </a:cubicBezTo>
                <a:close/>
                <a:moveTo>
                  <a:pt x="242177" y="0"/>
                </a:moveTo>
                <a:cubicBezTo>
                  <a:pt x="246462" y="1339"/>
                  <a:pt x="252889" y="2946"/>
                  <a:pt x="259048" y="5356"/>
                </a:cubicBezTo>
                <a:cubicBezTo>
                  <a:pt x="260655" y="5892"/>
                  <a:pt x="261458" y="9105"/>
                  <a:pt x="262529" y="10980"/>
                </a:cubicBezTo>
                <a:cubicBezTo>
                  <a:pt x="260387" y="12051"/>
                  <a:pt x="258245" y="13925"/>
                  <a:pt x="256370" y="13657"/>
                </a:cubicBezTo>
                <a:cubicBezTo>
                  <a:pt x="249140" y="12319"/>
                  <a:pt x="241909" y="10712"/>
                  <a:pt x="234679" y="8569"/>
                </a:cubicBezTo>
                <a:cubicBezTo>
                  <a:pt x="233073" y="8034"/>
                  <a:pt x="231198" y="5892"/>
                  <a:pt x="231198" y="4285"/>
                </a:cubicBezTo>
                <a:cubicBezTo>
                  <a:pt x="231198" y="2946"/>
                  <a:pt x="233340" y="1071"/>
                  <a:pt x="234947" y="268"/>
                </a:cubicBezTo>
                <a:cubicBezTo>
                  <a:pt x="236286" y="0"/>
                  <a:pt x="238161" y="268"/>
                  <a:pt x="24217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5"/>
          <p:cNvSpPr/>
          <p:nvPr/>
        </p:nvSpPr>
        <p:spPr>
          <a:xfrm>
            <a:off x="1914745" y="6294098"/>
            <a:ext cx="296978" cy="400612"/>
          </a:xfrm>
          <a:custGeom>
            <a:avLst/>
            <a:gdLst/>
            <a:ahLst/>
            <a:cxnLst/>
            <a:rect l="l" t="t" r="r" b="b"/>
            <a:pathLst>
              <a:path w="296978" h="400612" extrusionOk="0">
                <a:moveTo>
                  <a:pt x="134697" y="390435"/>
                </a:moveTo>
                <a:cubicBezTo>
                  <a:pt x="142999" y="389900"/>
                  <a:pt x="151300" y="389900"/>
                  <a:pt x="159334" y="390435"/>
                </a:cubicBezTo>
                <a:cubicBezTo>
                  <a:pt x="160673" y="390435"/>
                  <a:pt x="162547" y="393114"/>
                  <a:pt x="162547" y="394720"/>
                </a:cubicBezTo>
                <a:cubicBezTo>
                  <a:pt x="162547" y="396327"/>
                  <a:pt x="160673" y="398737"/>
                  <a:pt x="159334" y="399005"/>
                </a:cubicBezTo>
                <a:cubicBezTo>
                  <a:pt x="155317" y="399540"/>
                  <a:pt x="151032" y="399272"/>
                  <a:pt x="147016" y="399272"/>
                </a:cubicBezTo>
                <a:cubicBezTo>
                  <a:pt x="147016" y="399005"/>
                  <a:pt x="147016" y="399272"/>
                  <a:pt x="147016" y="399540"/>
                </a:cubicBezTo>
                <a:cubicBezTo>
                  <a:pt x="142999" y="399272"/>
                  <a:pt x="138714" y="399540"/>
                  <a:pt x="134697" y="398737"/>
                </a:cubicBezTo>
                <a:cubicBezTo>
                  <a:pt x="133358" y="398469"/>
                  <a:pt x="131216" y="396059"/>
                  <a:pt x="131216" y="394720"/>
                </a:cubicBezTo>
                <a:cubicBezTo>
                  <a:pt x="131216" y="393381"/>
                  <a:pt x="133358" y="390703"/>
                  <a:pt x="134697" y="390435"/>
                </a:cubicBezTo>
                <a:close/>
                <a:moveTo>
                  <a:pt x="182095" y="390168"/>
                </a:moveTo>
                <a:cubicBezTo>
                  <a:pt x="190665" y="389900"/>
                  <a:pt x="199501" y="389900"/>
                  <a:pt x="208071" y="390168"/>
                </a:cubicBezTo>
                <a:cubicBezTo>
                  <a:pt x="209142" y="390168"/>
                  <a:pt x="211016" y="392578"/>
                  <a:pt x="210748" y="393649"/>
                </a:cubicBezTo>
                <a:cubicBezTo>
                  <a:pt x="210481" y="395256"/>
                  <a:pt x="208874" y="397934"/>
                  <a:pt x="207535" y="398201"/>
                </a:cubicBezTo>
                <a:cubicBezTo>
                  <a:pt x="202983" y="399005"/>
                  <a:pt x="198431" y="399005"/>
                  <a:pt x="193878" y="399273"/>
                </a:cubicBezTo>
                <a:cubicBezTo>
                  <a:pt x="194146" y="399273"/>
                  <a:pt x="194146" y="399273"/>
                  <a:pt x="194146" y="399005"/>
                </a:cubicBezTo>
                <a:cubicBezTo>
                  <a:pt x="190397" y="399005"/>
                  <a:pt x="186648" y="399273"/>
                  <a:pt x="182899" y="398737"/>
                </a:cubicBezTo>
                <a:cubicBezTo>
                  <a:pt x="181292" y="398469"/>
                  <a:pt x="179150" y="396327"/>
                  <a:pt x="179150" y="394720"/>
                </a:cubicBezTo>
                <a:cubicBezTo>
                  <a:pt x="178882" y="393381"/>
                  <a:pt x="181025" y="390168"/>
                  <a:pt x="182095" y="390168"/>
                </a:cubicBezTo>
                <a:close/>
                <a:moveTo>
                  <a:pt x="94395" y="389666"/>
                </a:moveTo>
                <a:cubicBezTo>
                  <a:pt x="98613" y="389566"/>
                  <a:pt x="102831" y="390570"/>
                  <a:pt x="106580" y="389900"/>
                </a:cubicBezTo>
                <a:cubicBezTo>
                  <a:pt x="110864" y="389097"/>
                  <a:pt x="114881" y="390436"/>
                  <a:pt x="115417" y="397666"/>
                </a:cubicBezTo>
                <a:cubicBezTo>
                  <a:pt x="104705" y="399809"/>
                  <a:pt x="94262" y="401147"/>
                  <a:pt x="82211" y="396060"/>
                </a:cubicBezTo>
                <a:cubicBezTo>
                  <a:pt x="85960" y="390972"/>
                  <a:pt x="90178" y="389767"/>
                  <a:pt x="94395" y="389666"/>
                </a:cubicBezTo>
                <a:close/>
                <a:moveTo>
                  <a:pt x="37490" y="387222"/>
                </a:moveTo>
                <a:cubicBezTo>
                  <a:pt x="47130" y="390971"/>
                  <a:pt x="57842" y="387490"/>
                  <a:pt x="66947" y="393649"/>
                </a:cubicBezTo>
                <a:cubicBezTo>
                  <a:pt x="62930" y="401682"/>
                  <a:pt x="57574" y="399273"/>
                  <a:pt x="52486" y="397933"/>
                </a:cubicBezTo>
                <a:cubicBezTo>
                  <a:pt x="46327" y="396327"/>
                  <a:pt x="38561" y="397130"/>
                  <a:pt x="37490" y="387222"/>
                </a:cubicBezTo>
                <a:close/>
                <a:moveTo>
                  <a:pt x="251454" y="386687"/>
                </a:moveTo>
                <a:cubicBezTo>
                  <a:pt x="253597" y="386419"/>
                  <a:pt x="256006" y="388829"/>
                  <a:pt x="258417" y="389900"/>
                </a:cubicBezTo>
                <a:cubicBezTo>
                  <a:pt x="257078" y="391775"/>
                  <a:pt x="256274" y="394453"/>
                  <a:pt x="254400" y="394988"/>
                </a:cubicBezTo>
                <a:cubicBezTo>
                  <a:pt x="248776" y="397131"/>
                  <a:pt x="242885" y="398470"/>
                  <a:pt x="235387" y="400612"/>
                </a:cubicBezTo>
                <a:cubicBezTo>
                  <a:pt x="232709" y="399005"/>
                  <a:pt x="227086" y="397131"/>
                  <a:pt x="226818" y="394988"/>
                </a:cubicBezTo>
                <a:cubicBezTo>
                  <a:pt x="226282" y="389364"/>
                  <a:pt x="231906" y="390168"/>
                  <a:pt x="235923" y="389632"/>
                </a:cubicBezTo>
                <a:cubicBezTo>
                  <a:pt x="241278" y="388829"/>
                  <a:pt x="246366" y="387222"/>
                  <a:pt x="251454" y="386687"/>
                </a:cubicBezTo>
                <a:close/>
                <a:moveTo>
                  <a:pt x="5892" y="352945"/>
                </a:moveTo>
                <a:cubicBezTo>
                  <a:pt x="6963" y="352410"/>
                  <a:pt x="9641" y="352410"/>
                  <a:pt x="10176" y="353213"/>
                </a:cubicBezTo>
                <a:cubicBezTo>
                  <a:pt x="14729" y="360979"/>
                  <a:pt x="19013" y="368745"/>
                  <a:pt x="23298" y="376511"/>
                </a:cubicBezTo>
                <a:cubicBezTo>
                  <a:pt x="23298" y="377047"/>
                  <a:pt x="22495" y="378118"/>
                  <a:pt x="21156" y="379992"/>
                </a:cubicBezTo>
                <a:cubicBezTo>
                  <a:pt x="11515" y="374637"/>
                  <a:pt x="8569" y="365531"/>
                  <a:pt x="4553" y="356962"/>
                </a:cubicBezTo>
                <a:cubicBezTo>
                  <a:pt x="4017" y="355891"/>
                  <a:pt x="4820" y="353481"/>
                  <a:pt x="5892" y="352945"/>
                </a:cubicBezTo>
                <a:close/>
                <a:moveTo>
                  <a:pt x="285195" y="352410"/>
                </a:moveTo>
                <a:cubicBezTo>
                  <a:pt x="290283" y="353213"/>
                  <a:pt x="292694" y="355891"/>
                  <a:pt x="290819" y="359373"/>
                </a:cubicBezTo>
                <a:cubicBezTo>
                  <a:pt x="287070" y="366335"/>
                  <a:pt x="283053" y="373030"/>
                  <a:pt x="278501" y="379189"/>
                </a:cubicBezTo>
                <a:cubicBezTo>
                  <a:pt x="275556" y="382938"/>
                  <a:pt x="272074" y="382135"/>
                  <a:pt x="269396" y="377582"/>
                </a:cubicBezTo>
                <a:cubicBezTo>
                  <a:pt x="274752" y="369281"/>
                  <a:pt x="280107" y="360712"/>
                  <a:pt x="285195" y="352410"/>
                </a:cubicBezTo>
                <a:close/>
                <a:moveTo>
                  <a:pt x="284124" y="306618"/>
                </a:moveTo>
                <a:cubicBezTo>
                  <a:pt x="286266" y="307689"/>
                  <a:pt x="289480" y="307957"/>
                  <a:pt x="290015" y="309564"/>
                </a:cubicBezTo>
                <a:cubicBezTo>
                  <a:pt x="292425" y="316259"/>
                  <a:pt x="294299" y="322953"/>
                  <a:pt x="296710" y="330987"/>
                </a:cubicBezTo>
                <a:cubicBezTo>
                  <a:pt x="295103" y="332862"/>
                  <a:pt x="293496" y="336611"/>
                  <a:pt x="291086" y="337146"/>
                </a:cubicBezTo>
                <a:cubicBezTo>
                  <a:pt x="286534" y="338218"/>
                  <a:pt x="286534" y="333933"/>
                  <a:pt x="285731" y="330719"/>
                </a:cubicBezTo>
                <a:cubicBezTo>
                  <a:pt x="284391" y="324828"/>
                  <a:pt x="282517" y="318936"/>
                  <a:pt x="281446" y="312777"/>
                </a:cubicBezTo>
                <a:cubicBezTo>
                  <a:pt x="281178" y="310903"/>
                  <a:pt x="283052" y="308760"/>
                  <a:pt x="284124" y="306618"/>
                </a:cubicBezTo>
                <a:close/>
                <a:moveTo>
                  <a:pt x="4017" y="304208"/>
                </a:moveTo>
                <a:cubicBezTo>
                  <a:pt x="10444" y="312510"/>
                  <a:pt x="10711" y="326702"/>
                  <a:pt x="5088" y="335004"/>
                </a:cubicBezTo>
                <a:cubicBezTo>
                  <a:pt x="-803" y="328845"/>
                  <a:pt x="-1607" y="315723"/>
                  <a:pt x="4017" y="304208"/>
                </a:cubicBezTo>
                <a:close/>
                <a:moveTo>
                  <a:pt x="251187" y="274751"/>
                </a:moveTo>
                <a:cubicBezTo>
                  <a:pt x="260827" y="276626"/>
                  <a:pt x="268861" y="281446"/>
                  <a:pt x="275287" y="288945"/>
                </a:cubicBezTo>
                <a:cubicBezTo>
                  <a:pt x="275555" y="289480"/>
                  <a:pt x="275555" y="290552"/>
                  <a:pt x="275823" y="292961"/>
                </a:cubicBezTo>
                <a:cubicBezTo>
                  <a:pt x="273680" y="293497"/>
                  <a:pt x="270735" y="295104"/>
                  <a:pt x="268861" y="294301"/>
                </a:cubicBezTo>
                <a:cubicBezTo>
                  <a:pt x="261898" y="290819"/>
                  <a:pt x="255203" y="286534"/>
                  <a:pt x="248776" y="282250"/>
                </a:cubicBezTo>
                <a:cubicBezTo>
                  <a:pt x="247705" y="281446"/>
                  <a:pt x="247169" y="278769"/>
                  <a:pt x="247437" y="276894"/>
                </a:cubicBezTo>
                <a:cubicBezTo>
                  <a:pt x="247705" y="275823"/>
                  <a:pt x="250115" y="274484"/>
                  <a:pt x="251187" y="274751"/>
                </a:cubicBezTo>
                <a:close/>
                <a:moveTo>
                  <a:pt x="205395" y="271270"/>
                </a:moveTo>
                <a:cubicBezTo>
                  <a:pt x="208608" y="270467"/>
                  <a:pt x="212357" y="271270"/>
                  <a:pt x="216106" y="271270"/>
                </a:cubicBezTo>
                <a:cubicBezTo>
                  <a:pt x="219320" y="271270"/>
                  <a:pt x="222801" y="270735"/>
                  <a:pt x="226014" y="271538"/>
                </a:cubicBezTo>
                <a:cubicBezTo>
                  <a:pt x="227889" y="272073"/>
                  <a:pt x="229496" y="274216"/>
                  <a:pt x="231370" y="275555"/>
                </a:cubicBezTo>
                <a:cubicBezTo>
                  <a:pt x="229763" y="277430"/>
                  <a:pt x="228157" y="280911"/>
                  <a:pt x="226282" y="281179"/>
                </a:cubicBezTo>
                <a:cubicBezTo>
                  <a:pt x="219320" y="281982"/>
                  <a:pt x="212357" y="281982"/>
                  <a:pt x="205395" y="281179"/>
                </a:cubicBezTo>
                <a:cubicBezTo>
                  <a:pt x="203252" y="280911"/>
                  <a:pt x="201377" y="277965"/>
                  <a:pt x="199235" y="276091"/>
                </a:cubicBezTo>
                <a:cubicBezTo>
                  <a:pt x="201110" y="274484"/>
                  <a:pt x="202984" y="271805"/>
                  <a:pt x="205395" y="271270"/>
                </a:cubicBezTo>
                <a:close/>
                <a:moveTo>
                  <a:pt x="167100" y="270734"/>
                </a:moveTo>
                <a:cubicBezTo>
                  <a:pt x="171384" y="271002"/>
                  <a:pt x="175134" y="270734"/>
                  <a:pt x="178615" y="271537"/>
                </a:cubicBezTo>
                <a:cubicBezTo>
                  <a:pt x="180489" y="272073"/>
                  <a:pt x="182364" y="274483"/>
                  <a:pt x="182899" y="276357"/>
                </a:cubicBezTo>
                <a:cubicBezTo>
                  <a:pt x="183167" y="277429"/>
                  <a:pt x="180757" y="280642"/>
                  <a:pt x="179418" y="280642"/>
                </a:cubicBezTo>
                <a:cubicBezTo>
                  <a:pt x="171116" y="281178"/>
                  <a:pt x="163083" y="281178"/>
                  <a:pt x="154781" y="280642"/>
                </a:cubicBezTo>
                <a:cubicBezTo>
                  <a:pt x="153443" y="280642"/>
                  <a:pt x="151300" y="277429"/>
                  <a:pt x="151033" y="275286"/>
                </a:cubicBezTo>
                <a:cubicBezTo>
                  <a:pt x="150765" y="274215"/>
                  <a:pt x="153443" y="271805"/>
                  <a:pt x="155049" y="271537"/>
                </a:cubicBezTo>
                <a:cubicBezTo>
                  <a:pt x="159334" y="271002"/>
                  <a:pt x="163618" y="271002"/>
                  <a:pt x="167100" y="270734"/>
                </a:cubicBezTo>
                <a:close/>
                <a:moveTo>
                  <a:pt x="2946" y="255738"/>
                </a:moveTo>
                <a:cubicBezTo>
                  <a:pt x="5356" y="257345"/>
                  <a:pt x="7230" y="258148"/>
                  <a:pt x="7230" y="258684"/>
                </a:cubicBezTo>
                <a:cubicBezTo>
                  <a:pt x="7766" y="266717"/>
                  <a:pt x="8034" y="275019"/>
                  <a:pt x="8302" y="283053"/>
                </a:cubicBezTo>
                <a:cubicBezTo>
                  <a:pt x="8302" y="284124"/>
                  <a:pt x="6427" y="285999"/>
                  <a:pt x="5356" y="286266"/>
                </a:cubicBezTo>
                <a:cubicBezTo>
                  <a:pt x="4284" y="286534"/>
                  <a:pt x="1607" y="285195"/>
                  <a:pt x="1607" y="284392"/>
                </a:cubicBezTo>
                <a:cubicBezTo>
                  <a:pt x="268" y="275287"/>
                  <a:pt x="-1339" y="265646"/>
                  <a:pt x="2946" y="255738"/>
                </a:cubicBezTo>
                <a:close/>
                <a:moveTo>
                  <a:pt x="115149" y="254667"/>
                </a:moveTo>
                <a:cubicBezTo>
                  <a:pt x="120504" y="254667"/>
                  <a:pt x="124521" y="254131"/>
                  <a:pt x="128538" y="254935"/>
                </a:cubicBezTo>
                <a:cubicBezTo>
                  <a:pt x="130948" y="255203"/>
                  <a:pt x="133090" y="257345"/>
                  <a:pt x="135233" y="258684"/>
                </a:cubicBezTo>
                <a:cubicBezTo>
                  <a:pt x="133358" y="260559"/>
                  <a:pt x="131752" y="262433"/>
                  <a:pt x="129609" y="264040"/>
                </a:cubicBezTo>
                <a:cubicBezTo>
                  <a:pt x="128270" y="264843"/>
                  <a:pt x="126664" y="265111"/>
                  <a:pt x="122379" y="266182"/>
                </a:cubicBezTo>
                <a:cubicBezTo>
                  <a:pt x="127735" y="269931"/>
                  <a:pt x="131752" y="272609"/>
                  <a:pt x="135501" y="275287"/>
                </a:cubicBezTo>
                <a:cubicBezTo>
                  <a:pt x="130145" y="281446"/>
                  <a:pt x="123183" y="283588"/>
                  <a:pt x="118362" y="280374"/>
                </a:cubicBezTo>
                <a:cubicBezTo>
                  <a:pt x="116756" y="279304"/>
                  <a:pt x="115149" y="276626"/>
                  <a:pt x="114881" y="274484"/>
                </a:cubicBezTo>
                <a:cubicBezTo>
                  <a:pt x="114881" y="268324"/>
                  <a:pt x="115149" y="262165"/>
                  <a:pt x="115149" y="254667"/>
                </a:cubicBezTo>
                <a:close/>
                <a:moveTo>
                  <a:pt x="155586" y="254667"/>
                </a:moveTo>
                <a:cubicBezTo>
                  <a:pt x="159334" y="254132"/>
                  <a:pt x="163083" y="254667"/>
                  <a:pt x="166832" y="254667"/>
                </a:cubicBezTo>
                <a:cubicBezTo>
                  <a:pt x="170582" y="254667"/>
                  <a:pt x="174331" y="254400"/>
                  <a:pt x="177812" y="254935"/>
                </a:cubicBezTo>
                <a:cubicBezTo>
                  <a:pt x="179419" y="255202"/>
                  <a:pt x="181829" y="257880"/>
                  <a:pt x="181561" y="258684"/>
                </a:cubicBezTo>
                <a:cubicBezTo>
                  <a:pt x="181026" y="260558"/>
                  <a:pt x="179151" y="263504"/>
                  <a:pt x="177544" y="263504"/>
                </a:cubicBezTo>
                <a:cubicBezTo>
                  <a:pt x="170314" y="264039"/>
                  <a:pt x="162816" y="264039"/>
                  <a:pt x="155318" y="263504"/>
                </a:cubicBezTo>
                <a:cubicBezTo>
                  <a:pt x="153711" y="263504"/>
                  <a:pt x="152104" y="260558"/>
                  <a:pt x="150765" y="258684"/>
                </a:cubicBezTo>
                <a:cubicBezTo>
                  <a:pt x="152372" y="257345"/>
                  <a:pt x="153979" y="254935"/>
                  <a:pt x="155586" y="254667"/>
                </a:cubicBezTo>
                <a:close/>
                <a:moveTo>
                  <a:pt x="220390" y="245026"/>
                </a:moveTo>
                <a:cubicBezTo>
                  <a:pt x="221728" y="244490"/>
                  <a:pt x="224942" y="245562"/>
                  <a:pt x="225478" y="246901"/>
                </a:cubicBezTo>
                <a:cubicBezTo>
                  <a:pt x="226281" y="248239"/>
                  <a:pt x="225746" y="250917"/>
                  <a:pt x="224674" y="252256"/>
                </a:cubicBezTo>
                <a:cubicBezTo>
                  <a:pt x="220390" y="258147"/>
                  <a:pt x="206464" y="262433"/>
                  <a:pt x="195485" y="260826"/>
                </a:cubicBezTo>
                <a:cubicBezTo>
                  <a:pt x="197092" y="257880"/>
                  <a:pt x="197360" y="255470"/>
                  <a:pt x="198966" y="254666"/>
                </a:cubicBezTo>
                <a:cubicBezTo>
                  <a:pt x="205929" y="251185"/>
                  <a:pt x="213159" y="247971"/>
                  <a:pt x="220390" y="245026"/>
                </a:cubicBezTo>
                <a:close/>
                <a:moveTo>
                  <a:pt x="4820" y="209410"/>
                </a:moveTo>
                <a:cubicBezTo>
                  <a:pt x="10444" y="216908"/>
                  <a:pt x="10444" y="231100"/>
                  <a:pt x="4820" y="239134"/>
                </a:cubicBezTo>
                <a:cubicBezTo>
                  <a:pt x="-1607" y="232707"/>
                  <a:pt x="-1607" y="216105"/>
                  <a:pt x="4820" y="209410"/>
                </a:cubicBezTo>
                <a:close/>
                <a:moveTo>
                  <a:pt x="250650" y="206465"/>
                </a:moveTo>
                <a:cubicBezTo>
                  <a:pt x="251989" y="219051"/>
                  <a:pt x="247437" y="227085"/>
                  <a:pt x="242081" y="234850"/>
                </a:cubicBezTo>
                <a:cubicBezTo>
                  <a:pt x="241277" y="235922"/>
                  <a:pt x="238064" y="236725"/>
                  <a:pt x="236993" y="236189"/>
                </a:cubicBezTo>
                <a:cubicBezTo>
                  <a:pt x="235654" y="235386"/>
                  <a:pt x="234047" y="232708"/>
                  <a:pt x="234583" y="231369"/>
                </a:cubicBezTo>
                <a:cubicBezTo>
                  <a:pt x="237260" y="224139"/>
                  <a:pt x="240206" y="216909"/>
                  <a:pt x="243420" y="209679"/>
                </a:cubicBezTo>
                <a:cubicBezTo>
                  <a:pt x="243955" y="208339"/>
                  <a:pt x="247169" y="207804"/>
                  <a:pt x="250650" y="206465"/>
                </a:cubicBezTo>
                <a:close/>
                <a:moveTo>
                  <a:pt x="5356" y="160941"/>
                </a:moveTo>
                <a:cubicBezTo>
                  <a:pt x="11783" y="167904"/>
                  <a:pt x="8034" y="176473"/>
                  <a:pt x="8569" y="184239"/>
                </a:cubicBezTo>
                <a:cubicBezTo>
                  <a:pt x="8837" y="186649"/>
                  <a:pt x="6427" y="189327"/>
                  <a:pt x="4820" y="193076"/>
                </a:cubicBezTo>
                <a:cubicBezTo>
                  <a:pt x="-1339" y="181293"/>
                  <a:pt x="-803" y="167636"/>
                  <a:pt x="5356" y="160941"/>
                </a:cubicBezTo>
                <a:close/>
                <a:moveTo>
                  <a:pt x="236725" y="160405"/>
                </a:moveTo>
                <a:cubicBezTo>
                  <a:pt x="246901" y="168439"/>
                  <a:pt x="249043" y="177276"/>
                  <a:pt x="250918" y="185845"/>
                </a:cubicBezTo>
                <a:cubicBezTo>
                  <a:pt x="251185" y="187452"/>
                  <a:pt x="249043" y="189862"/>
                  <a:pt x="248240" y="191736"/>
                </a:cubicBezTo>
                <a:cubicBezTo>
                  <a:pt x="246365" y="190665"/>
                  <a:pt x="243420" y="190129"/>
                  <a:pt x="242616" y="188523"/>
                </a:cubicBezTo>
                <a:cubicBezTo>
                  <a:pt x="239670" y="182364"/>
                  <a:pt x="236993" y="175937"/>
                  <a:pt x="234850" y="169242"/>
                </a:cubicBezTo>
                <a:cubicBezTo>
                  <a:pt x="234047" y="167368"/>
                  <a:pt x="235653" y="164690"/>
                  <a:pt x="236725" y="160405"/>
                </a:cubicBezTo>
                <a:close/>
                <a:moveTo>
                  <a:pt x="201109" y="137108"/>
                </a:moveTo>
                <a:cubicBezTo>
                  <a:pt x="209143" y="140054"/>
                  <a:pt x="216908" y="143535"/>
                  <a:pt x="224675" y="147284"/>
                </a:cubicBezTo>
                <a:cubicBezTo>
                  <a:pt x="225477" y="147819"/>
                  <a:pt x="225745" y="151033"/>
                  <a:pt x="225210" y="152639"/>
                </a:cubicBezTo>
                <a:cubicBezTo>
                  <a:pt x="224942" y="153711"/>
                  <a:pt x="221996" y="154514"/>
                  <a:pt x="220926" y="154246"/>
                </a:cubicBezTo>
                <a:cubicBezTo>
                  <a:pt x="213159" y="151301"/>
                  <a:pt x="205661" y="148087"/>
                  <a:pt x="198163" y="144606"/>
                </a:cubicBezTo>
                <a:cubicBezTo>
                  <a:pt x="197360" y="144338"/>
                  <a:pt x="196824" y="142731"/>
                  <a:pt x="195753" y="140857"/>
                </a:cubicBezTo>
                <a:cubicBezTo>
                  <a:pt x="197627" y="139518"/>
                  <a:pt x="200038" y="136840"/>
                  <a:pt x="201109" y="137108"/>
                </a:cubicBezTo>
                <a:close/>
                <a:moveTo>
                  <a:pt x="181294" y="136573"/>
                </a:moveTo>
                <a:cubicBezTo>
                  <a:pt x="181026" y="139787"/>
                  <a:pt x="181026" y="142464"/>
                  <a:pt x="180490" y="142732"/>
                </a:cubicBezTo>
                <a:cubicBezTo>
                  <a:pt x="171118" y="146213"/>
                  <a:pt x="161477" y="144606"/>
                  <a:pt x="149426" y="143803"/>
                </a:cubicBezTo>
                <a:cubicBezTo>
                  <a:pt x="151568" y="140590"/>
                  <a:pt x="152907" y="137108"/>
                  <a:pt x="154247" y="137108"/>
                </a:cubicBezTo>
                <a:cubicBezTo>
                  <a:pt x="163084" y="136305"/>
                  <a:pt x="171920" y="136573"/>
                  <a:pt x="181294" y="136573"/>
                </a:cubicBezTo>
                <a:close/>
                <a:moveTo>
                  <a:pt x="116488" y="119166"/>
                </a:moveTo>
                <a:cubicBezTo>
                  <a:pt x="121576" y="119166"/>
                  <a:pt x="125861" y="118630"/>
                  <a:pt x="130413" y="119434"/>
                </a:cubicBezTo>
                <a:cubicBezTo>
                  <a:pt x="132288" y="119702"/>
                  <a:pt x="134431" y="122112"/>
                  <a:pt x="135233" y="123986"/>
                </a:cubicBezTo>
                <a:cubicBezTo>
                  <a:pt x="135501" y="125058"/>
                  <a:pt x="133627" y="127735"/>
                  <a:pt x="132020" y="128539"/>
                </a:cubicBezTo>
                <a:cubicBezTo>
                  <a:pt x="129610" y="129074"/>
                  <a:pt x="126932" y="129342"/>
                  <a:pt x="124254" y="129877"/>
                </a:cubicBezTo>
                <a:cubicBezTo>
                  <a:pt x="123986" y="136572"/>
                  <a:pt x="128003" y="135501"/>
                  <a:pt x="130949" y="136572"/>
                </a:cubicBezTo>
                <a:cubicBezTo>
                  <a:pt x="132824" y="137108"/>
                  <a:pt x="133895" y="139785"/>
                  <a:pt x="135233" y="141392"/>
                </a:cubicBezTo>
                <a:cubicBezTo>
                  <a:pt x="133627" y="142464"/>
                  <a:pt x="132288" y="144338"/>
                  <a:pt x="130681" y="144606"/>
                </a:cubicBezTo>
                <a:cubicBezTo>
                  <a:pt x="126129" y="145141"/>
                  <a:pt x="121844" y="144874"/>
                  <a:pt x="116488" y="144874"/>
                </a:cubicBezTo>
                <a:cubicBezTo>
                  <a:pt x="116488" y="136304"/>
                  <a:pt x="116488" y="128539"/>
                  <a:pt x="116488" y="119166"/>
                </a:cubicBezTo>
                <a:close/>
                <a:moveTo>
                  <a:pt x="155050" y="118898"/>
                </a:moveTo>
                <a:cubicBezTo>
                  <a:pt x="163351" y="118630"/>
                  <a:pt x="171653" y="118630"/>
                  <a:pt x="179954" y="118898"/>
                </a:cubicBezTo>
                <a:cubicBezTo>
                  <a:pt x="181293" y="118898"/>
                  <a:pt x="183168" y="121843"/>
                  <a:pt x="183168" y="123182"/>
                </a:cubicBezTo>
                <a:cubicBezTo>
                  <a:pt x="183168" y="124789"/>
                  <a:pt x="181025" y="127200"/>
                  <a:pt x="179687" y="127468"/>
                </a:cubicBezTo>
                <a:cubicBezTo>
                  <a:pt x="175669" y="128270"/>
                  <a:pt x="171385" y="128270"/>
                  <a:pt x="167368" y="128806"/>
                </a:cubicBezTo>
                <a:cubicBezTo>
                  <a:pt x="167368" y="129074"/>
                  <a:pt x="167368" y="128806"/>
                  <a:pt x="167368" y="128538"/>
                </a:cubicBezTo>
                <a:cubicBezTo>
                  <a:pt x="163619" y="128538"/>
                  <a:pt x="159870" y="129074"/>
                  <a:pt x="156121" y="128270"/>
                </a:cubicBezTo>
                <a:cubicBezTo>
                  <a:pt x="154246" y="127735"/>
                  <a:pt x="152372" y="125325"/>
                  <a:pt x="151569" y="123182"/>
                </a:cubicBezTo>
                <a:cubicBezTo>
                  <a:pt x="151301" y="122111"/>
                  <a:pt x="153711" y="119166"/>
                  <a:pt x="155050" y="118898"/>
                </a:cubicBezTo>
                <a:close/>
                <a:moveTo>
                  <a:pt x="206733" y="118630"/>
                </a:moveTo>
                <a:cubicBezTo>
                  <a:pt x="213160" y="118094"/>
                  <a:pt x="219854" y="118362"/>
                  <a:pt x="226549" y="118898"/>
                </a:cubicBezTo>
                <a:cubicBezTo>
                  <a:pt x="228156" y="119165"/>
                  <a:pt x="230566" y="121576"/>
                  <a:pt x="231101" y="123450"/>
                </a:cubicBezTo>
                <a:cubicBezTo>
                  <a:pt x="231369" y="124521"/>
                  <a:pt x="229227" y="128002"/>
                  <a:pt x="228156" y="128002"/>
                </a:cubicBezTo>
                <a:cubicBezTo>
                  <a:pt x="218248" y="128538"/>
                  <a:pt x="208072" y="131751"/>
                  <a:pt x="198966" y="125593"/>
                </a:cubicBezTo>
                <a:cubicBezTo>
                  <a:pt x="198966" y="124253"/>
                  <a:pt x="198699" y="123182"/>
                  <a:pt x="198431" y="121844"/>
                </a:cubicBezTo>
                <a:cubicBezTo>
                  <a:pt x="201109" y="120772"/>
                  <a:pt x="203787" y="118898"/>
                  <a:pt x="206733" y="118630"/>
                </a:cubicBezTo>
                <a:close/>
                <a:moveTo>
                  <a:pt x="3481" y="111668"/>
                </a:moveTo>
                <a:cubicBezTo>
                  <a:pt x="10711" y="120773"/>
                  <a:pt x="10711" y="134698"/>
                  <a:pt x="3213" y="142732"/>
                </a:cubicBezTo>
                <a:cubicBezTo>
                  <a:pt x="0" y="132556"/>
                  <a:pt x="-1339" y="122647"/>
                  <a:pt x="3481" y="111668"/>
                </a:cubicBezTo>
                <a:close/>
                <a:moveTo>
                  <a:pt x="268324" y="105241"/>
                </a:moveTo>
                <a:cubicBezTo>
                  <a:pt x="269931" y="104437"/>
                  <a:pt x="272877" y="105509"/>
                  <a:pt x="275019" y="105776"/>
                </a:cubicBezTo>
                <a:cubicBezTo>
                  <a:pt x="274752" y="107918"/>
                  <a:pt x="275019" y="111132"/>
                  <a:pt x="273948" y="112204"/>
                </a:cubicBezTo>
                <a:cubicBezTo>
                  <a:pt x="268057" y="116488"/>
                  <a:pt x="261630" y="120505"/>
                  <a:pt x="254935" y="123987"/>
                </a:cubicBezTo>
                <a:cubicBezTo>
                  <a:pt x="252793" y="124789"/>
                  <a:pt x="249312" y="123183"/>
                  <a:pt x="245027" y="122380"/>
                </a:cubicBezTo>
                <a:cubicBezTo>
                  <a:pt x="247437" y="119166"/>
                  <a:pt x="247973" y="117559"/>
                  <a:pt x="249312" y="116756"/>
                </a:cubicBezTo>
                <a:cubicBezTo>
                  <a:pt x="255471" y="112739"/>
                  <a:pt x="261898" y="108722"/>
                  <a:pt x="268324" y="105241"/>
                </a:cubicBezTo>
                <a:close/>
                <a:moveTo>
                  <a:pt x="4285" y="65608"/>
                </a:moveTo>
                <a:cubicBezTo>
                  <a:pt x="10712" y="72303"/>
                  <a:pt x="10712" y="87566"/>
                  <a:pt x="4285" y="95332"/>
                </a:cubicBezTo>
                <a:cubicBezTo>
                  <a:pt x="-1339" y="87566"/>
                  <a:pt x="-1339" y="73374"/>
                  <a:pt x="4285" y="65608"/>
                </a:cubicBezTo>
                <a:close/>
                <a:moveTo>
                  <a:pt x="290818" y="61859"/>
                </a:moveTo>
                <a:cubicBezTo>
                  <a:pt x="292961" y="63466"/>
                  <a:pt x="294835" y="65608"/>
                  <a:pt x="296978" y="67750"/>
                </a:cubicBezTo>
                <a:cubicBezTo>
                  <a:pt x="294300" y="76320"/>
                  <a:pt x="292693" y="83283"/>
                  <a:pt x="290015" y="90245"/>
                </a:cubicBezTo>
                <a:cubicBezTo>
                  <a:pt x="289480" y="91852"/>
                  <a:pt x="286267" y="92387"/>
                  <a:pt x="284124" y="93459"/>
                </a:cubicBezTo>
                <a:cubicBezTo>
                  <a:pt x="283320" y="91316"/>
                  <a:pt x="281446" y="89174"/>
                  <a:pt x="281714" y="87299"/>
                </a:cubicBezTo>
                <a:cubicBezTo>
                  <a:pt x="282785" y="80872"/>
                  <a:pt x="284392" y="74445"/>
                  <a:pt x="286267" y="68018"/>
                </a:cubicBezTo>
                <a:cubicBezTo>
                  <a:pt x="287069" y="65608"/>
                  <a:pt x="289212" y="63733"/>
                  <a:pt x="290818" y="61859"/>
                </a:cubicBezTo>
                <a:close/>
                <a:moveTo>
                  <a:pt x="233511" y="28653"/>
                </a:moveTo>
                <a:cubicBezTo>
                  <a:pt x="250382" y="28653"/>
                  <a:pt x="268324" y="44720"/>
                  <a:pt x="266717" y="66144"/>
                </a:cubicBezTo>
                <a:cubicBezTo>
                  <a:pt x="265378" y="85692"/>
                  <a:pt x="252257" y="99350"/>
                  <a:pt x="232172" y="99350"/>
                </a:cubicBezTo>
                <a:lnTo>
                  <a:pt x="136305" y="99082"/>
                </a:lnTo>
                <a:lnTo>
                  <a:pt x="136305" y="99350"/>
                </a:lnTo>
                <a:cubicBezTo>
                  <a:pt x="123450" y="99350"/>
                  <a:pt x="110597" y="99350"/>
                  <a:pt x="96939" y="99350"/>
                </a:cubicBezTo>
                <a:cubicBezTo>
                  <a:pt x="96939" y="121576"/>
                  <a:pt x="96939" y="142464"/>
                  <a:pt x="96939" y="164155"/>
                </a:cubicBezTo>
                <a:lnTo>
                  <a:pt x="112925" y="165265"/>
                </a:lnTo>
                <a:lnTo>
                  <a:pt x="112925" y="165226"/>
                </a:lnTo>
                <a:cubicBezTo>
                  <a:pt x="138633" y="164958"/>
                  <a:pt x="164341" y="164422"/>
                  <a:pt x="190316" y="164690"/>
                </a:cubicBezTo>
                <a:cubicBezTo>
                  <a:pt x="207723" y="164958"/>
                  <a:pt x="222451" y="182364"/>
                  <a:pt x="221112" y="201645"/>
                </a:cubicBezTo>
                <a:cubicBezTo>
                  <a:pt x="220041" y="220390"/>
                  <a:pt x="207187" y="234583"/>
                  <a:pt x="188977" y="234583"/>
                </a:cubicBezTo>
                <a:lnTo>
                  <a:pt x="115792" y="234325"/>
                </a:lnTo>
                <a:lnTo>
                  <a:pt x="96672" y="235387"/>
                </a:lnTo>
                <a:cubicBezTo>
                  <a:pt x="96672" y="256542"/>
                  <a:pt x="96672" y="277430"/>
                  <a:pt x="96672" y="299388"/>
                </a:cubicBezTo>
                <a:lnTo>
                  <a:pt x="133604" y="300458"/>
                </a:lnTo>
                <a:lnTo>
                  <a:pt x="234583" y="300191"/>
                </a:lnTo>
                <a:cubicBezTo>
                  <a:pt x="253864" y="300459"/>
                  <a:pt x="267790" y="318401"/>
                  <a:pt x="266451" y="337681"/>
                </a:cubicBezTo>
                <a:cubicBezTo>
                  <a:pt x="265111" y="356962"/>
                  <a:pt x="251454" y="371422"/>
                  <a:pt x="230834" y="371958"/>
                </a:cubicBezTo>
                <a:cubicBezTo>
                  <a:pt x="207537" y="372494"/>
                  <a:pt x="184239" y="372226"/>
                  <a:pt x="160674" y="371958"/>
                </a:cubicBezTo>
                <a:cubicBezTo>
                  <a:pt x="151837" y="371422"/>
                  <a:pt x="142732" y="371154"/>
                  <a:pt x="133359" y="371154"/>
                </a:cubicBezTo>
                <a:lnTo>
                  <a:pt x="133359" y="371148"/>
                </a:lnTo>
                <a:lnTo>
                  <a:pt x="93726" y="370084"/>
                </a:lnTo>
                <a:cubicBezTo>
                  <a:pt x="83818" y="369817"/>
                  <a:pt x="73642" y="370084"/>
                  <a:pt x="63734" y="369817"/>
                </a:cubicBezTo>
                <a:cubicBezTo>
                  <a:pt x="45524" y="369549"/>
                  <a:pt x="30528" y="355624"/>
                  <a:pt x="28921" y="337414"/>
                </a:cubicBezTo>
                <a:cubicBezTo>
                  <a:pt x="28653" y="335272"/>
                  <a:pt x="28921" y="333130"/>
                  <a:pt x="28921" y="331255"/>
                </a:cubicBezTo>
                <a:cubicBezTo>
                  <a:pt x="28921" y="243688"/>
                  <a:pt x="28921" y="156121"/>
                  <a:pt x="28921" y="68554"/>
                </a:cubicBezTo>
                <a:cubicBezTo>
                  <a:pt x="28921" y="55968"/>
                  <a:pt x="32402" y="45256"/>
                  <a:pt x="42311" y="37758"/>
                </a:cubicBezTo>
                <a:cubicBezTo>
                  <a:pt x="47399" y="33742"/>
                  <a:pt x="54093" y="30260"/>
                  <a:pt x="59985" y="29992"/>
                </a:cubicBezTo>
                <a:lnTo>
                  <a:pt x="136036" y="29459"/>
                </a:lnTo>
                <a:lnTo>
                  <a:pt x="136036" y="29188"/>
                </a:lnTo>
                <a:cubicBezTo>
                  <a:pt x="168439" y="28921"/>
                  <a:pt x="201109" y="28921"/>
                  <a:pt x="233511" y="28653"/>
                </a:cubicBezTo>
                <a:close/>
                <a:moveTo>
                  <a:pt x="20887" y="19548"/>
                </a:moveTo>
                <a:cubicBezTo>
                  <a:pt x="21691" y="21690"/>
                  <a:pt x="23833" y="24368"/>
                  <a:pt x="23030" y="25439"/>
                </a:cubicBezTo>
                <a:cubicBezTo>
                  <a:pt x="18478" y="33205"/>
                  <a:pt x="13657" y="40703"/>
                  <a:pt x="7230" y="50344"/>
                </a:cubicBezTo>
                <a:cubicBezTo>
                  <a:pt x="5623" y="46595"/>
                  <a:pt x="4017" y="44721"/>
                  <a:pt x="4285" y="43114"/>
                </a:cubicBezTo>
                <a:cubicBezTo>
                  <a:pt x="5355" y="37222"/>
                  <a:pt x="13389" y="25707"/>
                  <a:pt x="20887" y="19548"/>
                </a:cubicBezTo>
                <a:close/>
                <a:moveTo>
                  <a:pt x="276894" y="19548"/>
                </a:moveTo>
                <a:cubicBezTo>
                  <a:pt x="282250" y="26243"/>
                  <a:pt x="286534" y="33741"/>
                  <a:pt x="291087" y="40971"/>
                </a:cubicBezTo>
                <a:cubicBezTo>
                  <a:pt x="291622" y="42043"/>
                  <a:pt x="290016" y="45792"/>
                  <a:pt x="288945" y="45792"/>
                </a:cubicBezTo>
                <a:cubicBezTo>
                  <a:pt x="286802" y="46059"/>
                  <a:pt x="283857" y="45256"/>
                  <a:pt x="282786" y="43649"/>
                </a:cubicBezTo>
                <a:cubicBezTo>
                  <a:pt x="277697" y="36687"/>
                  <a:pt x="273413" y="29189"/>
                  <a:pt x="269128" y="21958"/>
                </a:cubicBezTo>
                <a:cubicBezTo>
                  <a:pt x="270735" y="17674"/>
                  <a:pt x="274484" y="16602"/>
                  <a:pt x="276894" y="19548"/>
                </a:cubicBezTo>
                <a:close/>
                <a:moveTo>
                  <a:pt x="115953" y="3481"/>
                </a:moveTo>
                <a:cubicBezTo>
                  <a:pt x="108722" y="11248"/>
                  <a:pt x="91584" y="11515"/>
                  <a:pt x="83550" y="3749"/>
                </a:cubicBezTo>
                <a:cubicBezTo>
                  <a:pt x="94261" y="803"/>
                  <a:pt x="104437" y="-536"/>
                  <a:pt x="115953" y="3481"/>
                </a:cubicBezTo>
                <a:close/>
                <a:moveTo>
                  <a:pt x="131216" y="2142"/>
                </a:moveTo>
                <a:cubicBezTo>
                  <a:pt x="142196" y="2142"/>
                  <a:pt x="152104" y="2142"/>
                  <a:pt x="162815" y="2142"/>
                </a:cubicBezTo>
                <a:cubicBezTo>
                  <a:pt x="158799" y="9908"/>
                  <a:pt x="157192" y="10444"/>
                  <a:pt x="138982" y="9372"/>
                </a:cubicBezTo>
                <a:cubicBezTo>
                  <a:pt x="134966" y="9105"/>
                  <a:pt x="130145" y="9908"/>
                  <a:pt x="131216" y="2142"/>
                </a:cubicBezTo>
                <a:close/>
                <a:moveTo>
                  <a:pt x="207000" y="1607"/>
                </a:moveTo>
                <a:cubicBezTo>
                  <a:pt x="208339" y="1607"/>
                  <a:pt x="209946" y="4017"/>
                  <a:pt x="210213" y="5624"/>
                </a:cubicBezTo>
                <a:cubicBezTo>
                  <a:pt x="210481" y="6427"/>
                  <a:pt x="208339" y="8838"/>
                  <a:pt x="207268" y="8838"/>
                </a:cubicBezTo>
                <a:cubicBezTo>
                  <a:pt x="197895" y="8570"/>
                  <a:pt x="188791" y="8034"/>
                  <a:pt x="179418" y="7498"/>
                </a:cubicBezTo>
                <a:cubicBezTo>
                  <a:pt x="179150" y="7498"/>
                  <a:pt x="178882" y="6159"/>
                  <a:pt x="178347" y="4820"/>
                </a:cubicBezTo>
                <a:cubicBezTo>
                  <a:pt x="179150" y="3750"/>
                  <a:pt x="180221" y="1875"/>
                  <a:pt x="181293" y="1875"/>
                </a:cubicBezTo>
                <a:cubicBezTo>
                  <a:pt x="189862" y="1607"/>
                  <a:pt x="198431" y="1339"/>
                  <a:pt x="207000" y="1607"/>
                </a:cubicBezTo>
                <a:close/>
                <a:moveTo>
                  <a:pt x="62931" y="1606"/>
                </a:moveTo>
                <a:cubicBezTo>
                  <a:pt x="64002" y="1606"/>
                  <a:pt x="65341" y="3749"/>
                  <a:pt x="65609" y="5088"/>
                </a:cubicBezTo>
                <a:cubicBezTo>
                  <a:pt x="65877" y="5891"/>
                  <a:pt x="64805" y="8034"/>
                  <a:pt x="64270" y="8034"/>
                </a:cubicBezTo>
                <a:cubicBezTo>
                  <a:pt x="55165" y="9640"/>
                  <a:pt x="46328" y="13122"/>
                  <a:pt x="36955" y="12050"/>
                </a:cubicBezTo>
                <a:cubicBezTo>
                  <a:pt x="36687" y="11782"/>
                  <a:pt x="36419" y="10443"/>
                  <a:pt x="35616" y="9105"/>
                </a:cubicBezTo>
                <a:cubicBezTo>
                  <a:pt x="43382" y="1874"/>
                  <a:pt x="53022" y="1071"/>
                  <a:pt x="62931" y="1606"/>
                </a:cubicBezTo>
                <a:close/>
                <a:moveTo>
                  <a:pt x="238600" y="0"/>
                </a:moveTo>
                <a:cubicBezTo>
                  <a:pt x="244223" y="1607"/>
                  <a:pt x="249846" y="2678"/>
                  <a:pt x="255202" y="4820"/>
                </a:cubicBezTo>
                <a:cubicBezTo>
                  <a:pt x="256541" y="5356"/>
                  <a:pt x="257613" y="8837"/>
                  <a:pt x="257613" y="10711"/>
                </a:cubicBezTo>
                <a:cubicBezTo>
                  <a:pt x="257613" y="11783"/>
                  <a:pt x="254399" y="13390"/>
                  <a:pt x="252792" y="13390"/>
                </a:cubicBezTo>
                <a:cubicBezTo>
                  <a:pt x="245562" y="12318"/>
                  <a:pt x="238064" y="11247"/>
                  <a:pt x="230834" y="9640"/>
                </a:cubicBezTo>
                <a:cubicBezTo>
                  <a:pt x="229227" y="9372"/>
                  <a:pt x="226549" y="6695"/>
                  <a:pt x="226817" y="6159"/>
                </a:cubicBezTo>
                <a:cubicBezTo>
                  <a:pt x="227352" y="4285"/>
                  <a:pt x="229227" y="1874"/>
                  <a:pt x="230834" y="1339"/>
                </a:cubicBezTo>
                <a:cubicBezTo>
                  <a:pt x="232976" y="535"/>
                  <a:pt x="235653" y="1071"/>
                  <a:pt x="238332" y="1071"/>
                </a:cubicBezTo>
                <a:cubicBezTo>
                  <a:pt x="238332" y="535"/>
                  <a:pt x="238332" y="268"/>
                  <a:pt x="238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5"/>
          <p:cNvSpPr/>
          <p:nvPr/>
        </p:nvSpPr>
        <p:spPr>
          <a:xfrm>
            <a:off x="2772695" y="6294929"/>
            <a:ext cx="342468" cy="398711"/>
          </a:xfrm>
          <a:custGeom>
            <a:avLst/>
            <a:gdLst/>
            <a:ahLst/>
            <a:cxnLst/>
            <a:rect l="l" t="t" r="r" b="b"/>
            <a:pathLst>
              <a:path w="342468" h="398711" extrusionOk="0">
                <a:moveTo>
                  <a:pt x="154480" y="386660"/>
                </a:moveTo>
                <a:cubicBezTo>
                  <a:pt x="163049" y="387195"/>
                  <a:pt x="171618" y="387999"/>
                  <a:pt x="180187" y="389338"/>
                </a:cubicBezTo>
                <a:cubicBezTo>
                  <a:pt x="181259" y="389606"/>
                  <a:pt x="182866" y="392551"/>
                  <a:pt x="182866" y="393890"/>
                </a:cubicBezTo>
                <a:cubicBezTo>
                  <a:pt x="182598" y="395497"/>
                  <a:pt x="180723" y="397371"/>
                  <a:pt x="179117" y="397907"/>
                </a:cubicBezTo>
                <a:cubicBezTo>
                  <a:pt x="176438" y="398443"/>
                  <a:pt x="173493" y="398175"/>
                  <a:pt x="170547" y="398175"/>
                </a:cubicBezTo>
                <a:cubicBezTo>
                  <a:pt x="170280" y="398443"/>
                  <a:pt x="170280" y="398711"/>
                  <a:pt x="170280" y="398711"/>
                </a:cubicBezTo>
                <a:cubicBezTo>
                  <a:pt x="164656" y="397907"/>
                  <a:pt x="158764" y="397371"/>
                  <a:pt x="153409" y="395765"/>
                </a:cubicBezTo>
                <a:cubicBezTo>
                  <a:pt x="151802" y="395229"/>
                  <a:pt x="150463" y="392283"/>
                  <a:pt x="150195" y="390141"/>
                </a:cubicBezTo>
                <a:cubicBezTo>
                  <a:pt x="150195" y="389070"/>
                  <a:pt x="152873" y="386660"/>
                  <a:pt x="154480" y="386660"/>
                </a:cubicBezTo>
                <a:close/>
                <a:moveTo>
                  <a:pt x="224104" y="383446"/>
                </a:moveTo>
                <a:cubicBezTo>
                  <a:pt x="226514" y="383178"/>
                  <a:pt x="228924" y="385321"/>
                  <a:pt x="231602" y="386124"/>
                </a:cubicBezTo>
                <a:cubicBezTo>
                  <a:pt x="229996" y="388266"/>
                  <a:pt x="228924" y="391479"/>
                  <a:pt x="226782" y="392283"/>
                </a:cubicBezTo>
                <a:cubicBezTo>
                  <a:pt x="220087" y="394158"/>
                  <a:pt x="213124" y="395765"/>
                  <a:pt x="206162" y="396567"/>
                </a:cubicBezTo>
                <a:cubicBezTo>
                  <a:pt x="203484" y="396835"/>
                  <a:pt x="200539" y="394961"/>
                  <a:pt x="195718" y="393354"/>
                </a:cubicBezTo>
                <a:cubicBezTo>
                  <a:pt x="199735" y="390409"/>
                  <a:pt x="201342" y="388266"/>
                  <a:pt x="203484" y="387730"/>
                </a:cubicBezTo>
                <a:cubicBezTo>
                  <a:pt x="210179" y="385856"/>
                  <a:pt x="217142" y="384249"/>
                  <a:pt x="224104" y="383446"/>
                </a:cubicBezTo>
                <a:close/>
                <a:moveTo>
                  <a:pt x="109223" y="371931"/>
                </a:moveTo>
                <a:cubicBezTo>
                  <a:pt x="117257" y="375145"/>
                  <a:pt x="125291" y="378626"/>
                  <a:pt x="133324" y="382107"/>
                </a:cubicBezTo>
                <a:cubicBezTo>
                  <a:pt x="134128" y="382643"/>
                  <a:pt x="134663" y="384250"/>
                  <a:pt x="136002" y="386392"/>
                </a:cubicBezTo>
                <a:cubicBezTo>
                  <a:pt x="133592" y="387731"/>
                  <a:pt x="130647" y="390141"/>
                  <a:pt x="129040" y="389605"/>
                </a:cubicBezTo>
                <a:cubicBezTo>
                  <a:pt x="121273" y="386659"/>
                  <a:pt x="113775" y="383178"/>
                  <a:pt x="106545" y="379429"/>
                </a:cubicBezTo>
                <a:cubicBezTo>
                  <a:pt x="105474" y="378894"/>
                  <a:pt x="104939" y="375948"/>
                  <a:pt x="105474" y="374073"/>
                </a:cubicBezTo>
                <a:cubicBezTo>
                  <a:pt x="105741" y="373003"/>
                  <a:pt x="108420" y="371396"/>
                  <a:pt x="109223" y="371931"/>
                </a:cubicBezTo>
                <a:close/>
                <a:moveTo>
                  <a:pt x="274181" y="362558"/>
                </a:moveTo>
                <a:cubicBezTo>
                  <a:pt x="276859" y="373537"/>
                  <a:pt x="268290" y="374609"/>
                  <a:pt x="263470" y="377287"/>
                </a:cubicBezTo>
                <a:cubicBezTo>
                  <a:pt x="258381" y="380232"/>
                  <a:pt x="252490" y="387731"/>
                  <a:pt x="243385" y="378357"/>
                </a:cubicBezTo>
                <a:cubicBezTo>
                  <a:pt x="253829" y="371663"/>
                  <a:pt x="262666" y="365236"/>
                  <a:pt x="274181" y="362558"/>
                </a:cubicBezTo>
                <a:close/>
                <a:moveTo>
                  <a:pt x="65573" y="342742"/>
                </a:moveTo>
                <a:cubicBezTo>
                  <a:pt x="75749" y="349972"/>
                  <a:pt x="84854" y="355328"/>
                  <a:pt x="89406" y="365772"/>
                </a:cubicBezTo>
                <a:cubicBezTo>
                  <a:pt x="78694" y="364432"/>
                  <a:pt x="72268" y="357470"/>
                  <a:pt x="65573" y="351043"/>
                </a:cubicBezTo>
                <a:cubicBezTo>
                  <a:pt x="64769" y="350240"/>
                  <a:pt x="65573" y="347562"/>
                  <a:pt x="65573" y="342742"/>
                </a:cubicBezTo>
                <a:close/>
                <a:moveTo>
                  <a:pt x="306583" y="331763"/>
                </a:moveTo>
                <a:cubicBezTo>
                  <a:pt x="307654" y="331227"/>
                  <a:pt x="311135" y="333102"/>
                  <a:pt x="313546" y="333905"/>
                </a:cubicBezTo>
                <a:cubicBezTo>
                  <a:pt x="312474" y="336583"/>
                  <a:pt x="312206" y="338190"/>
                  <a:pt x="311403" y="338725"/>
                </a:cubicBezTo>
                <a:cubicBezTo>
                  <a:pt x="305512" y="344616"/>
                  <a:pt x="299621" y="350240"/>
                  <a:pt x="293461" y="355864"/>
                </a:cubicBezTo>
                <a:cubicBezTo>
                  <a:pt x="292391" y="356666"/>
                  <a:pt x="289177" y="356131"/>
                  <a:pt x="288106" y="355060"/>
                </a:cubicBezTo>
                <a:cubicBezTo>
                  <a:pt x="287035" y="353989"/>
                  <a:pt x="286767" y="350508"/>
                  <a:pt x="287570" y="349436"/>
                </a:cubicBezTo>
                <a:cubicBezTo>
                  <a:pt x="293461" y="343278"/>
                  <a:pt x="299888" y="337118"/>
                  <a:pt x="306583" y="331763"/>
                </a:cubicBezTo>
                <a:close/>
                <a:moveTo>
                  <a:pt x="36384" y="304984"/>
                </a:moveTo>
                <a:cubicBezTo>
                  <a:pt x="43346" y="314624"/>
                  <a:pt x="49238" y="322390"/>
                  <a:pt x="54861" y="330156"/>
                </a:cubicBezTo>
                <a:cubicBezTo>
                  <a:pt x="52184" y="335244"/>
                  <a:pt x="48970" y="334708"/>
                  <a:pt x="46828" y="331495"/>
                </a:cubicBezTo>
                <a:cubicBezTo>
                  <a:pt x="42008" y="325068"/>
                  <a:pt x="37455" y="318105"/>
                  <a:pt x="33170" y="311143"/>
                </a:cubicBezTo>
                <a:cubicBezTo>
                  <a:pt x="32902" y="310340"/>
                  <a:pt x="34509" y="308465"/>
                  <a:pt x="36384" y="304984"/>
                </a:cubicBezTo>
                <a:close/>
                <a:moveTo>
                  <a:pt x="334970" y="291059"/>
                </a:moveTo>
                <a:cubicBezTo>
                  <a:pt x="336041" y="291059"/>
                  <a:pt x="337648" y="292933"/>
                  <a:pt x="337916" y="294273"/>
                </a:cubicBezTo>
                <a:cubicBezTo>
                  <a:pt x="339255" y="299361"/>
                  <a:pt x="330149" y="318374"/>
                  <a:pt x="325597" y="320784"/>
                </a:cubicBezTo>
                <a:cubicBezTo>
                  <a:pt x="325061" y="321052"/>
                  <a:pt x="324258" y="321052"/>
                  <a:pt x="322116" y="321587"/>
                </a:cubicBezTo>
                <a:cubicBezTo>
                  <a:pt x="321312" y="319177"/>
                  <a:pt x="319438" y="316499"/>
                  <a:pt x="320241" y="314625"/>
                </a:cubicBezTo>
                <a:cubicBezTo>
                  <a:pt x="322919" y="307126"/>
                  <a:pt x="326400" y="300164"/>
                  <a:pt x="329882" y="293201"/>
                </a:cubicBezTo>
                <a:cubicBezTo>
                  <a:pt x="330417" y="291862"/>
                  <a:pt x="333363" y="291059"/>
                  <a:pt x="334970" y="291059"/>
                </a:cubicBezTo>
                <a:close/>
                <a:moveTo>
                  <a:pt x="185811" y="267762"/>
                </a:moveTo>
                <a:cubicBezTo>
                  <a:pt x="187953" y="267762"/>
                  <a:pt x="189828" y="268030"/>
                  <a:pt x="191970" y="268297"/>
                </a:cubicBezTo>
                <a:cubicBezTo>
                  <a:pt x="195452" y="268833"/>
                  <a:pt x="200272" y="267494"/>
                  <a:pt x="200004" y="273386"/>
                </a:cubicBezTo>
                <a:cubicBezTo>
                  <a:pt x="199736" y="278474"/>
                  <a:pt x="195452" y="278206"/>
                  <a:pt x="191702" y="279010"/>
                </a:cubicBezTo>
                <a:cubicBezTo>
                  <a:pt x="190096" y="279545"/>
                  <a:pt x="187953" y="279813"/>
                  <a:pt x="185543" y="280349"/>
                </a:cubicBezTo>
                <a:cubicBezTo>
                  <a:pt x="181526" y="280081"/>
                  <a:pt x="179116" y="277671"/>
                  <a:pt x="179116" y="273118"/>
                </a:cubicBezTo>
                <a:cubicBezTo>
                  <a:pt x="179116" y="268833"/>
                  <a:pt x="182062" y="267762"/>
                  <a:pt x="185811" y="267762"/>
                </a:cubicBezTo>
                <a:close/>
                <a:moveTo>
                  <a:pt x="13890" y="264280"/>
                </a:moveTo>
                <a:cubicBezTo>
                  <a:pt x="21656" y="268029"/>
                  <a:pt x="27814" y="282222"/>
                  <a:pt x="26208" y="292398"/>
                </a:cubicBezTo>
                <a:cubicBezTo>
                  <a:pt x="17371" y="287845"/>
                  <a:pt x="11748" y="274991"/>
                  <a:pt x="13890" y="264280"/>
                </a:cubicBezTo>
                <a:close/>
                <a:moveTo>
                  <a:pt x="149123" y="244732"/>
                </a:moveTo>
                <a:cubicBezTo>
                  <a:pt x="154479" y="250088"/>
                  <a:pt x="160906" y="256247"/>
                  <a:pt x="168672" y="263209"/>
                </a:cubicBezTo>
                <a:cubicBezTo>
                  <a:pt x="165993" y="267762"/>
                  <a:pt x="164119" y="271511"/>
                  <a:pt x="161709" y="275796"/>
                </a:cubicBezTo>
                <a:cubicBezTo>
                  <a:pt x="150194" y="272314"/>
                  <a:pt x="141893" y="265887"/>
                  <a:pt x="133859" y="255711"/>
                </a:cubicBezTo>
                <a:cubicBezTo>
                  <a:pt x="138680" y="252230"/>
                  <a:pt x="143500" y="248749"/>
                  <a:pt x="149123" y="244732"/>
                </a:cubicBezTo>
                <a:close/>
                <a:moveTo>
                  <a:pt x="340593" y="243393"/>
                </a:moveTo>
                <a:cubicBezTo>
                  <a:pt x="341128" y="243393"/>
                  <a:pt x="341932" y="243393"/>
                  <a:pt x="342467" y="243393"/>
                </a:cubicBezTo>
                <a:cubicBezTo>
                  <a:pt x="342467" y="252765"/>
                  <a:pt x="342467" y="261871"/>
                  <a:pt x="342467" y="270975"/>
                </a:cubicBezTo>
                <a:lnTo>
                  <a:pt x="341664" y="270975"/>
                </a:lnTo>
                <a:lnTo>
                  <a:pt x="340861" y="270975"/>
                </a:lnTo>
                <a:cubicBezTo>
                  <a:pt x="340861" y="261871"/>
                  <a:pt x="340593" y="252498"/>
                  <a:pt x="340593" y="243393"/>
                </a:cubicBezTo>
                <a:close/>
                <a:moveTo>
                  <a:pt x="340593" y="243392"/>
                </a:moveTo>
                <a:cubicBezTo>
                  <a:pt x="340593" y="252497"/>
                  <a:pt x="340860" y="261870"/>
                  <a:pt x="340860" y="270975"/>
                </a:cubicBezTo>
                <a:cubicBezTo>
                  <a:pt x="337646" y="276330"/>
                  <a:pt x="333630" y="276063"/>
                  <a:pt x="332559" y="270171"/>
                </a:cubicBezTo>
                <a:cubicBezTo>
                  <a:pt x="331220" y="262138"/>
                  <a:pt x="331755" y="253568"/>
                  <a:pt x="332559" y="245534"/>
                </a:cubicBezTo>
                <a:cubicBezTo>
                  <a:pt x="333094" y="240446"/>
                  <a:pt x="336575" y="240179"/>
                  <a:pt x="340593" y="243392"/>
                </a:cubicBezTo>
                <a:close/>
                <a:moveTo>
                  <a:pt x="2642" y="216078"/>
                </a:moveTo>
                <a:cubicBezTo>
                  <a:pt x="10408" y="219559"/>
                  <a:pt x="12550" y="226789"/>
                  <a:pt x="11479" y="246874"/>
                </a:cubicBezTo>
                <a:cubicBezTo>
                  <a:pt x="8802" y="245535"/>
                  <a:pt x="5856" y="245000"/>
                  <a:pt x="5588" y="243928"/>
                </a:cubicBezTo>
                <a:cubicBezTo>
                  <a:pt x="3178" y="234823"/>
                  <a:pt x="232" y="225986"/>
                  <a:pt x="2642" y="216078"/>
                </a:cubicBezTo>
                <a:close/>
                <a:moveTo>
                  <a:pt x="137072" y="203223"/>
                </a:moveTo>
                <a:cubicBezTo>
                  <a:pt x="138947" y="203759"/>
                  <a:pt x="141089" y="207241"/>
                  <a:pt x="141357" y="209383"/>
                </a:cubicBezTo>
                <a:cubicBezTo>
                  <a:pt x="141892" y="216881"/>
                  <a:pt x="141624" y="224647"/>
                  <a:pt x="141624" y="234019"/>
                </a:cubicBezTo>
                <a:lnTo>
                  <a:pt x="132224" y="230886"/>
                </a:lnTo>
                <a:lnTo>
                  <a:pt x="132207" y="230932"/>
                </a:lnTo>
                <a:lnTo>
                  <a:pt x="132252" y="231073"/>
                </a:lnTo>
                <a:lnTo>
                  <a:pt x="132181" y="231002"/>
                </a:lnTo>
                <a:lnTo>
                  <a:pt x="128235" y="241786"/>
                </a:lnTo>
                <a:cubicBezTo>
                  <a:pt x="125290" y="239376"/>
                  <a:pt x="122612" y="238305"/>
                  <a:pt x="122077" y="236430"/>
                </a:cubicBezTo>
                <a:cubicBezTo>
                  <a:pt x="119399" y="229200"/>
                  <a:pt x="116989" y="221702"/>
                  <a:pt x="115382" y="213936"/>
                </a:cubicBezTo>
                <a:cubicBezTo>
                  <a:pt x="114847" y="211794"/>
                  <a:pt x="117524" y="209116"/>
                  <a:pt x="118596" y="206706"/>
                </a:cubicBezTo>
                <a:cubicBezTo>
                  <a:pt x="120738" y="208313"/>
                  <a:pt x="123415" y="209652"/>
                  <a:pt x="124486" y="211794"/>
                </a:cubicBezTo>
                <a:cubicBezTo>
                  <a:pt x="126629" y="215275"/>
                  <a:pt x="127968" y="219559"/>
                  <a:pt x="129575" y="223309"/>
                </a:cubicBezTo>
                <a:lnTo>
                  <a:pt x="129575" y="223041"/>
                </a:lnTo>
                <a:lnTo>
                  <a:pt x="130983" y="227125"/>
                </a:lnTo>
                <a:lnTo>
                  <a:pt x="129842" y="223575"/>
                </a:lnTo>
                <a:cubicBezTo>
                  <a:pt x="130378" y="218755"/>
                  <a:pt x="131181" y="213935"/>
                  <a:pt x="131449" y="209115"/>
                </a:cubicBezTo>
                <a:cubicBezTo>
                  <a:pt x="131717" y="205366"/>
                  <a:pt x="133056" y="201885"/>
                  <a:pt x="137072" y="203223"/>
                </a:cubicBezTo>
                <a:close/>
                <a:moveTo>
                  <a:pt x="333095" y="193584"/>
                </a:moveTo>
                <a:cubicBezTo>
                  <a:pt x="335237" y="193584"/>
                  <a:pt x="338450" y="194655"/>
                  <a:pt x="338986" y="196262"/>
                </a:cubicBezTo>
                <a:cubicBezTo>
                  <a:pt x="340057" y="200279"/>
                  <a:pt x="340057" y="204295"/>
                  <a:pt x="340860" y="208312"/>
                </a:cubicBezTo>
                <a:lnTo>
                  <a:pt x="340859" y="208367"/>
                </a:lnTo>
                <a:lnTo>
                  <a:pt x="340861" y="208312"/>
                </a:lnTo>
                <a:cubicBezTo>
                  <a:pt x="341396" y="208312"/>
                  <a:pt x="341932" y="208312"/>
                  <a:pt x="342467" y="208312"/>
                </a:cubicBezTo>
                <a:cubicBezTo>
                  <a:pt x="342467" y="213400"/>
                  <a:pt x="342467" y="218220"/>
                  <a:pt x="342467" y="223309"/>
                </a:cubicBezTo>
                <a:lnTo>
                  <a:pt x="341396" y="223309"/>
                </a:lnTo>
                <a:cubicBezTo>
                  <a:pt x="341396" y="223309"/>
                  <a:pt x="340325" y="223309"/>
                  <a:pt x="340325" y="223309"/>
                </a:cubicBezTo>
                <a:lnTo>
                  <a:pt x="340328" y="223238"/>
                </a:lnTo>
                <a:lnTo>
                  <a:pt x="332559" y="221166"/>
                </a:lnTo>
                <a:cubicBezTo>
                  <a:pt x="331221" y="213668"/>
                  <a:pt x="330685" y="205902"/>
                  <a:pt x="330149" y="198136"/>
                </a:cubicBezTo>
                <a:cubicBezTo>
                  <a:pt x="330149" y="196530"/>
                  <a:pt x="332023" y="193584"/>
                  <a:pt x="333095" y="193584"/>
                </a:cubicBezTo>
                <a:close/>
                <a:moveTo>
                  <a:pt x="274717" y="178320"/>
                </a:moveTo>
                <a:cubicBezTo>
                  <a:pt x="300157" y="178588"/>
                  <a:pt x="313011" y="191977"/>
                  <a:pt x="313011" y="217150"/>
                </a:cubicBezTo>
                <a:cubicBezTo>
                  <a:pt x="313011" y="236431"/>
                  <a:pt x="312744" y="255444"/>
                  <a:pt x="313011" y="274725"/>
                </a:cubicBezTo>
                <a:cubicBezTo>
                  <a:pt x="313279" y="285168"/>
                  <a:pt x="310601" y="294808"/>
                  <a:pt x="304710" y="302842"/>
                </a:cubicBezTo>
                <a:cubicBezTo>
                  <a:pt x="287304" y="326408"/>
                  <a:pt x="266684" y="345956"/>
                  <a:pt x="238566" y="357471"/>
                </a:cubicBezTo>
                <a:cubicBezTo>
                  <a:pt x="221695" y="364434"/>
                  <a:pt x="205092" y="368718"/>
                  <a:pt x="187418" y="370058"/>
                </a:cubicBezTo>
                <a:cubicBezTo>
                  <a:pt x="187418" y="346492"/>
                  <a:pt x="187418" y="322927"/>
                  <a:pt x="187418" y="299361"/>
                </a:cubicBezTo>
                <a:cubicBezTo>
                  <a:pt x="205628" y="296147"/>
                  <a:pt x="222498" y="289988"/>
                  <a:pt x="236156" y="276599"/>
                </a:cubicBezTo>
                <a:cubicBezTo>
                  <a:pt x="246064" y="266958"/>
                  <a:pt x="246332" y="267226"/>
                  <a:pt x="244190" y="250356"/>
                </a:cubicBezTo>
                <a:cubicBezTo>
                  <a:pt x="234014" y="250356"/>
                  <a:pt x="223837" y="250623"/>
                  <a:pt x="213394" y="250356"/>
                </a:cubicBezTo>
                <a:cubicBezTo>
                  <a:pt x="205092" y="250088"/>
                  <a:pt x="196790" y="249820"/>
                  <a:pt x="188489" y="248749"/>
                </a:cubicBezTo>
                <a:cubicBezTo>
                  <a:pt x="170280" y="246071"/>
                  <a:pt x="158765" y="230539"/>
                  <a:pt x="160104" y="210990"/>
                </a:cubicBezTo>
                <a:cubicBezTo>
                  <a:pt x="161175" y="193317"/>
                  <a:pt x="174832" y="179123"/>
                  <a:pt x="192238" y="178855"/>
                </a:cubicBezTo>
                <a:cubicBezTo>
                  <a:pt x="219553" y="178320"/>
                  <a:pt x="247135" y="178052"/>
                  <a:pt x="274717" y="178320"/>
                </a:cubicBezTo>
                <a:close/>
                <a:moveTo>
                  <a:pt x="156086" y="163859"/>
                </a:moveTo>
                <a:cubicBezTo>
                  <a:pt x="156889" y="163324"/>
                  <a:pt x="159299" y="164127"/>
                  <a:pt x="160370" y="164930"/>
                </a:cubicBezTo>
                <a:cubicBezTo>
                  <a:pt x="161441" y="166002"/>
                  <a:pt x="161976" y="168144"/>
                  <a:pt x="161441" y="169215"/>
                </a:cubicBezTo>
                <a:cubicBezTo>
                  <a:pt x="160906" y="171090"/>
                  <a:pt x="159567" y="173232"/>
                  <a:pt x="157960" y="174035"/>
                </a:cubicBezTo>
                <a:cubicBezTo>
                  <a:pt x="151801" y="178855"/>
                  <a:pt x="150730" y="188496"/>
                  <a:pt x="141358" y="190638"/>
                </a:cubicBezTo>
                <a:cubicBezTo>
                  <a:pt x="137341" y="183944"/>
                  <a:pt x="140822" y="179659"/>
                  <a:pt x="143767" y="175910"/>
                </a:cubicBezTo>
                <a:cubicBezTo>
                  <a:pt x="147516" y="171625"/>
                  <a:pt x="151801" y="167609"/>
                  <a:pt x="156086" y="163859"/>
                </a:cubicBezTo>
                <a:close/>
                <a:moveTo>
                  <a:pt x="3178" y="163859"/>
                </a:moveTo>
                <a:cubicBezTo>
                  <a:pt x="6927" y="167876"/>
                  <a:pt x="9873" y="169750"/>
                  <a:pt x="9605" y="170822"/>
                </a:cubicBezTo>
                <a:cubicBezTo>
                  <a:pt x="7998" y="179926"/>
                  <a:pt x="13354" y="190638"/>
                  <a:pt x="3178" y="199743"/>
                </a:cubicBezTo>
                <a:cubicBezTo>
                  <a:pt x="-3250" y="187425"/>
                  <a:pt x="1839" y="177249"/>
                  <a:pt x="3178" y="163859"/>
                </a:cubicBezTo>
                <a:close/>
                <a:moveTo>
                  <a:pt x="127433" y="159308"/>
                </a:moveTo>
                <a:cubicBezTo>
                  <a:pt x="131718" y="160111"/>
                  <a:pt x="130914" y="163860"/>
                  <a:pt x="130111" y="167341"/>
                </a:cubicBezTo>
                <a:cubicBezTo>
                  <a:pt x="128504" y="173233"/>
                  <a:pt x="126897" y="179124"/>
                  <a:pt x="125290" y="185283"/>
                </a:cubicBezTo>
                <a:cubicBezTo>
                  <a:pt x="124487" y="188764"/>
                  <a:pt x="123416" y="192513"/>
                  <a:pt x="119399" y="191174"/>
                </a:cubicBezTo>
                <a:cubicBezTo>
                  <a:pt x="116989" y="190371"/>
                  <a:pt x="115650" y="186889"/>
                  <a:pt x="114311" y="185015"/>
                </a:cubicBezTo>
                <a:cubicBezTo>
                  <a:pt x="116989" y="176714"/>
                  <a:pt x="118596" y="170019"/>
                  <a:pt x="121274" y="163592"/>
                </a:cubicBezTo>
                <a:cubicBezTo>
                  <a:pt x="122077" y="161450"/>
                  <a:pt x="125558" y="159040"/>
                  <a:pt x="127433" y="159308"/>
                </a:cubicBezTo>
                <a:close/>
                <a:moveTo>
                  <a:pt x="322651" y="153415"/>
                </a:moveTo>
                <a:cubicBezTo>
                  <a:pt x="327739" y="156361"/>
                  <a:pt x="328543" y="159574"/>
                  <a:pt x="326133" y="162520"/>
                </a:cubicBezTo>
                <a:cubicBezTo>
                  <a:pt x="323187" y="166001"/>
                  <a:pt x="322919" y="168411"/>
                  <a:pt x="326133" y="171893"/>
                </a:cubicBezTo>
                <a:cubicBezTo>
                  <a:pt x="328810" y="174838"/>
                  <a:pt x="328007" y="178051"/>
                  <a:pt x="322651" y="181265"/>
                </a:cubicBezTo>
                <a:cubicBezTo>
                  <a:pt x="318634" y="177516"/>
                  <a:pt x="314350" y="173499"/>
                  <a:pt x="309529" y="169482"/>
                </a:cubicBezTo>
                <a:cubicBezTo>
                  <a:pt x="311136" y="161181"/>
                  <a:pt x="317563" y="157968"/>
                  <a:pt x="322651" y="153415"/>
                </a:cubicBezTo>
                <a:close/>
                <a:moveTo>
                  <a:pt x="198397" y="150470"/>
                </a:moveTo>
                <a:cubicBezTo>
                  <a:pt x="199736" y="150470"/>
                  <a:pt x="201878" y="153416"/>
                  <a:pt x="202682" y="155290"/>
                </a:cubicBezTo>
                <a:cubicBezTo>
                  <a:pt x="202950" y="156093"/>
                  <a:pt x="200539" y="158772"/>
                  <a:pt x="198932" y="159039"/>
                </a:cubicBezTo>
                <a:cubicBezTo>
                  <a:pt x="191702" y="160378"/>
                  <a:pt x="184740" y="161182"/>
                  <a:pt x="176438" y="161985"/>
                </a:cubicBezTo>
                <a:cubicBezTo>
                  <a:pt x="175635" y="161182"/>
                  <a:pt x="172689" y="159843"/>
                  <a:pt x="172689" y="158236"/>
                </a:cubicBezTo>
                <a:cubicBezTo>
                  <a:pt x="172689" y="156361"/>
                  <a:pt x="174831" y="153148"/>
                  <a:pt x="176438" y="152880"/>
                </a:cubicBezTo>
                <a:cubicBezTo>
                  <a:pt x="183669" y="151541"/>
                  <a:pt x="191167" y="150738"/>
                  <a:pt x="198397" y="150470"/>
                </a:cubicBezTo>
                <a:close/>
                <a:moveTo>
                  <a:pt x="223569" y="139758"/>
                </a:moveTo>
                <a:cubicBezTo>
                  <a:pt x="232674" y="142972"/>
                  <a:pt x="235084" y="149131"/>
                  <a:pt x="238298" y="157164"/>
                </a:cubicBezTo>
                <a:cubicBezTo>
                  <a:pt x="234281" y="158503"/>
                  <a:pt x="230799" y="160110"/>
                  <a:pt x="227586" y="160110"/>
                </a:cubicBezTo>
                <a:cubicBezTo>
                  <a:pt x="224105" y="160110"/>
                  <a:pt x="219820" y="159039"/>
                  <a:pt x="217678" y="156897"/>
                </a:cubicBezTo>
                <a:cubicBezTo>
                  <a:pt x="215000" y="153951"/>
                  <a:pt x="219016" y="151541"/>
                  <a:pt x="220891" y="148863"/>
                </a:cubicBezTo>
                <a:cubicBezTo>
                  <a:pt x="222498" y="146721"/>
                  <a:pt x="222498" y="143775"/>
                  <a:pt x="223569" y="139758"/>
                </a:cubicBezTo>
                <a:close/>
                <a:moveTo>
                  <a:pt x="158764" y="123422"/>
                </a:moveTo>
                <a:cubicBezTo>
                  <a:pt x="159836" y="122887"/>
                  <a:pt x="162514" y="125565"/>
                  <a:pt x="166263" y="127439"/>
                </a:cubicBezTo>
                <a:cubicBezTo>
                  <a:pt x="156890" y="134670"/>
                  <a:pt x="149660" y="140561"/>
                  <a:pt x="141894" y="145917"/>
                </a:cubicBezTo>
                <a:cubicBezTo>
                  <a:pt x="140823" y="146720"/>
                  <a:pt x="137609" y="146185"/>
                  <a:pt x="136538" y="145113"/>
                </a:cubicBezTo>
                <a:cubicBezTo>
                  <a:pt x="135467" y="144042"/>
                  <a:pt x="135199" y="140293"/>
                  <a:pt x="136002" y="139758"/>
                </a:cubicBezTo>
                <a:cubicBezTo>
                  <a:pt x="143500" y="133866"/>
                  <a:pt x="150999" y="128510"/>
                  <a:pt x="158764" y="123422"/>
                </a:cubicBezTo>
                <a:close/>
                <a:moveTo>
                  <a:pt x="183669" y="118335"/>
                </a:moveTo>
                <a:cubicBezTo>
                  <a:pt x="194381" y="118603"/>
                  <a:pt x="204825" y="120209"/>
                  <a:pt x="212055" y="128511"/>
                </a:cubicBezTo>
                <a:cubicBezTo>
                  <a:pt x="212055" y="129849"/>
                  <a:pt x="212055" y="130921"/>
                  <a:pt x="211787" y="131992"/>
                </a:cubicBezTo>
                <a:cubicBezTo>
                  <a:pt x="208841" y="132260"/>
                  <a:pt x="205896" y="133331"/>
                  <a:pt x="203218" y="132795"/>
                </a:cubicBezTo>
                <a:cubicBezTo>
                  <a:pt x="196790" y="131456"/>
                  <a:pt x="190364" y="129849"/>
                  <a:pt x="184205" y="127707"/>
                </a:cubicBezTo>
                <a:cubicBezTo>
                  <a:pt x="182330" y="127172"/>
                  <a:pt x="179652" y="124762"/>
                  <a:pt x="179652" y="123155"/>
                </a:cubicBezTo>
                <a:cubicBezTo>
                  <a:pt x="179652" y="121549"/>
                  <a:pt x="182330" y="118335"/>
                  <a:pt x="183669" y="118335"/>
                </a:cubicBezTo>
                <a:close/>
                <a:moveTo>
                  <a:pt x="19782" y="117264"/>
                </a:moveTo>
                <a:cubicBezTo>
                  <a:pt x="20585" y="118871"/>
                  <a:pt x="21388" y="120478"/>
                  <a:pt x="21656" y="122084"/>
                </a:cubicBezTo>
                <a:cubicBezTo>
                  <a:pt x="22191" y="126904"/>
                  <a:pt x="15229" y="144846"/>
                  <a:pt x="11212" y="149934"/>
                </a:cubicBezTo>
                <a:cubicBezTo>
                  <a:pt x="5856" y="144043"/>
                  <a:pt x="9338" y="129582"/>
                  <a:pt x="19782" y="117264"/>
                </a:cubicBezTo>
                <a:close/>
                <a:moveTo>
                  <a:pt x="336309" y="108427"/>
                </a:moveTo>
                <a:cubicBezTo>
                  <a:pt x="337647" y="110034"/>
                  <a:pt x="338986" y="111908"/>
                  <a:pt x="340325" y="113515"/>
                </a:cubicBezTo>
                <a:cubicBezTo>
                  <a:pt x="341129" y="114318"/>
                  <a:pt x="341932" y="115122"/>
                  <a:pt x="342468" y="116193"/>
                </a:cubicBezTo>
                <a:cubicBezTo>
                  <a:pt x="342468" y="118335"/>
                  <a:pt x="342468" y="120745"/>
                  <a:pt x="342468" y="123423"/>
                </a:cubicBezTo>
                <a:cubicBezTo>
                  <a:pt x="341664" y="126904"/>
                  <a:pt x="340593" y="130117"/>
                  <a:pt x="340058" y="133599"/>
                </a:cubicBezTo>
                <a:cubicBezTo>
                  <a:pt x="339522" y="137348"/>
                  <a:pt x="338986" y="141633"/>
                  <a:pt x="333899" y="140829"/>
                </a:cubicBezTo>
                <a:cubicBezTo>
                  <a:pt x="329614" y="140294"/>
                  <a:pt x="330150" y="136277"/>
                  <a:pt x="330417" y="132796"/>
                </a:cubicBezTo>
                <a:cubicBezTo>
                  <a:pt x="330953" y="126636"/>
                  <a:pt x="331221" y="120478"/>
                  <a:pt x="332292" y="114586"/>
                </a:cubicBezTo>
                <a:cubicBezTo>
                  <a:pt x="332560" y="112444"/>
                  <a:pt x="334970" y="110301"/>
                  <a:pt x="336309" y="108427"/>
                </a:cubicBezTo>
                <a:close/>
                <a:moveTo>
                  <a:pt x="42543" y="75221"/>
                </a:moveTo>
                <a:cubicBezTo>
                  <a:pt x="43614" y="77363"/>
                  <a:pt x="45220" y="78702"/>
                  <a:pt x="44953" y="80041"/>
                </a:cubicBezTo>
                <a:cubicBezTo>
                  <a:pt x="43882" y="84862"/>
                  <a:pt x="33438" y="99857"/>
                  <a:pt x="28082" y="104410"/>
                </a:cubicBezTo>
                <a:cubicBezTo>
                  <a:pt x="27011" y="102803"/>
                  <a:pt x="24869" y="100661"/>
                  <a:pt x="25404" y="99590"/>
                </a:cubicBezTo>
                <a:cubicBezTo>
                  <a:pt x="29421" y="90753"/>
                  <a:pt x="33706" y="81916"/>
                  <a:pt x="42543" y="75221"/>
                </a:cubicBezTo>
                <a:close/>
                <a:moveTo>
                  <a:pt x="308458" y="66117"/>
                </a:moveTo>
                <a:cubicBezTo>
                  <a:pt x="312475" y="66117"/>
                  <a:pt x="315688" y="65045"/>
                  <a:pt x="316760" y="66384"/>
                </a:cubicBezTo>
                <a:cubicBezTo>
                  <a:pt x="322383" y="73079"/>
                  <a:pt x="327471" y="80042"/>
                  <a:pt x="332291" y="87272"/>
                </a:cubicBezTo>
                <a:cubicBezTo>
                  <a:pt x="333094" y="88343"/>
                  <a:pt x="332023" y="91556"/>
                  <a:pt x="330684" y="92627"/>
                </a:cubicBezTo>
                <a:cubicBezTo>
                  <a:pt x="329613" y="93431"/>
                  <a:pt x="325864" y="93431"/>
                  <a:pt x="325329" y="92360"/>
                </a:cubicBezTo>
                <a:cubicBezTo>
                  <a:pt x="319973" y="84326"/>
                  <a:pt x="312207" y="77364"/>
                  <a:pt x="308458" y="66117"/>
                </a:cubicBezTo>
                <a:close/>
                <a:moveTo>
                  <a:pt x="76819" y="41480"/>
                </a:moveTo>
                <a:cubicBezTo>
                  <a:pt x="74409" y="52995"/>
                  <a:pt x="63430" y="57279"/>
                  <a:pt x="56200" y="66920"/>
                </a:cubicBezTo>
                <a:cubicBezTo>
                  <a:pt x="54593" y="63439"/>
                  <a:pt x="52719" y="60761"/>
                  <a:pt x="53254" y="59958"/>
                </a:cubicBezTo>
                <a:cubicBezTo>
                  <a:pt x="59949" y="52459"/>
                  <a:pt x="65840" y="43622"/>
                  <a:pt x="76819" y="41480"/>
                </a:cubicBezTo>
                <a:close/>
                <a:moveTo>
                  <a:pt x="280340" y="31572"/>
                </a:moveTo>
                <a:cubicBezTo>
                  <a:pt x="287570" y="37463"/>
                  <a:pt x="294533" y="43622"/>
                  <a:pt x="301763" y="49782"/>
                </a:cubicBezTo>
                <a:cubicBezTo>
                  <a:pt x="302031" y="50317"/>
                  <a:pt x="301763" y="51388"/>
                  <a:pt x="302298" y="53798"/>
                </a:cubicBezTo>
                <a:cubicBezTo>
                  <a:pt x="300156" y="54334"/>
                  <a:pt x="296942" y="56209"/>
                  <a:pt x="295603" y="55137"/>
                </a:cubicBezTo>
                <a:cubicBezTo>
                  <a:pt x="288641" y="50049"/>
                  <a:pt x="281947" y="44693"/>
                  <a:pt x="275520" y="39070"/>
                </a:cubicBezTo>
                <a:cubicBezTo>
                  <a:pt x="274448" y="38266"/>
                  <a:pt x="274448" y="34785"/>
                  <a:pt x="275252" y="33446"/>
                </a:cubicBezTo>
                <a:cubicBezTo>
                  <a:pt x="276055" y="32108"/>
                  <a:pt x="279536" y="31036"/>
                  <a:pt x="280340" y="31572"/>
                </a:cubicBezTo>
                <a:close/>
                <a:moveTo>
                  <a:pt x="173132" y="28086"/>
                </a:moveTo>
                <a:cubicBezTo>
                  <a:pt x="210363" y="25061"/>
                  <a:pt x="244657" y="37664"/>
                  <a:pt x="275787" y="63974"/>
                </a:cubicBezTo>
                <a:cubicBezTo>
                  <a:pt x="287035" y="73346"/>
                  <a:pt x="296675" y="85665"/>
                  <a:pt x="305512" y="97447"/>
                </a:cubicBezTo>
                <a:cubicBezTo>
                  <a:pt x="315153" y="110569"/>
                  <a:pt x="316492" y="125297"/>
                  <a:pt x="307655" y="139490"/>
                </a:cubicBezTo>
                <a:cubicBezTo>
                  <a:pt x="295604" y="159574"/>
                  <a:pt x="269093" y="161181"/>
                  <a:pt x="253829" y="143239"/>
                </a:cubicBezTo>
                <a:cubicBezTo>
                  <a:pt x="246598" y="134670"/>
                  <a:pt x="239904" y="125297"/>
                  <a:pt x="231602" y="118067"/>
                </a:cubicBezTo>
                <a:cubicBezTo>
                  <a:pt x="205894" y="95841"/>
                  <a:pt x="171885" y="92359"/>
                  <a:pt x="141357" y="110569"/>
                </a:cubicBezTo>
                <a:lnTo>
                  <a:pt x="137876" y="112444"/>
                </a:lnTo>
                <a:lnTo>
                  <a:pt x="137876" y="112444"/>
                </a:lnTo>
                <a:cubicBezTo>
                  <a:pt x="122345" y="125298"/>
                  <a:pt x="108687" y="139759"/>
                  <a:pt x="101725" y="159040"/>
                </a:cubicBezTo>
                <a:cubicBezTo>
                  <a:pt x="91549" y="187960"/>
                  <a:pt x="92084" y="216882"/>
                  <a:pt x="104135" y="245000"/>
                </a:cubicBezTo>
                <a:cubicBezTo>
                  <a:pt x="107080" y="251695"/>
                  <a:pt x="111365" y="257854"/>
                  <a:pt x="115114" y="264280"/>
                </a:cubicBezTo>
                <a:cubicBezTo>
                  <a:pt x="114043" y="269368"/>
                  <a:pt x="112169" y="274724"/>
                  <a:pt x="112169" y="279812"/>
                </a:cubicBezTo>
                <a:cubicBezTo>
                  <a:pt x="111901" y="296416"/>
                  <a:pt x="112169" y="313018"/>
                  <a:pt x="111901" y="329621"/>
                </a:cubicBezTo>
                <a:lnTo>
                  <a:pt x="109762" y="348337"/>
                </a:lnTo>
                <a:lnTo>
                  <a:pt x="112168" y="330157"/>
                </a:lnTo>
                <a:cubicBezTo>
                  <a:pt x="112436" y="313554"/>
                  <a:pt x="112168" y="296951"/>
                  <a:pt x="112436" y="280348"/>
                </a:cubicBezTo>
                <a:cubicBezTo>
                  <a:pt x="112436" y="274992"/>
                  <a:pt x="114310" y="269904"/>
                  <a:pt x="115382" y="264816"/>
                </a:cubicBezTo>
                <a:cubicBezTo>
                  <a:pt x="119934" y="269369"/>
                  <a:pt x="124486" y="274457"/>
                  <a:pt x="129307" y="278741"/>
                </a:cubicBezTo>
                <a:cubicBezTo>
                  <a:pt x="145910" y="293470"/>
                  <a:pt x="165458" y="299629"/>
                  <a:pt x="187417" y="299896"/>
                </a:cubicBezTo>
                <a:cubicBezTo>
                  <a:pt x="187417" y="323462"/>
                  <a:pt x="187417" y="347027"/>
                  <a:pt x="187417" y="370593"/>
                </a:cubicBezTo>
                <a:cubicBezTo>
                  <a:pt x="162245" y="371664"/>
                  <a:pt x="138680" y="365773"/>
                  <a:pt x="116185" y="354258"/>
                </a:cubicBezTo>
                <a:cubicBezTo>
                  <a:pt x="113775" y="352651"/>
                  <a:pt x="111900" y="350241"/>
                  <a:pt x="109758" y="348366"/>
                </a:cubicBezTo>
                <a:lnTo>
                  <a:pt x="109758" y="348366"/>
                </a:lnTo>
                <a:lnTo>
                  <a:pt x="78795" y="325270"/>
                </a:lnTo>
                <a:cubicBezTo>
                  <a:pt x="69791" y="316232"/>
                  <a:pt x="62092" y="305922"/>
                  <a:pt x="55665" y="294541"/>
                </a:cubicBezTo>
                <a:cubicBezTo>
                  <a:pt x="18710" y="229736"/>
                  <a:pt x="19246" y="164663"/>
                  <a:pt x="57540" y="100394"/>
                </a:cubicBezTo>
                <a:cubicBezTo>
                  <a:pt x="68787" y="81648"/>
                  <a:pt x="84051" y="66116"/>
                  <a:pt x="102260" y="53798"/>
                </a:cubicBezTo>
                <a:cubicBezTo>
                  <a:pt x="107348" y="50317"/>
                  <a:pt x="112369" y="46568"/>
                  <a:pt x="117692" y="43388"/>
                </a:cubicBezTo>
                <a:lnTo>
                  <a:pt x="134930" y="36392"/>
                </a:lnTo>
                <a:lnTo>
                  <a:pt x="134930" y="36391"/>
                </a:lnTo>
                <a:cubicBezTo>
                  <a:pt x="147985" y="31839"/>
                  <a:pt x="160722" y="29094"/>
                  <a:pt x="173132" y="28086"/>
                </a:cubicBezTo>
                <a:close/>
                <a:moveTo>
                  <a:pt x="113775" y="14166"/>
                </a:moveTo>
                <a:cubicBezTo>
                  <a:pt x="115113" y="13362"/>
                  <a:pt x="118862" y="14433"/>
                  <a:pt x="119130" y="15236"/>
                </a:cubicBezTo>
                <a:cubicBezTo>
                  <a:pt x="119666" y="17111"/>
                  <a:pt x="119666" y="21128"/>
                  <a:pt x="118595" y="21664"/>
                </a:cubicBezTo>
                <a:cubicBezTo>
                  <a:pt x="110561" y="25680"/>
                  <a:pt x="102260" y="29429"/>
                  <a:pt x="93691" y="32910"/>
                </a:cubicBezTo>
                <a:cubicBezTo>
                  <a:pt x="93155" y="33446"/>
                  <a:pt x="91549" y="31303"/>
                  <a:pt x="88335" y="28894"/>
                </a:cubicBezTo>
                <a:cubicBezTo>
                  <a:pt x="97975" y="23270"/>
                  <a:pt x="105741" y="18450"/>
                  <a:pt x="113775" y="14166"/>
                </a:cubicBezTo>
                <a:close/>
                <a:moveTo>
                  <a:pt x="236690" y="9077"/>
                </a:moveTo>
                <a:cubicBezTo>
                  <a:pt x="244724" y="12023"/>
                  <a:pt x="252491" y="15505"/>
                  <a:pt x="260256" y="19522"/>
                </a:cubicBezTo>
                <a:cubicBezTo>
                  <a:pt x="261327" y="20057"/>
                  <a:pt x="261595" y="23806"/>
                  <a:pt x="261060" y="25681"/>
                </a:cubicBezTo>
                <a:cubicBezTo>
                  <a:pt x="260792" y="26485"/>
                  <a:pt x="257311" y="27555"/>
                  <a:pt x="255971" y="27020"/>
                </a:cubicBezTo>
                <a:cubicBezTo>
                  <a:pt x="248741" y="24342"/>
                  <a:pt x="241511" y="21396"/>
                  <a:pt x="234280" y="17915"/>
                </a:cubicBezTo>
                <a:cubicBezTo>
                  <a:pt x="232673" y="17379"/>
                  <a:pt x="231602" y="15237"/>
                  <a:pt x="229192" y="12827"/>
                </a:cubicBezTo>
                <a:cubicBezTo>
                  <a:pt x="232138" y="11220"/>
                  <a:pt x="235084" y="8542"/>
                  <a:pt x="236690" y="9077"/>
                </a:cubicBezTo>
                <a:close/>
                <a:moveTo>
                  <a:pt x="161441" y="777"/>
                </a:moveTo>
                <a:cubicBezTo>
                  <a:pt x="163048" y="509"/>
                  <a:pt x="165190" y="2919"/>
                  <a:pt x="167064" y="4258"/>
                </a:cubicBezTo>
                <a:cubicBezTo>
                  <a:pt x="165725" y="6133"/>
                  <a:pt x="164654" y="9078"/>
                  <a:pt x="163048" y="9614"/>
                </a:cubicBezTo>
                <a:cubicBezTo>
                  <a:pt x="155817" y="11756"/>
                  <a:pt x="148051" y="12828"/>
                  <a:pt x="138947" y="14434"/>
                </a:cubicBezTo>
                <a:cubicBezTo>
                  <a:pt x="137876" y="13631"/>
                  <a:pt x="134930" y="12024"/>
                  <a:pt x="134930" y="10417"/>
                </a:cubicBezTo>
                <a:cubicBezTo>
                  <a:pt x="134662" y="8810"/>
                  <a:pt x="136805" y="5597"/>
                  <a:pt x="138411" y="5061"/>
                </a:cubicBezTo>
                <a:cubicBezTo>
                  <a:pt x="145909" y="3187"/>
                  <a:pt x="153675" y="1848"/>
                  <a:pt x="161441" y="777"/>
                </a:cubicBezTo>
                <a:close/>
                <a:moveTo>
                  <a:pt x="201945" y="307"/>
                </a:moveTo>
                <a:cubicBezTo>
                  <a:pt x="207368" y="910"/>
                  <a:pt x="212724" y="2516"/>
                  <a:pt x="217946" y="6131"/>
                </a:cubicBezTo>
                <a:cubicBezTo>
                  <a:pt x="216071" y="8274"/>
                  <a:pt x="215000" y="10416"/>
                  <a:pt x="213929" y="10416"/>
                </a:cubicBezTo>
                <a:cubicBezTo>
                  <a:pt x="204556" y="9881"/>
                  <a:pt x="194916" y="9077"/>
                  <a:pt x="185543" y="8006"/>
                </a:cubicBezTo>
                <a:cubicBezTo>
                  <a:pt x="184472" y="8006"/>
                  <a:pt x="183133" y="5596"/>
                  <a:pt x="183133" y="4257"/>
                </a:cubicBezTo>
                <a:cubicBezTo>
                  <a:pt x="183133" y="2918"/>
                  <a:pt x="184472" y="508"/>
                  <a:pt x="185543" y="508"/>
                </a:cubicBezTo>
                <a:cubicBezTo>
                  <a:pt x="191033" y="106"/>
                  <a:pt x="196523" y="-295"/>
                  <a:pt x="201945" y="3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5"/>
          <p:cNvSpPr/>
          <p:nvPr/>
        </p:nvSpPr>
        <p:spPr>
          <a:xfrm>
            <a:off x="605220" y="6295129"/>
            <a:ext cx="284478" cy="398533"/>
          </a:xfrm>
          <a:custGeom>
            <a:avLst/>
            <a:gdLst/>
            <a:ahLst/>
            <a:cxnLst/>
            <a:rect l="l" t="t" r="r" b="b"/>
            <a:pathLst>
              <a:path w="284478" h="398533" extrusionOk="0">
                <a:moveTo>
                  <a:pt x="98900" y="389137"/>
                </a:moveTo>
                <a:cubicBezTo>
                  <a:pt x="106398" y="388602"/>
                  <a:pt x="113897" y="388602"/>
                  <a:pt x="121127" y="389137"/>
                </a:cubicBezTo>
                <a:cubicBezTo>
                  <a:pt x="122734" y="389137"/>
                  <a:pt x="124341" y="392083"/>
                  <a:pt x="125948" y="393690"/>
                </a:cubicBezTo>
                <a:cubicBezTo>
                  <a:pt x="124341" y="395297"/>
                  <a:pt x="123002" y="397707"/>
                  <a:pt x="121127" y="397974"/>
                </a:cubicBezTo>
                <a:cubicBezTo>
                  <a:pt x="117646" y="398778"/>
                  <a:pt x="113629" y="398242"/>
                  <a:pt x="110147" y="398242"/>
                </a:cubicBezTo>
                <a:cubicBezTo>
                  <a:pt x="106398" y="398242"/>
                  <a:pt x="102649" y="398778"/>
                  <a:pt x="98900" y="397974"/>
                </a:cubicBezTo>
                <a:cubicBezTo>
                  <a:pt x="97026" y="397707"/>
                  <a:pt x="95687" y="395029"/>
                  <a:pt x="94080" y="393423"/>
                </a:cubicBezTo>
                <a:cubicBezTo>
                  <a:pt x="95687" y="391816"/>
                  <a:pt x="97294" y="389137"/>
                  <a:pt x="98900" y="389137"/>
                </a:cubicBezTo>
                <a:close/>
                <a:moveTo>
                  <a:pt x="62715" y="388435"/>
                </a:moveTo>
                <a:cubicBezTo>
                  <a:pt x="68104" y="388201"/>
                  <a:pt x="73460" y="389138"/>
                  <a:pt x="78549" y="393958"/>
                </a:cubicBezTo>
                <a:cubicBezTo>
                  <a:pt x="67301" y="401189"/>
                  <a:pt x="52840" y="399850"/>
                  <a:pt x="46681" y="389941"/>
                </a:cubicBezTo>
                <a:cubicBezTo>
                  <a:pt x="51903" y="390075"/>
                  <a:pt x="57326" y="388669"/>
                  <a:pt x="62715" y="388435"/>
                </a:cubicBezTo>
                <a:close/>
                <a:moveTo>
                  <a:pt x="170131" y="388334"/>
                </a:moveTo>
                <a:cubicBezTo>
                  <a:pt x="171470" y="388334"/>
                  <a:pt x="174416" y="390744"/>
                  <a:pt x="174148" y="391815"/>
                </a:cubicBezTo>
                <a:cubicBezTo>
                  <a:pt x="173880" y="393958"/>
                  <a:pt x="172274" y="396904"/>
                  <a:pt x="170667" y="397172"/>
                </a:cubicBezTo>
                <a:cubicBezTo>
                  <a:pt x="166382" y="398242"/>
                  <a:pt x="161830" y="397975"/>
                  <a:pt x="157277" y="398242"/>
                </a:cubicBezTo>
                <a:cubicBezTo>
                  <a:pt x="157010" y="398510"/>
                  <a:pt x="157010" y="398242"/>
                  <a:pt x="157010" y="398242"/>
                </a:cubicBezTo>
                <a:cubicBezTo>
                  <a:pt x="153796" y="398242"/>
                  <a:pt x="150315" y="398778"/>
                  <a:pt x="147101" y="397975"/>
                </a:cubicBezTo>
                <a:cubicBezTo>
                  <a:pt x="144959" y="397440"/>
                  <a:pt x="143352" y="394761"/>
                  <a:pt x="141478" y="393154"/>
                </a:cubicBezTo>
                <a:cubicBezTo>
                  <a:pt x="143085" y="391548"/>
                  <a:pt x="144692" y="389138"/>
                  <a:pt x="146566" y="388870"/>
                </a:cubicBezTo>
                <a:cubicBezTo>
                  <a:pt x="154332" y="388334"/>
                  <a:pt x="162366" y="388066"/>
                  <a:pt x="170131" y="388334"/>
                </a:cubicBezTo>
                <a:close/>
                <a:moveTo>
                  <a:pt x="213514" y="374677"/>
                </a:moveTo>
                <a:cubicBezTo>
                  <a:pt x="215121" y="374141"/>
                  <a:pt x="218067" y="375481"/>
                  <a:pt x="219406" y="377087"/>
                </a:cubicBezTo>
                <a:cubicBezTo>
                  <a:pt x="220209" y="377890"/>
                  <a:pt x="219406" y="381640"/>
                  <a:pt x="218067" y="382175"/>
                </a:cubicBezTo>
                <a:cubicBezTo>
                  <a:pt x="210301" y="386192"/>
                  <a:pt x="202535" y="389673"/>
                  <a:pt x="194501" y="392619"/>
                </a:cubicBezTo>
                <a:cubicBezTo>
                  <a:pt x="193162" y="393155"/>
                  <a:pt x="190485" y="389941"/>
                  <a:pt x="185932" y="386996"/>
                </a:cubicBezTo>
                <a:cubicBezTo>
                  <a:pt x="197179" y="381908"/>
                  <a:pt x="205213" y="377890"/>
                  <a:pt x="213514" y="374677"/>
                </a:cubicBezTo>
                <a:close/>
                <a:moveTo>
                  <a:pt x="13475" y="361288"/>
                </a:moveTo>
                <a:cubicBezTo>
                  <a:pt x="18028" y="363965"/>
                  <a:pt x="29008" y="379230"/>
                  <a:pt x="29275" y="385122"/>
                </a:cubicBezTo>
                <a:cubicBezTo>
                  <a:pt x="19099" y="380836"/>
                  <a:pt x="12137" y="373606"/>
                  <a:pt x="7584" y="361823"/>
                </a:cubicBezTo>
                <a:cubicBezTo>
                  <a:pt x="10530" y="361556"/>
                  <a:pt x="12672" y="360484"/>
                  <a:pt x="13475" y="361288"/>
                </a:cubicBezTo>
                <a:close/>
                <a:moveTo>
                  <a:pt x="251273" y="343078"/>
                </a:moveTo>
                <a:cubicBezTo>
                  <a:pt x="251809" y="342810"/>
                  <a:pt x="253415" y="343346"/>
                  <a:pt x="257165" y="343882"/>
                </a:cubicBezTo>
                <a:cubicBezTo>
                  <a:pt x="253415" y="355932"/>
                  <a:pt x="245917" y="362627"/>
                  <a:pt x="236813" y="368250"/>
                </a:cubicBezTo>
                <a:cubicBezTo>
                  <a:pt x="235741" y="368786"/>
                  <a:pt x="233331" y="368250"/>
                  <a:pt x="232527" y="367179"/>
                </a:cubicBezTo>
                <a:cubicBezTo>
                  <a:pt x="231725" y="366376"/>
                  <a:pt x="230921" y="363698"/>
                  <a:pt x="231457" y="362894"/>
                </a:cubicBezTo>
                <a:cubicBezTo>
                  <a:pt x="237883" y="356200"/>
                  <a:pt x="244578" y="349505"/>
                  <a:pt x="251273" y="343078"/>
                </a:cubicBezTo>
                <a:close/>
                <a:moveTo>
                  <a:pt x="1961" y="311746"/>
                </a:moveTo>
                <a:cubicBezTo>
                  <a:pt x="5173" y="314156"/>
                  <a:pt x="7852" y="314960"/>
                  <a:pt x="7852" y="316031"/>
                </a:cubicBezTo>
                <a:cubicBezTo>
                  <a:pt x="8655" y="325671"/>
                  <a:pt x="10797" y="335312"/>
                  <a:pt x="4906" y="344416"/>
                </a:cubicBezTo>
                <a:cubicBezTo>
                  <a:pt x="-1788" y="334508"/>
                  <a:pt x="86" y="324332"/>
                  <a:pt x="1961" y="311746"/>
                </a:cubicBezTo>
                <a:close/>
                <a:moveTo>
                  <a:pt x="275106" y="301035"/>
                </a:moveTo>
                <a:cubicBezTo>
                  <a:pt x="276445" y="301303"/>
                  <a:pt x="278854" y="304248"/>
                  <a:pt x="278587" y="305052"/>
                </a:cubicBezTo>
                <a:cubicBezTo>
                  <a:pt x="275373" y="313353"/>
                  <a:pt x="271892" y="321654"/>
                  <a:pt x="268411" y="329956"/>
                </a:cubicBezTo>
                <a:cubicBezTo>
                  <a:pt x="267875" y="330759"/>
                  <a:pt x="266001" y="330759"/>
                  <a:pt x="263590" y="331830"/>
                </a:cubicBezTo>
                <a:cubicBezTo>
                  <a:pt x="262519" y="329420"/>
                  <a:pt x="260645" y="326742"/>
                  <a:pt x="261181" y="324868"/>
                </a:cubicBezTo>
                <a:cubicBezTo>
                  <a:pt x="263590" y="317370"/>
                  <a:pt x="266804" y="310408"/>
                  <a:pt x="270017" y="303177"/>
                </a:cubicBezTo>
                <a:cubicBezTo>
                  <a:pt x="270553" y="301838"/>
                  <a:pt x="273499" y="300499"/>
                  <a:pt x="275106" y="301035"/>
                </a:cubicBezTo>
                <a:close/>
                <a:moveTo>
                  <a:pt x="4103" y="266222"/>
                </a:moveTo>
                <a:cubicBezTo>
                  <a:pt x="4906" y="265954"/>
                  <a:pt x="7049" y="266758"/>
                  <a:pt x="7049" y="267293"/>
                </a:cubicBezTo>
                <a:cubicBezTo>
                  <a:pt x="7852" y="271310"/>
                  <a:pt x="8923" y="275327"/>
                  <a:pt x="8655" y="279344"/>
                </a:cubicBezTo>
                <a:cubicBezTo>
                  <a:pt x="8120" y="284967"/>
                  <a:pt x="11601" y="291662"/>
                  <a:pt x="4638" y="296215"/>
                </a:cubicBezTo>
                <a:cubicBezTo>
                  <a:pt x="3567" y="295411"/>
                  <a:pt x="1692" y="294608"/>
                  <a:pt x="1692" y="294072"/>
                </a:cubicBezTo>
                <a:cubicBezTo>
                  <a:pt x="1157" y="285771"/>
                  <a:pt x="889" y="277737"/>
                  <a:pt x="889" y="269436"/>
                </a:cubicBezTo>
                <a:cubicBezTo>
                  <a:pt x="889" y="268365"/>
                  <a:pt x="2763" y="266758"/>
                  <a:pt x="4103" y="266222"/>
                </a:cubicBezTo>
                <a:close/>
                <a:moveTo>
                  <a:pt x="154332" y="255244"/>
                </a:moveTo>
                <a:cubicBezTo>
                  <a:pt x="156742" y="252030"/>
                  <a:pt x="162366" y="253101"/>
                  <a:pt x="166114" y="257386"/>
                </a:cubicBezTo>
                <a:cubicBezTo>
                  <a:pt x="171203" y="263277"/>
                  <a:pt x="170131" y="274257"/>
                  <a:pt x="163437" y="277738"/>
                </a:cubicBezTo>
                <a:cubicBezTo>
                  <a:pt x="161026" y="279076"/>
                  <a:pt x="156474" y="279344"/>
                  <a:pt x="154600" y="277738"/>
                </a:cubicBezTo>
                <a:cubicBezTo>
                  <a:pt x="151387" y="275060"/>
                  <a:pt x="153261" y="272114"/>
                  <a:pt x="156742" y="269971"/>
                </a:cubicBezTo>
                <a:cubicBezTo>
                  <a:pt x="157813" y="269704"/>
                  <a:pt x="158349" y="268365"/>
                  <a:pt x="159420" y="267026"/>
                </a:cubicBezTo>
                <a:cubicBezTo>
                  <a:pt x="158617" y="265420"/>
                  <a:pt x="158349" y="264348"/>
                  <a:pt x="157813" y="264080"/>
                </a:cubicBezTo>
                <a:cubicBezTo>
                  <a:pt x="154868" y="261670"/>
                  <a:pt x="151119" y="259796"/>
                  <a:pt x="154332" y="255244"/>
                </a:cubicBezTo>
                <a:close/>
                <a:moveTo>
                  <a:pt x="115503" y="253637"/>
                </a:moveTo>
                <a:cubicBezTo>
                  <a:pt x="121127" y="253637"/>
                  <a:pt x="125411" y="253101"/>
                  <a:pt x="129964" y="253905"/>
                </a:cubicBezTo>
                <a:cubicBezTo>
                  <a:pt x="131839" y="254173"/>
                  <a:pt x="133713" y="256583"/>
                  <a:pt x="135320" y="257922"/>
                </a:cubicBezTo>
                <a:cubicBezTo>
                  <a:pt x="133981" y="259528"/>
                  <a:pt x="132642" y="261938"/>
                  <a:pt x="130767" y="263010"/>
                </a:cubicBezTo>
                <a:cubicBezTo>
                  <a:pt x="129160" y="263813"/>
                  <a:pt x="126751" y="263813"/>
                  <a:pt x="121395" y="265152"/>
                </a:cubicBezTo>
                <a:cubicBezTo>
                  <a:pt x="125411" y="267830"/>
                  <a:pt x="127554" y="269168"/>
                  <a:pt x="129428" y="270508"/>
                </a:cubicBezTo>
                <a:cubicBezTo>
                  <a:pt x="131571" y="272114"/>
                  <a:pt x="133713" y="273453"/>
                  <a:pt x="135588" y="275060"/>
                </a:cubicBezTo>
                <a:cubicBezTo>
                  <a:pt x="133177" y="276667"/>
                  <a:pt x="130767" y="279880"/>
                  <a:pt x="128089" y="280148"/>
                </a:cubicBezTo>
                <a:cubicBezTo>
                  <a:pt x="116574" y="281219"/>
                  <a:pt x="114164" y="278809"/>
                  <a:pt x="114700" y="268365"/>
                </a:cubicBezTo>
                <a:cubicBezTo>
                  <a:pt x="114968" y="263813"/>
                  <a:pt x="115235" y="259528"/>
                  <a:pt x="115503" y="253637"/>
                </a:cubicBezTo>
                <a:close/>
                <a:moveTo>
                  <a:pt x="279390" y="253101"/>
                </a:moveTo>
                <a:cubicBezTo>
                  <a:pt x="280997" y="253101"/>
                  <a:pt x="283407" y="254975"/>
                  <a:pt x="283675" y="256315"/>
                </a:cubicBezTo>
                <a:cubicBezTo>
                  <a:pt x="284478" y="260599"/>
                  <a:pt x="284210" y="264884"/>
                  <a:pt x="284478" y="269704"/>
                </a:cubicBezTo>
                <a:cubicBezTo>
                  <a:pt x="284210" y="273186"/>
                  <a:pt x="284210" y="277202"/>
                  <a:pt x="283407" y="281219"/>
                </a:cubicBezTo>
                <a:cubicBezTo>
                  <a:pt x="283139" y="282826"/>
                  <a:pt x="280729" y="284969"/>
                  <a:pt x="279390" y="284969"/>
                </a:cubicBezTo>
                <a:cubicBezTo>
                  <a:pt x="277783" y="284969"/>
                  <a:pt x="274838" y="283094"/>
                  <a:pt x="274838" y="281755"/>
                </a:cubicBezTo>
                <a:cubicBezTo>
                  <a:pt x="274570" y="273186"/>
                  <a:pt x="274570" y="264616"/>
                  <a:pt x="274838" y="256047"/>
                </a:cubicBezTo>
                <a:cubicBezTo>
                  <a:pt x="274838" y="254975"/>
                  <a:pt x="277783" y="253101"/>
                  <a:pt x="279390" y="253101"/>
                </a:cubicBezTo>
                <a:close/>
                <a:moveTo>
                  <a:pt x="4639" y="216682"/>
                </a:moveTo>
                <a:cubicBezTo>
                  <a:pt x="10262" y="223645"/>
                  <a:pt x="10530" y="238909"/>
                  <a:pt x="5442" y="247746"/>
                </a:cubicBezTo>
                <a:cubicBezTo>
                  <a:pt x="-1521" y="241854"/>
                  <a:pt x="-1789" y="225251"/>
                  <a:pt x="4639" y="216682"/>
                </a:cubicBezTo>
                <a:close/>
                <a:moveTo>
                  <a:pt x="265733" y="206238"/>
                </a:moveTo>
                <a:cubicBezTo>
                  <a:pt x="267608" y="207309"/>
                  <a:pt x="270821" y="207845"/>
                  <a:pt x="271624" y="209452"/>
                </a:cubicBezTo>
                <a:cubicBezTo>
                  <a:pt x="275106" y="216414"/>
                  <a:pt x="277515" y="223912"/>
                  <a:pt x="280461" y="231678"/>
                </a:cubicBezTo>
                <a:cubicBezTo>
                  <a:pt x="279122" y="233553"/>
                  <a:pt x="278319" y="236766"/>
                  <a:pt x="276445" y="237302"/>
                </a:cubicBezTo>
                <a:cubicBezTo>
                  <a:pt x="275106" y="237838"/>
                  <a:pt x="271624" y="235963"/>
                  <a:pt x="270821" y="234356"/>
                </a:cubicBezTo>
                <a:cubicBezTo>
                  <a:pt x="267876" y="227662"/>
                  <a:pt x="265197" y="220699"/>
                  <a:pt x="263323" y="213468"/>
                </a:cubicBezTo>
                <a:cubicBezTo>
                  <a:pt x="262787" y="211326"/>
                  <a:pt x="264929" y="208648"/>
                  <a:pt x="265733" y="206238"/>
                </a:cubicBezTo>
                <a:close/>
                <a:moveTo>
                  <a:pt x="5709" y="168212"/>
                </a:moveTo>
                <a:cubicBezTo>
                  <a:pt x="8654" y="179727"/>
                  <a:pt x="10796" y="189903"/>
                  <a:pt x="5441" y="202757"/>
                </a:cubicBezTo>
                <a:cubicBezTo>
                  <a:pt x="-2057" y="191777"/>
                  <a:pt x="1156" y="182405"/>
                  <a:pt x="1156" y="173300"/>
                </a:cubicBezTo>
                <a:cubicBezTo>
                  <a:pt x="889" y="171693"/>
                  <a:pt x="3835" y="169819"/>
                  <a:pt x="5709" y="168212"/>
                </a:cubicBezTo>
                <a:close/>
                <a:moveTo>
                  <a:pt x="251540" y="164730"/>
                </a:moveTo>
                <a:cubicBezTo>
                  <a:pt x="258502" y="165801"/>
                  <a:pt x="254754" y="171425"/>
                  <a:pt x="254218" y="175710"/>
                </a:cubicBezTo>
                <a:cubicBezTo>
                  <a:pt x="253950" y="178119"/>
                  <a:pt x="255557" y="181065"/>
                  <a:pt x="256360" y="183743"/>
                </a:cubicBezTo>
                <a:cubicBezTo>
                  <a:pt x="257163" y="186421"/>
                  <a:pt x="258235" y="188831"/>
                  <a:pt x="259842" y="192581"/>
                </a:cubicBezTo>
                <a:cubicBezTo>
                  <a:pt x="248595" y="192045"/>
                  <a:pt x="242168" y="185082"/>
                  <a:pt x="243239" y="177049"/>
                </a:cubicBezTo>
                <a:cubicBezTo>
                  <a:pt x="243239" y="176245"/>
                  <a:pt x="243507" y="175442"/>
                  <a:pt x="244042" y="174638"/>
                </a:cubicBezTo>
                <a:cubicBezTo>
                  <a:pt x="246184" y="170889"/>
                  <a:pt x="245381" y="163659"/>
                  <a:pt x="251540" y="164730"/>
                </a:cubicBezTo>
                <a:close/>
                <a:moveTo>
                  <a:pt x="4102" y="120813"/>
                </a:moveTo>
                <a:cubicBezTo>
                  <a:pt x="10262" y="126436"/>
                  <a:pt x="10797" y="141968"/>
                  <a:pt x="5174" y="150805"/>
                </a:cubicBezTo>
                <a:cubicBezTo>
                  <a:pt x="-1253" y="144914"/>
                  <a:pt x="-1789" y="129918"/>
                  <a:pt x="4102" y="120813"/>
                </a:cubicBezTo>
                <a:close/>
                <a:moveTo>
                  <a:pt x="130767" y="118135"/>
                </a:moveTo>
                <a:cubicBezTo>
                  <a:pt x="132373" y="118135"/>
                  <a:pt x="135319" y="120545"/>
                  <a:pt x="135052" y="121349"/>
                </a:cubicBezTo>
                <a:cubicBezTo>
                  <a:pt x="134516" y="123491"/>
                  <a:pt x="133177" y="125633"/>
                  <a:pt x="131303" y="126972"/>
                </a:cubicBezTo>
                <a:cubicBezTo>
                  <a:pt x="129428" y="128311"/>
                  <a:pt x="126750" y="128311"/>
                  <a:pt x="124608" y="128579"/>
                </a:cubicBezTo>
                <a:cubicBezTo>
                  <a:pt x="123001" y="135542"/>
                  <a:pt x="127822" y="134202"/>
                  <a:pt x="131303" y="135274"/>
                </a:cubicBezTo>
                <a:cubicBezTo>
                  <a:pt x="132909" y="135809"/>
                  <a:pt x="133980" y="137684"/>
                  <a:pt x="135319" y="139023"/>
                </a:cubicBezTo>
                <a:cubicBezTo>
                  <a:pt x="133713" y="140630"/>
                  <a:pt x="132106" y="143040"/>
                  <a:pt x="130499" y="143308"/>
                </a:cubicBezTo>
                <a:cubicBezTo>
                  <a:pt x="126215" y="144378"/>
                  <a:pt x="121662" y="143843"/>
                  <a:pt x="115771" y="143843"/>
                </a:cubicBezTo>
                <a:cubicBezTo>
                  <a:pt x="115771" y="134470"/>
                  <a:pt x="115771" y="127240"/>
                  <a:pt x="115771" y="118671"/>
                </a:cubicBezTo>
                <a:cubicBezTo>
                  <a:pt x="121394" y="118403"/>
                  <a:pt x="126215" y="117867"/>
                  <a:pt x="130767" y="118135"/>
                </a:cubicBezTo>
                <a:close/>
                <a:moveTo>
                  <a:pt x="256628" y="116328"/>
                </a:moveTo>
                <a:cubicBezTo>
                  <a:pt x="258302" y="116328"/>
                  <a:pt x="259975" y="117198"/>
                  <a:pt x="260377" y="118939"/>
                </a:cubicBezTo>
                <a:cubicBezTo>
                  <a:pt x="263055" y="128579"/>
                  <a:pt x="263323" y="138220"/>
                  <a:pt x="259038" y="147592"/>
                </a:cubicBezTo>
                <a:cubicBezTo>
                  <a:pt x="258503" y="148663"/>
                  <a:pt x="256360" y="149199"/>
                  <a:pt x="253683" y="150270"/>
                </a:cubicBezTo>
                <a:cubicBezTo>
                  <a:pt x="249666" y="139559"/>
                  <a:pt x="250737" y="129115"/>
                  <a:pt x="252879" y="118939"/>
                </a:cubicBezTo>
                <a:cubicBezTo>
                  <a:pt x="253281" y="117198"/>
                  <a:pt x="254955" y="116328"/>
                  <a:pt x="256628" y="116328"/>
                </a:cubicBezTo>
                <a:close/>
                <a:moveTo>
                  <a:pt x="6246" y="71272"/>
                </a:moveTo>
                <a:cubicBezTo>
                  <a:pt x="9995" y="82787"/>
                  <a:pt x="9459" y="92695"/>
                  <a:pt x="5710" y="102872"/>
                </a:cubicBezTo>
                <a:cubicBezTo>
                  <a:pt x="-1788" y="94570"/>
                  <a:pt x="-1253" y="79038"/>
                  <a:pt x="6246" y="71272"/>
                </a:cubicBezTo>
                <a:close/>
                <a:moveTo>
                  <a:pt x="241900" y="71004"/>
                </a:moveTo>
                <a:cubicBezTo>
                  <a:pt x="244042" y="70736"/>
                  <a:pt x="247523" y="71004"/>
                  <a:pt x="248059" y="72343"/>
                </a:cubicBezTo>
                <a:cubicBezTo>
                  <a:pt x="252075" y="80912"/>
                  <a:pt x="257163" y="89214"/>
                  <a:pt x="256092" y="102068"/>
                </a:cubicBezTo>
                <a:cubicBezTo>
                  <a:pt x="252343" y="100194"/>
                  <a:pt x="249130" y="99658"/>
                  <a:pt x="248326" y="97783"/>
                </a:cubicBezTo>
                <a:cubicBezTo>
                  <a:pt x="245113" y="90821"/>
                  <a:pt x="242435" y="83323"/>
                  <a:pt x="240025" y="75824"/>
                </a:cubicBezTo>
                <a:cubicBezTo>
                  <a:pt x="239489" y="74486"/>
                  <a:pt x="241096" y="71272"/>
                  <a:pt x="241900" y="71004"/>
                </a:cubicBezTo>
                <a:close/>
                <a:moveTo>
                  <a:pt x="213247" y="31907"/>
                </a:moveTo>
                <a:cubicBezTo>
                  <a:pt x="213514" y="31371"/>
                  <a:pt x="217531" y="31639"/>
                  <a:pt x="218335" y="32710"/>
                </a:cubicBezTo>
                <a:cubicBezTo>
                  <a:pt x="223958" y="38066"/>
                  <a:pt x="229046" y="43957"/>
                  <a:pt x="234134" y="49848"/>
                </a:cubicBezTo>
                <a:cubicBezTo>
                  <a:pt x="235205" y="50652"/>
                  <a:pt x="235473" y="51990"/>
                  <a:pt x="236276" y="53597"/>
                </a:cubicBezTo>
                <a:cubicBezTo>
                  <a:pt x="235473" y="54669"/>
                  <a:pt x="234937" y="56811"/>
                  <a:pt x="233866" y="57078"/>
                </a:cubicBezTo>
                <a:cubicBezTo>
                  <a:pt x="232260" y="57614"/>
                  <a:pt x="229314" y="57882"/>
                  <a:pt x="228242" y="56811"/>
                </a:cubicBezTo>
                <a:cubicBezTo>
                  <a:pt x="222619" y="50920"/>
                  <a:pt x="217263" y="44760"/>
                  <a:pt x="212175" y="38334"/>
                </a:cubicBezTo>
                <a:cubicBezTo>
                  <a:pt x="211372" y="36995"/>
                  <a:pt x="212175" y="33781"/>
                  <a:pt x="213247" y="31907"/>
                </a:cubicBezTo>
                <a:close/>
                <a:moveTo>
                  <a:pt x="142817" y="28158"/>
                </a:moveTo>
                <a:cubicBezTo>
                  <a:pt x="146299" y="28158"/>
                  <a:pt x="149780" y="29497"/>
                  <a:pt x="153529" y="30300"/>
                </a:cubicBezTo>
                <a:lnTo>
                  <a:pt x="153524" y="30355"/>
                </a:lnTo>
                <a:lnTo>
                  <a:pt x="153529" y="30300"/>
                </a:lnTo>
                <a:cubicBezTo>
                  <a:pt x="178702" y="33514"/>
                  <a:pt x="197447" y="47706"/>
                  <a:pt x="211908" y="67255"/>
                </a:cubicBezTo>
                <a:cubicBezTo>
                  <a:pt x="236277" y="100461"/>
                  <a:pt x="239758" y="136612"/>
                  <a:pt x="223958" y="174638"/>
                </a:cubicBezTo>
                <a:cubicBezTo>
                  <a:pt x="222619" y="177584"/>
                  <a:pt x="221280" y="180798"/>
                  <a:pt x="219406" y="185082"/>
                </a:cubicBezTo>
                <a:cubicBezTo>
                  <a:pt x="222084" y="188028"/>
                  <a:pt x="225030" y="191242"/>
                  <a:pt x="227975" y="194455"/>
                </a:cubicBezTo>
                <a:cubicBezTo>
                  <a:pt x="274570" y="243460"/>
                  <a:pt x="262520" y="330224"/>
                  <a:pt x="198518" y="360484"/>
                </a:cubicBezTo>
                <a:cubicBezTo>
                  <a:pt x="187271" y="365840"/>
                  <a:pt x="173882" y="367179"/>
                  <a:pt x="161563" y="370392"/>
                </a:cubicBezTo>
                <a:cubicBezTo>
                  <a:pt x="160760" y="370660"/>
                  <a:pt x="159421" y="369321"/>
                  <a:pt x="158350" y="368786"/>
                </a:cubicBezTo>
                <a:cubicBezTo>
                  <a:pt x="158350" y="345756"/>
                  <a:pt x="158350" y="322458"/>
                  <a:pt x="158350" y="299428"/>
                </a:cubicBezTo>
                <a:cubicBezTo>
                  <a:pt x="159153" y="299161"/>
                  <a:pt x="159957" y="298893"/>
                  <a:pt x="160760" y="298893"/>
                </a:cubicBezTo>
                <a:cubicBezTo>
                  <a:pt x="178970" y="295144"/>
                  <a:pt x="188878" y="282825"/>
                  <a:pt x="188074" y="264883"/>
                </a:cubicBezTo>
                <a:cubicBezTo>
                  <a:pt x="187539" y="248548"/>
                  <a:pt x="176560" y="237033"/>
                  <a:pt x="159421" y="234623"/>
                </a:cubicBezTo>
                <a:cubicBezTo>
                  <a:pt x="157279" y="234355"/>
                  <a:pt x="155404" y="234087"/>
                  <a:pt x="153262" y="233820"/>
                </a:cubicBezTo>
                <a:cubicBezTo>
                  <a:pt x="153262" y="208648"/>
                  <a:pt x="153262" y="183475"/>
                  <a:pt x="153262" y="158303"/>
                </a:cubicBezTo>
                <a:cubicBezTo>
                  <a:pt x="155404" y="155625"/>
                  <a:pt x="157547" y="153215"/>
                  <a:pt x="159689" y="150537"/>
                </a:cubicBezTo>
                <a:cubicBezTo>
                  <a:pt x="169329" y="137148"/>
                  <a:pt x="167454" y="118671"/>
                  <a:pt x="155672" y="107423"/>
                </a:cubicBezTo>
                <a:cubicBezTo>
                  <a:pt x="153262" y="105013"/>
                  <a:pt x="150584" y="103139"/>
                  <a:pt x="147906" y="101264"/>
                </a:cubicBezTo>
                <a:cubicBezTo>
                  <a:pt x="148977" y="96979"/>
                  <a:pt x="150584" y="92963"/>
                  <a:pt x="150852" y="88678"/>
                </a:cubicBezTo>
                <a:lnTo>
                  <a:pt x="150851" y="88144"/>
                </a:lnTo>
                <a:lnTo>
                  <a:pt x="147905" y="100729"/>
                </a:lnTo>
                <a:cubicBezTo>
                  <a:pt x="130767" y="96712"/>
                  <a:pt x="113628" y="98855"/>
                  <a:pt x="96489" y="98587"/>
                </a:cubicBezTo>
                <a:cubicBezTo>
                  <a:pt x="96489" y="120813"/>
                  <a:pt x="96489" y="141433"/>
                  <a:pt x="96489" y="163124"/>
                </a:cubicBezTo>
                <a:cubicBezTo>
                  <a:pt x="107469" y="163124"/>
                  <a:pt x="117913" y="162856"/>
                  <a:pt x="128089" y="163124"/>
                </a:cubicBezTo>
                <a:cubicBezTo>
                  <a:pt x="136926" y="163392"/>
                  <a:pt x="145495" y="162052"/>
                  <a:pt x="153261" y="157768"/>
                </a:cubicBezTo>
                <a:cubicBezTo>
                  <a:pt x="153261" y="182940"/>
                  <a:pt x="153261" y="208113"/>
                  <a:pt x="153261" y="233284"/>
                </a:cubicBezTo>
                <a:cubicBezTo>
                  <a:pt x="134248" y="233552"/>
                  <a:pt x="115235" y="234088"/>
                  <a:pt x="96489" y="234356"/>
                </a:cubicBezTo>
                <a:cubicBezTo>
                  <a:pt x="96489" y="256314"/>
                  <a:pt x="96489" y="276934"/>
                  <a:pt x="96489" y="299161"/>
                </a:cubicBezTo>
                <a:cubicBezTo>
                  <a:pt x="117645" y="299161"/>
                  <a:pt x="137997" y="299161"/>
                  <a:pt x="158349" y="299161"/>
                </a:cubicBezTo>
                <a:cubicBezTo>
                  <a:pt x="158349" y="322190"/>
                  <a:pt x="158349" y="345488"/>
                  <a:pt x="158349" y="368518"/>
                </a:cubicBezTo>
                <a:cubicBezTo>
                  <a:pt x="134248" y="368518"/>
                  <a:pt x="110147" y="368518"/>
                  <a:pt x="85778" y="368250"/>
                </a:cubicBezTo>
                <a:lnTo>
                  <a:pt x="85778" y="367697"/>
                </a:lnTo>
                <a:lnTo>
                  <a:pt x="85778" y="368251"/>
                </a:lnTo>
                <a:cubicBezTo>
                  <a:pt x="78815" y="368519"/>
                  <a:pt x="71585" y="368786"/>
                  <a:pt x="64622" y="368786"/>
                </a:cubicBezTo>
                <a:cubicBezTo>
                  <a:pt x="44806" y="368786"/>
                  <a:pt x="30078" y="354861"/>
                  <a:pt x="28739" y="335045"/>
                </a:cubicBezTo>
                <a:cubicBezTo>
                  <a:pt x="28471" y="332635"/>
                  <a:pt x="28739" y="329957"/>
                  <a:pt x="28739" y="327547"/>
                </a:cubicBezTo>
                <a:cubicBezTo>
                  <a:pt x="28739" y="241854"/>
                  <a:pt x="28739" y="155894"/>
                  <a:pt x="29007" y="70201"/>
                </a:cubicBezTo>
                <a:cubicBezTo>
                  <a:pt x="29007" y="63239"/>
                  <a:pt x="30346" y="56008"/>
                  <a:pt x="32756" y="49581"/>
                </a:cubicBezTo>
                <a:cubicBezTo>
                  <a:pt x="38111" y="35924"/>
                  <a:pt x="48823" y="28694"/>
                  <a:pt x="63552" y="28426"/>
                </a:cubicBezTo>
                <a:lnTo>
                  <a:pt x="85935" y="28959"/>
                </a:lnTo>
                <a:close/>
                <a:moveTo>
                  <a:pt x="16153" y="24141"/>
                </a:moveTo>
                <a:cubicBezTo>
                  <a:pt x="17492" y="27355"/>
                  <a:pt x="18831" y="29229"/>
                  <a:pt x="18295" y="30300"/>
                </a:cubicBezTo>
                <a:cubicBezTo>
                  <a:pt x="15618" y="37530"/>
                  <a:pt x="12939" y="44761"/>
                  <a:pt x="9726" y="51991"/>
                </a:cubicBezTo>
                <a:cubicBezTo>
                  <a:pt x="9191" y="53330"/>
                  <a:pt x="6245" y="54937"/>
                  <a:pt x="4905" y="54669"/>
                </a:cubicBezTo>
                <a:cubicBezTo>
                  <a:pt x="3566" y="54401"/>
                  <a:pt x="1692" y="51455"/>
                  <a:pt x="1960" y="50117"/>
                </a:cubicBezTo>
                <a:cubicBezTo>
                  <a:pt x="4102" y="40744"/>
                  <a:pt x="7048" y="31907"/>
                  <a:pt x="16153" y="24141"/>
                </a:cubicBezTo>
                <a:close/>
                <a:moveTo>
                  <a:pt x="175220" y="6467"/>
                </a:moveTo>
                <a:cubicBezTo>
                  <a:pt x="183254" y="9949"/>
                  <a:pt x="191020" y="13965"/>
                  <a:pt x="198518" y="17982"/>
                </a:cubicBezTo>
                <a:cubicBezTo>
                  <a:pt x="199857" y="18517"/>
                  <a:pt x="200392" y="20660"/>
                  <a:pt x="201464" y="22802"/>
                </a:cubicBezTo>
                <a:cubicBezTo>
                  <a:pt x="198785" y="23873"/>
                  <a:pt x="196376" y="26016"/>
                  <a:pt x="194769" y="25480"/>
                </a:cubicBezTo>
                <a:cubicBezTo>
                  <a:pt x="187003" y="22266"/>
                  <a:pt x="179505" y="18785"/>
                  <a:pt x="172275" y="14768"/>
                </a:cubicBezTo>
                <a:cubicBezTo>
                  <a:pt x="170935" y="14233"/>
                  <a:pt x="170132" y="11019"/>
                  <a:pt x="170668" y="9413"/>
                </a:cubicBezTo>
                <a:cubicBezTo>
                  <a:pt x="171203" y="8074"/>
                  <a:pt x="174149" y="5932"/>
                  <a:pt x="175220" y="6467"/>
                </a:cubicBezTo>
                <a:close/>
                <a:moveTo>
                  <a:pt x="52070" y="1045"/>
                </a:moveTo>
                <a:cubicBezTo>
                  <a:pt x="54581" y="1179"/>
                  <a:pt x="57259" y="2585"/>
                  <a:pt x="60071" y="7003"/>
                </a:cubicBezTo>
                <a:cubicBezTo>
                  <a:pt x="48556" y="9146"/>
                  <a:pt x="39986" y="15573"/>
                  <a:pt x="27668" y="15305"/>
                </a:cubicBezTo>
                <a:cubicBezTo>
                  <a:pt x="31417" y="5664"/>
                  <a:pt x="38647" y="4593"/>
                  <a:pt x="45074" y="2719"/>
                </a:cubicBezTo>
                <a:cubicBezTo>
                  <a:pt x="47216" y="2049"/>
                  <a:pt x="49560" y="911"/>
                  <a:pt x="52070" y="1045"/>
                </a:cubicBezTo>
                <a:close/>
                <a:moveTo>
                  <a:pt x="138801" y="308"/>
                </a:moveTo>
                <a:cubicBezTo>
                  <a:pt x="142550" y="308"/>
                  <a:pt x="146299" y="-495"/>
                  <a:pt x="149780" y="576"/>
                </a:cubicBezTo>
                <a:cubicBezTo>
                  <a:pt x="151923" y="1112"/>
                  <a:pt x="153262" y="4057"/>
                  <a:pt x="155136" y="6200"/>
                </a:cubicBezTo>
                <a:cubicBezTo>
                  <a:pt x="153262" y="7539"/>
                  <a:pt x="151387" y="9949"/>
                  <a:pt x="149513" y="9949"/>
                </a:cubicBezTo>
                <a:cubicBezTo>
                  <a:pt x="142014" y="9949"/>
                  <a:pt x="134784" y="9146"/>
                  <a:pt x="127286" y="8342"/>
                </a:cubicBezTo>
                <a:cubicBezTo>
                  <a:pt x="125679" y="8075"/>
                  <a:pt x="124340" y="6200"/>
                  <a:pt x="123001" y="4861"/>
                </a:cubicBezTo>
                <a:cubicBezTo>
                  <a:pt x="124340" y="3254"/>
                  <a:pt x="125679" y="844"/>
                  <a:pt x="127554" y="576"/>
                </a:cubicBezTo>
                <a:cubicBezTo>
                  <a:pt x="131303" y="-227"/>
                  <a:pt x="135319" y="41"/>
                  <a:pt x="138801" y="308"/>
                </a:cubicBezTo>
                <a:close/>
                <a:moveTo>
                  <a:pt x="80155" y="308"/>
                </a:moveTo>
                <a:cubicBezTo>
                  <a:pt x="87653" y="41"/>
                  <a:pt x="95151" y="-227"/>
                  <a:pt x="102650" y="308"/>
                </a:cubicBezTo>
                <a:cubicBezTo>
                  <a:pt x="104257" y="308"/>
                  <a:pt x="105863" y="2183"/>
                  <a:pt x="107202" y="3789"/>
                </a:cubicBezTo>
                <a:cubicBezTo>
                  <a:pt x="107470" y="4057"/>
                  <a:pt x="106399" y="6735"/>
                  <a:pt x="105863" y="6735"/>
                </a:cubicBezTo>
                <a:cubicBezTo>
                  <a:pt x="100507" y="7538"/>
                  <a:pt x="95419" y="8342"/>
                  <a:pt x="90063" y="8342"/>
                </a:cubicBezTo>
                <a:cubicBezTo>
                  <a:pt x="85243" y="8074"/>
                  <a:pt x="79084" y="10752"/>
                  <a:pt x="75335" y="3522"/>
                </a:cubicBezTo>
                <a:cubicBezTo>
                  <a:pt x="76942" y="2450"/>
                  <a:pt x="78549" y="308"/>
                  <a:pt x="80155" y="30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5"/>
          <p:cNvSpPr/>
          <p:nvPr/>
        </p:nvSpPr>
        <p:spPr>
          <a:xfrm>
            <a:off x="1461997" y="6295838"/>
            <a:ext cx="321067" cy="398437"/>
          </a:xfrm>
          <a:custGeom>
            <a:avLst/>
            <a:gdLst/>
            <a:ahLst/>
            <a:cxnLst/>
            <a:rect l="l" t="t" r="r" b="b"/>
            <a:pathLst>
              <a:path w="321067" h="398437" extrusionOk="0">
                <a:moveTo>
                  <a:pt x="111550" y="390570"/>
                </a:moveTo>
                <a:cubicBezTo>
                  <a:pt x="112354" y="390570"/>
                  <a:pt x="113157" y="394319"/>
                  <a:pt x="113960" y="397264"/>
                </a:cubicBezTo>
                <a:cubicBezTo>
                  <a:pt x="102981" y="398335"/>
                  <a:pt x="93073" y="399675"/>
                  <a:pt x="82897" y="396193"/>
                </a:cubicBezTo>
                <a:cubicBezTo>
                  <a:pt x="83432" y="394319"/>
                  <a:pt x="83700" y="392177"/>
                  <a:pt x="83968" y="392177"/>
                </a:cubicBezTo>
                <a:cubicBezTo>
                  <a:pt x="93073" y="391373"/>
                  <a:pt x="102445" y="390838"/>
                  <a:pt x="111550" y="390570"/>
                </a:cubicBezTo>
                <a:close/>
                <a:moveTo>
                  <a:pt x="148037" y="389531"/>
                </a:moveTo>
                <a:cubicBezTo>
                  <a:pt x="153192" y="389498"/>
                  <a:pt x="158414" y="390167"/>
                  <a:pt x="163769" y="392711"/>
                </a:cubicBezTo>
                <a:cubicBezTo>
                  <a:pt x="158146" y="400209"/>
                  <a:pt x="152255" y="397532"/>
                  <a:pt x="147166" y="398067"/>
                </a:cubicBezTo>
                <a:cubicBezTo>
                  <a:pt x="142615" y="398335"/>
                  <a:pt x="138062" y="398067"/>
                  <a:pt x="133510" y="397532"/>
                </a:cubicBezTo>
                <a:cubicBezTo>
                  <a:pt x="132439" y="397532"/>
                  <a:pt x="130832" y="395389"/>
                  <a:pt x="130564" y="394318"/>
                </a:cubicBezTo>
                <a:cubicBezTo>
                  <a:pt x="130564" y="392979"/>
                  <a:pt x="131903" y="390569"/>
                  <a:pt x="132706" y="390569"/>
                </a:cubicBezTo>
                <a:cubicBezTo>
                  <a:pt x="137794" y="390301"/>
                  <a:pt x="142882" y="389564"/>
                  <a:pt x="148037" y="389531"/>
                </a:cubicBezTo>
                <a:close/>
                <a:moveTo>
                  <a:pt x="39784" y="385750"/>
                </a:moveTo>
                <a:cubicBezTo>
                  <a:pt x="48620" y="387892"/>
                  <a:pt x="57457" y="390302"/>
                  <a:pt x="67633" y="392980"/>
                </a:cubicBezTo>
                <a:cubicBezTo>
                  <a:pt x="57457" y="400478"/>
                  <a:pt x="44604" y="398603"/>
                  <a:pt x="32821" y="387892"/>
                </a:cubicBezTo>
                <a:cubicBezTo>
                  <a:pt x="36302" y="386821"/>
                  <a:pt x="38177" y="385482"/>
                  <a:pt x="39784" y="385750"/>
                </a:cubicBezTo>
                <a:close/>
                <a:moveTo>
                  <a:pt x="209294" y="378787"/>
                </a:moveTo>
                <a:cubicBezTo>
                  <a:pt x="208490" y="383340"/>
                  <a:pt x="208758" y="386821"/>
                  <a:pt x="207687" y="387089"/>
                </a:cubicBezTo>
                <a:cubicBezTo>
                  <a:pt x="199385" y="390035"/>
                  <a:pt x="190816" y="392444"/>
                  <a:pt x="181979" y="394855"/>
                </a:cubicBezTo>
                <a:cubicBezTo>
                  <a:pt x="181176" y="395123"/>
                  <a:pt x="178498" y="392444"/>
                  <a:pt x="178230" y="391105"/>
                </a:cubicBezTo>
                <a:cubicBezTo>
                  <a:pt x="178230" y="389499"/>
                  <a:pt x="179837" y="386821"/>
                  <a:pt x="181176" y="386553"/>
                </a:cubicBezTo>
                <a:cubicBezTo>
                  <a:pt x="190013" y="383875"/>
                  <a:pt x="198582" y="381733"/>
                  <a:pt x="209294" y="378787"/>
                </a:cubicBezTo>
                <a:close/>
                <a:moveTo>
                  <a:pt x="245714" y="356561"/>
                </a:moveTo>
                <a:cubicBezTo>
                  <a:pt x="246517" y="356025"/>
                  <a:pt x="249463" y="356828"/>
                  <a:pt x="249998" y="357900"/>
                </a:cubicBezTo>
                <a:cubicBezTo>
                  <a:pt x="250802" y="359506"/>
                  <a:pt x="251337" y="362452"/>
                  <a:pt x="250534" y="363255"/>
                </a:cubicBezTo>
                <a:cubicBezTo>
                  <a:pt x="243035" y="369950"/>
                  <a:pt x="235538" y="376377"/>
                  <a:pt x="223487" y="379323"/>
                </a:cubicBezTo>
                <a:cubicBezTo>
                  <a:pt x="223487" y="375574"/>
                  <a:pt x="222952" y="372895"/>
                  <a:pt x="223487" y="372360"/>
                </a:cubicBezTo>
                <a:cubicBezTo>
                  <a:pt x="230717" y="367004"/>
                  <a:pt x="238215" y="361649"/>
                  <a:pt x="245714" y="356561"/>
                </a:cubicBezTo>
                <a:close/>
                <a:moveTo>
                  <a:pt x="7649" y="349866"/>
                </a:moveTo>
                <a:cubicBezTo>
                  <a:pt x="13005" y="358435"/>
                  <a:pt x="18093" y="367005"/>
                  <a:pt x="23448" y="375574"/>
                </a:cubicBezTo>
                <a:cubicBezTo>
                  <a:pt x="18628" y="379858"/>
                  <a:pt x="15950" y="377716"/>
                  <a:pt x="13807" y="374235"/>
                </a:cubicBezTo>
                <a:cubicBezTo>
                  <a:pt x="9255" y="367005"/>
                  <a:pt x="2828" y="360577"/>
                  <a:pt x="4435" y="351473"/>
                </a:cubicBezTo>
                <a:cubicBezTo>
                  <a:pt x="5238" y="350937"/>
                  <a:pt x="6577" y="350401"/>
                  <a:pt x="7649" y="349866"/>
                </a:cubicBezTo>
                <a:close/>
                <a:moveTo>
                  <a:pt x="277848" y="322552"/>
                </a:moveTo>
                <a:cubicBezTo>
                  <a:pt x="279991" y="320410"/>
                  <a:pt x="284008" y="322819"/>
                  <a:pt x="284008" y="325765"/>
                </a:cubicBezTo>
                <a:cubicBezTo>
                  <a:pt x="284008" y="331121"/>
                  <a:pt x="269815" y="347188"/>
                  <a:pt x="264191" y="347991"/>
                </a:cubicBezTo>
                <a:cubicBezTo>
                  <a:pt x="263120" y="348527"/>
                  <a:pt x="262049" y="347188"/>
                  <a:pt x="260174" y="345849"/>
                </a:cubicBezTo>
                <a:cubicBezTo>
                  <a:pt x="263923" y="336209"/>
                  <a:pt x="270885" y="329514"/>
                  <a:pt x="277848" y="322552"/>
                </a:cubicBezTo>
                <a:close/>
                <a:moveTo>
                  <a:pt x="1490" y="301664"/>
                </a:moveTo>
                <a:cubicBezTo>
                  <a:pt x="9523" y="308359"/>
                  <a:pt x="10327" y="323623"/>
                  <a:pt x="3364" y="333799"/>
                </a:cubicBezTo>
                <a:cubicBezTo>
                  <a:pt x="-1188" y="323623"/>
                  <a:pt x="-385" y="313179"/>
                  <a:pt x="1490" y="301664"/>
                </a:cubicBezTo>
                <a:close/>
                <a:moveTo>
                  <a:pt x="303288" y="276224"/>
                </a:moveTo>
                <a:cubicBezTo>
                  <a:pt x="304627" y="281044"/>
                  <a:pt x="306501" y="283990"/>
                  <a:pt x="305698" y="285864"/>
                </a:cubicBezTo>
                <a:cubicBezTo>
                  <a:pt x="303288" y="292827"/>
                  <a:pt x="300074" y="299789"/>
                  <a:pt x="296861" y="306216"/>
                </a:cubicBezTo>
                <a:cubicBezTo>
                  <a:pt x="296058" y="307823"/>
                  <a:pt x="293112" y="308358"/>
                  <a:pt x="290970" y="309430"/>
                </a:cubicBezTo>
                <a:cubicBezTo>
                  <a:pt x="290167" y="307287"/>
                  <a:pt x="287756" y="304877"/>
                  <a:pt x="288292" y="303538"/>
                </a:cubicBezTo>
                <a:cubicBezTo>
                  <a:pt x="292309" y="295237"/>
                  <a:pt x="293915" y="285596"/>
                  <a:pt x="303288" y="276224"/>
                </a:cubicBezTo>
                <a:close/>
                <a:moveTo>
                  <a:pt x="171001" y="264977"/>
                </a:moveTo>
                <a:cubicBezTo>
                  <a:pt x="172875" y="264441"/>
                  <a:pt x="175285" y="266048"/>
                  <a:pt x="177427" y="266584"/>
                </a:cubicBezTo>
                <a:cubicBezTo>
                  <a:pt x="176624" y="268726"/>
                  <a:pt x="176624" y="271939"/>
                  <a:pt x="175017" y="272743"/>
                </a:cubicBezTo>
                <a:cubicBezTo>
                  <a:pt x="168858" y="275956"/>
                  <a:pt x="162164" y="278367"/>
                  <a:pt x="154933" y="281313"/>
                </a:cubicBezTo>
                <a:cubicBezTo>
                  <a:pt x="152523" y="279170"/>
                  <a:pt x="149845" y="277831"/>
                  <a:pt x="149041" y="275688"/>
                </a:cubicBezTo>
                <a:cubicBezTo>
                  <a:pt x="148774" y="274885"/>
                  <a:pt x="151452" y="271672"/>
                  <a:pt x="153326" y="270868"/>
                </a:cubicBezTo>
                <a:cubicBezTo>
                  <a:pt x="158950" y="268458"/>
                  <a:pt x="164841" y="266584"/>
                  <a:pt x="171001" y="264977"/>
                </a:cubicBezTo>
                <a:close/>
                <a:moveTo>
                  <a:pt x="118513" y="259889"/>
                </a:moveTo>
                <a:cubicBezTo>
                  <a:pt x="120120" y="261763"/>
                  <a:pt x="121994" y="263638"/>
                  <a:pt x="123333" y="265780"/>
                </a:cubicBezTo>
                <a:cubicBezTo>
                  <a:pt x="124137" y="266584"/>
                  <a:pt x="124137" y="268191"/>
                  <a:pt x="123869" y="267655"/>
                </a:cubicBezTo>
                <a:cubicBezTo>
                  <a:pt x="128421" y="271136"/>
                  <a:pt x="134581" y="274082"/>
                  <a:pt x="134313" y="275956"/>
                </a:cubicBezTo>
                <a:cubicBezTo>
                  <a:pt x="133509" y="283186"/>
                  <a:pt x="126547" y="279705"/>
                  <a:pt x="121994" y="280240"/>
                </a:cubicBezTo>
                <a:cubicBezTo>
                  <a:pt x="120120" y="280508"/>
                  <a:pt x="117978" y="279705"/>
                  <a:pt x="114764" y="279170"/>
                </a:cubicBezTo>
                <a:cubicBezTo>
                  <a:pt x="114496" y="274617"/>
                  <a:pt x="113425" y="270333"/>
                  <a:pt x="113961" y="266048"/>
                </a:cubicBezTo>
                <a:cubicBezTo>
                  <a:pt x="114229" y="263906"/>
                  <a:pt x="116907" y="261763"/>
                  <a:pt x="118513" y="259889"/>
                </a:cubicBezTo>
                <a:close/>
                <a:moveTo>
                  <a:pt x="954" y="252391"/>
                </a:moveTo>
                <a:cubicBezTo>
                  <a:pt x="4703" y="255872"/>
                  <a:pt x="7648" y="257479"/>
                  <a:pt x="7648" y="259086"/>
                </a:cubicBezTo>
                <a:cubicBezTo>
                  <a:pt x="7916" y="267388"/>
                  <a:pt x="7380" y="275689"/>
                  <a:pt x="6845" y="283722"/>
                </a:cubicBezTo>
                <a:cubicBezTo>
                  <a:pt x="6845" y="284526"/>
                  <a:pt x="4435" y="285061"/>
                  <a:pt x="954" y="286668"/>
                </a:cubicBezTo>
                <a:cubicBezTo>
                  <a:pt x="954" y="274885"/>
                  <a:pt x="954" y="265245"/>
                  <a:pt x="954" y="252391"/>
                </a:cubicBezTo>
                <a:close/>
                <a:moveTo>
                  <a:pt x="314535" y="232574"/>
                </a:moveTo>
                <a:cubicBezTo>
                  <a:pt x="316141" y="234984"/>
                  <a:pt x="317748" y="237394"/>
                  <a:pt x="318284" y="238465"/>
                </a:cubicBezTo>
                <a:cubicBezTo>
                  <a:pt x="316677" y="246767"/>
                  <a:pt x="315338" y="252658"/>
                  <a:pt x="313999" y="258817"/>
                </a:cubicBezTo>
                <a:cubicBezTo>
                  <a:pt x="313196" y="262298"/>
                  <a:pt x="311589" y="265780"/>
                  <a:pt x="307572" y="264173"/>
                </a:cubicBezTo>
                <a:cubicBezTo>
                  <a:pt x="305966" y="263637"/>
                  <a:pt x="304894" y="259620"/>
                  <a:pt x="305162" y="257210"/>
                </a:cubicBezTo>
                <a:cubicBezTo>
                  <a:pt x="305698" y="251051"/>
                  <a:pt x="306769" y="244892"/>
                  <a:pt x="308643" y="239001"/>
                </a:cubicBezTo>
                <a:cubicBezTo>
                  <a:pt x="309447" y="236591"/>
                  <a:pt x="312392" y="234716"/>
                  <a:pt x="314535" y="232574"/>
                </a:cubicBezTo>
                <a:close/>
                <a:moveTo>
                  <a:pt x="197779" y="226951"/>
                </a:moveTo>
                <a:cubicBezTo>
                  <a:pt x="199118" y="229629"/>
                  <a:pt x="201527" y="231771"/>
                  <a:pt x="200992" y="233378"/>
                </a:cubicBezTo>
                <a:cubicBezTo>
                  <a:pt x="198582" y="240876"/>
                  <a:pt x="195369" y="248106"/>
                  <a:pt x="191888" y="255069"/>
                </a:cubicBezTo>
                <a:cubicBezTo>
                  <a:pt x="191352" y="256140"/>
                  <a:pt x="187871" y="256943"/>
                  <a:pt x="186800" y="256140"/>
                </a:cubicBezTo>
                <a:cubicBezTo>
                  <a:pt x="185460" y="255336"/>
                  <a:pt x="184121" y="252391"/>
                  <a:pt x="184390" y="251052"/>
                </a:cubicBezTo>
                <a:cubicBezTo>
                  <a:pt x="187067" y="244090"/>
                  <a:pt x="190013" y="237127"/>
                  <a:pt x="192958" y="230432"/>
                </a:cubicBezTo>
                <a:cubicBezTo>
                  <a:pt x="193762" y="229093"/>
                  <a:pt x="195637" y="228558"/>
                  <a:pt x="197779" y="226951"/>
                </a:cubicBezTo>
                <a:close/>
                <a:moveTo>
                  <a:pt x="119585" y="207403"/>
                </a:moveTo>
                <a:cubicBezTo>
                  <a:pt x="120924" y="209010"/>
                  <a:pt x="122798" y="210081"/>
                  <a:pt x="122798" y="211420"/>
                </a:cubicBezTo>
                <a:cubicBezTo>
                  <a:pt x="123066" y="219989"/>
                  <a:pt x="123334" y="228826"/>
                  <a:pt x="123066" y="237395"/>
                </a:cubicBezTo>
                <a:cubicBezTo>
                  <a:pt x="123066" y="239002"/>
                  <a:pt x="121192" y="241412"/>
                  <a:pt x="119585" y="241947"/>
                </a:cubicBezTo>
                <a:cubicBezTo>
                  <a:pt x="118246" y="242215"/>
                  <a:pt x="114765" y="240341"/>
                  <a:pt x="114765" y="239537"/>
                </a:cubicBezTo>
                <a:cubicBezTo>
                  <a:pt x="114497" y="229897"/>
                  <a:pt x="114765" y="219989"/>
                  <a:pt x="115300" y="210349"/>
                </a:cubicBezTo>
                <a:cubicBezTo>
                  <a:pt x="115568" y="209277"/>
                  <a:pt x="117979" y="208474"/>
                  <a:pt x="119585" y="207403"/>
                </a:cubicBezTo>
                <a:close/>
                <a:moveTo>
                  <a:pt x="3364" y="206599"/>
                </a:moveTo>
                <a:cubicBezTo>
                  <a:pt x="9523" y="211955"/>
                  <a:pt x="10326" y="227219"/>
                  <a:pt x="4435" y="238467"/>
                </a:cubicBezTo>
                <a:cubicBezTo>
                  <a:pt x="-1189" y="229629"/>
                  <a:pt x="-1189" y="215436"/>
                  <a:pt x="3364" y="206599"/>
                </a:cubicBezTo>
                <a:close/>
                <a:moveTo>
                  <a:pt x="311322" y="186247"/>
                </a:moveTo>
                <a:cubicBezTo>
                  <a:pt x="317481" y="183569"/>
                  <a:pt x="320427" y="185444"/>
                  <a:pt x="320695" y="189996"/>
                </a:cubicBezTo>
                <a:cubicBezTo>
                  <a:pt x="321230" y="196958"/>
                  <a:pt x="321230" y="204189"/>
                  <a:pt x="320427" y="211151"/>
                </a:cubicBezTo>
                <a:cubicBezTo>
                  <a:pt x="320159" y="213294"/>
                  <a:pt x="317213" y="214900"/>
                  <a:pt x="315339" y="216775"/>
                </a:cubicBezTo>
                <a:cubicBezTo>
                  <a:pt x="314000" y="214900"/>
                  <a:pt x="311590" y="213294"/>
                  <a:pt x="311590" y="211419"/>
                </a:cubicBezTo>
                <a:cubicBezTo>
                  <a:pt x="311054" y="202850"/>
                  <a:pt x="311322" y="194281"/>
                  <a:pt x="311322" y="186247"/>
                </a:cubicBezTo>
                <a:close/>
                <a:moveTo>
                  <a:pt x="200725" y="185176"/>
                </a:moveTo>
                <a:cubicBezTo>
                  <a:pt x="202332" y="185176"/>
                  <a:pt x="204741" y="187050"/>
                  <a:pt x="205277" y="188390"/>
                </a:cubicBezTo>
                <a:cubicBezTo>
                  <a:pt x="206080" y="192139"/>
                  <a:pt x="206080" y="196155"/>
                  <a:pt x="206348" y="200440"/>
                </a:cubicBezTo>
                <a:cubicBezTo>
                  <a:pt x="205813" y="204189"/>
                  <a:pt x="205813" y="207938"/>
                  <a:pt x="205009" y="211419"/>
                </a:cubicBezTo>
                <a:cubicBezTo>
                  <a:pt x="204474" y="212758"/>
                  <a:pt x="202064" y="214633"/>
                  <a:pt x="200457" y="214633"/>
                </a:cubicBezTo>
                <a:cubicBezTo>
                  <a:pt x="199118" y="214633"/>
                  <a:pt x="196708" y="212222"/>
                  <a:pt x="196708" y="210884"/>
                </a:cubicBezTo>
                <a:cubicBezTo>
                  <a:pt x="196440" y="203385"/>
                  <a:pt x="196440" y="195887"/>
                  <a:pt x="196708" y="188657"/>
                </a:cubicBezTo>
                <a:cubicBezTo>
                  <a:pt x="196708" y="187318"/>
                  <a:pt x="199385" y="185176"/>
                  <a:pt x="200725" y="185176"/>
                </a:cubicBezTo>
                <a:close/>
                <a:moveTo>
                  <a:pt x="118513" y="157594"/>
                </a:moveTo>
                <a:cubicBezTo>
                  <a:pt x="120388" y="158397"/>
                  <a:pt x="122798" y="160271"/>
                  <a:pt x="123065" y="162146"/>
                </a:cubicBezTo>
                <a:cubicBezTo>
                  <a:pt x="123869" y="166163"/>
                  <a:pt x="123333" y="170180"/>
                  <a:pt x="123333" y="174464"/>
                </a:cubicBezTo>
                <a:cubicBezTo>
                  <a:pt x="123333" y="178213"/>
                  <a:pt x="123869" y="181962"/>
                  <a:pt x="123065" y="185711"/>
                </a:cubicBezTo>
                <a:cubicBezTo>
                  <a:pt x="122798" y="187586"/>
                  <a:pt x="120388" y="189461"/>
                  <a:pt x="118513" y="190263"/>
                </a:cubicBezTo>
                <a:cubicBezTo>
                  <a:pt x="117442" y="190531"/>
                  <a:pt x="114229" y="188121"/>
                  <a:pt x="114229" y="187050"/>
                </a:cubicBezTo>
                <a:cubicBezTo>
                  <a:pt x="113961" y="178481"/>
                  <a:pt x="113961" y="169644"/>
                  <a:pt x="114229" y="161075"/>
                </a:cubicBezTo>
                <a:cubicBezTo>
                  <a:pt x="114229" y="159736"/>
                  <a:pt x="117442" y="157326"/>
                  <a:pt x="118513" y="157594"/>
                </a:cubicBezTo>
                <a:close/>
                <a:moveTo>
                  <a:pt x="2293" y="156255"/>
                </a:moveTo>
                <a:cubicBezTo>
                  <a:pt x="5238" y="158665"/>
                  <a:pt x="6845" y="159201"/>
                  <a:pt x="6845" y="160004"/>
                </a:cubicBezTo>
                <a:cubicBezTo>
                  <a:pt x="7381" y="168573"/>
                  <a:pt x="7916" y="177143"/>
                  <a:pt x="7916" y="185712"/>
                </a:cubicBezTo>
                <a:cubicBezTo>
                  <a:pt x="7916" y="186783"/>
                  <a:pt x="5238" y="188390"/>
                  <a:pt x="3631" y="188925"/>
                </a:cubicBezTo>
                <a:cubicBezTo>
                  <a:pt x="2828" y="189193"/>
                  <a:pt x="686" y="187051"/>
                  <a:pt x="686" y="185712"/>
                </a:cubicBezTo>
                <a:cubicBezTo>
                  <a:pt x="150" y="176875"/>
                  <a:pt x="-921" y="167234"/>
                  <a:pt x="2293" y="156255"/>
                </a:cubicBezTo>
                <a:close/>
                <a:moveTo>
                  <a:pt x="185996" y="143401"/>
                </a:moveTo>
                <a:cubicBezTo>
                  <a:pt x="187603" y="142866"/>
                  <a:pt x="190816" y="142866"/>
                  <a:pt x="191352" y="143669"/>
                </a:cubicBezTo>
                <a:cubicBezTo>
                  <a:pt x="195369" y="150631"/>
                  <a:pt x="198850" y="158130"/>
                  <a:pt x="202599" y="165628"/>
                </a:cubicBezTo>
                <a:cubicBezTo>
                  <a:pt x="200457" y="168038"/>
                  <a:pt x="199386" y="169912"/>
                  <a:pt x="198047" y="170448"/>
                </a:cubicBezTo>
                <a:cubicBezTo>
                  <a:pt x="196976" y="170984"/>
                  <a:pt x="194298" y="169912"/>
                  <a:pt x="193762" y="168841"/>
                </a:cubicBezTo>
                <a:cubicBezTo>
                  <a:pt x="190281" y="161879"/>
                  <a:pt x="187335" y="154648"/>
                  <a:pt x="184389" y="147418"/>
                </a:cubicBezTo>
                <a:cubicBezTo>
                  <a:pt x="183854" y="146347"/>
                  <a:pt x="184925" y="143669"/>
                  <a:pt x="185996" y="143401"/>
                </a:cubicBezTo>
                <a:close/>
                <a:moveTo>
                  <a:pt x="304895" y="136974"/>
                </a:moveTo>
                <a:cubicBezTo>
                  <a:pt x="308912" y="137242"/>
                  <a:pt x="310786" y="136974"/>
                  <a:pt x="311322" y="137509"/>
                </a:cubicBezTo>
                <a:cubicBezTo>
                  <a:pt x="317749" y="145811"/>
                  <a:pt x="317749" y="155719"/>
                  <a:pt x="318017" y="165628"/>
                </a:cubicBezTo>
                <a:cubicBezTo>
                  <a:pt x="318017" y="166699"/>
                  <a:pt x="315874" y="168842"/>
                  <a:pt x="314804" y="168842"/>
                </a:cubicBezTo>
                <a:cubicBezTo>
                  <a:pt x="312929" y="168574"/>
                  <a:pt x="310251" y="167502"/>
                  <a:pt x="309983" y="166163"/>
                </a:cubicBezTo>
                <a:cubicBezTo>
                  <a:pt x="307841" y="156791"/>
                  <a:pt x="306502" y="147685"/>
                  <a:pt x="304895" y="136974"/>
                </a:cubicBezTo>
                <a:close/>
                <a:moveTo>
                  <a:pt x="154129" y="119032"/>
                </a:moveTo>
                <a:cubicBezTo>
                  <a:pt x="163234" y="119567"/>
                  <a:pt x="171536" y="122781"/>
                  <a:pt x="179837" y="130280"/>
                </a:cubicBezTo>
                <a:cubicBezTo>
                  <a:pt x="177159" y="132422"/>
                  <a:pt x="175552" y="134564"/>
                  <a:pt x="174749" y="134296"/>
                </a:cubicBezTo>
                <a:cubicBezTo>
                  <a:pt x="166448" y="131886"/>
                  <a:pt x="158414" y="129208"/>
                  <a:pt x="150380" y="126262"/>
                </a:cubicBezTo>
                <a:cubicBezTo>
                  <a:pt x="149577" y="125995"/>
                  <a:pt x="148774" y="122781"/>
                  <a:pt x="149309" y="121978"/>
                </a:cubicBezTo>
                <a:cubicBezTo>
                  <a:pt x="150380" y="120639"/>
                  <a:pt x="152523" y="119032"/>
                  <a:pt x="154129" y="119032"/>
                </a:cubicBezTo>
                <a:close/>
                <a:moveTo>
                  <a:pt x="123837" y="117793"/>
                </a:moveTo>
                <a:cubicBezTo>
                  <a:pt x="127552" y="117626"/>
                  <a:pt x="131502" y="118229"/>
                  <a:pt x="133243" y="119567"/>
                </a:cubicBezTo>
                <a:cubicBezTo>
                  <a:pt x="136188" y="121978"/>
                  <a:pt x="135920" y="124923"/>
                  <a:pt x="132975" y="126530"/>
                </a:cubicBezTo>
                <a:cubicBezTo>
                  <a:pt x="130564" y="128136"/>
                  <a:pt x="127351" y="128136"/>
                  <a:pt x="125209" y="128672"/>
                </a:cubicBezTo>
                <a:cubicBezTo>
                  <a:pt x="123602" y="132957"/>
                  <a:pt x="122263" y="136438"/>
                  <a:pt x="121192" y="139652"/>
                </a:cubicBezTo>
                <a:cubicBezTo>
                  <a:pt x="114765" y="138848"/>
                  <a:pt x="113694" y="135099"/>
                  <a:pt x="113962" y="131350"/>
                </a:cubicBezTo>
                <a:cubicBezTo>
                  <a:pt x="114230" y="127601"/>
                  <a:pt x="114230" y="123852"/>
                  <a:pt x="115836" y="120639"/>
                </a:cubicBezTo>
                <a:cubicBezTo>
                  <a:pt x="116640" y="118898"/>
                  <a:pt x="120121" y="117961"/>
                  <a:pt x="123837" y="117793"/>
                </a:cubicBezTo>
                <a:close/>
                <a:moveTo>
                  <a:pt x="2293" y="108588"/>
                </a:moveTo>
                <a:cubicBezTo>
                  <a:pt x="9524" y="116622"/>
                  <a:pt x="10059" y="132421"/>
                  <a:pt x="3096" y="140991"/>
                </a:cubicBezTo>
                <a:cubicBezTo>
                  <a:pt x="-385" y="130547"/>
                  <a:pt x="-921" y="120371"/>
                  <a:pt x="2293" y="108588"/>
                </a:cubicBezTo>
                <a:close/>
                <a:moveTo>
                  <a:pt x="98698" y="98955"/>
                </a:moveTo>
                <a:lnTo>
                  <a:pt x="98698" y="99216"/>
                </a:lnTo>
                <a:cubicBezTo>
                  <a:pt x="93074" y="102697"/>
                  <a:pt x="95484" y="108321"/>
                  <a:pt x="95484" y="112873"/>
                </a:cubicBezTo>
                <a:cubicBezTo>
                  <a:pt x="95216" y="170716"/>
                  <a:pt x="95484" y="228558"/>
                  <a:pt x="95484" y="286400"/>
                </a:cubicBezTo>
                <a:cubicBezTo>
                  <a:pt x="95484" y="290417"/>
                  <a:pt x="95752" y="294434"/>
                  <a:pt x="96020" y="298986"/>
                </a:cubicBezTo>
                <a:lnTo>
                  <a:pt x="103517" y="300538"/>
                </a:lnTo>
                <a:lnTo>
                  <a:pt x="103517" y="300058"/>
                </a:lnTo>
                <a:cubicBezTo>
                  <a:pt x="115568" y="299790"/>
                  <a:pt x="127618" y="299254"/>
                  <a:pt x="139669" y="299522"/>
                </a:cubicBezTo>
                <a:lnTo>
                  <a:pt x="185646" y="288719"/>
                </a:lnTo>
                <a:lnTo>
                  <a:pt x="185646" y="288007"/>
                </a:lnTo>
                <a:cubicBezTo>
                  <a:pt x="202785" y="274617"/>
                  <a:pt x="212693" y="256675"/>
                  <a:pt x="217781" y="235788"/>
                </a:cubicBezTo>
                <a:cubicBezTo>
                  <a:pt x="222066" y="217311"/>
                  <a:pt x="223137" y="198833"/>
                  <a:pt x="220994" y="180088"/>
                </a:cubicBezTo>
                <a:cubicBezTo>
                  <a:pt x="217513" y="150363"/>
                  <a:pt x="206266" y="124656"/>
                  <a:pt x="180826" y="107250"/>
                </a:cubicBezTo>
                <a:lnTo>
                  <a:pt x="180845" y="107088"/>
                </a:lnTo>
                <a:lnTo>
                  <a:pt x="136990" y="99483"/>
                </a:lnTo>
                <a:close/>
                <a:moveTo>
                  <a:pt x="290971" y="92789"/>
                </a:moveTo>
                <a:cubicBezTo>
                  <a:pt x="293113" y="92254"/>
                  <a:pt x="296594" y="92789"/>
                  <a:pt x="297397" y="93860"/>
                </a:cubicBezTo>
                <a:cubicBezTo>
                  <a:pt x="301146" y="101091"/>
                  <a:pt x="304092" y="108856"/>
                  <a:pt x="307573" y="116890"/>
                </a:cubicBezTo>
                <a:cubicBezTo>
                  <a:pt x="305966" y="118764"/>
                  <a:pt x="304895" y="121174"/>
                  <a:pt x="303021" y="121978"/>
                </a:cubicBezTo>
                <a:cubicBezTo>
                  <a:pt x="301950" y="122513"/>
                  <a:pt x="299272" y="120639"/>
                  <a:pt x="298469" y="119300"/>
                </a:cubicBezTo>
                <a:cubicBezTo>
                  <a:pt x="294987" y="112337"/>
                  <a:pt x="292041" y="105107"/>
                  <a:pt x="289096" y="97877"/>
                </a:cubicBezTo>
                <a:cubicBezTo>
                  <a:pt x="288560" y="96538"/>
                  <a:pt x="289899" y="93057"/>
                  <a:pt x="290971" y="92789"/>
                </a:cubicBezTo>
                <a:close/>
                <a:moveTo>
                  <a:pt x="3097" y="60118"/>
                </a:moveTo>
                <a:cubicBezTo>
                  <a:pt x="11398" y="70562"/>
                  <a:pt x="7113" y="80202"/>
                  <a:pt x="7649" y="89039"/>
                </a:cubicBezTo>
                <a:cubicBezTo>
                  <a:pt x="7649" y="90110"/>
                  <a:pt x="4704" y="91717"/>
                  <a:pt x="1222" y="95198"/>
                </a:cubicBezTo>
                <a:cubicBezTo>
                  <a:pt x="418" y="81808"/>
                  <a:pt x="-1188" y="72169"/>
                  <a:pt x="3097" y="60118"/>
                </a:cubicBezTo>
                <a:close/>
                <a:moveTo>
                  <a:pt x="271153" y="54227"/>
                </a:moveTo>
                <a:cubicBezTo>
                  <a:pt x="275974" y="59850"/>
                  <a:pt x="280526" y="65742"/>
                  <a:pt x="284811" y="71900"/>
                </a:cubicBezTo>
                <a:cubicBezTo>
                  <a:pt x="285615" y="73239"/>
                  <a:pt x="284275" y="76185"/>
                  <a:pt x="284008" y="78327"/>
                </a:cubicBezTo>
                <a:cubicBezTo>
                  <a:pt x="281865" y="78060"/>
                  <a:pt x="278652" y="78327"/>
                  <a:pt x="277581" y="76988"/>
                </a:cubicBezTo>
                <a:cubicBezTo>
                  <a:pt x="271689" y="70561"/>
                  <a:pt x="266601" y="63599"/>
                  <a:pt x="261245" y="56369"/>
                </a:cubicBezTo>
                <a:cubicBezTo>
                  <a:pt x="264726" y="51013"/>
                  <a:pt x="267940" y="50746"/>
                  <a:pt x="271153" y="54227"/>
                </a:cubicBezTo>
                <a:close/>
                <a:moveTo>
                  <a:pt x="143685" y="27984"/>
                </a:moveTo>
                <a:cubicBezTo>
                  <a:pt x="158145" y="28520"/>
                  <a:pt x="172606" y="28252"/>
                  <a:pt x="185995" y="34679"/>
                </a:cubicBezTo>
                <a:lnTo>
                  <a:pt x="185988" y="36197"/>
                </a:lnTo>
                <a:lnTo>
                  <a:pt x="231438" y="59048"/>
                </a:lnTo>
                <a:cubicBezTo>
                  <a:pt x="256343" y="79400"/>
                  <a:pt x="271607" y="106179"/>
                  <a:pt x="280980" y="136706"/>
                </a:cubicBezTo>
                <a:cubicBezTo>
                  <a:pt x="287139" y="156255"/>
                  <a:pt x="290084" y="176607"/>
                  <a:pt x="289816" y="196959"/>
                </a:cubicBezTo>
                <a:cubicBezTo>
                  <a:pt x="289281" y="243018"/>
                  <a:pt x="279640" y="286935"/>
                  <a:pt x="248309" y="323354"/>
                </a:cubicBezTo>
                <a:cubicBezTo>
                  <a:pt x="239204" y="333798"/>
                  <a:pt x="229296" y="342368"/>
                  <a:pt x="216978" y="349062"/>
                </a:cubicBezTo>
                <a:lnTo>
                  <a:pt x="191050" y="361420"/>
                </a:lnTo>
                <a:lnTo>
                  <a:pt x="191352" y="362720"/>
                </a:lnTo>
                <a:cubicBezTo>
                  <a:pt x="180641" y="365130"/>
                  <a:pt x="169929" y="368879"/>
                  <a:pt x="159217" y="369415"/>
                </a:cubicBezTo>
                <a:lnTo>
                  <a:pt x="103517" y="369147"/>
                </a:lnTo>
                <a:lnTo>
                  <a:pt x="103517" y="369147"/>
                </a:lnTo>
                <a:cubicBezTo>
                  <a:pt x="89057" y="369415"/>
                  <a:pt x="74329" y="369950"/>
                  <a:pt x="59868" y="369682"/>
                </a:cubicBezTo>
                <a:cubicBezTo>
                  <a:pt x="45140" y="369147"/>
                  <a:pt x="31750" y="356561"/>
                  <a:pt x="29072" y="341565"/>
                </a:cubicBezTo>
                <a:cubicBezTo>
                  <a:pt x="28269" y="337548"/>
                  <a:pt x="28269" y="333263"/>
                  <a:pt x="28269" y="329247"/>
                </a:cubicBezTo>
                <a:cubicBezTo>
                  <a:pt x="28269" y="243018"/>
                  <a:pt x="28269" y="156523"/>
                  <a:pt x="28269" y="70295"/>
                </a:cubicBezTo>
                <a:cubicBezTo>
                  <a:pt x="28269" y="56370"/>
                  <a:pt x="31483" y="43516"/>
                  <a:pt x="44068" y="35482"/>
                </a:cubicBezTo>
                <a:cubicBezTo>
                  <a:pt x="48889" y="32537"/>
                  <a:pt x="54780" y="30126"/>
                  <a:pt x="60136" y="29859"/>
                </a:cubicBezTo>
                <a:lnTo>
                  <a:pt x="98161" y="30123"/>
                </a:lnTo>
                <a:lnTo>
                  <a:pt x="98161" y="29859"/>
                </a:lnTo>
                <a:cubicBezTo>
                  <a:pt x="113425" y="29055"/>
                  <a:pt x="128421" y="27448"/>
                  <a:pt x="143685" y="27984"/>
                </a:cubicBezTo>
                <a:close/>
                <a:moveTo>
                  <a:pt x="228575" y="22093"/>
                </a:moveTo>
                <a:cubicBezTo>
                  <a:pt x="235538" y="25574"/>
                  <a:pt x="242500" y="29323"/>
                  <a:pt x="248927" y="33339"/>
                </a:cubicBezTo>
                <a:cubicBezTo>
                  <a:pt x="252944" y="36285"/>
                  <a:pt x="255622" y="40034"/>
                  <a:pt x="249195" y="45122"/>
                </a:cubicBezTo>
                <a:cubicBezTo>
                  <a:pt x="240626" y="39231"/>
                  <a:pt x="232056" y="33072"/>
                  <a:pt x="222416" y="26377"/>
                </a:cubicBezTo>
                <a:cubicBezTo>
                  <a:pt x="225629" y="24235"/>
                  <a:pt x="227772" y="21825"/>
                  <a:pt x="228575" y="22093"/>
                </a:cubicBezTo>
                <a:close/>
                <a:moveTo>
                  <a:pt x="20235" y="18344"/>
                </a:moveTo>
                <a:cubicBezTo>
                  <a:pt x="21038" y="17808"/>
                  <a:pt x="23180" y="19147"/>
                  <a:pt x="25858" y="20219"/>
                </a:cubicBezTo>
                <a:cubicBezTo>
                  <a:pt x="20503" y="28788"/>
                  <a:pt x="15950" y="36286"/>
                  <a:pt x="11130" y="43516"/>
                </a:cubicBezTo>
                <a:cubicBezTo>
                  <a:pt x="10327" y="44587"/>
                  <a:pt x="8184" y="45390"/>
                  <a:pt x="6845" y="44855"/>
                </a:cubicBezTo>
                <a:cubicBezTo>
                  <a:pt x="5774" y="44319"/>
                  <a:pt x="3899" y="42177"/>
                  <a:pt x="4435" y="41374"/>
                </a:cubicBezTo>
                <a:cubicBezTo>
                  <a:pt x="7649" y="32269"/>
                  <a:pt x="12469" y="24235"/>
                  <a:pt x="20235" y="18344"/>
                </a:cubicBezTo>
                <a:close/>
                <a:moveTo>
                  <a:pt x="185194" y="4419"/>
                </a:moveTo>
                <a:cubicBezTo>
                  <a:pt x="192960" y="6561"/>
                  <a:pt x="200994" y="8971"/>
                  <a:pt x="208491" y="11382"/>
                </a:cubicBezTo>
                <a:cubicBezTo>
                  <a:pt x="210098" y="12185"/>
                  <a:pt x="210902" y="14059"/>
                  <a:pt x="212776" y="16469"/>
                </a:cubicBezTo>
                <a:cubicBezTo>
                  <a:pt x="209563" y="17808"/>
                  <a:pt x="207153" y="19950"/>
                  <a:pt x="205278" y="19415"/>
                </a:cubicBezTo>
                <a:cubicBezTo>
                  <a:pt x="198047" y="17808"/>
                  <a:pt x="191085" y="15398"/>
                  <a:pt x="184122" y="12720"/>
                </a:cubicBezTo>
                <a:cubicBezTo>
                  <a:pt x="182516" y="12185"/>
                  <a:pt x="181444" y="9239"/>
                  <a:pt x="180909" y="7097"/>
                </a:cubicBezTo>
                <a:cubicBezTo>
                  <a:pt x="180909" y="6294"/>
                  <a:pt x="184122" y="4151"/>
                  <a:pt x="185194" y="4419"/>
                </a:cubicBezTo>
                <a:close/>
                <a:moveTo>
                  <a:pt x="136723" y="669"/>
                </a:moveTo>
                <a:cubicBezTo>
                  <a:pt x="144489" y="402"/>
                  <a:pt x="152255" y="134"/>
                  <a:pt x="160289" y="669"/>
                </a:cubicBezTo>
                <a:cubicBezTo>
                  <a:pt x="162163" y="937"/>
                  <a:pt x="164038" y="4150"/>
                  <a:pt x="165912" y="6025"/>
                </a:cubicBezTo>
                <a:cubicBezTo>
                  <a:pt x="164038" y="7364"/>
                  <a:pt x="162431" y="9507"/>
                  <a:pt x="160289" y="9775"/>
                </a:cubicBezTo>
                <a:cubicBezTo>
                  <a:pt x="156004" y="10042"/>
                  <a:pt x="151720" y="9507"/>
                  <a:pt x="147703" y="9507"/>
                </a:cubicBezTo>
                <a:cubicBezTo>
                  <a:pt x="143953" y="9507"/>
                  <a:pt x="140204" y="10042"/>
                  <a:pt x="136723" y="9239"/>
                </a:cubicBezTo>
                <a:cubicBezTo>
                  <a:pt x="135117" y="8971"/>
                  <a:pt x="133242" y="6025"/>
                  <a:pt x="132707" y="4150"/>
                </a:cubicBezTo>
                <a:cubicBezTo>
                  <a:pt x="132439" y="3347"/>
                  <a:pt x="135117" y="669"/>
                  <a:pt x="136723" y="669"/>
                </a:cubicBezTo>
                <a:close/>
                <a:moveTo>
                  <a:pt x="90396" y="402"/>
                </a:moveTo>
                <a:cubicBezTo>
                  <a:pt x="97359" y="-134"/>
                  <a:pt x="104589" y="-134"/>
                  <a:pt x="111551" y="402"/>
                </a:cubicBezTo>
                <a:cubicBezTo>
                  <a:pt x="113158" y="402"/>
                  <a:pt x="116104" y="3080"/>
                  <a:pt x="116104" y="4687"/>
                </a:cubicBezTo>
                <a:cubicBezTo>
                  <a:pt x="116104" y="6293"/>
                  <a:pt x="113694" y="9507"/>
                  <a:pt x="112355" y="9507"/>
                </a:cubicBezTo>
                <a:cubicBezTo>
                  <a:pt x="104856" y="10042"/>
                  <a:pt x="97359" y="10042"/>
                  <a:pt x="90128" y="9507"/>
                </a:cubicBezTo>
                <a:cubicBezTo>
                  <a:pt x="88254" y="8971"/>
                  <a:pt x="86379" y="6561"/>
                  <a:pt x="83701" y="4419"/>
                </a:cubicBezTo>
                <a:cubicBezTo>
                  <a:pt x="86647" y="2544"/>
                  <a:pt x="88522" y="402"/>
                  <a:pt x="90396" y="402"/>
                </a:cubicBezTo>
                <a:close/>
                <a:moveTo>
                  <a:pt x="57457" y="134"/>
                </a:moveTo>
                <a:cubicBezTo>
                  <a:pt x="60938" y="-402"/>
                  <a:pt x="64687" y="1473"/>
                  <a:pt x="68436" y="2276"/>
                </a:cubicBezTo>
                <a:cubicBezTo>
                  <a:pt x="68169" y="3615"/>
                  <a:pt x="68169" y="4954"/>
                  <a:pt x="68169" y="6025"/>
                </a:cubicBezTo>
                <a:cubicBezTo>
                  <a:pt x="66294" y="7096"/>
                  <a:pt x="64419" y="8971"/>
                  <a:pt x="62277" y="9239"/>
                </a:cubicBezTo>
                <a:cubicBezTo>
                  <a:pt x="55850" y="10310"/>
                  <a:pt x="49423" y="11113"/>
                  <a:pt x="42996" y="11916"/>
                </a:cubicBezTo>
                <a:cubicBezTo>
                  <a:pt x="41658" y="12184"/>
                  <a:pt x="39515" y="11381"/>
                  <a:pt x="38712" y="10310"/>
                </a:cubicBezTo>
                <a:cubicBezTo>
                  <a:pt x="38176" y="9239"/>
                  <a:pt x="38444" y="6293"/>
                  <a:pt x="38980" y="6025"/>
                </a:cubicBezTo>
                <a:cubicBezTo>
                  <a:pt x="45139" y="3883"/>
                  <a:pt x="51030" y="1205"/>
                  <a:pt x="57457" y="1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5"/>
          <p:cNvSpPr/>
          <p:nvPr/>
        </p:nvSpPr>
        <p:spPr>
          <a:xfrm>
            <a:off x="3979965" y="6286312"/>
            <a:ext cx="279330" cy="416558"/>
          </a:xfrm>
          <a:custGeom>
            <a:avLst/>
            <a:gdLst/>
            <a:ahLst/>
            <a:cxnLst/>
            <a:rect l="l" t="t" r="r" b="b"/>
            <a:pathLst>
              <a:path w="279330" h="416558" extrusionOk="0">
                <a:moveTo>
                  <a:pt x="117503" y="403980"/>
                </a:moveTo>
                <a:cubicBezTo>
                  <a:pt x="124491" y="403980"/>
                  <a:pt x="131198" y="404819"/>
                  <a:pt x="138186" y="405377"/>
                </a:cubicBezTo>
                <a:cubicBezTo>
                  <a:pt x="141819" y="405657"/>
                  <a:pt x="146011" y="406775"/>
                  <a:pt x="144893" y="411247"/>
                </a:cubicBezTo>
                <a:cubicBezTo>
                  <a:pt x="144055" y="413483"/>
                  <a:pt x="140142" y="415439"/>
                  <a:pt x="139024" y="416558"/>
                </a:cubicBezTo>
                <a:cubicBezTo>
                  <a:pt x="130080" y="415439"/>
                  <a:pt x="123093" y="414881"/>
                  <a:pt x="116385" y="413483"/>
                </a:cubicBezTo>
                <a:cubicBezTo>
                  <a:pt x="114149" y="412924"/>
                  <a:pt x="112473" y="409849"/>
                  <a:pt x="110516" y="408173"/>
                </a:cubicBezTo>
                <a:cubicBezTo>
                  <a:pt x="112752" y="406775"/>
                  <a:pt x="114988" y="404260"/>
                  <a:pt x="117503" y="403980"/>
                </a:cubicBezTo>
                <a:close/>
                <a:moveTo>
                  <a:pt x="188773" y="396154"/>
                </a:moveTo>
                <a:cubicBezTo>
                  <a:pt x="189891" y="395875"/>
                  <a:pt x="192407" y="397272"/>
                  <a:pt x="192686" y="398390"/>
                </a:cubicBezTo>
                <a:cubicBezTo>
                  <a:pt x="192966" y="400067"/>
                  <a:pt x="192686" y="403701"/>
                  <a:pt x="191569" y="403980"/>
                </a:cubicBezTo>
                <a:cubicBezTo>
                  <a:pt x="183743" y="407613"/>
                  <a:pt x="175078" y="410688"/>
                  <a:pt x="163899" y="414881"/>
                </a:cubicBezTo>
                <a:cubicBezTo>
                  <a:pt x="163340" y="413204"/>
                  <a:pt x="161663" y="411247"/>
                  <a:pt x="161663" y="409290"/>
                </a:cubicBezTo>
                <a:cubicBezTo>
                  <a:pt x="161663" y="407613"/>
                  <a:pt x="162781" y="404539"/>
                  <a:pt x="164179" y="403980"/>
                </a:cubicBezTo>
                <a:cubicBezTo>
                  <a:pt x="172284" y="400906"/>
                  <a:pt x="180668" y="398390"/>
                  <a:pt x="188773" y="396154"/>
                </a:cubicBezTo>
                <a:close/>
                <a:moveTo>
                  <a:pt x="69152" y="385812"/>
                </a:moveTo>
                <a:cubicBezTo>
                  <a:pt x="76698" y="388887"/>
                  <a:pt x="83964" y="392520"/>
                  <a:pt x="91231" y="396154"/>
                </a:cubicBezTo>
                <a:cubicBezTo>
                  <a:pt x="94026" y="397272"/>
                  <a:pt x="93747" y="397551"/>
                  <a:pt x="91511" y="407054"/>
                </a:cubicBezTo>
                <a:cubicBezTo>
                  <a:pt x="81170" y="401185"/>
                  <a:pt x="71946" y="395874"/>
                  <a:pt x="60487" y="389446"/>
                </a:cubicBezTo>
                <a:cubicBezTo>
                  <a:pt x="65239" y="387210"/>
                  <a:pt x="67754" y="385254"/>
                  <a:pt x="69152" y="385812"/>
                </a:cubicBezTo>
                <a:close/>
                <a:moveTo>
                  <a:pt x="232654" y="365969"/>
                </a:moveTo>
                <a:cubicBezTo>
                  <a:pt x="236287" y="375192"/>
                  <a:pt x="233772" y="379384"/>
                  <a:pt x="220636" y="388608"/>
                </a:cubicBezTo>
                <a:cubicBezTo>
                  <a:pt x="216444" y="391403"/>
                  <a:pt x="211972" y="396993"/>
                  <a:pt x="206382" y="387769"/>
                </a:cubicBezTo>
                <a:cubicBezTo>
                  <a:pt x="214767" y="380782"/>
                  <a:pt x="223151" y="373795"/>
                  <a:pt x="232654" y="365969"/>
                </a:cubicBezTo>
                <a:close/>
                <a:moveTo>
                  <a:pt x="26947" y="352833"/>
                </a:moveTo>
                <a:cubicBezTo>
                  <a:pt x="31978" y="348641"/>
                  <a:pt x="35052" y="350318"/>
                  <a:pt x="36450" y="353672"/>
                </a:cubicBezTo>
                <a:cubicBezTo>
                  <a:pt x="39803" y="361777"/>
                  <a:pt x="51542" y="364851"/>
                  <a:pt x="51262" y="378546"/>
                </a:cubicBezTo>
                <a:cubicBezTo>
                  <a:pt x="39245" y="371000"/>
                  <a:pt x="32257" y="362895"/>
                  <a:pt x="26947" y="352833"/>
                </a:cubicBezTo>
                <a:close/>
                <a:moveTo>
                  <a:pt x="267312" y="330473"/>
                </a:moveTo>
                <a:cubicBezTo>
                  <a:pt x="262560" y="338859"/>
                  <a:pt x="258368" y="346684"/>
                  <a:pt x="253337" y="354230"/>
                </a:cubicBezTo>
                <a:cubicBezTo>
                  <a:pt x="252220" y="355908"/>
                  <a:pt x="247747" y="357305"/>
                  <a:pt x="245791" y="356467"/>
                </a:cubicBezTo>
                <a:cubicBezTo>
                  <a:pt x="241878" y="355069"/>
                  <a:pt x="243555" y="351715"/>
                  <a:pt x="245232" y="348920"/>
                </a:cubicBezTo>
                <a:cubicBezTo>
                  <a:pt x="248866" y="343051"/>
                  <a:pt x="252499" y="336902"/>
                  <a:pt x="255853" y="331033"/>
                </a:cubicBezTo>
                <a:cubicBezTo>
                  <a:pt x="258089" y="326561"/>
                  <a:pt x="261163" y="326001"/>
                  <a:pt x="267312" y="330473"/>
                </a:cubicBezTo>
                <a:close/>
                <a:moveTo>
                  <a:pt x="11855" y="302244"/>
                </a:moveTo>
                <a:cubicBezTo>
                  <a:pt x="12414" y="303921"/>
                  <a:pt x="13252" y="305877"/>
                  <a:pt x="14091" y="308113"/>
                </a:cubicBezTo>
                <a:cubicBezTo>
                  <a:pt x="16886" y="315380"/>
                  <a:pt x="19681" y="322647"/>
                  <a:pt x="22196" y="329914"/>
                </a:cubicBezTo>
                <a:cubicBezTo>
                  <a:pt x="22755" y="331031"/>
                  <a:pt x="21917" y="333268"/>
                  <a:pt x="21078" y="334385"/>
                </a:cubicBezTo>
                <a:cubicBezTo>
                  <a:pt x="20520" y="335224"/>
                  <a:pt x="18004" y="335504"/>
                  <a:pt x="17724" y="334944"/>
                </a:cubicBezTo>
                <a:cubicBezTo>
                  <a:pt x="14650" y="329355"/>
                  <a:pt x="10737" y="324045"/>
                  <a:pt x="8780" y="318175"/>
                </a:cubicBezTo>
                <a:cubicBezTo>
                  <a:pt x="7103" y="313983"/>
                  <a:pt x="2911" y="308673"/>
                  <a:pt x="11855" y="302244"/>
                </a:cubicBezTo>
                <a:close/>
                <a:moveTo>
                  <a:pt x="274018" y="277928"/>
                </a:moveTo>
                <a:cubicBezTo>
                  <a:pt x="278490" y="278208"/>
                  <a:pt x="279329" y="281841"/>
                  <a:pt x="278490" y="285754"/>
                </a:cubicBezTo>
                <a:cubicBezTo>
                  <a:pt x="277093" y="292461"/>
                  <a:pt x="276254" y="299449"/>
                  <a:pt x="274298" y="305877"/>
                </a:cubicBezTo>
                <a:cubicBezTo>
                  <a:pt x="273739" y="308113"/>
                  <a:pt x="270385" y="309511"/>
                  <a:pt x="268429" y="311188"/>
                </a:cubicBezTo>
                <a:cubicBezTo>
                  <a:pt x="267311" y="308672"/>
                  <a:pt x="265075" y="306156"/>
                  <a:pt x="265075" y="303921"/>
                </a:cubicBezTo>
                <a:cubicBezTo>
                  <a:pt x="265634" y="296933"/>
                  <a:pt x="266752" y="290226"/>
                  <a:pt x="268708" y="283518"/>
                </a:cubicBezTo>
                <a:cubicBezTo>
                  <a:pt x="269268" y="281282"/>
                  <a:pt x="272341" y="277928"/>
                  <a:pt x="274018" y="277928"/>
                </a:cubicBezTo>
                <a:close/>
                <a:moveTo>
                  <a:pt x="123373" y="266190"/>
                </a:moveTo>
                <a:cubicBezTo>
                  <a:pt x="125609" y="266470"/>
                  <a:pt x="128963" y="267867"/>
                  <a:pt x="129242" y="269265"/>
                </a:cubicBezTo>
                <a:cubicBezTo>
                  <a:pt x="130640" y="276532"/>
                  <a:pt x="134553" y="280724"/>
                  <a:pt x="141261" y="283240"/>
                </a:cubicBezTo>
                <a:cubicBezTo>
                  <a:pt x="142938" y="283798"/>
                  <a:pt x="143217" y="287711"/>
                  <a:pt x="144614" y="290506"/>
                </a:cubicBezTo>
                <a:cubicBezTo>
                  <a:pt x="129522" y="292183"/>
                  <a:pt x="119460" y="283519"/>
                  <a:pt x="120578" y="271221"/>
                </a:cubicBezTo>
                <a:cubicBezTo>
                  <a:pt x="120858" y="269265"/>
                  <a:pt x="122534" y="266190"/>
                  <a:pt x="123373" y="266190"/>
                </a:cubicBezTo>
                <a:close/>
                <a:moveTo>
                  <a:pt x="6544" y="252774"/>
                </a:moveTo>
                <a:cubicBezTo>
                  <a:pt x="8221" y="255848"/>
                  <a:pt x="10457" y="258364"/>
                  <a:pt x="10177" y="260041"/>
                </a:cubicBezTo>
                <a:cubicBezTo>
                  <a:pt x="8500" y="268705"/>
                  <a:pt x="14370" y="279046"/>
                  <a:pt x="5426" y="286593"/>
                </a:cubicBezTo>
                <a:cubicBezTo>
                  <a:pt x="-2120" y="275972"/>
                  <a:pt x="-1840" y="265631"/>
                  <a:pt x="6544" y="252774"/>
                </a:cubicBezTo>
                <a:close/>
                <a:moveTo>
                  <a:pt x="154676" y="239359"/>
                </a:moveTo>
                <a:cubicBezTo>
                  <a:pt x="156074" y="241316"/>
                  <a:pt x="158589" y="243272"/>
                  <a:pt x="158589" y="245228"/>
                </a:cubicBezTo>
                <a:cubicBezTo>
                  <a:pt x="159148" y="254172"/>
                  <a:pt x="158869" y="263116"/>
                  <a:pt x="158869" y="271501"/>
                </a:cubicBezTo>
                <a:cubicBezTo>
                  <a:pt x="152441" y="274296"/>
                  <a:pt x="149366" y="272060"/>
                  <a:pt x="149087" y="267308"/>
                </a:cubicBezTo>
                <a:cubicBezTo>
                  <a:pt x="148528" y="260042"/>
                  <a:pt x="148528" y="252495"/>
                  <a:pt x="149366" y="245228"/>
                </a:cubicBezTo>
                <a:cubicBezTo>
                  <a:pt x="149646" y="243272"/>
                  <a:pt x="152999" y="241316"/>
                  <a:pt x="154676" y="239359"/>
                </a:cubicBezTo>
                <a:close/>
                <a:moveTo>
                  <a:pt x="274298" y="227060"/>
                </a:moveTo>
                <a:cubicBezTo>
                  <a:pt x="274857" y="226781"/>
                  <a:pt x="278490" y="229296"/>
                  <a:pt x="278490" y="230694"/>
                </a:cubicBezTo>
                <a:cubicBezTo>
                  <a:pt x="278490" y="240197"/>
                  <a:pt x="278211" y="249699"/>
                  <a:pt x="277652" y="258923"/>
                </a:cubicBezTo>
                <a:cubicBezTo>
                  <a:pt x="277652" y="260041"/>
                  <a:pt x="275975" y="260880"/>
                  <a:pt x="273460" y="262557"/>
                </a:cubicBezTo>
                <a:cubicBezTo>
                  <a:pt x="271783" y="260041"/>
                  <a:pt x="269547" y="258364"/>
                  <a:pt x="269547" y="256687"/>
                </a:cubicBezTo>
                <a:cubicBezTo>
                  <a:pt x="269268" y="248582"/>
                  <a:pt x="268988" y="240197"/>
                  <a:pt x="269547" y="232092"/>
                </a:cubicBezTo>
                <a:cubicBezTo>
                  <a:pt x="269547" y="230135"/>
                  <a:pt x="272341" y="228179"/>
                  <a:pt x="274298" y="227060"/>
                </a:cubicBezTo>
                <a:close/>
                <a:moveTo>
                  <a:pt x="104087" y="219515"/>
                </a:moveTo>
                <a:cubicBezTo>
                  <a:pt x="107161" y="221751"/>
                  <a:pt x="111074" y="223708"/>
                  <a:pt x="113590" y="226502"/>
                </a:cubicBezTo>
                <a:cubicBezTo>
                  <a:pt x="116944" y="230416"/>
                  <a:pt x="119739" y="234887"/>
                  <a:pt x="122254" y="239359"/>
                </a:cubicBezTo>
                <a:cubicBezTo>
                  <a:pt x="123931" y="242434"/>
                  <a:pt x="127285" y="246347"/>
                  <a:pt x="121975" y="249141"/>
                </a:cubicBezTo>
                <a:cubicBezTo>
                  <a:pt x="116944" y="251657"/>
                  <a:pt x="115546" y="246906"/>
                  <a:pt x="113590" y="243831"/>
                </a:cubicBezTo>
                <a:cubicBezTo>
                  <a:pt x="110515" y="239080"/>
                  <a:pt x="106882" y="234887"/>
                  <a:pt x="104087" y="230136"/>
                </a:cubicBezTo>
                <a:cubicBezTo>
                  <a:pt x="102689" y="227620"/>
                  <a:pt x="102410" y="224546"/>
                  <a:pt x="101292" y="221471"/>
                </a:cubicBezTo>
                <a:cubicBezTo>
                  <a:pt x="102131" y="220633"/>
                  <a:pt x="103248" y="220074"/>
                  <a:pt x="104087" y="219515"/>
                </a:cubicBezTo>
                <a:close/>
                <a:moveTo>
                  <a:pt x="39525" y="216440"/>
                </a:moveTo>
                <a:cubicBezTo>
                  <a:pt x="31699" y="224265"/>
                  <a:pt x="24153" y="231252"/>
                  <a:pt x="16607" y="238520"/>
                </a:cubicBezTo>
                <a:cubicBezTo>
                  <a:pt x="9340" y="232091"/>
                  <a:pt x="15768" y="228737"/>
                  <a:pt x="18284" y="225383"/>
                </a:cubicBezTo>
                <a:cubicBezTo>
                  <a:pt x="26110" y="215601"/>
                  <a:pt x="31699" y="213085"/>
                  <a:pt x="39525" y="216440"/>
                </a:cubicBezTo>
                <a:close/>
                <a:moveTo>
                  <a:pt x="70723" y="204491"/>
                </a:moveTo>
                <a:cubicBezTo>
                  <a:pt x="76768" y="205120"/>
                  <a:pt x="82567" y="208334"/>
                  <a:pt x="86201" y="213924"/>
                </a:cubicBezTo>
                <a:cubicBezTo>
                  <a:pt x="75579" y="213085"/>
                  <a:pt x="64680" y="215881"/>
                  <a:pt x="53779" y="210570"/>
                </a:cubicBezTo>
                <a:cubicBezTo>
                  <a:pt x="58391" y="205819"/>
                  <a:pt x="64679" y="203863"/>
                  <a:pt x="70723" y="204491"/>
                </a:cubicBezTo>
                <a:close/>
                <a:moveTo>
                  <a:pt x="154117" y="188491"/>
                </a:moveTo>
                <a:cubicBezTo>
                  <a:pt x="155794" y="190168"/>
                  <a:pt x="158309" y="191565"/>
                  <a:pt x="158588" y="193522"/>
                </a:cubicBezTo>
                <a:cubicBezTo>
                  <a:pt x="159427" y="197435"/>
                  <a:pt x="158868" y="201348"/>
                  <a:pt x="158868" y="205261"/>
                </a:cubicBezTo>
                <a:cubicBezTo>
                  <a:pt x="158868" y="209174"/>
                  <a:pt x="159427" y="213087"/>
                  <a:pt x="158588" y="216720"/>
                </a:cubicBezTo>
                <a:cubicBezTo>
                  <a:pt x="158309" y="218677"/>
                  <a:pt x="156073" y="220633"/>
                  <a:pt x="154676" y="222589"/>
                </a:cubicBezTo>
                <a:cubicBezTo>
                  <a:pt x="152719" y="220633"/>
                  <a:pt x="149365" y="218956"/>
                  <a:pt x="149365" y="216720"/>
                </a:cubicBezTo>
                <a:cubicBezTo>
                  <a:pt x="148806" y="209174"/>
                  <a:pt x="148806" y="201348"/>
                  <a:pt x="149365" y="193522"/>
                </a:cubicBezTo>
                <a:cubicBezTo>
                  <a:pt x="149365" y="191845"/>
                  <a:pt x="152439" y="190168"/>
                  <a:pt x="154117" y="188491"/>
                </a:cubicBezTo>
                <a:close/>
                <a:moveTo>
                  <a:pt x="274298" y="176752"/>
                </a:moveTo>
                <a:cubicBezTo>
                  <a:pt x="275696" y="176752"/>
                  <a:pt x="278212" y="178988"/>
                  <a:pt x="278491" y="180386"/>
                </a:cubicBezTo>
                <a:cubicBezTo>
                  <a:pt x="279050" y="184857"/>
                  <a:pt x="278770" y="189608"/>
                  <a:pt x="278770" y="194360"/>
                </a:cubicBezTo>
                <a:cubicBezTo>
                  <a:pt x="278770" y="198273"/>
                  <a:pt x="279050" y="202186"/>
                  <a:pt x="278491" y="205819"/>
                </a:cubicBezTo>
                <a:cubicBezTo>
                  <a:pt x="278212" y="207496"/>
                  <a:pt x="275416" y="210291"/>
                  <a:pt x="274578" y="210012"/>
                </a:cubicBezTo>
                <a:cubicBezTo>
                  <a:pt x="272621" y="209453"/>
                  <a:pt x="269547" y="207217"/>
                  <a:pt x="269547" y="205819"/>
                </a:cubicBezTo>
                <a:cubicBezTo>
                  <a:pt x="268988" y="197155"/>
                  <a:pt x="269267" y="188770"/>
                  <a:pt x="269827" y="180106"/>
                </a:cubicBezTo>
                <a:cubicBezTo>
                  <a:pt x="269827" y="178709"/>
                  <a:pt x="272621" y="176473"/>
                  <a:pt x="274298" y="176752"/>
                </a:cubicBezTo>
                <a:close/>
                <a:moveTo>
                  <a:pt x="154956" y="137343"/>
                </a:moveTo>
                <a:cubicBezTo>
                  <a:pt x="156354" y="137622"/>
                  <a:pt x="158310" y="140138"/>
                  <a:pt x="158589" y="141815"/>
                </a:cubicBezTo>
                <a:cubicBezTo>
                  <a:pt x="159148" y="146846"/>
                  <a:pt x="158869" y="151877"/>
                  <a:pt x="158589" y="156349"/>
                </a:cubicBezTo>
                <a:cubicBezTo>
                  <a:pt x="158589" y="160262"/>
                  <a:pt x="158869" y="164175"/>
                  <a:pt x="158310" y="167808"/>
                </a:cubicBezTo>
                <a:cubicBezTo>
                  <a:pt x="158031" y="168926"/>
                  <a:pt x="156074" y="171162"/>
                  <a:pt x="154956" y="170883"/>
                </a:cubicBezTo>
                <a:cubicBezTo>
                  <a:pt x="153279" y="170883"/>
                  <a:pt x="149925" y="169485"/>
                  <a:pt x="149925" y="168367"/>
                </a:cubicBezTo>
                <a:cubicBezTo>
                  <a:pt x="149646" y="159144"/>
                  <a:pt x="149366" y="149641"/>
                  <a:pt x="149925" y="140138"/>
                </a:cubicBezTo>
                <a:cubicBezTo>
                  <a:pt x="149925" y="139020"/>
                  <a:pt x="153279" y="137064"/>
                  <a:pt x="154956" y="137343"/>
                </a:cubicBezTo>
                <a:close/>
                <a:moveTo>
                  <a:pt x="273739" y="123648"/>
                </a:moveTo>
                <a:cubicBezTo>
                  <a:pt x="275696" y="126164"/>
                  <a:pt x="278770" y="128400"/>
                  <a:pt x="278770" y="130356"/>
                </a:cubicBezTo>
                <a:cubicBezTo>
                  <a:pt x="278211" y="140138"/>
                  <a:pt x="281845" y="150759"/>
                  <a:pt x="274857" y="161659"/>
                </a:cubicBezTo>
                <a:cubicBezTo>
                  <a:pt x="267590" y="151318"/>
                  <a:pt x="267311" y="133990"/>
                  <a:pt x="273739" y="123648"/>
                </a:cubicBezTo>
                <a:close/>
                <a:moveTo>
                  <a:pt x="154117" y="87314"/>
                </a:moveTo>
                <a:cubicBezTo>
                  <a:pt x="156073" y="88152"/>
                  <a:pt x="158309" y="90109"/>
                  <a:pt x="158589" y="92065"/>
                </a:cubicBezTo>
                <a:cubicBezTo>
                  <a:pt x="159427" y="96258"/>
                  <a:pt x="158868" y="100450"/>
                  <a:pt x="158868" y="104922"/>
                </a:cubicBezTo>
                <a:cubicBezTo>
                  <a:pt x="158868" y="108835"/>
                  <a:pt x="159148" y="112748"/>
                  <a:pt x="158589" y="116381"/>
                </a:cubicBezTo>
                <a:cubicBezTo>
                  <a:pt x="158309" y="118059"/>
                  <a:pt x="156073" y="120294"/>
                  <a:pt x="154676" y="120574"/>
                </a:cubicBezTo>
                <a:cubicBezTo>
                  <a:pt x="153278" y="120853"/>
                  <a:pt x="149924" y="118617"/>
                  <a:pt x="149924" y="117500"/>
                </a:cubicBezTo>
                <a:cubicBezTo>
                  <a:pt x="149365" y="108555"/>
                  <a:pt x="149365" y="99612"/>
                  <a:pt x="149645" y="90668"/>
                </a:cubicBezTo>
                <a:cubicBezTo>
                  <a:pt x="149645" y="89271"/>
                  <a:pt x="152999" y="87035"/>
                  <a:pt x="154117" y="87314"/>
                </a:cubicBezTo>
                <a:close/>
                <a:moveTo>
                  <a:pt x="274578" y="74737"/>
                </a:moveTo>
                <a:cubicBezTo>
                  <a:pt x="275976" y="75016"/>
                  <a:pt x="278211" y="77252"/>
                  <a:pt x="278491" y="78929"/>
                </a:cubicBezTo>
                <a:cubicBezTo>
                  <a:pt x="279050" y="83122"/>
                  <a:pt x="278771" y="87594"/>
                  <a:pt x="278771" y="91786"/>
                </a:cubicBezTo>
                <a:cubicBezTo>
                  <a:pt x="279050" y="91506"/>
                  <a:pt x="279050" y="91506"/>
                  <a:pt x="279330" y="91506"/>
                </a:cubicBezTo>
                <a:cubicBezTo>
                  <a:pt x="279050" y="95699"/>
                  <a:pt x="279330" y="100171"/>
                  <a:pt x="278491" y="104363"/>
                </a:cubicBezTo>
                <a:cubicBezTo>
                  <a:pt x="278211" y="106040"/>
                  <a:pt x="275696" y="107997"/>
                  <a:pt x="274298" y="107997"/>
                </a:cubicBezTo>
                <a:cubicBezTo>
                  <a:pt x="272901" y="107997"/>
                  <a:pt x="269827" y="105761"/>
                  <a:pt x="269827" y="104642"/>
                </a:cubicBezTo>
                <a:cubicBezTo>
                  <a:pt x="269547" y="95699"/>
                  <a:pt x="269547" y="86755"/>
                  <a:pt x="269827" y="77811"/>
                </a:cubicBezTo>
                <a:cubicBezTo>
                  <a:pt x="269827" y="76694"/>
                  <a:pt x="272901" y="74458"/>
                  <a:pt x="274578" y="74737"/>
                </a:cubicBezTo>
                <a:close/>
                <a:moveTo>
                  <a:pt x="159707" y="34490"/>
                </a:moveTo>
                <a:cubicBezTo>
                  <a:pt x="161663" y="37844"/>
                  <a:pt x="164178" y="40359"/>
                  <a:pt x="163899" y="42595"/>
                </a:cubicBezTo>
                <a:cubicBezTo>
                  <a:pt x="162781" y="50142"/>
                  <a:pt x="161104" y="57967"/>
                  <a:pt x="158868" y="65235"/>
                </a:cubicBezTo>
                <a:cubicBezTo>
                  <a:pt x="158309" y="67191"/>
                  <a:pt x="155794" y="68868"/>
                  <a:pt x="153838" y="69427"/>
                </a:cubicBezTo>
                <a:cubicBezTo>
                  <a:pt x="152719" y="69707"/>
                  <a:pt x="149645" y="66912"/>
                  <a:pt x="149645" y="65514"/>
                </a:cubicBezTo>
                <a:cubicBezTo>
                  <a:pt x="149925" y="54893"/>
                  <a:pt x="150204" y="43993"/>
                  <a:pt x="159707" y="34490"/>
                </a:cubicBezTo>
                <a:close/>
                <a:moveTo>
                  <a:pt x="219519" y="29739"/>
                </a:moveTo>
                <a:cubicBezTo>
                  <a:pt x="231817" y="31136"/>
                  <a:pt x="244673" y="42595"/>
                  <a:pt x="247748" y="55452"/>
                </a:cubicBezTo>
                <a:cubicBezTo>
                  <a:pt x="249146" y="61880"/>
                  <a:pt x="249983" y="68309"/>
                  <a:pt x="249983" y="74737"/>
                </a:cubicBezTo>
                <a:cubicBezTo>
                  <a:pt x="250263" y="138182"/>
                  <a:pt x="250543" y="201906"/>
                  <a:pt x="249983" y="265351"/>
                </a:cubicBezTo>
                <a:cubicBezTo>
                  <a:pt x="249425" y="311468"/>
                  <a:pt x="231537" y="348920"/>
                  <a:pt x="190451" y="372677"/>
                </a:cubicBezTo>
                <a:lnTo>
                  <a:pt x="143495" y="385181"/>
                </a:lnTo>
                <a:lnTo>
                  <a:pt x="143495" y="385254"/>
                </a:lnTo>
                <a:lnTo>
                  <a:pt x="143286" y="385236"/>
                </a:lnTo>
                <a:lnTo>
                  <a:pt x="143217" y="385255"/>
                </a:lnTo>
                <a:lnTo>
                  <a:pt x="143217" y="385230"/>
                </a:lnTo>
                <a:lnTo>
                  <a:pt x="111354" y="382459"/>
                </a:lnTo>
                <a:cubicBezTo>
                  <a:pt x="101222" y="379525"/>
                  <a:pt x="91650" y="374634"/>
                  <a:pt x="82566" y="367926"/>
                </a:cubicBezTo>
                <a:cubicBezTo>
                  <a:pt x="49027" y="343889"/>
                  <a:pt x="30581" y="311747"/>
                  <a:pt x="30860" y="269823"/>
                </a:cubicBezTo>
                <a:cubicBezTo>
                  <a:pt x="30860" y="258644"/>
                  <a:pt x="35332" y="249421"/>
                  <a:pt x="43437" y="242433"/>
                </a:cubicBezTo>
                <a:cubicBezTo>
                  <a:pt x="52940" y="234327"/>
                  <a:pt x="63840" y="231253"/>
                  <a:pt x="76138" y="236563"/>
                </a:cubicBezTo>
                <a:cubicBezTo>
                  <a:pt x="89274" y="242153"/>
                  <a:pt x="98777" y="250818"/>
                  <a:pt x="99615" y="266469"/>
                </a:cubicBezTo>
                <a:cubicBezTo>
                  <a:pt x="99615" y="267308"/>
                  <a:pt x="99615" y="268146"/>
                  <a:pt x="99615" y="268985"/>
                </a:cubicBezTo>
                <a:cubicBezTo>
                  <a:pt x="101572" y="292742"/>
                  <a:pt x="114708" y="311468"/>
                  <a:pt x="143495" y="312306"/>
                </a:cubicBezTo>
                <a:lnTo>
                  <a:pt x="143495" y="312762"/>
                </a:lnTo>
                <a:lnTo>
                  <a:pt x="143497" y="312307"/>
                </a:lnTo>
                <a:cubicBezTo>
                  <a:pt x="169210" y="306437"/>
                  <a:pt x="179552" y="289108"/>
                  <a:pt x="179552" y="262277"/>
                </a:cubicBezTo>
                <a:cubicBezTo>
                  <a:pt x="179552" y="197435"/>
                  <a:pt x="179552" y="132592"/>
                  <a:pt x="179831" y="67750"/>
                </a:cubicBezTo>
                <a:cubicBezTo>
                  <a:pt x="179831" y="61042"/>
                  <a:pt x="181228" y="53775"/>
                  <a:pt x="184023" y="47905"/>
                </a:cubicBezTo>
                <a:cubicBezTo>
                  <a:pt x="190451" y="33931"/>
                  <a:pt x="203309" y="27782"/>
                  <a:pt x="219519" y="29739"/>
                </a:cubicBezTo>
                <a:close/>
                <a:moveTo>
                  <a:pt x="260603" y="26385"/>
                </a:moveTo>
                <a:cubicBezTo>
                  <a:pt x="261721" y="25547"/>
                  <a:pt x="263956" y="25547"/>
                  <a:pt x="265354" y="26385"/>
                </a:cubicBezTo>
                <a:cubicBezTo>
                  <a:pt x="271503" y="30018"/>
                  <a:pt x="278211" y="49583"/>
                  <a:pt x="275695" y="56570"/>
                </a:cubicBezTo>
                <a:cubicBezTo>
                  <a:pt x="275415" y="56850"/>
                  <a:pt x="274298" y="57409"/>
                  <a:pt x="271503" y="59366"/>
                </a:cubicBezTo>
                <a:cubicBezTo>
                  <a:pt x="267031" y="49304"/>
                  <a:pt x="262559" y="40080"/>
                  <a:pt x="258646" y="30577"/>
                </a:cubicBezTo>
                <a:cubicBezTo>
                  <a:pt x="258087" y="29460"/>
                  <a:pt x="259485" y="27224"/>
                  <a:pt x="260603" y="26385"/>
                </a:cubicBezTo>
                <a:close/>
                <a:moveTo>
                  <a:pt x="199675" y="2907"/>
                </a:moveTo>
                <a:cubicBezTo>
                  <a:pt x="200234" y="4584"/>
                  <a:pt x="200513" y="5981"/>
                  <a:pt x="201072" y="7100"/>
                </a:cubicBezTo>
                <a:cubicBezTo>
                  <a:pt x="199396" y="8776"/>
                  <a:pt x="197998" y="11012"/>
                  <a:pt x="196041" y="12130"/>
                </a:cubicBezTo>
                <a:cubicBezTo>
                  <a:pt x="190731" y="15764"/>
                  <a:pt x="184861" y="18838"/>
                  <a:pt x="179551" y="22192"/>
                </a:cubicBezTo>
                <a:cubicBezTo>
                  <a:pt x="176477" y="24148"/>
                  <a:pt x="173123" y="26384"/>
                  <a:pt x="170607" y="22471"/>
                </a:cubicBezTo>
                <a:cubicBezTo>
                  <a:pt x="168092" y="18838"/>
                  <a:pt x="170607" y="16043"/>
                  <a:pt x="173682" y="13807"/>
                </a:cubicBezTo>
                <a:cubicBezTo>
                  <a:pt x="178713" y="10453"/>
                  <a:pt x="183744" y="6820"/>
                  <a:pt x="189334" y="4304"/>
                </a:cubicBezTo>
                <a:cubicBezTo>
                  <a:pt x="192408" y="2907"/>
                  <a:pt x="196321" y="3466"/>
                  <a:pt x="199675" y="2907"/>
                </a:cubicBezTo>
                <a:close/>
                <a:moveTo>
                  <a:pt x="218960" y="671"/>
                </a:moveTo>
                <a:cubicBezTo>
                  <a:pt x="225667" y="-2403"/>
                  <a:pt x="245512" y="5702"/>
                  <a:pt x="248027" y="12410"/>
                </a:cubicBezTo>
                <a:cubicBezTo>
                  <a:pt x="248586" y="13528"/>
                  <a:pt x="247747" y="14925"/>
                  <a:pt x="247189" y="17721"/>
                </a:cubicBezTo>
                <a:cubicBezTo>
                  <a:pt x="237127" y="14366"/>
                  <a:pt x="228183" y="11851"/>
                  <a:pt x="219239" y="8497"/>
                </a:cubicBezTo>
                <a:cubicBezTo>
                  <a:pt x="218121" y="7938"/>
                  <a:pt x="216724" y="5982"/>
                  <a:pt x="216444" y="4584"/>
                </a:cubicBezTo>
                <a:cubicBezTo>
                  <a:pt x="216444" y="3187"/>
                  <a:pt x="217562" y="1230"/>
                  <a:pt x="218960" y="67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5"/>
          <p:cNvSpPr/>
          <p:nvPr/>
        </p:nvSpPr>
        <p:spPr>
          <a:xfrm>
            <a:off x="4390976" y="6285307"/>
            <a:ext cx="336623" cy="417562"/>
          </a:xfrm>
          <a:custGeom>
            <a:avLst/>
            <a:gdLst/>
            <a:ahLst/>
            <a:cxnLst/>
            <a:rect l="l" t="t" r="r" b="b"/>
            <a:pathLst>
              <a:path w="336623" h="417562" extrusionOk="0">
                <a:moveTo>
                  <a:pt x="260697" y="405544"/>
                </a:moveTo>
                <a:cubicBezTo>
                  <a:pt x="268802" y="405544"/>
                  <a:pt x="276907" y="406103"/>
                  <a:pt x="285012" y="406662"/>
                </a:cubicBezTo>
                <a:cubicBezTo>
                  <a:pt x="286690" y="406941"/>
                  <a:pt x="288925" y="408898"/>
                  <a:pt x="289205" y="410296"/>
                </a:cubicBezTo>
                <a:cubicBezTo>
                  <a:pt x="289484" y="411693"/>
                  <a:pt x="287527" y="414488"/>
                  <a:pt x="286130" y="415047"/>
                </a:cubicBezTo>
                <a:cubicBezTo>
                  <a:pt x="281658" y="416165"/>
                  <a:pt x="276907" y="416723"/>
                  <a:pt x="273274" y="417562"/>
                </a:cubicBezTo>
                <a:cubicBezTo>
                  <a:pt x="268243" y="416723"/>
                  <a:pt x="263771" y="416165"/>
                  <a:pt x="259858" y="414767"/>
                </a:cubicBezTo>
                <a:cubicBezTo>
                  <a:pt x="258181" y="414208"/>
                  <a:pt x="256504" y="411134"/>
                  <a:pt x="256504" y="409177"/>
                </a:cubicBezTo>
                <a:cubicBezTo>
                  <a:pt x="256504" y="408060"/>
                  <a:pt x="259299" y="405544"/>
                  <a:pt x="260697" y="405544"/>
                </a:cubicBezTo>
                <a:close/>
                <a:moveTo>
                  <a:pt x="92164" y="404706"/>
                </a:moveTo>
                <a:cubicBezTo>
                  <a:pt x="83499" y="415885"/>
                  <a:pt x="70084" y="418400"/>
                  <a:pt x="57506" y="411972"/>
                </a:cubicBezTo>
                <a:cubicBezTo>
                  <a:pt x="59463" y="410295"/>
                  <a:pt x="61419" y="407501"/>
                  <a:pt x="63096" y="407501"/>
                </a:cubicBezTo>
                <a:cubicBezTo>
                  <a:pt x="72599" y="408060"/>
                  <a:pt x="81543" y="402191"/>
                  <a:pt x="92164" y="404706"/>
                </a:cubicBezTo>
                <a:close/>
                <a:moveTo>
                  <a:pt x="18097" y="384303"/>
                </a:moveTo>
                <a:cubicBezTo>
                  <a:pt x="25923" y="391011"/>
                  <a:pt x="33748" y="397719"/>
                  <a:pt x="43810" y="405824"/>
                </a:cubicBezTo>
                <a:cubicBezTo>
                  <a:pt x="39897" y="407221"/>
                  <a:pt x="37382" y="408898"/>
                  <a:pt x="36264" y="408059"/>
                </a:cubicBezTo>
                <a:cubicBezTo>
                  <a:pt x="29277" y="403029"/>
                  <a:pt x="22568" y="397719"/>
                  <a:pt x="16140" y="392129"/>
                </a:cubicBezTo>
                <a:cubicBezTo>
                  <a:pt x="12507" y="389054"/>
                  <a:pt x="13625" y="386260"/>
                  <a:pt x="18097" y="384303"/>
                </a:cubicBezTo>
                <a:close/>
                <a:moveTo>
                  <a:pt x="326098" y="378992"/>
                </a:moveTo>
                <a:cubicBezTo>
                  <a:pt x="327495" y="378713"/>
                  <a:pt x="328614" y="380390"/>
                  <a:pt x="329731" y="381507"/>
                </a:cubicBezTo>
                <a:cubicBezTo>
                  <a:pt x="329172" y="383464"/>
                  <a:pt x="329172" y="384861"/>
                  <a:pt x="328614" y="385700"/>
                </a:cubicBezTo>
                <a:cubicBezTo>
                  <a:pt x="323303" y="391849"/>
                  <a:pt x="317993" y="398277"/>
                  <a:pt x="312124" y="403867"/>
                </a:cubicBezTo>
                <a:cubicBezTo>
                  <a:pt x="310726" y="404985"/>
                  <a:pt x="306813" y="403587"/>
                  <a:pt x="304018" y="403308"/>
                </a:cubicBezTo>
                <a:cubicBezTo>
                  <a:pt x="304577" y="401072"/>
                  <a:pt x="304298" y="397998"/>
                  <a:pt x="305695" y="396600"/>
                </a:cubicBezTo>
                <a:cubicBezTo>
                  <a:pt x="310447" y="391010"/>
                  <a:pt x="315198" y="385700"/>
                  <a:pt x="320509" y="380669"/>
                </a:cubicBezTo>
                <a:cubicBezTo>
                  <a:pt x="321906" y="379271"/>
                  <a:pt x="324142" y="378713"/>
                  <a:pt x="326098" y="378992"/>
                </a:cubicBezTo>
                <a:close/>
                <a:moveTo>
                  <a:pt x="218214" y="375918"/>
                </a:moveTo>
                <a:cubicBezTo>
                  <a:pt x="220730" y="377036"/>
                  <a:pt x="222127" y="377036"/>
                  <a:pt x="222966" y="377875"/>
                </a:cubicBezTo>
                <a:cubicBezTo>
                  <a:pt x="229394" y="384024"/>
                  <a:pt x="235822" y="390452"/>
                  <a:pt x="241691" y="397159"/>
                </a:cubicBezTo>
                <a:cubicBezTo>
                  <a:pt x="242530" y="397998"/>
                  <a:pt x="242251" y="401072"/>
                  <a:pt x="241412" y="401631"/>
                </a:cubicBezTo>
                <a:cubicBezTo>
                  <a:pt x="240014" y="402749"/>
                  <a:pt x="236661" y="404147"/>
                  <a:pt x="236102" y="403588"/>
                </a:cubicBezTo>
                <a:cubicBezTo>
                  <a:pt x="228835" y="396880"/>
                  <a:pt x="221847" y="390172"/>
                  <a:pt x="215140" y="382905"/>
                </a:cubicBezTo>
                <a:cubicBezTo>
                  <a:pt x="214860" y="382067"/>
                  <a:pt x="217376" y="378434"/>
                  <a:pt x="218214" y="375918"/>
                </a:cubicBezTo>
                <a:close/>
                <a:moveTo>
                  <a:pt x="118993" y="366135"/>
                </a:moveTo>
                <a:cubicBezTo>
                  <a:pt x="124583" y="365856"/>
                  <a:pt x="127378" y="368651"/>
                  <a:pt x="125701" y="372284"/>
                </a:cubicBezTo>
                <a:cubicBezTo>
                  <a:pt x="121789" y="380390"/>
                  <a:pt x="117037" y="387936"/>
                  <a:pt x="112007" y="395203"/>
                </a:cubicBezTo>
                <a:cubicBezTo>
                  <a:pt x="111168" y="396321"/>
                  <a:pt x="107255" y="395482"/>
                  <a:pt x="103342" y="395482"/>
                </a:cubicBezTo>
                <a:cubicBezTo>
                  <a:pt x="109491" y="383743"/>
                  <a:pt x="114242" y="374800"/>
                  <a:pt x="118993" y="366135"/>
                </a:cubicBezTo>
                <a:close/>
                <a:moveTo>
                  <a:pt x="184954" y="339863"/>
                </a:moveTo>
                <a:cubicBezTo>
                  <a:pt x="193898" y="344615"/>
                  <a:pt x="200047" y="351881"/>
                  <a:pt x="205357" y="359427"/>
                </a:cubicBezTo>
                <a:cubicBezTo>
                  <a:pt x="206475" y="361104"/>
                  <a:pt x="205357" y="364458"/>
                  <a:pt x="205078" y="367253"/>
                </a:cubicBezTo>
                <a:cubicBezTo>
                  <a:pt x="202842" y="366694"/>
                  <a:pt x="200047" y="366694"/>
                  <a:pt x="198370" y="365297"/>
                </a:cubicBezTo>
                <a:cubicBezTo>
                  <a:pt x="193060" y="360825"/>
                  <a:pt x="188308" y="355515"/>
                  <a:pt x="183557" y="350484"/>
                </a:cubicBezTo>
                <a:cubicBezTo>
                  <a:pt x="180203" y="347409"/>
                  <a:pt x="179365" y="344056"/>
                  <a:pt x="184954" y="339863"/>
                </a:cubicBezTo>
                <a:close/>
                <a:moveTo>
                  <a:pt x="7476" y="335112"/>
                </a:moveTo>
                <a:cubicBezTo>
                  <a:pt x="8594" y="347410"/>
                  <a:pt x="12786" y="358031"/>
                  <a:pt x="8594" y="372006"/>
                </a:cubicBezTo>
                <a:cubicBezTo>
                  <a:pt x="-1468" y="358031"/>
                  <a:pt x="-1747" y="343497"/>
                  <a:pt x="7476" y="335112"/>
                </a:cubicBezTo>
                <a:close/>
                <a:moveTo>
                  <a:pt x="330850" y="329243"/>
                </a:moveTo>
                <a:cubicBezTo>
                  <a:pt x="332806" y="330640"/>
                  <a:pt x="336160" y="332038"/>
                  <a:pt x="336160" y="333436"/>
                </a:cubicBezTo>
                <a:cubicBezTo>
                  <a:pt x="336720" y="342379"/>
                  <a:pt x="336720" y="351323"/>
                  <a:pt x="336440" y="360267"/>
                </a:cubicBezTo>
                <a:cubicBezTo>
                  <a:pt x="336440" y="361384"/>
                  <a:pt x="333365" y="362503"/>
                  <a:pt x="330011" y="364179"/>
                </a:cubicBezTo>
                <a:cubicBezTo>
                  <a:pt x="328893" y="353000"/>
                  <a:pt x="327775" y="344335"/>
                  <a:pt x="327216" y="335392"/>
                </a:cubicBezTo>
                <a:cubicBezTo>
                  <a:pt x="327216" y="333436"/>
                  <a:pt x="329452" y="331479"/>
                  <a:pt x="330850" y="329243"/>
                </a:cubicBezTo>
                <a:close/>
                <a:moveTo>
                  <a:pt x="124864" y="315827"/>
                </a:moveTo>
                <a:cubicBezTo>
                  <a:pt x="126541" y="315827"/>
                  <a:pt x="129336" y="317784"/>
                  <a:pt x="129615" y="318901"/>
                </a:cubicBezTo>
                <a:cubicBezTo>
                  <a:pt x="130175" y="327845"/>
                  <a:pt x="130175" y="336789"/>
                  <a:pt x="129895" y="345733"/>
                </a:cubicBezTo>
                <a:cubicBezTo>
                  <a:pt x="129895" y="347130"/>
                  <a:pt x="126261" y="349087"/>
                  <a:pt x="124305" y="349366"/>
                </a:cubicBezTo>
                <a:cubicBezTo>
                  <a:pt x="123187" y="349646"/>
                  <a:pt x="120951" y="346851"/>
                  <a:pt x="120671" y="345174"/>
                </a:cubicBezTo>
                <a:cubicBezTo>
                  <a:pt x="119553" y="340981"/>
                  <a:pt x="119833" y="336509"/>
                  <a:pt x="120112" y="332317"/>
                </a:cubicBezTo>
                <a:cubicBezTo>
                  <a:pt x="120112" y="328125"/>
                  <a:pt x="119833" y="323653"/>
                  <a:pt x="120392" y="319460"/>
                </a:cubicBezTo>
                <a:cubicBezTo>
                  <a:pt x="120671" y="318063"/>
                  <a:pt x="123187" y="315827"/>
                  <a:pt x="124864" y="315827"/>
                </a:cubicBezTo>
                <a:close/>
                <a:moveTo>
                  <a:pt x="148621" y="304926"/>
                </a:moveTo>
                <a:cubicBezTo>
                  <a:pt x="154490" y="305206"/>
                  <a:pt x="171818" y="320578"/>
                  <a:pt x="172377" y="326167"/>
                </a:cubicBezTo>
                <a:cubicBezTo>
                  <a:pt x="172657" y="327565"/>
                  <a:pt x="171818" y="329800"/>
                  <a:pt x="170701" y="330639"/>
                </a:cubicBezTo>
                <a:cubicBezTo>
                  <a:pt x="169583" y="331477"/>
                  <a:pt x="167067" y="331477"/>
                  <a:pt x="165949" y="330919"/>
                </a:cubicBezTo>
                <a:cubicBezTo>
                  <a:pt x="157565" y="324211"/>
                  <a:pt x="150577" y="316665"/>
                  <a:pt x="145267" y="307442"/>
                </a:cubicBezTo>
                <a:cubicBezTo>
                  <a:pt x="147223" y="306044"/>
                  <a:pt x="147783" y="304926"/>
                  <a:pt x="148621" y="304926"/>
                </a:cubicBezTo>
                <a:close/>
                <a:moveTo>
                  <a:pt x="306813" y="289554"/>
                </a:moveTo>
                <a:cubicBezTo>
                  <a:pt x="312962" y="295144"/>
                  <a:pt x="318552" y="301293"/>
                  <a:pt x="323583" y="307442"/>
                </a:cubicBezTo>
                <a:cubicBezTo>
                  <a:pt x="324701" y="308839"/>
                  <a:pt x="323862" y="311914"/>
                  <a:pt x="323862" y="314429"/>
                </a:cubicBezTo>
                <a:cubicBezTo>
                  <a:pt x="321347" y="314150"/>
                  <a:pt x="317434" y="315268"/>
                  <a:pt x="316036" y="313870"/>
                </a:cubicBezTo>
                <a:cubicBezTo>
                  <a:pt x="309887" y="307442"/>
                  <a:pt x="304018" y="300455"/>
                  <a:pt x="297869" y="293467"/>
                </a:cubicBezTo>
                <a:cubicBezTo>
                  <a:pt x="300664" y="288437"/>
                  <a:pt x="303739" y="286480"/>
                  <a:pt x="306813" y="289554"/>
                </a:cubicBezTo>
                <a:close/>
                <a:moveTo>
                  <a:pt x="7197" y="283685"/>
                </a:moveTo>
                <a:cubicBezTo>
                  <a:pt x="9713" y="295703"/>
                  <a:pt x="9153" y="306604"/>
                  <a:pt x="7756" y="317224"/>
                </a:cubicBezTo>
                <a:cubicBezTo>
                  <a:pt x="1607" y="318063"/>
                  <a:pt x="768" y="314988"/>
                  <a:pt x="489" y="311075"/>
                </a:cubicBezTo>
                <a:cubicBezTo>
                  <a:pt x="-908" y="296263"/>
                  <a:pt x="489" y="289275"/>
                  <a:pt x="7197" y="283685"/>
                </a:cubicBezTo>
                <a:close/>
                <a:moveTo>
                  <a:pt x="120950" y="277256"/>
                </a:moveTo>
                <a:cubicBezTo>
                  <a:pt x="131292" y="277536"/>
                  <a:pt x="134365" y="284523"/>
                  <a:pt x="139955" y="292628"/>
                </a:cubicBezTo>
                <a:cubicBezTo>
                  <a:pt x="132689" y="294864"/>
                  <a:pt x="127658" y="296541"/>
                  <a:pt x="120950" y="298777"/>
                </a:cubicBezTo>
                <a:cubicBezTo>
                  <a:pt x="120950" y="290951"/>
                  <a:pt x="120950" y="284523"/>
                  <a:pt x="120950" y="277256"/>
                </a:cubicBezTo>
                <a:close/>
                <a:moveTo>
                  <a:pt x="272156" y="253219"/>
                </a:moveTo>
                <a:cubicBezTo>
                  <a:pt x="278585" y="259368"/>
                  <a:pt x="284734" y="266077"/>
                  <a:pt x="290323" y="273064"/>
                </a:cubicBezTo>
                <a:cubicBezTo>
                  <a:pt x="290883" y="273902"/>
                  <a:pt x="288647" y="277536"/>
                  <a:pt x="287808" y="280331"/>
                </a:cubicBezTo>
                <a:cubicBezTo>
                  <a:pt x="285293" y="278934"/>
                  <a:pt x="283895" y="278654"/>
                  <a:pt x="283057" y="277815"/>
                </a:cubicBezTo>
                <a:cubicBezTo>
                  <a:pt x="277188" y="271946"/>
                  <a:pt x="271318" y="266356"/>
                  <a:pt x="266008" y="260207"/>
                </a:cubicBezTo>
                <a:cubicBezTo>
                  <a:pt x="264890" y="259089"/>
                  <a:pt x="264610" y="255176"/>
                  <a:pt x="265449" y="254617"/>
                </a:cubicBezTo>
                <a:cubicBezTo>
                  <a:pt x="267126" y="253499"/>
                  <a:pt x="271039" y="252382"/>
                  <a:pt x="272156" y="253219"/>
                </a:cubicBezTo>
                <a:close/>
                <a:moveTo>
                  <a:pt x="4122" y="233376"/>
                </a:moveTo>
                <a:cubicBezTo>
                  <a:pt x="9712" y="238966"/>
                  <a:pt x="10830" y="254058"/>
                  <a:pt x="5799" y="267195"/>
                </a:cubicBezTo>
                <a:cubicBezTo>
                  <a:pt x="-909" y="258810"/>
                  <a:pt x="-1188" y="242879"/>
                  <a:pt x="4122" y="233376"/>
                </a:cubicBezTo>
                <a:close/>
                <a:moveTo>
                  <a:pt x="234425" y="216048"/>
                </a:moveTo>
                <a:cubicBezTo>
                  <a:pt x="238897" y="216048"/>
                  <a:pt x="256226" y="234215"/>
                  <a:pt x="256226" y="240085"/>
                </a:cubicBezTo>
                <a:cubicBezTo>
                  <a:pt x="254549" y="240644"/>
                  <a:pt x="250636" y="242880"/>
                  <a:pt x="250077" y="242041"/>
                </a:cubicBezTo>
                <a:cubicBezTo>
                  <a:pt x="243090" y="235333"/>
                  <a:pt x="236661" y="228066"/>
                  <a:pt x="230233" y="220520"/>
                </a:cubicBezTo>
                <a:cubicBezTo>
                  <a:pt x="229953" y="220241"/>
                  <a:pt x="232748" y="216328"/>
                  <a:pt x="234425" y="216048"/>
                </a:cubicBezTo>
                <a:close/>
                <a:moveTo>
                  <a:pt x="6917" y="182229"/>
                </a:moveTo>
                <a:cubicBezTo>
                  <a:pt x="8594" y="193409"/>
                  <a:pt x="9992" y="204309"/>
                  <a:pt x="5240" y="215210"/>
                </a:cubicBezTo>
                <a:cubicBezTo>
                  <a:pt x="-1747" y="206266"/>
                  <a:pt x="1048" y="196483"/>
                  <a:pt x="1048" y="186981"/>
                </a:cubicBezTo>
                <a:cubicBezTo>
                  <a:pt x="1048" y="185303"/>
                  <a:pt x="3843" y="183626"/>
                  <a:pt x="6917" y="182229"/>
                </a:cubicBezTo>
                <a:close/>
                <a:moveTo>
                  <a:pt x="220451" y="180552"/>
                </a:moveTo>
                <a:cubicBezTo>
                  <a:pt x="220171" y="183347"/>
                  <a:pt x="219892" y="185862"/>
                  <a:pt x="219333" y="188657"/>
                </a:cubicBezTo>
                <a:cubicBezTo>
                  <a:pt x="219053" y="190055"/>
                  <a:pt x="217656" y="191173"/>
                  <a:pt x="217656" y="191173"/>
                </a:cubicBezTo>
                <a:cubicBezTo>
                  <a:pt x="218774" y="196763"/>
                  <a:pt x="221849" y="203471"/>
                  <a:pt x="220171" y="204868"/>
                </a:cubicBezTo>
                <a:cubicBezTo>
                  <a:pt x="214302" y="209899"/>
                  <a:pt x="211787" y="202353"/>
                  <a:pt x="208153" y="199558"/>
                </a:cubicBezTo>
                <a:cubicBezTo>
                  <a:pt x="206197" y="197880"/>
                  <a:pt x="204799" y="195645"/>
                  <a:pt x="202563" y="192850"/>
                </a:cubicBezTo>
                <a:cubicBezTo>
                  <a:pt x="205638" y="189217"/>
                  <a:pt x="208153" y="185024"/>
                  <a:pt x="211507" y="182229"/>
                </a:cubicBezTo>
                <a:cubicBezTo>
                  <a:pt x="213743" y="180552"/>
                  <a:pt x="217377" y="181111"/>
                  <a:pt x="220451" y="180552"/>
                </a:cubicBezTo>
                <a:close/>
                <a:moveTo>
                  <a:pt x="252417" y="141772"/>
                </a:moveTo>
                <a:cubicBezTo>
                  <a:pt x="253780" y="142122"/>
                  <a:pt x="255666" y="143519"/>
                  <a:pt x="259300" y="146174"/>
                </a:cubicBezTo>
                <a:cubicBezTo>
                  <a:pt x="252592" y="153162"/>
                  <a:pt x="247002" y="159590"/>
                  <a:pt x="241132" y="165739"/>
                </a:cubicBezTo>
                <a:cubicBezTo>
                  <a:pt x="238897" y="168254"/>
                  <a:pt x="235822" y="171049"/>
                  <a:pt x="232469" y="167975"/>
                </a:cubicBezTo>
                <a:cubicBezTo>
                  <a:pt x="229115" y="164900"/>
                  <a:pt x="230792" y="161826"/>
                  <a:pt x="233307" y="159031"/>
                </a:cubicBezTo>
                <a:cubicBezTo>
                  <a:pt x="238338" y="153721"/>
                  <a:pt x="243368" y="148410"/>
                  <a:pt x="248679" y="143659"/>
                </a:cubicBezTo>
                <a:cubicBezTo>
                  <a:pt x="250216" y="142122"/>
                  <a:pt x="251054" y="141423"/>
                  <a:pt x="252417" y="141772"/>
                </a:cubicBezTo>
                <a:close/>
                <a:moveTo>
                  <a:pt x="7476" y="130523"/>
                </a:moveTo>
                <a:cubicBezTo>
                  <a:pt x="9153" y="141703"/>
                  <a:pt x="9992" y="152603"/>
                  <a:pt x="6359" y="166298"/>
                </a:cubicBezTo>
                <a:cubicBezTo>
                  <a:pt x="-3144" y="156796"/>
                  <a:pt x="1886" y="147572"/>
                  <a:pt x="489" y="139467"/>
                </a:cubicBezTo>
                <a:cubicBezTo>
                  <a:pt x="210" y="135554"/>
                  <a:pt x="-70" y="131082"/>
                  <a:pt x="7476" y="130523"/>
                </a:cubicBezTo>
                <a:close/>
                <a:moveTo>
                  <a:pt x="293397" y="103412"/>
                </a:moveTo>
                <a:cubicBezTo>
                  <a:pt x="292559" y="107605"/>
                  <a:pt x="293118" y="110120"/>
                  <a:pt x="292000" y="111518"/>
                </a:cubicBezTo>
                <a:cubicBezTo>
                  <a:pt x="286690" y="117666"/>
                  <a:pt x="281379" y="123815"/>
                  <a:pt x="275230" y="129405"/>
                </a:cubicBezTo>
                <a:cubicBezTo>
                  <a:pt x="273833" y="130803"/>
                  <a:pt x="269920" y="129685"/>
                  <a:pt x="267405" y="129685"/>
                </a:cubicBezTo>
                <a:cubicBezTo>
                  <a:pt x="267684" y="127449"/>
                  <a:pt x="266846" y="124375"/>
                  <a:pt x="267963" y="122697"/>
                </a:cubicBezTo>
                <a:cubicBezTo>
                  <a:pt x="273274" y="116548"/>
                  <a:pt x="278864" y="110400"/>
                  <a:pt x="284733" y="105089"/>
                </a:cubicBezTo>
                <a:cubicBezTo>
                  <a:pt x="286130" y="103971"/>
                  <a:pt x="289205" y="104251"/>
                  <a:pt x="293397" y="103412"/>
                </a:cubicBezTo>
                <a:close/>
                <a:moveTo>
                  <a:pt x="123746" y="86642"/>
                </a:moveTo>
                <a:cubicBezTo>
                  <a:pt x="128218" y="88599"/>
                  <a:pt x="132689" y="90275"/>
                  <a:pt x="138000" y="92511"/>
                </a:cubicBezTo>
                <a:cubicBezTo>
                  <a:pt x="138559" y="102014"/>
                  <a:pt x="130174" y="104250"/>
                  <a:pt x="125703" y="109841"/>
                </a:cubicBezTo>
                <a:cubicBezTo>
                  <a:pt x="118156" y="101735"/>
                  <a:pt x="117877" y="95866"/>
                  <a:pt x="123746" y="86642"/>
                </a:cubicBezTo>
                <a:close/>
                <a:moveTo>
                  <a:pt x="5519" y="77419"/>
                </a:moveTo>
                <a:cubicBezTo>
                  <a:pt x="11109" y="89996"/>
                  <a:pt x="8594" y="100896"/>
                  <a:pt x="7755" y="111517"/>
                </a:cubicBezTo>
                <a:cubicBezTo>
                  <a:pt x="6358" y="111796"/>
                  <a:pt x="5240" y="112076"/>
                  <a:pt x="3842" y="112635"/>
                </a:cubicBezTo>
                <a:cubicBezTo>
                  <a:pt x="2725" y="109840"/>
                  <a:pt x="489" y="107045"/>
                  <a:pt x="768" y="104530"/>
                </a:cubicBezTo>
                <a:cubicBezTo>
                  <a:pt x="1607" y="96145"/>
                  <a:pt x="-2585" y="86922"/>
                  <a:pt x="5519" y="77419"/>
                </a:cubicBezTo>
                <a:close/>
                <a:moveTo>
                  <a:pt x="303180" y="55060"/>
                </a:moveTo>
                <a:cubicBezTo>
                  <a:pt x="305137" y="57017"/>
                  <a:pt x="307373" y="58693"/>
                  <a:pt x="308491" y="60929"/>
                </a:cubicBezTo>
                <a:cubicBezTo>
                  <a:pt x="309329" y="63165"/>
                  <a:pt x="308770" y="65960"/>
                  <a:pt x="309329" y="69035"/>
                </a:cubicBezTo>
                <a:cubicBezTo>
                  <a:pt x="308491" y="74066"/>
                  <a:pt x="307932" y="79656"/>
                  <a:pt x="306255" y="84966"/>
                </a:cubicBezTo>
                <a:cubicBezTo>
                  <a:pt x="305696" y="86922"/>
                  <a:pt x="302342" y="88041"/>
                  <a:pt x="300106" y="89718"/>
                </a:cubicBezTo>
                <a:cubicBezTo>
                  <a:pt x="298988" y="87761"/>
                  <a:pt x="297031" y="85525"/>
                  <a:pt x="297031" y="83569"/>
                </a:cubicBezTo>
                <a:cubicBezTo>
                  <a:pt x="297031" y="76302"/>
                  <a:pt x="297590" y="69035"/>
                  <a:pt x="298708" y="61768"/>
                </a:cubicBezTo>
                <a:cubicBezTo>
                  <a:pt x="298988" y="59532"/>
                  <a:pt x="301503" y="57296"/>
                  <a:pt x="303180" y="55060"/>
                </a:cubicBezTo>
                <a:close/>
                <a:moveTo>
                  <a:pt x="168185" y="51427"/>
                </a:moveTo>
                <a:cubicBezTo>
                  <a:pt x="175452" y="55340"/>
                  <a:pt x="174614" y="58973"/>
                  <a:pt x="171260" y="62607"/>
                </a:cubicBezTo>
                <a:cubicBezTo>
                  <a:pt x="166229" y="67917"/>
                  <a:pt x="161198" y="73507"/>
                  <a:pt x="155888" y="78258"/>
                </a:cubicBezTo>
                <a:cubicBezTo>
                  <a:pt x="154211" y="79656"/>
                  <a:pt x="150857" y="79097"/>
                  <a:pt x="148062" y="79376"/>
                </a:cubicBezTo>
                <a:cubicBezTo>
                  <a:pt x="148062" y="76861"/>
                  <a:pt x="147503" y="73787"/>
                  <a:pt x="148621" y="72389"/>
                </a:cubicBezTo>
                <a:cubicBezTo>
                  <a:pt x="154770" y="65122"/>
                  <a:pt x="161477" y="58414"/>
                  <a:pt x="168185" y="51427"/>
                </a:cubicBezTo>
                <a:close/>
                <a:moveTo>
                  <a:pt x="117318" y="36892"/>
                </a:moveTo>
                <a:cubicBezTo>
                  <a:pt x="119554" y="36892"/>
                  <a:pt x="122908" y="38010"/>
                  <a:pt x="123467" y="39687"/>
                </a:cubicBezTo>
                <a:cubicBezTo>
                  <a:pt x="126262" y="46954"/>
                  <a:pt x="128218" y="54500"/>
                  <a:pt x="130454" y="61767"/>
                </a:cubicBezTo>
                <a:cubicBezTo>
                  <a:pt x="129895" y="61767"/>
                  <a:pt x="129616" y="61767"/>
                  <a:pt x="129057" y="61767"/>
                </a:cubicBezTo>
                <a:cubicBezTo>
                  <a:pt x="129057" y="63444"/>
                  <a:pt x="129616" y="65400"/>
                  <a:pt x="128777" y="66798"/>
                </a:cubicBezTo>
                <a:cubicBezTo>
                  <a:pt x="128218" y="68195"/>
                  <a:pt x="126262" y="69872"/>
                  <a:pt x="125144" y="69872"/>
                </a:cubicBezTo>
                <a:cubicBezTo>
                  <a:pt x="123467" y="69593"/>
                  <a:pt x="120672" y="68475"/>
                  <a:pt x="120392" y="67077"/>
                </a:cubicBezTo>
                <a:cubicBezTo>
                  <a:pt x="118156" y="58693"/>
                  <a:pt x="116200" y="50308"/>
                  <a:pt x="114803" y="41923"/>
                </a:cubicBezTo>
                <a:cubicBezTo>
                  <a:pt x="114523" y="40246"/>
                  <a:pt x="116479" y="36613"/>
                  <a:pt x="117318" y="36892"/>
                </a:cubicBezTo>
                <a:close/>
                <a:moveTo>
                  <a:pt x="242321" y="30324"/>
                </a:moveTo>
                <a:cubicBezTo>
                  <a:pt x="251544" y="29835"/>
                  <a:pt x="260698" y="32840"/>
                  <a:pt x="267126" y="38849"/>
                </a:cubicBezTo>
                <a:cubicBezTo>
                  <a:pt x="282218" y="52544"/>
                  <a:pt x="283337" y="77419"/>
                  <a:pt x="269082" y="93071"/>
                </a:cubicBezTo>
                <a:cubicBezTo>
                  <a:pt x="254269" y="109002"/>
                  <a:pt x="239176" y="124654"/>
                  <a:pt x="224364" y="140585"/>
                </a:cubicBezTo>
                <a:cubicBezTo>
                  <a:pt x="207873" y="157913"/>
                  <a:pt x="191662" y="175242"/>
                  <a:pt x="174893" y="192849"/>
                </a:cubicBezTo>
                <a:cubicBezTo>
                  <a:pt x="182439" y="200955"/>
                  <a:pt x="188868" y="208222"/>
                  <a:pt x="195855" y="215489"/>
                </a:cubicBezTo>
                <a:cubicBezTo>
                  <a:pt x="229953" y="251543"/>
                  <a:pt x="264331" y="287318"/>
                  <a:pt x="298429" y="323093"/>
                </a:cubicBezTo>
                <a:cubicBezTo>
                  <a:pt x="314080" y="339584"/>
                  <a:pt x="312963" y="364179"/>
                  <a:pt x="296193" y="378713"/>
                </a:cubicBezTo>
                <a:cubicBezTo>
                  <a:pt x="283337" y="389892"/>
                  <a:pt x="264331" y="390172"/>
                  <a:pt x="252313" y="378433"/>
                </a:cubicBezTo>
                <a:cubicBezTo>
                  <a:pt x="235264" y="361663"/>
                  <a:pt x="218773" y="344335"/>
                  <a:pt x="202284" y="327006"/>
                </a:cubicBezTo>
                <a:cubicBezTo>
                  <a:pt x="191942" y="316385"/>
                  <a:pt x="182160" y="305206"/>
                  <a:pt x="172098" y="294585"/>
                </a:cubicBezTo>
                <a:cubicBezTo>
                  <a:pt x="153931" y="275300"/>
                  <a:pt x="135485" y="256295"/>
                  <a:pt x="117318" y="237010"/>
                </a:cubicBezTo>
                <a:cubicBezTo>
                  <a:pt x="112845" y="232258"/>
                  <a:pt x="109212" y="226948"/>
                  <a:pt x="105299" y="221638"/>
                </a:cubicBezTo>
                <a:cubicBezTo>
                  <a:pt x="106138" y="220519"/>
                  <a:pt x="107256" y="219681"/>
                  <a:pt x="107256" y="218563"/>
                </a:cubicBezTo>
                <a:cubicBezTo>
                  <a:pt x="107256" y="201514"/>
                  <a:pt x="107256" y="184465"/>
                  <a:pt x="107256" y="167416"/>
                </a:cubicBezTo>
                <a:cubicBezTo>
                  <a:pt x="106696" y="166298"/>
                  <a:pt x="105579" y="165180"/>
                  <a:pt x="104740" y="164062"/>
                </a:cubicBezTo>
                <a:cubicBezTo>
                  <a:pt x="111448" y="155957"/>
                  <a:pt x="117597" y="147572"/>
                  <a:pt x="124584" y="140026"/>
                </a:cubicBezTo>
                <a:cubicBezTo>
                  <a:pt x="145826" y="117666"/>
                  <a:pt x="167347" y="95307"/>
                  <a:pt x="188588" y="73227"/>
                </a:cubicBezTo>
                <a:cubicBezTo>
                  <a:pt x="198091" y="63165"/>
                  <a:pt x="208432" y="53662"/>
                  <a:pt x="217096" y="42762"/>
                </a:cubicBezTo>
                <a:cubicBezTo>
                  <a:pt x="223804" y="34796"/>
                  <a:pt x="233098" y="30814"/>
                  <a:pt x="242321" y="30324"/>
                </a:cubicBezTo>
                <a:close/>
                <a:moveTo>
                  <a:pt x="66170" y="30185"/>
                </a:moveTo>
                <a:cubicBezTo>
                  <a:pt x="81821" y="30744"/>
                  <a:pt x="97473" y="44998"/>
                  <a:pt x="99709" y="61488"/>
                </a:cubicBezTo>
                <a:cubicBezTo>
                  <a:pt x="100548" y="67358"/>
                  <a:pt x="100548" y="73507"/>
                  <a:pt x="100548" y="79656"/>
                </a:cubicBezTo>
                <a:cubicBezTo>
                  <a:pt x="100548" y="104810"/>
                  <a:pt x="100548" y="129964"/>
                  <a:pt x="100548" y="155398"/>
                </a:cubicBezTo>
                <a:cubicBezTo>
                  <a:pt x="99989" y="159031"/>
                  <a:pt x="98032" y="164062"/>
                  <a:pt x="104740" y="164062"/>
                </a:cubicBezTo>
                <a:cubicBezTo>
                  <a:pt x="105578" y="165180"/>
                  <a:pt x="106697" y="166019"/>
                  <a:pt x="106976" y="167136"/>
                </a:cubicBezTo>
                <a:cubicBezTo>
                  <a:pt x="107255" y="184186"/>
                  <a:pt x="107255" y="201235"/>
                  <a:pt x="106976" y="218284"/>
                </a:cubicBezTo>
                <a:cubicBezTo>
                  <a:pt x="106976" y="219402"/>
                  <a:pt x="105578" y="220240"/>
                  <a:pt x="105020" y="221358"/>
                </a:cubicBezTo>
                <a:cubicBezTo>
                  <a:pt x="103342" y="222476"/>
                  <a:pt x="100827" y="223315"/>
                  <a:pt x="100548" y="224433"/>
                </a:cubicBezTo>
                <a:cubicBezTo>
                  <a:pt x="99989" y="227786"/>
                  <a:pt x="100268" y="231420"/>
                  <a:pt x="100268" y="234774"/>
                </a:cubicBezTo>
                <a:cubicBezTo>
                  <a:pt x="100268" y="269151"/>
                  <a:pt x="100548" y="303529"/>
                  <a:pt x="100268" y="337907"/>
                </a:cubicBezTo>
                <a:cubicBezTo>
                  <a:pt x="100268" y="345732"/>
                  <a:pt x="99430" y="353558"/>
                  <a:pt x="97473" y="361105"/>
                </a:cubicBezTo>
                <a:cubicBezTo>
                  <a:pt x="93281" y="376197"/>
                  <a:pt x="77629" y="387097"/>
                  <a:pt x="63375" y="385979"/>
                </a:cubicBezTo>
                <a:cubicBezTo>
                  <a:pt x="48562" y="384861"/>
                  <a:pt x="34587" y="372284"/>
                  <a:pt x="32072" y="357192"/>
                </a:cubicBezTo>
                <a:cubicBezTo>
                  <a:pt x="30674" y="349645"/>
                  <a:pt x="30115" y="341819"/>
                  <a:pt x="30115" y="333994"/>
                </a:cubicBezTo>
                <a:cubicBezTo>
                  <a:pt x="30115" y="250146"/>
                  <a:pt x="30115" y="166298"/>
                  <a:pt x="30115" y="82171"/>
                </a:cubicBezTo>
                <a:cubicBezTo>
                  <a:pt x="30115" y="74904"/>
                  <a:pt x="30954" y="67358"/>
                  <a:pt x="32072" y="60371"/>
                </a:cubicBezTo>
                <a:cubicBezTo>
                  <a:pt x="34867" y="43601"/>
                  <a:pt x="50518" y="29906"/>
                  <a:pt x="66170" y="30185"/>
                </a:cubicBezTo>
                <a:close/>
                <a:moveTo>
                  <a:pt x="13625" y="29067"/>
                </a:moveTo>
                <a:cubicBezTo>
                  <a:pt x="14743" y="29067"/>
                  <a:pt x="15861" y="29067"/>
                  <a:pt x="16979" y="29067"/>
                </a:cubicBezTo>
                <a:cubicBezTo>
                  <a:pt x="17259" y="31583"/>
                  <a:pt x="18097" y="34377"/>
                  <a:pt x="17538" y="36613"/>
                </a:cubicBezTo>
                <a:cubicBezTo>
                  <a:pt x="15582" y="43042"/>
                  <a:pt x="13346" y="49749"/>
                  <a:pt x="10551" y="55898"/>
                </a:cubicBezTo>
                <a:cubicBezTo>
                  <a:pt x="9712" y="57854"/>
                  <a:pt x="7197" y="58693"/>
                  <a:pt x="5241" y="60370"/>
                </a:cubicBezTo>
                <a:cubicBezTo>
                  <a:pt x="4122" y="58414"/>
                  <a:pt x="2166" y="55898"/>
                  <a:pt x="2446" y="54221"/>
                </a:cubicBezTo>
                <a:cubicBezTo>
                  <a:pt x="3843" y="44719"/>
                  <a:pt x="7197" y="36054"/>
                  <a:pt x="13625" y="29067"/>
                </a:cubicBezTo>
                <a:close/>
                <a:moveTo>
                  <a:pt x="207314" y="15651"/>
                </a:moveTo>
                <a:cubicBezTo>
                  <a:pt x="207594" y="17887"/>
                  <a:pt x="209271" y="21241"/>
                  <a:pt x="208432" y="22638"/>
                </a:cubicBezTo>
                <a:cubicBezTo>
                  <a:pt x="202004" y="30185"/>
                  <a:pt x="195016" y="37172"/>
                  <a:pt x="188309" y="44160"/>
                </a:cubicBezTo>
                <a:cubicBezTo>
                  <a:pt x="182160" y="40805"/>
                  <a:pt x="181601" y="37452"/>
                  <a:pt x="184117" y="34377"/>
                </a:cubicBezTo>
                <a:cubicBezTo>
                  <a:pt x="189706" y="28229"/>
                  <a:pt x="195576" y="22359"/>
                  <a:pt x="201445" y="16769"/>
                </a:cubicBezTo>
                <a:cubicBezTo>
                  <a:pt x="202563" y="15651"/>
                  <a:pt x="205358" y="15931"/>
                  <a:pt x="207314" y="15651"/>
                </a:cubicBezTo>
                <a:close/>
                <a:moveTo>
                  <a:pt x="277187" y="11459"/>
                </a:moveTo>
                <a:cubicBezTo>
                  <a:pt x="291162" y="18167"/>
                  <a:pt x="296193" y="24315"/>
                  <a:pt x="299547" y="37172"/>
                </a:cubicBezTo>
                <a:cubicBezTo>
                  <a:pt x="296752" y="40526"/>
                  <a:pt x="293677" y="40246"/>
                  <a:pt x="290882" y="37451"/>
                </a:cubicBezTo>
                <a:cubicBezTo>
                  <a:pt x="285572" y="31861"/>
                  <a:pt x="280262" y="25992"/>
                  <a:pt x="275230" y="20402"/>
                </a:cubicBezTo>
                <a:cubicBezTo>
                  <a:pt x="271597" y="16490"/>
                  <a:pt x="272715" y="13416"/>
                  <a:pt x="277187" y="11459"/>
                </a:cubicBezTo>
                <a:close/>
                <a:moveTo>
                  <a:pt x="76511" y="6987"/>
                </a:moveTo>
                <a:cubicBezTo>
                  <a:pt x="88250" y="3633"/>
                  <a:pt x="96355" y="7266"/>
                  <a:pt x="110609" y="22359"/>
                </a:cubicBezTo>
                <a:cubicBezTo>
                  <a:pt x="106137" y="22638"/>
                  <a:pt x="102784" y="24036"/>
                  <a:pt x="101666" y="22918"/>
                </a:cubicBezTo>
                <a:cubicBezTo>
                  <a:pt x="94678" y="16489"/>
                  <a:pt x="83778" y="15372"/>
                  <a:pt x="76511" y="6987"/>
                </a:cubicBezTo>
                <a:close/>
                <a:moveTo>
                  <a:pt x="46047" y="3912"/>
                </a:moveTo>
                <a:cubicBezTo>
                  <a:pt x="50728" y="2445"/>
                  <a:pt x="55969" y="2235"/>
                  <a:pt x="62537" y="5310"/>
                </a:cubicBezTo>
                <a:cubicBezTo>
                  <a:pt x="51636" y="12856"/>
                  <a:pt x="40457" y="13694"/>
                  <a:pt x="31234" y="19285"/>
                </a:cubicBezTo>
                <a:cubicBezTo>
                  <a:pt x="27041" y="13974"/>
                  <a:pt x="29836" y="11459"/>
                  <a:pt x="32910" y="10061"/>
                </a:cubicBezTo>
                <a:cubicBezTo>
                  <a:pt x="37243" y="8105"/>
                  <a:pt x="41365" y="5379"/>
                  <a:pt x="46047" y="3912"/>
                </a:cubicBezTo>
                <a:close/>
                <a:moveTo>
                  <a:pt x="241412" y="0"/>
                </a:moveTo>
                <a:cubicBezTo>
                  <a:pt x="245325" y="0"/>
                  <a:pt x="246164" y="0"/>
                  <a:pt x="247002" y="0"/>
                </a:cubicBezTo>
                <a:cubicBezTo>
                  <a:pt x="251474" y="559"/>
                  <a:pt x="258182" y="280"/>
                  <a:pt x="257902" y="6149"/>
                </a:cubicBezTo>
                <a:cubicBezTo>
                  <a:pt x="257902" y="13415"/>
                  <a:pt x="250915" y="10341"/>
                  <a:pt x="246722" y="10900"/>
                </a:cubicBezTo>
                <a:cubicBezTo>
                  <a:pt x="241132" y="11459"/>
                  <a:pt x="235543" y="12298"/>
                  <a:pt x="229953" y="12018"/>
                </a:cubicBezTo>
                <a:cubicBezTo>
                  <a:pt x="227717" y="12018"/>
                  <a:pt x="225481" y="9503"/>
                  <a:pt x="222965" y="8105"/>
                </a:cubicBezTo>
                <a:cubicBezTo>
                  <a:pt x="224363" y="6149"/>
                  <a:pt x="225760" y="3354"/>
                  <a:pt x="227717" y="2795"/>
                </a:cubicBezTo>
                <a:cubicBezTo>
                  <a:pt x="233307" y="839"/>
                  <a:pt x="238896" y="280"/>
                  <a:pt x="241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5"/>
          <p:cNvSpPr/>
          <p:nvPr/>
        </p:nvSpPr>
        <p:spPr>
          <a:xfrm>
            <a:off x="5829063" y="6285211"/>
            <a:ext cx="339863" cy="416260"/>
          </a:xfrm>
          <a:custGeom>
            <a:avLst/>
            <a:gdLst/>
            <a:ahLst/>
            <a:cxnLst/>
            <a:rect l="l" t="t" r="r" b="b"/>
            <a:pathLst>
              <a:path w="339863" h="416260" extrusionOk="0">
                <a:moveTo>
                  <a:pt x="49728" y="405638"/>
                </a:moveTo>
                <a:cubicBezTo>
                  <a:pt x="57833" y="405918"/>
                  <a:pt x="65939" y="406477"/>
                  <a:pt x="74044" y="407315"/>
                </a:cubicBezTo>
                <a:cubicBezTo>
                  <a:pt x="75442" y="407595"/>
                  <a:pt x="76839" y="408992"/>
                  <a:pt x="78237" y="409831"/>
                </a:cubicBezTo>
                <a:cubicBezTo>
                  <a:pt x="71529" y="418495"/>
                  <a:pt x="56436" y="418216"/>
                  <a:pt x="45815" y="410110"/>
                </a:cubicBezTo>
                <a:cubicBezTo>
                  <a:pt x="46095" y="409271"/>
                  <a:pt x="46095" y="408433"/>
                  <a:pt x="46654" y="407874"/>
                </a:cubicBezTo>
                <a:cubicBezTo>
                  <a:pt x="47492" y="407035"/>
                  <a:pt x="48610" y="405638"/>
                  <a:pt x="49728" y="405638"/>
                </a:cubicBezTo>
                <a:close/>
                <a:moveTo>
                  <a:pt x="308538" y="396695"/>
                </a:moveTo>
                <a:cubicBezTo>
                  <a:pt x="313290" y="401726"/>
                  <a:pt x="311333" y="405359"/>
                  <a:pt x="307699" y="407316"/>
                </a:cubicBezTo>
                <a:cubicBezTo>
                  <a:pt x="301271" y="410670"/>
                  <a:pt x="294284" y="413464"/>
                  <a:pt x="287297" y="415421"/>
                </a:cubicBezTo>
                <a:cubicBezTo>
                  <a:pt x="285340" y="415980"/>
                  <a:pt x="282545" y="413464"/>
                  <a:pt x="280309" y="412067"/>
                </a:cubicBezTo>
                <a:cubicBezTo>
                  <a:pt x="281707" y="410110"/>
                  <a:pt x="282545" y="407036"/>
                  <a:pt x="284222" y="406198"/>
                </a:cubicBezTo>
                <a:cubicBezTo>
                  <a:pt x="292048" y="402564"/>
                  <a:pt x="300153" y="399769"/>
                  <a:pt x="308538" y="396695"/>
                </a:cubicBezTo>
                <a:close/>
                <a:moveTo>
                  <a:pt x="240062" y="395018"/>
                </a:moveTo>
                <a:cubicBezTo>
                  <a:pt x="247329" y="398372"/>
                  <a:pt x="254595" y="401726"/>
                  <a:pt x="261862" y="405918"/>
                </a:cubicBezTo>
                <a:cubicBezTo>
                  <a:pt x="263260" y="406757"/>
                  <a:pt x="264377" y="409551"/>
                  <a:pt x="264098" y="411228"/>
                </a:cubicBezTo>
                <a:cubicBezTo>
                  <a:pt x="263539" y="412626"/>
                  <a:pt x="261303" y="413744"/>
                  <a:pt x="258508" y="416260"/>
                </a:cubicBezTo>
                <a:cubicBezTo>
                  <a:pt x="250403" y="411508"/>
                  <a:pt x="242298" y="407036"/>
                  <a:pt x="234472" y="402005"/>
                </a:cubicBezTo>
                <a:cubicBezTo>
                  <a:pt x="233634" y="401446"/>
                  <a:pt x="233634" y="397533"/>
                  <a:pt x="234472" y="396415"/>
                </a:cubicBezTo>
                <a:cubicBezTo>
                  <a:pt x="235310" y="395297"/>
                  <a:pt x="238664" y="394180"/>
                  <a:pt x="240062" y="395018"/>
                </a:cubicBezTo>
                <a:close/>
                <a:moveTo>
                  <a:pt x="110658" y="383558"/>
                </a:moveTo>
                <a:cubicBezTo>
                  <a:pt x="114291" y="379645"/>
                  <a:pt x="117086" y="379924"/>
                  <a:pt x="119881" y="384956"/>
                </a:cubicBezTo>
                <a:cubicBezTo>
                  <a:pt x="115129" y="395297"/>
                  <a:pt x="106186" y="401166"/>
                  <a:pt x="96683" y="406756"/>
                </a:cubicBezTo>
                <a:cubicBezTo>
                  <a:pt x="95565" y="406197"/>
                  <a:pt x="94726" y="405638"/>
                  <a:pt x="93608" y="405079"/>
                </a:cubicBezTo>
                <a:cubicBezTo>
                  <a:pt x="94447" y="402843"/>
                  <a:pt x="95006" y="400048"/>
                  <a:pt x="96403" y="398091"/>
                </a:cubicBezTo>
                <a:cubicBezTo>
                  <a:pt x="100875" y="393061"/>
                  <a:pt x="106186" y="388589"/>
                  <a:pt x="110658" y="383558"/>
                </a:cubicBezTo>
                <a:close/>
                <a:moveTo>
                  <a:pt x="11997" y="373776"/>
                </a:moveTo>
                <a:cubicBezTo>
                  <a:pt x="18984" y="382440"/>
                  <a:pt x="25132" y="389986"/>
                  <a:pt x="32120" y="398371"/>
                </a:cubicBezTo>
                <a:cubicBezTo>
                  <a:pt x="29884" y="399489"/>
                  <a:pt x="27089" y="402004"/>
                  <a:pt x="26251" y="401446"/>
                </a:cubicBezTo>
                <a:cubicBezTo>
                  <a:pt x="18145" y="395576"/>
                  <a:pt x="11158" y="388868"/>
                  <a:pt x="8922" y="378527"/>
                </a:cubicBezTo>
                <a:cubicBezTo>
                  <a:pt x="8642" y="377689"/>
                  <a:pt x="10040" y="376571"/>
                  <a:pt x="11997" y="373776"/>
                </a:cubicBezTo>
                <a:close/>
                <a:moveTo>
                  <a:pt x="333412" y="355330"/>
                </a:moveTo>
                <a:cubicBezTo>
                  <a:pt x="339841" y="363994"/>
                  <a:pt x="337325" y="374894"/>
                  <a:pt x="325866" y="388030"/>
                </a:cubicBezTo>
                <a:cubicBezTo>
                  <a:pt x="321674" y="388310"/>
                  <a:pt x="318599" y="385794"/>
                  <a:pt x="319997" y="381881"/>
                </a:cubicBezTo>
                <a:cubicBezTo>
                  <a:pt x="322513" y="373776"/>
                  <a:pt x="326146" y="365950"/>
                  <a:pt x="329499" y="358125"/>
                </a:cubicBezTo>
                <a:cubicBezTo>
                  <a:pt x="330058" y="357007"/>
                  <a:pt x="332015" y="356448"/>
                  <a:pt x="333412" y="355330"/>
                </a:cubicBezTo>
                <a:close/>
                <a:moveTo>
                  <a:pt x="208759" y="355330"/>
                </a:moveTo>
                <a:cubicBezTo>
                  <a:pt x="214069" y="362038"/>
                  <a:pt x="219380" y="369025"/>
                  <a:pt x="224131" y="376012"/>
                </a:cubicBezTo>
                <a:cubicBezTo>
                  <a:pt x="226367" y="379366"/>
                  <a:pt x="226087" y="379645"/>
                  <a:pt x="221615" y="386354"/>
                </a:cubicBezTo>
                <a:cubicBezTo>
                  <a:pt x="212951" y="380204"/>
                  <a:pt x="207921" y="371261"/>
                  <a:pt x="202610" y="362597"/>
                </a:cubicBezTo>
                <a:cubicBezTo>
                  <a:pt x="201772" y="361199"/>
                  <a:pt x="204008" y="357846"/>
                  <a:pt x="204846" y="355610"/>
                </a:cubicBezTo>
                <a:cubicBezTo>
                  <a:pt x="206244" y="355330"/>
                  <a:pt x="207362" y="355330"/>
                  <a:pt x="208759" y="355330"/>
                </a:cubicBezTo>
                <a:close/>
                <a:moveTo>
                  <a:pt x="125750" y="332971"/>
                </a:moveTo>
                <a:cubicBezTo>
                  <a:pt x="126868" y="332691"/>
                  <a:pt x="129942" y="335486"/>
                  <a:pt x="129942" y="336883"/>
                </a:cubicBezTo>
                <a:cubicBezTo>
                  <a:pt x="129663" y="345827"/>
                  <a:pt x="129104" y="354771"/>
                  <a:pt x="128266" y="363715"/>
                </a:cubicBezTo>
                <a:cubicBezTo>
                  <a:pt x="128266" y="364833"/>
                  <a:pt x="124632" y="366510"/>
                  <a:pt x="123234" y="366230"/>
                </a:cubicBezTo>
                <a:cubicBezTo>
                  <a:pt x="121557" y="365951"/>
                  <a:pt x="119601" y="363435"/>
                  <a:pt x="119321" y="361758"/>
                </a:cubicBezTo>
                <a:cubicBezTo>
                  <a:pt x="119042" y="358404"/>
                  <a:pt x="119601" y="355051"/>
                  <a:pt x="119881" y="351417"/>
                </a:cubicBezTo>
                <a:cubicBezTo>
                  <a:pt x="119881" y="351697"/>
                  <a:pt x="119601" y="351697"/>
                  <a:pt x="119601" y="351697"/>
                </a:cubicBezTo>
                <a:cubicBezTo>
                  <a:pt x="119881" y="346945"/>
                  <a:pt x="119601" y="342194"/>
                  <a:pt x="120440" y="337443"/>
                </a:cubicBezTo>
                <a:cubicBezTo>
                  <a:pt x="120719" y="335765"/>
                  <a:pt x="123514" y="333530"/>
                  <a:pt x="125750" y="332971"/>
                </a:cubicBezTo>
                <a:close/>
                <a:moveTo>
                  <a:pt x="6686" y="325983"/>
                </a:moveTo>
                <a:cubicBezTo>
                  <a:pt x="8083" y="329616"/>
                  <a:pt x="10040" y="333250"/>
                  <a:pt x="10320" y="337162"/>
                </a:cubicBezTo>
                <a:cubicBezTo>
                  <a:pt x="11438" y="349181"/>
                  <a:pt x="10600" y="352535"/>
                  <a:pt x="5568" y="359522"/>
                </a:cubicBezTo>
                <a:cubicBezTo>
                  <a:pt x="3891" y="357566"/>
                  <a:pt x="816" y="355889"/>
                  <a:pt x="816" y="354212"/>
                </a:cubicBezTo>
                <a:cubicBezTo>
                  <a:pt x="816" y="344988"/>
                  <a:pt x="-1979" y="335486"/>
                  <a:pt x="2773" y="326822"/>
                </a:cubicBezTo>
                <a:cubicBezTo>
                  <a:pt x="4170" y="326263"/>
                  <a:pt x="5568" y="325983"/>
                  <a:pt x="6686" y="325983"/>
                </a:cubicBezTo>
                <a:close/>
                <a:moveTo>
                  <a:pt x="174941" y="314803"/>
                </a:moveTo>
                <a:cubicBezTo>
                  <a:pt x="178015" y="316480"/>
                  <a:pt x="179972" y="316760"/>
                  <a:pt x="180810" y="317877"/>
                </a:cubicBezTo>
                <a:cubicBezTo>
                  <a:pt x="185841" y="324306"/>
                  <a:pt x="190872" y="330455"/>
                  <a:pt x="195344" y="337441"/>
                </a:cubicBezTo>
                <a:cubicBezTo>
                  <a:pt x="196183" y="338839"/>
                  <a:pt x="194785" y="341914"/>
                  <a:pt x="194226" y="344150"/>
                </a:cubicBezTo>
                <a:cubicBezTo>
                  <a:pt x="191990" y="343590"/>
                  <a:pt x="188636" y="344150"/>
                  <a:pt x="187518" y="342752"/>
                </a:cubicBezTo>
                <a:cubicBezTo>
                  <a:pt x="182487" y="336603"/>
                  <a:pt x="177456" y="329895"/>
                  <a:pt x="173264" y="322908"/>
                </a:cubicBezTo>
                <a:cubicBezTo>
                  <a:pt x="172425" y="321231"/>
                  <a:pt x="174102" y="318157"/>
                  <a:pt x="174941" y="314803"/>
                </a:cubicBezTo>
                <a:close/>
                <a:moveTo>
                  <a:pt x="333973" y="306697"/>
                </a:moveTo>
                <a:cubicBezTo>
                  <a:pt x="335929" y="307536"/>
                  <a:pt x="338724" y="309492"/>
                  <a:pt x="339003" y="311449"/>
                </a:cubicBezTo>
                <a:cubicBezTo>
                  <a:pt x="339842" y="315082"/>
                  <a:pt x="339283" y="319554"/>
                  <a:pt x="339283" y="324026"/>
                </a:cubicBezTo>
                <a:cubicBezTo>
                  <a:pt x="339283" y="327939"/>
                  <a:pt x="339562" y="331852"/>
                  <a:pt x="339003" y="335765"/>
                </a:cubicBezTo>
                <a:cubicBezTo>
                  <a:pt x="338724" y="337442"/>
                  <a:pt x="336209" y="339958"/>
                  <a:pt x="334811" y="339678"/>
                </a:cubicBezTo>
                <a:cubicBezTo>
                  <a:pt x="332854" y="339398"/>
                  <a:pt x="329221" y="337442"/>
                  <a:pt x="329221" y="336045"/>
                </a:cubicBezTo>
                <a:cubicBezTo>
                  <a:pt x="328662" y="327380"/>
                  <a:pt x="328942" y="318716"/>
                  <a:pt x="329501" y="310331"/>
                </a:cubicBezTo>
                <a:cubicBezTo>
                  <a:pt x="329501" y="308933"/>
                  <a:pt x="332854" y="306418"/>
                  <a:pt x="333973" y="306697"/>
                </a:cubicBezTo>
                <a:close/>
                <a:moveTo>
                  <a:pt x="125190" y="281823"/>
                </a:moveTo>
                <a:cubicBezTo>
                  <a:pt x="127426" y="284339"/>
                  <a:pt x="130221" y="286295"/>
                  <a:pt x="130221" y="288252"/>
                </a:cubicBezTo>
                <a:cubicBezTo>
                  <a:pt x="130780" y="296077"/>
                  <a:pt x="130780" y="303903"/>
                  <a:pt x="130221" y="311449"/>
                </a:cubicBezTo>
                <a:cubicBezTo>
                  <a:pt x="129942" y="313406"/>
                  <a:pt x="126587" y="315083"/>
                  <a:pt x="124352" y="317039"/>
                </a:cubicBezTo>
                <a:cubicBezTo>
                  <a:pt x="122954" y="315083"/>
                  <a:pt x="120160" y="313406"/>
                  <a:pt x="119880" y="311449"/>
                </a:cubicBezTo>
                <a:cubicBezTo>
                  <a:pt x="119321" y="303623"/>
                  <a:pt x="119601" y="295798"/>
                  <a:pt x="120160" y="288252"/>
                </a:cubicBezTo>
                <a:cubicBezTo>
                  <a:pt x="120439" y="286295"/>
                  <a:pt x="122954" y="284339"/>
                  <a:pt x="125190" y="281823"/>
                </a:cubicBezTo>
                <a:close/>
                <a:moveTo>
                  <a:pt x="145315" y="276513"/>
                </a:moveTo>
                <a:cubicBezTo>
                  <a:pt x="146712" y="276513"/>
                  <a:pt x="148948" y="276233"/>
                  <a:pt x="149787" y="277072"/>
                </a:cubicBezTo>
                <a:cubicBezTo>
                  <a:pt x="155377" y="284059"/>
                  <a:pt x="160966" y="291046"/>
                  <a:pt x="166277" y="298593"/>
                </a:cubicBezTo>
                <a:cubicBezTo>
                  <a:pt x="167115" y="299711"/>
                  <a:pt x="165998" y="302785"/>
                  <a:pt x="164879" y="304183"/>
                </a:cubicBezTo>
                <a:cubicBezTo>
                  <a:pt x="164321" y="305021"/>
                  <a:pt x="160966" y="305300"/>
                  <a:pt x="160408" y="304463"/>
                </a:cubicBezTo>
                <a:cubicBezTo>
                  <a:pt x="153700" y="296916"/>
                  <a:pt x="145315" y="290208"/>
                  <a:pt x="143917" y="279307"/>
                </a:cubicBezTo>
                <a:cubicBezTo>
                  <a:pt x="143638" y="278469"/>
                  <a:pt x="144476" y="277910"/>
                  <a:pt x="145315" y="276513"/>
                </a:cubicBezTo>
                <a:close/>
                <a:moveTo>
                  <a:pt x="4730" y="276233"/>
                </a:moveTo>
                <a:cubicBezTo>
                  <a:pt x="6687" y="278189"/>
                  <a:pt x="9203" y="279587"/>
                  <a:pt x="10041" y="281823"/>
                </a:cubicBezTo>
                <a:cubicBezTo>
                  <a:pt x="12556" y="288810"/>
                  <a:pt x="10320" y="302505"/>
                  <a:pt x="4730" y="311449"/>
                </a:cubicBezTo>
                <a:cubicBezTo>
                  <a:pt x="-2258" y="298592"/>
                  <a:pt x="1376" y="287692"/>
                  <a:pt x="1096" y="277351"/>
                </a:cubicBezTo>
                <a:cubicBezTo>
                  <a:pt x="2215" y="277072"/>
                  <a:pt x="3612" y="276513"/>
                  <a:pt x="4730" y="276233"/>
                </a:cubicBezTo>
                <a:close/>
                <a:moveTo>
                  <a:pt x="334251" y="256669"/>
                </a:moveTo>
                <a:cubicBezTo>
                  <a:pt x="335369" y="256390"/>
                  <a:pt x="338164" y="258346"/>
                  <a:pt x="338164" y="259184"/>
                </a:cubicBezTo>
                <a:cubicBezTo>
                  <a:pt x="338444" y="268687"/>
                  <a:pt x="338723" y="277910"/>
                  <a:pt x="338444" y="287413"/>
                </a:cubicBezTo>
                <a:cubicBezTo>
                  <a:pt x="338444" y="288531"/>
                  <a:pt x="335090" y="290208"/>
                  <a:pt x="333413" y="289928"/>
                </a:cubicBezTo>
                <a:cubicBezTo>
                  <a:pt x="331736" y="289649"/>
                  <a:pt x="329500" y="287692"/>
                  <a:pt x="329221" y="286015"/>
                </a:cubicBezTo>
                <a:cubicBezTo>
                  <a:pt x="328382" y="282102"/>
                  <a:pt x="328662" y="278189"/>
                  <a:pt x="328382" y="273159"/>
                </a:cubicBezTo>
                <a:cubicBezTo>
                  <a:pt x="328662" y="269526"/>
                  <a:pt x="328662" y="264774"/>
                  <a:pt x="329500" y="260302"/>
                </a:cubicBezTo>
                <a:cubicBezTo>
                  <a:pt x="329780" y="258905"/>
                  <a:pt x="332295" y="257228"/>
                  <a:pt x="334251" y="256669"/>
                </a:cubicBezTo>
                <a:close/>
                <a:moveTo>
                  <a:pt x="122676" y="246327"/>
                </a:moveTo>
                <a:cubicBezTo>
                  <a:pt x="125750" y="244091"/>
                  <a:pt x="131340" y="248283"/>
                  <a:pt x="134973" y="255271"/>
                </a:cubicBezTo>
                <a:cubicBezTo>
                  <a:pt x="136929" y="258904"/>
                  <a:pt x="138048" y="262817"/>
                  <a:pt x="133296" y="265052"/>
                </a:cubicBezTo>
                <a:cubicBezTo>
                  <a:pt x="130502" y="266450"/>
                  <a:pt x="126868" y="266730"/>
                  <a:pt x="120720" y="268407"/>
                </a:cubicBezTo>
                <a:cubicBezTo>
                  <a:pt x="120440" y="261140"/>
                  <a:pt x="119881" y="255829"/>
                  <a:pt x="120160" y="250519"/>
                </a:cubicBezTo>
                <a:cubicBezTo>
                  <a:pt x="120160" y="249122"/>
                  <a:pt x="121558" y="247166"/>
                  <a:pt x="122676" y="246327"/>
                </a:cubicBezTo>
                <a:close/>
                <a:moveTo>
                  <a:pt x="4170" y="227042"/>
                </a:moveTo>
                <a:cubicBezTo>
                  <a:pt x="9201" y="227322"/>
                  <a:pt x="10878" y="230955"/>
                  <a:pt x="10599" y="235147"/>
                </a:cubicBezTo>
                <a:cubicBezTo>
                  <a:pt x="9760" y="242973"/>
                  <a:pt x="14232" y="252476"/>
                  <a:pt x="5847" y="259184"/>
                </a:cubicBezTo>
                <a:cubicBezTo>
                  <a:pt x="-861" y="251638"/>
                  <a:pt x="-1420" y="236824"/>
                  <a:pt x="4170" y="227042"/>
                </a:cubicBezTo>
                <a:close/>
                <a:moveTo>
                  <a:pt x="334251" y="207199"/>
                </a:moveTo>
                <a:cubicBezTo>
                  <a:pt x="336208" y="207478"/>
                  <a:pt x="338723" y="209993"/>
                  <a:pt x="339003" y="211950"/>
                </a:cubicBezTo>
                <a:cubicBezTo>
                  <a:pt x="339841" y="215583"/>
                  <a:pt x="339282" y="219775"/>
                  <a:pt x="339282" y="223688"/>
                </a:cubicBezTo>
                <a:cubicBezTo>
                  <a:pt x="339282" y="227601"/>
                  <a:pt x="339841" y="231514"/>
                  <a:pt x="339003" y="235147"/>
                </a:cubicBezTo>
                <a:cubicBezTo>
                  <a:pt x="338723" y="237104"/>
                  <a:pt x="335928" y="239619"/>
                  <a:pt x="334251" y="239899"/>
                </a:cubicBezTo>
                <a:cubicBezTo>
                  <a:pt x="332574" y="240179"/>
                  <a:pt x="329221" y="237383"/>
                  <a:pt x="329221" y="235706"/>
                </a:cubicBezTo>
                <a:cubicBezTo>
                  <a:pt x="328661" y="227601"/>
                  <a:pt x="328661" y="219496"/>
                  <a:pt x="329221" y="211391"/>
                </a:cubicBezTo>
                <a:cubicBezTo>
                  <a:pt x="329221" y="209714"/>
                  <a:pt x="332574" y="206919"/>
                  <a:pt x="334251" y="207199"/>
                </a:cubicBezTo>
                <a:close/>
                <a:moveTo>
                  <a:pt x="4450" y="177014"/>
                </a:moveTo>
                <a:cubicBezTo>
                  <a:pt x="11997" y="179809"/>
                  <a:pt x="10599" y="185678"/>
                  <a:pt x="10599" y="190429"/>
                </a:cubicBezTo>
                <a:cubicBezTo>
                  <a:pt x="10879" y="202727"/>
                  <a:pt x="10879" y="203007"/>
                  <a:pt x="5288" y="208876"/>
                </a:cubicBezTo>
                <a:cubicBezTo>
                  <a:pt x="-861" y="202168"/>
                  <a:pt x="-1420" y="187635"/>
                  <a:pt x="4450" y="177014"/>
                </a:cubicBezTo>
                <a:close/>
                <a:moveTo>
                  <a:pt x="334531" y="157448"/>
                </a:moveTo>
                <a:cubicBezTo>
                  <a:pt x="335648" y="157169"/>
                  <a:pt x="338723" y="159684"/>
                  <a:pt x="339002" y="161082"/>
                </a:cubicBezTo>
                <a:cubicBezTo>
                  <a:pt x="339561" y="169746"/>
                  <a:pt x="339561" y="178131"/>
                  <a:pt x="339002" y="186796"/>
                </a:cubicBezTo>
                <a:cubicBezTo>
                  <a:pt x="339002" y="188193"/>
                  <a:pt x="335928" y="190709"/>
                  <a:pt x="334810" y="190429"/>
                </a:cubicBezTo>
                <a:cubicBezTo>
                  <a:pt x="332854" y="190149"/>
                  <a:pt x="330059" y="188193"/>
                  <a:pt x="329500" y="186236"/>
                </a:cubicBezTo>
                <a:cubicBezTo>
                  <a:pt x="328382" y="182323"/>
                  <a:pt x="328661" y="178411"/>
                  <a:pt x="328661" y="173380"/>
                </a:cubicBezTo>
                <a:cubicBezTo>
                  <a:pt x="328661" y="170305"/>
                  <a:pt x="328382" y="166113"/>
                  <a:pt x="329500" y="161920"/>
                </a:cubicBezTo>
                <a:cubicBezTo>
                  <a:pt x="329779" y="159964"/>
                  <a:pt x="332574" y="158007"/>
                  <a:pt x="334531" y="157448"/>
                </a:cubicBezTo>
                <a:close/>
                <a:moveTo>
                  <a:pt x="214908" y="148784"/>
                </a:moveTo>
                <a:cubicBezTo>
                  <a:pt x="222174" y="154653"/>
                  <a:pt x="219938" y="161640"/>
                  <a:pt x="218541" y="168069"/>
                </a:cubicBezTo>
                <a:cubicBezTo>
                  <a:pt x="217702" y="172261"/>
                  <a:pt x="213510" y="173099"/>
                  <a:pt x="210436" y="170025"/>
                </a:cubicBezTo>
                <a:cubicBezTo>
                  <a:pt x="207082" y="166392"/>
                  <a:pt x="204287" y="161920"/>
                  <a:pt x="199535" y="155492"/>
                </a:cubicBezTo>
                <a:cubicBezTo>
                  <a:pt x="205964" y="152697"/>
                  <a:pt x="210436" y="150741"/>
                  <a:pt x="214908" y="148784"/>
                </a:cubicBezTo>
                <a:close/>
                <a:moveTo>
                  <a:pt x="5848" y="126984"/>
                </a:moveTo>
                <a:cubicBezTo>
                  <a:pt x="13675" y="132574"/>
                  <a:pt x="9761" y="140959"/>
                  <a:pt x="10600" y="147946"/>
                </a:cubicBezTo>
                <a:cubicBezTo>
                  <a:pt x="11159" y="152697"/>
                  <a:pt x="11159" y="157728"/>
                  <a:pt x="5009" y="159406"/>
                </a:cubicBezTo>
                <a:cubicBezTo>
                  <a:pt x="-1420" y="151020"/>
                  <a:pt x="-1140" y="134810"/>
                  <a:pt x="5848" y="126984"/>
                </a:cubicBezTo>
                <a:close/>
                <a:moveTo>
                  <a:pt x="177455" y="111892"/>
                </a:moveTo>
                <a:cubicBezTo>
                  <a:pt x="178294" y="112451"/>
                  <a:pt x="179971" y="112731"/>
                  <a:pt x="181089" y="114128"/>
                </a:cubicBezTo>
                <a:cubicBezTo>
                  <a:pt x="185840" y="120277"/>
                  <a:pt x="190871" y="126146"/>
                  <a:pt x="195063" y="132855"/>
                </a:cubicBezTo>
                <a:cubicBezTo>
                  <a:pt x="196181" y="134531"/>
                  <a:pt x="194504" y="137885"/>
                  <a:pt x="194225" y="140680"/>
                </a:cubicBezTo>
                <a:cubicBezTo>
                  <a:pt x="191989" y="140121"/>
                  <a:pt x="188635" y="140401"/>
                  <a:pt x="187517" y="138724"/>
                </a:cubicBezTo>
                <a:cubicBezTo>
                  <a:pt x="182487" y="132855"/>
                  <a:pt x="178014" y="126706"/>
                  <a:pt x="173822" y="119998"/>
                </a:cubicBezTo>
                <a:cubicBezTo>
                  <a:pt x="171307" y="116364"/>
                  <a:pt x="173263" y="112172"/>
                  <a:pt x="177455" y="111892"/>
                </a:cubicBezTo>
                <a:close/>
                <a:moveTo>
                  <a:pt x="333692" y="107699"/>
                </a:moveTo>
                <a:cubicBezTo>
                  <a:pt x="335649" y="109656"/>
                  <a:pt x="338443" y="111332"/>
                  <a:pt x="339003" y="113848"/>
                </a:cubicBezTo>
                <a:cubicBezTo>
                  <a:pt x="340121" y="117202"/>
                  <a:pt x="339561" y="121115"/>
                  <a:pt x="339561" y="125027"/>
                </a:cubicBezTo>
                <a:cubicBezTo>
                  <a:pt x="339561" y="128381"/>
                  <a:pt x="340400" y="132015"/>
                  <a:pt x="339282" y="135369"/>
                </a:cubicBezTo>
                <a:cubicBezTo>
                  <a:pt x="338724" y="137605"/>
                  <a:pt x="335649" y="139282"/>
                  <a:pt x="333692" y="141238"/>
                </a:cubicBezTo>
                <a:cubicBezTo>
                  <a:pt x="332015" y="139561"/>
                  <a:pt x="329500" y="137884"/>
                  <a:pt x="329221" y="135928"/>
                </a:cubicBezTo>
                <a:cubicBezTo>
                  <a:pt x="328661" y="128661"/>
                  <a:pt x="328382" y="121394"/>
                  <a:pt x="328941" y="114128"/>
                </a:cubicBezTo>
                <a:cubicBezTo>
                  <a:pt x="329221" y="111892"/>
                  <a:pt x="332015" y="109656"/>
                  <a:pt x="333692" y="107699"/>
                </a:cubicBezTo>
                <a:close/>
                <a:moveTo>
                  <a:pt x="214071" y="100433"/>
                </a:moveTo>
                <a:cubicBezTo>
                  <a:pt x="215748" y="100433"/>
                  <a:pt x="218263" y="102389"/>
                  <a:pt x="218543" y="103787"/>
                </a:cubicBezTo>
                <a:cubicBezTo>
                  <a:pt x="219381" y="108538"/>
                  <a:pt x="219381" y="113289"/>
                  <a:pt x="219661" y="118041"/>
                </a:cubicBezTo>
                <a:cubicBezTo>
                  <a:pt x="219661" y="117761"/>
                  <a:pt x="219661" y="117761"/>
                  <a:pt x="219381" y="117761"/>
                </a:cubicBezTo>
                <a:cubicBezTo>
                  <a:pt x="219381" y="121674"/>
                  <a:pt x="219940" y="125587"/>
                  <a:pt x="219101" y="129220"/>
                </a:cubicBezTo>
                <a:cubicBezTo>
                  <a:pt x="218822" y="130897"/>
                  <a:pt x="216027" y="132854"/>
                  <a:pt x="214071" y="133413"/>
                </a:cubicBezTo>
                <a:cubicBezTo>
                  <a:pt x="212952" y="133693"/>
                  <a:pt x="210157" y="131177"/>
                  <a:pt x="209878" y="129780"/>
                </a:cubicBezTo>
                <a:cubicBezTo>
                  <a:pt x="209599" y="121115"/>
                  <a:pt x="209599" y="112451"/>
                  <a:pt x="209878" y="104066"/>
                </a:cubicBezTo>
                <a:cubicBezTo>
                  <a:pt x="209878" y="102669"/>
                  <a:pt x="212673" y="100433"/>
                  <a:pt x="214071" y="100433"/>
                </a:cubicBezTo>
                <a:close/>
                <a:moveTo>
                  <a:pt x="107449" y="77650"/>
                </a:moveTo>
                <a:lnTo>
                  <a:pt x="107444" y="77654"/>
                </a:lnTo>
                <a:lnTo>
                  <a:pt x="107582" y="84974"/>
                </a:lnTo>
                <a:lnTo>
                  <a:pt x="107583" y="84781"/>
                </a:lnTo>
                <a:close/>
                <a:moveTo>
                  <a:pt x="4170" y="76676"/>
                </a:moveTo>
                <a:cubicBezTo>
                  <a:pt x="12276" y="85620"/>
                  <a:pt x="12836" y="99315"/>
                  <a:pt x="6127" y="110215"/>
                </a:cubicBezTo>
                <a:cubicBezTo>
                  <a:pt x="4450" y="108538"/>
                  <a:pt x="1376" y="106861"/>
                  <a:pt x="1096" y="105463"/>
                </a:cubicBezTo>
                <a:cubicBezTo>
                  <a:pt x="1096" y="96240"/>
                  <a:pt x="-1699" y="86458"/>
                  <a:pt x="4170" y="76676"/>
                </a:cubicBezTo>
                <a:close/>
                <a:moveTo>
                  <a:pt x="148389" y="73042"/>
                </a:moveTo>
                <a:cubicBezTo>
                  <a:pt x="155656" y="79750"/>
                  <a:pt x="161805" y="87855"/>
                  <a:pt x="167115" y="94004"/>
                </a:cubicBezTo>
                <a:cubicBezTo>
                  <a:pt x="166835" y="100432"/>
                  <a:pt x="161805" y="102948"/>
                  <a:pt x="159289" y="100153"/>
                </a:cubicBezTo>
                <a:cubicBezTo>
                  <a:pt x="153420" y="93166"/>
                  <a:pt x="148110" y="85898"/>
                  <a:pt x="143638" y="78072"/>
                </a:cubicBezTo>
                <a:cubicBezTo>
                  <a:pt x="141961" y="74998"/>
                  <a:pt x="146153" y="71086"/>
                  <a:pt x="148389" y="73042"/>
                </a:cubicBezTo>
                <a:close/>
                <a:moveTo>
                  <a:pt x="333134" y="58229"/>
                </a:moveTo>
                <a:cubicBezTo>
                  <a:pt x="335369" y="58788"/>
                  <a:pt x="338165" y="60465"/>
                  <a:pt x="338724" y="62141"/>
                </a:cubicBezTo>
                <a:cubicBezTo>
                  <a:pt x="339841" y="66054"/>
                  <a:pt x="339562" y="70526"/>
                  <a:pt x="339841" y="74718"/>
                </a:cubicBezTo>
                <a:cubicBezTo>
                  <a:pt x="339562" y="79190"/>
                  <a:pt x="339841" y="83662"/>
                  <a:pt x="338724" y="87575"/>
                </a:cubicBezTo>
                <a:cubicBezTo>
                  <a:pt x="338444" y="88972"/>
                  <a:pt x="335369" y="91208"/>
                  <a:pt x="334252" y="90929"/>
                </a:cubicBezTo>
                <a:cubicBezTo>
                  <a:pt x="332295" y="90370"/>
                  <a:pt x="329500" y="88134"/>
                  <a:pt x="329221" y="86457"/>
                </a:cubicBezTo>
                <a:cubicBezTo>
                  <a:pt x="328661" y="78352"/>
                  <a:pt x="328661" y="70247"/>
                  <a:pt x="329221" y="62141"/>
                </a:cubicBezTo>
                <a:cubicBezTo>
                  <a:pt x="329221" y="60744"/>
                  <a:pt x="332016" y="57949"/>
                  <a:pt x="333134" y="58229"/>
                </a:cubicBezTo>
                <a:close/>
                <a:moveTo>
                  <a:pt x="215747" y="49844"/>
                </a:moveTo>
                <a:cubicBezTo>
                  <a:pt x="217144" y="52080"/>
                  <a:pt x="219380" y="54316"/>
                  <a:pt x="219660" y="56831"/>
                </a:cubicBezTo>
                <a:cubicBezTo>
                  <a:pt x="220498" y="59906"/>
                  <a:pt x="219660" y="62980"/>
                  <a:pt x="219380" y="65775"/>
                </a:cubicBezTo>
                <a:cubicBezTo>
                  <a:pt x="219380" y="70526"/>
                  <a:pt x="219939" y="74719"/>
                  <a:pt x="219101" y="78911"/>
                </a:cubicBezTo>
                <a:cubicBezTo>
                  <a:pt x="218821" y="80868"/>
                  <a:pt x="216026" y="83383"/>
                  <a:pt x="214349" y="83383"/>
                </a:cubicBezTo>
                <a:cubicBezTo>
                  <a:pt x="212672" y="83383"/>
                  <a:pt x="209877" y="80588"/>
                  <a:pt x="209598" y="78911"/>
                </a:cubicBezTo>
                <a:cubicBezTo>
                  <a:pt x="209039" y="71085"/>
                  <a:pt x="209039" y="63259"/>
                  <a:pt x="209877" y="55713"/>
                </a:cubicBezTo>
                <a:cubicBezTo>
                  <a:pt x="210156" y="53757"/>
                  <a:pt x="213511" y="51800"/>
                  <a:pt x="215747" y="49844"/>
                </a:cubicBezTo>
                <a:close/>
                <a:moveTo>
                  <a:pt x="119880" y="30838"/>
                </a:moveTo>
                <a:cubicBezTo>
                  <a:pt x="125471" y="38384"/>
                  <a:pt x="131061" y="45372"/>
                  <a:pt x="136091" y="52918"/>
                </a:cubicBezTo>
                <a:cubicBezTo>
                  <a:pt x="139166" y="57390"/>
                  <a:pt x="136650" y="60185"/>
                  <a:pt x="130781" y="62141"/>
                </a:cubicBezTo>
                <a:cubicBezTo>
                  <a:pt x="125471" y="54874"/>
                  <a:pt x="119601" y="47328"/>
                  <a:pt x="114291" y="39782"/>
                </a:cubicBezTo>
                <a:cubicBezTo>
                  <a:pt x="111775" y="35869"/>
                  <a:pt x="114011" y="33354"/>
                  <a:pt x="119880" y="30838"/>
                </a:cubicBezTo>
                <a:close/>
                <a:moveTo>
                  <a:pt x="18704" y="30838"/>
                </a:moveTo>
                <a:cubicBezTo>
                  <a:pt x="17865" y="33912"/>
                  <a:pt x="17865" y="37267"/>
                  <a:pt x="16188" y="39502"/>
                </a:cubicBezTo>
                <a:cubicBezTo>
                  <a:pt x="11437" y="45930"/>
                  <a:pt x="14232" y="55992"/>
                  <a:pt x="5567" y="60464"/>
                </a:cubicBezTo>
                <a:cubicBezTo>
                  <a:pt x="816" y="50402"/>
                  <a:pt x="5288" y="37825"/>
                  <a:pt x="18704" y="30838"/>
                </a:cubicBezTo>
                <a:close/>
                <a:moveTo>
                  <a:pt x="65939" y="30560"/>
                </a:moveTo>
                <a:cubicBezTo>
                  <a:pt x="73625" y="30699"/>
                  <a:pt x="81171" y="33913"/>
                  <a:pt x="87180" y="40342"/>
                </a:cubicBezTo>
                <a:lnTo>
                  <a:pt x="113040" y="72597"/>
                </a:lnTo>
                <a:lnTo>
                  <a:pt x="113173" y="72483"/>
                </a:lnTo>
                <a:cubicBezTo>
                  <a:pt x="120440" y="82545"/>
                  <a:pt x="127427" y="93165"/>
                  <a:pt x="134973" y="102948"/>
                </a:cubicBezTo>
                <a:cubicBezTo>
                  <a:pt x="144756" y="116084"/>
                  <a:pt x="155376" y="128661"/>
                  <a:pt x="165158" y="141797"/>
                </a:cubicBezTo>
                <a:cubicBezTo>
                  <a:pt x="181089" y="163039"/>
                  <a:pt x="196741" y="184280"/>
                  <a:pt x="212392" y="205801"/>
                </a:cubicBezTo>
                <a:cubicBezTo>
                  <a:pt x="213511" y="207198"/>
                  <a:pt x="214069" y="208875"/>
                  <a:pt x="214628" y="210273"/>
                </a:cubicBezTo>
                <a:cubicBezTo>
                  <a:pt x="210156" y="215863"/>
                  <a:pt x="208759" y="222291"/>
                  <a:pt x="208759" y="229558"/>
                </a:cubicBezTo>
                <a:cubicBezTo>
                  <a:pt x="209039" y="254153"/>
                  <a:pt x="209039" y="278749"/>
                  <a:pt x="208759" y="303623"/>
                </a:cubicBezTo>
                <a:cubicBezTo>
                  <a:pt x="208759" y="308095"/>
                  <a:pt x="210436" y="313405"/>
                  <a:pt x="204846" y="316201"/>
                </a:cubicBezTo>
                <a:cubicBezTo>
                  <a:pt x="182766" y="286574"/>
                  <a:pt x="160687" y="257228"/>
                  <a:pt x="138886" y="227601"/>
                </a:cubicBezTo>
                <a:lnTo>
                  <a:pt x="107024" y="180647"/>
                </a:lnTo>
                <a:lnTo>
                  <a:pt x="101994" y="178131"/>
                </a:lnTo>
                <a:cubicBezTo>
                  <a:pt x="98081" y="181765"/>
                  <a:pt x="100038" y="186517"/>
                  <a:pt x="100038" y="190429"/>
                </a:cubicBezTo>
                <a:cubicBezTo>
                  <a:pt x="100038" y="241297"/>
                  <a:pt x="99758" y="292164"/>
                  <a:pt x="100038" y="343032"/>
                </a:cubicBezTo>
                <a:cubicBezTo>
                  <a:pt x="100038" y="355330"/>
                  <a:pt x="97801" y="366230"/>
                  <a:pt x="88857" y="375174"/>
                </a:cubicBezTo>
                <a:cubicBezTo>
                  <a:pt x="79634" y="384677"/>
                  <a:pt x="68455" y="388869"/>
                  <a:pt x="55877" y="384677"/>
                </a:cubicBezTo>
                <a:cubicBezTo>
                  <a:pt x="41623" y="379646"/>
                  <a:pt x="32959" y="369305"/>
                  <a:pt x="31561" y="353933"/>
                </a:cubicBezTo>
                <a:cubicBezTo>
                  <a:pt x="31282" y="351697"/>
                  <a:pt x="31561" y="349461"/>
                  <a:pt x="31561" y="347504"/>
                </a:cubicBezTo>
                <a:cubicBezTo>
                  <a:pt x="31561" y="254712"/>
                  <a:pt x="31561" y="162201"/>
                  <a:pt x="31561" y="69409"/>
                </a:cubicBezTo>
                <a:cubicBezTo>
                  <a:pt x="31561" y="57391"/>
                  <a:pt x="34916" y="47329"/>
                  <a:pt x="43859" y="39224"/>
                </a:cubicBezTo>
                <a:cubicBezTo>
                  <a:pt x="50427" y="33355"/>
                  <a:pt x="58253" y="30420"/>
                  <a:pt x="65939" y="30560"/>
                </a:cubicBezTo>
                <a:close/>
                <a:moveTo>
                  <a:pt x="267313" y="30489"/>
                </a:moveTo>
                <a:cubicBezTo>
                  <a:pt x="273392" y="29301"/>
                  <a:pt x="279750" y="30000"/>
                  <a:pt x="286179" y="32236"/>
                </a:cubicBezTo>
                <a:cubicBezTo>
                  <a:pt x="299036" y="36429"/>
                  <a:pt x="306023" y="47049"/>
                  <a:pt x="308538" y="60465"/>
                </a:cubicBezTo>
                <a:cubicBezTo>
                  <a:pt x="309097" y="62980"/>
                  <a:pt x="308818" y="65775"/>
                  <a:pt x="308818" y="68290"/>
                </a:cubicBezTo>
                <a:cubicBezTo>
                  <a:pt x="308818" y="161642"/>
                  <a:pt x="308818" y="255271"/>
                  <a:pt x="308818" y="348622"/>
                </a:cubicBezTo>
                <a:cubicBezTo>
                  <a:pt x="308818" y="361199"/>
                  <a:pt x="304905" y="371820"/>
                  <a:pt x="295123" y="379366"/>
                </a:cubicBezTo>
                <a:cubicBezTo>
                  <a:pt x="279192" y="391943"/>
                  <a:pt x="259348" y="389148"/>
                  <a:pt x="245932" y="371820"/>
                </a:cubicBezTo>
                <a:cubicBezTo>
                  <a:pt x="231958" y="353653"/>
                  <a:pt x="218821" y="334647"/>
                  <a:pt x="205126" y="316201"/>
                </a:cubicBezTo>
                <a:cubicBezTo>
                  <a:pt x="210716" y="313406"/>
                  <a:pt x="209039" y="308095"/>
                  <a:pt x="209039" y="303623"/>
                </a:cubicBezTo>
                <a:cubicBezTo>
                  <a:pt x="209039" y="279028"/>
                  <a:pt x="209319" y="254433"/>
                  <a:pt x="209039" y="229558"/>
                </a:cubicBezTo>
                <a:cubicBezTo>
                  <a:pt x="209039" y="222571"/>
                  <a:pt x="210437" y="216142"/>
                  <a:pt x="214908" y="210553"/>
                </a:cubicBezTo>
                <a:cubicBezTo>
                  <a:pt x="221896" y="219496"/>
                  <a:pt x="228883" y="228161"/>
                  <a:pt x="235871" y="237104"/>
                </a:cubicBezTo>
                <a:cubicBezTo>
                  <a:pt x="236709" y="236825"/>
                  <a:pt x="237548" y="236545"/>
                  <a:pt x="238386" y="235986"/>
                </a:cubicBezTo>
                <a:cubicBezTo>
                  <a:pt x="238386" y="231794"/>
                  <a:pt x="238386" y="227601"/>
                  <a:pt x="238386" y="223409"/>
                </a:cubicBezTo>
                <a:cubicBezTo>
                  <a:pt x="238386" y="173380"/>
                  <a:pt x="238386" y="123350"/>
                  <a:pt x="238386" y="73322"/>
                </a:cubicBezTo>
                <a:cubicBezTo>
                  <a:pt x="238386" y="60744"/>
                  <a:pt x="240901" y="49565"/>
                  <a:pt x="250124" y="40062"/>
                </a:cubicBezTo>
                <a:cubicBezTo>
                  <a:pt x="255435" y="34752"/>
                  <a:pt x="261234" y="31677"/>
                  <a:pt x="267313" y="30489"/>
                </a:cubicBezTo>
                <a:close/>
                <a:moveTo>
                  <a:pt x="316609" y="16689"/>
                </a:moveTo>
                <a:cubicBezTo>
                  <a:pt x="319439" y="17912"/>
                  <a:pt x="322234" y="21336"/>
                  <a:pt x="326706" y="27764"/>
                </a:cubicBezTo>
                <a:cubicBezTo>
                  <a:pt x="332854" y="36428"/>
                  <a:pt x="332854" y="37546"/>
                  <a:pt x="326147" y="43695"/>
                </a:cubicBezTo>
                <a:cubicBezTo>
                  <a:pt x="319439" y="35310"/>
                  <a:pt x="313010" y="27205"/>
                  <a:pt x="306302" y="18821"/>
                </a:cubicBezTo>
                <a:cubicBezTo>
                  <a:pt x="310914" y="16445"/>
                  <a:pt x="313779" y="15467"/>
                  <a:pt x="316609" y="16689"/>
                </a:cubicBezTo>
                <a:close/>
                <a:moveTo>
                  <a:pt x="239783" y="10995"/>
                </a:moveTo>
                <a:cubicBezTo>
                  <a:pt x="240621" y="10156"/>
                  <a:pt x="244534" y="11274"/>
                  <a:pt x="246211" y="12672"/>
                </a:cubicBezTo>
                <a:cubicBezTo>
                  <a:pt x="246770" y="13231"/>
                  <a:pt x="246490" y="16864"/>
                  <a:pt x="245373" y="17982"/>
                </a:cubicBezTo>
                <a:cubicBezTo>
                  <a:pt x="239783" y="23852"/>
                  <a:pt x="233913" y="29442"/>
                  <a:pt x="228044" y="35031"/>
                </a:cubicBezTo>
                <a:cubicBezTo>
                  <a:pt x="226926" y="36149"/>
                  <a:pt x="225529" y="36149"/>
                  <a:pt x="222734" y="37267"/>
                </a:cubicBezTo>
                <a:cubicBezTo>
                  <a:pt x="221895" y="34472"/>
                  <a:pt x="219939" y="31118"/>
                  <a:pt x="221057" y="30000"/>
                </a:cubicBezTo>
                <a:cubicBezTo>
                  <a:pt x="226926" y="23293"/>
                  <a:pt x="233355" y="16864"/>
                  <a:pt x="239783" y="10995"/>
                </a:cubicBezTo>
                <a:close/>
                <a:moveTo>
                  <a:pt x="82009" y="3867"/>
                </a:moveTo>
                <a:cubicBezTo>
                  <a:pt x="84524" y="3728"/>
                  <a:pt x="87878" y="5125"/>
                  <a:pt x="93328" y="7920"/>
                </a:cubicBezTo>
                <a:cubicBezTo>
                  <a:pt x="103669" y="13230"/>
                  <a:pt x="105067" y="15187"/>
                  <a:pt x="101993" y="21895"/>
                </a:cubicBezTo>
                <a:cubicBezTo>
                  <a:pt x="93328" y="17702"/>
                  <a:pt x="84664" y="13230"/>
                  <a:pt x="75720" y="9038"/>
                </a:cubicBezTo>
                <a:cubicBezTo>
                  <a:pt x="77817" y="5684"/>
                  <a:pt x="79493" y="4007"/>
                  <a:pt x="82009" y="3867"/>
                </a:cubicBezTo>
                <a:close/>
                <a:moveTo>
                  <a:pt x="52244" y="2610"/>
                </a:moveTo>
                <a:cubicBezTo>
                  <a:pt x="53641" y="2051"/>
                  <a:pt x="55877" y="4008"/>
                  <a:pt x="57554" y="4846"/>
                </a:cubicBezTo>
                <a:cubicBezTo>
                  <a:pt x="56437" y="6802"/>
                  <a:pt x="55598" y="9597"/>
                  <a:pt x="53921" y="10436"/>
                </a:cubicBezTo>
                <a:cubicBezTo>
                  <a:pt x="46654" y="13790"/>
                  <a:pt x="38828" y="16305"/>
                  <a:pt x="30164" y="19659"/>
                </a:cubicBezTo>
                <a:cubicBezTo>
                  <a:pt x="30164" y="16864"/>
                  <a:pt x="29325" y="13231"/>
                  <a:pt x="30164" y="12672"/>
                </a:cubicBezTo>
                <a:cubicBezTo>
                  <a:pt x="37431" y="8759"/>
                  <a:pt x="44698" y="5405"/>
                  <a:pt x="52244" y="2610"/>
                </a:cubicBezTo>
                <a:close/>
                <a:moveTo>
                  <a:pt x="265776" y="1492"/>
                </a:moveTo>
                <a:cubicBezTo>
                  <a:pt x="275837" y="-1583"/>
                  <a:pt x="285619" y="95"/>
                  <a:pt x="297637" y="6523"/>
                </a:cubicBezTo>
                <a:cubicBezTo>
                  <a:pt x="293166" y="9318"/>
                  <a:pt x="290930" y="12113"/>
                  <a:pt x="288694" y="12113"/>
                </a:cubicBezTo>
                <a:cubicBezTo>
                  <a:pt x="281427" y="12113"/>
                  <a:pt x="273881" y="11554"/>
                  <a:pt x="266614" y="10716"/>
                </a:cubicBezTo>
                <a:cubicBezTo>
                  <a:pt x="264657" y="10436"/>
                  <a:pt x="262980" y="7921"/>
                  <a:pt x="261024" y="6523"/>
                </a:cubicBezTo>
                <a:cubicBezTo>
                  <a:pt x="262701" y="4846"/>
                  <a:pt x="263819" y="1772"/>
                  <a:pt x="265776" y="14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5"/>
          <p:cNvSpPr/>
          <p:nvPr/>
        </p:nvSpPr>
        <p:spPr>
          <a:xfrm>
            <a:off x="4859280" y="6287420"/>
            <a:ext cx="279302" cy="415592"/>
          </a:xfrm>
          <a:custGeom>
            <a:avLst/>
            <a:gdLst/>
            <a:ahLst/>
            <a:cxnLst/>
            <a:rect l="l" t="t" r="r" b="b"/>
            <a:pathLst>
              <a:path w="279302" h="415592" extrusionOk="0">
                <a:moveTo>
                  <a:pt x="90800" y="404653"/>
                </a:moveTo>
                <a:cubicBezTo>
                  <a:pt x="95831" y="404268"/>
                  <a:pt x="100862" y="404548"/>
                  <a:pt x="105893" y="407343"/>
                </a:cubicBezTo>
                <a:cubicBezTo>
                  <a:pt x="105893" y="413771"/>
                  <a:pt x="102539" y="415448"/>
                  <a:pt x="97788" y="415169"/>
                </a:cubicBezTo>
                <a:cubicBezTo>
                  <a:pt x="89682" y="414609"/>
                  <a:pt x="81857" y="413492"/>
                  <a:pt x="71236" y="412373"/>
                </a:cubicBezTo>
                <a:cubicBezTo>
                  <a:pt x="73472" y="408740"/>
                  <a:pt x="74589" y="405945"/>
                  <a:pt x="75708" y="405945"/>
                </a:cubicBezTo>
                <a:cubicBezTo>
                  <a:pt x="80739" y="406085"/>
                  <a:pt x="85769" y="405037"/>
                  <a:pt x="90800" y="404653"/>
                </a:cubicBezTo>
                <a:close/>
                <a:moveTo>
                  <a:pt x="127973" y="404548"/>
                </a:moveTo>
                <a:cubicBezTo>
                  <a:pt x="135240" y="403989"/>
                  <a:pt x="142507" y="403710"/>
                  <a:pt x="149774" y="404548"/>
                </a:cubicBezTo>
                <a:cubicBezTo>
                  <a:pt x="152010" y="404828"/>
                  <a:pt x="153966" y="407902"/>
                  <a:pt x="156202" y="409579"/>
                </a:cubicBezTo>
                <a:cubicBezTo>
                  <a:pt x="154246" y="411536"/>
                  <a:pt x="152289" y="414051"/>
                  <a:pt x="150053" y="414889"/>
                </a:cubicBezTo>
                <a:cubicBezTo>
                  <a:pt x="146978" y="415728"/>
                  <a:pt x="143345" y="415169"/>
                  <a:pt x="139991" y="414889"/>
                </a:cubicBezTo>
                <a:cubicBezTo>
                  <a:pt x="136078" y="414889"/>
                  <a:pt x="132166" y="415449"/>
                  <a:pt x="128532" y="414610"/>
                </a:cubicBezTo>
                <a:cubicBezTo>
                  <a:pt x="126296" y="414051"/>
                  <a:pt x="124620" y="410977"/>
                  <a:pt x="122663" y="409020"/>
                </a:cubicBezTo>
                <a:cubicBezTo>
                  <a:pt x="124340" y="407343"/>
                  <a:pt x="126296" y="404828"/>
                  <a:pt x="127973" y="404548"/>
                </a:cubicBezTo>
                <a:close/>
                <a:moveTo>
                  <a:pt x="181078" y="404547"/>
                </a:moveTo>
                <a:cubicBezTo>
                  <a:pt x="187785" y="404268"/>
                  <a:pt x="194773" y="404268"/>
                  <a:pt x="201481" y="404827"/>
                </a:cubicBezTo>
                <a:cubicBezTo>
                  <a:pt x="203437" y="405107"/>
                  <a:pt x="205673" y="407622"/>
                  <a:pt x="206512" y="409579"/>
                </a:cubicBezTo>
                <a:cubicBezTo>
                  <a:pt x="207071" y="410696"/>
                  <a:pt x="204555" y="414330"/>
                  <a:pt x="203437" y="414330"/>
                </a:cubicBezTo>
                <a:cubicBezTo>
                  <a:pt x="193096" y="414889"/>
                  <a:pt x="182475" y="417964"/>
                  <a:pt x="172972" y="411815"/>
                </a:cubicBezTo>
                <a:cubicBezTo>
                  <a:pt x="172972" y="410417"/>
                  <a:pt x="172693" y="409019"/>
                  <a:pt x="172413" y="407902"/>
                </a:cubicBezTo>
                <a:cubicBezTo>
                  <a:pt x="175208" y="406783"/>
                  <a:pt x="178003" y="404827"/>
                  <a:pt x="181078" y="404547"/>
                </a:cubicBezTo>
                <a:close/>
                <a:moveTo>
                  <a:pt x="30430" y="393368"/>
                </a:moveTo>
                <a:cubicBezTo>
                  <a:pt x="37697" y="399517"/>
                  <a:pt x="48318" y="400356"/>
                  <a:pt x="55864" y="408182"/>
                </a:cubicBezTo>
                <a:cubicBezTo>
                  <a:pt x="44684" y="412095"/>
                  <a:pt x="33504" y="407344"/>
                  <a:pt x="22884" y="393927"/>
                </a:cubicBezTo>
                <a:cubicBezTo>
                  <a:pt x="26797" y="393648"/>
                  <a:pt x="29312" y="392530"/>
                  <a:pt x="30430" y="393368"/>
                </a:cubicBezTo>
                <a:close/>
                <a:moveTo>
                  <a:pt x="253465" y="390853"/>
                </a:moveTo>
                <a:cubicBezTo>
                  <a:pt x="254024" y="394766"/>
                  <a:pt x="255422" y="398120"/>
                  <a:pt x="254304" y="399238"/>
                </a:cubicBezTo>
                <a:cubicBezTo>
                  <a:pt x="247316" y="406505"/>
                  <a:pt x="238652" y="411256"/>
                  <a:pt x="228590" y="412374"/>
                </a:cubicBezTo>
                <a:cubicBezTo>
                  <a:pt x="224957" y="412654"/>
                  <a:pt x="222441" y="408181"/>
                  <a:pt x="224957" y="406505"/>
                </a:cubicBezTo>
                <a:cubicBezTo>
                  <a:pt x="233621" y="400915"/>
                  <a:pt x="242845" y="396443"/>
                  <a:pt x="253465" y="390853"/>
                </a:cubicBezTo>
                <a:close/>
                <a:moveTo>
                  <a:pt x="275546" y="349488"/>
                </a:moveTo>
                <a:cubicBezTo>
                  <a:pt x="276664" y="349488"/>
                  <a:pt x="278620" y="351444"/>
                  <a:pt x="278900" y="352562"/>
                </a:cubicBezTo>
                <a:cubicBezTo>
                  <a:pt x="281135" y="358432"/>
                  <a:pt x="273589" y="377717"/>
                  <a:pt x="267999" y="381350"/>
                </a:cubicBezTo>
                <a:cubicBezTo>
                  <a:pt x="267440" y="381910"/>
                  <a:pt x="266322" y="381630"/>
                  <a:pt x="262968" y="381350"/>
                </a:cubicBezTo>
                <a:cubicBezTo>
                  <a:pt x="265484" y="371009"/>
                  <a:pt x="267440" y="361506"/>
                  <a:pt x="270235" y="352004"/>
                </a:cubicBezTo>
                <a:cubicBezTo>
                  <a:pt x="270515" y="350606"/>
                  <a:pt x="273589" y="349488"/>
                  <a:pt x="275546" y="349488"/>
                </a:cubicBezTo>
                <a:close/>
                <a:moveTo>
                  <a:pt x="5556" y="346693"/>
                </a:moveTo>
                <a:cubicBezTo>
                  <a:pt x="12822" y="355637"/>
                  <a:pt x="11704" y="366817"/>
                  <a:pt x="15897" y="375760"/>
                </a:cubicBezTo>
                <a:cubicBezTo>
                  <a:pt x="16455" y="376879"/>
                  <a:pt x="14219" y="379115"/>
                  <a:pt x="13102" y="380791"/>
                </a:cubicBezTo>
                <a:cubicBezTo>
                  <a:pt x="3040" y="370450"/>
                  <a:pt x="245" y="358991"/>
                  <a:pt x="5556" y="346693"/>
                </a:cubicBezTo>
                <a:close/>
                <a:moveTo>
                  <a:pt x="259894" y="301415"/>
                </a:moveTo>
                <a:cubicBezTo>
                  <a:pt x="268279" y="307564"/>
                  <a:pt x="272472" y="316508"/>
                  <a:pt x="275546" y="325731"/>
                </a:cubicBezTo>
                <a:cubicBezTo>
                  <a:pt x="276105" y="327408"/>
                  <a:pt x="274148" y="329924"/>
                  <a:pt x="273310" y="332160"/>
                </a:cubicBezTo>
                <a:cubicBezTo>
                  <a:pt x="271074" y="331321"/>
                  <a:pt x="267999" y="331041"/>
                  <a:pt x="267161" y="329364"/>
                </a:cubicBezTo>
                <a:cubicBezTo>
                  <a:pt x="262969" y="322936"/>
                  <a:pt x="259335" y="315949"/>
                  <a:pt x="255702" y="309241"/>
                </a:cubicBezTo>
                <a:cubicBezTo>
                  <a:pt x="253187" y="304769"/>
                  <a:pt x="255702" y="302812"/>
                  <a:pt x="259894" y="301415"/>
                </a:cubicBezTo>
                <a:close/>
                <a:moveTo>
                  <a:pt x="5276" y="296943"/>
                </a:moveTo>
                <a:cubicBezTo>
                  <a:pt x="12543" y="305328"/>
                  <a:pt x="12543" y="321539"/>
                  <a:pt x="4717" y="331601"/>
                </a:cubicBezTo>
                <a:cubicBezTo>
                  <a:pt x="3040" y="327408"/>
                  <a:pt x="1083" y="324054"/>
                  <a:pt x="525" y="320980"/>
                </a:cubicBezTo>
                <a:cubicBezTo>
                  <a:pt x="-873" y="310079"/>
                  <a:pt x="525" y="304489"/>
                  <a:pt x="5276" y="296943"/>
                </a:cubicBezTo>
                <a:close/>
                <a:moveTo>
                  <a:pt x="211541" y="282968"/>
                </a:moveTo>
                <a:cubicBezTo>
                  <a:pt x="222163" y="279335"/>
                  <a:pt x="231945" y="282688"/>
                  <a:pt x="241168" y="287999"/>
                </a:cubicBezTo>
                <a:cubicBezTo>
                  <a:pt x="242286" y="288558"/>
                  <a:pt x="242845" y="291632"/>
                  <a:pt x="242565" y="293589"/>
                </a:cubicBezTo>
                <a:cubicBezTo>
                  <a:pt x="242286" y="294427"/>
                  <a:pt x="239771" y="295825"/>
                  <a:pt x="238373" y="295545"/>
                </a:cubicBezTo>
                <a:cubicBezTo>
                  <a:pt x="229429" y="293869"/>
                  <a:pt x="220765" y="291632"/>
                  <a:pt x="211821" y="289676"/>
                </a:cubicBezTo>
                <a:cubicBezTo>
                  <a:pt x="210983" y="289117"/>
                  <a:pt x="210424" y="287440"/>
                  <a:pt x="209585" y="286322"/>
                </a:cubicBezTo>
                <a:cubicBezTo>
                  <a:pt x="210144" y="285204"/>
                  <a:pt x="210703" y="283247"/>
                  <a:pt x="211541" y="282968"/>
                </a:cubicBezTo>
                <a:close/>
                <a:moveTo>
                  <a:pt x="163748" y="282130"/>
                </a:moveTo>
                <a:cubicBezTo>
                  <a:pt x="172413" y="281851"/>
                  <a:pt x="180797" y="281571"/>
                  <a:pt x="189461" y="282130"/>
                </a:cubicBezTo>
                <a:cubicBezTo>
                  <a:pt x="190859" y="282130"/>
                  <a:pt x="191977" y="284925"/>
                  <a:pt x="193374" y="286322"/>
                </a:cubicBezTo>
                <a:cubicBezTo>
                  <a:pt x="191977" y="287719"/>
                  <a:pt x="190580" y="289955"/>
                  <a:pt x="188902" y="289955"/>
                </a:cubicBezTo>
                <a:cubicBezTo>
                  <a:pt x="184431" y="290794"/>
                  <a:pt x="179959" y="290235"/>
                  <a:pt x="175766" y="290235"/>
                </a:cubicBezTo>
                <a:cubicBezTo>
                  <a:pt x="171854" y="290235"/>
                  <a:pt x="167941" y="290514"/>
                  <a:pt x="164307" y="289955"/>
                </a:cubicBezTo>
                <a:cubicBezTo>
                  <a:pt x="162630" y="289675"/>
                  <a:pt x="161233" y="287440"/>
                  <a:pt x="159835" y="286322"/>
                </a:cubicBezTo>
                <a:cubicBezTo>
                  <a:pt x="161233" y="284925"/>
                  <a:pt x="162351" y="282130"/>
                  <a:pt x="163748" y="282130"/>
                </a:cubicBezTo>
                <a:close/>
                <a:moveTo>
                  <a:pt x="125423" y="270148"/>
                </a:moveTo>
                <a:cubicBezTo>
                  <a:pt x="126855" y="270182"/>
                  <a:pt x="128392" y="270392"/>
                  <a:pt x="128811" y="270951"/>
                </a:cubicBezTo>
                <a:cubicBezTo>
                  <a:pt x="130488" y="273467"/>
                  <a:pt x="130488" y="276541"/>
                  <a:pt x="131047" y="278497"/>
                </a:cubicBezTo>
                <a:cubicBezTo>
                  <a:pt x="136078" y="281572"/>
                  <a:pt x="142227" y="283808"/>
                  <a:pt x="142227" y="285765"/>
                </a:cubicBezTo>
                <a:cubicBezTo>
                  <a:pt x="141948" y="292472"/>
                  <a:pt x="135520" y="291075"/>
                  <a:pt x="131047" y="290516"/>
                </a:cubicBezTo>
                <a:cubicBezTo>
                  <a:pt x="127694" y="290236"/>
                  <a:pt x="121824" y="288559"/>
                  <a:pt x="121545" y="286603"/>
                </a:cubicBezTo>
                <a:cubicBezTo>
                  <a:pt x="120706" y="281293"/>
                  <a:pt x="121824" y="275703"/>
                  <a:pt x="122663" y="270392"/>
                </a:cubicBezTo>
                <a:cubicBezTo>
                  <a:pt x="122663" y="270252"/>
                  <a:pt x="123990" y="270113"/>
                  <a:pt x="125423" y="270148"/>
                </a:cubicBezTo>
                <a:close/>
                <a:moveTo>
                  <a:pt x="4996" y="245516"/>
                </a:moveTo>
                <a:cubicBezTo>
                  <a:pt x="11983" y="254180"/>
                  <a:pt x="12263" y="269831"/>
                  <a:pt x="5834" y="280452"/>
                </a:cubicBezTo>
                <a:cubicBezTo>
                  <a:pt x="3878" y="277937"/>
                  <a:pt x="804" y="275701"/>
                  <a:pt x="804" y="273744"/>
                </a:cubicBezTo>
                <a:cubicBezTo>
                  <a:pt x="1363" y="264521"/>
                  <a:pt x="-2550" y="254739"/>
                  <a:pt x="4996" y="245516"/>
                </a:cubicBezTo>
                <a:close/>
                <a:moveTo>
                  <a:pt x="126016" y="216729"/>
                </a:moveTo>
                <a:cubicBezTo>
                  <a:pt x="127693" y="219245"/>
                  <a:pt x="129929" y="220642"/>
                  <a:pt x="129929" y="222319"/>
                </a:cubicBezTo>
                <a:cubicBezTo>
                  <a:pt x="130209" y="230424"/>
                  <a:pt x="130488" y="238529"/>
                  <a:pt x="129929" y="246914"/>
                </a:cubicBezTo>
                <a:cubicBezTo>
                  <a:pt x="129929" y="248591"/>
                  <a:pt x="127134" y="250827"/>
                  <a:pt x="125178" y="251386"/>
                </a:cubicBezTo>
                <a:cubicBezTo>
                  <a:pt x="124060" y="251665"/>
                  <a:pt x="120706" y="249150"/>
                  <a:pt x="120706" y="248032"/>
                </a:cubicBezTo>
                <a:cubicBezTo>
                  <a:pt x="120706" y="238809"/>
                  <a:pt x="120985" y="229306"/>
                  <a:pt x="121544" y="220083"/>
                </a:cubicBezTo>
                <a:cubicBezTo>
                  <a:pt x="122103" y="219245"/>
                  <a:pt x="123780" y="218406"/>
                  <a:pt x="126016" y="216729"/>
                </a:cubicBezTo>
                <a:close/>
                <a:moveTo>
                  <a:pt x="7232" y="195767"/>
                </a:moveTo>
                <a:cubicBezTo>
                  <a:pt x="8351" y="197444"/>
                  <a:pt x="10027" y="199121"/>
                  <a:pt x="10027" y="200798"/>
                </a:cubicBezTo>
                <a:cubicBezTo>
                  <a:pt x="10307" y="208065"/>
                  <a:pt x="10587" y="215611"/>
                  <a:pt x="10027" y="222878"/>
                </a:cubicBezTo>
                <a:cubicBezTo>
                  <a:pt x="9748" y="227350"/>
                  <a:pt x="4438" y="229865"/>
                  <a:pt x="3319" y="226791"/>
                </a:cubicBezTo>
                <a:cubicBezTo>
                  <a:pt x="1363" y="220922"/>
                  <a:pt x="804" y="214493"/>
                  <a:pt x="525" y="208065"/>
                </a:cubicBezTo>
                <a:cubicBezTo>
                  <a:pt x="245" y="203593"/>
                  <a:pt x="-873" y="197444"/>
                  <a:pt x="7232" y="195767"/>
                </a:cubicBezTo>
                <a:close/>
                <a:moveTo>
                  <a:pt x="124898" y="167818"/>
                </a:moveTo>
                <a:cubicBezTo>
                  <a:pt x="126855" y="168656"/>
                  <a:pt x="129650" y="170612"/>
                  <a:pt x="129930" y="172290"/>
                </a:cubicBezTo>
                <a:cubicBezTo>
                  <a:pt x="130768" y="175923"/>
                  <a:pt x="130209" y="179836"/>
                  <a:pt x="130489" y="183749"/>
                </a:cubicBezTo>
                <a:cubicBezTo>
                  <a:pt x="130489" y="187662"/>
                  <a:pt x="131047" y="191575"/>
                  <a:pt x="130209" y="195487"/>
                </a:cubicBezTo>
                <a:cubicBezTo>
                  <a:pt x="129930" y="197444"/>
                  <a:pt x="127414" y="199121"/>
                  <a:pt x="126017" y="201077"/>
                </a:cubicBezTo>
                <a:cubicBezTo>
                  <a:pt x="124340" y="199400"/>
                  <a:pt x="121265" y="198003"/>
                  <a:pt x="120985" y="196325"/>
                </a:cubicBezTo>
                <a:cubicBezTo>
                  <a:pt x="120427" y="188220"/>
                  <a:pt x="120706" y="179836"/>
                  <a:pt x="120985" y="171730"/>
                </a:cubicBezTo>
                <a:cubicBezTo>
                  <a:pt x="120985" y="170333"/>
                  <a:pt x="124060" y="167538"/>
                  <a:pt x="124898" y="167818"/>
                </a:cubicBezTo>
                <a:close/>
                <a:moveTo>
                  <a:pt x="8071" y="143781"/>
                </a:moveTo>
                <a:cubicBezTo>
                  <a:pt x="11704" y="155799"/>
                  <a:pt x="11424" y="166420"/>
                  <a:pt x="8630" y="177880"/>
                </a:cubicBezTo>
                <a:cubicBezTo>
                  <a:pt x="524" y="177041"/>
                  <a:pt x="-35" y="172010"/>
                  <a:pt x="804" y="167258"/>
                </a:cubicBezTo>
                <a:cubicBezTo>
                  <a:pt x="1922" y="159712"/>
                  <a:pt x="-4227" y="149930"/>
                  <a:pt x="8071" y="143781"/>
                </a:cubicBezTo>
                <a:close/>
                <a:moveTo>
                  <a:pt x="126016" y="115273"/>
                </a:moveTo>
                <a:cubicBezTo>
                  <a:pt x="132724" y="125055"/>
                  <a:pt x="132165" y="143502"/>
                  <a:pt x="125737" y="150769"/>
                </a:cubicBezTo>
                <a:cubicBezTo>
                  <a:pt x="120147" y="149371"/>
                  <a:pt x="120706" y="144899"/>
                  <a:pt x="120706" y="140707"/>
                </a:cubicBezTo>
                <a:cubicBezTo>
                  <a:pt x="119867" y="122540"/>
                  <a:pt x="119867" y="121981"/>
                  <a:pt x="126016" y="115273"/>
                </a:cubicBezTo>
                <a:close/>
                <a:moveTo>
                  <a:pt x="6394" y="93752"/>
                </a:moveTo>
                <a:cubicBezTo>
                  <a:pt x="11704" y="102416"/>
                  <a:pt x="11984" y="117229"/>
                  <a:pt x="6953" y="127012"/>
                </a:cubicBezTo>
                <a:cubicBezTo>
                  <a:pt x="804" y="126173"/>
                  <a:pt x="-314" y="121422"/>
                  <a:pt x="524" y="116670"/>
                </a:cubicBezTo>
                <a:cubicBezTo>
                  <a:pt x="1643" y="109124"/>
                  <a:pt x="-3947" y="99342"/>
                  <a:pt x="6394" y="93752"/>
                </a:cubicBezTo>
                <a:close/>
                <a:moveTo>
                  <a:pt x="125457" y="65523"/>
                </a:moveTo>
                <a:cubicBezTo>
                  <a:pt x="127134" y="67200"/>
                  <a:pt x="130209" y="68597"/>
                  <a:pt x="130209" y="70275"/>
                </a:cubicBezTo>
                <a:cubicBezTo>
                  <a:pt x="130768" y="78380"/>
                  <a:pt x="130768" y="86485"/>
                  <a:pt x="130209" y="94870"/>
                </a:cubicBezTo>
                <a:cubicBezTo>
                  <a:pt x="130209" y="96547"/>
                  <a:pt x="127134" y="97944"/>
                  <a:pt x="125457" y="99622"/>
                </a:cubicBezTo>
                <a:cubicBezTo>
                  <a:pt x="124060" y="97665"/>
                  <a:pt x="121545" y="96267"/>
                  <a:pt x="121265" y="94032"/>
                </a:cubicBezTo>
                <a:cubicBezTo>
                  <a:pt x="120147" y="90119"/>
                  <a:pt x="120706" y="86206"/>
                  <a:pt x="120706" y="82293"/>
                </a:cubicBezTo>
                <a:cubicBezTo>
                  <a:pt x="120706" y="78380"/>
                  <a:pt x="120147" y="74467"/>
                  <a:pt x="120986" y="70833"/>
                </a:cubicBezTo>
                <a:cubicBezTo>
                  <a:pt x="121265" y="68877"/>
                  <a:pt x="123781" y="67200"/>
                  <a:pt x="125457" y="65523"/>
                </a:cubicBezTo>
                <a:close/>
                <a:moveTo>
                  <a:pt x="9189" y="42884"/>
                </a:moveTo>
                <a:cubicBezTo>
                  <a:pt x="10307" y="44561"/>
                  <a:pt x="12543" y="46797"/>
                  <a:pt x="12263" y="47915"/>
                </a:cubicBezTo>
                <a:cubicBezTo>
                  <a:pt x="8350" y="56859"/>
                  <a:pt x="13381" y="67479"/>
                  <a:pt x="7791" y="75864"/>
                </a:cubicBezTo>
                <a:cubicBezTo>
                  <a:pt x="1363" y="75305"/>
                  <a:pt x="804" y="71671"/>
                  <a:pt x="524" y="67479"/>
                </a:cubicBezTo>
                <a:cubicBezTo>
                  <a:pt x="-35" y="59095"/>
                  <a:pt x="3599" y="48194"/>
                  <a:pt x="9189" y="42884"/>
                </a:cubicBezTo>
                <a:close/>
                <a:moveTo>
                  <a:pt x="71796" y="28909"/>
                </a:moveTo>
                <a:cubicBezTo>
                  <a:pt x="86329" y="31704"/>
                  <a:pt x="97509" y="42884"/>
                  <a:pt x="99745" y="56579"/>
                </a:cubicBezTo>
                <a:cubicBezTo>
                  <a:pt x="100863" y="63846"/>
                  <a:pt x="101702" y="71113"/>
                  <a:pt x="101702" y="78659"/>
                </a:cubicBezTo>
                <a:cubicBezTo>
                  <a:pt x="101702" y="150489"/>
                  <a:pt x="101702" y="222318"/>
                  <a:pt x="101702" y="294148"/>
                </a:cubicBezTo>
                <a:cubicBezTo>
                  <a:pt x="101702" y="298899"/>
                  <a:pt x="101702" y="303651"/>
                  <a:pt x="101702" y="310638"/>
                </a:cubicBezTo>
                <a:cubicBezTo>
                  <a:pt x="107571" y="310638"/>
                  <a:pt x="111763" y="310638"/>
                  <a:pt x="115956" y="310638"/>
                </a:cubicBezTo>
                <a:cubicBezTo>
                  <a:pt x="148097" y="310638"/>
                  <a:pt x="180239" y="310358"/>
                  <a:pt x="212661" y="310638"/>
                </a:cubicBezTo>
                <a:cubicBezTo>
                  <a:pt x="232225" y="310918"/>
                  <a:pt x="244243" y="320980"/>
                  <a:pt x="248994" y="339705"/>
                </a:cubicBezTo>
                <a:cubicBezTo>
                  <a:pt x="254584" y="362345"/>
                  <a:pt x="238094" y="384145"/>
                  <a:pt x="214617" y="384424"/>
                </a:cubicBezTo>
                <a:cubicBezTo>
                  <a:pt x="176326" y="384704"/>
                  <a:pt x="138035" y="384424"/>
                  <a:pt x="99745" y="384424"/>
                </a:cubicBezTo>
                <a:cubicBezTo>
                  <a:pt x="89404" y="384424"/>
                  <a:pt x="78783" y="384704"/>
                  <a:pt x="68442" y="384424"/>
                </a:cubicBezTo>
                <a:cubicBezTo>
                  <a:pt x="45803" y="383865"/>
                  <a:pt x="31269" y="369052"/>
                  <a:pt x="31269" y="346134"/>
                </a:cubicBezTo>
                <a:cubicBezTo>
                  <a:pt x="31269" y="253062"/>
                  <a:pt x="31269" y="159712"/>
                  <a:pt x="30990" y="66641"/>
                </a:cubicBezTo>
                <a:cubicBezTo>
                  <a:pt x="30990" y="57418"/>
                  <a:pt x="33226" y="49592"/>
                  <a:pt x="38816" y="42325"/>
                </a:cubicBezTo>
                <a:cubicBezTo>
                  <a:pt x="47200" y="31145"/>
                  <a:pt x="58101" y="26115"/>
                  <a:pt x="71796" y="28909"/>
                </a:cubicBezTo>
                <a:close/>
                <a:moveTo>
                  <a:pt x="106732" y="19687"/>
                </a:moveTo>
                <a:cubicBezTo>
                  <a:pt x="110086" y="16612"/>
                  <a:pt x="113161" y="19407"/>
                  <a:pt x="115117" y="22482"/>
                </a:cubicBezTo>
                <a:cubicBezTo>
                  <a:pt x="120148" y="30307"/>
                  <a:pt x="128253" y="37295"/>
                  <a:pt x="124340" y="50990"/>
                </a:cubicBezTo>
                <a:cubicBezTo>
                  <a:pt x="120986" y="48195"/>
                  <a:pt x="118471" y="47078"/>
                  <a:pt x="117353" y="45400"/>
                </a:cubicBezTo>
                <a:cubicBezTo>
                  <a:pt x="113719" y="39531"/>
                  <a:pt x="110365" y="33661"/>
                  <a:pt x="107291" y="27513"/>
                </a:cubicBezTo>
                <a:cubicBezTo>
                  <a:pt x="106173" y="25277"/>
                  <a:pt x="105614" y="20805"/>
                  <a:pt x="106732" y="19687"/>
                </a:cubicBezTo>
                <a:close/>
                <a:moveTo>
                  <a:pt x="39934" y="5712"/>
                </a:moveTo>
                <a:cubicBezTo>
                  <a:pt x="41052" y="5433"/>
                  <a:pt x="42449" y="7389"/>
                  <a:pt x="44685" y="8786"/>
                </a:cubicBezTo>
                <a:cubicBezTo>
                  <a:pt x="36021" y="15774"/>
                  <a:pt x="28195" y="22202"/>
                  <a:pt x="19810" y="29190"/>
                </a:cubicBezTo>
                <a:cubicBezTo>
                  <a:pt x="18692" y="27513"/>
                  <a:pt x="16177" y="25835"/>
                  <a:pt x="16456" y="24438"/>
                </a:cubicBezTo>
                <a:cubicBezTo>
                  <a:pt x="17574" y="18569"/>
                  <a:pt x="33505" y="5991"/>
                  <a:pt x="39934" y="5712"/>
                </a:cubicBezTo>
                <a:close/>
                <a:moveTo>
                  <a:pt x="77420" y="157"/>
                </a:moveTo>
                <a:cubicBezTo>
                  <a:pt x="83534" y="681"/>
                  <a:pt x="89264" y="2498"/>
                  <a:pt x="91919" y="5432"/>
                </a:cubicBezTo>
                <a:cubicBezTo>
                  <a:pt x="92758" y="6550"/>
                  <a:pt x="91360" y="9625"/>
                  <a:pt x="91081" y="11861"/>
                </a:cubicBezTo>
                <a:cubicBezTo>
                  <a:pt x="81019" y="9065"/>
                  <a:pt x="70119" y="10184"/>
                  <a:pt x="60895" y="4035"/>
                </a:cubicBezTo>
                <a:cubicBezTo>
                  <a:pt x="60616" y="3755"/>
                  <a:pt x="60616" y="2917"/>
                  <a:pt x="60616" y="2638"/>
                </a:cubicBezTo>
                <a:cubicBezTo>
                  <a:pt x="64808" y="401"/>
                  <a:pt x="71307" y="-367"/>
                  <a:pt x="77420" y="157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5"/>
          <p:cNvSpPr/>
          <p:nvPr/>
        </p:nvSpPr>
        <p:spPr>
          <a:xfrm>
            <a:off x="3246845" y="6285571"/>
            <a:ext cx="339829" cy="416738"/>
          </a:xfrm>
          <a:custGeom>
            <a:avLst/>
            <a:gdLst/>
            <a:ahLst/>
            <a:cxnLst/>
            <a:rect l="l" t="t" r="r" b="b"/>
            <a:pathLst>
              <a:path w="339829" h="416738" extrusionOk="0">
                <a:moveTo>
                  <a:pt x="28753" y="399130"/>
                </a:moveTo>
                <a:cubicBezTo>
                  <a:pt x="41889" y="399410"/>
                  <a:pt x="50554" y="406397"/>
                  <a:pt x="60615" y="410030"/>
                </a:cubicBezTo>
                <a:cubicBezTo>
                  <a:pt x="49435" y="416179"/>
                  <a:pt x="36858" y="411428"/>
                  <a:pt x="28753" y="399130"/>
                </a:cubicBezTo>
                <a:close/>
                <a:moveTo>
                  <a:pt x="304334" y="397733"/>
                </a:moveTo>
                <a:cubicBezTo>
                  <a:pt x="306011" y="397174"/>
                  <a:pt x="309644" y="398012"/>
                  <a:pt x="309924" y="398851"/>
                </a:cubicBezTo>
                <a:cubicBezTo>
                  <a:pt x="310483" y="400807"/>
                  <a:pt x="310203" y="404720"/>
                  <a:pt x="309085" y="405279"/>
                </a:cubicBezTo>
                <a:cubicBezTo>
                  <a:pt x="301539" y="409472"/>
                  <a:pt x="293713" y="413105"/>
                  <a:pt x="285887" y="416738"/>
                </a:cubicBezTo>
                <a:cubicBezTo>
                  <a:pt x="283093" y="414782"/>
                  <a:pt x="280018" y="413664"/>
                  <a:pt x="279459" y="411987"/>
                </a:cubicBezTo>
                <a:cubicBezTo>
                  <a:pt x="279180" y="410589"/>
                  <a:pt x="281136" y="407235"/>
                  <a:pt x="282813" y="406397"/>
                </a:cubicBezTo>
                <a:cubicBezTo>
                  <a:pt x="289800" y="403043"/>
                  <a:pt x="297067" y="400249"/>
                  <a:pt x="304334" y="397733"/>
                </a:cubicBezTo>
                <a:close/>
                <a:moveTo>
                  <a:pt x="102818" y="393261"/>
                </a:moveTo>
                <a:cubicBezTo>
                  <a:pt x="103656" y="392422"/>
                  <a:pt x="106452" y="393820"/>
                  <a:pt x="110923" y="394658"/>
                </a:cubicBezTo>
                <a:cubicBezTo>
                  <a:pt x="100862" y="405279"/>
                  <a:pt x="92197" y="411708"/>
                  <a:pt x="79341" y="410590"/>
                </a:cubicBezTo>
                <a:cubicBezTo>
                  <a:pt x="84371" y="400807"/>
                  <a:pt x="96110" y="400248"/>
                  <a:pt x="102818" y="393261"/>
                </a:cubicBezTo>
                <a:close/>
                <a:moveTo>
                  <a:pt x="238094" y="392981"/>
                </a:moveTo>
                <a:cubicBezTo>
                  <a:pt x="245081" y="396334"/>
                  <a:pt x="251789" y="400247"/>
                  <a:pt x="258496" y="404440"/>
                </a:cubicBezTo>
                <a:cubicBezTo>
                  <a:pt x="260173" y="405557"/>
                  <a:pt x="260453" y="408632"/>
                  <a:pt x="261291" y="410589"/>
                </a:cubicBezTo>
                <a:cubicBezTo>
                  <a:pt x="259055" y="411426"/>
                  <a:pt x="256819" y="413383"/>
                  <a:pt x="255142" y="412824"/>
                </a:cubicBezTo>
                <a:cubicBezTo>
                  <a:pt x="245640" y="410029"/>
                  <a:pt x="236417" y="405837"/>
                  <a:pt x="228591" y="394098"/>
                </a:cubicBezTo>
                <a:cubicBezTo>
                  <a:pt x="233063" y="393540"/>
                  <a:pt x="236137" y="392142"/>
                  <a:pt x="238094" y="392981"/>
                </a:cubicBezTo>
                <a:close/>
                <a:moveTo>
                  <a:pt x="334239" y="355249"/>
                </a:moveTo>
                <a:cubicBezTo>
                  <a:pt x="335357" y="357206"/>
                  <a:pt x="337873" y="359442"/>
                  <a:pt x="337873" y="361118"/>
                </a:cubicBezTo>
                <a:cubicBezTo>
                  <a:pt x="336196" y="371460"/>
                  <a:pt x="333680" y="381242"/>
                  <a:pt x="325295" y="388230"/>
                </a:cubicBezTo>
                <a:cubicBezTo>
                  <a:pt x="319985" y="386832"/>
                  <a:pt x="319426" y="384037"/>
                  <a:pt x="321103" y="380124"/>
                </a:cubicBezTo>
                <a:cubicBezTo>
                  <a:pt x="323618" y="373137"/>
                  <a:pt x="325854" y="366150"/>
                  <a:pt x="328928" y="359442"/>
                </a:cubicBezTo>
                <a:cubicBezTo>
                  <a:pt x="329767" y="357485"/>
                  <a:pt x="332283" y="356646"/>
                  <a:pt x="334239" y="355249"/>
                </a:cubicBezTo>
                <a:close/>
                <a:moveTo>
                  <a:pt x="8071" y="355249"/>
                </a:moveTo>
                <a:cubicBezTo>
                  <a:pt x="11705" y="364752"/>
                  <a:pt x="15338" y="374255"/>
                  <a:pt x="18692" y="383758"/>
                </a:cubicBezTo>
                <a:cubicBezTo>
                  <a:pt x="18972" y="384596"/>
                  <a:pt x="17015" y="386273"/>
                  <a:pt x="16177" y="387671"/>
                </a:cubicBezTo>
                <a:cubicBezTo>
                  <a:pt x="4717" y="377049"/>
                  <a:pt x="1084" y="365870"/>
                  <a:pt x="8071" y="355249"/>
                </a:cubicBezTo>
                <a:close/>
                <a:moveTo>
                  <a:pt x="125178" y="346306"/>
                </a:moveTo>
                <a:cubicBezTo>
                  <a:pt x="127414" y="348822"/>
                  <a:pt x="129650" y="350778"/>
                  <a:pt x="131327" y="352735"/>
                </a:cubicBezTo>
                <a:cubicBezTo>
                  <a:pt x="128812" y="361398"/>
                  <a:pt x="127414" y="368666"/>
                  <a:pt x="124899" y="375653"/>
                </a:cubicBezTo>
                <a:cubicBezTo>
                  <a:pt x="124060" y="377609"/>
                  <a:pt x="120427" y="378448"/>
                  <a:pt x="118191" y="379845"/>
                </a:cubicBezTo>
                <a:cubicBezTo>
                  <a:pt x="117353" y="377050"/>
                  <a:pt x="115676" y="374255"/>
                  <a:pt x="115955" y="371740"/>
                </a:cubicBezTo>
                <a:cubicBezTo>
                  <a:pt x="117073" y="365311"/>
                  <a:pt x="118470" y="359163"/>
                  <a:pt x="120427" y="352735"/>
                </a:cubicBezTo>
                <a:cubicBezTo>
                  <a:pt x="121266" y="350219"/>
                  <a:pt x="123501" y="348542"/>
                  <a:pt x="125178" y="346306"/>
                </a:cubicBezTo>
                <a:close/>
                <a:moveTo>
                  <a:pt x="216014" y="342952"/>
                </a:moveTo>
                <a:cubicBezTo>
                  <a:pt x="217412" y="346306"/>
                  <a:pt x="218250" y="348262"/>
                  <a:pt x="218809" y="350219"/>
                </a:cubicBezTo>
                <a:cubicBezTo>
                  <a:pt x="220765" y="358044"/>
                  <a:pt x="222722" y="366150"/>
                  <a:pt x="224119" y="374255"/>
                </a:cubicBezTo>
                <a:cubicBezTo>
                  <a:pt x="224398" y="375932"/>
                  <a:pt x="223001" y="378727"/>
                  <a:pt x="221883" y="379565"/>
                </a:cubicBezTo>
                <a:cubicBezTo>
                  <a:pt x="220486" y="380124"/>
                  <a:pt x="216852" y="379286"/>
                  <a:pt x="216573" y="378168"/>
                </a:cubicBezTo>
                <a:cubicBezTo>
                  <a:pt x="214058" y="369225"/>
                  <a:pt x="211822" y="360280"/>
                  <a:pt x="209865" y="351057"/>
                </a:cubicBezTo>
                <a:cubicBezTo>
                  <a:pt x="209586" y="349660"/>
                  <a:pt x="212101" y="347704"/>
                  <a:pt x="216014" y="342952"/>
                </a:cubicBezTo>
                <a:close/>
                <a:moveTo>
                  <a:pt x="5555" y="304941"/>
                </a:moveTo>
                <a:cubicBezTo>
                  <a:pt x="6115" y="304662"/>
                  <a:pt x="9189" y="306338"/>
                  <a:pt x="9468" y="307456"/>
                </a:cubicBezTo>
                <a:cubicBezTo>
                  <a:pt x="10586" y="317518"/>
                  <a:pt x="12263" y="327580"/>
                  <a:pt x="6674" y="340157"/>
                </a:cubicBezTo>
                <a:cubicBezTo>
                  <a:pt x="3319" y="335685"/>
                  <a:pt x="1084" y="333729"/>
                  <a:pt x="804" y="331772"/>
                </a:cubicBezTo>
                <a:cubicBezTo>
                  <a:pt x="245" y="324506"/>
                  <a:pt x="245" y="317239"/>
                  <a:pt x="804" y="309972"/>
                </a:cubicBezTo>
                <a:cubicBezTo>
                  <a:pt x="804" y="308295"/>
                  <a:pt x="3599" y="306338"/>
                  <a:pt x="5555" y="304941"/>
                </a:cubicBezTo>
                <a:close/>
                <a:moveTo>
                  <a:pt x="333121" y="303823"/>
                </a:moveTo>
                <a:cubicBezTo>
                  <a:pt x="333959" y="303264"/>
                  <a:pt x="337313" y="304103"/>
                  <a:pt x="337313" y="304941"/>
                </a:cubicBezTo>
                <a:cubicBezTo>
                  <a:pt x="338431" y="309692"/>
                  <a:pt x="339270" y="314724"/>
                  <a:pt x="339549" y="319754"/>
                </a:cubicBezTo>
                <a:cubicBezTo>
                  <a:pt x="339549" y="332611"/>
                  <a:pt x="339549" y="332611"/>
                  <a:pt x="333680" y="339040"/>
                </a:cubicBezTo>
                <a:cubicBezTo>
                  <a:pt x="332003" y="336245"/>
                  <a:pt x="330046" y="334568"/>
                  <a:pt x="329767" y="332891"/>
                </a:cubicBezTo>
                <a:cubicBezTo>
                  <a:pt x="329487" y="324786"/>
                  <a:pt x="329487" y="316680"/>
                  <a:pt x="329767" y="308575"/>
                </a:cubicBezTo>
                <a:cubicBezTo>
                  <a:pt x="329767" y="306898"/>
                  <a:pt x="331444" y="304662"/>
                  <a:pt x="333121" y="303823"/>
                </a:cubicBezTo>
                <a:close/>
                <a:moveTo>
                  <a:pt x="214616" y="295158"/>
                </a:moveTo>
                <a:cubicBezTo>
                  <a:pt x="215734" y="294879"/>
                  <a:pt x="218249" y="297394"/>
                  <a:pt x="218528" y="299071"/>
                </a:cubicBezTo>
                <a:cubicBezTo>
                  <a:pt x="219367" y="303543"/>
                  <a:pt x="219088" y="307736"/>
                  <a:pt x="219088" y="311928"/>
                </a:cubicBezTo>
                <a:cubicBezTo>
                  <a:pt x="219088" y="316121"/>
                  <a:pt x="219647" y="320593"/>
                  <a:pt x="218808" y="324785"/>
                </a:cubicBezTo>
                <a:cubicBezTo>
                  <a:pt x="218528" y="326462"/>
                  <a:pt x="215734" y="328418"/>
                  <a:pt x="213498" y="328698"/>
                </a:cubicBezTo>
                <a:cubicBezTo>
                  <a:pt x="212380" y="328977"/>
                  <a:pt x="209585" y="326462"/>
                  <a:pt x="209585" y="325064"/>
                </a:cubicBezTo>
                <a:cubicBezTo>
                  <a:pt x="209306" y="316400"/>
                  <a:pt x="209026" y="308015"/>
                  <a:pt x="209585" y="299351"/>
                </a:cubicBezTo>
                <a:cubicBezTo>
                  <a:pt x="209585" y="297674"/>
                  <a:pt x="212659" y="295717"/>
                  <a:pt x="214616" y="295158"/>
                </a:cubicBezTo>
                <a:close/>
                <a:moveTo>
                  <a:pt x="125457" y="294599"/>
                </a:moveTo>
                <a:cubicBezTo>
                  <a:pt x="127134" y="296276"/>
                  <a:pt x="130208" y="297953"/>
                  <a:pt x="130208" y="299630"/>
                </a:cubicBezTo>
                <a:cubicBezTo>
                  <a:pt x="130767" y="307735"/>
                  <a:pt x="130767" y="316120"/>
                  <a:pt x="129929" y="324225"/>
                </a:cubicBezTo>
                <a:cubicBezTo>
                  <a:pt x="129650" y="328418"/>
                  <a:pt x="126296" y="329815"/>
                  <a:pt x="120706" y="327020"/>
                </a:cubicBezTo>
                <a:cubicBezTo>
                  <a:pt x="120706" y="318356"/>
                  <a:pt x="120426" y="309133"/>
                  <a:pt x="120985" y="299630"/>
                </a:cubicBezTo>
                <a:cubicBezTo>
                  <a:pt x="120985" y="297953"/>
                  <a:pt x="124060" y="296276"/>
                  <a:pt x="125457" y="294599"/>
                </a:cubicBezTo>
                <a:close/>
                <a:moveTo>
                  <a:pt x="134960" y="255750"/>
                </a:moveTo>
                <a:cubicBezTo>
                  <a:pt x="137196" y="256030"/>
                  <a:pt x="140549" y="257986"/>
                  <a:pt x="141388" y="260222"/>
                </a:cubicBezTo>
                <a:cubicBezTo>
                  <a:pt x="142506" y="263855"/>
                  <a:pt x="139711" y="265532"/>
                  <a:pt x="136078" y="265812"/>
                </a:cubicBezTo>
                <a:cubicBezTo>
                  <a:pt x="134960" y="265532"/>
                  <a:pt x="133562" y="265812"/>
                  <a:pt x="132165" y="266091"/>
                </a:cubicBezTo>
                <a:cubicBezTo>
                  <a:pt x="130488" y="270842"/>
                  <a:pt x="129090" y="274755"/>
                  <a:pt x="127134" y="279227"/>
                </a:cubicBezTo>
                <a:cubicBezTo>
                  <a:pt x="116234" y="273078"/>
                  <a:pt x="121824" y="264694"/>
                  <a:pt x="120427" y="256309"/>
                </a:cubicBezTo>
                <a:cubicBezTo>
                  <a:pt x="125737" y="256030"/>
                  <a:pt x="130488" y="255191"/>
                  <a:pt x="134960" y="255750"/>
                </a:cubicBezTo>
                <a:close/>
                <a:moveTo>
                  <a:pt x="205113" y="255471"/>
                </a:moveTo>
                <a:cubicBezTo>
                  <a:pt x="209585" y="256030"/>
                  <a:pt x="216572" y="256310"/>
                  <a:pt x="217970" y="258825"/>
                </a:cubicBezTo>
                <a:cubicBezTo>
                  <a:pt x="220765" y="264974"/>
                  <a:pt x="221044" y="272241"/>
                  <a:pt x="213498" y="281184"/>
                </a:cubicBezTo>
                <a:cubicBezTo>
                  <a:pt x="210983" y="274756"/>
                  <a:pt x="209585" y="271122"/>
                  <a:pt x="207629" y="266371"/>
                </a:cubicBezTo>
                <a:cubicBezTo>
                  <a:pt x="207070" y="266371"/>
                  <a:pt x="205393" y="266092"/>
                  <a:pt x="203995" y="265533"/>
                </a:cubicBezTo>
                <a:cubicBezTo>
                  <a:pt x="201760" y="264136"/>
                  <a:pt x="198126" y="262459"/>
                  <a:pt x="197847" y="260502"/>
                </a:cubicBezTo>
                <a:cubicBezTo>
                  <a:pt x="197288" y="255751"/>
                  <a:pt x="201480" y="255192"/>
                  <a:pt x="205113" y="255471"/>
                </a:cubicBezTo>
                <a:close/>
                <a:moveTo>
                  <a:pt x="171505" y="255471"/>
                </a:moveTo>
                <a:cubicBezTo>
                  <a:pt x="176186" y="255680"/>
                  <a:pt x="180798" y="256868"/>
                  <a:pt x="185270" y="260502"/>
                </a:cubicBezTo>
                <a:cubicBezTo>
                  <a:pt x="176605" y="267489"/>
                  <a:pt x="166823" y="265253"/>
                  <a:pt x="157320" y="264415"/>
                </a:cubicBezTo>
                <a:cubicBezTo>
                  <a:pt x="156481" y="264415"/>
                  <a:pt x="155084" y="261620"/>
                  <a:pt x="155084" y="260222"/>
                </a:cubicBezTo>
                <a:cubicBezTo>
                  <a:pt x="155084" y="258825"/>
                  <a:pt x="156481" y="256310"/>
                  <a:pt x="157320" y="256310"/>
                </a:cubicBezTo>
                <a:cubicBezTo>
                  <a:pt x="162072" y="256030"/>
                  <a:pt x="166823" y="255261"/>
                  <a:pt x="171505" y="255471"/>
                </a:cubicBezTo>
                <a:close/>
                <a:moveTo>
                  <a:pt x="334518" y="252117"/>
                </a:moveTo>
                <a:cubicBezTo>
                  <a:pt x="336195" y="252117"/>
                  <a:pt x="338990" y="254353"/>
                  <a:pt x="338990" y="255471"/>
                </a:cubicBezTo>
                <a:cubicBezTo>
                  <a:pt x="339269" y="264135"/>
                  <a:pt x="339269" y="272799"/>
                  <a:pt x="338710" y="281464"/>
                </a:cubicBezTo>
                <a:cubicBezTo>
                  <a:pt x="338710" y="283141"/>
                  <a:pt x="335357" y="284817"/>
                  <a:pt x="333400" y="285656"/>
                </a:cubicBezTo>
                <a:cubicBezTo>
                  <a:pt x="332561" y="285935"/>
                  <a:pt x="330046" y="282861"/>
                  <a:pt x="329767" y="281184"/>
                </a:cubicBezTo>
                <a:cubicBezTo>
                  <a:pt x="329208" y="276712"/>
                  <a:pt x="329488" y="271961"/>
                  <a:pt x="329767" y="267209"/>
                </a:cubicBezTo>
                <a:cubicBezTo>
                  <a:pt x="329767" y="263296"/>
                  <a:pt x="329488" y="259384"/>
                  <a:pt x="330046" y="255471"/>
                </a:cubicBezTo>
                <a:cubicBezTo>
                  <a:pt x="330326" y="254073"/>
                  <a:pt x="333121" y="252117"/>
                  <a:pt x="334518" y="252117"/>
                </a:cubicBezTo>
                <a:close/>
                <a:moveTo>
                  <a:pt x="5276" y="251837"/>
                </a:moveTo>
                <a:cubicBezTo>
                  <a:pt x="13941" y="259104"/>
                  <a:pt x="9469" y="267768"/>
                  <a:pt x="10307" y="275314"/>
                </a:cubicBezTo>
                <a:cubicBezTo>
                  <a:pt x="10866" y="279507"/>
                  <a:pt x="11146" y="284258"/>
                  <a:pt x="5276" y="285656"/>
                </a:cubicBezTo>
                <a:cubicBezTo>
                  <a:pt x="-1152" y="277550"/>
                  <a:pt x="-1712" y="263016"/>
                  <a:pt x="5276" y="251837"/>
                </a:cubicBezTo>
                <a:close/>
                <a:moveTo>
                  <a:pt x="334239" y="200690"/>
                </a:moveTo>
                <a:cubicBezTo>
                  <a:pt x="335916" y="202367"/>
                  <a:pt x="338990" y="203764"/>
                  <a:pt x="338990" y="205441"/>
                </a:cubicBezTo>
                <a:cubicBezTo>
                  <a:pt x="339549" y="213547"/>
                  <a:pt x="339549" y="221652"/>
                  <a:pt x="338990" y="229757"/>
                </a:cubicBezTo>
                <a:cubicBezTo>
                  <a:pt x="338990" y="231434"/>
                  <a:pt x="335916" y="232832"/>
                  <a:pt x="334239" y="234509"/>
                </a:cubicBezTo>
                <a:cubicBezTo>
                  <a:pt x="332841" y="232832"/>
                  <a:pt x="330326" y="231154"/>
                  <a:pt x="329767" y="229198"/>
                </a:cubicBezTo>
                <a:cubicBezTo>
                  <a:pt x="328929" y="225285"/>
                  <a:pt x="329488" y="221372"/>
                  <a:pt x="329488" y="217459"/>
                </a:cubicBezTo>
                <a:cubicBezTo>
                  <a:pt x="329488" y="213547"/>
                  <a:pt x="328929" y="209634"/>
                  <a:pt x="329767" y="206000"/>
                </a:cubicBezTo>
                <a:cubicBezTo>
                  <a:pt x="330047" y="204044"/>
                  <a:pt x="332562" y="202367"/>
                  <a:pt x="334239" y="200690"/>
                </a:cubicBezTo>
                <a:close/>
                <a:moveTo>
                  <a:pt x="5555" y="200131"/>
                </a:moveTo>
                <a:cubicBezTo>
                  <a:pt x="7232" y="202647"/>
                  <a:pt x="9747" y="204603"/>
                  <a:pt x="10027" y="207118"/>
                </a:cubicBezTo>
                <a:cubicBezTo>
                  <a:pt x="11983" y="217739"/>
                  <a:pt x="10306" y="228080"/>
                  <a:pt x="5555" y="234789"/>
                </a:cubicBezTo>
                <a:cubicBezTo>
                  <a:pt x="-1432" y="225565"/>
                  <a:pt x="-1432" y="209634"/>
                  <a:pt x="5555" y="200131"/>
                </a:cubicBezTo>
                <a:close/>
                <a:moveTo>
                  <a:pt x="333960" y="148704"/>
                </a:moveTo>
                <a:cubicBezTo>
                  <a:pt x="335636" y="150381"/>
                  <a:pt x="338431" y="151778"/>
                  <a:pt x="338710" y="153735"/>
                </a:cubicBezTo>
                <a:cubicBezTo>
                  <a:pt x="339829" y="157648"/>
                  <a:pt x="339270" y="161561"/>
                  <a:pt x="339270" y="165473"/>
                </a:cubicBezTo>
                <a:cubicBezTo>
                  <a:pt x="339270" y="169386"/>
                  <a:pt x="339829" y="173299"/>
                  <a:pt x="338990" y="176933"/>
                </a:cubicBezTo>
                <a:cubicBezTo>
                  <a:pt x="338431" y="179168"/>
                  <a:pt x="335357" y="180846"/>
                  <a:pt x="333400" y="182523"/>
                </a:cubicBezTo>
                <a:cubicBezTo>
                  <a:pt x="332003" y="180566"/>
                  <a:pt x="329487" y="178889"/>
                  <a:pt x="329487" y="176933"/>
                </a:cubicBezTo>
                <a:cubicBezTo>
                  <a:pt x="328928" y="169107"/>
                  <a:pt x="328928" y="161281"/>
                  <a:pt x="329487" y="153735"/>
                </a:cubicBezTo>
                <a:cubicBezTo>
                  <a:pt x="329487" y="152058"/>
                  <a:pt x="332282" y="150381"/>
                  <a:pt x="333960" y="148704"/>
                </a:cubicBezTo>
                <a:close/>
                <a:moveTo>
                  <a:pt x="4717" y="148704"/>
                </a:moveTo>
                <a:cubicBezTo>
                  <a:pt x="12263" y="157648"/>
                  <a:pt x="12543" y="173020"/>
                  <a:pt x="5835" y="183362"/>
                </a:cubicBezTo>
                <a:cubicBezTo>
                  <a:pt x="3878" y="180846"/>
                  <a:pt x="804" y="178610"/>
                  <a:pt x="804" y="176653"/>
                </a:cubicBezTo>
                <a:cubicBezTo>
                  <a:pt x="1083" y="167710"/>
                  <a:pt x="-2550" y="157927"/>
                  <a:pt x="4717" y="148704"/>
                </a:cubicBezTo>
                <a:close/>
                <a:moveTo>
                  <a:pt x="174858" y="131900"/>
                </a:moveTo>
                <a:cubicBezTo>
                  <a:pt x="178841" y="132005"/>
                  <a:pt x="182754" y="133193"/>
                  <a:pt x="186108" y="138084"/>
                </a:cubicBezTo>
                <a:cubicBezTo>
                  <a:pt x="175487" y="142835"/>
                  <a:pt x="165705" y="140599"/>
                  <a:pt x="155084" y="139761"/>
                </a:cubicBezTo>
                <a:cubicBezTo>
                  <a:pt x="155364" y="132494"/>
                  <a:pt x="158997" y="131655"/>
                  <a:pt x="163189" y="132215"/>
                </a:cubicBezTo>
                <a:cubicBezTo>
                  <a:pt x="166823" y="132774"/>
                  <a:pt x="170875" y="131795"/>
                  <a:pt x="174858" y="131900"/>
                </a:cubicBezTo>
                <a:close/>
                <a:moveTo>
                  <a:pt x="214337" y="120475"/>
                </a:moveTo>
                <a:cubicBezTo>
                  <a:pt x="216293" y="121314"/>
                  <a:pt x="218809" y="123270"/>
                  <a:pt x="219088" y="125227"/>
                </a:cubicBezTo>
                <a:cubicBezTo>
                  <a:pt x="219647" y="129419"/>
                  <a:pt x="219367" y="134171"/>
                  <a:pt x="219367" y="140319"/>
                </a:cubicBezTo>
                <a:cubicBezTo>
                  <a:pt x="210983" y="141158"/>
                  <a:pt x="203995" y="143394"/>
                  <a:pt x="196449" y="137804"/>
                </a:cubicBezTo>
                <a:cubicBezTo>
                  <a:pt x="198405" y="135568"/>
                  <a:pt x="199803" y="132773"/>
                  <a:pt x="201480" y="132773"/>
                </a:cubicBezTo>
                <a:cubicBezTo>
                  <a:pt x="207070" y="131935"/>
                  <a:pt x="209864" y="129699"/>
                  <a:pt x="209864" y="123830"/>
                </a:cubicBezTo>
                <a:cubicBezTo>
                  <a:pt x="209864" y="122711"/>
                  <a:pt x="213219" y="120196"/>
                  <a:pt x="214337" y="120475"/>
                </a:cubicBezTo>
                <a:close/>
                <a:moveTo>
                  <a:pt x="124060" y="120475"/>
                </a:moveTo>
                <a:cubicBezTo>
                  <a:pt x="125457" y="120195"/>
                  <a:pt x="128252" y="121034"/>
                  <a:pt x="128531" y="121872"/>
                </a:cubicBezTo>
                <a:cubicBezTo>
                  <a:pt x="129650" y="129139"/>
                  <a:pt x="134680" y="132214"/>
                  <a:pt x="140829" y="134450"/>
                </a:cubicBezTo>
                <a:cubicBezTo>
                  <a:pt x="141668" y="134729"/>
                  <a:pt x="141388" y="137524"/>
                  <a:pt x="141947" y="140598"/>
                </a:cubicBezTo>
                <a:cubicBezTo>
                  <a:pt x="134960" y="140878"/>
                  <a:pt x="128811" y="141157"/>
                  <a:pt x="120706" y="141437"/>
                </a:cubicBezTo>
                <a:cubicBezTo>
                  <a:pt x="120706" y="134170"/>
                  <a:pt x="120426" y="129139"/>
                  <a:pt x="120985" y="124108"/>
                </a:cubicBezTo>
                <a:cubicBezTo>
                  <a:pt x="120985" y="122711"/>
                  <a:pt x="122662" y="121034"/>
                  <a:pt x="124060" y="120475"/>
                </a:cubicBezTo>
                <a:close/>
                <a:moveTo>
                  <a:pt x="5275" y="98675"/>
                </a:moveTo>
                <a:cubicBezTo>
                  <a:pt x="6673" y="98675"/>
                  <a:pt x="9188" y="100072"/>
                  <a:pt x="9188" y="100911"/>
                </a:cubicBezTo>
                <a:cubicBezTo>
                  <a:pt x="9747" y="108178"/>
                  <a:pt x="10306" y="115445"/>
                  <a:pt x="10306" y="122711"/>
                </a:cubicBezTo>
                <a:cubicBezTo>
                  <a:pt x="10306" y="125507"/>
                  <a:pt x="8350" y="128581"/>
                  <a:pt x="7232" y="131376"/>
                </a:cubicBezTo>
                <a:cubicBezTo>
                  <a:pt x="5834" y="131376"/>
                  <a:pt x="4437" y="131097"/>
                  <a:pt x="3040" y="130817"/>
                </a:cubicBezTo>
                <a:cubicBezTo>
                  <a:pt x="-1712" y="121314"/>
                  <a:pt x="245" y="111253"/>
                  <a:pt x="1363" y="101470"/>
                </a:cubicBezTo>
                <a:cubicBezTo>
                  <a:pt x="1363" y="100352"/>
                  <a:pt x="3878" y="98955"/>
                  <a:pt x="5275" y="98675"/>
                </a:cubicBezTo>
                <a:close/>
                <a:moveTo>
                  <a:pt x="333680" y="93924"/>
                </a:moveTo>
                <a:cubicBezTo>
                  <a:pt x="336754" y="98117"/>
                  <a:pt x="338990" y="99514"/>
                  <a:pt x="338990" y="101191"/>
                </a:cubicBezTo>
                <a:cubicBezTo>
                  <a:pt x="339269" y="109296"/>
                  <a:pt x="339549" y="117681"/>
                  <a:pt x="338990" y="125786"/>
                </a:cubicBezTo>
                <a:cubicBezTo>
                  <a:pt x="338990" y="127743"/>
                  <a:pt x="336195" y="129699"/>
                  <a:pt x="334518" y="131096"/>
                </a:cubicBezTo>
                <a:cubicBezTo>
                  <a:pt x="333959" y="131376"/>
                  <a:pt x="330606" y="129699"/>
                  <a:pt x="330606" y="128581"/>
                </a:cubicBezTo>
                <a:cubicBezTo>
                  <a:pt x="329487" y="118240"/>
                  <a:pt x="326972" y="107060"/>
                  <a:pt x="333680" y="93924"/>
                </a:cubicBezTo>
                <a:close/>
                <a:moveTo>
                  <a:pt x="214616" y="67372"/>
                </a:moveTo>
                <a:cubicBezTo>
                  <a:pt x="221045" y="76315"/>
                  <a:pt x="221324" y="93644"/>
                  <a:pt x="214616" y="103985"/>
                </a:cubicBezTo>
                <a:cubicBezTo>
                  <a:pt x="212660" y="101470"/>
                  <a:pt x="210144" y="99513"/>
                  <a:pt x="209585" y="97277"/>
                </a:cubicBezTo>
                <a:cubicBezTo>
                  <a:pt x="207349" y="86657"/>
                  <a:pt x="209585" y="73521"/>
                  <a:pt x="214616" y="67372"/>
                </a:cubicBezTo>
                <a:close/>
                <a:moveTo>
                  <a:pt x="124060" y="65695"/>
                </a:moveTo>
                <a:cubicBezTo>
                  <a:pt x="126856" y="69049"/>
                  <a:pt x="130209" y="71005"/>
                  <a:pt x="130209" y="73241"/>
                </a:cubicBezTo>
                <a:cubicBezTo>
                  <a:pt x="130209" y="83303"/>
                  <a:pt x="133005" y="93644"/>
                  <a:pt x="127414" y="104266"/>
                </a:cubicBezTo>
                <a:cubicBezTo>
                  <a:pt x="124899" y="102309"/>
                  <a:pt x="122384" y="101750"/>
                  <a:pt x="121545" y="100073"/>
                </a:cubicBezTo>
                <a:cubicBezTo>
                  <a:pt x="119309" y="94762"/>
                  <a:pt x="120427" y="75477"/>
                  <a:pt x="124060" y="65695"/>
                </a:cubicBezTo>
                <a:close/>
                <a:moveTo>
                  <a:pt x="9468" y="46969"/>
                </a:moveTo>
                <a:cubicBezTo>
                  <a:pt x="10586" y="57869"/>
                  <a:pt x="12543" y="69049"/>
                  <a:pt x="7791" y="79391"/>
                </a:cubicBezTo>
                <a:cubicBezTo>
                  <a:pt x="1083" y="78831"/>
                  <a:pt x="803" y="74918"/>
                  <a:pt x="524" y="71005"/>
                </a:cubicBezTo>
                <a:cubicBezTo>
                  <a:pt x="-35" y="60944"/>
                  <a:pt x="2481" y="52000"/>
                  <a:pt x="9468" y="46969"/>
                </a:cubicBezTo>
                <a:close/>
                <a:moveTo>
                  <a:pt x="330606" y="46130"/>
                </a:moveTo>
                <a:cubicBezTo>
                  <a:pt x="332841" y="47807"/>
                  <a:pt x="336195" y="48925"/>
                  <a:pt x="336754" y="50882"/>
                </a:cubicBezTo>
                <a:cubicBezTo>
                  <a:pt x="338710" y="56472"/>
                  <a:pt x="339270" y="62061"/>
                  <a:pt x="339829" y="66533"/>
                </a:cubicBezTo>
                <a:cubicBezTo>
                  <a:pt x="338431" y="72123"/>
                  <a:pt x="342065" y="79949"/>
                  <a:pt x="333680" y="79390"/>
                </a:cubicBezTo>
                <a:cubicBezTo>
                  <a:pt x="326972" y="79110"/>
                  <a:pt x="330047" y="71843"/>
                  <a:pt x="329208" y="67651"/>
                </a:cubicBezTo>
                <a:cubicBezTo>
                  <a:pt x="328370" y="62900"/>
                  <a:pt x="327531" y="58148"/>
                  <a:pt x="327531" y="53676"/>
                </a:cubicBezTo>
                <a:cubicBezTo>
                  <a:pt x="327531" y="51161"/>
                  <a:pt x="329488" y="48646"/>
                  <a:pt x="330606" y="46130"/>
                </a:cubicBezTo>
                <a:close/>
                <a:moveTo>
                  <a:pt x="276664" y="30478"/>
                </a:moveTo>
                <a:cubicBezTo>
                  <a:pt x="292875" y="31876"/>
                  <a:pt x="306849" y="44453"/>
                  <a:pt x="308527" y="61223"/>
                </a:cubicBezTo>
                <a:cubicBezTo>
                  <a:pt x="308806" y="62900"/>
                  <a:pt x="308527" y="64576"/>
                  <a:pt x="308527" y="66533"/>
                </a:cubicBezTo>
                <a:cubicBezTo>
                  <a:pt x="308527" y="161281"/>
                  <a:pt x="308527" y="256029"/>
                  <a:pt x="308527" y="350778"/>
                </a:cubicBezTo>
                <a:cubicBezTo>
                  <a:pt x="308527" y="363355"/>
                  <a:pt x="303775" y="373416"/>
                  <a:pt x="293434" y="380683"/>
                </a:cubicBezTo>
                <a:cubicBezTo>
                  <a:pt x="282534" y="388509"/>
                  <a:pt x="270515" y="389068"/>
                  <a:pt x="258777" y="383198"/>
                </a:cubicBezTo>
                <a:cubicBezTo>
                  <a:pt x="246758" y="377050"/>
                  <a:pt x="239771" y="366709"/>
                  <a:pt x="239771" y="352734"/>
                </a:cubicBezTo>
                <a:cubicBezTo>
                  <a:pt x="239492" y="320872"/>
                  <a:pt x="239771" y="289289"/>
                  <a:pt x="239771" y="257427"/>
                </a:cubicBezTo>
                <a:cubicBezTo>
                  <a:pt x="239771" y="250998"/>
                  <a:pt x="239771" y="244570"/>
                  <a:pt x="239771" y="237582"/>
                </a:cubicBezTo>
                <a:lnTo>
                  <a:pt x="219375" y="236186"/>
                </a:lnTo>
                <a:lnTo>
                  <a:pt x="122942" y="236186"/>
                </a:lnTo>
                <a:lnTo>
                  <a:pt x="122942" y="236186"/>
                </a:lnTo>
                <a:cubicBezTo>
                  <a:pt x="115675" y="236186"/>
                  <a:pt x="108409" y="236186"/>
                  <a:pt x="99744" y="236186"/>
                </a:cubicBezTo>
                <a:cubicBezTo>
                  <a:pt x="99744" y="240378"/>
                  <a:pt x="99744" y="244571"/>
                  <a:pt x="99744" y="248763"/>
                </a:cubicBezTo>
                <a:cubicBezTo>
                  <a:pt x="99744" y="281464"/>
                  <a:pt x="99744" y="314164"/>
                  <a:pt x="99744" y="346586"/>
                </a:cubicBezTo>
                <a:cubicBezTo>
                  <a:pt x="99744" y="357485"/>
                  <a:pt x="96111" y="366709"/>
                  <a:pt x="88844" y="374814"/>
                </a:cubicBezTo>
                <a:cubicBezTo>
                  <a:pt x="72074" y="393540"/>
                  <a:pt x="43845" y="386553"/>
                  <a:pt x="34343" y="364473"/>
                </a:cubicBezTo>
                <a:cubicBezTo>
                  <a:pt x="32107" y="359163"/>
                  <a:pt x="31269" y="352735"/>
                  <a:pt x="31269" y="346586"/>
                </a:cubicBezTo>
                <a:cubicBezTo>
                  <a:pt x="30989" y="254353"/>
                  <a:pt x="31269" y="162121"/>
                  <a:pt x="30989" y="69888"/>
                </a:cubicBezTo>
                <a:cubicBezTo>
                  <a:pt x="30989" y="57590"/>
                  <a:pt x="34343" y="46690"/>
                  <a:pt x="44125" y="38585"/>
                </a:cubicBezTo>
                <a:cubicBezTo>
                  <a:pt x="49855" y="33763"/>
                  <a:pt x="55899" y="31265"/>
                  <a:pt x="61803" y="30584"/>
                </a:cubicBezTo>
                <a:cubicBezTo>
                  <a:pt x="79516" y="28540"/>
                  <a:pt x="95971" y="42847"/>
                  <a:pt x="98906" y="59826"/>
                </a:cubicBezTo>
                <a:cubicBezTo>
                  <a:pt x="99744" y="64577"/>
                  <a:pt x="99744" y="69329"/>
                  <a:pt x="99744" y="74080"/>
                </a:cubicBezTo>
                <a:cubicBezTo>
                  <a:pt x="99744" y="99235"/>
                  <a:pt x="99744" y="124669"/>
                  <a:pt x="99744" y="149823"/>
                </a:cubicBezTo>
                <a:cubicBezTo>
                  <a:pt x="99744" y="153176"/>
                  <a:pt x="100303" y="156531"/>
                  <a:pt x="100583" y="160723"/>
                </a:cubicBezTo>
                <a:cubicBezTo>
                  <a:pt x="108409" y="161282"/>
                  <a:pt x="115675" y="161561"/>
                  <a:pt x="122942" y="162121"/>
                </a:cubicBezTo>
                <a:lnTo>
                  <a:pt x="122942" y="162399"/>
                </a:lnTo>
                <a:lnTo>
                  <a:pt x="219647" y="162399"/>
                </a:lnTo>
                <a:lnTo>
                  <a:pt x="219647" y="162729"/>
                </a:lnTo>
                <a:lnTo>
                  <a:pt x="219648" y="162399"/>
                </a:lnTo>
                <a:cubicBezTo>
                  <a:pt x="226076" y="161840"/>
                  <a:pt x="232504" y="161561"/>
                  <a:pt x="240051" y="161002"/>
                </a:cubicBezTo>
                <a:cubicBezTo>
                  <a:pt x="240051" y="155971"/>
                  <a:pt x="240051" y="151779"/>
                  <a:pt x="240051" y="147586"/>
                </a:cubicBezTo>
                <a:cubicBezTo>
                  <a:pt x="240051" y="120196"/>
                  <a:pt x="240609" y="92805"/>
                  <a:pt x="239771" y="65415"/>
                </a:cubicBezTo>
                <a:cubicBezTo>
                  <a:pt x="239212" y="48645"/>
                  <a:pt x="254584" y="28522"/>
                  <a:pt x="276664" y="30478"/>
                </a:cubicBezTo>
                <a:close/>
                <a:moveTo>
                  <a:pt x="112322" y="22093"/>
                </a:moveTo>
                <a:cubicBezTo>
                  <a:pt x="117073" y="29639"/>
                  <a:pt x="121825" y="37186"/>
                  <a:pt x="125738" y="45291"/>
                </a:cubicBezTo>
                <a:cubicBezTo>
                  <a:pt x="126297" y="46688"/>
                  <a:pt x="124061" y="49483"/>
                  <a:pt x="123222" y="51719"/>
                </a:cubicBezTo>
                <a:cubicBezTo>
                  <a:pt x="121266" y="50322"/>
                  <a:pt x="118470" y="49763"/>
                  <a:pt x="117353" y="47806"/>
                </a:cubicBezTo>
                <a:cubicBezTo>
                  <a:pt x="113440" y="39981"/>
                  <a:pt x="109806" y="32435"/>
                  <a:pt x="105055" y="22652"/>
                </a:cubicBezTo>
                <a:cubicBezTo>
                  <a:pt x="108409" y="22373"/>
                  <a:pt x="111763" y="21255"/>
                  <a:pt x="112322" y="22093"/>
                </a:cubicBezTo>
                <a:close/>
                <a:moveTo>
                  <a:pt x="231664" y="20417"/>
                </a:moveTo>
                <a:cubicBezTo>
                  <a:pt x="232503" y="22373"/>
                  <a:pt x="235018" y="25169"/>
                  <a:pt x="234180" y="26566"/>
                </a:cubicBezTo>
                <a:cubicBezTo>
                  <a:pt x="230267" y="34671"/>
                  <a:pt x="225516" y="42497"/>
                  <a:pt x="221044" y="50043"/>
                </a:cubicBezTo>
                <a:cubicBezTo>
                  <a:pt x="220485" y="51161"/>
                  <a:pt x="217970" y="51720"/>
                  <a:pt x="216572" y="51441"/>
                </a:cubicBezTo>
                <a:cubicBezTo>
                  <a:pt x="215175" y="51161"/>
                  <a:pt x="213498" y="49484"/>
                  <a:pt x="213218" y="47807"/>
                </a:cubicBezTo>
                <a:cubicBezTo>
                  <a:pt x="211821" y="42777"/>
                  <a:pt x="223839" y="22373"/>
                  <a:pt x="228870" y="20697"/>
                </a:cubicBezTo>
                <a:cubicBezTo>
                  <a:pt x="228870" y="20697"/>
                  <a:pt x="229428" y="20697"/>
                  <a:pt x="231664" y="20417"/>
                </a:cubicBezTo>
                <a:close/>
                <a:moveTo>
                  <a:pt x="303495" y="7840"/>
                </a:moveTo>
                <a:cubicBezTo>
                  <a:pt x="312159" y="12871"/>
                  <a:pt x="322221" y="17063"/>
                  <a:pt x="324457" y="29082"/>
                </a:cubicBezTo>
                <a:cubicBezTo>
                  <a:pt x="316072" y="34672"/>
                  <a:pt x="314116" y="25728"/>
                  <a:pt x="309923" y="23212"/>
                </a:cubicBezTo>
                <a:cubicBezTo>
                  <a:pt x="304893" y="20138"/>
                  <a:pt x="300421" y="16225"/>
                  <a:pt x="295669" y="12592"/>
                </a:cubicBezTo>
                <a:cubicBezTo>
                  <a:pt x="295669" y="11194"/>
                  <a:pt x="295949" y="10076"/>
                  <a:pt x="295949" y="8958"/>
                </a:cubicBezTo>
                <a:cubicBezTo>
                  <a:pt x="298464" y="8399"/>
                  <a:pt x="301818" y="6722"/>
                  <a:pt x="303495" y="7840"/>
                </a:cubicBezTo>
                <a:close/>
                <a:moveTo>
                  <a:pt x="42448" y="6442"/>
                </a:moveTo>
                <a:cubicBezTo>
                  <a:pt x="41330" y="10635"/>
                  <a:pt x="41609" y="13150"/>
                  <a:pt x="40492" y="14268"/>
                </a:cubicBezTo>
                <a:cubicBezTo>
                  <a:pt x="34623" y="19578"/>
                  <a:pt x="28753" y="24330"/>
                  <a:pt x="22604" y="29081"/>
                </a:cubicBezTo>
                <a:cubicBezTo>
                  <a:pt x="21486" y="29920"/>
                  <a:pt x="18971" y="29361"/>
                  <a:pt x="17015" y="29361"/>
                </a:cubicBezTo>
                <a:cubicBezTo>
                  <a:pt x="17015" y="27405"/>
                  <a:pt x="16455" y="24889"/>
                  <a:pt x="17294" y="23492"/>
                </a:cubicBezTo>
                <a:cubicBezTo>
                  <a:pt x="23443" y="16224"/>
                  <a:pt x="30430" y="10355"/>
                  <a:pt x="42448" y="6442"/>
                </a:cubicBezTo>
                <a:close/>
                <a:moveTo>
                  <a:pt x="77979" y="2460"/>
                </a:moveTo>
                <a:cubicBezTo>
                  <a:pt x="84232" y="3787"/>
                  <a:pt x="89682" y="7700"/>
                  <a:pt x="92477" y="13989"/>
                </a:cubicBezTo>
                <a:cubicBezTo>
                  <a:pt x="80459" y="10356"/>
                  <a:pt x="69838" y="10635"/>
                  <a:pt x="58659" y="6443"/>
                </a:cubicBezTo>
                <a:cubicBezTo>
                  <a:pt x="64668" y="2390"/>
                  <a:pt x="71725" y="1132"/>
                  <a:pt x="77979" y="2460"/>
                </a:cubicBezTo>
                <a:close/>
                <a:moveTo>
                  <a:pt x="275266" y="14"/>
                </a:moveTo>
                <a:cubicBezTo>
                  <a:pt x="279179" y="-265"/>
                  <a:pt x="280857" y="3648"/>
                  <a:pt x="278900" y="7840"/>
                </a:cubicBezTo>
                <a:cubicBezTo>
                  <a:pt x="270236" y="10075"/>
                  <a:pt x="261571" y="12311"/>
                  <a:pt x="252628" y="13988"/>
                </a:cubicBezTo>
                <a:cubicBezTo>
                  <a:pt x="250671" y="14268"/>
                  <a:pt x="248435" y="12311"/>
                  <a:pt x="246199" y="11194"/>
                </a:cubicBezTo>
                <a:cubicBezTo>
                  <a:pt x="247038" y="9237"/>
                  <a:pt x="247596" y="6163"/>
                  <a:pt x="248994" y="5884"/>
                </a:cubicBezTo>
                <a:cubicBezTo>
                  <a:pt x="257658" y="3368"/>
                  <a:pt x="266323" y="1132"/>
                  <a:pt x="275266" y="1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5"/>
          <p:cNvSpPr/>
          <p:nvPr/>
        </p:nvSpPr>
        <p:spPr>
          <a:xfrm>
            <a:off x="3718355" y="6285569"/>
            <a:ext cx="129929" cy="417859"/>
          </a:xfrm>
          <a:custGeom>
            <a:avLst/>
            <a:gdLst/>
            <a:ahLst/>
            <a:cxnLst/>
            <a:rect l="l" t="t" r="r" b="b"/>
            <a:pathLst>
              <a:path w="129929" h="417859" extrusionOk="0">
                <a:moveTo>
                  <a:pt x="44964" y="402766"/>
                </a:moveTo>
                <a:cubicBezTo>
                  <a:pt x="50834" y="403605"/>
                  <a:pt x="56703" y="405281"/>
                  <a:pt x="62573" y="406120"/>
                </a:cubicBezTo>
                <a:cubicBezTo>
                  <a:pt x="66486" y="406679"/>
                  <a:pt x="69840" y="408077"/>
                  <a:pt x="68722" y="412269"/>
                </a:cubicBezTo>
                <a:cubicBezTo>
                  <a:pt x="67883" y="414784"/>
                  <a:pt x="64250" y="416182"/>
                  <a:pt x="62293" y="417859"/>
                </a:cubicBezTo>
                <a:cubicBezTo>
                  <a:pt x="54188" y="415623"/>
                  <a:pt x="47480" y="414225"/>
                  <a:pt x="41051" y="411710"/>
                </a:cubicBezTo>
                <a:cubicBezTo>
                  <a:pt x="39095" y="410871"/>
                  <a:pt x="38536" y="407238"/>
                  <a:pt x="37418" y="404723"/>
                </a:cubicBezTo>
                <a:cubicBezTo>
                  <a:pt x="39934" y="404164"/>
                  <a:pt x="42449" y="402487"/>
                  <a:pt x="44964" y="402766"/>
                </a:cubicBezTo>
                <a:close/>
                <a:moveTo>
                  <a:pt x="105614" y="387674"/>
                </a:moveTo>
                <a:cubicBezTo>
                  <a:pt x="107012" y="386835"/>
                  <a:pt x="110086" y="386835"/>
                  <a:pt x="111204" y="387953"/>
                </a:cubicBezTo>
                <a:cubicBezTo>
                  <a:pt x="112322" y="389071"/>
                  <a:pt x="113160" y="391866"/>
                  <a:pt x="112601" y="393543"/>
                </a:cubicBezTo>
                <a:cubicBezTo>
                  <a:pt x="111204" y="398574"/>
                  <a:pt x="93875" y="410872"/>
                  <a:pt x="88006" y="410872"/>
                </a:cubicBezTo>
                <a:cubicBezTo>
                  <a:pt x="87168" y="410312"/>
                  <a:pt x="85211" y="409474"/>
                  <a:pt x="84932" y="408356"/>
                </a:cubicBezTo>
                <a:cubicBezTo>
                  <a:pt x="84372" y="406679"/>
                  <a:pt x="84652" y="403605"/>
                  <a:pt x="85770" y="402487"/>
                </a:cubicBezTo>
                <a:cubicBezTo>
                  <a:pt x="92198" y="397177"/>
                  <a:pt x="98906" y="392425"/>
                  <a:pt x="105614" y="387674"/>
                </a:cubicBezTo>
                <a:close/>
                <a:moveTo>
                  <a:pt x="7232" y="363358"/>
                </a:moveTo>
                <a:cubicBezTo>
                  <a:pt x="13661" y="373979"/>
                  <a:pt x="18692" y="382643"/>
                  <a:pt x="23723" y="391307"/>
                </a:cubicBezTo>
                <a:cubicBezTo>
                  <a:pt x="24281" y="391866"/>
                  <a:pt x="22325" y="393822"/>
                  <a:pt x="20927" y="396618"/>
                </a:cubicBezTo>
                <a:cubicBezTo>
                  <a:pt x="11984" y="389071"/>
                  <a:pt x="7512" y="380966"/>
                  <a:pt x="4438" y="371743"/>
                </a:cubicBezTo>
                <a:cubicBezTo>
                  <a:pt x="3879" y="370345"/>
                  <a:pt x="5555" y="368109"/>
                  <a:pt x="7232" y="363358"/>
                </a:cubicBezTo>
                <a:close/>
                <a:moveTo>
                  <a:pt x="124340" y="341837"/>
                </a:moveTo>
                <a:cubicBezTo>
                  <a:pt x="126017" y="341837"/>
                  <a:pt x="128253" y="344353"/>
                  <a:pt x="129092" y="346309"/>
                </a:cubicBezTo>
                <a:cubicBezTo>
                  <a:pt x="129930" y="347706"/>
                  <a:pt x="129371" y="350222"/>
                  <a:pt x="129371" y="355532"/>
                </a:cubicBezTo>
                <a:cubicBezTo>
                  <a:pt x="128532" y="358886"/>
                  <a:pt x="127415" y="365314"/>
                  <a:pt x="125458" y="371463"/>
                </a:cubicBezTo>
                <a:cubicBezTo>
                  <a:pt x="124899" y="372860"/>
                  <a:pt x="121545" y="375097"/>
                  <a:pt x="120707" y="374537"/>
                </a:cubicBezTo>
                <a:cubicBezTo>
                  <a:pt x="118750" y="373420"/>
                  <a:pt x="116514" y="370904"/>
                  <a:pt x="116514" y="369227"/>
                </a:cubicBezTo>
                <a:cubicBezTo>
                  <a:pt x="116794" y="361681"/>
                  <a:pt x="117912" y="353855"/>
                  <a:pt x="119309" y="346309"/>
                </a:cubicBezTo>
                <a:cubicBezTo>
                  <a:pt x="119589" y="344353"/>
                  <a:pt x="122663" y="342117"/>
                  <a:pt x="124340" y="341837"/>
                </a:cubicBezTo>
                <a:close/>
                <a:moveTo>
                  <a:pt x="3600" y="316962"/>
                </a:moveTo>
                <a:cubicBezTo>
                  <a:pt x="5556" y="318639"/>
                  <a:pt x="8350" y="320036"/>
                  <a:pt x="8910" y="321993"/>
                </a:cubicBezTo>
                <a:cubicBezTo>
                  <a:pt x="11704" y="330098"/>
                  <a:pt x="8910" y="344073"/>
                  <a:pt x="3040" y="350222"/>
                </a:cubicBezTo>
                <a:cubicBezTo>
                  <a:pt x="-1991" y="339042"/>
                  <a:pt x="804" y="328421"/>
                  <a:pt x="804" y="318080"/>
                </a:cubicBezTo>
                <a:cubicBezTo>
                  <a:pt x="1643" y="317801"/>
                  <a:pt x="2481" y="317242"/>
                  <a:pt x="3600" y="316962"/>
                </a:cubicBezTo>
                <a:close/>
                <a:moveTo>
                  <a:pt x="124619" y="290969"/>
                </a:moveTo>
                <a:cubicBezTo>
                  <a:pt x="126296" y="291249"/>
                  <a:pt x="128532" y="293484"/>
                  <a:pt x="128811" y="294882"/>
                </a:cubicBezTo>
                <a:cubicBezTo>
                  <a:pt x="129650" y="299633"/>
                  <a:pt x="129650" y="304385"/>
                  <a:pt x="129650" y="308577"/>
                </a:cubicBezTo>
                <a:cubicBezTo>
                  <a:pt x="129370" y="313049"/>
                  <a:pt x="129650" y="316961"/>
                  <a:pt x="128811" y="320595"/>
                </a:cubicBezTo>
                <a:cubicBezTo>
                  <a:pt x="128532" y="322272"/>
                  <a:pt x="126296" y="324508"/>
                  <a:pt x="124898" y="324787"/>
                </a:cubicBezTo>
                <a:cubicBezTo>
                  <a:pt x="123501" y="325067"/>
                  <a:pt x="120147" y="323110"/>
                  <a:pt x="120147" y="321993"/>
                </a:cubicBezTo>
                <a:cubicBezTo>
                  <a:pt x="119588" y="312769"/>
                  <a:pt x="119588" y="303266"/>
                  <a:pt x="119867" y="294043"/>
                </a:cubicBezTo>
                <a:cubicBezTo>
                  <a:pt x="119867" y="292926"/>
                  <a:pt x="123221" y="290690"/>
                  <a:pt x="124619" y="290969"/>
                </a:cubicBezTo>
                <a:close/>
                <a:moveTo>
                  <a:pt x="3878" y="266374"/>
                </a:moveTo>
                <a:cubicBezTo>
                  <a:pt x="11145" y="274759"/>
                  <a:pt x="11425" y="290410"/>
                  <a:pt x="4717" y="298796"/>
                </a:cubicBezTo>
                <a:cubicBezTo>
                  <a:pt x="-873" y="292367"/>
                  <a:pt x="-1433" y="278113"/>
                  <a:pt x="3878" y="266374"/>
                </a:cubicBezTo>
                <a:close/>
                <a:moveTo>
                  <a:pt x="123222" y="238145"/>
                </a:moveTo>
                <a:cubicBezTo>
                  <a:pt x="126296" y="241499"/>
                  <a:pt x="128812" y="242897"/>
                  <a:pt x="128812" y="244574"/>
                </a:cubicBezTo>
                <a:cubicBezTo>
                  <a:pt x="129370" y="253238"/>
                  <a:pt x="129370" y="261902"/>
                  <a:pt x="129091" y="270287"/>
                </a:cubicBezTo>
                <a:cubicBezTo>
                  <a:pt x="129091" y="271964"/>
                  <a:pt x="126855" y="274200"/>
                  <a:pt x="125178" y="274480"/>
                </a:cubicBezTo>
                <a:cubicBezTo>
                  <a:pt x="123781" y="274759"/>
                  <a:pt x="120427" y="273082"/>
                  <a:pt x="120147" y="271964"/>
                </a:cubicBezTo>
                <a:cubicBezTo>
                  <a:pt x="118470" y="261343"/>
                  <a:pt x="116514" y="250443"/>
                  <a:pt x="123222" y="238145"/>
                </a:cubicBezTo>
                <a:close/>
                <a:moveTo>
                  <a:pt x="4158" y="217462"/>
                </a:moveTo>
                <a:cubicBezTo>
                  <a:pt x="11145" y="224729"/>
                  <a:pt x="11425" y="240380"/>
                  <a:pt x="4718" y="248765"/>
                </a:cubicBezTo>
                <a:cubicBezTo>
                  <a:pt x="-1152" y="241219"/>
                  <a:pt x="-1152" y="226126"/>
                  <a:pt x="4158" y="217462"/>
                </a:cubicBezTo>
                <a:close/>
                <a:moveTo>
                  <a:pt x="123222" y="188395"/>
                </a:moveTo>
                <a:cubicBezTo>
                  <a:pt x="126296" y="192028"/>
                  <a:pt x="128812" y="193705"/>
                  <a:pt x="129091" y="195662"/>
                </a:cubicBezTo>
                <a:cubicBezTo>
                  <a:pt x="129651" y="203767"/>
                  <a:pt x="129651" y="211872"/>
                  <a:pt x="129091" y="219978"/>
                </a:cubicBezTo>
                <a:cubicBezTo>
                  <a:pt x="129091" y="221934"/>
                  <a:pt x="126296" y="224170"/>
                  <a:pt x="124340" y="225008"/>
                </a:cubicBezTo>
                <a:cubicBezTo>
                  <a:pt x="123502" y="225288"/>
                  <a:pt x="119868" y="223052"/>
                  <a:pt x="119868" y="221655"/>
                </a:cubicBezTo>
                <a:cubicBezTo>
                  <a:pt x="118750" y="211313"/>
                  <a:pt x="116235" y="200693"/>
                  <a:pt x="123222" y="188395"/>
                </a:cubicBezTo>
                <a:close/>
                <a:moveTo>
                  <a:pt x="4158" y="167992"/>
                </a:moveTo>
                <a:cubicBezTo>
                  <a:pt x="11145" y="175259"/>
                  <a:pt x="11425" y="191190"/>
                  <a:pt x="4438" y="199295"/>
                </a:cubicBezTo>
                <a:cubicBezTo>
                  <a:pt x="-1432" y="191469"/>
                  <a:pt x="-1432" y="176656"/>
                  <a:pt x="4158" y="167992"/>
                </a:cubicBezTo>
                <a:close/>
                <a:moveTo>
                  <a:pt x="123780" y="141161"/>
                </a:moveTo>
                <a:cubicBezTo>
                  <a:pt x="125737" y="143118"/>
                  <a:pt x="128532" y="144794"/>
                  <a:pt x="129091" y="147030"/>
                </a:cubicBezTo>
                <a:cubicBezTo>
                  <a:pt x="130209" y="150664"/>
                  <a:pt x="129370" y="154856"/>
                  <a:pt x="129370" y="158489"/>
                </a:cubicBezTo>
                <a:cubicBezTo>
                  <a:pt x="129370" y="161843"/>
                  <a:pt x="129929" y="165477"/>
                  <a:pt x="129091" y="168831"/>
                </a:cubicBezTo>
                <a:cubicBezTo>
                  <a:pt x="128532" y="171067"/>
                  <a:pt x="125458" y="172744"/>
                  <a:pt x="123780" y="174700"/>
                </a:cubicBezTo>
                <a:cubicBezTo>
                  <a:pt x="122103" y="173023"/>
                  <a:pt x="119309" y="171346"/>
                  <a:pt x="119029" y="169669"/>
                </a:cubicBezTo>
                <a:cubicBezTo>
                  <a:pt x="118470" y="161843"/>
                  <a:pt x="118470" y="154297"/>
                  <a:pt x="119029" y="146471"/>
                </a:cubicBezTo>
                <a:cubicBezTo>
                  <a:pt x="119029" y="144515"/>
                  <a:pt x="122103" y="143118"/>
                  <a:pt x="123780" y="141161"/>
                </a:cubicBezTo>
                <a:close/>
                <a:moveTo>
                  <a:pt x="3040" y="117684"/>
                </a:moveTo>
                <a:cubicBezTo>
                  <a:pt x="11145" y="125789"/>
                  <a:pt x="11145" y="141721"/>
                  <a:pt x="3319" y="151223"/>
                </a:cubicBezTo>
                <a:cubicBezTo>
                  <a:pt x="-1432" y="139205"/>
                  <a:pt x="245" y="128584"/>
                  <a:pt x="3040" y="117684"/>
                </a:cubicBezTo>
                <a:close/>
                <a:moveTo>
                  <a:pt x="124619" y="91691"/>
                </a:moveTo>
                <a:cubicBezTo>
                  <a:pt x="126016" y="91691"/>
                  <a:pt x="128811" y="94486"/>
                  <a:pt x="129091" y="96442"/>
                </a:cubicBezTo>
                <a:cubicBezTo>
                  <a:pt x="129929" y="100355"/>
                  <a:pt x="129370" y="104268"/>
                  <a:pt x="129370" y="108181"/>
                </a:cubicBezTo>
                <a:cubicBezTo>
                  <a:pt x="129370" y="112094"/>
                  <a:pt x="129929" y="116006"/>
                  <a:pt x="129091" y="119919"/>
                </a:cubicBezTo>
                <a:cubicBezTo>
                  <a:pt x="128811" y="121876"/>
                  <a:pt x="126295" y="124671"/>
                  <a:pt x="124619" y="124951"/>
                </a:cubicBezTo>
                <a:cubicBezTo>
                  <a:pt x="122942" y="124951"/>
                  <a:pt x="119588" y="122435"/>
                  <a:pt x="119308" y="120758"/>
                </a:cubicBezTo>
                <a:cubicBezTo>
                  <a:pt x="118749" y="112653"/>
                  <a:pt x="118749" y="104268"/>
                  <a:pt x="119308" y="96163"/>
                </a:cubicBezTo>
                <a:cubicBezTo>
                  <a:pt x="119308" y="94486"/>
                  <a:pt x="122662" y="91971"/>
                  <a:pt x="124619" y="91691"/>
                </a:cubicBezTo>
                <a:close/>
                <a:moveTo>
                  <a:pt x="804" y="65977"/>
                </a:moveTo>
                <a:cubicBezTo>
                  <a:pt x="4438" y="68493"/>
                  <a:pt x="7232" y="69331"/>
                  <a:pt x="8071" y="71008"/>
                </a:cubicBezTo>
                <a:cubicBezTo>
                  <a:pt x="11145" y="77995"/>
                  <a:pt x="8909" y="93367"/>
                  <a:pt x="3319" y="100913"/>
                </a:cubicBezTo>
                <a:cubicBezTo>
                  <a:pt x="-1711" y="88615"/>
                  <a:pt x="525" y="78275"/>
                  <a:pt x="804" y="65977"/>
                </a:cubicBezTo>
                <a:close/>
                <a:moveTo>
                  <a:pt x="120707" y="42220"/>
                </a:moveTo>
                <a:cubicBezTo>
                  <a:pt x="122383" y="42220"/>
                  <a:pt x="124899" y="43897"/>
                  <a:pt x="125457" y="45574"/>
                </a:cubicBezTo>
                <a:cubicBezTo>
                  <a:pt x="127414" y="51723"/>
                  <a:pt x="128811" y="58710"/>
                  <a:pt x="129929" y="63462"/>
                </a:cubicBezTo>
                <a:cubicBezTo>
                  <a:pt x="129370" y="67654"/>
                  <a:pt x="129650" y="70169"/>
                  <a:pt x="128811" y="72126"/>
                </a:cubicBezTo>
                <a:cubicBezTo>
                  <a:pt x="128253" y="73523"/>
                  <a:pt x="126296" y="75201"/>
                  <a:pt x="125178" y="75201"/>
                </a:cubicBezTo>
                <a:cubicBezTo>
                  <a:pt x="123501" y="75201"/>
                  <a:pt x="120427" y="73803"/>
                  <a:pt x="120147" y="72685"/>
                </a:cubicBezTo>
                <a:cubicBezTo>
                  <a:pt x="118471" y="63741"/>
                  <a:pt x="117353" y="54798"/>
                  <a:pt x="116514" y="45853"/>
                </a:cubicBezTo>
                <a:cubicBezTo>
                  <a:pt x="116514" y="44736"/>
                  <a:pt x="119309" y="42220"/>
                  <a:pt x="120707" y="42220"/>
                </a:cubicBezTo>
                <a:close/>
                <a:moveTo>
                  <a:pt x="52839" y="33102"/>
                </a:moveTo>
                <a:lnTo>
                  <a:pt x="55584" y="54512"/>
                </a:lnTo>
                <a:lnTo>
                  <a:pt x="55584" y="54238"/>
                </a:lnTo>
                <a:close/>
                <a:moveTo>
                  <a:pt x="52789" y="32717"/>
                </a:moveTo>
                <a:cubicBezTo>
                  <a:pt x="79900" y="22655"/>
                  <a:pt x="97509" y="43897"/>
                  <a:pt x="99745" y="62623"/>
                </a:cubicBezTo>
                <a:cubicBezTo>
                  <a:pt x="100024" y="65139"/>
                  <a:pt x="99745" y="67933"/>
                  <a:pt x="99745" y="70449"/>
                </a:cubicBezTo>
                <a:cubicBezTo>
                  <a:pt x="99745" y="162122"/>
                  <a:pt x="99745" y="254076"/>
                  <a:pt x="99465" y="345749"/>
                </a:cubicBezTo>
                <a:cubicBezTo>
                  <a:pt x="99465" y="353016"/>
                  <a:pt x="98067" y="360563"/>
                  <a:pt x="94993" y="366991"/>
                </a:cubicBezTo>
                <a:cubicBezTo>
                  <a:pt x="91080" y="375515"/>
                  <a:pt x="85141" y="381245"/>
                  <a:pt x="77874" y="384075"/>
                </a:cubicBezTo>
                <a:lnTo>
                  <a:pt x="52826" y="383761"/>
                </a:lnTo>
                <a:lnTo>
                  <a:pt x="52790" y="384040"/>
                </a:lnTo>
                <a:cubicBezTo>
                  <a:pt x="36579" y="379568"/>
                  <a:pt x="33505" y="365873"/>
                  <a:pt x="30150" y="352178"/>
                </a:cubicBezTo>
                <a:cubicBezTo>
                  <a:pt x="29592" y="350221"/>
                  <a:pt x="30150" y="347985"/>
                  <a:pt x="30150" y="345750"/>
                </a:cubicBezTo>
                <a:cubicBezTo>
                  <a:pt x="30150" y="253796"/>
                  <a:pt x="30150" y="161843"/>
                  <a:pt x="30150" y="69611"/>
                </a:cubicBezTo>
                <a:cubicBezTo>
                  <a:pt x="30150" y="55636"/>
                  <a:pt x="36020" y="44457"/>
                  <a:pt x="46082" y="35513"/>
                </a:cubicBezTo>
                <a:lnTo>
                  <a:pt x="52789" y="32718"/>
                </a:lnTo>
                <a:close/>
                <a:moveTo>
                  <a:pt x="22046" y="19302"/>
                </a:moveTo>
                <a:cubicBezTo>
                  <a:pt x="22885" y="22935"/>
                  <a:pt x="24282" y="24892"/>
                  <a:pt x="23444" y="25731"/>
                </a:cubicBezTo>
                <a:cubicBezTo>
                  <a:pt x="18692" y="34115"/>
                  <a:pt x="13662" y="42221"/>
                  <a:pt x="7792" y="52283"/>
                </a:cubicBezTo>
                <a:cubicBezTo>
                  <a:pt x="5835" y="48090"/>
                  <a:pt x="3879" y="45854"/>
                  <a:pt x="4438" y="44736"/>
                </a:cubicBezTo>
                <a:cubicBezTo>
                  <a:pt x="7792" y="35513"/>
                  <a:pt x="11984" y="26569"/>
                  <a:pt x="22046" y="19302"/>
                </a:cubicBezTo>
                <a:close/>
                <a:moveTo>
                  <a:pt x="90521" y="5328"/>
                </a:moveTo>
                <a:cubicBezTo>
                  <a:pt x="98067" y="10358"/>
                  <a:pt x="105055" y="15948"/>
                  <a:pt x="112321" y="21538"/>
                </a:cubicBezTo>
                <a:cubicBezTo>
                  <a:pt x="112880" y="22376"/>
                  <a:pt x="112880" y="24053"/>
                  <a:pt x="113160" y="24612"/>
                </a:cubicBezTo>
                <a:cubicBezTo>
                  <a:pt x="112601" y="28805"/>
                  <a:pt x="108408" y="30482"/>
                  <a:pt x="105334" y="28246"/>
                </a:cubicBezTo>
                <a:cubicBezTo>
                  <a:pt x="98906" y="23774"/>
                  <a:pt x="92757" y="19023"/>
                  <a:pt x="86888" y="13992"/>
                </a:cubicBezTo>
                <a:cubicBezTo>
                  <a:pt x="85490" y="12874"/>
                  <a:pt x="84931" y="9520"/>
                  <a:pt x="85490" y="7284"/>
                </a:cubicBezTo>
                <a:cubicBezTo>
                  <a:pt x="85770" y="6166"/>
                  <a:pt x="89683" y="4489"/>
                  <a:pt x="90521" y="5328"/>
                </a:cubicBezTo>
                <a:close/>
                <a:moveTo>
                  <a:pt x="63411" y="17"/>
                </a:moveTo>
                <a:cubicBezTo>
                  <a:pt x="65087" y="-263"/>
                  <a:pt x="67044" y="2812"/>
                  <a:pt x="69000" y="4209"/>
                </a:cubicBezTo>
                <a:cubicBezTo>
                  <a:pt x="67044" y="6166"/>
                  <a:pt x="65647" y="9519"/>
                  <a:pt x="63411" y="10079"/>
                </a:cubicBezTo>
                <a:cubicBezTo>
                  <a:pt x="55305" y="12035"/>
                  <a:pt x="47479" y="13153"/>
                  <a:pt x="39374" y="14551"/>
                </a:cubicBezTo>
                <a:cubicBezTo>
                  <a:pt x="35461" y="10638"/>
                  <a:pt x="36858" y="6445"/>
                  <a:pt x="40771" y="5048"/>
                </a:cubicBezTo>
                <a:cubicBezTo>
                  <a:pt x="48038" y="2533"/>
                  <a:pt x="55585" y="1135"/>
                  <a:pt x="63411" y="1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5"/>
          <p:cNvSpPr/>
          <p:nvPr/>
        </p:nvSpPr>
        <p:spPr>
          <a:xfrm>
            <a:off x="5270263" y="6288224"/>
            <a:ext cx="427119" cy="413407"/>
          </a:xfrm>
          <a:custGeom>
            <a:avLst/>
            <a:gdLst/>
            <a:ahLst/>
            <a:cxnLst/>
            <a:rect l="l" t="t" r="r" b="b"/>
            <a:pathLst>
              <a:path w="427119" h="413407" extrusionOk="0">
                <a:moveTo>
                  <a:pt x="213491" y="403850"/>
                </a:moveTo>
                <a:cubicBezTo>
                  <a:pt x="218731" y="403745"/>
                  <a:pt x="224181" y="404304"/>
                  <a:pt x="230050" y="404304"/>
                </a:cubicBezTo>
                <a:cubicBezTo>
                  <a:pt x="228374" y="407658"/>
                  <a:pt x="227535" y="411012"/>
                  <a:pt x="226137" y="411012"/>
                </a:cubicBezTo>
                <a:cubicBezTo>
                  <a:pt x="216355" y="412410"/>
                  <a:pt x="206573" y="414646"/>
                  <a:pt x="198188" y="407379"/>
                </a:cubicBezTo>
                <a:cubicBezTo>
                  <a:pt x="203219" y="404723"/>
                  <a:pt x="208250" y="403955"/>
                  <a:pt x="213491" y="403850"/>
                </a:cubicBezTo>
                <a:close/>
                <a:moveTo>
                  <a:pt x="42231" y="401788"/>
                </a:moveTo>
                <a:cubicBezTo>
                  <a:pt x="52013" y="402906"/>
                  <a:pt x="61795" y="404304"/>
                  <a:pt x="74373" y="405701"/>
                </a:cubicBezTo>
                <a:cubicBezTo>
                  <a:pt x="71578" y="409055"/>
                  <a:pt x="70180" y="411850"/>
                  <a:pt x="68504" y="412689"/>
                </a:cubicBezTo>
                <a:cubicBezTo>
                  <a:pt x="59280" y="415204"/>
                  <a:pt x="46144" y="411012"/>
                  <a:pt x="42231" y="401788"/>
                </a:cubicBezTo>
                <a:close/>
                <a:moveTo>
                  <a:pt x="385448" y="401509"/>
                </a:moveTo>
                <a:cubicBezTo>
                  <a:pt x="386007" y="411570"/>
                  <a:pt x="379579" y="411570"/>
                  <a:pt x="374268" y="412129"/>
                </a:cubicBezTo>
                <a:cubicBezTo>
                  <a:pt x="367281" y="412688"/>
                  <a:pt x="359176" y="416881"/>
                  <a:pt x="352747" y="405981"/>
                </a:cubicBezTo>
                <a:cubicBezTo>
                  <a:pt x="364486" y="404304"/>
                  <a:pt x="374827" y="402906"/>
                  <a:pt x="385448" y="401509"/>
                </a:cubicBezTo>
                <a:close/>
                <a:moveTo>
                  <a:pt x="314737" y="379987"/>
                </a:moveTo>
                <a:cubicBezTo>
                  <a:pt x="322562" y="386974"/>
                  <a:pt x="330667" y="393962"/>
                  <a:pt x="338493" y="401228"/>
                </a:cubicBezTo>
                <a:cubicBezTo>
                  <a:pt x="337934" y="401788"/>
                  <a:pt x="337375" y="402905"/>
                  <a:pt x="336816" y="404023"/>
                </a:cubicBezTo>
                <a:cubicBezTo>
                  <a:pt x="326755" y="405980"/>
                  <a:pt x="322283" y="397595"/>
                  <a:pt x="316134" y="392005"/>
                </a:cubicBezTo>
                <a:cubicBezTo>
                  <a:pt x="313060" y="389210"/>
                  <a:pt x="309706" y="385856"/>
                  <a:pt x="314737" y="379987"/>
                </a:cubicBezTo>
                <a:close/>
                <a:moveTo>
                  <a:pt x="112104" y="379429"/>
                </a:moveTo>
                <a:cubicBezTo>
                  <a:pt x="113780" y="381665"/>
                  <a:pt x="115737" y="383622"/>
                  <a:pt x="115457" y="384180"/>
                </a:cubicBezTo>
                <a:cubicBezTo>
                  <a:pt x="110427" y="393962"/>
                  <a:pt x="103160" y="401229"/>
                  <a:pt x="91142" y="403186"/>
                </a:cubicBezTo>
                <a:cubicBezTo>
                  <a:pt x="95334" y="392844"/>
                  <a:pt x="104837" y="387814"/>
                  <a:pt x="112104" y="379429"/>
                </a:cubicBezTo>
                <a:close/>
                <a:moveTo>
                  <a:pt x="161015" y="376634"/>
                </a:moveTo>
                <a:cubicBezTo>
                  <a:pt x="163251" y="377473"/>
                  <a:pt x="166046" y="377473"/>
                  <a:pt x="167444" y="379150"/>
                </a:cubicBezTo>
                <a:cubicBezTo>
                  <a:pt x="173034" y="384739"/>
                  <a:pt x="178064" y="390888"/>
                  <a:pt x="184213" y="397596"/>
                </a:cubicBezTo>
                <a:cubicBezTo>
                  <a:pt x="182257" y="402068"/>
                  <a:pt x="178903" y="402906"/>
                  <a:pt x="175828" y="400111"/>
                </a:cubicBezTo>
                <a:cubicBezTo>
                  <a:pt x="170238" y="394801"/>
                  <a:pt x="165208" y="389211"/>
                  <a:pt x="160456" y="383342"/>
                </a:cubicBezTo>
                <a:cubicBezTo>
                  <a:pt x="159339" y="382224"/>
                  <a:pt x="160736" y="378870"/>
                  <a:pt x="161015" y="376634"/>
                </a:cubicBezTo>
                <a:close/>
                <a:moveTo>
                  <a:pt x="263031" y="374677"/>
                </a:moveTo>
                <a:cubicBezTo>
                  <a:pt x="270018" y="379429"/>
                  <a:pt x="268341" y="383062"/>
                  <a:pt x="265546" y="385857"/>
                </a:cubicBezTo>
                <a:cubicBezTo>
                  <a:pt x="259677" y="391727"/>
                  <a:pt x="256043" y="400950"/>
                  <a:pt x="242907" y="400670"/>
                </a:cubicBezTo>
                <a:cubicBezTo>
                  <a:pt x="247659" y="389211"/>
                  <a:pt x="258000" y="384459"/>
                  <a:pt x="263031" y="374677"/>
                </a:cubicBezTo>
                <a:close/>
                <a:moveTo>
                  <a:pt x="422063" y="367969"/>
                </a:moveTo>
                <a:cubicBezTo>
                  <a:pt x="420386" y="379987"/>
                  <a:pt x="414237" y="387534"/>
                  <a:pt x="406970" y="393962"/>
                </a:cubicBezTo>
                <a:cubicBezTo>
                  <a:pt x="405572" y="395080"/>
                  <a:pt x="402498" y="393962"/>
                  <a:pt x="398864" y="393682"/>
                </a:cubicBezTo>
                <a:cubicBezTo>
                  <a:pt x="415075" y="369646"/>
                  <a:pt x="415075" y="369646"/>
                  <a:pt x="422063" y="367969"/>
                </a:cubicBezTo>
                <a:close/>
                <a:moveTo>
                  <a:pt x="10089" y="366852"/>
                </a:moveTo>
                <a:cubicBezTo>
                  <a:pt x="15958" y="375517"/>
                  <a:pt x="21828" y="384180"/>
                  <a:pt x="27697" y="392565"/>
                </a:cubicBezTo>
                <a:cubicBezTo>
                  <a:pt x="24343" y="397876"/>
                  <a:pt x="20990" y="396199"/>
                  <a:pt x="18754" y="393125"/>
                </a:cubicBezTo>
                <a:cubicBezTo>
                  <a:pt x="14282" y="386976"/>
                  <a:pt x="10089" y="380268"/>
                  <a:pt x="6176" y="373560"/>
                </a:cubicBezTo>
                <a:cubicBezTo>
                  <a:pt x="5338" y="372162"/>
                  <a:pt x="6456" y="369926"/>
                  <a:pt x="6735" y="367970"/>
                </a:cubicBezTo>
                <a:cubicBezTo>
                  <a:pt x="7853" y="367691"/>
                  <a:pt x="8971" y="367411"/>
                  <a:pt x="10089" y="366852"/>
                </a:cubicBezTo>
                <a:close/>
                <a:moveTo>
                  <a:pt x="298526" y="333872"/>
                </a:moveTo>
                <a:cubicBezTo>
                  <a:pt x="299924" y="333593"/>
                  <a:pt x="302998" y="335269"/>
                  <a:pt x="303558" y="336667"/>
                </a:cubicBezTo>
                <a:cubicBezTo>
                  <a:pt x="305793" y="344213"/>
                  <a:pt x="307191" y="352039"/>
                  <a:pt x="308868" y="360983"/>
                </a:cubicBezTo>
                <a:cubicBezTo>
                  <a:pt x="308309" y="361821"/>
                  <a:pt x="307191" y="364336"/>
                  <a:pt x="305793" y="364616"/>
                </a:cubicBezTo>
                <a:cubicBezTo>
                  <a:pt x="304116" y="364896"/>
                  <a:pt x="301042" y="363778"/>
                  <a:pt x="300483" y="362380"/>
                </a:cubicBezTo>
                <a:cubicBezTo>
                  <a:pt x="298247" y="354554"/>
                  <a:pt x="296290" y="346449"/>
                  <a:pt x="294893" y="338344"/>
                </a:cubicBezTo>
                <a:cubicBezTo>
                  <a:pt x="294613" y="336946"/>
                  <a:pt x="296849" y="334151"/>
                  <a:pt x="298526" y="333872"/>
                </a:cubicBezTo>
                <a:close/>
                <a:moveTo>
                  <a:pt x="128595" y="333033"/>
                </a:moveTo>
                <a:cubicBezTo>
                  <a:pt x="129712" y="334710"/>
                  <a:pt x="132228" y="336666"/>
                  <a:pt x="131949" y="337785"/>
                </a:cubicBezTo>
                <a:cubicBezTo>
                  <a:pt x="129153" y="347008"/>
                  <a:pt x="130551" y="357629"/>
                  <a:pt x="123004" y="365455"/>
                </a:cubicBezTo>
                <a:cubicBezTo>
                  <a:pt x="117973" y="355952"/>
                  <a:pt x="120209" y="341977"/>
                  <a:pt x="128595" y="333033"/>
                </a:cubicBezTo>
                <a:close/>
                <a:moveTo>
                  <a:pt x="145922" y="331077"/>
                </a:moveTo>
                <a:cubicBezTo>
                  <a:pt x="146761" y="330518"/>
                  <a:pt x="148438" y="331077"/>
                  <a:pt x="149277" y="331916"/>
                </a:cubicBezTo>
                <a:cubicBezTo>
                  <a:pt x="153469" y="334990"/>
                  <a:pt x="158500" y="355113"/>
                  <a:pt x="156544" y="360703"/>
                </a:cubicBezTo>
                <a:cubicBezTo>
                  <a:pt x="156264" y="361541"/>
                  <a:pt x="155146" y="361821"/>
                  <a:pt x="153189" y="362660"/>
                </a:cubicBezTo>
                <a:cubicBezTo>
                  <a:pt x="145643" y="354834"/>
                  <a:pt x="145364" y="344492"/>
                  <a:pt x="142848" y="334710"/>
                </a:cubicBezTo>
                <a:cubicBezTo>
                  <a:pt x="142569" y="333872"/>
                  <a:pt x="144525" y="331916"/>
                  <a:pt x="145922" y="331077"/>
                </a:cubicBezTo>
                <a:close/>
                <a:moveTo>
                  <a:pt x="282316" y="329679"/>
                </a:moveTo>
                <a:cubicBezTo>
                  <a:pt x="286509" y="343374"/>
                  <a:pt x="277844" y="352039"/>
                  <a:pt x="277006" y="362380"/>
                </a:cubicBezTo>
                <a:cubicBezTo>
                  <a:pt x="275049" y="362101"/>
                  <a:pt x="273372" y="362101"/>
                  <a:pt x="271975" y="362101"/>
                </a:cubicBezTo>
                <a:cubicBezTo>
                  <a:pt x="271136" y="359865"/>
                  <a:pt x="268621" y="357349"/>
                  <a:pt x="269459" y="355952"/>
                </a:cubicBezTo>
                <a:cubicBezTo>
                  <a:pt x="272813" y="347567"/>
                  <a:pt x="272534" y="337505"/>
                  <a:pt x="282316" y="329679"/>
                </a:cubicBezTo>
                <a:close/>
                <a:moveTo>
                  <a:pt x="10927" y="317381"/>
                </a:moveTo>
                <a:cubicBezTo>
                  <a:pt x="13163" y="329679"/>
                  <a:pt x="9530" y="340020"/>
                  <a:pt x="6735" y="351480"/>
                </a:cubicBezTo>
                <a:cubicBezTo>
                  <a:pt x="-1929" y="347287"/>
                  <a:pt x="27" y="342535"/>
                  <a:pt x="586" y="337784"/>
                </a:cubicBezTo>
                <a:cubicBezTo>
                  <a:pt x="3101" y="322971"/>
                  <a:pt x="3101" y="322971"/>
                  <a:pt x="10927" y="317381"/>
                </a:cubicBezTo>
                <a:close/>
                <a:moveTo>
                  <a:pt x="415914" y="316543"/>
                </a:moveTo>
                <a:cubicBezTo>
                  <a:pt x="419267" y="318499"/>
                  <a:pt x="421782" y="319059"/>
                  <a:pt x="422062" y="320176"/>
                </a:cubicBezTo>
                <a:cubicBezTo>
                  <a:pt x="424018" y="328002"/>
                  <a:pt x="425695" y="336107"/>
                  <a:pt x="427093" y="344213"/>
                </a:cubicBezTo>
                <a:cubicBezTo>
                  <a:pt x="427372" y="345610"/>
                  <a:pt x="425416" y="348405"/>
                  <a:pt x="424018" y="348964"/>
                </a:cubicBezTo>
                <a:cubicBezTo>
                  <a:pt x="422901" y="349523"/>
                  <a:pt x="419267" y="347567"/>
                  <a:pt x="419267" y="346448"/>
                </a:cubicBezTo>
                <a:cubicBezTo>
                  <a:pt x="417590" y="337225"/>
                  <a:pt x="414237" y="328282"/>
                  <a:pt x="415914" y="316543"/>
                </a:cubicBezTo>
                <a:close/>
                <a:moveTo>
                  <a:pt x="135582" y="297258"/>
                </a:moveTo>
                <a:cubicBezTo>
                  <a:pt x="139495" y="295581"/>
                  <a:pt x="142290" y="302009"/>
                  <a:pt x="142570" y="315425"/>
                </a:cubicBezTo>
                <a:cubicBezTo>
                  <a:pt x="137818" y="315145"/>
                  <a:pt x="134185" y="314866"/>
                  <a:pt x="130272" y="314586"/>
                </a:cubicBezTo>
                <a:cubicBezTo>
                  <a:pt x="130272" y="307599"/>
                  <a:pt x="128035" y="300611"/>
                  <a:pt x="135582" y="297258"/>
                </a:cubicBezTo>
                <a:close/>
                <a:moveTo>
                  <a:pt x="290421" y="295860"/>
                </a:moveTo>
                <a:cubicBezTo>
                  <a:pt x="299645" y="298934"/>
                  <a:pt x="295732" y="307319"/>
                  <a:pt x="300204" y="314865"/>
                </a:cubicBezTo>
                <a:cubicBezTo>
                  <a:pt x="293216" y="314865"/>
                  <a:pt x="289303" y="314865"/>
                  <a:pt x="284831" y="314865"/>
                </a:cubicBezTo>
                <a:cubicBezTo>
                  <a:pt x="283154" y="307039"/>
                  <a:pt x="285670" y="301450"/>
                  <a:pt x="290421" y="295860"/>
                </a:cubicBezTo>
                <a:close/>
                <a:moveTo>
                  <a:pt x="408926" y="267352"/>
                </a:moveTo>
                <a:cubicBezTo>
                  <a:pt x="416752" y="276575"/>
                  <a:pt x="415354" y="287475"/>
                  <a:pt x="418149" y="298935"/>
                </a:cubicBezTo>
                <a:cubicBezTo>
                  <a:pt x="414516" y="298655"/>
                  <a:pt x="410882" y="298655"/>
                  <a:pt x="410603" y="298096"/>
                </a:cubicBezTo>
                <a:cubicBezTo>
                  <a:pt x="408367" y="289152"/>
                  <a:pt x="406690" y="279929"/>
                  <a:pt x="405292" y="270706"/>
                </a:cubicBezTo>
                <a:cubicBezTo>
                  <a:pt x="405292" y="270147"/>
                  <a:pt x="406969" y="269309"/>
                  <a:pt x="408926" y="267352"/>
                </a:cubicBezTo>
                <a:close/>
                <a:moveTo>
                  <a:pt x="17915" y="267352"/>
                </a:moveTo>
                <a:cubicBezTo>
                  <a:pt x="19871" y="270147"/>
                  <a:pt x="22107" y="272104"/>
                  <a:pt x="22387" y="274060"/>
                </a:cubicBezTo>
                <a:cubicBezTo>
                  <a:pt x="23226" y="283283"/>
                  <a:pt x="18194" y="296140"/>
                  <a:pt x="12884" y="299774"/>
                </a:cubicBezTo>
                <a:cubicBezTo>
                  <a:pt x="8971" y="292227"/>
                  <a:pt x="10648" y="281886"/>
                  <a:pt x="17915" y="267352"/>
                </a:cubicBezTo>
                <a:close/>
                <a:moveTo>
                  <a:pt x="28256" y="218440"/>
                </a:moveTo>
                <a:cubicBezTo>
                  <a:pt x="34964" y="226825"/>
                  <a:pt x="32169" y="243314"/>
                  <a:pt x="22107" y="250023"/>
                </a:cubicBezTo>
                <a:cubicBezTo>
                  <a:pt x="20709" y="239122"/>
                  <a:pt x="21548" y="228502"/>
                  <a:pt x="28256" y="218440"/>
                </a:cubicBezTo>
                <a:close/>
                <a:moveTo>
                  <a:pt x="398864" y="217882"/>
                </a:moveTo>
                <a:cubicBezTo>
                  <a:pt x="405293" y="228224"/>
                  <a:pt x="406411" y="238564"/>
                  <a:pt x="406690" y="249185"/>
                </a:cubicBezTo>
                <a:cubicBezTo>
                  <a:pt x="400821" y="251701"/>
                  <a:pt x="399424" y="248906"/>
                  <a:pt x="398026" y="245272"/>
                </a:cubicBezTo>
                <a:cubicBezTo>
                  <a:pt x="393554" y="231857"/>
                  <a:pt x="393275" y="225149"/>
                  <a:pt x="398864" y="217882"/>
                </a:cubicBezTo>
                <a:close/>
                <a:moveTo>
                  <a:pt x="39715" y="169809"/>
                </a:moveTo>
                <a:cubicBezTo>
                  <a:pt x="45305" y="177635"/>
                  <a:pt x="42230" y="194405"/>
                  <a:pt x="32728" y="202510"/>
                </a:cubicBezTo>
                <a:cubicBezTo>
                  <a:pt x="29933" y="190212"/>
                  <a:pt x="32728" y="177635"/>
                  <a:pt x="39715" y="169809"/>
                </a:cubicBezTo>
                <a:close/>
                <a:moveTo>
                  <a:pt x="386287" y="168970"/>
                </a:moveTo>
                <a:cubicBezTo>
                  <a:pt x="394671" y="175957"/>
                  <a:pt x="397745" y="190211"/>
                  <a:pt x="393833" y="201950"/>
                </a:cubicBezTo>
                <a:cubicBezTo>
                  <a:pt x="386845" y="199994"/>
                  <a:pt x="387125" y="193286"/>
                  <a:pt x="386287" y="188534"/>
                </a:cubicBezTo>
                <a:cubicBezTo>
                  <a:pt x="385168" y="182386"/>
                  <a:pt x="380417" y="175678"/>
                  <a:pt x="386287" y="168970"/>
                </a:cubicBezTo>
                <a:close/>
                <a:moveTo>
                  <a:pt x="204616" y="133475"/>
                </a:moveTo>
                <a:cubicBezTo>
                  <a:pt x="211045" y="133475"/>
                  <a:pt x="215237" y="133475"/>
                  <a:pt x="220547" y="133475"/>
                </a:cubicBezTo>
                <a:cubicBezTo>
                  <a:pt x="222224" y="141021"/>
                  <a:pt x="219429" y="146890"/>
                  <a:pt x="211883" y="154716"/>
                </a:cubicBezTo>
                <a:cubicBezTo>
                  <a:pt x="209088" y="146331"/>
                  <a:pt x="207132" y="140742"/>
                  <a:pt x="204616" y="133475"/>
                </a:cubicBezTo>
                <a:close/>
                <a:moveTo>
                  <a:pt x="50336" y="120339"/>
                </a:moveTo>
                <a:cubicBezTo>
                  <a:pt x="55088" y="127326"/>
                  <a:pt x="53132" y="141580"/>
                  <a:pt x="44747" y="153599"/>
                </a:cubicBezTo>
                <a:cubicBezTo>
                  <a:pt x="39995" y="143537"/>
                  <a:pt x="42790" y="128724"/>
                  <a:pt x="50336" y="120339"/>
                </a:cubicBezTo>
                <a:close/>
                <a:moveTo>
                  <a:pt x="376505" y="120059"/>
                </a:moveTo>
                <a:cubicBezTo>
                  <a:pt x="384331" y="126488"/>
                  <a:pt x="387406" y="141301"/>
                  <a:pt x="382934" y="152760"/>
                </a:cubicBezTo>
                <a:cubicBezTo>
                  <a:pt x="373989" y="142419"/>
                  <a:pt x="371473" y="127885"/>
                  <a:pt x="376505" y="120059"/>
                </a:cubicBezTo>
                <a:close/>
                <a:moveTo>
                  <a:pt x="233963" y="84004"/>
                </a:moveTo>
                <a:cubicBezTo>
                  <a:pt x="236758" y="96302"/>
                  <a:pt x="231727" y="106364"/>
                  <a:pt x="225858" y="118662"/>
                </a:cubicBezTo>
                <a:cubicBezTo>
                  <a:pt x="223342" y="114749"/>
                  <a:pt x="220827" y="112233"/>
                  <a:pt x="221386" y="110836"/>
                </a:cubicBezTo>
                <a:cubicBezTo>
                  <a:pt x="224181" y="101332"/>
                  <a:pt x="224461" y="90712"/>
                  <a:pt x="233963" y="84004"/>
                </a:cubicBezTo>
                <a:close/>
                <a:moveTo>
                  <a:pt x="193996" y="80371"/>
                </a:moveTo>
                <a:cubicBezTo>
                  <a:pt x="202381" y="92389"/>
                  <a:pt x="205456" y="102731"/>
                  <a:pt x="203779" y="115029"/>
                </a:cubicBezTo>
                <a:cubicBezTo>
                  <a:pt x="193437" y="109159"/>
                  <a:pt x="194555" y="97979"/>
                  <a:pt x="190642" y="89315"/>
                </a:cubicBezTo>
                <a:cubicBezTo>
                  <a:pt x="190083" y="87917"/>
                  <a:pt x="192040" y="85123"/>
                  <a:pt x="193996" y="80371"/>
                </a:cubicBezTo>
                <a:close/>
                <a:moveTo>
                  <a:pt x="365883" y="70589"/>
                </a:moveTo>
                <a:cubicBezTo>
                  <a:pt x="367561" y="71986"/>
                  <a:pt x="370635" y="73105"/>
                  <a:pt x="371194" y="74782"/>
                </a:cubicBezTo>
                <a:cubicBezTo>
                  <a:pt x="373151" y="81769"/>
                  <a:pt x="374548" y="89036"/>
                  <a:pt x="375666" y="96302"/>
                </a:cubicBezTo>
                <a:cubicBezTo>
                  <a:pt x="375945" y="98538"/>
                  <a:pt x="373989" y="101054"/>
                  <a:pt x="372871" y="103570"/>
                </a:cubicBezTo>
                <a:cubicBezTo>
                  <a:pt x="371194" y="103290"/>
                  <a:pt x="369796" y="103011"/>
                  <a:pt x="368399" y="103011"/>
                </a:cubicBezTo>
                <a:cubicBezTo>
                  <a:pt x="366443" y="94346"/>
                  <a:pt x="364206" y="85682"/>
                  <a:pt x="362809" y="77018"/>
                </a:cubicBezTo>
                <a:cubicBezTo>
                  <a:pt x="362529" y="75061"/>
                  <a:pt x="364766" y="72825"/>
                  <a:pt x="365883" y="70589"/>
                </a:cubicBezTo>
                <a:close/>
                <a:moveTo>
                  <a:pt x="60957" y="70589"/>
                </a:moveTo>
                <a:cubicBezTo>
                  <a:pt x="65709" y="77856"/>
                  <a:pt x="64590" y="87638"/>
                  <a:pt x="56764" y="103570"/>
                </a:cubicBezTo>
                <a:cubicBezTo>
                  <a:pt x="55087" y="102451"/>
                  <a:pt x="52572" y="101613"/>
                  <a:pt x="52293" y="100215"/>
                </a:cubicBezTo>
                <a:cubicBezTo>
                  <a:pt x="50336" y="93228"/>
                  <a:pt x="55646" y="76458"/>
                  <a:pt x="60957" y="70589"/>
                </a:cubicBezTo>
                <a:close/>
                <a:moveTo>
                  <a:pt x="250174" y="36212"/>
                </a:moveTo>
                <a:cubicBezTo>
                  <a:pt x="250733" y="47671"/>
                  <a:pt x="247658" y="57733"/>
                  <a:pt x="241230" y="70310"/>
                </a:cubicBezTo>
                <a:cubicBezTo>
                  <a:pt x="238715" y="65279"/>
                  <a:pt x="236479" y="62485"/>
                  <a:pt x="237038" y="60808"/>
                </a:cubicBezTo>
                <a:cubicBezTo>
                  <a:pt x="239833" y="52143"/>
                  <a:pt x="239833" y="41802"/>
                  <a:pt x="250174" y="36212"/>
                </a:cubicBezTo>
                <a:close/>
                <a:moveTo>
                  <a:pt x="178623" y="34534"/>
                </a:moveTo>
                <a:cubicBezTo>
                  <a:pt x="180859" y="36490"/>
                  <a:pt x="182536" y="37608"/>
                  <a:pt x="183096" y="38727"/>
                </a:cubicBezTo>
                <a:cubicBezTo>
                  <a:pt x="185891" y="45993"/>
                  <a:pt x="188406" y="53261"/>
                  <a:pt x="190642" y="60807"/>
                </a:cubicBezTo>
                <a:cubicBezTo>
                  <a:pt x="191201" y="62484"/>
                  <a:pt x="188965" y="64999"/>
                  <a:pt x="188126" y="67235"/>
                </a:cubicBezTo>
                <a:cubicBezTo>
                  <a:pt x="186170" y="65838"/>
                  <a:pt x="183096" y="64999"/>
                  <a:pt x="182536" y="63322"/>
                </a:cubicBezTo>
                <a:cubicBezTo>
                  <a:pt x="179742" y="56055"/>
                  <a:pt x="177506" y="48788"/>
                  <a:pt x="175549" y="41242"/>
                </a:cubicBezTo>
                <a:cubicBezTo>
                  <a:pt x="174990" y="39286"/>
                  <a:pt x="177226" y="37050"/>
                  <a:pt x="178623" y="34534"/>
                </a:cubicBezTo>
                <a:close/>
                <a:moveTo>
                  <a:pt x="302485" y="27547"/>
                </a:moveTo>
                <a:cubicBezTo>
                  <a:pt x="317298" y="28665"/>
                  <a:pt x="329876" y="39844"/>
                  <a:pt x="333509" y="56614"/>
                </a:cubicBezTo>
                <a:cubicBezTo>
                  <a:pt x="343012" y="99936"/>
                  <a:pt x="352235" y="143257"/>
                  <a:pt x="361458" y="186299"/>
                </a:cubicBezTo>
                <a:cubicBezTo>
                  <a:pt x="371799" y="235210"/>
                  <a:pt x="382141" y="283842"/>
                  <a:pt x="392203" y="332753"/>
                </a:cubicBezTo>
                <a:cubicBezTo>
                  <a:pt x="394439" y="343933"/>
                  <a:pt x="395556" y="355112"/>
                  <a:pt x="388849" y="365454"/>
                </a:cubicBezTo>
                <a:cubicBezTo>
                  <a:pt x="381861" y="376633"/>
                  <a:pt x="372079" y="383341"/>
                  <a:pt x="358943" y="383062"/>
                </a:cubicBezTo>
                <a:cubicBezTo>
                  <a:pt x="345807" y="382782"/>
                  <a:pt x="335745" y="375516"/>
                  <a:pt x="330155" y="363777"/>
                </a:cubicBezTo>
                <a:cubicBezTo>
                  <a:pt x="326521" y="355951"/>
                  <a:pt x="324845" y="347287"/>
                  <a:pt x="322888" y="338902"/>
                </a:cubicBezTo>
                <a:cubicBezTo>
                  <a:pt x="313665" y="296139"/>
                  <a:pt x="304721" y="253097"/>
                  <a:pt x="295777" y="210335"/>
                </a:cubicBezTo>
                <a:cubicBezTo>
                  <a:pt x="295498" y="209217"/>
                  <a:pt x="294380" y="208099"/>
                  <a:pt x="293262" y="205863"/>
                </a:cubicBezTo>
                <a:cubicBezTo>
                  <a:pt x="287113" y="216763"/>
                  <a:pt x="284877" y="227664"/>
                  <a:pt x="281244" y="238564"/>
                </a:cubicBezTo>
                <a:lnTo>
                  <a:pt x="255359" y="318124"/>
                </a:lnTo>
                <a:lnTo>
                  <a:pt x="257720" y="320456"/>
                </a:lnTo>
                <a:cubicBezTo>
                  <a:pt x="253808" y="333312"/>
                  <a:pt x="250454" y="346169"/>
                  <a:pt x="245982" y="358746"/>
                </a:cubicBezTo>
                <a:cubicBezTo>
                  <a:pt x="244585" y="363218"/>
                  <a:pt x="242069" y="367410"/>
                  <a:pt x="238994" y="371043"/>
                </a:cubicBezTo>
                <a:cubicBezTo>
                  <a:pt x="221945" y="391447"/>
                  <a:pt x="191201" y="385577"/>
                  <a:pt x="181698" y="359864"/>
                </a:cubicBezTo>
                <a:cubicBezTo>
                  <a:pt x="175549" y="343374"/>
                  <a:pt x="170239" y="326325"/>
                  <a:pt x="164929" y="309276"/>
                </a:cubicBezTo>
                <a:cubicBezTo>
                  <a:pt x="154867" y="277414"/>
                  <a:pt x="145085" y="245551"/>
                  <a:pt x="135302" y="213969"/>
                </a:cubicBezTo>
                <a:cubicBezTo>
                  <a:pt x="134743" y="212292"/>
                  <a:pt x="134743" y="210615"/>
                  <a:pt x="134743" y="208938"/>
                </a:cubicBezTo>
                <a:lnTo>
                  <a:pt x="136175" y="189175"/>
                </a:lnTo>
                <a:lnTo>
                  <a:pt x="134743" y="208938"/>
                </a:lnTo>
                <a:cubicBezTo>
                  <a:pt x="133625" y="208099"/>
                  <a:pt x="132787" y="207540"/>
                  <a:pt x="130551" y="205863"/>
                </a:cubicBezTo>
                <a:cubicBezTo>
                  <a:pt x="129432" y="208658"/>
                  <a:pt x="128035" y="211173"/>
                  <a:pt x="127476" y="213689"/>
                </a:cubicBezTo>
                <a:cubicBezTo>
                  <a:pt x="117694" y="259526"/>
                  <a:pt x="108191" y="305363"/>
                  <a:pt x="98409" y="351199"/>
                </a:cubicBezTo>
                <a:cubicBezTo>
                  <a:pt x="97011" y="357348"/>
                  <a:pt x="94496" y="363777"/>
                  <a:pt x="90862" y="368808"/>
                </a:cubicBezTo>
                <a:cubicBezTo>
                  <a:pt x="81918" y="381664"/>
                  <a:pt x="68782" y="385857"/>
                  <a:pt x="55646" y="381664"/>
                </a:cubicBezTo>
                <a:cubicBezTo>
                  <a:pt x="41113" y="376913"/>
                  <a:pt x="30491" y="364057"/>
                  <a:pt x="30771" y="348684"/>
                </a:cubicBezTo>
                <a:cubicBezTo>
                  <a:pt x="30771" y="339740"/>
                  <a:pt x="32728" y="330517"/>
                  <a:pt x="34684" y="321853"/>
                </a:cubicBezTo>
                <a:cubicBezTo>
                  <a:pt x="50895" y="244713"/>
                  <a:pt x="67105" y="167293"/>
                  <a:pt x="83595" y="90153"/>
                </a:cubicBezTo>
                <a:cubicBezTo>
                  <a:pt x="86111" y="78135"/>
                  <a:pt x="88347" y="66396"/>
                  <a:pt x="91701" y="54658"/>
                </a:cubicBezTo>
                <a:cubicBezTo>
                  <a:pt x="97290" y="32857"/>
                  <a:pt x="116855" y="23354"/>
                  <a:pt x="137817" y="31460"/>
                </a:cubicBezTo>
                <a:lnTo>
                  <a:pt x="137678" y="100983"/>
                </a:lnTo>
                <a:lnTo>
                  <a:pt x="137818" y="31460"/>
                </a:lnTo>
                <a:cubicBezTo>
                  <a:pt x="148998" y="34814"/>
                  <a:pt x="154028" y="44037"/>
                  <a:pt x="157383" y="54099"/>
                </a:cubicBezTo>
                <a:cubicBezTo>
                  <a:pt x="166605" y="82887"/>
                  <a:pt x="175829" y="111954"/>
                  <a:pt x="184773" y="140741"/>
                </a:cubicBezTo>
                <a:cubicBezTo>
                  <a:pt x="193716" y="168970"/>
                  <a:pt x="202661" y="197479"/>
                  <a:pt x="214119" y="226266"/>
                </a:cubicBezTo>
                <a:cubicBezTo>
                  <a:pt x="215517" y="222913"/>
                  <a:pt x="217194" y="219838"/>
                  <a:pt x="218312" y="216484"/>
                </a:cubicBezTo>
                <a:lnTo>
                  <a:pt x="244766" y="132163"/>
                </a:lnTo>
                <a:lnTo>
                  <a:pt x="244071" y="129282"/>
                </a:lnTo>
                <a:cubicBezTo>
                  <a:pt x="249941" y="110277"/>
                  <a:pt x="255530" y="90992"/>
                  <a:pt x="261400" y="71986"/>
                </a:cubicBezTo>
                <a:cubicBezTo>
                  <a:pt x="263356" y="65278"/>
                  <a:pt x="265313" y="58571"/>
                  <a:pt x="267828" y="52142"/>
                </a:cubicBezTo>
                <a:cubicBezTo>
                  <a:pt x="274257" y="35932"/>
                  <a:pt x="287952" y="26429"/>
                  <a:pt x="302485" y="27547"/>
                </a:cubicBezTo>
                <a:close/>
                <a:moveTo>
                  <a:pt x="349953" y="22796"/>
                </a:moveTo>
                <a:cubicBezTo>
                  <a:pt x="361133" y="30901"/>
                  <a:pt x="365883" y="42640"/>
                  <a:pt x="360014" y="54379"/>
                </a:cubicBezTo>
                <a:cubicBezTo>
                  <a:pt x="355822" y="45155"/>
                  <a:pt x="351350" y="36211"/>
                  <a:pt x="347438" y="26989"/>
                </a:cubicBezTo>
                <a:cubicBezTo>
                  <a:pt x="347158" y="26150"/>
                  <a:pt x="349114" y="24193"/>
                  <a:pt x="349953" y="22796"/>
                </a:cubicBezTo>
                <a:close/>
                <a:moveTo>
                  <a:pt x="76888" y="22796"/>
                </a:moveTo>
                <a:cubicBezTo>
                  <a:pt x="77726" y="24752"/>
                  <a:pt x="79683" y="26989"/>
                  <a:pt x="79403" y="28106"/>
                </a:cubicBezTo>
                <a:cubicBezTo>
                  <a:pt x="75770" y="36771"/>
                  <a:pt x="71577" y="45156"/>
                  <a:pt x="66546" y="55218"/>
                </a:cubicBezTo>
                <a:cubicBezTo>
                  <a:pt x="60398" y="45715"/>
                  <a:pt x="65149" y="32299"/>
                  <a:pt x="76888" y="22796"/>
                </a:cubicBezTo>
                <a:close/>
                <a:moveTo>
                  <a:pt x="285390" y="2393"/>
                </a:moveTo>
                <a:cubicBezTo>
                  <a:pt x="284831" y="9380"/>
                  <a:pt x="278124" y="14970"/>
                  <a:pt x="260235" y="23075"/>
                </a:cubicBezTo>
                <a:cubicBezTo>
                  <a:pt x="259956" y="20559"/>
                  <a:pt x="258838" y="17485"/>
                  <a:pt x="259677" y="16647"/>
                </a:cubicBezTo>
                <a:cubicBezTo>
                  <a:pt x="266384" y="9101"/>
                  <a:pt x="274211" y="2673"/>
                  <a:pt x="285390" y="2393"/>
                </a:cubicBezTo>
                <a:close/>
                <a:moveTo>
                  <a:pt x="143967" y="1834"/>
                </a:moveTo>
                <a:cubicBezTo>
                  <a:pt x="149557" y="1275"/>
                  <a:pt x="166605" y="12455"/>
                  <a:pt x="168282" y="17206"/>
                </a:cubicBezTo>
                <a:cubicBezTo>
                  <a:pt x="168562" y="17485"/>
                  <a:pt x="168562" y="18045"/>
                  <a:pt x="168841" y="19721"/>
                </a:cubicBezTo>
                <a:cubicBezTo>
                  <a:pt x="167165" y="20560"/>
                  <a:pt x="164649" y="22796"/>
                  <a:pt x="163531" y="22237"/>
                </a:cubicBezTo>
                <a:cubicBezTo>
                  <a:pt x="155985" y="18324"/>
                  <a:pt x="148718" y="13852"/>
                  <a:pt x="141451" y="9101"/>
                </a:cubicBezTo>
                <a:cubicBezTo>
                  <a:pt x="140333" y="8542"/>
                  <a:pt x="140054" y="5747"/>
                  <a:pt x="140333" y="4629"/>
                </a:cubicBezTo>
                <a:cubicBezTo>
                  <a:pt x="140612" y="3511"/>
                  <a:pt x="142569" y="1834"/>
                  <a:pt x="143967" y="1834"/>
                </a:cubicBezTo>
                <a:close/>
                <a:moveTo>
                  <a:pt x="105152" y="1275"/>
                </a:moveTo>
                <a:cubicBezTo>
                  <a:pt x="110427" y="-402"/>
                  <a:pt x="115738" y="-542"/>
                  <a:pt x="121607" y="1554"/>
                </a:cubicBezTo>
                <a:cubicBezTo>
                  <a:pt x="115179" y="9939"/>
                  <a:pt x="104278" y="8542"/>
                  <a:pt x="96172" y="13572"/>
                </a:cubicBezTo>
                <a:cubicBezTo>
                  <a:pt x="95334" y="14131"/>
                  <a:pt x="92819" y="12175"/>
                  <a:pt x="88906" y="10219"/>
                </a:cubicBezTo>
                <a:cubicBezTo>
                  <a:pt x="94636" y="6166"/>
                  <a:pt x="99876" y="2952"/>
                  <a:pt x="105152" y="1275"/>
                </a:cubicBezTo>
                <a:close/>
                <a:moveTo>
                  <a:pt x="320956" y="1135"/>
                </a:moveTo>
                <a:cubicBezTo>
                  <a:pt x="326685" y="1833"/>
                  <a:pt x="331926" y="4069"/>
                  <a:pt x="334581" y="7144"/>
                </a:cubicBezTo>
                <a:cubicBezTo>
                  <a:pt x="335420" y="8262"/>
                  <a:pt x="335979" y="10498"/>
                  <a:pt x="335420" y="11616"/>
                </a:cubicBezTo>
                <a:cubicBezTo>
                  <a:pt x="334860" y="12734"/>
                  <a:pt x="332624" y="14131"/>
                  <a:pt x="331507" y="13852"/>
                </a:cubicBezTo>
                <a:cubicBezTo>
                  <a:pt x="322283" y="11057"/>
                  <a:pt x="313339" y="7703"/>
                  <a:pt x="304395" y="4349"/>
                </a:cubicBezTo>
                <a:cubicBezTo>
                  <a:pt x="309007" y="1274"/>
                  <a:pt x="315226" y="436"/>
                  <a:pt x="320956" y="11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5"/>
          <p:cNvSpPr/>
          <p:nvPr/>
        </p:nvSpPr>
        <p:spPr>
          <a:xfrm>
            <a:off x="8692272" y="6275914"/>
            <a:ext cx="347644" cy="427921"/>
          </a:xfrm>
          <a:custGeom>
            <a:avLst/>
            <a:gdLst/>
            <a:ahLst/>
            <a:cxnLst/>
            <a:rect l="l" t="t" r="r" b="b"/>
            <a:pathLst>
              <a:path w="347644" h="427921" extrusionOk="0">
                <a:moveTo>
                  <a:pt x="139661" y="408599"/>
                </a:moveTo>
                <a:cubicBezTo>
                  <a:pt x="147727" y="412056"/>
                  <a:pt x="155792" y="415513"/>
                  <a:pt x="163571" y="419545"/>
                </a:cubicBezTo>
                <a:cubicBezTo>
                  <a:pt x="165011" y="419834"/>
                  <a:pt x="165587" y="421850"/>
                  <a:pt x="167027" y="423867"/>
                </a:cubicBezTo>
                <a:cubicBezTo>
                  <a:pt x="165011" y="425595"/>
                  <a:pt x="162706" y="428187"/>
                  <a:pt x="161842" y="427900"/>
                </a:cubicBezTo>
                <a:cubicBezTo>
                  <a:pt x="152912" y="424443"/>
                  <a:pt x="144270" y="420410"/>
                  <a:pt x="135628" y="416089"/>
                </a:cubicBezTo>
                <a:cubicBezTo>
                  <a:pt x="134763" y="415513"/>
                  <a:pt x="134763" y="412056"/>
                  <a:pt x="135339" y="410328"/>
                </a:cubicBezTo>
                <a:cubicBezTo>
                  <a:pt x="135628" y="409176"/>
                  <a:pt x="138508" y="408023"/>
                  <a:pt x="139661" y="408599"/>
                </a:cubicBezTo>
                <a:close/>
                <a:moveTo>
                  <a:pt x="207645" y="408599"/>
                </a:moveTo>
                <a:cubicBezTo>
                  <a:pt x="209373" y="408023"/>
                  <a:pt x="212254" y="410616"/>
                  <a:pt x="215711" y="412056"/>
                </a:cubicBezTo>
                <a:cubicBezTo>
                  <a:pt x="207933" y="422138"/>
                  <a:pt x="198138" y="425019"/>
                  <a:pt x="188344" y="427611"/>
                </a:cubicBezTo>
                <a:cubicBezTo>
                  <a:pt x="186904" y="427900"/>
                  <a:pt x="183159" y="426171"/>
                  <a:pt x="183159" y="425307"/>
                </a:cubicBezTo>
                <a:cubicBezTo>
                  <a:pt x="183159" y="423002"/>
                  <a:pt x="184023" y="419834"/>
                  <a:pt x="185752" y="418682"/>
                </a:cubicBezTo>
                <a:cubicBezTo>
                  <a:pt x="192665" y="414936"/>
                  <a:pt x="200155" y="411480"/>
                  <a:pt x="207645" y="408599"/>
                </a:cubicBezTo>
                <a:close/>
                <a:moveTo>
                  <a:pt x="116328" y="367693"/>
                </a:moveTo>
                <a:cubicBezTo>
                  <a:pt x="119497" y="376047"/>
                  <a:pt x="122666" y="383536"/>
                  <a:pt x="125258" y="391603"/>
                </a:cubicBezTo>
                <a:cubicBezTo>
                  <a:pt x="125834" y="393619"/>
                  <a:pt x="124682" y="396212"/>
                  <a:pt x="124106" y="398804"/>
                </a:cubicBezTo>
                <a:cubicBezTo>
                  <a:pt x="121513" y="397652"/>
                  <a:pt x="117480" y="397364"/>
                  <a:pt x="116616" y="395635"/>
                </a:cubicBezTo>
                <a:cubicBezTo>
                  <a:pt x="113447" y="388722"/>
                  <a:pt x="111142" y="381520"/>
                  <a:pt x="109414" y="374319"/>
                </a:cubicBezTo>
                <a:cubicBezTo>
                  <a:pt x="108550" y="370574"/>
                  <a:pt x="109990" y="367117"/>
                  <a:pt x="116328" y="367693"/>
                </a:cubicBezTo>
                <a:close/>
                <a:moveTo>
                  <a:pt x="236162" y="367118"/>
                </a:moveTo>
                <a:cubicBezTo>
                  <a:pt x="237603" y="369422"/>
                  <a:pt x="239043" y="372015"/>
                  <a:pt x="240771" y="374607"/>
                </a:cubicBezTo>
                <a:cubicBezTo>
                  <a:pt x="237026" y="382673"/>
                  <a:pt x="234146" y="389875"/>
                  <a:pt x="230401" y="396788"/>
                </a:cubicBezTo>
                <a:cubicBezTo>
                  <a:pt x="229825" y="397941"/>
                  <a:pt x="225504" y="399093"/>
                  <a:pt x="224928" y="398517"/>
                </a:cubicBezTo>
                <a:cubicBezTo>
                  <a:pt x="223487" y="397077"/>
                  <a:pt x="222047" y="393908"/>
                  <a:pt x="222623" y="392179"/>
                </a:cubicBezTo>
                <a:cubicBezTo>
                  <a:pt x="224640" y="385266"/>
                  <a:pt x="226944" y="378640"/>
                  <a:pt x="229825" y="372303"/>
                </a:cubicBezTo>
                <a:cubicBezTo>
                  <a:pt x="230977" y="369998"/>
                  <a:pt x="234146" y="368847"/>
                  <a:pt x="236162" y="367118"/>
                </a:cubicBezTo>
                <a:close/>
                <a:moveTo>
                  <a:pt x="238179" y="316418"/>
                </a:moveTo>
                <a:cubicBezTo>
                  <a:pt x="240772" y="327941"/>
                  <a:pt x="240196" y="339175"/>
                  <a:pt x="236450" y="350699"/>
                </a:cubicBezTo>
                <a:cubicBezTo>
                  <a:pt x="227808" y="343497"/>
                  <a:pt x="231841" y="333990"/>
                  <a:pt x="230977" y="325636"/>
                </a:cubicBezTo>
                <a:cubicBezTo>
                  <a:pt x="230401" y="321603"/>
                  <a:pt x="231553" y="317858"/>
                  <a:pt x="238179" y="316418"/>
                </a:cubicBezTo>
                <a:close/>
                <a:moveTo>
                  <a:pt x="113158" y="315842"/>
                </a:moveTo>
                <a:cubicBezTo>
                  <a:pt x="120072" y="326788"/>
                  <a:pt x="119496" y="342920"/>
                  <a:pt x="111718" y="351850"/>
                </a:cubicBezTo>
                <a:cubicBezTo>
                  <a:pt x="104516" y="342056"/>
                  <a:pt x="108261" y="331974"/>
                  <a:pt x="107973" y="322755"/>
                </a:cubicBezTo>
                <a:cubicBezTo>
                  <a:pt x="107973" y="320739"/>
                  <a:pt x="111142" y="318435"/>
                  <a:pt x="113158" y="315842"/>
                </a:cubicBezTo>
                <a:close/>
                <a:moveTo>
                  <a:pt x="112295" y="268022"/>
                </a:moveTo>
                <a:cubicBezTo>
                  <a:pt x="113735" y="268022"/>
                  <a:pt x="116328" y="269175"/>
                  <a:pt x="116616" y="270326"/>
                </a:cubicBezTo>
                <a:cubicBezTo>
                  <a:pt x="118344" y="280121"/>
                  <a:pt x="119496" y="290491"/>
                  <a:pt x="115176" y="301438"/>
                </a:cubicBezTo>
                <a:cubicBezTo>
                  <a:pt x="112295" y="299997"/>
                  <a:pt x="109702" y="299133"/>
                  <a:pt x="109414" y="298269"/>
                </a:cubicBezTo>
                <a:cubicBezTo>
                  <a:pt x="108838" y="289050"/>
                  <a:pt x="108550" y="279833"/>
                  <a:pt x="108550" y="270902"/>
                </a:cubicBezTo>
                <a:cubicBezTo>
                  <a:pt x="108550" y="269751"/>
                  <a:pt x="110854" y="268022"/>
                  <a:pt x="112295" y="268022"/>
                </a:cubicBezTo>
                <a:close/>
                <a:moveTo>
                  <a:pt x="237603" y="265430"/>
                </a:moveTo>
                <a:cubicBezTo>
                  <a:pt x="241060" y="278393"/>
                  <a:pt x="239907" y="288764"/>
                  <a:pt x="238754" y="299422"/>
                </a:cubicBezTo>
                <a:cubicBezTo>
                  <a:pt x="231265" y="300575"/>
                  <a:pt x="230113" y="295965"/>
                  <a:pt x="230978" y="291356"/>
                </a:cubicBezTo>
                <a:cubicBezTo>
                  <a:pt x="232418" y="283290"/>
                  <a:pt x="226368" y="273208"/>
                  <a:pt x="237603" y="265430"/>
                </a:cubicBezTo>
                <a:close/>
                <a:moveTo>
                  <a:pt x="236739" y="217035"/>
                </a:moveTo>
                <a:cubicBezTo>
                  <a:pt x="240195" y="228270"/>
                  <a:pt x="240195" y="239504"/>
                  <a:pt x="238755" y="250451"/>
                </a:cubicBezTo>
                <a:cubicBezTo>
                  <a:pt x="231553" y="250739"/>
                  <a:pt x="230113" y="246994"/>
                  <a:pt x="230689" y="242961"/>
                </a:cubicBezTo>
                <a:cubicBezTo>
                  <a:pt x="232129" y="234031"/>
                  <a:pt x="227232" y="223948"/>
                  <a:pt x="236739" y="217035"/>
                </a:cubicBezTo>
                <a:close/>
                <a:moveTo>
                  <a:pt x="114023" y="217035"/>
                </a:moveTo>
                <a:cubicBezTo>
                  <a:pt x="114887" y="218188"/>
                  <a:pt x="116904" y="219340"/>
                  <a:pt x="116904" y="220780"/>
                </a:cubicBezTo>
                <a:cubicBezTo>
                  <a:pt x="117192" y="229134"/>
                  <a:pt x="117480" y="237488"/>
                  <a:pt x="117192" y="245841"/>
                </a:cubicBezTo>
                <a:cubicBezTo>
                  <a:pt x="117192" y="247282"/>
                  <a:pt x="114887" y="249298"/>
                  <a:pt x="113159" y="250163"/>
                </a:cubicBezTo>
                <a:cubicBezTo>
                  <a:pt x="112295" y="250451"/>
                  <a:pt x="109702" y="249298"/>
                  <a:pt x="108837" y="247858"/>
                </a:cubicBezTo>
                <a:cubicBezTo>
                  <a:pt x="105669" y="243249"/>
                  <a:pt x="107397" y="222220"/>
                  <a:pt x="110854" y="217611"/>
                </a:cubicBezTo>
                <a:cubicBezTo>
                  <a:pt x="111719" y="217323"/>
                  <a:pt x="112871" y="217323"/>
                  <a:pt x="114023" y="217035"/>
                </a:cubicBezTo>
                <a:close/>
                <a:moveTo>
                  <a:pt x="113447" y="167776"/>
                </a:moveTo>
                <a:cubicBezTo>
                  <a:pt x="114599" y="167487"/>
                  <a:pt x="116904" y="169792"/>
                  <a:pt x="117192" y="170944"/>
                </a:cubicBezTo>
                <a:cubicBezTo>
                  <a:pt x="118056" y="180739"/>
                  <a:pt x="119785" y="190821"/>
                  <a:pt x="114599" y="201480"/>
                </a:cubicBezTo>
                <a:cubicBezTo>
                  <a:pt x="111431" y="199751"/>
                  <a:pt x="109414" y="199175"/>
                  <a:pt x="109414" y="198599"/>
                </a:cubicBezTo>
                <a:cubicBezTo>
                  <a:pt x="108838" y="189381"/>
                  <a:pt x="108550" y="180163"/>
                  <a:pt x="108550" y="170944"/>
                </a:cubicBezTo>
                <a:cubicBezTo>
                  <a:pt x="108550" y="169792"/>
                  <a:pt x="111719" y="168064"/>
                  <a:pt x="113447" y="167776"/>
                </a:cubicBezTo>
                <a:close/>
                <a:moveTo>
                  <a:pt x="235298" y="166335"/>
                </a:moveTo>
                <a:cubicBezTo>
                  <a:pt x="240484" y="172672"/>
                  <a:pt x="241060" y="178722"/>
                  <a:pt x="238467" y="199751"/>
                </a:cubicBezTo>
                <a:cubicBezTo>
                  <a:pt x="236162" y="199174"/>
                  <a:pt x="232417" y="199174"/>
                  <a:pt x="232417" y="198310"/>
                </a:cubicBezTo>
                <a:cubicBezTo>
                  <a:pt x="230401" y="187940"/>
                  <a:pt x="228961" y="177570"/>
                  <a:pt x="233282" y="167487"/>
                </a:cubicBezTo>
                <a:cubicBezTo>
                  <a:pt x="233282" y="166911"/>
                  <a:pt x="234722" y="166623"/>
                  <a:pt x="235298" y="166335"/>
                </a:cubicBezTo>
                <a:close/>
                <a:moveTo>
                  <a:pt x="232418" y="128022"/>
                </a:moveTo>
                <a:cubicBezTo>
                  <a:pt x="237891" y="128022"/>
                  <a:pt x="242501" y="127446"/>
                  <a:pt x="247397" y="128310"/>
                </a:cubicBezTo>
                <a:cubicBezTo>
                  <a:pt x="249414" y="128598"/>
                  <a:pt x="251431" y="131191"/>
                  <a:pt x="252583" y="133207"/>
                </a:cubicBezTo>
                <a:cubicBezTo>
                  <a:pt x="252871" y="134072"/>
                  <a:pt x="250566" y="136664"/>
                  <a:pt x="248838" y="137528"/>
                </a:cubicBezTo>
                <a:cubicBezTo>
                  <a:pt x="246533" y="138681"/>
                  <a:pt x="243941" y="138681"/>
                  <a:pt x="241636" y="139257"/>
                </a:cubicBezTo>
                <a:cubicBezTo>
                  <a:pt x="240196" y="143578"/>
                  <a:pt x="238755" y="147034"/>
                  <a:pt x="237603" y="150780"/>
                </a:cubicBezTo>
                <a:cubicBezTo>
                  <a:pt x="229537" y="145306"/>
                  <a:pt x="229537" y="145018"/>
                  <a:pt x="232418" y="128022"/>
                </a:cubicBezTo>
                <a:close/>
                <a:moveTo>
                  <a:pt x="104157" y="127483"/>
                </a:moveTo>
                <a:cubicBezTo>
                  <a:pt x="107182" y="127303"/>
                  <a:pt x="110279" y="128023"/>
                  <a:pt x="113159" y="128599"/>
                </a:cubicBezTo>
                <a:cubicBezTo>
                  <a:pt x="118632" y="129752"/>
                  <a:pt x="120360" y="144731"/>
                  <a:pt x="115464" y="148188"/>
                </a:cubicBezTo>
                <a:cubicBezTo>
                  <a:pt x="114311" y="149052"/>
                  <a:pt x="109990" y="147900"/>
                  <a:pt x="109990" y="147611"/>
                </a:cubicBezTo>
                <a:cubicBezTo>
                  <a:pt x="109702" y="138682"/>
                  <a:pt x="101060" y="138393"/>
                  <a:pt x="96163" y="134073"/>
                </a:cubicBezTo>
                <a:cubicBezTo>
                  <a:pt x="95875" y="134073"/>
                  <a:pt x="95875" y="133496"/>
                  <a:pt x="95587" y="131768"/>
                </a:cubicBezTo>
                <a:cubicBezTo>
                  <a:pt x="98180" y="128743"/>
                  <a:pt x="101132" y="127663"/>
                  <a:pt x="104157" y="127483"/>
                </a:cubicBezTo>
                <a:close/>
                <a:moveTo>
                  <a:pt x="60370" y="127447"/>
                </a:moveTo>
                <a:cubicBezTo>
                  <a:pt x="66564" y="127519"/>
                  <a:pt x="73406" y="129031"/>
                  <a:pt x="78591" y="132056"/>
                </a:cubicBezTo>
                <a:cubicBezTo>
                  <a:pt x="69372" y="140121"/>
                  <a:pt x="58426" y="139833"/>
                  <a:pt x="46039" y="131479"/>
                </a:cubicBezTo>
                <a:cubicBezTo>
                  <a:pt x="48632" y="128743"/>
                  <a:pt x="54177" y="127375"/>
                  <a:pt x="60370" y="127447"/>
                </a:cubicBezTo>
                <a:close/>
                <a:moveTo>
                  <a:pt x="296369" y="125718"/>
                </a:moveTo>
                <a:cubicBezTo>
                  <a:pt x="298673" y="125718"/>
                  <a:pt x="300690" y="128598"/>
                  <a:pt x="302995" y="130327"/>
                </a:cubicBezTo>
                <a:cubicBezTo>
                  <a:pt x="301266" y="132056"/>
                  <a:pt x="300114" y="134936"/>
                  <a:pt x="298097" y="135513"/>
                </a:cubicBezTo>
                <a:cubicBezTo>
                  <a:pt x="292912" y="137240"/>
                  <a:pt x="287151" y="137817"/>
                  <a:pt x="283405" y="138393"/>
                </a:cubicBezTo>
                <a:cubicBezTo>
                  <a:pt x="276780" y="137529"/>
                  <a:pt x="269867" y="139546"/>
                  <a:pt x="269578" y="132920"/>
                </a:cubicBezTo>
                <a:cubicBezTo>
                  <a:pt x="269290" y="125430"/>
                  <a:pt x="276492" y="128598"/>
                  <a:pt x="280813" y="127735"/>
                </a:cubicBezTo>
                <a:cubicBezTo>
                  <a:pt x="285998" y="126871"/>
                  <a:pt x="291184" y="125718"/>
                  <a:pt x="296369" y="125718"/>
                </a:cubicBezTo>
                <a:close/>
                <a:moveTo>
                  <a:pt x="337563" y="95760"/>
                </a:moveTo>
                <a:cubicBezTo>
                  <a:pt x="339003" y="96336"/>
                  <a:pt x="341019" y="99504"/>
                  <a:pt x="340444" y="100657"/>
                </a:cubicBezTo>
                <a:cubicBezTo>
                  <a:pt x="336986" y="110163"/>
                  <a:pt x="330361" y="117365"/>
                  <a:pt x="321719" y="122550"/>
                </a:cubicBezTo>
                <a:cubicBezTo>
                  <a:pt x="320279" y="122839"/>
                  <a:pt x="317686" y="121110"/>
                  <a:pt x="314229" y="119958"/>
                </a:cubicBezTo>
                <a:cubicBezTo>
                  <a:pt x="320855" y="111028"/>
                  <a:pt x="326040" y="103826"/>
                  <a:pt x="331801" y="97200"/>
                </a:cubicBezTo>
                <a:cubicBezTo>
                  <a:pt x="332953" y="95760"/>
                  <a:pt x="336122" y="95184"/>
                  <a:pt x="337563" y="95760"/>
                </a:cubicBezTo>
                <a:close/>
                <a:moveTo>
                  <a:pt x="11760" y="93743"/>
                </a:moveTo>
                <a:cubicBezTo>
                  <a:pt x="19250" y="103249"/>
                  <a:pt x="25875" y="111603"/>
                  <a:pt x="32213" y="119669"/>
                </a:cubicBezTo>
                <a:cubicBezTo>
                  <a:pt x="31348" y="120534"/>
                  <a:pt x="29908" y="121686"/>
                  <a:pt x="28756" y="122838"/>
                </a:cubicBezTo>
                <a:cubicBezTo>
                  <a:pt x="18385" y="119382"/>
                  <a:pt x="13200" y="110451"/>
                  <a:pt x="8303" y="101233"/>
                </a:cubicBezTo>
                <a:cubicBezTo>
                  <a:pt x="7727" y="100081"/>
                  <a:pt x="10032" y="97200"/>
                  <a:pt x="11760" y="93743"/>
                </a:cubicBezTo>
                <a:close/>
                <a:moveTo>
                  <a:pt x="8591" y="47364"/>
                </a:moveTo>
                <a:cubicBezTo>
                  <a:pt x="11759" y="58023"/>
                  <a:pt x="10319" y="72426"/>
                  <a:pt x="4558" y="79916"/>
                </a:cubicBezTo>
                <a:cubicBezTo>
                  <a:pt x="-2933" y="67817"/>
                  <a:pt x="-916" y="53126"/>
                  <a:pt x="8591" y="47364"/>
                </a:cubicBezTo>
                <a:close/>
                <a:moveTo>
                  <a:pt x="340155" y="46788"/>
                </a:moveTo>
                <a:cubicBezTo>
                  <a:pt x="342171" y="48228"/>
                  <a:pt x="345628" y="49381"/>
                  <a:pt x="345916" y="51109"/>
                </a:cubicBezTo>
                <a:cubicBezTo>
                  <a:pt x="346780" y="60039"/>
                  <a:pt x="347068" y="69257"/>
                  <a:pt x="347644" y="77611"/>
                </a:cubicBezTo>
                <a:cubicBezTo>
                  <a:pt x="341307" y="80204"/>
                  <a:pt x="339002" y="78475"/>
                  <a:pt x="338715" y="73866"/>
                </a:cubicBezTo>
                <a:cubicBezTo>
                  <a:pt x="337850" y="66952"/>
                  <a:pt x="336986" y="59751"/>
                  <a:pt x="336698" y="52837"/>
                </a:cubicBezTo>
                <a:cubicBezTo>
                  <a:pt x="336698" y="50821"/>
                  <a:pt x="339002" y="48804"/>
                  <a:pt x="340155" y="46788"/>
                </a:cubicBezTo>
                <a:close/>
                <a:moveTo>
                  <a:pt x="68796" y="31232"/>
                </a:moveTo>
                <a:lnTo>
                  <a:pt x="118343" y="31520"/>
                </a:lnTo>
                <a:lnTo>
                  <a:pt x="118343" y="31520"/>
                </a:lnTo>
                <a:cubicBezTo>
                  <a:pt x="148878" y="31520"/>
                  <a:pt x="179413" y="31520"/>
                  <a:pt x="209947" y="31520"/>
                </a:cubicBezTo>
                <a:lnTo>
                  <a:pt x="209945" y="31807"/>
                </a:lnTo>
                <a:lnTo>
                  <a:pt x="283694" y="31232"/>
                </a:lnTo>
                <a:cubicBezTo>
                  <a:pt x="301842" y="31521"/>
                  <a:pt x="316821" y="47940"/>
                  <a:pt x="317685" y="66664"/>
                </a:cubicBezTo>
                <a:cubicBezTo>
                  <a:pt x="318837" y="86829"/>
                  <a:pt x="306451" y="104689"/>
                  <a:pt x="287438" y="106130"/>
                </a:cubicBezTo>
                <a:lnTo>
                  <a:pt x="212498" y="107852"/>
                </a:lnTo>
                <a:lnTo>
                  <a:pt x="210236" y="123125"/>
                </a:lnTo>
                <a:cubicBezTo>
                  <a:pt x="210236" y="201191"/>
                  <a:pt x="209947" y="278969"/>
                  <a:pt x="210236" y="357035"/>
                </a:cubicBezTo>
                <a:cubicBezTo>
                  <a:pt x="210236" y="369998"/>
                  <a:pt x="206779" y="380944"/>
                  <a:pt x="197273" y="389586"/>
                </a:cubicBezTo>
                <a:cubicBezTo>
                  <a:pt x="179989" y="404854"/>
                  <a:pt x="154639" y="400533"/>
                  <a:pt x="143405" y="380368"/>
                </a:cubicBezTo>
                <a:cubicBezTo>
                  <a:pt x="138796" y="372014"/>
                  <a:pt x="137356" y="362796"/>
                  <a:pt x="137356" y="353290"/>
                </a:cubicBezTo>
                <a:cubicBezTo>
                  <a:pt x="137356" y="276952"/>
                  <a:pt x="137356" y="200903"/>
                  <a:pt x="137356" y="124565"/>
                </a:cubicBezTo>
                <a:cubicBezTo>
                  <a:pt x="137356" y="119668"/>
                  <a:pt x="137356" y="114771"/>
                  <a:pt x="137356" y="109010"/>
                </a:cubicBezTo>
                <a:cubicBezTo>
                  <a:pt x="130442" y="108433"/>
                  <a:pt x="124392" y="107857"/>
                  <a:pt x="118055" y="107570"/>
                </a:cubicBezTo>
                <a:lnTo>
                  <a:pt x="118055" y="107562"/>
                </a:lnTo>
                <a:lnTo>
                  <a:pt x="70237" y="106417"/>
                </a:lnTo>
                <a:cubicBezTo>
                  <a:pt x="48343" y="106129"/>
                  <a:pt x="33364" y="91725"/>
                  <a:pt x="31636" y="71849"/>
                </a:cubicBezTo>
                <a:cubicBezTo>
                  <a:pt x="29619" y="49668"/>
                  <a:pt x="47767" y="31520"/>
                  <a:pt x="68796" y="31232"/>
                </a:cubicBezTo>
                <a:close/>
                <a:moveTo>
                  <a:pt x="307315" y="9627"/>
                </a:moveTo>
                <a:cubicBezTo>
                  <a:pt x="313652" y="6746"/>
                  <a:pt x="317973" y="11644"/>
                  <a:pt x="322294" y="15101"/>
                </a:cubicBezTo>
                <a:cubicBezTo>
                  <a:pt x="326615" y="18557"/>
                  <a:pt x="330360" y="23167"/>
                  <a:pt x="333529" y="27776"/>
                </a:cubicBezTo>
                <a:cubicBezTo>
                  <a:pt x="335257" y="30368"/>
                  <a:pt x="330648" y="34689"/>
                  <a:pt x="328344" y="32672"/>
                </a:cubicBezTo>
                <a:cubicBezTo>
                  <a:pt x="320854" y="26335"/>
                  <a:pt x="313652" y="19134"/>
                  <a:pt x="306739" y="12220"/>
                </a:cubicBezTo>
                <a:cubicBezTo>
                  <a:pt x="306163" y="12220"/>
                  <a:pt x="307027" y="10779"/>
                  <a:pt x="307315" y="9627"/>
                </a:cubicBezTo>
                <a:close/>
                <a:moveTo>
                  <a:pt x="36245" y="9051"/>
                </a:moveTo>
                <a:cubicBezTo>
                  <a:pt x="37397" y="8475"/>
                  <a:pt x="39702" y="10203"/>
                  <a:pt x="43447" y="11643"/>
                </a:cubicBezTo>
                <a:cubicBezTo>
                  <a:pt x="34516" y="19421"/>
                  <a:pt x="27315" y="26047"/>
                  <a:pt x="19537" y="32096"/>
                </a:cubicBezTo>
                <a:cubicBezTo>
                  <a:pt x="18673" y="32960"/>
                  <a:pt x="16081" y="30943"/>
                  <a:pt x="13488" y="29791"/>
                </a:cubicBezTo>
                <a:cubicBezTo>
                  <a:pt x="19825" y="20285"/>
                  <a:pt x="27027" y="13660"/>
                  <a:pt x="36245" y="9051"/>
                </a:cubicBezTo>
                <a:close/>
                <a:moveTo>
                  <a:pt x="136204" y="1273"/>
                </a:moveTo>
                <a:cubicBezTo>
                  <a:pt x="137644" y="1273"/>
                  <a:pt x="139373" y="3866"/>
                  <a:pt x="139948" y="5594"/>
                </a:cubicBezTo>
                <a:cubicBezTo>
                  <a:pt x="140237" y="6459"/>
                  <a:pt x="137932" y="8763"/>
                  <a:pt x="136780" y="9051"/>
                </a:cubicBezTo>
                <a:cubicBezTo>
                  <a:pt x="127274" y="9339"/>
                  <a:pt x="117767" y="11068"/>
                  <a:pt x="108549" y="7611"/>
                </a:cubicBezTo>
                <a:cubicBezTo>
                  <a:pt x="107685" y="6459"/>
                  <a:pt x="106821" y="5018"/>
                  <a:pt x="106245" y="3866"/>
                </a:cubicBezTo>
                <a:cubicBezTo>
                  <a:pt x="107974" y="3002"/>
                  <a:pt x="109414" y="1849"/>
                  <a:pt x="111142" y="1849"/>
                </a:cubicBezTo>
                <a:cubicBezTo>
                  <a:pt x="119496" y="1561"/>
                  <a:pt x="127850" y="1273"/>
                  <a:pt x="136204" y="1273"/>
                </a:cubicBezTo>
                <a:close/>
                <a:moveTo>
                  <a:pt x="211677" y="985"/>
                </a:moveTo>
                <a:cubicBezTo>
                  <a:pt x="219455" y="409"/>
                  <a:pt x="227521" y="409"/>
                  <a:pt x="235587" y="985"/>
                </a:cubicBezTo>
                <a:cubicBezTo>
                  <a:pt x="237316" y="985"/>
                  <a:pt x="239043" y="4154"/>
                  <a:pt x="240772" y="5595"/>
                </a:cubicBezTo>
                <a:cubicBezTo>
                  <a:pt x="239043" y="6746"/>
                  <a:pt x="237603" y="9051"/>
                  <a:pt x="235875" y="9051"/>
                </a:cubicBezTo>
                <a:cubicBezTo>
                  <a:pt x="226368" y="9339"/>
                  <a:pt x="216863" y="9051"/>
                  <a:pt x="207357" y="9051"/>
                </a:cubicBezTo>
                <a:cubicBezTo>
                  <a:pt x="207068" y="8187"/>
                  <a:pt x="206780" y="7035"/>
                  <a:pt x="206204" y="5882"/>
                </a:cubicBezTo>
                <a:cubicBezTo>
                  <a:pt x="207933" y="4154"/>
                  <a:pt x="209661" y="985"/>
                  <a:pt x="211677" y="985"/>
                </a:cubicBezTo>
                <a:close/>
                <a:moveTo>
                  <a:pt x="167099" y="517"/>
                </a:moveTo>
                <a:cubicBezTo>
                  <a:pt x="171275" y="194"/>
                  <a:pt x="175380" y="1130"/>
                  <a:pt x="179125" y="698"/>
                </a:cubicBezTo>
                <a:cubicBezTo>
                  <a:pt x="183446" y="121"/>
                  <a:pt x="189208" y="-743"/>
                  <a:pt x="191512" y="8475"/>
                </a:cubicBezTo>
                <a:cubicBezTo>
                  <a:pt x="178837" y="9627"/>
                  <a:pt x="167891" y="10204"/>
                  <a:pt x="154640" y="7899"/>
                </a:cubicBezTo>
                <a:cubicBezTo>
                  <a:pt x="158673" y="2426"/>
                  <a:pt x="162922" y="841"/>
                  <a:pt x="167099" y="517"/>
                </a:cubicBezTo>
                <a:close/>
                <a:moveTo>
                  <a:pt x="281964" y="410"/>
                </a:moveTo>
                <a:cubicBezTo>
                  <a:pt x="286861" y="986"/>
                  <a:pt x="291183" y="1273"/>
                  <a:pt x="289742" y="8475"/>
                </a:cubicBezTo>
                <a:cubicBezTo>
                  <a:pt x="279084" y="10492"/>
                  <a:pt x="268426" y="9915"/>
                  <a:pt x="257191" y="8475"/>
                </a:cubicBezTo>
                <a:cubicBezTo>
                  <a:pt x="260648" y="121"/>
                  <a:pt x="264393" y="-743"/>
                  <a:pt x="281964" y="410"/>
                </a:cubicBezTo>
                <a:close/>
                <a:moveTo>
                  <a:pt x="79347" y="194"/>
                </a:moveTo>
                <a:cubicBezTo>
                  <a:pt x="83632" y="698"/>
                  <a:pt x="87953" y="2570"/>
                  <a:pt x="92130" y="7899"/>
                </a:cubicBezTo>
                <a:cubicBezTo>
                  <a:pt x="78879" y="10780"/>
                  <a:pt x="68508" y="10492"/>
                  <a:pt x="57562" y="8475"/>
                </a:cubicBezTo>
                <a:cubicBezTo>
                  <a:pt x="57562" y="410"/>
                  <a:pt x="63035" y="986"/>
                  <a:pt x="66780" y="697"/>
                </a:cubicBezTo>
                <a:cubicBezTo>
                  <a:pt x="70813" y="554"/>
                  <a:pt x="75062" y="-311"/>
                  <a:pt x="79347" y="19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5"/>
          <p:cNvSpPr/>
          <p:nvPr/>
        </p:nvSpPr>
        <p:spPr>
          <a:xfrm>
            <a:off x="8242319" y="6276310"/>
            <a:ext cx="318271" cy="428508"/>
          </a:xfrm>
          <a:custGeom>
            <a:avLst/>
            <a:gdLst/>
            <a:ahLst/>
            <a:cxnLst/>
            <a:rect l="l" t="t" r="r" b="b"/>
            <a:pathLst>
              <a:path w="318271" h="428508" extrusionOk="0">
                <a:moveTo>
                  <a:pt x="122441" y="417996"/>
                </a:moveTo>
                <a:cubicBezTo>
                  <a:pt x="131371" y="417996"/>
                  <a:pt x="140301" y="418284"/>
                  <a:pt x="149232" y="418860"/>
                </a:cubicBezTo>
                <a:cubicBezTo>
                  <a:pt x="150960" y="418860"/>
                  <a:pt x="153265" y="421453"/>
                  <a:pt x="153552" y="423181"/>
                </a:cubicBezTo>
                <a:cubicBezTo>
                  <a:pt x="153841" y="424910"/>
                  <a:pt x="151824" y="428367"/>
                  <a:pt x="150960" y="428367"/>
                </a:cubicBezTo>
                <a:cubicBezTo>
                  <a:pt x="140013" y="427790"/>
                  <a:pt x="128491" y="431247"/>
                  <a:pt x="115816" y="421453"/>
                </a:cubicBezTo>
                <a:cubicBezTo>
                  <a:pt x="119273" y="419436"/>
                  <a:pt x="121001" y="417996"/>
                  <a:pt x="122441" y="417996"/>
                </a:cubicBezTo>
                <a:close/>
                <a:moveTo>
                  <a:pt x="196763" y="413964"/>
                </a:moveTo>
                <a:cubicBezTo>
                  <a:pt x="199355" y="413676"/>
                  <a:pt x="201947" y="415980"/>
                  <a:pt x="204540" y="417132"/>
                </a:cubicBezTo>
                <a:cubicBezTo>
                  <a:pt x="202812" y="419437"/>
                  <a:pt x="201372" y="422894"/>
                  <a:pt x="199355" y="423470"/>
                </a:cubicBezTo>
                <a:cubicBezTo>
                  <a:pt x="192442" y="425487"/>
                  <a:pt x="185528" y="426351"/>
                  <a:pt x="176886" y="427791"/>
                </a:cubicBezTo>
                <a:cubicBezTo>
                  <a:pt x="174294" y="428656"/>
                  <a:pt x="170836" y="427503"/>
                  <a:pt x="170260" y="423182"/>
                </a:cubicBezTo>
                <a:cubicBezTo>
                  <a:pt x="169396" y="418573"/>
                  <a:pt x="173141" y="417708"/>
                  <a:pt x="177174" y="417132"/>
                </a:cubicBezTo>
                <a:cubicBezTo>
                  <a:pt x="183799" y="416268"/>
                  <a:pt x="190137" y="414540"/>
                  <a:pt x="196763" y="413964"/>
                </a:cubicBezTo>
                <a:close/>
                <a:moveTo>
                  <a:pt x="74335" y="406474"/>
                </a:moveTo>
                <a:cubicBezTo>
                  <a:pt x="84417" y="409066"/>
                  <a:pt x="94499" y="412235"/>
                  <a:pt x="104581" y="415116"/>
                </a:cubicBezTo>
                <a:cubicBezTo>
                  <a:pt x="94499" y="422894"/>
                  <a:pt x="79232" y="418861"/>
                  <a:pt x="70302" y="409066"/>
                </a:cubicBezTo>
                <a:cubicBezTo>
                  <a:pt x="71742" y="408202"/>
                  <a:pt x="73470" y="406186"/>
                  <a:pt x="74335" y="406474"/>
                </a:cubicBezTo>
                <a:close/>
                <a:moveTo>
                  <a:pt x="255239" y="397544"/>
                </a:moveTo>
                <a:cubicBezTo>
                  <a:pt x="244581" y="409067"/>
                  <a:pt x="233634" y="413388"/>
                  <a:pt x="222112" y="415980"/>
                </a:cubicBezTo>
                <a:cubicBezTo>
                  <a:pt x="218656" y="410507"/>
                  <a:pt x="219520" y="406762"/>
                  <a:pt x="224416" y="405322"/>
                </a:cubicBezTo>
                <a:cubicBezTo>
                  <a:pt x="233634" y="402729"/>
                  <a:pt x="240836" y="392071"/>
                  <a:pt x="255239" y="397544"/>
                </a:cubicBezTo>
                <a:close/>
                <a:moveTo>
                  <a:pt x="32853" y="380259"/>
                </a:moveTo>
                <a:cubicBezTo>
                  <a:pt x="40919" y="385732"/>
                  <a:pt x="48696" y="391782"/>
                  <a:pt x="57914" y="398695"/>
                </a:cubicBezTo>
                <a:cubicBezTo>
                  <a:pt x="54457" y="400711"/>
                  <a:pt x="52729" y="402440"/>
                  <a:pt x="51865" y="402152"/>
                </a:cubicBezTo>
                <a:cubicBezTo>
                  <a:pt x="41782" y="398407"/>
                  <a:pt x="33717" y="392358"/>
                  <a:pt x="26227" y="381699"/>
                </a:cubicBezTo>
                <a:cubicBezTo>
                  <a:pt x="29971" y="380835"/>
                  <a:pt x="31988" y="379683"/>
                  <a:pt x="32853" y="380259"/>
                </a:cubicBezTo>
                <a:close/>
                <a:moveTo>
                  <a:pt x="280013" y="363841"/>
                </a:moveTo>
                <a:cubicBezTo>
                  <a:pt x="283758" y="360671"/>
                  <a:pt x="287215" y="360384"/>
                  <a:pt x="290095" y="365857"/>
                </a:cubicBezTo>
                <a:cubicBezTo>
                  <a:pt x="286639" y="375075"/>
                  <a:pt x="278285" y="380836"/>
                  <a:pt x="271371" y="387462"/>
                </a:cubicBezTo>
                <a:cubicBezTo>
                  <a:pt x="270219" y="388614"/>
                  <a:pt x="266762" y="387750"/>
                  <a:pt x="264170" y="387750"/>
                </a:cubicBezTo>
                <a:cubicBezTo>
                  <a:pt x="264458" y="385446"/>
                  <a:pt x="263594" y="382277"/>
                  <a:pt x="264746" y="380548"/>
                </a:cubicBezTo>
                <a:cubicBezTo>
                  <a:pt x="269355" y="374787"/>
                  <a:pt x="274828" y="369313"/>
                  <a:pt x="280013" y="363841"/>
                </a:cubicBezTo>
                <a:close/>
                <a:moveTo>
                  <a:pt x="2606" y="337050"/>
                </a:moveTo>
                <a:cubicBezTo>
                  <a:pt x="5199" y="337338"/>
                  <a:pt x="7503" y="337050"/>
                  <a:pt x="7792" y="337338"/>
                </a:cubicBezTo>
                <a:cubicBezTo>
                  <a:pt x="11824" y="346556"/>
                  <a:pt x="15857" y="355774"/>
                  <a:pt x="20466" y="366145"/>
                </a:cubicBezTo>
                <a:cubicBezTo>
                  <a:pt x="16721" y="366145"/>
                  <a:pt x="13841" y="367009"/>
                  <a:pt x="12976" y="366145"/>
                </a:cubicBezTo>
                <a:cubicBezTo>
                  <a:pt x="7215" y="357791"/>
                  <a:pt x="1742" y="349149"/>
                  <a:pt x="2606" y="337050"/>
                </a:cubicBezTo>
                <a:close/>
                <a:moveTo>
                  <a:pt x="308244" y="316309"/>
                </a:moveTo>
                <a:cubicBezTo>
                  <a:pt x="309397" y="318902"/>
                  <a:pt x="312277" y="321782"/>
                  <a:pt x="311701" y="323798"/>
                </a:cubicBezTo>
                <a:cubicBezTo>
                  <a:pt x="309684" y="333305"/>
                  <a:pt x="306516" y="342523"/>
                  <a:pt x="297586" y="353181"/>
                </a:cubicBezTo>
                <a:cubicBezTo>
                  <a:pt x="295569" y="347996"/>
                  <a:pt x="293553" y="345115"/>
                  <a:pt x="294129" y="343099"/>
                </a:cubicBezTo>
                <a:cubicBezTo>
                  <a:pt x="296433" y="335609"/>
                  <a:pt x="299314" y="328120"/>
                  <a:pt x="302483" y="320630"/>
                </a:cubicBezTo>
                <a:cubicBezTo>
                  <a:pt x="303347" y="318613"/>
                  <a:pt x="306228" y="317749"/>
                  <a:pt x="308244" y="316309"/>
                </a:cubicBezTo>
                <a:close/>
                <a:moveTo>
                  <a:pt x="118696" y="290959"/>
                </a:moveTo>
                <a:cubicBezTo>
                  <a:pt x="131659" y="288367"/>
                  <a:pt x="142029" y="292399"/>
                  <a:pt x="152688" y="293264"/>
                </a:cubicBezTo>
                <a:cubicBezTo>
                  <a:pt x="153264" y="294416"/>
                  <a:pt x="153552" y="295856"/>
                  <a:pt x="153840" y="297296"/>
                </a:cubicBezTo>
                <a:cubicBezTo>
                  <a:pt x="151535" y="298736"/>
                  <a:pt x="148655" y="301329"/>
                  <a:pt x="146639" y="301041"/>
                </a:cubicBezTo>
                <a:cubicBezTo>
                  <a:pt x="137708" y="299025"/>
                  <a:pt x="126762" y="302193"/>
                  <a:pt x="118696" y="290959"/>
                </a:cubicBezTo>
                <a:close/>
                <a:moveTo>
                  <a:pt x="19313" y="288078"/>
                </a:moveTo>
                <a:cubicBezTo>
                  <a:pt x="17873" y="299025"/>
                  <a:pt x="12111" y="307667"/>
                  <a:pt x="9231" y="316885"/>
                </a:cubicBezTo>
                <a:cubicBezTo>
                  <a:pt x="8943" y="318037"/>
                  <a:pt x="5486" y="318037"/>
                  <a:pt x="3469" y="318613"/>
                </a:cubicBezTo>
                <a:cubicBezTo>
                  <a:pt x="2318" y="303922"/>
                  <a:pt x="7502" y="292975"/>
                  <a:pt x="19313" y="288078"/>
                </a:cubicBezTo>
                <a:close/>
                <a:moveTo>
                  <a:pt x="172277" y="279149"/>
                </a:moveTo>
                <a:cubicBezTo>
                  <a:pt x="179479" y="282030"/>
                  <a:pt x="185240" y="284046"/>
                  <a:pt x="191289" y="286639"/>
                </a:cubicBezTo>
                <a:cubicBezTo>
                  <a:pt x="187256" y="295569"/>
                  <a:pt x="180631" y="297009"/>
                  <a:pt x="172277" y="297298"/>
                </a:cubicBezTo>
                <a:cubicBezTo>
                  <a:pt x="172277" y="291536"/>
                  <a:pt x="172277" y="286639"/>
                  <a:pt x="172277" y="279149"/>
                </a:cubicBezTo>
                <a:close/>
                <a:moveTo>
                  <a:pt x="127339" y="267626"/>
                </a:moveTo>
                <a:cubicBezTo>
                  <a:pt x="137132" y="267914"/>
                  <a:pt x="149807" y="273387"/>
                  <a:pt x="153840" y="278572"/>
                </a:cubicBezTo>
                <a:cubicBezTo>
                  <a:pt x="144046" y="282029"/>
                  <a:pt x="133676" y="279725"/>
                  <a:pt x="121289" y="271371"/>
                </a:cubicBezTo>
                <a:cubicBezTo>
                  <a:pt x="123593" y="269930"/>
                  <a:pt x="125610" y="267626"/>
                  <a:pt x="127339" y="267626"/>
                </a:cubicBezTo>
                <a:close/>
                <a:moveTo>
                  <a:pt x="312277" y="267050"/>
                </a:moveTo>
                <a:cubicBezTo>
                  <a:pt x="313429" y="266762"/>
                  <a:pt x="316598" y="269066"/>
                  <a:pt x="316886" y="270507"/>
                </a:cubicBezTo>
                <a:cubicBezTo>
                  <a:pt x="318614" y="280589"/>
                  <a:pt x="320055" y="291535"/>
                  <a:pt x="312565" y="303922"/>
                </a:cubicBezTo>
                <a:cubicBezTo>
                  <a:pt x="309684" y="299890"/>
                  <a:pt x="307668" y="298449"/>
                  <a:pt x="307380" y="296721"/>
                </a:cubicBezTo>
                <a:cubicBezTo>
                  <a:pt x="307091" y="288367"/>
                  <a:pt x="306804" y="280013"/>
                  <a:pt x="307380" y="271659"/>
                </a:cubicBezTo>
                <a:cubicBezTo>
                  <a:pt x="307380" y="269931"/>
                  <a:pt x="310261" y="267625"/>
                  <a:pt x="312277" y="267050"/>
                </a:cubicBezTo>
                <a:close/>
                <a:moveTo>
                  <a:pt x="47580" y="262369"/>
                </a:moveTo>
                <a:cubicBezTo>
                  <a:pt x="51577" y="261072"/>
                  <a:pt x="55755" y="260712"/>
                  <a:pt x="60220" y="262441"/>
                </a:cubicBezTo>
                <a:cubicBezTo>
                  <a:pt x="60795" y="263881"/>
                  <a:pt x="61084" y="265033"/>
                  <a:pt x="61660" y="266474"/>
                </a:cubicBezTo>
                <a:cubicBezTo>
                  <a:pt x="54170" y="269354"/>
                  <a:pt x="46680" y="272523"/>
                  <a:pt x="38902" y="275115"/>
                </a:cubicBezTo>
                <a:cubicBezTo>
                  <a:pt x="38038" y="275404"/>
                  <a:pt x="35445" y="273675"/>
                  <a:pt x="34869" y="272523"/>
                </a:cubicBezTo>
                <a:cubicBezTo>
                  <a:pt x="34293" y="271371"/>
                  <a:pt x="35158" y="268490"/>
                  <a:pt x="36021" y="267914"/>
                </a:cubicBezTo>
                <a:cubicBezTo>
                  <a:pt x="39766" y="265897"/>
                  <a:pt x="43583" y="263665"/>
                  <a:pt x="47580" y="262369"/>
                </a:cubicBezTo>
                <a:close/>
                <a:moveTo>
                  <a:pt x="75487" y="253223"/>
                </a:moveTo>
                <a:cubicBezTo>
                  <a:pt x="83265" y="251783"/>
                  <a:pt x="89026" y="253510"/>
                  <a:pt x="103141" y="261288"/>
                </a:cubicBezTo>
                <a:cubicBezTo>
                  <a:pt x="104582" y="267625"/>
                  <a:pt x="106022" y="273099"/>
                  <a:pt x="107174" y="278860"/>
                </a:cubicBezTo>
                <a:cubicBezTo>
                  <a:pt x="102853" y="280588"/>
                  <a:pt x="102853" y="280588"/>
                  <a:pt x="79808" y="268778"/>
                </a:cubicBezTo>
                <a:cubicBezTo>
                  <a:pt x="78367" y="263305"/>
                  <a:pt x="76927" y="258120"/>
                  <a:pt x="75487" y="253223"/>
                </a:cubicBezTo>
                <a:close/>
                <a:moveTo>
                  <a:pt x="37714" y="223804"/>
                </a:moveTo>
                <a:cubicBezTo>
                  <a:pt x="39334" y="224128"/>
                  <a:pt x="40919" y="225424"/>
                  <a:pt x="42647" y="226720"/>
                </a:cubicBezTo>
                <a:cubicBezTo>
                  <a:pt x="59067" y="239107"/>
                  <a:pt x="59067" y="239107"/>
                  <a:pt x="58203" y="246886"/>
                </a:cubicBezTo>
                <a:cubicBezTo>
                  <a:pt x="47256" y="242853"/>
                  <a:pt x="39190" y="235939"/>
                  <a:pt x="32565" y="226720"/>
                </a:cubicBezTo>
                <a:cubicBezTo>
                  <a:pt x="34437" y="224128"/>
                  <a:pt x="36093" y="223480"/>
                  <a:pt x="37714" y="223804"/>
                </a:cubicBezTo>
                <a:close/>
                <a:moveTo>
                  <a:pt x="290672" y="217791"/>
                </a:moveTo>
                <a:cubicBezTo>
                  <a:pt x="296434" y="218655"/>
                  <a:pt x="299890" y="218079"/>
                  <a:pt x="300466" y="219231"/>
                </a:cubicBezTo>
                <a:cubicBezTo>
                  <a:pt x="304787" y="227585"/>
                  <a:pt x="308532" y="235939"/>
                  <a:pt x="311989" y="244581"/>
                </a:cubicBezTo>
                <a:cubicBezTo>
                  <a:pt x="312565" y="245733"/>
                  <a:pt x="310836" y="249190"/>
                  <a:pt x="309396" y="249766"/>
                </a:cubicBezTo>
                <a:cubicBezTo>
                  <a:pt x="307956" y="250342"/>
                  <a:pt x="304499" y="249190"/>
                  <a:pt x="303923" y="248038"/>
                </a:cubicBezTo>
                <a:cubicBezTo>
                  <a:pt x="299602" y="239108"/>
                  <a:pt x="295857" y="229890"/>
                  <a:pt x="290672" y="217791"/>
                </a:cubicBezTo>
                <a:close/>
                <a:moveTo>
                  <a:pt x="9519" y="181206"/>
                </a:moveTo>
                <a:cubicBezTo>
                  <a:pt x="10383" y="180630"/>
                  <a:pt x="12688" y="181494"/>
                  <a:pt x="12976" y="182070"/>
                </a:cubicBezTo>
                <a:cubicBezTo>
                  <a:pt x="17585" y="191000"/>
                  <a:pt x="21906" y="199930"/>
                  <a:pt x="23058" y="210301"/>
                </a:cubicBezTo>
                <a:cubicBezTo>
                  <a:pt x="12112" y="205115"/>
                  <a:pt x="9519" y="194745"/>
                  <a:pt x="6350" y="184951"/>
                </a:cubicBezTo>
                <a:cubicBezTo>
                  <a:pt x="6063" y="184087"/>
                  <a:pt x="8079" y="182070"/>
                  <a:pt x="9519" y="181206"/>
                </a:cubicBezTo>
                <a:close/>
                <a:moveTo>
                  <a:pt x="260424" y="181206"/>
                </a:moveTo>
                <a:cubicBezTo>
                  <a:pt x="271659" y="184663"/>
                  <a:pt x="279437" y="192728"/>
                  <a:pt x="286927" y="201370"/>
                </a:cubicBezTo>
                <a:cubicBezTo>
                  <a:pt x="285486" y="206267"/>
                  <a:pt x="283181" y="209148"/>
                  <a:pt x="278285" y="205691"/>
                </a:cubicBezTo>
                <a:cubicBezTo>
                  <a:pt x="271659" y="201082"/>
                  <a:pt x="265610" y="196185"/>
                  <a:pt x="259560" y="190712"/>
                </a:cubicBezTo>
                <a:cubicBezTo>
                  <a:pt x="256679" y="188408"/>
                  <a:pt x="256679" y="184951"/>
                  <a:pt x="260424" y="181206"/>
                </a:cubicBezTo>
                <a:close/>
                <a:moveTo>
                  <a:pt x="213182" y="149519"/>
                </a:moveTo>
                <a:cubicBezTo>
                  <a:pt x="220672" y="152399"/>
                  <a:pt x="228738" y="154704"/>
                  <a:pt x="235076" y="159313"/>
                </a:cubicBezTo>
                <a:cubicBezTo>
                  <a:pt x="239684" y="162482"/>
                  <a:pt x="241701" y="169107"/>
                  <a:pt x="245158" y="174868"/>
                </a:cubicBezTo>
                <a:cubicBezTo>
                  <a:pt x="243141" y="176021"/>
                  <a:pt x="240549" y="178613"/>
                  <a:pt x="239108" y="178325"/>
                </a:cubicBezTo>
                <a:cubicBezTo>
                  <a:pt x="226434" y="174004"/>
                  <a:pt x="212319" y="171700"/>
                  <a:pt x="207421" y="156144"/>
                </a:cubicBezTo>
                <a:cubicBezTo>
                  <a:pt x="206845" y="154416"/>
                  <a:pt x="207421" y="151823"/>
                  <a:pt x="208286" y="150095"/>
                </a:cubicBezTo>
                <a:cubicBezTo>
                  <a:pt x="208862" y="149231"/>
                  <a:pt x="211742" y="148943"/>
                  <a:pt x="213182" y="149519"/>
                </a:cubicBezTo>
                <a:close/>
                <a:moveTo>
                  <a:pt x="278574" y="149519"/>
                </a:moveTo>
                <a:cubicBezTo>
                  <a:pt x="280302" y="148942"/>
                  <a:pt x="283470" y="149806"/>
                  <a:pt x="285199" y="151247"/>
                </a:cubicBezTo>
                <a:cubicBezTo>
                  <a:pt x="286063" y="151823"/>
                  <a:pt x="285487" y="156144"/>
                  <a:pt x="284623" y="156720"/>
                </a:cubicBezTo>
                <a:cubicBezTo>
                  <a:pt x="276845" y="161041"/>
                  <a:pt x="268779" y="165362"/>
                  <a:pt x="260426" y="169683"/>
                </a:cubicBezTo>
                <a:cubicBezTo>
                  <a:pt x="257544" y="167379"/>
                  <a:pt x="254664" y="165938"/>
                  <a:pt x="254664" y="164786"/>
                </a:cubicBezTo>
                <a:cubicBezTo>
                  <a:pt x="254952" y="162770"/>
                  <a:pt x="256393" y="159889"/>
                  <a:pt x="258120" y="159025"/>
                </a:cubicBezTo>
                <a:cubicBezTo>
                  <a:pt x="264746" y="155568"/>
                  <a:pt x="271660" y="152111"/>
                  <a:pt x="278574" y="149519"/>
                </a:cubicBezTo>
                <a:close/>
                <a:moveTo>
                  <a:pt x="164787" y="146927"/>
                </a:moveTo>
                <a:cubicBezTo>
                  <a:pt x="174870" y="148943"/>
                  <a:pt x="185240" y="150672"/>
                  <a:pt x="195035" y="153841"/>
                </a:cubicBezTo>
                <a:cubicBezTo>
                  <a:pt x="198204" y="154705"/>
                  <a:pt x="197627" y="160754"/>
                  <a:pt x="194171" y="161042"/>
                </a:cubicBezTo>
                <a:cubicBezTo>
                  <a:pt x="188121" y="161330"/>
                  <a:pt x="182072" y="160178"/>
                  <a:pt x="176310" y="158450"/>
                </a:cubicBezTo>
                <a:cubicBezTo>
                  <a:pt x="170836" y="157009"/>
                  <a:pt x="163923" y="157874"/>
                  <a:pt x="162483" y="149808"/>
                </a:cubicBezTo>
                <a:cubicBezTo>
                  <a:pt x="163347" y="148943"/>
                  <a:pt x="164211" y="146639"/>
                  <a:pt x="164787" y="146927"/>
                </a:cubicBezTo>
                <a:close/>
                <a:moveTo>
                  <a:pt x="5774" y="130795"/>
                </a:moveTo>
                <a:cubicBezTo>
                  <a:pt x="12400" y="141741"/>
                  <a:pt x="12112" y="156433"/>
                  <a:pt x="5487" y="164211"/>
                </a:cubicBezTo>
                <a:cubicBezTo>
                  <a:pt x="-1139" y="161042"/>
                  <a:pt x="14" y="154704"/>
                  <a:pt x="589" y="149231"/>
                </a:cubicBezTo>
                <a:cubicBezTo>
                  <a:pt x="589" y="143182"/>
                  <a:pt x="-2579" y="135980"/>
                  <a:pt x="5774" y="130795"/>
                </a:cubicBezTo>
                <a:close/>
                <a:moveTo>
                  <a:pt x="144910" y="130795"/>
                </a:moveTo>
                <a:cubicBezTo>
                  <a:pt x="146350" y="132522"/>
                  <a:pt x="146638" y="132811"/>
                  <a:pt x="146638" y="133099"/>
                </a:cubicBezTo>
                <a:cubicBezTo>
                  <a:pt x="146638" y="137708"/>
                  <a:pt x="146638" y="142605"/>
                  <a:pt x="146638" y="147502"/>
                </a:cubicBezTo>
                <a:cubicBezTo>
                  <a:pt x="139148" y="150959"/>
                  <a:pt x="133675" y="146638"/>
                  <a:pt x="128202" y="143757"/>
                </a:cubicBezTo>
                <a:cubicBezTo>
                  <a:pt x="127050" y="143181"/>
                  <a:pt x="126762" y="137132"/>
                  <a:pt x="127915" y="136268"/>
                </a:cubicBezTo>
                <a:cubicBezTo>
                  <a:pt x="133099" y="131947"/>
                  <a:pt x="138861" y="129066"/>
                  <a:pt x="144910" y="130795"/>
                </a:cubicBezTo>
                <a:close/>
                <a:moveTo>
                  <a:pt x="166803" y="127914"/>
                </a:moveTo>
                <a:cubicBezTo>
                  <a:pt x="176022" y="129354"/>
                  <a:pt x="184952" y="131083"/>
                  <a:pt x="193882" y="132811"/>
                </a:cubicBezTo>
                <a:cubicBezTo>
                  <a:pt x="195322" y="133099"/>
                  <a:pt x="196187" y="135403"/>
                  <a:pt x="197627" y="137708"/>
                </a:cubicBezTo>
                <a:cubicBezTo>
                  <a:pt x="195322" y="139436"/>
                  <a:pt x="193306" y="142605"/>
                  <a:pt x="191865" y="142317"/>
                </a:cubicBezTo>
                <a:cubicBezTo>
                  <a:pt x="183223" y="140877"/>
                  <a:pt x="174582" y="139148"/>
                  <a:pt x="165939" y="136844"/>
                </a:cubicBezTo>
                <a:cubicBezTo>
                  <a:pt x="164787" y="136556"/>
                  <a:pt x="163635" y="133099"/>
                  <a:pt x="163635" y="131371"/>
                </a:cubicBezTo>
                <a:cubicBezTo>
                  <a:pt x="163635" y="130218"/>
                  <a:pt x="165939" y="127914"/>
                  <a:pt x="166803" y="127914"/>
                </a:cubicBezTo>
                <a:close/>
                <a:moveTo>
                  <a:pt x="307379" y="106309"/>
                </a:moveTo>
                <a:cubicBezTo>
                  <a:pt x="308820" y="108613"/>
                  <a:pt x="311700" y="111206"/>
                  <a:pt x="311412" y="113222"/>
                </a:cubicBezTo>
                <a:cubicBezTo>
                  <a:pt x="309971" y="123305"/>
                  <a:pt x="307667" y="133099"/>
                  <a:pt x="296721" y="142317"/>
                </a:cubicBezTo>
                <a:cubicBezTo>
                  <a:pt x="295569" y="137420"/>
                  <a:pt x="293840" y="134539"/>
                  <a:pt x="294416" y="132235"/>
                </a:cubicBezTo>
                <a:cubicBezTo>
                  <a:pt x="296433" y="125033"/>
                  <a:pt x="299025" y="118120"/>
                  <a:pt x="301906" y="111206"/>
                </a:cubicBezTo>
                <a:cubicBezTo>
                  <a:pt x="302770" y="109189"/>
                  <a:pt x="305363" y="108037"/>
                  <a:pt x="307379" y="106309"/>
                </a:cubicBezTo>
                <a:close/>
                <a:moveTo>
                  <a:pt x="19890" y="82976"/>
                </a:moveTo>
                <a:cubicBezTo>
                  <a:pt x="20466" y="84129"/>
                  <a:pt x="21330" y="84993"/>
                  <a:pt x="21906" y="85856"/>
                </a:cubicBezTo>
                <a:cubicBezTo>
                  <a:pt x="19025" y="93634"/>
                  <a:pt x="16721" y="101700"/>
                  <a:pt x="13553" y="109478"/>
                </a:cubicBezTo>
                <a:cubicBezTo>
                  <a:pt x="12688" y="111206"/>
                  <a:pt x="9807" y="112359"/>
                  <a:pt x="8079" y="113511"/>
                </a:cubicBezTo>
                <a:cubicBezTo>
                  <a:pt x="7215" y="111206"/>
                  <a:pt x="5198" y="108614"/>
                  <a:pt x="5774" y="106886"/>
                </a:cubicBezTo>
                <a:cubicBezTo>
                  <a:pt x="7791" y="99972"/>
                  <a:pt x="10096" y="93347"/>
                  <a:pt x="13264" y="87009"/>
                </a:cubicBezTo>
                <a:cubicBezTo>
                  <a:pt x="14129" y="84993"/>
                  <a:pt x="17585" y="84416"/>
                  <a:pt x="19890" y="82976"/>
                </a:cubicBezTo>
                <a:close/>
                <a:moveTo>
                  <a:pt x="300754" y="61948"/>
                </a:moveTo>
                <a:cubicBezTo>
                  <a:pt x="304499" y="68861"/>
                  <a:pt x="307668" y="76351"/>
                  <a:pt x="310260" y="83841"/>
                </a:cubicBezTo>
                <a:cubicBezTo>
                  <a:pt x="311125" y="85857"/>
                  <a:pt x="308244" y="89026"/>
                  <a:pt x="305363" y="94788"/>
                </a:cubicBezTo>
                <a:cubicBezTo>
                  <a:pt x="299314" y="81824"/>
                  <a:pt x="294705" y="72030"/>
                  <a:pt x="290384" y="62236"/>
                </a:cubicBezTo>
                <a:cubicBezTo>
                  <a:pt x="294705" y="57627"/>
                  <a:pt x="298450" y="57915"/>
                  <a:pt x="300754" y="61948"/>
                </a:cubicBezTo>
                <a:close/>
                <a:moveTo>
                  <a:pt x="50137" y="44664"/>
                </a:moveTo>
                <a:cubicBezTo>
                  <a:pt x="46968" y="55034"/>
                  <a:pt x="35157" y="66845"/>
                  <a:pt x="27380" y="67421"/>
                </a:cubicBezTo>
                <a:cubicBezTo>
                  <a:pt x="29973" y="54170"/>
                  <a:pt x="40631" y="43511"/>
                  <a:pt x="50137" y="44664"/>
                </a:cubicBezTo>
                <a:close/>
                <a:moveTo>
                  <a:pt x="189990" y="32781"/>
                </a:moveTo>
                <a:cubicBezTo>
                  <a:pt x="208930" y="35950"/>
                  <a:pt x="227294" y="42503"/>
                  <a:pt x="245010" y="52441"/>
                </a:cubicBezTo>
                <a:cubicBezTo>
                  <a:pt x="257397" y="59355"/>
                  <a:pt x="266903" y="69149"/>
                  <a:pt x="274104" y="81536"/>
                </a:cubicBezTo>
                <a:cubicBezTo>
                  <a:pt x="289084" y="106597"/>
                  <a:pt x="270648" y="137420"/>
                  <a:pt x="247314" y="139149"/>
                </a:cubicBezTo>
                <a:cubicBezTo>
                  <a:pt x="235792" y="140013"/>
                  <a:pt x="225710" y="137708"/>
                  <a:pt x="218508" y="128779"/>
                </a:cubicBezTo>
                <a:cubicBezTo>
                  <a:pt x="205545" y="112358"/>
                  <a:pt x="187685" y="108614"/>
                  <a:pt x="168384" y="108038"/>
                </a:cubicBezTo>
                <a:lnTo>
                  <a:pt x="133964" y="110189"/>
                </a:lnTo>
                <a:lnTo>
                  <a:pt x="133964" y="110343"/>
                </a:lnTo>
                <a:cubicBezTo>
                  <a:pt x="126762" y="114087"/>
                  <a:pt x="118984" y="116968"/>
                  <a:pt x="112935" y="121577"/>
                </a:cubicBezTo>
                <a:cubicBezTo>
                  <a:pt x="100836" y="131659"/>
                  <a:pt x="99972" y="146638"/>
                  <a:pt x="110342" y="158737"/>
                </a:cubicBezTo>
                <a:lnTo>
                  <a:pt x="110335" y="159785"/>
                </a:lnTo>
                <a:lnTo>
                  <a:pt x="148400" y="172996"/>
                </a:lnTo>
                <a:cubicBezTo>
                  <a:pt x="162407" y="176741"/>
                  <a:pt x="176595" y="179910"/>
                  <a:pt x="190566" y="183799"/>
                </a:cubicBezTo>
                <a:cubicBezTo>
                  <a:pt x="211595" y="189848"/>
                  <a:pt x="232047" y="197914"/>
                  <a:pt x="249907" y="211165"/>
                </a:cubicBezTo>
                <a:cubicBezTo>
                  <a:pt x="278713" y="232770"/>
                  <a:pt x="287644" y="262153"/>
                  <a:pt x="283611" y="296432"/>
                </a:cubicBezTo>
                <a:cubicBezTo>
                  <a:pt x="276697" y="355198"/>
                  <a:pt x="230895" y="388901"/>
                  <a:pt x="176739" y="396391"/>
                </a:cubicBezTo>
                <a:lnTo>
                  <a:pt x="150672" y="397925"/>
                </a:lnTo>
                <a:lnTo>
                  <a:pt x="150672" y="398119"/>
                </a:lnTo>
                <a:lnTo>
                  <a:pt x="149665" y="397984"/>
                </a:lnTo>
                <a:lnTo>
                  <a:pt x="147356" y="398120"/>
                </a:lnTo>
                <a:lnTo>
                  <a:pt x="147356" y="397674"/>
                </a:lnTo>
                <a:lnTo>
                  <a:pt x="99972" y="391314"/>
                </a:lnTo>
                <a:cubicBezTo>
                  <a:pt x="83913" y="386236"/>
                  <a:pt x="68717" y="378386"/>
                  <a:pt x="54458" y="367872"/>
                </a:cubicBezTo>
                <a:cubicBezTo>
                  <a:pt x="47832" y="362975"/>
                  <a:pt x="42071" y="356061"/>
                  <a:pt x="37750" y="348860"/>
                </a:cubicBezTo>
                <a:cubicBezTo>
                  <a:pt x="29396" y="335897"/>
                  <a:pt x="28820" y="322070"/>
                  <a:pt x="36886" y="308531"/>
                </a:cubicBezTo>
                <a:cubicBezTo>
                  <a:pt x="44376" y="295568"/>
                  <a:pt x="55610" y="288943"/>
                  <a:pt x="70302" y="291535"/>
                </a:cubicBezTo>
                <a:cubicBezTo>
                  <a:pt x="77215" y="292688"/>
                  <a:pt x="86145" y="295856"/>
                  <a:pt x="89890" y="301041"/>
                </a:cubicBezTo>
                <a:cubicBezTo>
                  <a:pt x="99972" y="314869"/>
                  <a:pt x="114375" y="317749"/>
                  <a:pt x="129355" y="320918"/>
                </a:cubicBezTo>
                <a:lnTo>
                  <a:pt x="148667" y="323527"/>
                </a:lnTo>
                <a:lnTo>
                  <a:pt x="189126" y="315157"/>
                </a:lnTo>
                <a:cubicBezTo>
                  <a:pt x="199785" y="311988"/>
                  <a:pt x="207850" y="304786"/>
                  <a:pt x="211019" y="293552"/>
                </a:cubicBezTo>
                <a:cubicBezTo>
                  <a:pt x="215052" y="279725"/>
                  <a:pt x="211019" y="270794"/>
                  <a:pt x="197479" y="265897"/>
                </a:cubicBezTo>
                <a:cubicBezTo>
                  <a:pt x="185093" y="261288"/>
                  <a:pt x="172129" y="257544"/>
                  <a:pt x="159455" y="253511"/>
                </a:cubicBezTo>
                <a:cubicBezTo>
                  <a:pt x="141883" y="248325"/>
                  <a:pt x="124599" y="243140"/>
                  <a:pt x="107027" y="237955"/>
                </a:cubicBezTo>
                <a:lnTo>
                  <a:pt x="107031" y="236886"/>
                </a:lnTo>
                <a:lnTo>
                  <a:pt x="60543" y="213830"/>
                </a:lnTo>
                <a:cubicBezTo>
                  <a:pt x="47112" y="202523"/>
                  <a:pt x="37318" y="187544"/>
                  <a:pt x="33141" y="167379"/>
                </a:cubicBezTo>
                <a:cubicBezTo>
                  <a:pt x="25075" y="126762"/>
                  <a:pt x="35445" y="86433"/>
                  <a:pt x="75199" y="57339"/>
                </a:cubicBezTo>
                <a:cubicBezTo>
                  <a:pt x="83841" y="51001"/>
                  <a:pt x="92987" y="45384"/>
                  <a:pt x="102745" y="41171"/>
                </a:cubicBezTo>
                <a:lnTo>
                  <a:pt x="131512" y="34037"/>
                </a:lnTo>
                <a:lnTo>
                  <a:pt x="131512" y="33429"/>
                </a:lnTo>
                <a:cubicBezTo>
                  <a:pt x="151532" y="29828"/>
                  <a:pt x="171049" y="29612"/>
                  <a:pt x="189990" y="32781"/>
                </a:cubicBezTo>
                <a:close/>
                <a:moveTo>
                  <a:pt x="256392" y="25939"/>
                </a:moveTo>
                <a:cubicBezTo>
                  <a:pt x="258697" y="25939"/>
                  <a:pt x="261865" y="25075"/>
                  <a:pt x="263594" y="26227"/>
                </a:cubicBezTo>
                <a:cubicBezTo>
                  <a:pt x="271083" y="31124"/>
                  <a:pt x="278285" y="36885"/>
                  <a:pt x="286063" y="42647"/>
                </a:cubicBezTo>
                <a:cubicBezTo>
                  <a:pt x="282318" y="48984"/>
                  <a:pt x="279725" y="50424"/>
                  <a:pt x="275981" y="47544"/>
                </a:cubicBezTo>
                <a:cubicBezTo>
                  <a:pt x="269931" y="43223"/>
                  <a:pt x="263594" y="38902"/>
                  <a:pt x="257832" y="34005"/>
                </a:cubicBezTo>
                <a:cubicBezTo>
                  <a:pt x="256392" y="32565"/>
                  <a:pt x="256968" y="28820"/>
                  <a:pt x="256392" y="25939"/>
                </a:cubicBezTo>
                <a:close/>
                <a:moveTo>
                  <a:pt x="87874" y="15569"/>
                </a:moveTo>
                <a:cubicBezTo>
                  <a:pt x="89314" y="15280"/>
                  <a:pt x="91331" y="17009"/>
                  <a:pt x="95076" y="18449"/>
                </a:cubicBezTo>
                <a:cubicBezTo>
                  <a:pt x="85858" y="26804"/>
                  <a:pt x="76351" y="30548"/>
                  <a:pt x="66845" y="34581"/>
                </a:cubicBezTo>
                <a:cubicBezTo>
                  <a:pt x="65981" y="34870"/>
                  <a:pt x="64252" y="32853"/>
                  <a:pt x="61948" y="31124"/>
                </a:cubicBezTo>
                <a:cubicBezTo>
                  <a:pt x="69150" y="22771"/>
                  <a:pt x="78368" y="18738"/>
                  <a:pt x="87874" y="15569"/>
                </a:cubicBezTo>
                <a:close/>
                <a:moveTo>
                  <a:pt x="225750" y="9375"/>
                </a:moveTo>
                <a:cubicBezTo>
                  <a:pt x="232411" y="11319"/>
                  <a:pt x="238676" y="15424"/>
                  <a:pt x="242277" y="21041"/>
                </a:cubicBezTo>
                <a:cubicBezTo>
                  <a:pt x="230755" y="25362"/>
                  <a:pt x="222401" y="17873"/>
                  <a:pt x="213183" y="16433"/>
                </a:cubicBezTo>
                <a:cubicBezTo>
                  <a:pt x="210878" y="16144"/>
                  <a:pt x="209150" y="12687"/>
                  <a:pt x="206845" y="10671"/>
                </a:cubicBezTo>
                <a:cubicBezTo>
                  <a:pt x="212031" y="7647"/>
                  <a:pt x="219088" y="7430"/>
                  <a:pt x="225750" y="9375"/>
                </a:cubicBezTo>
                <a:close/>
                <a:moveTo>
                  <a:pt x="137132" y="877"/>
                </a:moveTo>
                <a:cubicBezTo>
                  <a:pt x="138573" y="2317"/>
                  <a:pt x="141453" y="4046"/>
                  <a:pt x="142029" y="6350"/>
                </a:cubicBezTo>
                <a:cubicBezTo>
                  <a:pt x="142317" y="7503"/>
                  <a:pt x="139437" y="10959"/>
                  <a:pt x="137708" y="11536"/>
                </a:cubicBezTo>
                <a:cubicBezTo>
                  <a:pt x="129931" y="13552"/>
                  <a:pt x="122153" y="14992"/>
                  <a:pt x="114375" y="15856"/>
                </a:cubicBezTo>
                <a:cubicBezTo>
                  <a:pt x="112647" y="16145"/>
                  <a:pt x="110343" y="13264"/>
                  <a:pt x="108326" y="11823"/>
                </a:cubicBezTo>
                <a:cubicBezTo>
                  <a:pt x="109766" y="9807"/>
                  <a:pt x="110630" y="6638"/>
                  <a:pt x="112359" y="6350"/>
                </a:cubicBezTo>
                <a:cubicBezTo>
                  <a:pt x="119848" y="4334"/>
                  <a:pt x="127914" y="2894"/>
                  <a:pt x="137132" y="877"/>
                </a:cubicBezTo>
                <a:close/>
                <a:moveTo>
                  <a:pt x="177390" y="85"/>
                </a:moveTo>
                <a:cubicBezTo>
                  <a:pt x="182431" y="373"/>
                  <a:pt x="187400" y="1453"/>
                  <a:pt x="192153" y="4334"/>
                </a:cubicBezTo>
                <a:cubicBezTo>
                  <a:pt x="192442" y="4622"/>
                  <a:pt x="192442" y="5774"/>
                  <a:pt x="193305" y="7503"/>
                </a:cubicBezTo>
                <a:cubicBezTo>
                  <a:pt x="192153" y="8655"/>
                  <a:pt x="190425" y="10959"/>
                  <a:pt x="188985" y="11247"/>
                </a:cubicBezTo>
                <a:cubicBezTo>
                  <a:pt x="180631" y="11536"/>
                  <a:pt x="171989" y="11247"/>
                  <a:pt x="163634" y="10383"/>
                </a:cubicBezTo>
                <a:cubicBezTo>
                  <a:pt x="161618" y="10095"/>
                  <a:pt x="159602" y="7214"/>
                  <a:pt x="158737" y="5198"/>
                </a:cubicBezTo>
                <a:cubicBezTo>
                  <a:pt x="158450" y="4046"/>
                  <a:pt x="160754" y="589"/>
                  <a:pt x="162194" y="589"/>
                </a:cubicBezTo>
                <a:cubicBezTo>
                  <a:pt x="167235" y="301"/>
                  <a:pt x="172349" y="-203"/>
                  <a:pt x="177390" y="8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5"/>
          <p:cNvSpPr/>
          <p:nvPr/>
        </p:nvSpPr>
        <p:spPr>
          <a:xfrm>
            <a:off x="7268720" y="6273928"/>
            <a:ext cx="391212" cy="441147"/>
          </a:xfrm>
          <a:custGeom>
            <a:avLst/>
            <a:gdLst/>
            <a:ahLst/>
            <a:cxnLst/>
            <a:rect l="l" t="t" r="r" b="b"/>
            <a:pathLst>
              <a:path w="391212" h="441147" extrusionOk="0">
                <a:moveTo>
                  <a:pt x="290678" y="424123"/>
                </a:moveTo>
                <a:cubicBezTo>
                  <a:pt x="300760" y="427292"/>
                  <a:pt x="309402" y="429596"/>
                  <a:pt x="318043" y="432765"/>
                </a:cubicBezTo>
                <a:cubicBezTo>
                  <a:pt x="319484" y="433341"/>
                  <a:pt x="320348" y="436222"/>
                  <a:pt x="320348" y="438238"/>
                </a:cubicBezTo>
                <a:cubicBezTo>
                  <a:pt x="320348" y="439391"/>
                  <a:pt x="318043" y="441407"/>
                  <a:pt x="316891" y="441120"/>
                </a:cubicBezTo>
                <a:cubicBezTo>
                  <a:pt x="307097" y="440543"/>
                  <a:pt x="297879" y="438527"/>
                  <a:pt x="290965" y="430749"/>
                </a:cubicBezTo>
                <a:cubicBezTo>
                  <a:pt x="290101" y="430172"/>
                  <a:pt x="290678" y="428444"/>
                  <a:pt x="290678" y="424123"/>
                </a:cubicBezTo>
                <a:close/>
                <a:moveTo>
                  <a:pt x="359814" y="420090"/>
                </a:moveTo>
                <a:cubicBezTo>
                  <a:pt x="360677" y="419514"/>
                  <a:pt x="363846" y="421242"/>
                  <a:pt x="364134" y="422107"/>
                </a:cubicBezTo>
                <a:cubicBezTo>
                  <a:pt x="364422" y="424411"/>
                  <a:pt x="364422" y="427868"/>
                  <a:pt x="362982" y="429020"/>
                </a:cubicBezTo>
                <a:cubicBezTo>
                  <a:pt x="355781" y="435357"/>
                  <a:pt x="347426" y="439102"/>
                  <a:pt x="335904" y="439966"/>
                </a:cubicBezTo>
                <a:cubicBezTo>
                  <a:pt x="336193" y="436221"/>
                  <a:pt x="335616" y="433341"/>
                  <a:pt x="336480" y="432765"/>
                </a:cubicBezTo>
                <a:cubicBezTo>
                  <a:pt x="343970" y="428444"/>
                  <a:pt x="351748" y="424123"/>
                  <a:pt x="359814" y="420090"/>
                </a:cubicBezTo>
                <a:close/>
                <a:moveTo>
                  <a:pt x="151542" y="415481"/>
                </a:moveTo>
                <a:cubicBezTo>
                  <a:pt x="159320" y="416057"/>
                  <a:pt x="167386" y="416921"/>
                  <a:pt x="175164" y="418074"/>
                </a:cubicBezTo>
                <a:cubicBezTo>
                  <a:pt x="177756" y="418650"/>
                  <a:pt x="180349" y="420954"/>
                  <a:pt x="184093" y="422970"/>
                </a:cubicBezTo>
                <a:cubicBezTo>
                  <a:pt x="181501" y="425563"/>
                  <a:pt x="179484" y="428732"/>
                  <a:pt x="178044" y="428444"/>
                </a:cubicBezTo>
                <a:cubicBezTo>
                  <a:pt x="169402" y="427868"/>
                  <a:pt x="160472" y="426427"/>
                  <a:pt x="151830" y="424699"/>
                </a:cubicBezTo>
                <a:cubicBezTo>
                  <a:pt x="150102" y="424411"/>
                  <a:pt x="148950" y="420954"/>
                  <a:pt x="148085" y="418650"/>
                </a:cubicBezTo>
                <a:cubicBezTo>
                  <a:pt x="147797" y="418074"/>
                  <a:pt x="150390" y="415481"/>
                  <a:pt x="151542" y="415481"/>
                </a:cubicBezTo>
                <a:close/>
                <a:moveTo>
                  <a:pt x="236521" y="414041"/>
                </a:moveTo>
                <a:cubicBezTo>
                  <a:pt x="233928" y="418938"/>
                  <a:pt x="233065" y="422972"/>
                  <a:pt x="231336" y="423259"/>
                </a:cubicBezTo>
                <a:cubicBezTo>
                  <a:pt x="222694" y="425276"/>
                  <a:pt x="214052" y="427005"/>
                  <a:pt x="205410" y="427868"/>
                </a:cubicBezTo>
                <a:cubicBezTo>
                  <a:pt x="203682" y="428157"/>
                  <a:pt x="201089" y="425276"/>
                  <a:pt x="200225" y="423547"/>
                </a:cubicBezTo>
                <a:cubicBezTo>
                  <a:pt x="199937" y="422683"/>
                  <a:pt x="202242" y="419226"/>
                  <a:pt x="203682" y="418938"/>
                </a:cubicBezTo>
                <a:cubicBezTo>
                  <a:pt x="213476" y="416922"/>
                  <a:pt x="223559" y="415770"/>
                  <a:pt x="236521" y="414041"/>
                </a:cubicBezTo>
                <a:close/>
                <a:moveTo>
                  <a:pt x="267921" y="399350"/>
                </a:moveTo>
                <a:cubicBezTo>
                  <a:pt x="273971" y="404247"/>
                  <a:pt x="281172" y="407416"/>
                  <a:pt x="280020" y="418074"/>
                </a:cubicBezTo>
                <a:cubicBezTo>
                  <a:pt x="277427" y="417786"/>
                  <a:pt x="274835" y="418074"/>
                  <a:pt x="273683" y="416922"/>
                </a:cubicBezTo>
                <a:cubicBezTo>
                  <a:pt x="269074" y="412025"/>
                  <a:pt x="264176" y="411161"/>
                  <a:pt x="258127" y="414041"/>
                </a:cubicBezTo>
                <a:cubicBezTo>
                  <a:pt x="256687" y="414618"/>
                  <a:pt x="253806" y="412601"/>
                  <a:pt x="251501" y="411737"/>
                </a:cubicBezTo>
                <a:cubicBezTo>
                  <a:pt x="252654" y="409432"/>
                  <a:pt x="253230" y="406552"/>
                  <a:pt x="254958" y="405399"/>
                </a:cubicBezTo>
                <a:cubicBezTo>
                  <a:pt x="258415" y="402806"/>
                  <a:pt x="262736" y="401654"/>
                  <a:pt x="267921" y="399350"/>
                </a:cubicBezTo>
                <a:close/>
                <a:moveTo>
                  <a:pt x="101129" y="395605"/>
                </a:moveTo>
                <a:cubicBezTo>
                  <a:pt x="111211" y="400214"/>
                  <a:pt x="120718" y="404247"/>
                  <a:pt x="129935" y="408856"/>
                </a:cubicBezTo>
                <a:cubicBezTo>
                  <a:pt x="130800" y="409144"/>
                  <a:pt x="131376" y="411449"/>
                  <a:pt x="131088" y="412313"/>
                </a:cubicBezTo>
                <a:cubicBezTo>
                  <a:pt x="130512" y="413753"/>
                  <a:pt x="129071" y="415482"/>
                  <a:pt x="127631" y="415769"/>
                </a:cubicBezTo>
                <a:cubicBezTo>
                  <a:pt x="122446" y="416922"/>
                  <a:pt x="101994" y="404823"/>
                  <a:pt x="99401" y="399350"/>
                </a:cubicBezTo>
                <a:cubicBezTo>
                  <a:pt x="99689" y="399062"/>
                  <a:pt x="99977" y="398485"/>
                  <a:pt x="101129" y="395605"/>
                </a:cubicBezTo>
                <a:close/>
                <a:moveTo>
                  <a:pt x="384011" y="378033"/>
                </a:moveTo>
                <a:cubicBezTo>
                  <a:pt x="387180" y="382066"/>
                  <a:pt x="390061" y="384082"/>
                  <a:pt x="389485" y="385235"/>
                </a:cubicBezTo>
                <a:cubicBezTo>
                  <a:pt x="386892" y="393589"/>
                  <a:pt x="383723" y="401655"/>
                  <a:pt x="380266" y="409721"/>
                </a:cubicBezTo>
                <a:cubicBezTo>
                  <a:pt x="379690" y="410873"/>
                  <a:pt x="376233" y="411737"/>
                  <a:pt x="374793" y="411161"/>
                </a:cubicBezTo>
                <a:cubicBezTo>
                  <a:pt x="373352" y="410585"/>
                  <a:pt x="371912" y="407416"/>
                  <a:pt x="372489" y="405976"/>
                </a:cubicBezTo>
                <a:cubicBezTo>
                  <a:pt x="375657" y="397334"/>
                  <a:pt x="379402" y="388980"/>
                  <a:pt x="384011" y="378033"/>
                </a:cubicBezTo>
                <a:close/>
                <a:moveTo>
                  <a:pt x="61953" y="362189"/>
                </a:moveTo>
                <a:cubicBezTo>
                  <a:pt x="70307" y="369679"/>
                  <a:pt x="78372" y="377169"/>
                  <a:pt x="86438" y="384370"/>
                </a:cubicBezTo>
                <a:cubicBezTo>
                  <a:pt x="85574" y="385522"/>
                  <a:pt x="84998" y="386675"/>
                  <a:pt x="84422" y="387828"/>
                </a:cubicBezTo>
                <a:cubicBezTo>
                  <a:pt x="74628" y="388403"/>
                  <a:pt x="70018" y="380049"/>
                  <a:pt x="63969" y="374576"/>
                </a:cubicBezTo>
                <a:cubicBezTo>
                  <a:pt x="60800" y="371984"/>
                  <a:pt x="56480" y="368815"/>
                  <a:pt x="61953" y="362189"/>
                </a:cubicBezTo>
                <a:close/>
                <a:moveTo>
                  <a:pt x="374217" y="336263"/>
                </a:moveTo>
                <a:cubicBezTo>
                  <a:pt x="375369" y="335399"/>
                  <a:pt x="379114" y="335975"/>
                  <a:pt x="379690" y="337127"/>
                </a:cubicBezTo>
                <a:cubicBezTo>
                  <a:pt x="384011" y="344329"/>
                  <a:pt x="387468" y="352107"/>
                  <a:pt x="391212" y="360461"/>
                </a:cubicBezTo>
                <a:cubicBezTo>
                  <a:pt x="388908" y="362766"/>
                  <a:pt x="387468" y="365358"/>
                  <a:pt x="385451" y="365934"/>
                </a:cubicBezTo>
                <a:cubicBezTo>
                  <a:pt x="384011" y="366223"/>
                  <a:pt x="381130" y="364494"/>
                  <a:pt x="380266" y="363054"/>
                </a:cubicBezTo>
                <a:cubicBezTo>
                  <a:pt x="377097" y="356140"/>
                  <a:pt x="374505" y="348938"/>
                  <a:pt x="372200" y="341737"/>
                </a:cubicBezTo>
                <a:cubicBezTo>
                  <a:pt x="371624" y="340296"/>
                  <a:pt x="373064" y="337127"/>
                  <a:pt x="374217" y="336263"/>
                </a:cubicBezTo>
                <a:close/>
                <a:moveTo>
                  <a:pt x="32606" y="321141"/>
                </a:moveTo>
                <a:cubicBezTo>
                  <a:pt x="34011" y="321645"/>
                  <a:pt x="35019" y="323157"/>
                  <a:pt x="36027" y="324741"/>
                </a:cubicBezTo>
                <a:cubicBezTo>
                  <a:pt x="46685" y="339144"/>
                  <a:pt x="48702" y="344330"/>
                  <a:pt x="45245" y="350955"/>
                </a:cubicBezTo>
                <a:cubicBezTo>
                  <a:pt x="36315" y="343177"/>
                  <a:pt x="31706" y="333095"/>
                  <a:pt x="26809" y="323589"/>
                </a:cubicBezTo>
                <a:cubicBezTo>
                  <a:pt x="29402" y="321140"/>
                  <a:pt x="31202" y="320636"/>
                  <a:pt x="32606" y="321141"/>
                </a:cubicBezTo>
                <a:close/>
                <a:moveTo>
                  <a:pt x="359813" y="296798"/>
                </a:moveTo>
                <a:cubicBezTo>
                  <a:pt x="363558" y="298527"/>
                  <a:pt x="362982" y="301407"/>
                  <a:pt x="361254" y="304576"/>
                </a:cubicBezTo>
                <a:cubicBezTo>
                  <a:pt x="360389" y="306016"/>
                  <a:pt x="360102" y="307745"/>
                  <a:pt x="359237" y="310049"/>
                </a:cubicBezTo>
                <a:cubicBezTo>
                  <a:pt x="361542" y="313794"/>
                  <a:pt x="363846" y="316675"/>
                  <a:pt x="365287" y="319844"/>
                </a:cubicBezTo>
                <a:cubicBezTo>
                  <a:pt x="365863" y="320996"/>
                  <a:pt x="365575" y="323877"/>
                  <a:pt x="364422" y="324453"/>
                </a:cubicBezTo>
                <a:cubicBezTo>
                  <a:pt x="362694" y="325317"/>
                  <a:pt x="359813" y="326182"/>
                  <a:pt x="358661" y="325317"/>
                </a:cubicBezTo>
                <a:cubicBezTo>
                  <a:pt x="354628" y="321860"/>
                  <a:pt x="351460" y="317827"/>
                  <a:pt x="347138" y="313218"/>
                </a:cubicBezTo>
                <a:cubicBezTo>
                  <a:pt x="348578" y="309185"/>
                  <a:pt x="350019" y="305152"/>
                  <a:pt x="351747" y="301119"/>
                </a:cubicBezTo>
                <a:cubicBezTo>
                  <a:pt x="353188" y="297663"/>
                  <a:pt x="355204" y="294494"/>
                  <a:pt x="359813" y="296798"/>
                </a:cubicBezTo>
                <a:close/>
                <a:moveTo>
                  <a:pt x="7220" y="270872"/>
                </a:moveTo>
                <a:cubicBezTo>
                  <a:pt x="19030" y="276634"/>
                  <a:pt x="25080" y="295069"/>
                  <a:pt x="20183" y="305440"/>
                </a:cubicBezTo>
                <a:cubicBezTo>
                  <a:pt x="11829" y="295358"/>
                  <a:pt x="10100" y="284411"/>
                  <a:pt x="7220" y="270872"/>
                </a:cubicBezTo>
                <a:close/>
                <a:moveTo>
                  <a:pt x="160471" y="270585"/>
                </a:moveTo>
                <a:cubicBezTo>
                  <a:pt x="165080" y="278363"/>
                  <a:pt x="169401" y="284700"/>
                  <a:pt x="165656" y="293054"/>
                </a:cubicBezTo>
                <a:cubicBezTo>
                  <a:pt x="155286" y="290750"/>
                  <a:pt x="154998" y="290462"/>
                  <a:pt x="147508" y="279227"/>
                </a:cubicBezTo>
                <a:cubicBezTo>
                  <a:pt x="152117" y="276347"/>
                  <a:pt x="155862" y="273754"/>
                  <a:pt x="160471" y="270585"/>
                </a:cubicBezTo>
                <a:close/>
                <a:moveTo>
                  <a:pt x="369032" y="242930"/>
                </a:moveTo>
                <a:cubicBezTo>
                  <a:pt x="371913" y="244659"/>
                  <a:pt x="375658" y="246099"/>
                  <a:pt x="375370" y="247251"/>
                </a:cubicBezTo>
                <a:cubicBezTo>
                  <a:pt x="375081" y="258485"/>
                  <a:pt x="374218" y="270009"/>
                  <a:pt x="366439" y="282108"/>
                </a:cubicBezTo>
                <a:cubicBezTo>
                  <a:pt x="363559" y="278075"/>
                  <a:pt x="361254" y="276058"/>
                  <a:pt x="361254" y="274618"/>
                </a:cubicBezTo>
                <a:cubicBezTo>
                  <a:pt x="362983" y="264247"/>
                  <a:pt x="363847" y="253589"/>
                  <a:pt x="369032" y="242930"/>
                </a:cubicBezTo>
                <a:close/>
                <a:moveTo>
                  <a:pt x="128496" y="232560"/>
                </a:moveTo>
                <a:cubicBezTo>
                  <a:pt x="129937" y="231984"/>
                  <a:pt x="133393" y="233424"/>
                  <a:pt x="133969" y="234577"/>
                </a:cubicBezTo>
                <a:cubicBezTo>
                  <a:pt x="137426" y="242931"/>
                  <a:pt x="140019" y="251285"/>
                  <a:pt x="143187" y="260503"/>
                </a:cubicBezTo>
                <a:cubicBezTo>
                  <a:pt x="142323" y="261655"/>
                  <a:pt x="141459" y="263960"/>
                  <a:pt x="140306" y="263960"/>
                </a:cubicBezTo>
                <a:cubicBezTo>
                  <a:pt x="138578" y="264248"/>
                  <a:pt x="135122" y="263672"/>
                  <a:pt x="134546" y="262519"/>
                </a:cubicBezTo>
                <a:cubicBezTo>
                  <a:pt x="131089" y="254453"/>
                  <a:pt x="127920" y="245811"/>
                  <a:pt x="125327" y="237457"/>
                </a:cubicBezTo>
                <a:cubicBezTo>
                  <a:pt x="125040" y="236305"/>
                  <a:pt x="127056" y="233137"/>
                  <a:pt x="128496" y="232560"/>
                </a:cubicBezTo>
                <a:close/>
                <a:moveTo>
                  <a:pt x="171418" y="223053"/>
                </a:moveTo>
                <a:cubicBezTo>
                  <a:pt x="172570" y="223053"/>
                  <a:pt x="173435" y="225358"/>
                  <a:pt x="174299" y="226222"/>
                </a:cubicBezTo>
                <a:cubicBezTo>
                  <a:pt x="173722" y="227662"/>
                  <a:pt x="173722" y="228814"/>
                  <a:pt x="173435" y="229391"/>
                </a:cubicBezTo>
                <a:cubicBezTo>
                  <a:pt x="170554" y="236880"/>
                  <a:pt x="167673" y="244370"/>
                  <a:pt x="164217" y="251571"/>
                </a:cubicBezTo>
                <a:cubicBezTo>
                  <a:pt x="163353" y="253300"/>
                  <a:pt x="160184" y="254741"/>
                  <a:pt x="158167" y="254741"/>
                </a:cubicBezTo>
                <a:cubicBezTo>
                  <a:pt x="157303" y="254741"/>
                  <a:pt x="154710" y="250995"/>
                  <a:pt x="154998" y="249843"/>
                </a:cubicBezTo>
                <a:cubicBezTo>
                  <a:pt x="158167" y="241201"/>
                  <a:pt x="161912" y="232559"/>
                  <a:pt x="165657" y="224205"/>
                </a:cubicBezTo>
                <a:cubicBezTo>
                  <a:pt x="166233" y="223053"/>
                  <a:pt x="169690" y="222765"/>
                  <a:pt x="171418" y="223053"/>
                </a:cubicBezTo>
                <a:close/>
                <a:moveTo>
                  <a:pt x="3475" y="219309"/>
                </a:moveTo>
                <a:cubicBezTo>
                  <a:pt x="10389" y="225358"/>
                  <a:pt x="12405" y="241490"/>
                  <a:pt x="7508" y="253301"/>
                </a:cubicBezTo>
                <a:cubicBezTo>
                  <a:pt x="-846" y="243794"/>
                  <a:pt x="-2286" y="229103"/>
                  <a:pt x="3475" y="219309"/>
                </a:cubicBezTo>
                <a:close/>
                <a:moveTo>
                  <a:pt x="210883" y="195688"/>
                </a:moveTo>
                <a:cubicBezTo>
                  <a:pt x="212611" y="194824"/>
                  <a:pt x="215492" y="197992"/>
                  <a:pt x="218949" y="200009"/>
                </a:cubicBezTo>
                <a:cubicBezTo>
                  <a:pt x="215780" y="202601"/>
                  <a:pt x="214340" y="204330"/>
                  <a:pt x="212611" y="204906"/>
                </a:cubicBezTo>
                <a:cubicBezTo>
                  <a:pt x="205698" y="207498"/>
                  <a:pt x="198496" y="210091"/>
                  <a:pt x="191295" y="212395"/>
                </a:cubicBezTo>
                <a:cubicBezTo>
                  <a:pt x="189278" y="212971"/>
                  <a:pt x="186398" y="211531"/>
                  <a:pt x="184093" y="211243"/>
                </a:cubicBezTo>
                <a:cubicBezTo>
                  <a:pt x="184669" y="208938"/>
                  <a:pt x="184957" y="205194"/>
                  <a:pt x="186110" y="204618"/>
                </a:cubicBezTo>
                <a:cubicBezTo>
                  <a:pt x="194175" y="201161"/>
                  <a:pt x="202529" y="197992"/>
                  <a:pt x="210883" y="195688"/>
                </a:cubicBezTo>
                <a:close/>
                <a:moveTo>
                  <a:pt x="373064" y="191367"/>
                </a:moveTo>
                <a:cubicBezTo>
                  <a:pt x="373929" y="191079"/>
                  <a:pt x="376809" y="193095"/>
                  <a:pt x="376809" y="194248"/>
                </a:cubicBezTo>
                <a:cubicBezTo>
                  <a:pt x="377674" y="203466"/>
                  <a:pt x="378538" y="212683"/>
                  <a:pt x="378538" y="221902"/>
                </a:cubicBezTo>
                <a:cubicBezTo>
                  <a:pt x="378538" y="223342"/>
                  <a:pt x="375081" y="225071"/>
                  <a:pt x="373352" y="226511"/>
                </a:cubicBezTo>
                <a:cubicBezTo>
                  <a:pt x="371912" y="224495"/>
                  <a:pt x="369896" y="222766"/>
                  <a:pt x="369608" y="220462"/>
                </a:cubicBezTo>
                <a:cubicBezTo>
                  <a:pt x="369032" y="216429"/>
                  <a:pt x="369319" y="212396"/>
                  <a:pt x="369319" y="208363"/>
                </a:cubicBezTo>
                <a:cubicBezTo>
                  <a:pt x="368743" y="208651"/>
                  <a:pt x="368455" y="208651"/>
                  <a:pt x="368455" y="208651"/>
                </a:cubicBezTo>
                <a:cubicBezTo>
                  <a:pt x="368455" y="204330"/>
                  <a:pt x="368167" y="199721"/>
                  <a:pt x="368743" y="195400"/>
                </a:cubicBezTo>
                <a:cubicBezTo>
                  <a:pt x="369032" y="193959"/>
                  <a:pt x="371336" y="191943"/>
                  <a:pt x="373064" y="191367"/>
                </a:cubicBezTo>
                <a:close/>
                <a:moveTo>
                  <a:pt x="248332" y="190214"/>
                </a:moveTo>
                <a:cubicBezTo>
                  <a:pt x="256110" y="197416"/>
                  <a:pt x="256974" y="203465"/>
                  <a:pt x="250348" y="213548"/>
                </a:cubicBezTo>
                <a:cubicBezTo>
                  <a:pt x="244299" y="208938"/>
                  <a:pt x="235657" y="210091"/>
                  <a:pt x="233928" y="201160"/>
                </a:cubicBezTo>
                <a:cubicBezTo>
                  <a:pt x="238826" y="197416"/>
                  <a:pt x="243723" y="193959"/>
                  <a:pt x="248332" y="190214"/>
                </a:cubicBezTo>
                <a:close/>
                <a:moveTo>
                  <a:pt x="132817" y="181572"/>
                </a:moveTo>
                <a:cubicBezTo>
                  <a:pt x="134257" y="184165"/>
                  <a:pt x="135698" y="186469"/>
                  <a:pt x="136274" y="187045"/>
                </a:cubicBezTo>
                <a:cubicBezTo>
                  <a:pt x="134833" y="196551"/>
                  <a:pt x="133970" y="203753"/>
                  <a:pt x="132529" y="210666"/>
                </a:cubicBezTo>
                <a:cubicBezTo>
                  <a:pt x="131953" y="212683"/>
                  <a:pt x="129360" y="214123"/>
                  <a:pt x="127632" y="215564"/>
                </a:cubicBezTo>
                <a:cubicBezTo>
                  <a:pt x="126191" y="213547"/>
                  <a:pt x="123311" y="211531"/>
                  <a:pt x="123311" y="209802"/>
                </a:cubicBezTo>
                <a:cubicBezTo>
                  <a:pt x="123887" y="202313"/>
                  <a:pt x="125039" y="194823"/>
                  <a:pt x="126768" y="187333"/>
                </a:cubicBezTo>
                <a:cubicBezTo>
                  <a:pt x="127344" y="185029"/>
                  <a:pt x="130801" y="183589"/>
                  <a:pt x="132817" y="181572"/>
                </a:cubicBezTo>
                <a:close/>
                <a:moveTo>
                  <a:pt x="8948" y="167169"/>
                </a:moveTo>
                <a:cubicBezTo>
                  <a:pt x="10388" y="167169"/>
                  <a:pt x="12981" y="170338"/>
                  <a:pt x="12693" y="171202"/>
                </a:cubicBezTo>
                <a:cubicBezTo>
                  <a:pt x="9524" y="180708"/>
                  <a:pt x="13269" y="191366"/>
                  <a:pt x="4915" y="201449"/>
                </a:cubicBezTo>
                <a:cubicBezTo>
                  <a:pt x="2899" y="198280"/>
                  <a:pt x="594" y="196551"/>
                  <a:pt x="882" y="194823"/>
                </a:cubicBezTo>
                <a:cubicBezTo>
                  <a:pt x="1458" y="186757"/>
                  <a:pt x="2611" y="178979"/>
                  <a:pt x="4339" y="170914"/>
                </a:cubicBezTo>
                <a:cubicBezTo>
                  <a:pt x="4627" y="169473"/>
                  <a:pt x="7220" y="167169"/>
                  <a:pt x="8948" y="167169"/>
                </a:cubicBezTo>
                <a:close/>
                <a:moveTo>
                  <a:pt x="224422" y="144412"/>
                </a:moveTo>
                <a:cubicBezTo>
                  <a:pt x="227591" y="146141"/>
                  <a:pt x="229607" y="146716"/>
                  <a:pt x="230760" y="147868"/>
                </a:cubicBezTo>
                <a:cubicBezTo>
                  <a:pt x="235657" y="154206"/>
                  <a:pt x="240266" y="160832"/>
                  <a:pt x="244299" y="167745"/>
                </a:cubicBezTo>
                <a:cubicBezTo>
                  <a:pt x="245163" y="169474"/>
                  <a:pt x="243723" y="172354"/>
                  <a:pt x="243147" y="174947"/>
                </a:cubicBezTo>
                <a:cubicBezTo>
                  <a:pt x="240842" y="174371"/>
                  <a:pt x="237385" y="174371"/>
                  <a:pt x="236233" y="172931"/>
                </a:cubicBezTo>
                <a:cubicBezTo>
                  <a:pt x="231336" y="166593"/>
                  <a:pt x="226727" y="159967"/>
                  <a:pt x="222694" y="153054"/>
                </a:cubicBezTo>
                <a:cubicBezTo>
                  <a:pt x="221830" y="151038"/>
                  <a:pt x="223558" y="147868"/>
                  <a:pt x="224422" y="144412"/>
                </a:cubicBezTo>
                <a:close/>
                <a:moveTo>
                  <a:pt x="160760" y="141243"/>
                </a:moveTo>
                <a:cubicBezTo>
                  <a:pt x="161336" y="140955"/>
                  <a:pt x="161913" y="142972"/>
                  <a:pt x="162777" y="144412"/>
                </a:cubicBezTo>
                <a:cubicBezTo>
                  <a:pt x="161913" y="145852"/>
                  <a:pt x="161336" y="147581"/>
                  <a:pt x="160184" y="149021"/>
                </a:cubicBezTo>
                <a:cubicBezTo>
                  <a:pt x="155575" y="154494"/>
                  <a:pt x="151254" y="159968"/>
                  <a:pt x="146356" y="165152"/>
                </a:cubicBezTo>
                <a:cubicBezTo>
                  <a:pt x="144916" y="166593"/>
                  <a:pt x="141747" y="166593"/>
                  <a:pt x="139442" y="167458"/>
                </a:cubicBezTo>
                <a:cubicBezTo>
                  <a:pt x="138866" y="165152"/>
                  <a:pt x="137426" y="161984"/>
                  <a:pt x="138290" y="160544"/>
                </a:cubicBezTo>
                <a:cubicBezTo>
                  <a:pt x="143475" y="153918"/>
                  <a:pt x="148949" y="147581"/>
                  <a:pt x="154711" y="141532"/>
                </a:cubicBezTo>
                <a:cubicBezTo>
                  <a:pt x="155863" y="140379"/>
                  <a:pt x="158744" y="140955"/>
                  <a:pt x="160760" y="141243"/>
                </a:cubicBezTo>
                <a:close/>
                <a:moveTo>
                  <a:pt x="361541" y="140666"/>
                </a:moveTo>
                <a:cubicBezTo>
                  <a:pt x="362982" y="140090"/>
                  <a:pt x="366727" y="141242"/>
                  <a:pt x="367015" y="142395"/>
                </a:cubicBezTo>
                <a:cubicBezTo>
                  <a:pt x="369608" y="152189"/>
                  <a:pt x="371624" y="161983"/>
                  <a:pt x="373353" y="171778"/>
                </a:cubicBezTo>
                <a:cubicBezTo>
                  <a:pt x="373353" y="172353"/>
                  <a:pt x="371624" y="173218"/>
                  <a:pt x="370183" y="174658"/>
                </a:cubicBezTo>
                <a:cubicBezTo>
                  <a:pt x="368456" y="173506"/>
                  <a:pt x="365863" y="172642"/>
                  <a:pt x="365287" y="170913"/>
                </a:cubicBezTo>
                <a:cubicBezTo>
                  <a:pt x="362694" y="162560"/>
                  <a:pt x="360389" y="153918"/>
                  <a:pt x="358661" y="145563"/>
                </a:cubicBezTo>
                <a:cubicBezTo>
                  <a:pt x="358373" y="144123"/>
                  <a:pt x="360101" y="141242"/>
                  <a:pt x="361541" y="140666"/>
                </a:cubicBezTo>
                <a:close/>
                <a:moveTo>
                  <a:pt x="191295" y="127128"/>
                </a:moveTo>
                <a:cubicBezTo>
                  <a:pt x="195039" y="127992"/>
                  <a:pt x="201089" y="129433"/>
                  <a:pt x="206850" y="131449"/>
                </a:cubicBezTo>
                <a:cubicBezTo>
                  <a:pt x="208291" y="132025"/>
                  <a:pt x="210307" y="135770"/>
                  <a:pt x="210019" y="136346"/>
                </a:cubicBezTo>
                <a:cubicBezTo>
                  <a:pt x="208579" y="138075"/>
                  <a:pt x="205986" y="140092"/>
                  <a:pt x="203970" y="140092"/>
                </a:cubicBezTo>
                <a:cubicBezTo>
                  <a:pt x="197344" y="139803"/>
                  <a:pt x="190719" y="138939"/>
                  <a:pt x="184093" y="137786"/>
                </a:cubicBezTo>
                <a:cubicBezTo>
                  <a:pt x="181501" y="137210"/>
                  <a:pt x="178908" y="135482"/>
                  <a:pt x="176315" y="134330"/>
                </a:cubicBezTo>
                <a:cubicBezTo>
                  <a:pt x="178620" y="132025"/>
                  <a:pt x="180924" y="129721"/>
                  <a:pt x="183517" y="127992"/>
                </a:cubicBezTo>
                <a:cubicBezTo>
                  <a:pt x="184669" y="127128"/>
                  <a:pt x="186686" y="127416"/>
                  <a:pt x="191295" y="127128"/>
                </a:cubicBezTo>
                <a:close/>
                <a:moveTo>
                  <a:pt x="24216" y="116181"/>
                </a:moveTo>
                <a:cubicBezTo>
                  <a:pt x="28537" y="122807"/>
                  <a:pt x="24792" y="136058"/>
                  <a:pt x="14710" y="148733"/>
                </a:cubicBezTo>
                <a:cubicBezTo>
                  <a:pt x="10101" y="139802"/>
                  <a:pt x="14422" y="126263"/>
                  <a:pt x="24216" y="116181"/>
                </a:cubicBezTo>
                <a:close/>
                <a:moveTo>
                  <a:pt x="188450" y="107539"/>
                </a:moveTo>
                <a:cubicBezTo>
                  <a:pt x="169978" y="107683"/>
                  <a:pt x="151541" y="115029"/>
                  <a:pt x="136561" y="129432"/>
                </a:cubicBezTo>
                <a:cubicBezTo>
                  <a:pt x="117261" y="147868"/>
                  <a:pt x="106891" y="170914"/>
                  <a:pt x="103722" y="196839"/>
                </a:cubicBezTo>
                <a:cubicBezTo>
                  <a:pt x="98825" y="235728"/>
                  <a:pt x="107755" y="270872"/>
                  <a:pt x="135697" y="299391"/>
                </a:cubicBezTo>
                <a:cubicBezTo>
                  <a:pt x="148949" y="312930"/>
                  <a:pt x="165369" y="320996"/>
                  <a:pt x="184669" y="321860"/>
                </a:cubicBezTo>
                <a:cubicBezTo>
                  <a:pt x="195615" y="322436"/>
                  <a:pt x="206562" y="321860"/>
                  <a:pt x="217221" y="314658"/>
                </a:cubicBezTo>
                <a:cubicBezTo>
                  <a:pt x="208866" y="306017"/>
                  <a:pt x="201377" y="298239"/>
                  <a:pt x="194463" y="290173"/>
                </a:cubicBezTo>
                <a:cubicBezTo>
                  <a:pt x="179196" y="273177"/>
                  <a:pt x="180060" y="249555"/>
                  <a:pt x="195904" y="234576"/>
                </a:cubicBezTo>
                <a:cubicBezTo>
                  <a:pt x="211171" y="220173"/>
                  <a:pt x="231624" y="221901"/>
                  <a:pt x="248331" y="238897"/>
                </a:cubicBezTo>
                <a:cubicBezTo>
                  <a:pt x="253805" y="245235"/>
                  <a:pt x="259854" y="251284"/>
                  <a:pt x="267056" y="258773"/>
                </a:cubicBezTo>
                <a:cubicBezTo>
                  <a:pt x="273394" y="244370"/>
                  <a:pt x="274834" y="231695"/>
                  <a:pt x="275122" y="218732"/>
                </a:cubicBezTo>
                <a:cubicBezTo>
                  <a:pt x="275698" y="184164"/>
                  <a:pt x="266192" y="153054"/>
                  <a:pt x="240554" y="128856"/>
                </a:cubicBezTo>
                <a:cubicBezTo>
                  <a:pt x="225430" y="114453"/>
                  <a:pt x="206922" y="107395"/>
                  <a:pt x="188450" y="107539"/>
                </a:cubicBezTo>
                <a:close/>
                <a:moveTo>
                  <a:pt x="343106" y="91983"/>
                </a:moveTo>
                <a:cubicBezTo>
                  <a:pt x="348579" y="100625"/>
                  <a:pt x="353764" y="109267"/>
                  <a:pt x="358950" y="118198"/>
                </a:cubicBezTo>
                <a:cubicBezTo>
                  <a:pt x="357221" y="120502"/>
                  <a:pt x="356357" y="122807"/>
                  <a:pt x="355205" y="122807"/>
                </a:cubicBezTo>
                <a:cubicBezTo>
                  <a:pt x="353477" y="123095"/>
                  <a:pt x="350308" y="122807"/>
                  <a:pt x="349444" y="121366"/>
                </a:cubicBezTo>
                <a:cubicBezTo>
                  <a:pt x="344834" y="113300"/>
                  <a:pt x="340513" y="104947"/>
                  <a:pt x="336480" y="96592"/>
                </a:cubicBezTo>
                <a:cubicBezTo>
                  <a:pt x="335904" y="95729"/>
                  <a:pt x="337056" y="92848"/>
                  <a:pt x="338209" y="92272"/>
                </a:cubicBezTo>
                <a:cubicBezTo>
                  <a:pt x="339361" y="91407"/>
                  <a:pt x="342530" y="91407"/>
                  <a:pt x="343106" y="91983"/>
                </a:cubicBezTo>
                <a:close/>
                <a:moveTo>
                  <a:pt x="58496" y="71243"/>
                </a:moveTo>
                <a:cubicBezTo>
                  <a:pt x="51295" y="82189"/>
                  <a:pt x="45821" y="90255"/>
                  <a:pt x="40348" y="97744"/>
                </a:cubicBezTo>
                <a:cubicBezTo>
                  <a:pt x="39484" y="98897"/>
                  <a:pt x="36603" y="98897"/>
                  <a:pt x="34587" y="99473"/>
                </a:cubicBezTo>
                <a:cubicBezTo>
                  <a:pt x="34299" y="97457"/>
                  <a:pt x="33146" y="94864"/>
                  <a:pt x="34011" y="93712"/>
                </a:cubicBezTo>
                <a:cubicBezTo>
                  <a:pt x="38332" y="86511"/>
                  <a:pt x="43229" y="79597"/>
                  <a:pt x="48414" y="72971"/>
                </a:cubicBezTo>
                <a:cubicBezTo>
                  <a:pt x="49278" y="71531"/>
                  <a:pt x="53023" y="72107"/>
                  <a:pt x="58496" y="71243"/>
                </a:cubicBezTo>
                <a:close/>
                <a:moveTo>
                  <a:pt x="309114" y="48486"/>
                </a:moveTo>
                <a:cubicBezTo>
                  <a:pt x="316027" y="55976"/>
                  <a:pt x="322940" y="63177"/>
                  <a:pt x="329278" y="70955"/>
                </a:cubicBezTo>
                <a:cubicBezTo>
                  <a:pt x="330142" y="72107"/>
                  <a:pt x="329854" y="75564"/>
                  <a:pt x="328702" y="76716"/>
                </a:cubicBezTo>
                <a:cubicBezTo>
                  <a:pt x="327549" y="77869"/>
                  <a:pt x="324093" y="78445"/>
                  <a:pt x="323229" y="77580"/>
                </a:cubicBezTo>
                <a:cubicBezTo>
                  <a:pt x="316603" y="70955"/>
                  <a:pt x="310266" y="64041"/>
                  <a:pt x="304505" y="56840"/>
                </a:cubicBezTo>
                <a:cubicBezTo>
                  <a:pt x="303641" y="55688"/>
                  <a:pt x="305081" y="52231"/>
                  <a:pt x="305657" y="49926"/>
                </a:cubicBezTo>
                <a:cubicBezTo>
                  <a:pt x="306809" y="49639"/>
                  <a:pt x="307961" y="49062"/>
                  <a:pt x="309114" y="48486"/>
                </a:cubicBezTo>
                <a:close/>
                <a:moveTo>
                  <a:pt x="89895" y="34658"/>
                </a:moveTo>
                <a:cubicBezTo>
                  <a:pt x="90472" y="34082"/>
                  <a:pt x="92488" y="36099"/>
                  <a:pt x="95657" y="38404"/>
                </a:cubicBezTo>
                <a:cubicBezTo>
                  <a:pt x="86727" y="45605"/>
                  <a:pt x="78661" y="52231"/>
                  <a:pt x="70307" y="58568"/>
                </a:cubicBezTo>
                <a:cubicBezTo>
                  <a:pt x="69731" y="59144"/>
                  <a:pt x="67426" y="57128"/>
                  <a:pt x="65122" y="56264"/>
                </a:cubicBezTo>
                <a:cubicBezTo>
                  <a:pt x="71459" y="45893"/>
                  <a:pt x="80101" y="39556"/>
                  <a:pt x="89895" y="34658"/>
                </a:cubicBezTo>
                <a:close/>
                <a:moveTo>
                  <a:pt x="168538" y="32066"/>
                </a:moveTo>
                <a:cubicBezTo>
                  <a:pt x="230472" y="24288"/>
                  <a:pt x="277138" y="50214"/>
                  <a:pt x="312570" y="99185"/>
                </a:cubicBezTo>
                <a:cubicBezTo>
                  <a:pt x="336192" y="132025"/>
                  <a:pt x="347138" y="169185"/>
                  <a:pt x="347714" y="209803"/>
                </a:cubicBezTo>
                <a:cubicBezTo>
                  <a:pt x="348291" y="245522"/>
                  <a:pt x="340801" y="278938"/>
                  <a:pt x="324669" y="310625"/>
                </a:cubicBezTo>
                <a:cubicBezTo>
                  <a:pt x="324093" y="312930"/>
                  <a:pt x="323229" y="314946"/>
                  <a:pt x="322365" y="317251"/>
                </a:cubicBezTo>
                <a:cubicBezTo>
                  <a:pt x="332447" y="327909"/>
                  <a:pt x="342529" y="337992"/>
                  <a:pt x="351747" y="348938"/>
                </a:cubicBezTo>
                <a:cubicBezTo>
                  <a:pt x="369895" y="370831"/>
                  <a:pt x="358949" y="403959"/>
                  <a:pt x="331583" y="410872"/>
                </a:cubicBezTo>
                <a:cubicBezTo>
                  <a:pt x="319772" y="413753"/>
                  <a:pt x="309402" y="410008"/>
                  <a:pt x="300471" y="402230"/>
                </a:cubicBezTo>
                <a:cubicBezTo>
                  <a:pt x="295286" y="397621"/>
                  <a:pt x="290678" y="391860"/>
                  <a:pt x="285780" y="386675"/>
                </a:cubicBezTo>
                <a:cubicBezTo>
                  <a:pt x="281171" y="381778"/>
                  <a:pt x="276274" y="377457"/>
                  <a:pt x="272529" y="373424"/>
                </a:cubicBezTo>
                <a:cubicBezTo>
                  <a:pt x="257262" y="380337"/>
                  <a:pt x="244011" y="388115"/>
                  <a:pt x="229607" y="392436"/>
                </a:cubicBezTo>
                <a:cubicBezTo>
                  <a:pt x="182653" y="406551"/>
                  <a:pt x="139154" y="397333"/>
                  <a:pt x="100841" y="366798"/>
                </a:cubicBezTo>
                <a:cubicBezTo>
                  <a:pt x="61953" y="335975"/>
                  <a:pt x="39771" y="294782"/>
                  <a:pt x="32570" y="246099"/>
                </a:cubicBezTo>
                <a:cubicBezTo>
                  <a:pt x="22775" y="182436"/>
                  <a:pt x="39483" y="125975"/>
                  <a:pt x="82981" y="78733"/>
                </a:cubicBezTo>
                <a:cubicBezTo>
                  <a:pt x="105738" y="53959"/>
                  <a:pt x="133969" y="36675"/>
                  <a:pt x="168538" y="32066"/>
                </a:cubicBezTo>
                <a:close/>
                <a:moveTo>
                  <a:pt x="267920" y="20542"/>
                </a:moveTo>
                <a:cubicBezTo>
                  <a:pt x="277138" y="24864"/>
                  <a:pt x="286644" y="28608"/>
                  <a:pt x="294133" y="39267"/>
                </a:cubicBezTo>
                <a:cubicBezTo>
                  <a:pt x="290677" y="40707"/>
                  <a:pt x="287796" y="42724"/>
                  <a:pt x="286356" y="42148"/>
                </a:cubicBezTo>
                <a:cubicBezTo>
                  <a:pt x="278578" y="38115"/>
                  <a:pt x="270800" y="33506"/>
                  <a:pt x="263599" y="28608"/>
                </a:cubicBezTo>
                <a:cubicBezTo>
                  <a:pt x="262158" y="27456"/>
                  <a:pt x="262158" y="24288"/>
                  <a:pt x="261294" y="21983"/>
                </a:cubicBezTo>
                <a:cubicBezTo>
                  <a:pt x="263599" y="21407"/>
                  <a:pt x="266480" y="19678"/>
                  <a:pt x="267920" y="20542"/>
                </a:cubicBezTo>
                <a:close/>
                <a:moveTo>
                  <a:pt x="135409" y="9309"/>
                </a:moveTo>
                <a:cubicBezTo>
                  <a:pt x="136561" y="8733"/>
                  <a:pt x="139442" y="10461"/>
                  <a:pt x="140594" y="11901"/>
                </a:cubicBezTo>
                <a:cubicBezTo>
                  <a:pt x="141459" y="12766"/>
                  <a:pt x="141170" y="15934"/>
                  <a:pt x="140018" y="16510"/>
                </a:cubicBezTo>
                <a:cubicBezTo>
                  <a:pt x="137714" y="18239"/>
                  <a:pt x="134833" y="20543"/>
                  <a:pt x="131952" y="20832"/>
                </a:cubicBezTo>
                <a:cubicBezTo>
                  <a:pt x="124175" y="21695"/>
                  <a:pt x="117837" y="29761"/>
                  <a:pt x="106603" y="25728"/>
                </a:cubicBezTo>
                <a:cubicBezTo>
                  <a:pt x="115533" y="15646"/>
                  <a:pt x="126191" y="13918"/>
                  <a:pt x="135409" y="9309"/>
                </a:cubicBezTo>
                <a:close/>
                <a:moveTo>
                  <a:pt x="214916" y="3260"/>
                </a:moveTo>
                <a:cubicBezTo>
                  <a:pt x="224134" y="4987"/>
                  <a:pt x="233064" y="7004"/>
                  <a:pt x="241994" y="9597"/>
                </a:cubicBezTo>
                <a:cubicBezTo>
                  <a:pt x="243435" y="9885"/>
                  <a:pt x="245163" y="13342"/>
                  <a:pt x="244587" y="14782"/>
                </a:cubicBezTo>
                <a:cubicBezTo>
                  <a:pt x="244298" y="16222"/>
                  <a:pt x="241130" y="18815"/>
                  <a:pt x="239978" y="18527"/>
                </a:cubicBezTo>
                <a:cubicBezTo>
                  <a:pt x="230471" y="14782"/>
                  <a:pt x="219237" y="15646"/>
                  <a:pt x="209154" y="8445"/>
                </a:cubicBezTo>
                <a:cubicBezTo>
                  <a:pt x="211459" y="6140"/>
                  <a:pt x="213763" y="2971"/>
                  <a:pt x="214916" y="3260"/>
                </a:cubicBezTo>
                <a:close/>
                <a:moveTo>
                  <a:pt x="177468" y="90"/>
                </a:moveTo>
                <a:cubicBezTo>
                  <a:pt x="182942" y="-270"/>
                  <a:pt x="188559" y="378"/>
                  <a:pt x="194464" y="3259"/>
                </a:cubicBezTo>
                <a:cubicBezTo>
                  <a:pt x="192736" y="5852"/>
                  <a:pt x="191872" y="9021"/>
                  <a:pt x="190431" y="9021"/>
                </a:cubicBezTo>
                <a:cubicBezTo>
                  <a:pt x="180349" y="10749"/>
                  <a:pt x="169978" y="11325"/>
                  <a:pt x="156727" y="12190"/>
                </a:cubicBezTo>
                <a:cubicBezTo>
                  <a:pt x="159320" y="7004"/>
                  <a:pt x="159896" y="3547"/>
                  <a:pt x="161336" y="2971"/>
                </a:cubicBezTo>
                <a:cubicBezTo>
                  <a:pt x="166666" y="1819"/>
                  <a:pt x="171995" y="450"/>
                  <a:pt x="177468" y="9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5"/>
          <p:cNvSpPr/>
          <p:nvPr/>
        </p:nvSpPr>
        <p:spPr>
          <a:xfrm>
            <a:off x="6300607" y="6276322"/>
            <a:ext cx="379141" cy="429218"/>
          </a:xfrm>
          <a:custGeom>
            <a:avLst/>
            <a:gdLst/>
            <a:ahLst/>
            <a:cxnLst/>
            <a:rect l="l" t="t" r="r" b="b"/>
            <a:pathLst>
              <a:path w="379141" h="429218" extrusionOk="0">
                <a:moveTo>
                  <a:pt x="165684" y="417407"/>
                </a:moveTo>
                <a:cubicBezTo>
                  <a:pt x="168564" y="417119"/>
                  <a:pt x="171733" y="417983"/>
                  <a:pt x="175766" y="418271"/>
                </a:cubicBezTo>
                <a:cubicBezTo>
                  <a:pt x="179223" y="418271"/>
                  <a:pt x="183832" y="417695"/>
                  <a:pt x="188153" y="418560"/>
                </a:cubicBezTo>
                <a:cubicBezTo>
                  <a:pt x="190458" y="419136"/>
                  <a:pt x="192474" y="422016"/>
                  <a:pt x="194490" y="424032"/>
                </a:cubicBezTo>
                <a:cubicBezTo>
                  <a:pt x="192474" y="425761"/>
                  <a:pt x="190170" y="429218"/>
                  <a:pt x="188153" y="429218"/>
                </a:cubicBezTo>
                <a:cubicBezTo>
                  <a:pt x="180375" y="429218"/>
                  <a:pt x="172310" y="428353"/>
                  <a:pt x="164531" y="426913"/>
                </a:cubicBezTo>
                <a:cubicBezTo>
                  <a:pt x="162515" y="426625"/>
                  <a:pt x="161075" y="422880"/>
                  <a:pt x="159346" y="420864"/>
                </a:cubicBezTo>
                <a:cubicBezTo>
                  <a:pt x="161362" y="419712"/>
                  <a:pt x="163379" y="417695"/>
                  <a:pt x="165684" y="417407"/>
                </a:cubicBezTo>
                <a:close/>
                <a:moveTo>
                  <a:pt x="237700" y="411646"/>
                </a:moveTo>
                <a:cubicBezTo>
                  <a:pt x="240004" y="411358"/>
                  <a:pt x="242597" y="413662"/>
                  <a:pt x="245190" y="414527"/>
                </a:cubicBezTo>
                <a:cubicBezTo>
                  <a:pt x="243750" y="416543"/>
                  <a:pt x="242885" y="420000"/>
                  <a:pt x="241157" y="420576"/>
                </a:cubicBezTo>
                <a:cubicBezTo>
                  <a:pt x="233379" y="423456"/>
                  <a:pt x="225602" y="425185"/>
                  <a:pt x="216671" y="427489"/>
                </a:cubicBezTo>
                <a:cubicBezTo>
                  <a:pt x="214943" y="425761"/>
                  <a:pt x="212350" y="424320"/>
                  <a:pt x="211487" y="422016"/>
                </a:cubicBezTo>
                <a:cubicBezTo>
                  <a:pt x="211198" y="420864"/>
                  <a:pt x="214079" y="417695"/>
                  <a:pt x="215807" y="417119"/>
                </a:cubicBezTo>
                <a:cubicBezTo>
                  <a:pt x="223009" y="414814"/>
                  <a:pt x="230211" y="413086"/>
                  <a:pt x="237700" y="411646"/>
                </a:cubicBezTo>
                <a:close/>
                <a:moveTo>
                  <a:pt x="111239" y="405308"/>
                </a:moveTo>
                <a:cubicBezTo>
                  <a:pt x="117288" y="402139"/>
                  <a:pt x="140621" y="409053"/>
                  <a:pt x="142637" y="414526"/>
                </a:cubicBezTo>
                <a:cubicBezTo>
                  <a:pt x="144078" y="417983"/>
                  <a:pt x="140910" y="421440"/>
                  <a:pt x="136588" y="420575"/>
                </a:cubicBezTo>
                <a:cubicBezTo>
                  <a:pt x="127082" y="418271"/>
                  <a:pt x="118153" y="413662"/>
                  <a:pt x="110663" y="407324"/>
                </a:cubicBezTo>
                <a:cubicBezTo>
                  <a:pt x="110951" y="406172"/>
                  <a:pt x="110951" y="405308"/>
                  <a:pt x="111239" y="405308"/>
                </a:cubicBezTo>
                <a:close/>
                <a:moveTo>
                  <a:pt x="285231" y="388024"/>
                </a:moveTo>
                <a:cubicBezTo>
                  <a:pt x="286095" y="387448"/>
                  <a:pt x="288976" y="388601"/>
                  <a:pt x="289840" y="389464"/>
                </a:cubicBezTo>
                <a:cubicBezTo>
                  <a:pt x="290704" y="390617"/>
                  <a:pt x="290992" y="392921"/>
                  <a:pt x="290416" y="394361"/>
                </a:cubicBezTo>
                <a:cubicBezTo>
                  <a:pt x="288399" y="399259"/>
                  <a:pt x="268524" y="410494"/>
                  <a:pt x="263338" y="409629"/>
                </a:cubicBezTo>
                <a:cubicBezTo>
                  <a:pt x="261898" y="409629"/>
                  <a:pt x="260745" y="407613"/>
                  <a:pt x="258729" y="405885"/>
                </a:cubicBezTo>
                <a:cubicBezTo>
                  <a:pt x="265931" y="396954"/>
                  <a:pt x="276589" y="393786"/>
                  <a:pt x="285231" y="388024"/>
                </a:cubicBezTo>
                <a:close/>
                <a:moveTo>
                  <a:pt x="71198" y="371316"/>
                </a:moveTo>
                <a:cubicBezTo>
                  <a:pt x="80416" y="378518"/>
                  <a:pt x="88482" y="385143"/>
                  <a:pt x="97988" y="392633"/>
                </a:cubicBezTo>
                <a:cubicBezTo>
                  <a:pt x="87330" y="400411"/>
                  <a:pt x="83297" y="390617"/>
                  <a:pt x="78399" y="387160"/>
                </a:cubicBezTo>
                <a:cubicBezTo>
                  <a:pt x="74655" y="384279"/>
                  <a:pt x="65437" y="381975"/>
                  <a:pt x="71198" y="371316"/>
                </a:cubicBezTo>
                <a:close/>
                <a:moveTo>
                  <a:pt x="326137" y="353745"/>
                </a:moveTo>
                <a:cubicBezTo>
                  <a:pt x="327289" y="354033"/>
                  <a:pt x="328154" y="356050"/>
                  <a:pt x="329018" y="357201"/>
                </a:cubicBezTo>
                <a:cubicBezTo>
                  <a:pt x="328154" y="358930"/>
                  <a:pt x="327865" y="360370"/>
                  <a:pt x="327001" y="361523"/>
                </a:cubicBezTo>
                <a:cubicBezTo>
                  <a:pt x="321528" y="367572"/>
                  <a:pt x="316343" y="373333"/>
                  <a:pt x="310581" y="378807"/>
                </a:cubicBezTo>
                <a:cubicBezTo>
                  <a:pt x="309141" y="379958"/>
                  <a:pt x="305972" y="379382"/>
                  <a:pt x="303379" y="379382"/>
                </a:cubicBezTo>
                <a:cubicBezTo>
                  <a:pt x="303379" y="377078"/>
                  <a:pt x="302515" y="373909"/>
                  <a:pt x="303668" y="372469"/>
                </a:cubicBezTo>
                <a:cubicBezTo>
                  <a:pt x="308853" y="366420"/>
                  <a:pt x="314326" y="360370"/>
                  <a:pt x="320087" y="354897"/>
                </a:cubicBezTo>
                <a:cubicBezTo>
                  <a:pt x="321240" y="353745"/>
                  <a:pt x="324121" y="353457"/>
                  <a:pt x="326137" y="353745"/>
                </a:cubicBezTo>
                <a:close/>
                <a:moveTo>
                  <a:pt x="37207" y="334444"/>
                </a:moveTo>
                <a:cubicBezTo>
                  <a:pt x="48729" y="337901"/>
                  <a:pt x="51610" y="349712"/>
                  <a:pt x="61404" y="358929"/>
                </a:cubicBezTo>
                <a:cubicBezTo>
                  <a:pt x="56507" y="359794"/>
                  <a:pt x="52762" y="361522"/>
                  <a:pt x="51898" y="360370"/>
                </a:cubicBezTo>
                <a:cubicBezTo>
                  <a:pt x="45273" y="353168"/>
                  <a:pt x="38071" y="345966"/>
                  <a:pt x="37207" y="334444"/>
                </a:cubicBezTo>
                <a:close/>
                <a:moveTo>
                  <a:pt x="354655" y="310246"/>
                </a:moveTo>
                <a:cubicBezTo>
                  <a:pt x="355519" y="320905"/>
                  <a:pt x="348893" y="333867"/>
                  <a:pt x="338523" y="341645"/>
                </a:cubicBezTo>
                <a:cubicBezTo>
                  <a:pt x="331609" y="335884"/>
                  <a:pt x="336795" y="331275"/>
                  <a:pt x="339099" y="326954"/>
                </a:cubicBezTo>
                <a:cubicBezTo>
                  <a:pt x="347453" y="311399"/>
                  <a:pt x="347453" y="311399"/>
                  <a:pt x="354655" y="310246"/>
                </a:cubicBezTo>
                <a:close/>
                <a:moveTo>
                  <a:pt x="163884" y="286049"/>
                </a:moveTo>
                <a:cubicBezTo>
                  <a:pt x="165468" y="285473"/>
                  <a:pt x="167269" y="285761"/>
                  <a:pt x="169141" y="286337"/>
                </a:cubicBezTo>
                <a:cubicBezTo>
                  <a:pt x="175479" y="288065"/>
                  <a:pt x="182104" y="289794"/>
                  <a:pt x="188153" y="291811"/>
                </a:cubicBezTo>
                <a:cubicBezTo>
                  <a:pt x="190170" y="292675"/>
                  <a:pt x="191610" y="294979"/>
                  <a:pt x="193339" y="296708"/>
                </a:cubicBezTo>
                <a:cubicBezTo>
                  <a:pt x="191610" y="298437"/>
                  <a:pt x="189594" y="301605"/>
                  <a:pt x="187866" y="301317"/>
                </a:cubicBezTo>
                <a:cubicBezTo>
                  <a:pt x="177207" y="301317"/>
                  <a:pt x="167413" y="298724"/>
                  <a:pt x="159923" y="290946"/>
                </a:cubicBezTo>
                <a:cubicBezTo>
                  <a:pt x="160931" y="288066"/>
                  <a:pt x="162300" y="286625"/>
                  <a:pt x="163884" y="286049"/>
                </a:cubicBezTo>
                <a:close/>
                <a:moveTo>
                  <a:pt x="13297" y="285760"/>
                </a:moveTo>
                <a:cubicBezTo>
                  <a:pt x="25395" y="290081"/>
                  <a:pt x="23667" y="301028"/>
                  <a:pt x="28276" y="307941"/>
                </a:cubicBezTo>
                <a:cubicBezTo>
                  <a:pt x="30292" y="311110"/>
                  <a:pt x="32309" y="315143"/>
                  <a:pt x="25683" y="319176"/>
                </a:cubicBezTo>
                <a:cubicBezTo>
                  <a:pt x="18770" y="309381"/>
                  <a:pt x="13873" y="299587"/>
                  <a:pt x="13297" y="285760"/>
                </a:cubicBezTo>
                <a:close/>
                <a:moveTo>
                  <a:pt x="233379" y="268189"/>
                </a:moveTo>
                <a:cubicBezTo>
                  <a:pt x="233956" y="270493"/>
                  <a:pt x="236260" y="274238"/>
                  <a:pt x="235396" y="275391"/>
                </a:cubicBezTo>
                <a:cubicBezTo>
                  <a:pt x="228770" y="282016"/>
                  <a:pt x="221857" y="288065"/>
                  <a:pt x="214655" y="293826"/>
                </a:cubicBezTo>
                <a:cubicBezTo>
                  <a:pt x="213791" y="294690"/>
                  <a:pt x="210335" y="293250"/>
                  <a:pt x="208894" y="291810"/>
                </a:cubicBezTo>
                <a:cubicBezTo>
                  <a:pt x="208030" y="291234"/>
                  <a:pt x="208318" y="287777"/>
                  <a:pt x="209182" y="286913"/>
                </a:cubicBezTo>
                <a:cubicBezTo>
                  <a:pt x="215519" y="280864"/>
                  <a:pt x="222433" y="274815"/>
                  <a:pt x="229058" y="269053"/>
                </a:cubicBezTo>
                <a:cubicBezTo>
                  <a:pt x="229634" y="268765"/>
                  <a:pt x="230787" y="268765"/>
                  <a:pt x="233379" y="268189"/>
                </a:cubicBezTo>
                <a:close/>
                <a:moveTo>
                  <a:pt x="369922" y="260699"/>
                </a:moveTo>
                <a:cubicBezTo>
                  <a:pt x="370787" y="260699"/>
                  <a:pt x="373379" y="264156"/>
                  <a:pt x="373091" y="265596"/>
                </a:cubicBezTo>
                <a:cubicBezTo>
                  <a:pt x="371075" y="274238"/>
                  <a:pt x="369058" y="282592"/>
                  <a:pt x="366178" y="290946"/>
                </a:cubicBezTo>
                <a:cubicBezTo>
                  <a:pt x="365602" y="292386"/>
                  <a:pt x="361569" y="293826"/>
                  <a:pt x="359840" y="293250"/>
                </a:cubicBezTo>
                <a:cubicBezTo>
                  <a:pt x="358111" y="292962"/>
                  <a:pt x="357247" y="289793"/>
                  <a:pt x="356671" y="288641"/>
                </a:cubicBezTo>
                <a:cubicBezTo>
                  <a:pt x="359264" y="279423"/>
                  <a:pt x="360993" y="271645"/>
                  <a:pt x="363873" y="264156"/>
                </a:cubicBezTo>
                <a:cubicBezTo>
                  <a:pt x="364449" y="262428"/>
                  <a:pt x="367618" y="260987"/>
                  <a:pt x="369922" y="260699"/>
                </a:cubicBezTo>
                <a:close/>
                <a:moveTo>
                  <a:pt x="133709" y="245144"/>
                </a:moveTo>
                <a:cubicBezTo>
                  <a:pt x="136589" y="247449"/>
                  <a:pt x="138318" y="248313"/>
                  <a:pt x="138894" y="249753"/>
                </a:cubicBezTo>
                <a:cubicBezTo>
                  <a:pt x="142639" y="256379"/>
                  <a:pt x="146672" y="263004"/>
                  <a:pt x="149841" y="269630"/>
                </a:cubicBezTo>
                <a:cubicBezTo>
                  <a:pt x="150704" y="271358"/>
                  <a:pt x="149552" y="274527"/>
                  <a:pt x="149264" y="276832"/>
                </a:cubicBezTo>
                <a:cubicBezTo>
                  <a:pt x="146960" y="276256"/>
                  <a:pt x="143215" y="276543"/>
                  <a:pt x="142351" y="275391"/>
                </a:cubicBezTo>
                <a:cubicBezTo>
                  <a:pt x="137742" y="268190"/>
                  <a:pt x="133709" y="260700"/>
                  <a:pt x="130252" y="253210"/>
                </a:cubicBezTo>
                <a:cubicBezTo>
                  <a:pt x="129676" y="251482"/>
                  <a:pt x="132268" y="248313"/>
                  <a:pt x="133709" y="245144"/>
                </a:cubicBezTo>
                <a:close/>
                <a:moveTo>
                  <a:pt x="5519" y="237366"/>
                </a:moveTo>
                <a:cubicBezTo>
                  <a:pt x="7248" y="238806"/>
                  <a:pt x="9840" y="239670"/>
                  <a:pt x="10129" y="241399"/>
                </a:cubicBezTo>
                <a:cubicBezTo>
                  <a:pt x="11857" y="250329"/>
                  <a:pt x="12721" y="259547"/>
                  <a:pt x="13873" y="268477"/>
                </a:cubicBezTo>
                <a:cubicBezTo>
                  <a:pt x="13009" y="269053"/>
                  <a:pt x="11569" y="269629"/>
                  <a:pt x="10416" y="269918"/>
                </a:cubicBezTo>
                <a:cubicBezTo>
                  <a:pt x="8688" y="268189"/>
                  <a:pt x="6096" y="267037"/>
                  <a:pt x="5519" y="265020"/>
                </a:cubicBezTo>
                <a:cubicBezTo>
                  <a:pt x="3791" y="257819"/>
                  <a:pt x="2351" y="250329"/>
                  <a:pt x="1487" y="242839"/>
                </a:cubicBezTo>
                <a:cubicBezTo>
                  <a:pt x="1199" y="241111"/>
                  <a:pt x="4079" y="239095"/>
                  <a:pt x="5519" y="237366"/>
                </a:cubicBezTo>
                <a:close/>
                <a:moveTo>
                  <a:pt x="250663" y="223539"/>
                </a:moveTo>
                <a:cubicBezTo>
                  <a:pt x="252967" y="223826"/>
                  <a:pt x="253544" y="228724"/>
                  <a:pt x="254984" y="231316"/>
                </a:cubicBezTo>
                <a:cubicBezTo>
                  <a:pt x="252679" y="238806"/>
                  <a:pt x="251239" y="245432"/>
                  <a:pt x="248646" y="251481"/>
                </a:cubicBezTo>
                <a:cubicBezTo>
                  <a:pt x="247782" y="253498"/>
                  <a:pt x="244037" y="254362"/>
                  <a:pt x="241733" y="255802"/>
                </a:cubicBezTo>
                <a:cubicBezTo>
                  <a:pt x="240869" y="253498"/>
                  <a:pt x="239140" y="251193"/>
                  <a:pt x="239429" y="248889"/>
                </a:cubicBezTo>
                <a:cubicBezTo>
                  <a:pt x="240292" y="242839"/>
                  <a:pt x="242021" y="236790"/>
                  <a:pt x="243749" y="230740"/>
                </a:cubicBezTo>
                <a:cubicBezTo>
                  <a:pt x="244902" y="226996"/>
                  <a:pt x="245189" y="221810"/>
                  <a:pt x="250663" y="223539"/>
                </a:cubicBezTo>
                <a:close/>
                <a:moveTo>
                  <a:pt x="373667" y="209136"/>
                </a:moveTo>
                <a:cubicBezTo>
                  <a:pt x="375395" y="210865"/>
                  <a:pt x="379141" y="212305"/>
                  <a:pt x="379141" y="214033"/>
                </a:cubicBezTo>
                <a:cubicBezTo>
                  <a:pt x="378853" y="223251"/>
                  <a:pt x="377988" y="232469"/>
                  <a:pt x="376836" y="241399"/>
                </a:cubicBezTo>
                <a:cubicBezTo>
                  <a:pt x="376836" y="242263"/>
                  <a:pt x="373955" y="243992"/>
                  <a:pt x="372803" y="243703"/>
                </a:cubicBezTo>
                <a:cubicBezTo>
                  <a:pt x="371075" y="243127"/>
                  <a:pt x="368482" y="241111"/>
                  <a:pt x="368482" y="239670"/>
                </a:cubicBezTo>
                <a:cubicBezTo>
                  <a:pt x="367906" y="236214"/>
                  <a:pt x="368482" y="232181"/>
                  <a:pt x="369058" y="228724"/>
                </a:cubicBezTo>
                <a:cubicBezTo>
                  <a:pt x="369058" y="223827"/>
                  <a:pt x="368482" y="219218"/>
                  <a:pt x="369346" y="214897"/>
                </a:cubicBezTo>
                <a:cubicBezTo>
                  <a:pt x="369634" y="212881"/>
                  <a:pt x="372227" y="211153"/>
                  <a:pt x="373667" y="209136"/>
                </a:cubicBezTo>
                <a:close/>
                <a:moveTo>
                  <a:pt x="128812" y="197901"/>
                </a:moveTo>
                <a:cubicBezTo>
                  <a:pt x="130540" y="198189"/>
                  <a:pt x="132557" y="200494"/>
                  <a:pt x="132845" y="202222"/>
                </a:cubicBezTo>
                <a:cubicBezTo>
                  <a:pt x="133422" y="206543"/>
                  <a:pt x="133133" y="210864"/>
                  <a:pt x="133133" y="215473"/>
                </a:cubicBezTo>
                <a:cubicBezTo>
                  <a:pt x="133133" y="215185"/>
                  <a:pt x="132845" y="215185"/>
                  <a:pt x="132845" y="215185"/>
                </a:cubicBezTo>
                <a:cubicBezTo>
                  <a:pt x="133133" y="219218"/>
                  <a:pt x="133709" y="223251"/>
                  <a:pt x="133133" y="226995"/>
                </a:cubicBezTo>
                <a:cubicBezTo>
                  <a:pt x="132845" y="228724"/>
                  <a:pt x="130829" y="231028"/>
                  <a:pt x="129100" y="231317"/>
                </a:cubicBezTo>
                <a:cubicBezTo>
                  <a:pt x="127660" y="231604"/>
                  <a:pt x="124203" y="229588"/>
                  <a:pt x="124203" y="228435"/>
                </a:cubicBezTo>
                <a:cubicBezTo>
                  <a:pt x="123915" y="219218"/>
                  <a:pt x="123915" y="210000"/>
                  <a:pt x="124203" y="201070"/>
                </a:cubicBezTo>
                <a:cubicBezTo>
                  <a:pt x="124203" y="199918"/>
                  <a:pt x="127372" y="197901"/>
                  <a:pt x="128812" y="197901"/>
                </a:cubicBezTo>
                <a:close/>
                <a:moveTo>
                  <a:pt x="6672" y="186090"/>
                </a:moveTo>
                <a:cubicBezTo>
                  <a:pt x="7536" y="186090"/>
                  <a:pt x="9840" y="188394"/>
                  <a:pt x="9840" y="189835"/>
                </a:cubicBezTo>
                <a:cubicBezTo>
                  <a:pt x="9552" y="197901"/>
                  <a:pt x="9264" y="205966"/>
                  <a:pt x="8400" y="213744"/>
                </a:cubicBezTo>
                <a:cubicBezTo>
                  <a:pt x="8112" y="215472"/>
                  <a:pt x="5807" y="216913"/>
                  <a:pt x="3215" y="220369"/>
                </a:cubicBezTo>
                <a:cubicBezTo>
                  <a:pt x="-1970" y="208559"/>
                  <a:pt x="334" y="198765"/>
                  <a:pt x="1774" y="189259"/>
                </a:cubicBezTo>
                <a:cubicBezTo>
                  <a:pt x="2063" y="187818"/>
                  <a:pt x="4943" y="186378"/>
                  <a:pt x="6672" y="186090"/>
                </a:cubicBezTo>
                <a:close/>
                <a:moveTo>
                  <a:pt x="243174" y="173703"/>
                </a:moveTo>
                <a:cubicBezTo>
                  <a:pt x="244614" y="173414"/>
                  <a:pt x="247783" y="175143"/>
                  <a:pt x="248359" y="176583"/>
                </a:cubicBezTo>
                <a:cubicBezTo>
                  <a:pt x="250952" y="183497"/>
                  <a:pt x="252968" y="190698"/>
                  <a:pt x="254985" y="197900"/>
                </a:cubicBezTo>
                <a:cubicBezTo>
                  <a:pt x="254697" y="198188"/>
                  <a:pt x="254409" y="198188"/>
                  <a:pt x="254121" y="198477"/>
                </a:cubicBezTo>
                <a:cubicBezTo>
                  <a:pt x="254121" y="199917"/>
                  <a:pt x="254697" y="201357"/>
                  <a:pt x="254121" y="202510"/>
                </a:cubicBezTo>
                <a:cubicBezTo>
                  <a:pt x="252968" y="204238"/>
                  <a:pt x="251528" y="205966"/>
                  <a:pt x="249799" y="206830"/>
                </a:cubicBezTo>
                <a:cubicBezTo>
                  <a:pt x="248936" y="207119"/>
                  <a:pt x="246054" y="205390"/>
                  <a:pt x="245767" y="204238"/>
                </a:cubicBezTo>
                <a:cubicBezTo>
                  <a:pt x="243462" y="195596"/>
                  <a:pt x="241445" y="187242"/>
                  <a:pt x="239717" y="178312"/>
                </a:cubicBezTo>
                <a:cubicBezTo>
                  <a:pt x="239429" y="176871"/>
                  <a:pt x="241734" y="173991"/>
                  <a:pt x="243174" y="173703"/>
                </a:cubicBezTo>
                <a:close/>
                <a:moveTo>
                  <a:pt x="367041" y="158148"/>
                </a:moveTo>
                <a:cubicBezTo>
                  <a:pt x="369058" y="159588"/>
                  <a:pt x="372514" y="160452"/>
                  <a:pt x="372803" y="162181"/>
                </a:cubicBezTo>
                <a:cubicBezTo>
                  <a:pt x="375107" y="171687"/>
                  <a:pt x="378852" y="181193"/>
                  <a:pt x="375971" y="190699"/>
                </a:cubicBezTo>
                <a:cubicBezTo>
                  <a:pt x="371363" y="193004"/>
                  <a:pt x="368194" y="191564"/>
                  <a:pt x="367330" y="187242"/>
                </a:cubicBezTo>
                <a:cubicBezTo>
                  <a:pt x="365890" y="179753"/>
                  <a:pt x="364737" y="172263"/>
                  <a:pt x="363873" y="164774"/>
                </a:cubicBezTo>
                <a:cubicBezTo>
                  <a:pt x="363585" y="162757"/>
                  <a:pt x="365890" y="160452"/>
                  <a:pt x="367041" y="158148"/>
                </a:cubicBezTo>
                <a:close/>
                <a:moveTo>
                  <a:pt x="144655" y="151810"/>
                </a:moveTo>
                <a:cubicBezTo>
                  <a:pt x="144942" y="151234"/>
                  <a:pt x="148399" y="151234"/>
                  <a:pt x="149552" y="152099"/>
                </a:cubicBezTo>
                <a:cubicBezTo>
                  <a:pt x="150704" y="152963"/>
                  <a:pt x="151856" y="155556"/>
                  <a:pt x="151280" y="156708"/>
                </a:cubicBezTo>
                <a:cubicBezTo>
                  <a:pt x="146959" y="165062"/>
                  <a:pt x="142350" y="173127"/>
                  <a:pt x="137453" y="181193"/>
                </a:cubicBezTo>
                <a:cubicBezTo>
                  <a:pt x="136877" y="182057"/>
                  <a:pt x="135724" y="182057"/>
                  <a:pt x="133996" y="182633"/>
                </a:cubicBezTo>
                <a:cubicBezTo>
                  <a:pt x="132844" y="180905"/>
                  <a:pt x="129675" y="178312"/>
                  <a:pt x="130251" y="177160"/>
                </a:cubicBezTo>
                <a:cubicBezTo>
                  <a:pt x="134572" y="168518"/>
                  <a:pt x="139469" y="160164"/>
                  <a:pt x="144655" y="151810"/>
                </a:cubicBezTo>
                <a:close/>
                <a:moveTo>
                  <a:pt x="14161" y="136831"/>
                </a:moveTo>
                <a:cubicBezTo>
                  <a:pt x="14449" y="136255"/>
                  <a:pt x="18194" y="137119"/>
                  <a:pt x="20498" y="137407"/>
                </a:cubicBezTo>
                <a:cubicBezTo>
                  <a:pt x="19922" y="140864"/>
                  <a:pt x="20498" y="144609"/>
                  <a:pt x="19058" y="147489"/>
                </a:cubicBezTo>
                <a:cubicBezTo>
                  <a:pt x="15601" y="153827"/>
                  <a:pt x="17906" y="163333"/>
                  <a:pt x="6384" y="168807"/>
                </a:cubicBezTo>
                <a:cubicBezTo>
                  <a:pt x="5519" y="155555"/>
                  <a:pt x="9552" y="146049"/>
                  <a:pt x="14161" y="136831"/>
                </a:cubicBezTo>
                <a:close/>
                <a:moveTo>
                  <a:pt x="215520" y="135678"/>
                </a:moveTo>
                <a:cubicBezTo>
                  <a:pt x="222433" y="140863"/>
                  <a:pt x="228770" y="146913"/>
                  <a:pt x="235108" y="152962"/>
                </a:cubicBezTo>
                <a:cubicBezTo>
                  <a:pt x="235972" y="153826"/>
                  <a:pt x="235684" y="158147"/>
                  <a:pt x="234819" y="158723"/>
                </a:cubicBezTo>
                <a:cubicBezTo>
                  <a:pt x="232803" y="159588"/>
                  <a:pt x="229346" y="160164"/>
                  <a:pt x="228194" y="159299"/>
                </a:cubicBezTo>
                <a:cubicBezTo>
                  <a:pt x="221280" y="152962"/>
                  <a:pt x="214655" y="146048"/>
                  <a:pt x="205725" y="137695"/>
                </a:cubicBezTo>
                <a:cubicBezTo>
                  <a:pt x="210622" y="136542"/>
                  <a:pt x="214367" y="134526"/>
                  <a:pt x="215520" y="135678"/>
                </a:cubicBezTo>
                <a:close/>
                <a:moveTo>
                  <a:pt x="187577" y="127613"/>
                </a:moveTo>
                <a:cubicBezTo>
                  <a:pt x="189594" y="127613"/>
                  <a:pt x="191610" y="130206"/>
                  <a:pt x="193626" y="131646"/>
                </a:cubicBezTo>
                <a:cubicBezTo>
                  <a:pt x="192186" y="133662"/>
                  <a:pt x="191034" y="136543"/>
                  <a:pt x="189017" y="137119"/>
                </a:cubicBezTo>
                <a:cubicBezTo>
                  <a:pt x="181815" y="139424"/>
                  <a:pt x="174614" y="141440"/>
                  <a:pt x="167124" y="142881"/>
                </a:cubicBezTo>
                <a:cubicBezTo>
                  <a:pt x="165108" y="143457"/>
                  <a:pt x="162804" y="141728"/>
                  <a:pt x="158482" y="140288"/>
                </a:cubicBezTo>
                <a:cubicBezTo>
                  <a:pt x="167413" y="129629"/>
                  <a:pt x="177495" y="127901"/>
                  <a:pt x="187577" y="127613"/>
                </a:cubicBezTo>
                <a:close/>
                <a:moveTo>
                  <a:pt x="350046" y="108600"/>
                </a:moveTo>
                <a:cubicBezTo>
                  <a:pt x="351486" y="108600"/>
                  <a:pt x="352926" y="108600"/>
                  <a:pt x="354655" y="108600"/>
                </a:cubicBezTo>
                <a:cubicBezTo>
                  <a:pt x="358399" y="118394"/>
                  <a:pt x="362432" y="127901"/>
                  <a:pt x="365889" y="137695"/>
                </a:cubicBezTo>
                <a:cubicBezTo>
                  <a:pt x="366177" y="138847"/>
                  <a:pt x="363873" y="141152"/>
                  <a:pt x="362144" y="143456"/>
                </a:cubicBezTo>
                <a:cubicBezTo>
                  <a:pt x="352350" y="136254"/>
                  <a:pt x="351486" y="125020"/>
                  <a:pt x="347453" y="115802"/>
                </a:cubicBezTo>
                <a:cubicBezTo>
                  <a:pt x="346589" y="114073"/>
                  <a:pt x="349182" y="110904"/>
                  <a:pt x="350046" y="108600"/>
                </a:cubicBezTo>
                <a:close/>
                <a:moveTo>
                  <a:pt x="37206" y="89588"/>
                </a:moveTo>
                <a:cubicBezTo>
                  <a:pt x="38071" y="88436"/>
                  <a:pt x="40664" y="89588"/>
                  <a:pt x="43256" y="89876"/>
                </a:cubicBezTo>
                <a:cubicBezTo>
                  <a:pt x="39511" y="100822"/>
                  <a:pt x="34614" y="110040"/>
                  <a:pt x="27988" y="118394"/>
                </a:cubicBezTo>
                <a:cubicBezTo>
                  <a:pt x="27412" y="118970"/>
                  <a:pt x="24820" y="118106"/>
                  <a:pt x="22227" y="117818"/>
                </a:cubicBezTo>
                <a:cubicBezTo>
                  <a:pt x="25396" y="106584"/>
                  <a:pt x="29717" y="97366"/>
                  <a:pt x="37206" y="89588"/>
                </a:cubicBezTo>
                <a:close/>
                <a:moveTo>
                  <a:pt x="324984" y="66543"/>
                </a:moveTo>
                <a:cubicBezTo>
                  <a:pt x="332762" y="73744"/>
                  <a:pt x="340539" y="81235"/>
                  <a:pt x="342556" y="92469"/>
                </a:cubicBezTo>
                <a:cubicBezTo>
                  <a:pt x="342556" y="93334"/>
                  <a:pt x="341116" y="94774"/>
                  <a:pt x="339099" y="97943"/>
                </a:cubicBezTo>
                <a:cubicBezTo>
                  <a:pt x="330169" y="89877"/>
                  <a:pt x="324696" y="80659"/>
                  <a:pt x="318935" y="72017"/>
                </a:cubicBezTo>
                <a:cubicBezTo>
                  <a:pt x="318358" y="71152"/>
                  <a:pt x="319223" y="68559"/>
                  <a:pt x="320375" y="67407"/>
                </a:cubicBezTo>
                <a:cubicBezTo>
                  <a:pt x="321527" y="66543"/>
                  <a:pt x="324120" y="65679"/>
                  <a:pt x="324984" y="66543"/>
                </a:cubicBezTo>
                <a:close/>
                <a:moveTo>
                  <a:pt x="76383" y="51275"/>
                </a:moveTo>
                <a:cubicBezTo>
                  <a:pt x="70910" y="60781"/>
                  <a:pt x="63132" y="67694"/>
                  <a:pt x="55642" y="74896"/>
                </a:cubicBezTo>
                <a:cubicBezTo>
                  <a:pt x="55066" y="75472"/>
                  <a:pt x="52185" y="73744"/>
                  <a:pt x="49017" y="72880"/>
                </a:cubicBezTo>
                <a:cubicBezTo>
                  <a:pt x="62556" y="53291"/>
                  <a:pt x="67453" y="49546"/>
                  <a:pt x="76383" y="51275"/>
                </a:cubicBezTo>
                <a:close/>
                <a:moveTo>
                  <a:pt x="167412" y="33128"/>
                </a:moveTo>
                <a:cubicBezTo>
                  <a:pt x="182967" y="29671"/>
                  <a:pt x="198235" y="29095"/>
                  <a:pt x="213503" y="33992"/>
                </a:cubicBezTo>
                <a:cubicBezTo>
                  <a:pt x="222721" y="36872"/>
                  <a:pt x="232803" y="37448"/>
                  <a:pt x="241733" y="40905"/>
                </a:cubicBezTo>
                <a:cubicBezTo>
                  <a:pt x="273996" y="53869"/>
                  <a:pt x="298482" y="76337"/>
                  <a:pt x="317206" y="105144"/>
                </a:cubicBezTo>
                <a:cubicBezTo>
                  <a:pt x="363584" y="176873"/>
                  <a:pt x="358111" y="277120"/>
                  <a:pt x="304243" y="341358"/>
                </a:cubicBezTo>
                <a:cubicBezTo>
                  <a:pt x="277453" y="373045"/>
                  <a:pt x="243462" y="394074"/>
                  <a:pt x="201692" y="397819"/>
                </a:cubicBezTo>
                <a:cubicBezTo>
                  <a:pt x="172309" y="400411"/>
                  <a:pt x="143790" y="395802"/>
                  <a:pt x="119305" y="377078"/>
                </a:cubicBezTo>
                <a:cubicBezTo>
                  <a:pt x="119305" y="354897"/>
                  <a:pt x="119016" y="332716"/>
                  <a:pt x="119305" y="310535"/>
                </a:cubicBezTo>
                <a:lnTo>
                  <a:pt x="121499" y="297642"/>
                </a:lnTo>
                <a:lnTo>
                  <a:pt x="121033" y="297572"/>
                </a:lnTo>
                <a:cubicBezTo>
                  <a:pt x="120168" y="302181"/>
                  <a:pt x="118728" y="306502"/>
                  <a:pt x="118728" y="311111"/>
                </a:cubicBezTo>
                <a:cubicBezTo>
                  <a:pt x="118440" y="333292"/>
                  <a:pt x="118728" y="355474"/>
                  <a:pt x="118728" y="377654"/>
                </a:cubicBezTo>
                <a:cubicBezTo>
                  <a:pt x="95107" y="366132"/>
                  <a:pt x="77823" y="347408"/>
                  <a:pt x="63419" y="326091"/>
                </a:cubicBezTo>
                <a:cubicBezTo>
                  <a:pt x="38358" y="288354"/>
                  <a:pt x="27412" y="246297"/>
                  <a:pt x="30580" y="201070"/>
                </a:cubicBezTo>
                <a:cubicBezTo>
                  <a:pt x="33749" y="156132"/>
                  <a:pt x="49304" y="115515"/>
                  <a:pt x="80127" y="81811"/>
                </a:cubicBezTo>
                <a:cubicBezTo>
                  <a:pt x="100580" y="59630"/>
                  <a:pt x="125066" y="42346"/>
                  <a:pt x="155313" y="34857"/>
                </a:cubicBezTo>
                <a:cubicBezTo>
                  <a:pt x="159346" y="33992"/>
                  <a:pt x="163379" y="33704"/>
                  <a:pt x="167412" y="33128"/>
                </a:cubicBezTo>
                <a:cubicBezTo>
                  <a:pt x="167412" y="50988"/>
                  <a:pt x="167124" y="68560"/>
                  <a:pt x="167412" y="86420"/>
                </a:cubicBezTo>
                <a:cubicBezTo>
                  <a:pt x="167700" y="93910"/>
                  <a:pt x="169140" y="101112"/>
                  <a:pt x="170004" y="108601"/>
                </a:cubicBezTo>
                <a:cubicBezTo>
                  <a:pt x="157905" y="114362"/>
                  <a:pt x="145806" y="119547"/>
                  <a:pt x="136012" y="129342"/>
                </a:cubicBezTo>
                <a:cubicBezTo>
                  <a:pt x="106341" y="159589"/>
                  <a:pt x="98276" y="196173"/>
                  <a:pt x="104037" y="236790"/>
                </a:cubicBezTo>
                <a:cubicBezTo>
                  <a:pt x="105766" y="248889"/>
                  <a:pt x="109438" y="260051"/>
                  <a:pt x="114660" y="270458"/>
                </a:cubicBezTo>
                <a:lnTo>
                  <a:pt x="134068" y="298852"/>
                </a:lnTo>
                <a:lnTo>
                  <a:pt x="135148" y="299012"/>
                </a:lnTo>
                <a:cubicBezTo>
                  <a:pt x="136877" y="300453"/>
                  <a:pt x="138893" y="301605"/>
                  <a:pt x="140622" y="303045"/>
                </a:cubicBezTo>
                <a:cubicBezTo>
                  <a:pt x="174326" y="330124"/>
                  <a:pt x="214367" y="327531"/>
                  <a:pt x="244902" y="296996"/>
                </a:cubicBezTo>
                <a:cubicBezTo>
                  <a:pt x="286671" y="254650"/>
                  <a:pt x="287247" y="174280"/>
                  <a:pt x="245478" y="131358"/>
                </a:cubicBezTo>
                <a:cubicBezTo>
                  <a:pt x="235684" y="121276"/>
                  <a:pt x="224449" y="114074"/>
                  <a:pt x="210334" y="109753"/>
                </a:cubicBezTo>
                <a:cubicBezTo>
                  <a:pt x="196795" y="105720"/>
                  <a:pt x="183832" y="107449"/>
                  <a:pt x="170581" y="107736"/>
                </a:cubicBezTo>
                <a:cubicBezTo>
                  <a:pt x="169717" y="100247"/>
                  <a:pt x="168276" y="93045"/>
                  <a:pt x="167988" y="85555"/>
                </a:cubicBezTo>
                <a:cubicBezTo>
                  <a:pt x="167124" y="68560"/>
                  <a:pt x="167412" y="50700"/>
                  <a:pt x="167412" y="33128"/>
                </a:cubicBezTo>
                <a:close/>
                <a:moveTo>
                  <a:pt x="289552" y="32551"/>
                </a:moveTo>
                <a:cubicBezTo>
                  <a:pt x="296465" y="37448"/>
                  <a:pt x="303091" y="42921"/>
                  <a:pt x="309140" y="48683"/>
                </a:cubicBezTo>
                <a:cubicBezTo>
                  <a:pt x="312020" y="51563"/>
                  <a:pt x="310004" y="56460"/>
                  <a:pt x="305107" y="56749"/>
                </a:cubicBezTo>
                <a:cubicBezTo>
                  <a:pt x="304243" y="56460"/>
                  <a:pt x="302514" y="55884"/>
                  <a:pt x="301362" y="54732"/>
                </a:cubicBezTo>
                <a:cubicBezTo>
                  <a:pt x="295313" y="50123"/>
                  <a:pt x="289264" y="45802"/>
                  <a:pt x="283790" y="40617"/>
                </a:cubicBezTo>
                <a:cubicBezTo>
                  <a:pt x="282350" y="39177"/>
                  <a:pt x="282926" y="35432"/>
                  <a:pt x="282350" y="32839"/>
                </a:cubicBezTo>
                <a:cubicBezTo>
                  <a:pt x="284655" y="32839"/>
                  <a:pt x="287823" y="31687"/>
                  <a:pt x="289552" y="32551"/>
                </a:cubicBezTo>
                <a:close/>
                <a:moveTo>
                  <a:pt x="120746" y="21893"/>
                </a:moveTo>
                <a:cubicBezTo>
                  <a:pt x="110664" y="31111"/>
                  <a:pt x="100581" y="35144"/>
                  <a:pt x="90211" y="41770"/>
                </a:cubicBezTo>
                <a:cubicBezTo>
                  <a:pt x="90211" y="38024"/>
                  <a:pt x="89347" y="34856"/>
                  <a:pt x="90499" y="33415"/>
                </a:cubicBezTo>
                <a:cubicBezTo>
                  <a:pt x="96260" y="25926"/>
                  <a:pt x="109799" y="20164"/>
                  <a:pt x="120746" y="21893"/>
                </a:cubicBezTo>
                <a:close/>
                <a:moveTo>
                  <a:pt x="237413" y="6049"/>
                </a:moveTo>
                <a:cubicBezTo>
                  <a:pt x="248935" y="11234"/>
                  <a:pt x="257577" y="14979"/>
                  <a:pt x="265643" y="19012"/>
                </a:cubicBezTo>
                <a:cubicBezTo>
                  <a:pt x="266795" y="19588"/>
                  <a:pt x="267372" y="23333"/>
                  <a:pt x="266795" y="24773"/>
                </a:cubicBezTo>
                <a:cubicBezTo>
                  <a:pt x="266219" y="26213"/>
                  <a:pt x="262762" y="27366"/>
                  <a:pt x="261322" y="27078"/>
                </a:cubicBezTo>
                <a:cubicBezTo>
                  <a:pt x="253544" y="24197"/>
                  <a:pt x="245767" y="21029"/>
                  <a:pt x="237989" y="17571"/>
                </a:cubicBezTo>
                <a:cubicBezTo>
                  <a:pt x="236549" y="16995"/>
                  <a:pt x="235396" y="14115"/>
                  <a:pt x="235396" y="12098"/>
                </a:cubicBezTo>
                <a:cubicBezTo>
                  <a:pt x="235396" y="9794"/>
                  <a:pt x="236836" y="7778"/>
                  <a:pt x="237413" y="6049"/>
                </a:cubicBezTo>
                <a:close/>
                <a:moveTo>
                  <a:pt x="146779" y="4898"/>
                </a:moveTo>
                <a:cubicBezTo>
                  <a:pt x="152936" y="3097"/>
                  <a:pt x="160210" y="3025"/>
                  <a:pt x="166836" y="5185"/>
                </a:cubicBezTo>
                <a:cubicBezTo>
                  <a:pt x="163667" y="13827"/>
                  <a:pt x="146671" y="18724"/>
                  <a:pt x="133420" y="14979"/>
                </a:cubicBezTo>
                <a:cubicBezTo>
                  <a:pt x="135580" y="10227"/>
                  <a:pt x="140621" y="6698"/>
                  <a:pt x="146779" y="4898"/>
                </a:cubicBezTo>
                <a:close/>
                <a:moveTo>
                  <a:pt x="190745" y="0"/>
                </a:moveTo>
                <a:cubicBezTo>
                  <a:pt x="198235" y="288"/>
                  <a:pt x="205725" y="576"/>
                  <a:pt x="213215" y="1729"/>
                </a:cubicBezTo>
                <a:cubicBezTo>
                  <a:pt x="215231" y="2016"/>
                  <a:pt x="216960" y="5762"/>
                  <a:pt x="218688" y="7778"/>
                </a:cubicBezTo>
                <a:cubicBezTo>
                  <a:pt x="216672" y="8931"/>
                  <a:pt x="214655" y="11235"/>
                  <a:pt x="212351" y="11235"/>
                </a:cubicBezTo>
                <a:cubicBezTo>
                  <a:pt x="202556" y="12387"/>
                  <a:pt x="193338" y="10659"/>
                  <a:pt x="184408" y="6626"/>
                </a:cubicBezTo>
                <a:cubicBezTo>
                  <a:pt x="184120" y="2016"/>
                  <a:pt x="186713" y="0"/>
                  <a:pt x="19074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5"/>
          <p:cNvSpPr/>
          <p:nvPr/>
        </p:nvSpPr>
        <p:spPr>
          <a:xfrm>
            <a:off x="7791613" y="6275598"/>
            <a:ext cx="319025" cy="428675"/>
          </a:xfrm>
          <a:custGeom>
            <a:avLst/>
            <a:gdLst/>
            <a:ahLst/>
            <a:cxnLst/>
            <a:rect l="l" t="t" r="r" b="b"/>
            <a:pathLst>
              <a:path w="319025" h="428675" extrusionOk="0">
                <a:moveTo>
                  <a:pt x="263716" y="418421"/>
                </a:moveTo>
                <a:cubicBezTo>
                  <a:pt x="266021" y="418421"/>
                  <a:pt x="268037" y="420437"/>
                  <a:pt x="270342" y="421301"/>
                </a:cubicBezTo>
                <a:cubicBezTo>
                  <a:pt x="268902" y="423606"/>
                  <a:pt x="267461" y="427639"/>
                  <a:pt x="265733" y="427927"/>
                </a:cubicBezTo>
                <a:cubicBezTo>
                  <a:pt x="256514" y="428791"/>
                  <a:pt x="247297" y="428791"/>
                  <a:pt x="238367" y="428503"/>
                </a:cubicBezTo>
                <a:cubicBezTo>
                  <a:pt x="236350" y="428215"/>
                  <a:pt x="234910" y="425047"/>
                  <a:pt x="232317" y="422454"/>
                </a:cubicBezTo>
                <a:cubicBezTo>
                  <a:pt x="235486" y="421014"/>
                  <a:pt x="237502" y="418997"/>
                  <a:pt x="239807" y="418997"/>
                </a:cubicBezTo>
                <a:cubicBezTo>
                  <a:pt x="247585" y="418421"/>
                  <a:pt x="255651" y="418133"/>
                  <a:pt x="263716" y="418421"/>
                </a:cubicBezTo>
                <a:close/>
                <a:moveTo>
                  <a:pt x="29519" y="413523"/>
                </a:moveTo>
                <a:cubicBezTo>
                  <a:pt x="43058" y="412947"/>
                  <a:pt x="52852" y="418997"/>
                  <a:pt x="63222" y="421301"/>
                </a:cubicBezTo>
                <a:cubicBezTo>
                  <a:pt x="63222" y="422741"/>
                  <a:pt x="63510" y="424182"/>
                  <a:pt x="63510" y="425623"/>
                </a:cubicBezTo>
                <a:cubicBezTo>
                  <a:pt x="60918" y="426775"/>
                  <a:pt x="58037" y="429079"/>
                  <a:pt x="56309" y="428503"/>
                </a:cubicBezTo>
                <a:cubicBezTo>
                  <a:pt x="47378" y="425623"/>
                  <a:pt x="37008" y="425047"/>
                  <a:pt x="29519" y="413523"/>
                </a:cubicBezTo>
                <a:close/>
                <a:moveTo>
                  <a:pt x="108736" y="403153"/>
                </a:moveTo>
                <a:cubicBezTo>
                  <a:pt x="113346" y="405170"/>
                  <a:pt x="113634" y="410066"/>
                  <a:pt x="110177" y="412371"/>
                </a:cubicBezTo>
                <a:cubicBezTo>
                  <a:pt x="102687" y="417556"/>
                  <a:pt x="94045" y="421589"/>
                  <a:pt x="85979" y="425622"/>
                </a:cubicBezTo>
                <a:cubicBezTo>
                  <a:pt x="85403" y="425910"/>
                  <a:pt x="82235" y="423605"/>
                  <a:pt x="82235" y="422741"/>
                </a:cubicBezTo>
                <a:cubicBezTo>
                  <a:pt x="82235" y="420725"/>
                  <a:pt x="83387" y="418420"/>
                  <a:pt x="84827" y="417268"/>
                </a:cubicBezTo>
                <a:cubicBezTo>
                  <a:pt x="92317" y="412659"/>
                  <a:pt x="100383" y="408050"/>
                  <a:pt x="108736" y="403153"/>
                </a:cubicBezTo>
                <a:close/>
                <a:moveTo>
                  <a:pt x="194581" y="387310"/>
                </a:moveTo>
                <a:cubicBezTo>
                  <a:pt x="195445" y="387598"/>
                  <a:pt x="197173" y="388174"/>
                  <a:pt x="198326" y="389327"/>
                </a:cubicBezTo>
                <a:cubicBezTo>
                  <a:pt x="204375" y="395088"/>
                  <a:pt x="210424" y="401137"/>
                  <a:pt x="216185" y="407474"/>
                </a:cubicBezTo>
                <a:cubicBezTo>
                  <a:pt x="217626" y="409203"/>
                  <a:pt x="217050" y="412948"/>
                  <a:pt x="217050" y="415540"/>
                </a:cubicBezTo>
                <a:cubicBezTo>
                  <a:pt x="214169" y="415252"/>
                  <a:pt x="210424" y="416116"/>
                  <a:pt x="208696" y="414676"/>
                </a:cubicBezTo>
                <a:cubicBezTo>
                  <a:pt x="202359" y="409203"/>
                  <a:pt x="196309" y="403154"/>
                  <a:pt x="190836" y="396816"/>
                </a:cubicBezTo>
                <a:cubicBezTo>
                  <a:pt x="187667" y="393071"/>
                  <a:pt x="189684" y="387598"/>
                  <a:pt x="194581" y="387310"/>
                </a:cubicBezTo>
                <a:close/>
                <a:moveTo>
                  <a:pt x="308943" y="384141"/>
                </a:moveTo>
                <a:cubicBezTo>
                  <a:pt x="309519" y="386446"/>
                  <a:pt x="311247" y="389614"/>
                  <a:pt x="310383" y="391343"/>
                </a:cubicBezTo>
                <a:cubicBezTo>
                  <a:pt x="306062" y="401137"/>
                  <a:pt x="300589" y="410643"/>
                  <a:pt x="290219" y="415253"/>
                </a:cubicBezTo>
                <a:cubicBezTo>
                  <a:pt x="285610" y="412660"/>
                  <a:pt x="284745" y="409779"/>
                  <a:pt x="287338" y="406034"/>
                </a:cubicBezTo>
                <a:cubicBezTo>
                  <a:pt x="292235" y="399121"/>
                  <a:pt x="297132" y="392495"/>
                  <a:pt x="302317" y="386158"/>
                </a:cubicBezTo>
                <a:cubicBezTo>
                  <a:pt x="303469" y="384717"/>
                  <a:pt x="306638" y="384717"/>
                  <a:pt x="308943" y="384141"/>
                </a:cubicBezTo>
                <a:close/>
                <a:moveTo>
                  <a:pt x="8202" y="369449"/>
                </a:moveTo>
                <a:cubicBezTo>
                  <a:pt x="11371" y="380971"/>
                  <a:pt x="18573" y="389902"/>
                  <a:pt x="20301" y="403441"/>
                </a:cubicBezTo>
                <a:cubicBezTo>
                  <a:pt x="7914" y="398544"/>
                  <a:pt x="7050" y="388462"/>
                  <a:pt x="3017" y="380396"/>
                </a:cubicBezTo>
                <a:cubicBezTo>
                  <a:pt x="1289" y="376651"/>
                  <a:pt x="713" y="372906"/>
                  <a:pt x="8202" y="369449"/>
                </a:cubicBezTo>
                <a:close/>
                <a:moveTo>
                  <a:pt x="128902" y="357351"/>
                </a:moveTo>
                <a:cubicBezTo>
                  <a:pt x="131207" y="358215"/>
                  <a:pt x="132359" y="363113"/>
                  <a:pt x="134375" y="366281"/>
                </a:cubicBezTo>
                <a:cubicBezTo>
                  <a:pt x="131783" y="374347"/>
                  <a:pt x="129766" y="381549"/>
                  <a:pt x="127174" y="388463"/>
                </a:cubicBezTo>
                <a:cubicBezTo>
                  <a:pt x="126597" y="389903"/>
                  <a:pt x="122853" y="390479"/>
                  <a:pt x="120836" y="391343"/>
                </a:cubicBezTo>
                <a:cubicBezTo>
                  <a:pt x="119972" y="389039"/>
                  <a:pt x="118244" y="386734"/>
                  <a:pt x="118531" y="384717"/>
                </a:cubicBezTo>
                <a:cubicBezTo>
                  <a:pt x="119396" y="378092"/>
                  <a:pt x="121412" y="371755"/>
                  <a:pt x="122564" y="365129"/>
                </a:cubicBezTo>
                <a:cubicBezTo>
                  <a:pt x="123141" y="361096"/>
                  <a:pt x="123717" y="356199"/>
                  <a:pt x="128902" y="357351"/>
                </a:cubicBezTo>
                <a:close/>
                <a:moveTo>
                  <a:pt x="157420" y="346404"/>
                </a:moveTo>
                <a:cubicBezTo>
                  <a:pt x="164046" y="353318"/>
                  <a:pt x="171536" y="360232"/>
                  <a:pt x="178161" y="368009"/>
                </a:cubicBezTo>
                <a:cubicBezTo>
                  <a:pt x="181906" y="372330"/>
                  <a:pt x="179889" y="375499"/>
                  <a:pt x="173264" y="378092"/>
                </a:cubicBezTo>
                <a:cubicBezTo>
                  <a:pt x="166350" y="370602"/>
                  <a:pt x="159725" y="363688"/>
                  <a:pt x="153099" y="356199"/>
                </a:cubicBezTo>
                <a:cubicBezTo>
                  <a:pt x="149642" y="352166"/>
                  <a:pt x="150506" y="348997"/>
                  <a:pt x="157420" y="346404"/>
                </a:cubicBezTo>
                <a:close/>
                <a:moveTo>
                  <a:pt x="305486" y="329984"/>
                </a:moveTo>
                <a:cubicBezTo>
                  <a:pt x="307790" y="331424"/>
                  <a:pt x="311535" y="332577"/>
                  <a:pt x="312399" y="334593"/>
                </a:cubicBezTo>
                <a:cubicBezTo>
                  <a:pt x="314992" y="342082"/>
                  <a:pt x="316432" y="349861"/>
                  <a:pt x="319025" y="359079"/>
                </a:cubicBezTo>
                <a:cubicBezTo>
                  <a:pt x="317297" y="360807"/>
                  <a:pt x="315280" y="364552"/>
                  <a:pt x="312976" y="365128"/>
                </a:cubicBezTo>
                <a:cubicBezTo>
                  <a:pt x="308366" y="366280"/>
                  <a:pt x="307503" y="362247"/>
                  <a:pt x="306926" y="358503"/>
                </a:cubicBezTo>
                <a:cubicBezTo>
                  <a:pt x="305774" y="351589"/>
                  <a:pt x="303757" y="344675"/>
                  <a:pt x="302893" y="337762"/>
                </a:cubicBezTo>
                <a:cubicBezTo>
                  <a:pt x="302605" y="335169"/>
                  <a:pt x="304333" y="332577"/>
                  <a:pt x="305486" y="329984"/>
                </a:cubicBezTo>
                <a:close/>
                <a:moveTo>
                  <a:pt x="5609" y="318462"/>
                </a:moveTo>
                <a:cubicBezTo>
                  <a:pt x="12811" y="327104"/>
                  <a:pt x="9354" y="337186"/>
                  <a:pt x="9066" y="346404"/>
                </a:cubicBezTo>
                <a:cubicBezTo>
                  <a:pt x="9066" y="348421"/>
                  <a:pt x="5897" y="350437"/>
                  <a:pt x="3592" y="353030"/>
                </a:cubicBezTo>
                <a:cubicBezTo>
                  <a:pt x="-1881" y="339202"/>
                  <a:pt x="-1016" y="325376"/>
                  <a:pt x="5609" y="318462"/>
                </a:cubicBezTo>
                <a:close/>
                <a:moveTo>
                  <a:pt x="128613" y="318462"/>
                </a:moveTo>
                <a:cubicBezTo>
                  <a:pt x="136103" y="320766"/>
                  <a:pt x="139272" y="326816"/>
                  <a:pt x="142440" y="334882"/>
                </a:cubicBezTo>
                <a:cubicBezTo>
                  <a:pt x="136103" y="337186"/>
                  <a:pt x="131206" y="338915"/>
                  <a:pt x="126885" y="340355"/>
                </a:cubicBezTo>
                <a:cubicBezTo>
                  <a:pt x="119971" y="334306"/>
                  <a:pt x="122275" y="327680"/>
                  <a:pt x="123428" y="321342"/>
                </a:cubicBezTo>
                <a:cubicBezTo>
                  <a:pt x="123716" y="319902"/>
                  <a:pt x="127173" y="318173"/>
                  <a:pt x="128613" y="318462"/>
                </a:cubicBezTo>
                <a:close/>
                <a:moveTo>
                  <a:pt x="274951" y="288791"/>
                </a:moveTo>
                <a:cubicBezTo>
                  <a:pt x="281865" y="295128"/>
                  <a:pt x="288202" y="302042"/>
                  <a:pt x="294539" y="308955"/>
                </a:cubicBezTo>
                <a:cubicBezTo>
                  <a:pt x="295692" y="310108"/>
                  <a:pt x="295404" y="312988"/>
                  <a:pt x="294828" y="315005"/>
                </a:cubicBezTo>
                <a:cubicBezTo>
                  <a:pt x="294251" y="315869"/>
                  <a:pt x="292235" y="316733"/>
                  <a:pt x="291083" y="317597"/>
                </a:cubicBezTo>
                <a:cubicBezTo>
                  <a:pt x="289354" y="316733"/>
                  <a:pt x="287914" y="316445"/>
                  <a:pt x="287050" y="315581"/>
                </a:cubicBezTo>
                <a:cubicBezTo>
                  <a:pt x="280713" y="309243"/>
                  <a:pt x="274375" y="303194"/>
                  <a:pt x="268614" y="296281"/>
                </a:cubicBezTo>
                <a:cubicBezTo>
                  <a:pt x="267461" y="294840"/>
                  <a:pt x="267174" y="290807"/>
                  <a:pt x="268326" y="289367"/>
                </a:cubicBezTo>
                <a:cubicBezTo>
                  <a:pt x="269190" y="288215"/>
                  <a:pt x="273799" y="287639"/>
                  <a:pt x="274951" y="288791"/>
                </a:cubicBezTo>
                <a:close/>
                <a:moveTo>
                  <a:pt x="4746" y="266610"/>
                </a:moveTo>
                <a:cubicBezTo>
                  <a:pt x="11659" y="275828"/>
                  <a:pt x="11659" y="291096"/>
                  <a:pt x="4746" y="299738"/>
                </a:cubicBezTo>
                <a:cubicBezTo>
                  <a:pt x="-1304" y="291672"/>
                  <a:pt x="-1304" y="274388"/>
                  <a:pt x="4746" y="266610"/>
                </a:cubicBezTo>
                <a:close/>
                <a:moveTo>
                  <a:pt x="260260" y="253359"/>
                </a:moveTo>
                <a:cubicBezTo>
                  <a:pt x="254787" y="263441"/>
                  <a:pt x="254787" y="263441"/>
                  <a:pt x="256516" y="273812"/>
                </a:cubicBezTo>
                <a:cubicBezTo>
                  <a:pt x="247585" y="276116"/>
                  <a:pt x="247585" y="276116"/>
                  <a:pt x="238367" y="261425"/>
                </a:cubicBezTo>
                <a:cubicBezTo>
                  <a:pt x="244416" y="256528"/>
                  <a:pt x="249025" y="249038"/>
                  <a:pt x="260260" y="253359"/>
                </a:cubicBezTo>
                <a:close/>
                <a:moveTo>
                  <a:pt x="296845" y="215047"/>
                </a:moveTo>
                <a:cubicBezTo>
                  <a:pt x="292235" y="227145"/>
                  <a:pt x="285610" y="235211"/>
                  <a:pt x="277544" y="241836"/>
                </a:cubicBezTo>
                <a:cubicBezTo>
                  <a:pt x="276391" y="242700"/>
                  <a:pt x="272935" y="242412"/>
                  <a:pt x="271782" y="241548"/>
                </a:cubicBezTo>
                <a:cubicBezTo>
                  <a:pt x="270630" y="240396"/>
                  <a:pt x="270054" y="236939"/>
                  <a:pt x="270630" y="236075"/>
                </a:cubicBezTo>
                <a:cubicBezTo>
                  <a:pt x="275815" y="228873"/>
                  <a:pt x="281289" y="221960"/>
                  <a:pt x="287339" y="215334"/>
                </a:cubicBezTo>
                <a:cubicBezTo>
                  <a:pt x="288779" y="213894"/>
                  <a:pt x="292524" y="215047"/>
                  <a:pt x="296845" y="215047"/>
                </a:cubicBezTo>
                <a:close/>
                <a:moveTo>
                  <a:pt x="3593" y="213606"/>
                </a:moveTo>
                <a:cubicBezTo>
                  <a:pt x="11371" y="222248"/>
                  <a:pt x="11659" y="238379"/>
                  <a:pt x="5034" y="247598"/>
                </a:cubicBezTo>
                <a:cubicBezTo>
                  <a:pt x="-728" y="241260"/>
                  <a:pt x="-1304" y="227145"/>
                  <a:pt x="3593" y="213606"/>
                </a:cubicBezTo>
                <a:close/>
                <a:moveTo>
                  <a:pt x="311247" y="165787"/>
                </a:moveTo>
                <a:cubicBezTo>
                  <a:pt x="312688" y="167516"/>
                  <a:pt x="314416" y="169820"/>
                  <a:pt x="315569" y="171548"/>
                </a:cubicBezTo>
                <a:cubicBezTo>
                  <a:pt x="312688" y="180478"/>
                  <a:pt x="310383" y="188256"/>
                  <a:pt x="307503" y="195746"/>
                </a:cubicBezTo>
                <a:cubicBezTo>
                  <a:pt x="306638" y="197474"/>
                  <a:pt x="303470" y="198338"/>
                  <a:pt x="301453" y="199779"/>
                </a:cubicBezTo>
                <a:cubicBezTo>
                  <a:pt x="300301" y="197186"/>
                  <a:pt x="297996" y="194305"/>
                  <a:pt x="298572" y="192289"/>
                </a:cubicBezTo>
                <a:cubicBezTo>
                  <a:pt x="300012" y="185087"/>
                  <a:pt x="302317" y="177598"/>
                  <a:pt x="304910" y="170684"/>
                </a:cubicBezTo>
                <a:cubicBezTo>
                  <a:pt x="305774" y="168380"/>
                  <a:pt x="309231" y="167227"/>
                  <a:pt x="311247" y="165787"/>
                </a:cubicBezTo>
                <a:close/>
                <a:moveTo>
                  <a:pt x="1289" y="163482"/>
                </a:moveTo>
                <a:cubicBezTo>
                  <a:pt x="8778" y="162618"/>
                  <a:pt x="9930" y="166651"/>
                  <a:pt x="9354" y="170684"/>
                </a:cubicBezTo>
                <a:cubicBezTo>
                  <a:pt x="8202" y="178750"/>
                  <a:pt x="13387" y="188544"/>
                  <a:pt x="2729" y="197474"/>
                </a:cubicBezTo>
                <a:cubicBezTo>
                  <a:pt x="-1016" y="184223"/>
                  <a:pt x="713" y="173852"/>
                  <a:pt x="1289" y="163482"/>
                </a:cubicBezTo>
                <a:close/>
                <a:moveTo>
                  <a:pt x="173551" y="146198"/>
                </a:moveTo>
                <a:cubicBezTo>
                  <a:pt x="173551" y="146198"/>
                  <a:pt x="173551" y="146486"/>
                  <a:pt x="173551" y="146486"/>
                </a:cubicBezTo>
                <a:cubicBezTo>
                  <a:pt x="177008" y="146486"/>
                  <a:pt x="180753" y="145910"/>
                  <a:pt x="184210" y="146774"/>
                </a:cubicBezTo>
                <a:cubicBezTo>
                  <a:pt x="185938" y="147062"/>
                  <a:pt x="188243" y="149367"/>
                  <a:pt x="188243" y="150807"/>
                </a:cubicBezTo>
                <a:cubicBezTo>
                  <a:pt x="188243" y="152536"/>
                  <a:pt x="186226" y="155704"/>
                  <a:pt x="185074" y="155704"/>
                </a:cubicBezTo>
                <a:cubicBezTo>
                  <a:pt x="177297" y="156280"/>
                  <a:pt x="169231" y="156569"/>
                  <a:pt x="161453" y="155993"/>
                </a:cubicBezTo>
                <a:cubicBezTo>
                  <a:pt x="160013" y="155993"/>
                  <a:pt x="157996" y="152824"/>
                  <a:pt x="157996" y="151384"/>
                </a:cubicBezTo>
                <a:cubicBezTo>
                  <a:pt x="157996" y="149943"/>
                  <a:pt x="160013" y="147351"/>
                  <a:pt x="161741" y="147062"/>
                </a:cubicBezTo>
                <a:cubicBezTo>
                  <a:pt x="165486" y="146198"/>
                  <a:pt x="169518" y="146486"/>
                  <a:pt x="173551" y="146198"/>
                </a:cubicBezTo>
                <a:close/>
                <a:moveTo>
                  <a:pt x="139848" y="128051"/>
                </a:moveTo>
                <a:cubicBezTo>
                  <a:pt x="141864" y="128627"/>
                  <a:pt x="145033" y="130643"/>
                  <a:pt x="145321" y="132371"/>
                </a:cubicBezTo>
                <a:cubicBezTo>
                  <a:pt x="145609" y="134100"/>
                  <a:pt x="143016" y="136693"/>
                  <a:pt x="141000" y="137844"/>
                </a:cubicBezTo>
                <a:cubicBezTo>
                  <a:pt x="138984" y="138997"/>
                  <a:pt x="136103" y="138997"/>
                  <a:pt x="133798" y="139573"/>
                </a:cubicBezTo>
                <a:cubicBezTo>
                  <a:pt x="133510" y="141301"/>
                  <a:pt x="133222" y="142453"/>
                  <a:pt x="132934" y="143894"/>
                </a:cubicBezTo>
                <a:cubicBezTo>
                  <a:pt x="135815" y="144758"/>
                  <a:pt x="138984" y="145334"/>
                  <a:pt x="141576" y="146775"/>
                </a:cubicBezTo>
                <a:cubicBezTo>
                  <a:pt x="143305" y="147639"/>
                  <a:pt x="145897" y="150232"/>
                  <a:pt x="145609" y="151095"/>
                </a:cubicBezTo>
                <a:cubicBezTo>
                  <a:pt x="144745" y="153112"/>
                  <a:pt x="143016" y="155993"/>
                  <a:pt x="140712" y="156569"/>
                </a:cubicBezTo>
                <a:cubicBezTo>
                  <a:pt x="128325" y="160601"/>
                  <a:pt x="122276" y="155993"/>
                  <a:pt x="122276" y="142742"/>
                </a:cubicBezTo>
                <a:cubicBezTo>
                  <a:pt x="122276" y="128627"/>
                  <a:pt x="126309" y="125170"/>
                  <a:pt x="139848" y="128051"/>
                </a:cubicBezTo>
                <a:close/>
                <a:moveTo>
                  <a:pt x="163469" y="128050"/>
                </a:moveTo>
                <a:cubicBezTo>
                  <a:pt x="170095" y="127474"/>
                  <a:pt x="176720" y="127474"/>
                  <a:pt x="183346" y="128339"/>
                </a:cubicBezTo>
                <a:cubicBezTo>
                  <a:pt x="185362" y="128627"/>
                  <a:pt x="186802" y="131507"/>
                  <a:pt x="188819" y="133236"/>
                </a:cubicBezTo>
                <a:cubicBezTo>
                  <a:pt x="186802" y="134964"/>
                  <a:pt x="185074" y="137556"/>
                  <a:pt x="182481" y="138421"/>
                </a:cubicBezTo>
                <a:cubicBezTo>
                  <a:pt x="179601" y="139285"/>
                  <a:pt x="176144" y="138709"/>
                  <a:pt x="173264" y="138421"/>
                </a:cubicBezTo>
                <a:cubicBezTo>
                  <a:pt x="170095" y="138421"/>
                  <a:pt x="166926" y="139285"/>
                  <a:pt x="164045" y="138133"/>
                </a:cubicBezTo>
                <a:cubicBezTo>
                  <a:pt x="161741" y="137269"/>
                  <a:pt x="160013" y="134676"/>
                  <a:pt x="157996" y="132660"/>
                </a:cubicBezTo>
                <a:cubicBezTo>
                  <a:pt x="159725" y="131220"/>
                  <a:pt x="161453" y="128339"/>
                  <a:pt x="163469" y="128050"/>
                </a:cubicBezTo>
                <a:close/>
                <a:moveTo>
                  <a:pt x="312112" y="111631"/>
                </a:moveTo>
                <a:cubicBezTo>
                  <a:pt x="317873" y="122290"/>
                  <a:pt x="319025" y="132948"/>
                  <a:pt x="317585" y="144183"/>
                </a:cubicBezTo>
                <a:cubicBezTo>
                  <a:pt x="317297" y="145911"/>
                  <a:pt x="314992" y="147639"/>
                  <a:pt x="313264" y="148504"/>
                </a:cubicBezTo>
                <a:cubicBezTo>
                  <a:pt x="312112" y="148792"/>
                  <a:pt x="309231" y="147351"/>
                  <a:pt x="308943" y="146487"/>
                </a:cubicBezTo>
                <a:cubicBezTo>
                  <a:pt x="306926" y="135828"/>
                  <a:pt x="304046" y="124882"/>
                  <a:pt x="307790" y="114224"/>
                </a:cubicBezTo>
                <a:cubicBezTo>
                  <a:pt x="307790" y="113359"/>
                  <a:pt x="309231" y="113359"/>
                  <a:pt x="312112" y="111631"/>
                </a:cubicBezTo>
                <a:close/>
                <a:moveTo>
                  <a:pt x="4169" y="110190"/>
                </a:moveTo>
                <a:cubicBezTo>
                  <a:pt x="12234" y="118832"/>
                  <a:pt x="8777" y="128626"/>
                  <a:pt x="8777" y="138132"/>
                </a:cubicBezTo>
                <a:cubicBezTo>
                  <a:pt x="8777" y="140149"/>
                  <a:pt x="5609" y="142165"/>
                  <a:pt x="2440" y="143606"/>
                </a:cubicBezTo>
                <a:cubicBezTo>
                  <a:pt x="712" y="131795"/>
                  <a:pt x="-1305" y="120849"/>
                  <a:pt x="4169" y="110190"/>
                </a:cubicBezTo>
                <a:close/>
                <a:moveTo>
                  <a:pt x="291082" y="61795"/>
                </a:moveTo>
                <a:cubicBezTo>
                  <a:pt x="301453" y="71013"/>
                  <a:pt x="305198" y="81383"/>
                  <a:pt x="308079" y="92042"/>
                </a:cubicBezTo>
                <a:cubicBezTo>
                  <a:pt x="308366" y="93482"/>
                  <a:pt x="306350" y="96075"/>
                  <a:pt x="304910" y="96939"/>
                </a:cubicBezTo>
                <a:cubicBezTo>
                  <a:pt x="304046" y="97515"/>
                  <a:pt x="300877" y="96651"/>
                  <a:pt x="300301" y="95786"/>
                </a:cubicBezTo>
                <a:cubicBezTo>
                  <a:pt x="295691" y="87145"/>
                  <a:pt x="291371" y="78214"/>
                  <a:pt x="287338" y="69285"/>
                </a:cubicBezTo>
                <a:cubicBezTo>
                  <a:pt x="287049" y="68132"/>
                  <a:pt x="289066" y="65828"/>
                  <a:pt x="291082" y="61795"/>
                </a:cubicBezTo>
                <a:close/>
                <a:moveTo>
                  <a:pt x="2153" y="56322"/>
                </a:moveTo>
                <a:cubicBezTo>
                  <a:pt x="11659" y="64388"/>
                  <a:pt x="11659" y="82247"/>
                  <a:pt x="3017" y="91178"/>
                </a:cubicBezTo>
                <a:cubicBezTo>
                  <a:pt x="-440" y="79943"/>
                  <a:pt x="-440" y="68997"/>
                  <a:pt x="2153" y="56322"/>
                </a:cubicBezTo>
                <a:close/>
                <a:moveTo>
                  <a:pt x="175709" y="31836"/>
                </a:moveTo>
                <a:lnTo>
                  <a:pt x="177147" y="32125"/>
                </a:lnTo>
                <a:lnTo>
                  <a:pt x="178737" y="32125"/>
                </a:lnTo>
                <a:lnTo>
                  <a:pt x="178737" y="32444"/>
                </a:lnTo>
                <a:lnTo>
                  <a:pt x="225185" y="41774"/>
                </a:lnTo>
                <a:cubicBezTo>
                  <a:pt x="239660" y="49264"/>
                  <a:pt x="252190" y="60643"/>
                  <a:pt x="262993" y="75046"/>
                </a:cubicBezTo>
                <a:cubicBezTo>
                  <a:pt x="292375" y="113935"/>
                  <a:pt x="291511" y="173277"/>
                  <a:pt x="261265" y="211589"/>
                </a:cubicBezTo>
                <a:cubicBezTo>
                  <a:pt x="253775" y="221096"/>
                  <a:pt x="245493" y="229594"/>
                  <a:pt x="235951" y="236183"/>
                </a:cubicBezTo>
                <a:lnTo>
                  <a:pt x="205845" y="248219"/>
                </a:lnTo>
                <a:lnTo>
                  <a:pt x="206104" y="249327"/>
                </a:lnTo>
                <a:cubicBezTo>
                  <a:pt x="204375" y="250478"/>
                  <a:pt x="202647" y="251919"/>
                  <a:pt x="200342" y="253359"/>
                </a:cubicBezTo>
                <a:cubicBezTo>
                  <a:pt x="219931" y="273812"/>
                  <a:pt x="239231" y="294265"/>
                  <a:pt x="258820" y="314718"/>
                </a:cubicBezTo>
                <a:cubicBezTo>
                  <a:pt x="265445" y="321919"/>
                  <a:pt x="272646" y="328833"/>
                  <a:pt x="278696" y="336322"/>
                </a:cubicBezTo>
                <a:cubicBezTo>
                  <a:pt x="296268" y="357351"/>
                  <a:pt x="285898" y="390767"/>
                  <a:pt x="259396" y="397968"/>
                </a:cubicBezTo>
                <a:cubicBezTo>
                  <a:pt x="246433" y="401425"/>
                  <a:pt x="235487" y="397968"/>
                  <a:pt x="226268" y="388750"/>
                </a:cubicBezTo>
                <a:cubicBezTo>
                  <a:pt x="212729" y="375211"/>
                  <a:pt x="199478" y="361096"/>
                  <a:pt x="186227" y="347269"/>
                </a:cubicBezTo>
                <a:cubicBezTo>
                  <a:pt x="163758" y="323647"/>
                  <a:pt x="141288" y="299738"/>
                  <a:pt x="118820" y="276117"/>
                </a:cubicBezTo>
                <a:cubicBezTo>
                  <a:pt x="118243" y="275252"/>
                  <a:pt x="117379" y="274100"/>
                  <a:pt x="116803" y="272947"/>
                </a:cubicBezTo>
                <a:cubicBezTo>
                  <a:pt x="121700" y="247886"/>
                  <a:pt x="118531" y="222536"/>
                  <a:pt x="119396" y="197186"/>
                </a:cubicBezTo>
                <a:cubicBezTo>
                  <a:pt x="119683" y="190561"/>
                  <a:pt x="119396" y="183935"/>
                  <a:pt x="119396" y="177310"/>
                </a:cubicBezTo>
                <a:cubicBezTo>
                  <a:pt x="137831" y="177021"/>
                  <a:pt x="155979" y="176445"/>
                  <a:pt x="174416" y="176734"/>
                </a:cubicBezTo>
                <a:lnTo>
                  <a:pt x="199622" y="170818"/>
                </a:lnTo>
                <a:lnTo>
                  <a:pt x="199619" y="170108"/>
                </a:lnTo>
                <a:cubicBezTo>
                  <a:pt x="203363" y="163194"/>
                  <a:pt x="208837" y="156569"/>
                  <a:pt x="210565" y="149079"/>
                </a:cubicBezTo>
                <a:cubicBezTo>
                  <a:pt x="213014" y="137556"/>
                  <a:pt x="210781" y="127834"/>
                  <a:pt x="204696" y="120668"/>
                </a:cubicBezTo>
                <a:lnTo>
                  <a:pt x="176349" y="107886"/>
                </a:lnTo>
                <a:lnTo>
                  <a:pt x="114210" y="107886"/>
                </a:lnTo>
                <a:cubicBezTo>
                  <a:pt x="114210" y="82536"/>
                  <a:pt x="114210" y="57475"/>
                  <a:pt x="114210" y="32125"/>
                </a:cubicBezTo>
                <a:lnTo>
                  <a:pt x="175709" y="32125"/>
                </a:lnTo>
                <a:close/>
                <a:moveTo>
                  <a:pt x="66967" y="31548"/>
                </a:moveTo>
                <a:cubicBezTo>
                  <a:pt x="82523" y="30972"/>
                  <a:pt x="98366" y="31836"/>
                  <a:pt x="113922" y="31836"/>
                </a:cubicBezTo>
                <a:cubicBezTo>
                  <a:pt x="113922" y="57186"/>
                  <a:pt x="113922" y="82248"/>
                  <a:pt x="113922" y="107597"/>
                </a:cubicBezTo>
                <a:cubicBezTo>
                  <a:pt x="110465" y="108173"/>
                  <a:pt x="107296" y="108749"/>
                  <a:pt x="102687" y="109614"/>
                </a:cubicBezTo>
                <a:cubicBezTo>
                  <a:pt x="102687" y="121137"/>
                  <a:pt x="102687" y="132083"/>
                  <a:pt x="102687" y="143317"/>
                </a:cubicBezTo>
                <a:cubicBezTo>
                  <a:pt x="102687" y="154264"/>
                  <a:pt x="102687" y="165211"/>
                  <a:pt x="102687" y="175869"/>
                </a:cubicBezTo>
                <a:cubicBezTo>
                  <a:pt x="109600" y="176445"/>
                  <a:pt x="114209" y="176733"/>
                  <a:pt x="119106" y="177310"/>
                </a:cubicBezTo>
                <a:cubicBezTo>
                  <a:pt x="119106" y="183935"/>
                  <a:pt x="119395" y="190561"/>
                  <a:pt x="119106" y="197186"/>
                </a:cubicBezTo>
                <a:cubicBezTo>
                  <a:pt x="118531" y="222536"/>
                  <a:pt x="121699" y="247885"/>
                  <a:pt x="116802" y="272947"/>
                </a:cubicBezTo>
                <a:cubicBezTo>
                  <a:pt x="112769" y="269778"/>
                  <a:pt x="108737" y="266322"/>
                  <a:pt x="102975" y="261713"/>
                </a:cubicBezTo>
                <a:cubicBezTo>
                  <a:pt x="102975" y="268050"/>
                  <a:pt x="102975" y="272371"/>
                  <a:pt x="102975" y="276692"/>
                </a:cubicBezTo>
                <a:cubicBezTo>
                  <a:pt x="102975" y="304058"/>
                  <a:pt x="102687" y="331424"/>
                  <a:pt x="102975" y="358791"/>
                </a:cubicBezTo>
                <a:cubicBezTo>
                  <a:pt x="102975" y="374346"/>
                  <a:pt x="95485" y="385581"/>
                  <a:pt x="83386" y="393359"/>
                </a:cubicBezTo>
                <a:cubicBezTo>
                  <a:pt x="60342" y="408626"/>
                  <a:pt x="32975" y="389037"/>
                  <a:pt x="30959" y="363976"/>
                </a:cubicBezTo>
                <a:cubicBezTo>
                  <a:pt x="30670" y="361383"/>
                  <a:pt x="30959" y="358503"/>
                  <a:pt x="30959" y="355910"/>
                </a:cubicBezTo>
                <a:cubicBezTo>
                  <a:pt x="30959" y="262289"/>
                  <a:pt x="30959" y="168379"/>
                  <a:pt x="30959" y="74758"/>
                </a:cubicBezTo>
                <a:cubicBezTo>
                  <a:pt x="30959" y="66116"/>
                  <a:pt x="31535" y="57762"/>
                  <a:pt x="36144" y="50272"/>
                </a:cubicBezTo>
                <a:cubicBezTo>
                  <a:pt x="43345" y="38750"/>
                  <a:pt x="53716" y="32124"/>
                  <a:pt x="66967" y="31548"/>
                </a:cubicBezTo>
                <a:close/>
                <a:moveTo>
                  <a:pt x="259396" y="26939"/>
                </a:moveTo>
                <a:cubicBezTo>
                  <a:pt x="266598" y="32412"/>
                  <a:pt x="273223" y="38174"/>
                  <a:pt x="279560" y="44510"/>
                </a:cubicBezTo>
                <a:cubicBezTo>
                  <a:pt x="280713" y="45663"/>
                  <a:pt x="279560" y="49120"/>
                  <a:pt x="279560" y="51712"/>
                </a:cubicBezTo>
                <a:cubicBezTo>
                  <a:pt x="276968" y="51712"/>
                  <a:pt x="273799" y="52576"/>
                  <a:pt x="272359" y="51424"/>
                </a:cubicBezTo>
                <a:cubicBezTo>
                  <a:pt x="265157" y="45087"/>
                  <a:pt x="258532" y="38461"/>
                  <a:pt x="249025" y="29532"/>
                </a:cubicBezTo>
                <a:cubicBezTo>
                  <a:pt x="254499" y="28091"/>
                  <a:pt x="258243" y="26075"/>
                  <a:pt x="259396" y="26939"/>
                </a:cubicBezTo>
                <a:close/>
                <a:moveTo>
                  <a:pt x="27791" y="14553"/>
                </a:moveTo>
                <a:cubicBezTo>
                  <a:pt x="28655" y="13689"/>
                  <a:pt x="31536" y="14841"/>
                  <a:pt x="33552" y="15129"/>
                </a:cubicBezTo>
                <a:cubicBezTo>
                  <a:pt x="33264" y="17146"/>
                  <a:pt x="33840" y="19738"/>
                  <a:pt x="32688" y="21179"/>
                </a:cubicBezTo>
                <a:cubicBezTo>
                  <a:pt x="26639" y="27804"/>
                  <a:pt x="20013" y="34429"/>
                  <a:pt x="11947" y="42783"/>
                </a:cubicBezTo>
                <a:cubicBezTo>
                  <a:pt x="10795" y="39327"/>
                  <a:pt x="9066" y="36446"/>
                  <a:pt x="9930" y="35581"/>
                </a:cubicBezTo>
                <a:cubicBezTo>
                  <a:pt x="15692" y="28380"/>
                  <a:pt x="21453" y="21466"/>
                  <a:pt x="27791" y="14553"/>
                </a:cubicBezTo>
                <a:close/>
                <a:moveTo>
                  <a:pt x="211865" y="3318"/>
                </a:moveTo>
                <a:cubicBezTo>
                  <a:pt x="220507" y="6487"/>
                  <a:pt x="228861" y="9367"/>
                  <a:pt x="236927" y="13112"/>
                </a:cubicBezTo>
                <a:cubicBezTo>
                  <a:pt x="238367" y="13688"/>
                  <a:pt x="239519" y="18009"/>
                  <a:pt x="238655" y="19450"/>
                </a:cubicBezTo>
                <a:cubicBezTo>
                  <a:pt x="237791" y="20890"/>
                  <a:pt x="234046" y="22042"/>
                  <a:pt x="232030" y="21466"/>
                </a:cubicBezTo>
                <a:cubicBezTo>
                  <a:pt x="224252" y="19450"/>
                  <a:pt x="216762" y="16857"/>
                  <a:pt x="209272" y="13688"/>
                </a:cubicBezTo>
                <a:cubicBezTo>
                  <a:pt x="207545" y="12824"/>
                  <a:pt x="205240" y="9367"/>
                  <a:pt x="205528" y="7639"/>
                </a:cubicBezTo>
                <a:cubicBezTo>
                  <a:pt x="206392" y="6198"/>
                  <a:pt x="209561" y="5046"/>
                  <a:pt x="211865" y="3318"/>
                </a:cubicBezTo>
                <a:close/>
                <a:moveTo>
                  <a:pt x="157997" y="725"/>
                </a:moveTo>
                <a:cubicBezTo>
                  <a:pt x="166927" y="149"/>
                  <a:pt x="175858" y="149"/>
                  <a:pt x="184787" y="725"/>
                </a:cubicBezTo>
                <a:cubicBezTo>
                  <a:pt x="186227" y="725"/>
                  <a:pt x="188532" y="3318"/>
                  <a:pt x="188820" y="5046"/>
                </a:cubicBezTo>
                <a:cubicBezTo>
                  <a:pt x="188820" y="6487"/>
                  <a:pt x="187092" y="9368"/>
                  <a:pt x="185364" y="9655"/>
                </a:cubicBezTo>
                <a:cubicBezTo>
                  <a:pt x="180754" y="11384"/>
                  <a:pt x="175858" y="11384"/>
                  <a:pt x="171536" y="11960"/>
                </a:cubicBezTo>
                <a:cubicBezTo>
                  <a:pt x="166639" y="11384"/>
                  <a:pt x="162030" y="11384"/>
                  <a:pt x="157709" y="10231"/>
                </a:cubicBezTo>
                <a:cubicBezTo>
                  <a:pt x="156269" y="9944"/>
                  <a:pt x="154252" y="7063"/>
                  <a:pt x="154252" y="5335"/>
                </a:cubicBezTo>
                <a:cubicBezTo>
                  <a:pt x="154252" y="3606"/>
                  <a:pt x="156556" y="725"/>
                  <a:pt x="157997" y="725"/>
                </a:cubicBezTo>
                <a:close/>
                <a:moveTo>
                  <a:pt x="68228" y="617"/>
                </a:moveTo>
                <a:cubicBezTo>
                  <a:pt x="74529" y="581"/>
                  <a:pt x="80362" y="2742"/>
                  <a:pt x="83963" y="7063"/>
                </a:cubicBezTo>
                <a:cubicBezTo>
                  <a:pt x="74457" y="13113"/>
                  <a:pt x="63799" y="8503"/>
                  <a:pt x="54293" y="11096"/>
                </a:cubicBezTo>
                <a:cubicBezTo>
                  <a:pt x="53140" y="11384"/>
                  <a:pt x="51412" y="8791"/>
                  <a:pt x="49684" y="7351"/>
                </a:cubicBezTo>
                <a:cubicBezTo>
                  <a:pt x="55157" y="2886"/>
                  <a:pt x="61927" y="653"/>
                  <a:pt x="68228" y="617"/>
                </a:cubicBezTo>
                <a:close/>
                <a:moveTo>
                  <a:pt x="121628" y="5"/>
                </a:moveTo>
                <a:cubicBezTo>
                  <a:pt x="126957" y="-67"/>
                  <a:pt x="132214" y="581"/>
                  <a:pt x="137255" y="3030"/>
                </a:cubicBezTo>
                <a:cubicBezTo>
                  <a:pt x="137543" y="4758"/>
                  <a:pt x="137831" y="6199"/>
                  <a:pt x="137831" y="7639"/>
                </a:cubicBezTo>
                <a:cubicBezTo>
                  <a:pt x="134086" y="9079"/>
                  <a:pt x="130053" y="11096"/>
                  <a:pt x="126309" y="11383"/>
                </a:cubicBezTo>
                <a:cubicBezTo>
                  <a:pt x="120259" y="11960"/>
                  <a:pt x="113922" y="11672"/>
                  <a:pt x="107585" y="10807"/>
                </a:cubicBezTo>
                <a:cubicBezTo>
                  <a:pt x="105856" y="10519"/>
                  <a:pt x="104128" y="7350"/>
                  <a:pt x="103263" y="5334"/>
                </a:cubicBezTo>
                <a:cubicBezTo>
                  <a:pt x="102976" y="4470"/>
                  <a:pt x="104704" y="1301"/>
                  <a:pt x="105568" y="1301"/>
                </a:cubicBezTo>
                <a:cubicBezTo>
                  <a:pt x="110897" y="869"/>
                  <a:pt x="116298" y="77"/>
                  <a:pt x="121628" y="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5"/>
          <p:cNvSpPr/>
          <p:nvPr/>
        </p:nvSpPr>
        <p:spPr>
          <a:xfrm>
            <a:off x="6811429" y="6276422"/>
            <a:ext cx="325610" cy="427865"/>
          </a:xfrm>
          <a:custGeom>
            <a:avLst/>
            <a:gdLst/>
            <a:ahLst/>
            <a:cxnLst/>
            <a:rect l="l" t="t" r="r" b="b"/>
            <a:pathLst>
              <a:path w="325610" h="427865" extrusionOk="0">
                <a:moveTo>
                  <a:pt x="93140" y="417885"/>
                </a:moveTo>
                <a:cubicBezTo>
                  <a:pt x="81617" y="429983"/>
                  <a:pt x="64045" y="431135"/>
                  <a:pt x="55692" y="421053"/>
                </a:cubicBezTo>
                <a:cubicBezTo>
                  <a:pt x="68078" y="419901"/>
                  <a:pt x="79025" y="416444"/>
                  <a:pt x="93140" y="417885"/>
                </a:cubicBezTo>
                <a:close/>
                <a:moveTo>
                  <a:pt x="16513" y="391959"/>
                </a:moveTo>
                <a:cubicBezTo>
                  <a:pt x="25155" y="400025"/>
                  <a:pt x="32645" y="407227"/>
                  <a:pt x="40711" y="415005"/>
                </a:cubicBezTo>
                <a:cubicBezTo>
                  <a:pt x="34662" y="421342"/>
                  <a:pt x="30917" y="416733"/>
                  <a:pt x="27172" y="413564"/>
                </a:cubicBezTo>
                <a:cubicBezTo>
                  <a:pt x="15361" y="404634"/>
                  <a:pt x="13632" y="401465"/>
                  <a:pt x="16513" y="391959"/>
                </a:cubicBezTo>
                <a:close/>
                <a:moveTo>
                  <a:pt x="125691" y="381876"/>
                </a:moveTo>
                <a:cubicBezTo>
                  <a:pt x="127131" y="382453"/>
                  <a:pt x="128283" y="384469"/>
                  <a:pt x="128571" y="385909"/>
                </a:cubicBezTo>
                <a:cubicBezTo>
                  <a:pt x="129147" y="390518"/>
                  <a:pt x="115609" y="410107"/>
                  <a:pt x="111288" y="411547"/>
                </a:cubicBezTo>
                <a:cubicBezTo>
                  <a:pt x="110712" y="411835"/>
                  <a:pt x="110423" y="411835"/>
                  <a:pt x="108695" y="411835"/>
                </a:cubicBezTo>
                <a:cubicBezTo>
                  <a:pt x="107831" y="410107"/>
                  <a:pt x="104950" y="407226"/>
                  <a:pt x="105526" y="406362"/>
                </a:cubicBezTo>
                <a:cubicBezTo>
                  <a:pt x="110423" y="398008"/>
                  <a:pt x="115609" y="389942"/>
                  <a:pt x="121082" y="382165"/>
                </a:cubicBezTo>
                <a:cubicBezTo>
                  <a:pt x="121658" y="381300"/>
                  <a:pt x="124538" y="381300"/>
                  <a:pt x="125691" y="381876"/>
                </a:cubicBezTo>
                <a:close/>
                <a:moveTo>
                  <a:pt x="4703" y="342987"/>
                </a:moveTo>
                <a:cubicBezTo>
                  <a:pt x="6143" y="343851"/>
                  <a:pt x="8736" y="344427"/>
                  <a:pt x="8736" y="345580"/>
                </a:cubicBezTo>
                <a:cubicBezTo>
                  <a:pt x="9600" y="354509"/>
                  <a:pt x="10465" y="363151"/>
                  <a:pt x="10752" y="372081"/>
                </a:cubicBezTo>
                <a:cubicBezTo>
                  <a:pt x="11041" y="373521"/>
                  <a:pt x="9024" y="375250"/>
                  <a:pt x="7584" y="377266"/>
                </a:cubicBezTo>
                <a:cubicBezTo>
                  <a:pt x="-1346" y="368337"/>
                  <a:pt x="-2498" y="353933"/>
                  <a:pt x="4703" y="342987"/>
                </a:cubicBezTo>
                <a:close/>
                <a:moveTo>
                  <a:pt x="129148" y="327431"/>
                </a:moveTo>
                <a:cubicBezTo>
                  <a:pt x="131452" y="330024"/>
                  <a:pt x="134045" y="331464"/>
                  <a:pt x="134045" y="333192"/>
                </a:cubicBezTo>
                <a:cubicBezTo>
                  <a:pt x="134621" y="341546"/>
                  <a:pt x="134909" y="350188"/>
                  <a:pt x="134333" y="358542"/>
                </a:cubicBezTo>
                <a:cubicBezTo>
                  <a:pt x="134045" y="363439"/>
                  <a:pt x="130876" y="365456"/>
                  <a:pt x="125979" y="363151"/>
                </a:cubicBezTo>
                <a:cubicBezTo>
                  <a:pt x="122810" y="347595"/>
                  <a:pt x="123386" y="336361"/>
                  <a:pt x="129148" y="327431"/>
                </a:cubicBezTo>
                <a:close/>
                <a:moveTo>
                  <a:pt x="127996" y="289983"/>
                </a:moveTo>
                <a:cubicBezTo>
                  <a:pt x="133469" y="289119"/>
                  <a:pt x="139230" y="289983"/>
                  <a:pt x="144704" y="289983"/>
                </a:cubicBezTo>
                <a:cubicBezTo>
                  <a:pt x="144416" y="292576"/>
                  <a:pt x="145280" y="296321"/>
                  <a:pt x="143839" y="297761"/>
                </a:cubicBezTo>
                <a:cubicBezTo>
                  <a:pt x="142688" y="299778"/>
                  <a:pt x="138943" y="299202"/>
                  <a:pt x="138366" y="299489"/>
                </a:cubicBezTo>
                <a:cubicBezTo>
                  <a:pt x="134045" y="305251"/>
                  <a:pt x="131165" y="311877"/>
                  <a:pt x="128860" y="311589"/>
                </a:cubicBezTo>
                <a:cubicBezTo>
                  <a:pt x="120794" y="310724"/>
                  <a:pt x="124827" y="303235"/>
                  <a:pt x="124539" y="298625"/>
                </a:cubicBezTo>
                <a:cubicBezTo>
                  <a:pt x="124251" y="295745"/>
                  <a:pt x="126268" y="290271"/>
                  <a:pt x="127996" y="289983"/>
                </a:cubicBezTo>
                <a:close/>
                <a:moveTo>
                  <a:pt x="7296" y="289407"/>
                </a:moveTo>
                <a:cubicBezTo>
                  <a:pt x="12769" y="300353"/>
                  <a:pt x="11040" y="310724"/>
                  <a:pt x="9313" y="320806"/>
                </a:cubicBezTo>
                <a:cubicBezTo>
                  <a:pt x="8736" y="323975"/>
                  <a:pt x="3263" y="325415"/>
                  <a:pt x="2399" y="321958"/>
                </a:cubicBezTo>
                <a:cubicBezTo>
                  <a:pt x="383" y="315909"/>
                  <a:pt x="671" y="308995"/>
                  <a:pt x="383" y="302658"/>
                </a:cubicBezTo>
                <a:cubicBezTo>
                  <a:pt x="94" y="298049"/>
                  <a:pt x="-482" y="292864"/>
                  <a:pt x="7296" y="289407"/>
                </a:cubicBezTo>
                <a:close/>
                <a:moveTo>
                  <a:pt x="198285" y="288831"/>
                </a:moveTo>
                <a:cubicBezTo>
                  <a:pt x="200878" y="296321"/>
                  <a:pt x="197997" y="298914"/>
                  <a:pt x="192812" y="298914"/>
                </a:cubicBezTo>
                <a:cubicBezTo>
                  <a:pt x="185322" y="299201"/>
                  <a:pt x="177832" y="299201"/>
                  <a:pt x="170343" y="298914"/>
                </a:cubicBezTo>
                <a:cubicBezTo>
                  <a:pt x="168326" y="298914"/>
                  <a:pt x="166310" y="296321"/>
                  <a:pt x="164581" y="294881"/>
                </a:cubicBezTo>
                <a:cubicBezTo>
                  <a:pt x="166598" y="292864"/>
                  <a:pt x="168326" y="289119"/>
                  <a:pt x="170343" y="289119"/>
                </a:cubicBezTo>
                <a:cubicBezTo>
                  <a:pt x="179561" y="288543"/>
                  <a:pt x="189067" y="288831"/>
                  <a:pt x="198285" y="288831"/>
                </a:cubicBezTo>
                <a:close/>
                <a:moveTo>
                  <a:pt x="245995" y="273924"/>
                </a:moveTo>
                <a:cubicBezTo>
                  <a:pt x="247040" y="274644"/>
                  <a:pt x="248120" y="276444"/>
                  <a:pt x="250136" y="279901"/>
                </a:cubicBezTo>
                <a:cubicBezTo>
                  <a:pt x="242358" y="286815"/>
                  <a:pt x="232564" y="289695"/>
                  <a:pt x="222770" y="292864"/>
                </a:cubicBezTo>
                <a:cubicBezTo>
                  <a:pt x="221041" y="293440"/>
                  <a:pt x="218449" y="290847"/>
                  <a:pt x="216432" y="289695"/>
                </a:cubicBezTo>
                <a:cubicBezTo>
                  <a:pt x="217585" y="287679"/>
                  <a:pt x="218161" y="284510"/>
                  <a:pt x="219889" y="283646"/>
                </a:cubicBezTo>
                <a:cubicBezTo>
                  <a:pt x="227091" y="280189"/>
                  <a:pt x="234581" y="277309"/>
                  <a:pt x="242070" y="274428"/>
                </a:cubicBezTo>
                <a:cubicBezTo>
                  <a:pt x="243943" y="273564"/>
                  <a:pt x="244951" y="273204"/>
                  <a:pt x="245995" y="273924"/>
                </a:cubicBezTo>
                <a:close/>
                <a:moveTo>
                  <a:pt x="282975" y="241012"/>
                </a:moveTo>
                <a:cubicBezTo>
                  <a:pt x="283839" y="240147"/>
                  <a:pt x="287008" y="240723"/>
                  <a:pt x="288736" y="241588"/>
                </a:cubicBezTo>
                <a:cubicBezTo>
                  <a:pt x="289889" y="242164"/>
                  <a:pt x="290465" y="245332"/>
                  <a:pt x="289889" y="246197"/>
                </a:cubicBezTo>
                <a:cubicBezTo>
                  <a:pt x="283839" y="255127"/>
                  <a:pt x="277790" y="263769"/>
                  <a:pt x="267132" y="267226"/>
                </a:cubicBezTo>
                <a:cubicBezTo>
                  <a:pt x="265692" y="267801"/>
                  <a:pt x="263963" y="266649"/>
                  <a:pt x="260506" y="265497"/>
                </a:cubicBezTo>
                <a:cubicBezTo>
                  <a:pt x="266844" y="254551"/>
                  <a:pt x="275485" y="248213"/>
                  <a:pt x="282975" y="241012"/>
                </a:cubicBezTo>
                <a:close/>
                <a:moveTo>
                  <a:pt x="7296" y="236403"/>
                </a:moveTo>
                <a:cubicBezTo>
                  <a:pt x="12769" y="247638"/>
                  <a:pt x="11041" y="258296"/>
                  <a:pt x="9600" y="268666"/>
                </a:cubicBezTo>
                <a:cubicBezTo>
                  <a:pt x="9312" y="271547"/>
                  <a:pt x="4127" y="273852"/>
                  <a:pt x="2687" y="269819"/>
                </a:cubicBezTo>
                <a:cubicBezTo>
                  <a:pt x="671" y="264346"/>
                  <a:pt x="671" y="257720"/>
                  <a:pt x="382" y="251671"/>
                </a:cubicBezTo>
                <a:cubicBezTo>
                  <a:pt x="382" y="246485"/>
                  <a:pt x="-1058" y="240724"/>
                  <a:pt x="7296" y="236403"/>
                </a:cubicBezTo>
                <a:close/>
                <a:moveTo>
                  <a:pt x="312071" y="195497"/>
                </a:moveTo>
                <a:cubicBezTo>
                  <a:pt x="313799" y="195497"/>
                  <a:pt x="314952" y="197802"/>
                  <a:pt x="316968" y="200394"/>
                </a:cubicBezTo>
                <a:cubicBezTo>
                  <a:pt x="312935" y="208748"/>
                  <a:pt x="308902" y="217390"/>
                  <a:pt x="304581" y="225168"/>
                </a:cubicBezTo>
                <a:cubicBezTo>
                  <a:pt x="303717" y="226608"/>
                  <a:pt x="299972" y="226608"/>
                  <a:pt x="297667" y="226320"/>
                </a:cubicBezTo>
                <a:cubicBezTo>
                  <a:pt x="296803" y="226032"/>
                  <a:pt x="295939" y="222287"/>
                  <a:pt x="296515" y="220559"/>
                </a:cubicBezTo>
                <a:cubicBezTo>
                  <a:pt x="299684" y="212781"/>
                  <a:pt x="303141" y="205003"/>
                  <a:pt x="306885" y="197802"/>
                </a:cubicBezTo>
                <a:cubicBezTo>
                  <a:pt x="307750" y="196362"/>
                  <a:pt x="310630" y="195210"/>
                  <a:pt x="312071" y="195497"/>
                </a:cubicBezTo>
                <a:close/>
                <a:moveTo>
                  <a:pt x="5280" y="184263"/>
                </a:moveTo>
                <a:cubicBezTo>
                  <a:pt x="7296" y="186856"/>
                  <a:pt x="10177" y="189160"/>
                  <a:pt x="10177" y="191177"/>
                </a:cubicBezTo>
                <a:cubicBezTo>
                  <a:pt x="9889" y="200395"/>
                  <a:pt x="13922" y="210477"/>
                  <a:pt x="6144" y="219984"/>
                </a:cubicBezTo>
                <a:cubicBezTo>
                  <a:pt x="-1346" y="211053"/>
                  <a:pt x="-1634" y="194922"/>
                  <a:pt x="5280" y="184263"/>
                </a:cubicBezTo>
                <a:close/>
                <a:moveTo>
                  <a:pt x="189354" y="157761"/>
                </a:moveTo>
                <a:cubicBezTo>
                  <a:pt x="191370" y="157473"/>
                  <a:pt x="193963" y="158625"/>
                  <a:pt x="196267" y="158913"/>
                </a:cubicBezTo>
                <a:cubicBezTo>
                  <a:pt x="195691" y="161217"/>
                  <a:pt x="195980" y="164963"/>
                  <a:pt x="194539" y="165826"/>
                </a:cubicBezTo>
                <a:cubicBezTo>
                  <a:pt x="189066" y="168995"/>
                  <a:pt x="183016" y="171299"/>
                  <a:pt x="177255" y="173892"/>
                </a:cubicBezTo>
                <a:cubicBezTo>
                  <a:pt x="176967" y="173316"/>
                  <a:pt x="176679" y="172740"/>
                  <a:pt x="176391" y="172164"/>
                </a:cubicBezTo>
                <a:cubicBezTo>
                  <a:pt x="174950" y="172164"/>
                  <a:pt x="173510" y="172740"/>
                  <a:pt x="172358" y="172164"/>
                </a:cubicBezTo>
                <a:cubicBezTo>
                  <a:pt x="169765" y="170435"/>
                  <a:pt x="167461" y="168419"/>
                  <a:pt x="164868" y="166403"/>
                </a:cubicBezTo>
                <a:cubicBezTo>
                  <a:pt x="167749" y="164963"/>
                  <a:pt x="170341" y="162658"/>
                  <a:pt x="173222" y="161793"/>
                </a:cubicBezTo>
                <a:cubicBezTo>
                  <a:pt x="178407" y="160065"/>
                  <a:pt x="183881" y="158625"/>
                  <a:pt x="189354" y="157761"/>
                </a:cubicBezTo>
                <a:close/>
                <a:moveTo>
                  <a:pt x="320137" y="143645"/>
                </a:moveTo>
                <a:cubicBezTo>
                  <a:pt x="322729" y="143934"/>
                  <a:pt x="324457" y="148830"/>
                  <a:pt x="325610" y="150271"/>
                </a:cubicBezTo>
                <a:cubicBezTo>
                  <a:pt x="324457" y="159201"/>
                  <a:pt x="324170" y="165826"/>
                  <a:pt x="322729" y="172164"/>
                </a:cubicBezTo>
                <a:cubicBezTo>
                  <a:pt x="322153" y="174468"/>
                  <a:pt x="318984" y="176197"/>
                  <a:pt x="317256" y="178213"/>
                </a:cubicBezTo>
                <a:cubicBezTo>
                  <a:pt x="315815" y="175909"/>
                  <a:pt x="313223" y="173604"/>
                  <a:pt x="312935" y="171300"/>
                </a:cubicBezTo>
                <a:cubicBezTo>
                  <a:pt x="312646" y="164674"/>
                  <a:pt x="313799" y="158049"/>
                  <a:pt x="314375" y="151711"/>
                </a:cubicBezTo>
                <a:cubicBezTo>
                  <a:pt x="314663" y="147678"/>
                  <a:pt x="314663" y="142493"/>
                  <a:pt x="320137" y="143645"/>
                </a:cubicBezTo>
                <a:close/>
                <a:moveTo>
                  <a:pt x="6144" y="131547"/>
                </a:moveTo>
                <a:cubicBezTo>
                  <a:pt x="13058" y="142782"/>
                  <a:pt x="12769" y="157473"/>
                  <a:pt x="5856" y="166692"/>
                </a:cubicBezTo>
                <a:cubicBezTo>
                  <a:pt x="95" y="164387"/>
                  <a:pt x="671" y="159202"/>
                  <a:pt x="383" y="154304"/>
                </a:cubicBezTo>
                <a:cubicBezTo>
                  <a:pt x="95" y="139325"/>
                  <a:pt x="-193" y="139325"/>
                  <a:pt x="6144" y="131547"/>
                </a:cubicBezTo>
                <a:close/>
                <a:moveTo>
                  <a:pt x="132317" y="128090"/>
                </a:moveTo>
                <a:cubicBezTo>
                  <a:pt x="137791" y="127514"/>
                  <a:pt x="143264" y="129242"/>
                  <a:pt x="149025" y="130107"/>
                </a:cubicBezTo>
                <a:cubicBezTo>
                  <a:pt x="148449" y="132411"/>
                  <a:pt x="148737" y="135868"/>
                  <a:pt x="147297" y="136732"/>
                </a:cubicBezTo>
                <a:cubicBezTo>
                  <a:pt x="144992" y="138461"/>
                  <a:pt x="141535" y="138461"/>
                  <a:pt x="137791" y="139325"/>
                </a:cubicBezTo>
                <a:cubicBezTo>
                  <a:pt x="137502" y="146239"/>
                  <a:pt x="137502" y="153152"/>
                  <a:pt x="137502" y="159489"/>
                </a:cubicBezTo>
                <a:cubicBezTo>
                  <a:pt x="141823" y="163522"/>
                  <a:pt x="151618" y="160065"/>
                  <a:pt x="149313" y="168419"/>
                </a:cubicBezTo>
                <a:cubicBezTo>
                  <a:pt x="147585" y="175045"/>
                  <a:pt x="140095" y="172164"/>
                  <a:pt x="134910" y="172164"/>
                </a:cubicBezTo>
                <a:cubicBezTo>
                  <a:pt x="129436" y="172452"/>
                  <a:pt x="126844" y="169284"/>
                  <a:pt x="126844" y="163810"/>
                </a:cubicBezTo>
                <a:cubicBezTo>
                  <a:pt x="126844" y="154304"/>
                  <a:pt x="126556" y="145086"/>
                  <a:pt x="127132" y="135868"/>
                </a:cubicBezTo>
                <a:cubicBezTo>
                  <a:pt x="127420" y="132987"/>
                  <a:pt x="130301" y="128090"/>
                  <a:pt x="132317" y="128090"/>
                </a:cubicBezTo>
                <a:close/>
                <a:moveTo>
                  <a:pt x="177543" y="125210"/>
                </a:moveTo>
                <a:cubicBezTo>
                  <a:pt x="183305" y="127803"/>
                  <a:pt x="189354" y="130107"/>
                  <a:pt x="194540" y="133564"/>
                </a:cubicBezTo>
                <a:cubicBezTo>
                  <a:pt x="195980" y="134428"/>
                  <a:pt x="195116" y="138749"/>
                  <a:pt x="195404" y="141630"/>
                </a:cubicBezTo>
                <a:cubicBezTo>
                  <a:pt x="193099" y="141630"/>
                  <a:pt x="190507" y="141630"/>
                  <a:pt x="188202" y="141342"/>
                </a:cubicBezTo>
                <a:cubicBezTo>
                  <a:pt x="183305" y="140478"/>
                  <a:pt x="178120" y="139325"/>
                  <a:pt x="173223" y="137885"/>
                </a:cubicBezTo>
                <a:cubicBezTo>
                  <a:pt x="170342" y="137021"/>
                  <a:pt x="165445" y="135005"/>
                  <a:pt x="165445" y="132988"/>
                </a:cubicBezTo>
                <a:cubicBezTo>
                  <a:pt x="164868" y="127515"/>
                  <a:pt x="169766" y="127515"/>
                  <a:pt x="173799" y="127227"/>
                </a:cubicBezTo>
                <a:cubicBezTo>
                  <a:pt x="174663" y="127227"/>
                  <a:pt x="175527" y="127227"/>
                  <a:pt x="176391" y="127227"/>
                </a:cubicBezTo>
                <a:cubicBezTo>
                  <a:pt x="176967" y="126363"/>
                  <a:pt x="177256" y="125786"/>
                  <a:pt x="177543" y="125210"/>
                </a:cubicBezTo>
                <a:close/>
                <a:moveTo>
                  <a:pt x="180425" y="107061"/>
                </a:moveTo>
                <a:lnTo>
                  <a:pt x="107543" y="108214"/>
                </a:lnTo>
                <a:cubicBezTo>
                  <a:pt x="107543" y="137020"/>
                  <a:pt x="107543" y="164098"/>
                  <a:pt x="107543" y="193193"/>
                </a:cubicBezTo>
                <a:lnTo>
                  <a:pt x="180424" y="193193"/>
                </a:lnTo>
                <a:lnTo>
                  <a:pt x="180424" y="192904"/>
                </a:lnTo>
                <a:cubicBezTo>
                  <a:pt x="206926" y="189448"/>
                  <a:pt x="221618" y="173316"/>
                  <a:pt x="221618" y="149119"/>
                </a:cubicBezTo>
                <a:cubicBezTo>
                  <a:pt x="221618" y="139325"/>
                  <a:pt x="218017" y="128882"/>
                  <a:pt x="211067" y="120852"/>
                </a:cubicBezTo>
                <a:close/>
                <a:moveTo>
                  <a:pt x="308325" y="92370"/>
                </a:moveTo>
                <a:cubicBezTo>
                  <a:pt x="309766" y="91794"/>
                  <a:pt x="312071" y="92081"/>
                  <a:pt x="313223" y="92946"/>
                </a:cubicBezTo>
                <a:cubicBezTo>
                  <a:pt x="317832" y="96403"/>
                  <a:pt x="322441" y="119736"/>
                  <a:pt x="319848" y="125209"/>
                </a:cubicBezTo>
                <a:cubicBezTo>
                  <a:pt x="319560" y="125785"/>
                  <a:pt x="318408" y="125785"/>
                  <a:pt x="315815" y="127226"/>
                </a:cubicBezTo>
                <a:cubicBezTo>
                  <a:pt x="308902" y="117719"/>
                  <a:pt x="309190" y="106197"/>
                  <a:pt x="305157" y="96114"/>
                </a:cubicBezTo>
                <a:cubicBezTo>
                  <a:pt x="304869" y="95251"/>
                  <a:pt x="306885" y="92946"/>
                  <a:pt x="308325" y="92370"/>
                </a:cubicBezTo>
                <a:close/>
                <a:moveTo>
                  <a:pt x="5567" y="77679"/>
                </a:moveTo>
                <a:cubicBezTo>
                  <a:pt x="7583" y="81136"/>
                  <a:pt x="9888" y="83728"/>
                  <a:pt x="10176" y="86897"/>
                </a:cubicBezTo>
                <a:cubicBezTo>
                  <a:pt x="12480" y="97267"/>
                  <a:pt x="10463" y="107349"/>
                  <a:pt x="5567" y="113975"/>
                </a:cubicBezTo>
                <a:cubicBezTo>
                  <a:pt x="-1634" y="104469"/>
                  <a:pt x="-1634" y="88337"/>
                  <a:pt x="5567" y="77679"/>
                </a:cubicBezTo>
                <a:close/>
                <a:moveTo>
                  <a:pt x="285569" y="47720"/>
                </a:moveTo>
                <a:cubicBezTo>
                  <a:pt x="291618" y="55209"/>
                  <a:pt x="297379" y="62987"/>
                  <a:pt x="302565" y="71342"/>
                </a:cubicBezTo>
                <a:cubicBezTo>
                  <a:pt x="303429" y="72205"/>
                  <a:pt x="300548" y="75662"/>
                  <a:pt x="298243" y="79984"/>
                </a:cubicBezTo>
                <a:cubicBezTo>
                  <a:pt x="290754" y="70189"/>
                  <a:pt x="284704" y="62123"/>
                  <a:pt x="278944" y="53769"/>
                </a:cubicBezTo>
                <a:cubicBezTo>
                  <a:pt x="278079" y="52617"/>
                  <a:pt x="278655" y="49160"/>
                  <a:pt x="279808" y="48008"/>
                </a:cubicBezTo>
                <a:cubicBezTo>
                  <a:pt x="280960" y="46856"/>
                  <a:pt x="284993" y="46567"/>
                  <a:pt x="285569" y="47720"/>
                </a:cubicBezTo>
                <a:close/>
                <a:moveTo>
                  <a:pt x="76144" y="30436"/>
                </a:moveTo>
                <a:cubicBezTo>
                  <a:pt x="83346" y="31012"/>
                  <a:pt x="90547" y="31012"/>
                  <a:pt x="97461" y="31012"/>
                </a:cubicBezTo>
                <a:lnTo>
                  <a:pt x="97461" y="31872"/>
                </a:lnTo>
                <a:lnTo>
                  <a:pt x="180424" y="31300"/>
                </a:lnTo>
                <a:lnTo>
                  <a:pt x="180424" y="31300"/>
                </a:lnTo>
                <a:cubicBezTo>
                  <a:pt x="208367" y="29860"/>
                  <a:pt x="231988" y="39942"/>
                  <a:pt x="252729" y="57802"/>
                </a:cubicBezTo>
                <a:cubicBezTo>
                  <a:pt x="304004" y="101588"/>
                  <a:pt x="308326" y="180518"/>
                  <a:pt x="263963" y="230929"/>
                </a:cubicBezTo>
                <a:cubicBezTo>
                  <a:pt x="253017" y="243460"/>
                  <a:pt x="240486" y="252823"/>
                  <a:pt x="226515" y="259124"/>
                </a:cubicBezTo>
                <a:lnTo>
                  <a:pt x="180425" y="268954"/>
                </a:lnTo>
                <a:lnTo>
                  <a:pt x="180425" y="269242"/>
                </a:lnTo>
                <a:cubicBezTo>
                  <a:pt x="155074" y="269242"/>
                  <a:pt x="129436" y="269242"/>
                  <a:pt x="102070" y="269242"/>
                </a:cubicBezTo>
                <a:lnTo>
                  <a:pt x="102070" y="361063"/>
                </a:lnTo>
                <a:lnTo>
                  <a:pt x="102358" y="361423"/>
                </a:lnTo>
                <a:cubicBezTo>
                  <a:pt x="102070" y="378132"/>
                  <a:pt x="93428" y="389654"/>
                  <a:pt x="78737" y="395415"/>
                </a:cubicBezTo>
                <a:cubicBezTo>
                  <a:pt x="55115" y="404633"/>
                  <a:pt x="34663" y="384757"/>
                  <a:pt x="32358" y="364592"/>
                </a:cubicBezTo>
                <a:cubicBezTo>
                  <a:pt x="32070" y="361423"/>
                  <a:pt x="32358" y="358255"/>
                  <a:pt x="32358" y="355086"/>
                </a:cubicBezTo>
                <a:cubicBezTo>
                  <a:pt x="32358" y="261464"/>
                  <a:pt x="32935" y="167843"/>
                  <a:pt x="32070" y="74510"/>
                </a:cubicBezTo>
                <a:cubicBezTo>
                  <a:pt x="31782" y="48584"/>
                  <a:pt x="49930" y="28707"/>
                  <a:pt x="76144" y="30436"/>
                </a:cubicBezTo>
                <a:close/>
                <a:moveTo>
                  <a:pt x="17379" y="28996"/>
                </a:moveTo>
                <a:cubicBezTo>
                  <a:pt x="18243" y="30436"/>
                  <a:pt x="19971" y="32165"/>
                  <a:pt x="19683" y="33317"/>
                </a:cubicBezTo>
                <a:cubicBezTo>
                  <a:pt x="15938" y="43111"/>
                  <a:pt x="11905" y="52617"/>
                  <a:pt x="7585" y="62988"/>
                </a:cubicBezTo>
                <a:cubicBezTo>
                  <a:pt x="671" y="52905"/>
                  <a:pt x="5280" y="38214"/>
                  <a:pt x="17379" y="28996"/>
                </a:cubicBezTo>
                <a:close/>
                <a:moveTo>
                  <a:pt x="244663" y="15456"/>
                </a:moveTo>
                <a:cubicBezTo>
                  <a:pt x="253017" y="20065"/>
                  <a:pt x="261083" y="25539"/>
                  <a:pt x="269437" y="30724"/>
                </a:cubicBezTo>
                <a:cubicBezTo>
                  <a:pt x="269149" y="32165"/>
                  <a:pt x="268861" y="33605"/>
                  <a:pt x="268861" y="35045"/>
                </a:cubicBezTo>
                <a:cubicBezTo>
                  <a:pt x="266268" y="35622"/>
                  <a:pt x="263099" y="37638"/>
                  <a:pt x="261371" y="36774"/>
                </a:cubicBezTo>
                <a:cubicBezTo>
                  <a:pt x="253881" y="32741"/>
                  <a:pt x="246680" y="28420"/>
                  <a:pt x="239766" y="23523"/>
                </a:cubicBezTo>
                <a:cubicBezTo>
                  <a:pt x="238325" y="22370"/>
                  <a:pt x="238325" y="19201"/>
                  <a:pt x="237749" y="16897"/>
                </a:cubicBezTo>
                <a:cubicBezTo>
                  <a:pt x="240054" y="16321"/>
                  <a:pt x="243223" y="14592"/>
                  <a:pt x="244663" y="15456"/>
                </a:cubicBezTo>
                <a:close/>
                <a:moveTo>
                  <a:pt x="57707" y="1341"/>
                </a:moveTo>
                <a:cubicBezTo>
                  <a:pt x="59147" y="1053"/>
                  <a:pt x="61452" y="3069"/>
                  <a:pt x="62604" y="4509"/>
                </a:cubicBezTo>
                <a:cubicBezTo>
                  <a:pt x="63180" y="5373"/>
                  <a:pt x="62028" y="8254"/>
                  <a:pt x="60876" y="8830"/>
                </a:cubicBezTo>
                <a:cubicBezTo>
                  <a:pt x="51946" y="12287"/>
                  <a:pt x="43016" y="15456"/>
                  <a:pt x="33797" y="18337"/>
                </a:cubicBezTo>
                <a:cubicBezTo>
                  <a:pt x="33221" y="18337"/>
                  <a:pt x="32069" y="16608"/>
                  <a:pt x="30053" y="14880"/>
                </a:cubicBezTo>
                <a:cubicBezTo>
                  <a:pt x="37830" y="5662"/>
                  <a:pt x="47625" y="3069"/>
                  <a:pt x="57707" y="1341"/>
                </a:cubicBezTo>
                <a:close/>
                <a:moveTo>
                  <a:pt x="137790" y="477"/>
                </a:moveTo>
                <a:cubicBezTo>
                  <a:pt x="147585" y="189"/>
                  <a:pt x="157091" y="477"/>
                  <a:pt x="166885" y="1053"/>
                </a:cubicBezTo>
                <a:cubicBezTo>
                  <a:pt x="167749" y="1053"/>
                  <a:pt x="168614" y="4510"/>
                  <a:pt x="170918" y="8830"/>
                </a:cubicBezTo>
                <a:cubicBezTo>
                  <a:pt x="158243" y="8830"/>
                  <a:pt x="148737" y="9119"/>
                  <a:pt x="139230" y="8543"/>
                </a:cubicBezTo>
                <a:cubicBezTo>
                  <a:pt x="137502" y="8543"/>
                  <a:pt x="135197" y="6526"/>
                  <a:pt x="134621" y="5086"/>
                </a:cubicBezTo>
                <a:cubicBezTo>
                  <a:pt x="134334" y="3646"/>
                  <a:pt x="136638" y="477"/>
                  <a:pt x="137790" y="477"/>
                </a:cubicBezTo>
                <a:close/>
                <a:moveTo>
                  <a:pt x="192812" y="189"/>
                </a:moveTo>
                <a:cubicBezTo>
                  <a:pt x="200302" y="765"/>
                  <a:pt x="207791" y="1918"/>
                  <a:pt x="214993" y="3646"/>
                </a:cubicBezTo>
                <a:cubicBezTo>
                  <a:pt x="217297" y="4222"/>
                  <a:pt x="219026" y="7391"/>
                  <a:pt x="221043" y="9120"/>
                </a:cubicBezTo>
                <a:cubicBezTo>
                  <a:pt x="218738" y="11712"/>
                  <a:pt x="216433" y="13440"/>
                  <a:pt x="216146" y="13729"/>
                </a:cubicBezTo>
                <a:cubicBezTo>
                  <a:pt x="206063" y="12288"/>
                  <a:pt x="198861" y="12000"/>
                  <a:pt x="192236" y="10271"/>
                </a:cubicBezTo>
                <a:cubicBezTo>
                  <a:pt x="189931" y="9696"/>
                  <a:pt x="188491" y="6238"/>
                  <a:pt x="186762" y="3934"/>
                </a:cubicBezTo>
                <a:cubicBezTo>
                  <a:pt x="188778" y="2782"/>
                  <a:pt x="191084" y="189"/>
                  <a:pt x="192812" y="189"/>
                </a:cubicBezTo>
                <a:close/>
                <a:moveTo>
                  <a:pt x="96165" y="9"/>
                </a:moveTo>
                <a:cubicBezTo>
                  <a:pt x="101566" y="-99"/>
                  <a:pt x="106680" y="766"/>
                  <a:pt x="111577" y="766"/>
                </a:cubicBezTo>
                <a:cubicBezTo>
                  <a:pt x="113305" y="766"/>
                  <a:pt x="115033" y="4510"/>
                  <a:pt x="116762" y="6239"/>
                </a:cubicBezTo>
                <a:cubicBezTo>
                  <a:pt x="116474" y="7103"/>
                  <a:pt x="115897" y="7968"/>
                  <a:pt x="115322" y="8832"/>
                </a:cubicBezTo>
                <a:cubicBezTo>
                  <a:pt x="104087" y="8255"/>
                  <a:pt x="92564" y="11712"/>
                  <a:pt x="79025" y="5086"/>
                </a:cubicBezTo>
                <a:cubicBezTo>
                  <a:pt x="85074" y="1197"/>
                  <a:pt x="90764" y="117"/>
                  <a:pt x="96165" y="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5"/>
          <p:cNvSpPr/>
          <p:nvPr/>
        </p:nvSpPr>
        <p:spPr>
          <a:xfrm>
            <a:off x="9658300" y="6277395"/>
            <a:ext cx="380571" cy="434535"/>
          </a:xfrm>
          <a:custGeom>
            <a:avLst/>
            <a:gdLst/>
            <a:ahLst/>
            <a:cxnLst/>
            <a:rect l="l" t="t" r="r" b="b"/>
            <a:pathLst>
              <a:path w="380571" h="434535" extrusionOk="0">
                <a:moveTo>
                  <a:pt x="223097" y="413205"/>
                </a:moveTo>
                <a:cubicBezTo>
                  <a:pt x="224850" y="412328"/>
                  <a:pt x="228064" y="413789"/>
                  <a:pt x="230110" y="414958"/>
                </a:cubicBezTo>
                <a:cubicBezTo>
                  <a:pt x="230695" y="415250"/>
                  <a:pt x="230110" y="419925"/>
                  <a:pt x="228941" y="420510"/>
                </a:cubicBezTo>
                <a:cubicBezTo>
                  <a:pt x="220759" y="425477"/>
                  <a:pt x="212578" y="429860"/>
                  <a:pt x="204103" y="434535"/>
                </a:cubicBezTo>
                <a:cubicBezTo>
                  <a:pt x="201181" y="431613"/>
                  <a:pt x="198551" y="430444"/>
                  <a:pt x="197967" y="428399"/>
                </a:cubicBezTo>
                <a:cubicBezTo>
                  <a:pt x="197675" y="427230"/>
                  <a:pt x="199428" y="424308"/>
                  <a:pt x="201181" y="423431"/>
                </a:cubicBezTo>
                <a:cubicBezTo>
                  <a:pt x="208194" y="419633"/>
                  <a:pt x="215500" y="416126"/>
                  <a:pt x="223097" y="413205"/>
                </a:cubicBezTo>
                <a:close/>
                <a:moveTo>
                  <a:pt x="153553" y="412911"/>
                </a:moveTo>
                <a:cubicBezTo>
                  <a:pt x="162319" y="416710"/>
                  <a:pt x="170793" y="420801"/>
                  <a:pt x="178975" y="425184"/>
                </a:cubicBezTo>
                <a:cubicBezTo>
                  <a:pt x="180436" y="425768"/>
                  <a:pt x="180436" y="428106"/>
                  <a:pt x="181898" y="431612"/>
                </a:cubicBezTo>
                <a:cubicBezTo>
                  <a:pt x="167579" y="433658"/>
                  <a:pt x="158228" y="427522"/>
                  <a:pt x="149169" y="420509"/>
                </a:cubicBezTo>
                <a:cubicBezTo>
                  <a:pt x="148001" y="419632"/>
                  <a:pt x="148293" y="416125"/>
                  <a:pt x="148877" y="414372"/>
                </a:cubicBezTo>
                <a:cubicBezTo>
                  <a:pt x="149169" y="413496"/>
                  <a:pt x="152384" y="412327"/>
                  <a:pt x="153553" y="412911"/>
                </a:cubicBezTo>
                <a:close/>
                <a:moveTo>
                  <a:pt x="257871" y="368788"/>
                </a:moveTo>
                <a:cubicBezTo>
                  <a:pt x="258163" y="381061"/>
                  <a:pt x="252611" y="390119"/>
                  <a:pt x="247059" y="399470"/>
                </a:cubicBezTo>
                <a:cubicBezTo>
                  <a:pt x="246182" y="400639"/>
                  <a:pt x="242968" y="401223"/>
                  <a:pt x="241214" y="400931"/>
                </a:cubicBezTo>
                <a:cubicBezTo>
                  <a:pt x="240046" y="400639"/>
                  <a:pt x="238585" y="397717"/>
                  <a:pt x="238877" y="396840"/>
                </a:cubicBezTo>
                <a:cubicBezTo>
                  <a:pt x="242676" y="387781"/>
                  <a:pt x="246474" y="378723"/>
                  <a:pt x="250857" y="369665"/>
                </a:cubicBezTo>
                <a:cubicBezTo>
                  <a:pt x="251442" y="368788"/>
                  <a:pt x="254948" y="369080"/>
                  <a:pt x="257871" y="368788"/>
                </a:cubicBezTo>
                <a:close/>
                <a:moveTo>
                  <a:pt x="124331" y="367035"/>
                </a:moveTo>
                <a:cubicBezTo>
                  <a:pt x="133098" y="376678"/>
                  <a:pt x="135728" y="387197"/>
                  <a:pt x="139526" y="396840"/>
                </a:cubicBezTo>
                <a:cubicBezTo>
                  <a:pt x="139818" y="397717"/>
                  <a:pt x="138357" y="400347"/>
                  <a:pt x="137189" y="400931"/>
                </a:cubicBezTo>
                <a:cubicBezTo>
                  <a:pt x="136020" y="401515"/>
                  <a:pt x="133390" y="401515"/>
                  <a:pt x="132221" y="400639"/>
                </a:cubicBezTo>
                <a:cubicBezTo>
                  <a:pt x="130468" y="399470"/>
                  <a:pt x="128714" y="397424"/>
                  <a:pt x="128130" y="395379"/>
                </a:cubicBezTo>
                <a:cubicBezTo>
                  <a:pt x="125500" y="388658"/>
                  <a:pt x="122870" y="381938"/>
                  <a:pt x="121117" y="374924"/>
                </a:cubicBezTo>
                <a:cubicBezTo>
                  <a:pt x="120533" y="373464"/>
                  <a:pt x="122578" y="371126"/>
                  <a:pt x="124331" y="367035"/>
                </a:cubicBezTo>
                <a:close/>
                <a:moveTo>
                  <a:pt x="275987" y="320282"/>
                </a:moveTo>
                <a:cubicBezTo>
                  <a:pt x="277448" y="320867"/>
                  <a:pt x="279201" y="323204"/>
                  <a:pt x="278909" y="324081"/>
                </a:cubicBezTo>
                <a:cubicBezTo>
                  <a:pt x="274526" y="333724"/>
                  <a:pt x="269851" y="343367"/>
                  <a:pt x="265175" y="353010"/>
                </a:cubicBezTo>
                <a:cubicBezTo>
                  <a:pt x="265175" y="353010"/>
                  <a:pt x="263714" y="352717"/>
                  <a:pt x="260500" y="352717"/>
                </a:cubicBezTo>
                <a:cubicBezTo>
                  <a:pt x="259331" y="340152"/>
                  <a:pt x="266636" y="330802"/>
                  <a:pt x="271312" y="321159"/>
                </a:cubicBezTo>
                <a:cubicBezTo>
                  <a:pt x="271896" y="320282"/>
                  <a:pt x="274818" y="319698"/>
                  <a:pt x="275987" y="320282"/>
                </a:cubicBezTo>
                <a:close/>
                <a:moveTo>
                  <a:pt x="103877" y="319405"/>
                </a:moveTo>
                <a:cubicBezTo>
                  <a:pt x="111766" y="328464"/>
                  <a:pt x="114688" y="338691"/>
                  <a:pt x="117611" y="348918"/>
                </a:cubicBezTo>
                <a:cubicBezTo>
                  <a:pt x="117903" y="349795"/>
                  <a:pt x="115565" y="351548"/>
                  <a:pt x="114104" y="353593"/>
                </a:cubicBezTo>
                <a:cubicBezTo>
                  <a:pt x="105630" y="345119"/>
                  <a:pt x="103292" y="334600"/>
                  <a:pt x="99785" y="324664"/>
                </a:cubicBezTo>
                <a:cubicBezTo>
                  <a:pt x="99493" y="323788"/>
                  <a:pt x="102123" y="321743"/>
                  <a:pt x="103877" y="319405"/>
                </a:cubicBezTo>
                <a:close/>
                <a:moveTo>
                  <a:pt x="83130" y="270899"/>
                </a:moveTo>
                <a:cubicBezTo>
                  <a:pt x="91020" y="279081"/>
                  <a:pt x="93650" y="289600"/>
                  <a:pt x="96864" y="299244"/>
                </a:cubicBezTo>
                <a:cubicBezTo>
                  <a:pt x="97157" y="300120"/>
                  <a:pt x="95111" y="302166"/>
                  <a:pt x="93942" y="303042"/>
                </a:cubicBezTo>
                <a:cubicBezTo>
                  <a:pt x="93065" y="303626"/>
                  <a:pt x="90728" y="303042"/>
                  <a:pt x="90435" y="302166"/>
                </a:cubicBezTo>
                <a:cubicBezTo>
                  <a:pt x="86344" y="292815"/>
                  <a:pt x="79039" y="284341"/>
                  <a:pt x="80208" y="272945"/>
                </a:cubicBezTo>
                <a:cubicBezTo>
                  <a:pt x="80208" y="272945"/>
                  <a:pt x="80792" y="272652"/>
                  <a:pt x="83130" y="270899"/>
                </a:cubicBezTo>
                <a:close/>
                <a:moveTo>
                  <a:pt x="296150" y="270899"/>
                </a:moveTo>
                <a:cubicBezTo>
                  <a:pt x="297611" y="271190"/>
                  <a:pt x="299657" y="273820"/>
                  <a:pt x="299364" y="274405"/>
                </a:cubicBezTo>
                <a:cubicBezTo>
                  <a:pt x="295565" y="284048"/>
                  <a:pt x="291474" y="293690"/>
                  <a:pt x="287091" y="303333"/>
                </a:cubicBezTo>
                <a:cubicBezTo>
                  <a:pt x="286507" y="304210"/>
                  <a:pt x="282708" y="303333"/>
                  <a:pt x="280078" y="302749"/>
                </a:cubicBezTo>
                <a:cubicBezTo>
                  <a:pt x="281539" y="291060"/>
                  <a:pt x="286507" y="281710"/>
                  <a:pt x="291474" y="272360"/>
                </a:cubicBezTo>
                <a:cubicBezTo>
                  <a:pt x="292059" y="271190"/>
                  <a:pt x="294689" y="270606"/>
                  <a:pt x="296150" y="270899"/>
                </a:cubicBezTo>
                <a:close/>
                <a:moveTo>
                  <a:pt x="61799" y="223561"/>
                </a:moveTo>
                <a:cubicBezTo>
                  <a:pt x="67351" y="224438"/>
                  <a:pt x="78455" y="249276"/>
                  <a:pt x="75533" y="252782"/>
                </a:cubicBezTo>
                <a:cubicBezTo>
                  <a:pt x="74656" y="253951"/>
                  <a:pt x="70273" y="253951"/>
                  <a:pt x="69981" y="253367"/>
                </a:cubicBezTo>
                <a:cubicBezTo>
                  <a:pt x="65890" y="244892"/>
                  <a:pt x="62091" y="236418"/>
                  <a:pt x="58584" y="227944"/>
                </a:cubicBezTo>
                <a:cubicBezTo>
                  <a:pt x="58292" y="226775"/>
                  <a:pt x="60922" y="224730"/>
                  <a:pt x="61799" y="223561"/>
                </a:cubicBezTo>
                <a:close/>
                <a:moveTo>
                  <a:pt x="316896" y="222976"/>
                </a:moveTo>
                <a:cubicBezTo>
                  <a:pt x="318357" y="223561"/>
                  <a:pt x="320403" y="226776"/>
                  <a:pt x="320110" y="227944"/>
                </a:cubicBezTo>
                <a:cubicBezTo>
                  <a:pt x="316312" y="237587"/>
                  <a:pt x="313974" y="248107"/>
                  <a:pt x="304331" y="258918"/>
                </a:cubicBezTo>
                <a:cubicBezTo>
                  <a:pt x="302578" y="253951"/>
                  <a:pt x="300533" y="251613"/>
                  <a:pt x="301117" y="250152"/>
                </a:cubicBezTo>
                <a:cubicBezTo>
                  <a:pt x="304039" y="241678"/>
                  <a:pt x="307545" y="233204"/>
                  <a:pt x="311344" y="225022"/>
                </a:cubicBezTo>
                <a:cubicBezTo>
                  <a:pt x="311928" y="223561"/>
                  <a:pt x="315435" y="222392"/>
                  <a:pt x="316896" y="222976"/>
                </a:cubicBezTo>
                <a:close/>
                <a:moveTo>
                  <a:pt x="197968" y="185574"/>
                </a:moveTo>
                <a:cubicBezTo>
                  <a:pt x="198259" y="196678"/>
                  <a:pt x="196799" y="203690"/>
                  <a:pt x="188909" y="208074"/>
                </a:cubicBezTo>
                <a:cubicBezTo>
                  <a:pt x="187448" y="207489"/>
                  <a:pt x="186279" y="207197"/>
                  <a:pt x="185987" y="206613"/>
                </a:cubicBezTo>
                <a:cubicBezTo>
                  <a:pt x="182481" y="201061"/>
                  <a:pt x="176637" y="194632"/>
                  <a:pt x="180727" y="188788"/>
                </a:cubicBezTo>
                <a:cubicBezTo>
                  <a:pt x="182773" y="185866"/>
                  <a:pt x="190954" y="186743"/>
                  <a:pt x="197968" y="185574"/>
                </a:cubicBezTo>
                <a:close/>
                <a:moveTo>
                  <a:pt x="43098" y="175347"/>
                </a:moveTo>
                <a:cubicBezTo>
                  <a:pt x="46604" y="182068"/>
                  <a:pt x="50110" y="188788"/>
                  <a:pt x="53325" y="195509"/>
                </a:cubicBezTo>
                <a:cubicBezTo>
                  <a:pt x="55078" y="199015"/>
                  <a:pt x="58292" y="202522"/>
                  <a:pt x="53617" y="206321"/>
                </a:cubicBezTo>
                <a:cubicBezTo>
                  <a:pt x="53617" y="206321"/>
                  <a:pt x="53032" y="206321"/>
                  <a:pt x="51571" y="206906"/>
                </a:cubicBezTo>
                <a:cubicBezTo>
                  <a:pt x="43682" y="199600"/>
                  <a:pt x="42221" y="188497"/>
                  <a:pt x="37838" y="179146"/>
                </a:cubicBezTo>
                <a:cubicBezTo>
                  <a:pt x="37546" y="178854"/>
                  <a:pt x="41344" y="176516"/>
                  <a:pt x="43098" y="175347"/>
                </a:cubicBezTo>
                <a:close/>
                <a:moveTo>
                  <a:pt x="339689" y="172425"/>
                </a:moveTo>
                <a:cubicBezTo>
                  <a:pt x="340566" y="186743"/>
                  <a:pt x="334136" y="196970"/>
                  <a:pt x="327708" y="207490"/>
                </a:cubicBezTo>
                <a:cubicBezTo>
                  <a:pt x="322156" y="205737"/>
                  <a:pt x="320695" y="203107"/>
                  <a:pt x="321864" y="198724"/>
                </a:cubicBezTo>
                <a:cubicBezTo>
                  <a:pt x="324786" y="187327"/>
                  <a:pt x="331507" y="176224"/>
                  <a:pt x="339689" y="172425"/>
                </a:cubicBezTo>
                <a:close/>
                <a:moveTo>
                  <a:pt x="215793" y="137944"/>
                </a:moveTo>
                <a:cubicBezTo>
                  <a:pt x="217254" y="139113"/>
                  <a:pt x="219592" y="141743"/>
                  <a:pt x="219007" y="142911"/>
                </a:cubicBezTo>
                <a:cubicBezTo>
                  <a:pt x="215793" y="153139"/>
                  <a:pt x="213164" y="163951"/>
                  <a:pt x="204397" y="173301"/>
                </a:cubicBezTo>
                <a:cubicBezTo>
                  <a:pt x="202351" y="170087"/>
                  <a:pt x="200014" y="168041"/>
                  <a:pt x="200598" y="166581"/>
                </a:cubicBezTo>
                <a:cubicBezTo>
                  <a:pt x="203812" y="157229"/>
                  <a:pt x="207612" y="148171"/>
                  <a:pt x="211410" y="139405"/>
                </a:cubicBezTo>
                <a:cubicBezTo>
                  <a:pt x="211994" y="138236"/>
                  <a:pt x="215209" y="137359"/>
                  <a:pt x="215793" y="137944"/>
                </a:cubicBezTo>
                <a:close/>
                <a:moveTo>
                  <a:pt x="161479" y="137542"/>
                </a:moveTo>
                <a:cubicBezTo>
                  <a:pt x="163049" y="136921"/>
                  <a:pt x="164949" y="137067"/>
                  <a:pt x="165825" y="138528"/>
                </a:cubicBezTo>
                <a:cubicBezTo>
                  <a:pt x="171085" y="147002"/>
                  <a:pt x="174883" y="156645"/>
                  <a:pt x="180435" y="168041"/>
                </a:cubicBezTo>
                <a:cubicBezTo>
                  <a:pt x="178390" y="168918"/>
                  <a:pt x="176928" y="170087"/>
                  <a:pt x="175176" y="170087"/>
                </a:cubicBezTo>
                <a:cubicBezTo>
                  <a:pt x="173422" y="170379"/>
                  <a:pt x="170792" y="170087"/>
                  <a:pt x="170208" y="169502"/>
                </a:cubicBezTo>
                <a:cubicBezTo>
                  <a:pt x="166117" y="160152"/>
                  <a:pt x="162026" y="150801"/>
                  <a:pt x="159104" y="141158"/>
                </a:cubicBezTo>
                <a:cubicBezTo>
                  <a:pt x="158666" y="139551"/>
                  <a:pt x="159908" y="138163"/>
                  <a:pt x="161479" y="137542"/>
                </a:cubicBezTo>
                <a:close/>
                <a:moveTo>
                  <a:pt x="20012" y="126548"/>
                </a:moveTo>
                <a:cubicBezTo>
                  <a:pt x="21181" y="125964"/>
                  <a:pt x="24103" y="126548"/>
                  <a:pt x="24688" y="127425"/>
                </a:cubicBezTo>
                <a:cubicBezTo>
                  <a:pt x="28486" y="135899"/>
                  <a:pt x="32285" y="144665"/>
                  <a:pt x="35499" y="153724"/>
                </a:cubicBezTo>
                <a:cubicBezTo>
                  <a:pt x="35792" y="154600"/>
                  <a:pt x="33162" y="156645"/>
                  <a:pt x="30240" y="160445"/>
                </a:cubicBezTo>
                <a:cubicBezTo>
                  <a:pt x="25564" y="149048"/>
                  <a:pt x="21474" y="139990"/>
                  <a:pt x="17675" y="130639"/>
                </a:cubicBezTo>
                <a:cubicBezTo>
                  <a:pt x="17383" y="129763"/>
                  <a:pt x="18844" y="127133"/>
                  <a:pt x="20012" y="126548"/>
                </a:cubicBezTo>
                <a:close/>
                <a:moveTo>
                  <a:pt x="357222" y="120412"/>
                </a:moveTo>
                <a:cubicBezTo>
                  <a:pt x="359851" y="125964"/>
                  <a:pt x="362189" y="128594"/>
                  <a:pt x="361605" y="130347"/>
                </a:cubicBezTo>
                <a:cubicBezTo>
                  <a:pt x="358683" y="138821"/>
                  <a:pt x="354883" y="147003"/>
                  <a:pt x="350793" y="155184"/>
                </a:cubicBezTo>
                <a:cubicBezTo>
                  <a:pt x="349916" y="156645"/>
                  <a:pt x="346702" y="157814"/>
                  <a:pt x="344364" y="157814"/>
                </a:cubicBezTo>
                <a:cubicBezTo>
                  <a:pt x="343488" y="157814"/>
                  <a:pt x="341734" y="153723"/>
                  <a:pt x="342027" y="152262"/>
                </a:cubicBezTo>
                <a:cubicBezTo>
                  <a:pt x="345533" y="142035"/>
                  <a:pt x="349040" y="132100"/>
                  <a:pt x="357222" y="120412"/>
                </a:cubicBezTo>
                <a:close/>
                <a:moveTo>
                  <a:pt x="140694" y="89145"/>
                </a:moveTo>
                <a:cubicBezTo>
                  <a:pt x="141863" y="88561"/>
                  <a:pt x="144201" y="88561"/>
                  <a:pt x="145662" y="89438"/>
                </a:cubicBezTo>
                <a:cubicBezTo>
                  <a:pt x="150045" y="92068"/>
                  <a:pt x="158227" y="114859"/>
                  <a:pt x="156766" y="120119"/>
                </a:cubicBezTo>
                <a:cubicBezTo>
                  <a:pt x="155889" y="120996"/>
                  <a:pt x="154428" y="121580"/>
                  <a:pt x="152383" y="123334"/>
                </a:cubicBezTo>
                <a:cubicBezTo>
                  <a:pt x="144493" y="114859"/>
                  <a:pt x="141279" y="104340"/>
                  <a:pt x="138357" y="93528"/>
                </a:cubicBezTo>
                <a:cubicBezTo>
                  <a:pt x="138065" y="92359"/>
                  <a:pt x="139526" y="90022"/>
                  <a:pt x="140694" y="89145"/>
                </a:cubicBezTo>
                <a:close/>
                <a:moveTo>
                  <a:pt x="234494" y="87393"/>
                </a:moveTo>
                <a:cubicBezTo>
                  <a:pt x="236247" y="88270"/>
                  <a:pt x="237708" y="88561"/>
                  <a:pt x="239461" y="89146"/>
                </a:cubicBezTo>
                <a:cubicBezTo>
                  <a:pt x="238584" y="93529"/>
                  <a:pt x="238584" y="98204"/>
                  <a:pt x="236832" y="102295"/>
                </a:cubicBezTo>
                <a:cubicBezTo>
                  <a:pt x="234494" y="108432"/>
                  <a:pt x="231280" y="114568"/>
                  <a:pt x="228065" y="120413"/>
                </a:cubicBezTo>
                <a:cubicBezTo>
                  <a:pt x="227480" y="121581"/>
                  <a:pt x="224851" y="122458"/>
                  <a:pt x="223389" y="122166"/>
                </a:cubicBezTo>
                <a:cubicBezTo>
                  <a:pt x="221928" y="121874"/>
                  <a:pt x="219883" y="119536"/>
                  <a:pt x="220175" y="118659"/>
                </a:cubicBezTo>
                <a:cubicBezTo>
                  <a:pt x="223097" y="107556"/>
                  <a:pt x="226312" y="96159"/>
                  <a:pt x="234494" y="87393"/>
                </a:cubicBezTo>
                <a:close/>
                <a:moveTo>
                  <a:pt x="3065" y="75120"/>
                </a:moveTo>
                <a:cubicBezTo>
                  <a:pt x="9786" y="84179"/>
                  <a:pt x="10078" y="94990"/>
                  <a:pt x="14461" y="103756"/>
                </a:cubicBezTo>
                <a:cubicBezTo>
                  <a:pt x="15046" y="104925"/>
                  <a:pt x="12708" y="107263"/>
                  <a:pt x="11539" y="109308"/>
                </a:cubicBezTo>
                <a:cubicBezTo>
                  <a:pt x="727" y="99081"/>
                  <a:pt x="-3364" y="84763"/>
                  <a:pt x="3065" y="75120"/>
                </a:cubicBezTo>
                <a:close/>
                <a:moveTo>
                  <a:pt x="376507" y="73951"/>
                </a:moveTo>
                <a:cubicBezTo>
                  <a:pt x="382351" y="78919"/>
                  <a:pt x="380598" y="83301"/>
                  <a:pt x="379137" y="87392"/>
                </a:cubicBezTo>
                <a:cubicBezTo>
                  <a:pt x="376799" y="93821"/>
                  <a:pt x="374461" y="100250"/>
                  <a:pt x="371540" y="106386"/>
                </a:cubicBezTo>
                <a:cubicBezTo>
                  <a:pt x="370955" y="107847"/>
                  <a:pt x="366864" y="108432"/>
                  <a:pt x="364818" y="108139"/>
                </a:cubicBezTo>
                <a:cubicBezTo>
                  <a:pt x="363942" y="107847"/>
                  <a:pt x="362481" y="104341"/>
                  <a:pt x="362773" y="102587"/>
                </a:cubicBezTo>
                <a:cubicBezTo>
                  <a:pt x="365403" y="94113"/>
                  <a:pt x="368617" y="85347"/>
                  <a:pt x="371831" y="77165"/>
                </a:cubicBezTo>
                <a:cubicBezTo>
                  <a:pt x="372416" y="75704"/>
                  <a:pt x="374754" y="75120"/>
                  <a:pt x="376507" y="73951"/>
                </a:cubicBezTo>
                <a:close/>
                <a:moveTo>
                  <a:pt x="125208" y="39762"/>
                </a:moveTo>
                <a:cubicBezTo>
                  <a:pt x="129007" y="48528"/>
                  <a:pt x="133098" y="57003"/>
                  <a:pt x="136605" y="65476"/>
                </a:cubicBezTo>
                <a:cubicBezTo>
                  <a:pt x="138066" y="68982"/>
                  <a:pt x="137481" y="69275"/>
                  <a:pt x="129299" y="73950"/>
                </a:cubicBezTo>
                <a:cubicBezTo>
                  <a:pt x="125793" y="64600"/>
                  <a:pt x="121994" y="55833"/>
                  <a:pt x="118488" y="46483"/>
                </a:cubicBezTo>
                <a:cubicBezTo>
                  <a:pt x="117611" y="43853"/>
                  <a:pt x="118195" y="43561"/>
                  <a:pt x="125208" y="39762"/>
                </a:cubicBezTo>
                <a:close/>
                <a:moveTo>
                  <a:pt x="258163" y="39470"/>
                </a:moveTo>
                <a:cubicBezTo>
                  <a:pt x="258747" y="42100"/>
                  <a:pt x="260500" y="45314"/>
                  <a:pt x="259916" y="47652"/>
                </a:cubicBezTo>
                <a:cubicBezTo>
                  <a:pt x="257286" y="55249"/>
                  <a:pt x="254072" y="62846"/>
                  <a:pt x="250565" y="70151"/>
                </a:cubicBezTo>
                <a:cubicBezTo>
                  <a:pt x="249688" y="71905"/>
                  <a:pt x="246474" y="73073"/>
                  <a:pt x="244136" y="73366"/>
                </a:cubicBezTo>
                <a:cubicBezTo>
                  <a:pt x="243260" y="73366"/>
                  <a:pt x="240922" y="69859"/>
                  <a:pt x="241507" y="68398"/>
                </a:cubicBezTo>
                <a:cubicBezTo>
                  <a:pt x="244429" y="58171"/>
                  <a:pt x="247643" y="47944"/>
                  <a:pt x="254364" y="39762"/>
                </a:cubicBezTo>
                <a:cubicBezTo>
                  <a:pt x="255533" y="39178"/>
                  <a:pt x="256993" y="39178"/>
                  <a:pt x="258163" y="39470"/>
                </a:cubicBezTo>
                <a:close/>
                <a:moveTo>
                  <a:pt x="66580" y="31289"/>
                </a:moveTo>
                <a:cubicBezTo>
                  <a:pt x="80607" y="31289"/>
                  <a:pt x="91710" y="38594"/>
                  <a:pt x="98139" y="51743"/>
                </a:cubicBezTo>
                <a:cubicBezTo>
                  <a:pt x="101938" y="59341"/>
                  <a:pt x="105152" y="67523"/>
                  <a:pt x="108659" y="75412"/>
                </a:cubicBezTo>
                <a:lnTo>
                  <a:pt x="189021" y="263310"/>
                </a:lnTo>
                <a:lnTo>
                  <a:pt x="192124" y="260379"/>
                </a:lnTo>
                <a:cubicBezTo>
                  <a:pt x="212578" y="213042"/>
                  <a:pt x="232741" y="165411"/>
                  <a:pt x="252903" y="117782"/>
                </a:cubicBezTo>
                <a:cubicBezTo>
                  <a:pt x="261670" y="97035"/>
                  <a:pt x="271020" y="76288"/>
                  <a:pt x="279494" y="54957"/>
                </a:cubicBezTo>
                <a:cubicBezTo>
                  <a:pt x="286799" y="36548"/>
                  <a:pt x="306085" y="24860"/>
                  <a:pt x="325663" y="32165"/>
                </a:cubicBezTo>
                <a:cubicBezTo>
                  <a:pt x="346118" y="39762"/>
                  <a:pt x="356053" y="61094"/>
                  <a:pt x="348164" y="82132"/>
                </a:cubicBezTo>
                <a:cubicBezTo>
                  <a:pt x="339105" y="106386"/>
                  <a:pt x="328585" y="130054"/>
                  <a:pt x="318650" y="153723"/>
                </a:cubicBezTo>
                <a:cubicBezTo>
                  <a:pt x="287676" y="227360"/>
                  <a:pt x="256410" y="300704"/>
                  <a:pt x="225728" y="374340"/>
                </a:cubicBezTo>
                <a:cubicBezTo>
                  <a:pt x="219884" y="388366"/>
                  <a:pt x="211118" y="398009"/>
                  <a:pt x="196799" y="402099"/>
                </a:cubicBezTo>
                <a:lnTo>
                  <a:pt x="189892" y="402747"/>
                </a:lnTo>
                <a:lnTo>
                  <a:pt x="189892" y="403562"/>
                </a:lnTo>
                <a:lnTo>
                  <a:pt x="188053" y="402919"/>
                </a:lnTo>
                <a:lnTo>
                  <a:pt x="187448" y="402976"/>
                </a:lnTo>
                <a:lnTo>
                  <a:pt x="187447" y="402707"/>
                </a:lnTo>
                <a:lnTo>
                  <a:pt x="170862" y="396914"/>
                </a:lnTo>
                <a:cubicBezTo>
                  <a:pt x="165639" y="393115"/>
                  <a:pt x="161548" y="387782"/>
                  <a:pt x="158626" y="381062"/>
                </a:cubicBezTo>
                <a:cubicBezTo>
                  <a:pt x="146938" y="353010"/>
                  <a:pt x="135541" y="324958"/>
                  <a:pt x="123853" y="296906"/>
                </a:cubicBezTo>
                <a:cubicBezTo>
                  <a:pt x="94925" y="227945"/>
                  <a:pt x="65704" y="158984"/>
                  <a:pt x="36483" y="90023"/>
                </a:cubicBezTo>
                <a:cubicBezTo>
                  <a:pt x="31224" y="77750"/>
                  <a:pt x="28594" y="65770"/>
                  <a:pt x="34730" y="53205"/>
                </a:cubicBezTo>
                <a:cubicBezTo>
                  <a:pt x="41158" y="39763"/>
                  <a:pt x="51970" y="31289"/>
                  <a:pt x="66580" y="31289"/>
                </a:cubicBezTo>
                <a:close/>
                <a:moveTo>
                  <a:pt x="14753" y="26029"/>
                </a:moveTo>
                <a:cubicBezTo>
                  <a:pt x="15630" y="26906"/>
                  <a:pt x="17676" y="27782"/>
                  <a:pt x="17383" y="28367"/>
                </a:cubicBezTo>
                <a:cubicBezTo>
                  <a:pt x="15045" y="39179"/>
                  <a:pt x="9786" y="48529"/>
                  <a:pt x="4526" y="58757"/>
                </a:cubicBezTo>
                <a:cubicBezTo>
                  <a:pt x="-2779" y="49990"/>
                  <a:pt x="1897" y="36549"/>
                  <a:pt x="14753" y="26029"/>
                </a:cubicBezTo>
                <a:close/>
                <a:moveTo>
                  <a:pt x="361020" y="25737"/>
                </a:moveTo>
                <a:cubicBezTo>
                  <a:pt x="362481" y="24860"/>
                  <a:pt x="365987" y="25445"/>
                  <a:pt x="366864" y="26905"/>
                </a:cubicBezTo>
                <a:cubicBezTo>
                  <a:pt x="373585" y="35672"/>
                  <a:pt x="379721" y="44730"/>
                  <a:pt x="377968" y="58757"/>
                </a:cubicBezTo>
                <a:cubicBezTo>
                  <a:pt x="374461" y="57587"/>
                  <a:pt x="372124" y="57295"/>
                  <a:pt x="371540" y="56418"/>
                </a:cubicBezTo>
                <a:cubicBezTo>
                  <a:pt x="367156" y="48237"/>
                  <a:pt x="362773" y="39763"/>
                  <a:pt x="358974" y="31289"/>
                </a:cubicBezTo>
                <a:cubicBezTo>
                  <a:pt x="358390" y="29828"/>
                  <a:pt x="359851" y="26614"/>
                  <a:pt x="361020" y="25737"/>
                </a:cubicBezTo>
                <a:close/>
                <a:moveTo>
                  <a:pt x="89376" y="4734"/>
                </a:moveTo>
                <a:cubicBezTo>
                  <a:pt x="92116" y="5501"/>
                  <a:pt x="94527" y="7765"/>
                  <a:pt x="96572" y="9373"/>
                </a:cubicBezTo>
                <a:cubicBezTo>
                  <a:pt x="102124" y="13464"/>
                  <a:pt x="112351" y="14925"/>
                  <a:pt x="109136" y="27198"/>
                </a:cubicBezTo>
                <a:cubicBezTo>
                  <a:pt x="99201" y="21061"/>
                  <a:pt x="90435" y="15509"/>
                  <a:pt x="80208" y="9081"/>
                </a:cubicBezTo>
                <a:cubicBezTo>
                  <a:pt x="83569" y="4697"/>
                  <a:pt x="86637" y="3967"/>
                  <a:pt x="89376" y="4734"/>
                </a:cubicBezTo>
                <a:close/>
                <a:moveTo>
                  <a:pt x="290597" y="4113"/>
                </a:moveTo>
                <a:cubicBezTo>
                  <a:pt x="291765" y="3236"/>
                  <a:pt x="294980" y="5575"/>
                  <a:pt x="298195" y="7036"/>
                </a:cubicBezTo>
                <a:cubicBezTo>
                  <a:pt x="296149" y="10250"/>
                  <a:pt x="295565" y="12003"/>
                  <a:pt x="294395" y="12879"/>
                </a:cubicBezTo>
                <a:cubicBezTo>
                  <a:pt x="287675" y="17263"/>
                  <a:pt x="280954" y="21646"/>
                  <a:pt x="273941" y="25737"/>
                </a:cubicBezTo>
                <a:cubicBezTo>
                  <a:pt x="272188" y="26614"/>
                  <a:pt x="269266" y="25737"/>
                  <a:pt x="266636" y="25445"/>
                </a:cubicBezTo>
                <a:cubicBezTo>
                  <a:pt x="266928" y="23107"/>
                  <a:pt x="266636" y="19308"/>
                  <a:pt x="268097" y="18431"/>
                </a:cubicBezTo>
                <a:cubicBezTo>
                  <a:pt x="275402" y="13172"/>
                  <a:pt x="282707" y="8204"/>
                  <a:pt x="290597" y="4113"/>
                </a:cubicBezTo>
                <a:close/>
                <a:moveTo>
                  <a:pt x="46568" y="2652"/>
                </a:moveTo>
                <a:cubicBezTo>
                  <a:pt x="52887" y="1191"/>
                  <a:pt x="59900" y="2068"/>
                  <a:pt x="66474" y="5866"/>
                </a:cubicBezTo>
                <a:cubicBezTo>
                  <a:pt x="53617" y="9957"/>
                  <a:pt x="43682" y="12879"/>
                  <a:pt x="33455" y="15801"/>
                </a:cubicBezTo>
                <a:cubicBezTo>
                  <a:pt x="32870" y="16093"/>
                  <a:pt x="31702" y="14048"/>
                  <a:pt x="30825" y="13463"/>
                </a:cubicBezTo>
                <a:cubicBezTo>
                  <a:pt x="34624" y="7911"/>
                  <a:pt x="40249" y="4113"/>
                  <a:pt x="46568" y="2652"/>
                </a:cubicBezTo>
                <a:close/>
                <a:moveTo>
                  <a:pt x="316604" y="314"/>
                </a:moveTo>
                <a:cubicBezTo>
                  <a:pt x="327415" y="-1147"/>
                  <a:pt x="337058" y="2653"/>
                  <a:pt x="345824" y="8205"/>
                </a:cubicBezTo>
                <a:cubicBezTo>
                  <a:pt x="346993" y="9081"/>
                  <a:pt x="347870" y="12296"/>
                  <a:pt x="347285" y="14048"/>
                </a:cubicBezTo>
                <a:cubicBezTo>
                  <a:pt x="346700" y="15509"/>
                  <a:pt x="343486" y="16971"/>
                  <a:pt x="342025" y="16678"/>
                </a:cubicBezTo>
                <a:cubicBezTo>
                  <a:pt x="332383" y="13757"/>
                  <a:pt x="322740" y="10542"/>
                  <a:pt x="313097" y="7328"/>
                </a:cubicBezTo>
                <a:cubicBezTo>
                  <a:pt x="312513" y="5574"/>
                  <a:pt x="312220" y="4113"/>
                  <a:pt x="311636" y="2360"/>
                </a:cubicBezTo>
                <a:cubicBezTo>
                  <a:pt x="313389" y="1776"/>
                  <a:pt x="314850" y="607"/>
                  <a:pt x="316604" y="3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5"/>
          <p:cNvSpPr/>
          <p:nvPr/>
        </p:nvSpPr>
        <p:spPr>
          <a:xfrm>
            <a:off x="9171597" y="6276757"/>
            <a:ext cx="355022" cy="435404"/>
          </a:xfrm>
          <a:custGeom>
            <a:avLst/>
            <a:gdLst/>
            <a:ahLst/>
            <a:cxnLst/>
            <a:rect l="l" t="t" r="r" b="b"/>
            <a:pathLst>
              <a:path w="355022" h="435404" extrusionOk="0">
                <a:moveTo>
                  <a:pt x="165985" y="424215"/>
                </a:moveTo>
                <a:cubicBezTo>
                  <a:pt x="171464" y="424288"/>
                  <a:pt x="176870" y="425091"/>
                  <a:pt x="181983" y="428159"/>
                </a:cubicBezTo>
                <a:cubicBezTo>
                  <a:pt x="182568" y="428159"/>
                  <a:pt x="182568" y="429621"/>
                  <a:pt x="183445" y="432835"/>
                </a:cubicBezTo>
                <a:cubicBezTo>
                  <a:pt x="171464" y="436926"/>
                  <a:pt x="160068" y="435757"/>
                  <a:pt x="149256" y="431959"/>
                </a:cubicBezTo>
                <a:cubicBezTo>
                  <a:pt x="146041" y="431082"/>
                  <a:pt x="146626" y="424653"/>
                  <a:pt x="149548" y="424653"/>
                </a:cubicBezTo>
                <a:cubicBezTo>
                  <a:pt x="154954" y="424799"/>
                  <a:pt x="160506" y="424142"/>
                  <a:pt x="165985" y="424215"/>
                </a:cubicBezTo>
                <a:close/>
                <a:moveTo>
                  <a:pt x="228737" y="417056"/>
                </a:moveTo>
                <a:cubicBezTo>
                  <a:pt x="230490" y="417056"/>
                  <a:pt x="233120" y="420563"/>
                  <a:pt x="235750" y="423192"/>
                </a:cubicBezTo>
                <a:cubicBezTo>
                  <a:pt x="225230" y="429913"/>
                  <a:pt x="215003" y="431374"/>
                  <a:pt x="204775" y="432543"/>
                </a:cubicBezTo>
                <a:cubicBezTo>
                  <a:pt x="203314" y="432835"/>
                  <a:pt x="200393" y="430497"/>
                  <a:pt x="200100" y="429036"/>
                </a:cubicBezTo>
                <a:cubicBezTo>
                  <a:pt x="199808" y="427575"/>
                  <a:pt x="201561" y="424361"/>
                  <a:pt x="202730" y="423777"/>
                </a:cubicBezTo>
                <a:cubicBezTo>
                  <a:pt x="211204" y="421147"/>
                  <a:pt x="219970" y="418809"/>
                  <a:pt x="228737" y="417056"/>
                </a:cubicBezTo>
                <a:close/>
                <a:moveTo>
                  <a:pt x="102795" y="408290"/>
                </a:moveTo>
                <a:cubicBezTo>
                  <a:pt x="110977" y="410920"/>
                  <a:pt x="118867" y="413842"/>
                  <a:pt x="126756" y="417056"/>
                </a:cubicBezTo>
                <a:cubicBezTo>
                  <a:pt x="128510" y="417933"/>
                  <a:pt x="129094" y="421147"/>
                  <a:pt x="130263" y="423192"/>
                </a:cubicBezTo>
                <a:cubicBezTo>
                  <a:pt x="127925" y="424361"/>
                  <a:pt x="125295" y="426699"/>
                  <a:pt x="123834" y="426114"/>
                </a:cubicBezTo>
                <a:cubicBezTo>
                  <a:pt x="114776" y="422608"/>
                  <a:pt x="105425" y="419394"/>
                  <a:pt x="96659" y="412381"/>
                </a:cubicBezTo>
                <a:cubicBezTo>
                  <a:pt x="99581" y="410335"/>
                  <a:pt x="101627" y="407997"/>
                  <a:pt x="102795" y="408290"/>
                </a:cubicBezTo>
                <a:close/>
                <a:moveTo>
                  <a:pt x="272567" y="394555"/>
                </a:moveTo>
                <a:cubicBezTo>
                  <a:pt x="276366" y="392218"/>
                  <a:pt x="279581" y="393971"/>
                  <a:pt x="281042" y="400400"/>
                </a:cubicBezTo>
                <a:cubicBezTo>
                  <a:pt x="273444" y="405368"/>
                  <a:pt x="265262" y="410627"/>
                  <a:pt x="256788" y="415595"/>
                </a:cubicBezTo>
                <a:cubicBezTo>
                  <a:pt x="254158" y="417056"/>
                  <a:pt x="253866" y="416764"/>
                  <a:pt x="248022" y="410335"/>
                </a:cubicBezTo>
                <a:cubicBezTo>
                  <a:pt x="256204" y="405076"/>
                  <a:pt x="264386" y="399523"/>
                  <a:pt x="272567" y="394555"/>
                </a:cubicBezTo>
                <a:close/>
                <a:moveTo>
                  <a:pt x="58964" y="376146"/>
                </a:moveTo>
                <a:cubicBezTo>
                  <a:pt x="68022" y="383743"/>
                  <a:pt x="76496" y="390464"/>
                  <a:pt x="84386" y="397477"/>
                </a:cubicBezTo>
                <a:cubicBezTo>
                  <a:pt x="80879" y="405074"/>
                  <a:pt x="77373" y="401568"/>
                  <a:pt x="74158" y="399230"/>
                </a:cubicBezTo>
                <a:cubicBezTo>
                  <a:pt x="61009" y="390464"/>
                  <a:pt x="57210" y="385205"/>
                  <a:pt x="58964" y="376146"/>
                </a:cubicBezTo>
                <a:close/>
                <a:moveTo>
                  <a:pt x="312600" y="353939"/>
                </a:moveTo>
                <a:cubicBezTo>
                  <a:pt x="314937" y="358614"/>
                  <a:pt x="316983" y="360952"/>
                  <a:pt x="316691" y="362705"/>
                </a:cubicBezTo>
                <a:cubicBezTo>
                  <a:pt x="315814" y="368550"/>
                  <a:pt x="303249" y="380822"/>
                  <a:pt x="293898" y="385790"/>
                </a:cubicBezTo>
                <a:cubicBezTo>
                  <a:pt x="293022" y="384037"/>
                  <a:pt x="290684" y="381115"/>
                  <a:pt x="291269" y="380238"/>
                </a:cubicBezTo>
                <a:cubicBezTo>
                  <a:pt x="297697" y="371764"/>
                  <a:pt x="304418" y="363582"/>
                  <a:pt x="312600" y="353939"/>
                </a:cubicBezTo>
                <a:close/>
                <a:moveTo>
                  <a:pt x="21561" y="337575"/>
                </a:moveTo>
                <a:cubicBezTo>
                  <a:pt x="27113" y="337868"/>
                  <a:pt x="30912" y="336991"/>
                  <a:pt x="31788" y="338160"/>
                </a:cubicBezTo>
                <a:cubicBezTo>
                  <a:pt x="36756" y="344881"/>
                  <a:pt x="41431" y="352186"/>
                  <a:pt x="45815" y="359491"/>
                </a:cubicBezTo>
                <a:cubicBezTo>
                  <a:pt x="46692" y="360660"/>
                  <a:pt x="45230" y="363290"/>
                  <a:pt x="44938" y="365043"/>
                </a:cubicBezTo>
                <a:cubicBezTo>
                  <a:pt x="43477" y="365920"/>
                  <a:pt x="42308" y="366504"/>
                  <a:pt x="41140" y="366797"/>
                </a:cubicBezTo>
                <a:cubicBezTo>
                  <a:pt x="35295" y="358030"/>
                  <a:pt x="29451" y="349263"/>
                  <a:pt x="21561" y="337575"/>
                </a:cubicBezTo>
                <a:close/>
                <a:moveTo>
                  <a:pt x="341529" y="312153"/>
                </a:moveTo>
                <a:cubicBezTo>
                  <a:pt x="342113" y="325594"/>
                  <a:pt x="334223" y="334653"/>
                  <a:pt x="328671" y="345465"/>
                </a:cubicBezTo>
                <a:cubicBezTo>
                  <a:pt x="321366" y="342542"/>
                  <a:pt x="321366" y="339328"/>
                  <a:pt x="323119" y="334653"/>
                </a:cubicBezTo>
                <a:cubicBezTo>
                  <a:pt x="329256" y="318582"/>
                  <a:pt x="332762" y="313614"/>
                  <a:pt x="341529" y="312153"/>
                </a:cubicBezTo>
                <a:close/>
                <a:moveTo>
                  <a:pt x="152178" y="288192"/>
                </a:moveTo>
                <a:cubicBezTo>
                  <a:pt x="162405" y="291698"/>
                  <a:pt x="172632" y="295497"/>
                  <a:pt x="183736" y="299588"/>
                </a:cubicBezTo>
                <a:cubicBezTo>
                  <a:pt x="177016" y="309523"/>
                  <a:pt x="170003" y="305432"/>
                  <a:pt x="164743" y="303971"/>
                </a:cubicBezTo>
                <a:cubicBezTo>
                  <a:pt x="158898" y="302510"/>
                  <a:pt x="153639" y="298712"/>
                  <a:pt x="148671" y="294912"/>
                </a:cubicBezTo>
                <a:cubicBezTo>
                  <a:pt x="146334" y="293159"/>
                  <a:pt x="149256" y="287316"/>
                  <a:pt x="152178" y="288192"/>
                </a:cubicBezTo>
                <a:close/>
                <a:moveTo>
                  <a:pt x="11626" y="286439"/>
                </a:moveTo>
                <a:cubicBezTo>
                  <a:pt x="16593" y="297543"/>
                  <a:pt x="20100" y="308062"/>
                  <a:pt x="21854" y="320627"/>
                </a:cubicBezTo>
                <a:cubicBezTo>
                  <a:pt x="9872" y="319166"/>
                  <a:pt x="10749" y="310108"/>
                  <a:pt x="8996" y="303971"/>
                </a:cubicBezTo>
                <a:cubicBezTo>
                  <a:pt x="7827" y="299004"/>
                  <a:pt x="1983" y="292283"/>
                  <a:pt x="11626" y="286439"/>
                </a:cubicBezTo>
                <a:close/>
                <a:moveTo>
                  <a:pt x="217340" y="269199"/>
                </a:moveTo>
                <a:cubicBezTo>
                  <a:pt x="222016" y="269783"/>
                  <a:pt x="225523" y="272413"/>
                  <a:pt x="222892" y="276212"/>
                </a:cubicBezTo>
                <a:cubicBezTo>
                  <a:pt x="217340" y="283810"/>
                  <a:pt x="210912" y="290823"/>
                  <a:pt x="204191" y="297251"/>
                </a:cubicBezTo>
                <a:cubicBezTo>
                  <a:pt x="203022" y="298420"/>
                  <a:pt x="199223" y="296374"/>
                  <a:pt x="194840" y="295205"/>
                </a:cubicBezTo>
                <a:cubicBezTo>
                  <a:pt x="203314" y="285271"/>
                  <a:pt x="210327" y="277381"/>
                  <a:pt x="217340" y="269199"/>
                </a:cubicBezTo>
                <a:close/>
                <a:moveTo>
                  <a:pt x="349127" y="260432"/>
                </a:moveTo>
                <a:cubicBezTo>
                  <a:pt x="350588" y="260432"/>
                  <a:pt x="353217" y="262185"/>
                  <a:pt x="353217" y="263354"/>
                </a:cubicBezTo>
                <a:cubicBezTo>
                  <a:pt x="352633" y="273874"/>
                  <a:pt x="354386" y="284978"/>
                  <a:pt x="347373" y="294329"/>
                </a:cubicBezTo>
                <a:cubicBezTo>
                  <a:pt x="346497" y="295205"/>
                  <a:pt x="344743" y="295205"/>
                  <a:pt x="341821" y="295790"/>
                </a:cubicBezTo>
                <a:cubicBezTo>
                  <a:pt x="339191" y="283517"/>
                  <a:pt x="343282" y="273582"/>
                  <a:pt x="345036" y="263062"/>
                </a:cubicBezTo>
                <a:cubicBezTo>
                  <a:pt x="345328" y="261893"/>
                  <a:pt x="347665" y="260432"/>
                  <a:pt x="349127" y="260432"/>
                </a:cubicBezTo>
                <a:close/>
                <a:moveTo>
                  <a:pt x="129678" y="244068"/>
                </a:moveTo>
                <a:cubicBezTo>
                  <a:pt x="131431" y="243776"/>
                  <a:pt x="134646" y="245529"/>
                  <a:pt x="134937" y="246698"/>
                </a:cubicBezTo>
                <a:cubicBezTo>
                  <a:pt x="136983" y="255757"/>
                  <a:pt x="139028" y="265107"/>
                  <a:pt x="140197" y="274457"/>
                </a:cubicBezTo>
                <a:cubicBezTo>
                  <a:pt x="140782" y="276211"/>
                  <a:pt x="138444" y="278257"/>
                  <a:pt x="137275" y="280886"/>
                </a:cubicBezTo>
                <a:cubicBezTo>
                  <a:pt x="126756" y="270367"/>
                  <a:pt x="125879" y="259848"/>
                  <a:pt x="126171" y="248744"/>
                </a:cubicBezTo>
                <a:cubicBezTo>
                  <a:pt x="126171" y="246991"/>
                  <a:pt x="128217" y="244361"/>
                  <a:pt x="129678" y="244068"/>
                </a:cubicBezTo>
                <a:close/>
                <a:moveTo>
                  <a:pt x="4905" y="232673"/>
                </a:moveTo>
                <a:cubicBezTo>
                  <a:pt x="13963" y="243484"/>
                  <a:pt x="9580" y="252836"/>
                  <a:pt x="10457" y="261309"/>
                </a:cubicBezTo>
                <a:cubicBezTo>
                  <a:pt x="10749" y="263647"/>
                  <a:pt x="8996" y="265985"/>
                  <a:pt x="7534" y="268322"/>
                </a:cubicBezTo>
                <a:cubicBezTo>
                  <a:pt x="7242" y="268907"/>
                  <a:pt x="5197" y="268322"/>
                  <a:pt x="3444" y="268322"/>
                </a:cubicBezTo>
                <a:cubicBezTo>
                  <a:pt x="-355" y="258972"/>
                  <a:pt x="-647" y="249913"/>
                  <a:pt x="814" y="240270"/>
                </a:cubicBezTo>
                <a:cubicBezTo>
                  <a:pt x="1398" y="237933"/>
                  <a:pt x="3151" y="235887"/>
                  <a:pt x="4905" y="232673"/>
                </a:cubicBezTo>
                <a:close/>
                <a:moveTo>
                  <a:pt x="224646" y="218062"/>
                </a:moveTo>
                <a:cubicBezTo>
                  <a:pt x="226106" y="218062"/>
                  <a:pt x="228444" y="220692"/>
                  <a:pt x="228736" y="222445"/>
                </a:cubicBezTo>
                <a:cubicBezTo>
                  <a:pt x="229028" y="227121"/>
                  <a:pt x="228736" y="231503"/>
                  <a:pt x="229028" y="236179"/>
                </a:cubicBezTo>
                <a:cubicBezTo>
                  <a:pt x="229028" y="240269"/>
                  <a:pt x="229321" y="244360"/>
                  <a:pt x="228736" y="248451"/>
                </a:cubicBezTo>
                <a:cubicBezTo>
                  <a:pt x="228444" y="250205"/>
                  <a:pt x="226399" y="252542"/>
                  <a:pt x="224646" y="252834"/>
                </a:cubicBezTo>
                <a:cubicBezTo>
                  <a:pt x="223185" y="253127"/>
                  <a:pt x="219678" y="251081"/>
                  <a:pt x="219678" y="249620"/>
                </a:cubicBezTo>
                <a:cubicBezTo>
                  <a:pt x="219094" y="240269"/>
                  <a:pt x="219094" y="230627"/>
                  <a:pt x="219386" y="221276"/>
                </a:cubicBezTo>
                <a:cubicBezTo>
                  <a:pt x="219386" y="220107"/>
                  <a:pt x="222892" y="218062"/>
                  <a:pt x="224646" y="218062"/>
                </a:cubicBezTo>
                <a:close/>
                <a:moveTo>
                  <a:pt x="350003" y="208712"/>
                </a:moveTo>
                <a:cubicBezTo>
                  <a:pt x="350879" y="208419"/>
                  <a:pt x="354093" y="211341"/>
                  <a:pt x="354093" y="212802"/>
                </a:cubicBezTo>
                <a:cubicBezTo>
                  <a:pt x="354386" y="221861"/>
                  <a:pt x="354386" y="230627"/>
                  <a:pt x="353801" y="239686"/>
                </a:cubicBezTo>
                <a:cubicBezTo>
                  <a:pt x="353801" y="241147"/>
                  <a:pt x="350587" y="243192"/>
                  <a:pt x="349126" y="243192"/>
                </a:cubicBezTo>
                <a:cubicBezTo>
                  <a:pt x="347665" y="243192"/>
                  <a:pt x="345035" y="240854"/>
                  <a:pt x="344743" y="239101"/>
                </a:cubicBezTo>
                <a:cubicBezTo>
                  <a:pt x="344159" y="234718"/>
                  <a:pt x="344451" y="230043"/>
                  <a:pt x="344451" y="225659"/>
                </a:cubicBezTo>
                <a:cubicBezTo>
                  <a:pt x="344451" y="221568"/>
                  <a:pt x="343866" y="217478"/>
                  <a:pt x="344743" y="213679"/>
                </a:cubicBezTo>
                <a:cubicBezTo>
                  <a:pt x="345035" y="211634"/>
                  <a:pt x="347665" y="209588"/>
                  <a:pt x="350003" y="208712"/>
                </a:cubicBezTo>
                <a:close/>
                <a:moveTo>
                  <a:pt x="131140" y="191763"/>
                </a:moveTo>
                <a:cubicBezTo>
                  <a:pt x="132309" y="191471"/>
                  <a:pt x="135523" y="194101"/>
                  <a:pt x="135815" y="195270"/>
                </a:cubicBezTo>
                <a:cubicBezTo>
                  <a:pt x="136107" y="204328"/>
                  <a:pt x="136107" y="213387"/>
                  <a:pt x="135815" y="222153"/>
                </a:cubicBezTo>
                <a:cubicBezTo>
                  <a:pt x="135815" y="223614"/>
                  <a:pt x="132893" y="225952"/>
                  <a:pt x="131140" y="225952"/>
                </a:cubicBezTo>
                <a:cubicBezTo>
                  <a:pt x="129679" y="225952"/>
                  <a:pt x="126756" y="223614"/>
                  <a:pt x="126756" y="222153"/>
                </a:cubicBezTo>
                <a:cubicBezTo>
                  <a:pt x="126172" y="217186"/>
                  <a:pt x="126464" y="212219"/>
                  <a:pt x="126464" y="207251"/>
                </a:cubicBezTo>
                <a:cubicBezTo>
                  <a:pt x="126172" y="207543"/>
                  <a:pt x="125880" y="207543"/>
                  <a:pt x="125880" y="207543"/>
                </a:cubicBezTo>
                <a:cubicBezTo>
                  <a:pt x="125880" y="204037"/>
                  <a:pt x="125295" y="200237"/>
                  <a:pt x="126172" y="196731"/>
                </a:cubicBezTo>
                <a:cubicBezTo>
                  <a:pt x="126756" y="194685"/>
                  <a:pt x="129094" y="192640"/>
                  <a:pt x="131140" y="191763"/>
                </a:cubicBezTo>
                <a:close/>
                <a:moveTo>
                  <a:pt x="4905" y="183289"/>
                </a:moveTo>
                <a:cubicBezTo>
                  <a:pt x="6659" y="185042"/>
                  <a:pt x="9580" y="186503"/>
                  <a:pt x="10165" y="188549"/>
                </a:cubicBezTo>
                <a:cubicBezTo>
                  <a:pt x="12211" y="196146"/>
                  <a:pt x="10457" y="210757"/>
                  <a:pt x="6366" y="217770"/>
                </a:cubicBezTo>
                <a:cubicBezTo>
                  <a:pt x="-1524" y="209003"/>
                  <a:pt x="-1815" y="194685"/>
                  <a:pt x="4905" y="183289"/>
                </a:cubicBezTo>
                <a:close/>
                <a:moveTo>
                  <a:pt x="222308" y="163419"/>
                </a:moveTo>
                <a:cubicBezTo>
                  <a:pt x="225522" y="166341"/>
                  <a:pt x="227860" y="167510"/>
                  <a:pt x="228152" y="168678"/>
                </a:cubicBezTo>
                <a:cubicBezTo>
                  <a:pt x="228737" y="178030"/>
                  <a:pt x="228737" y="187672"/>
                  <a:pt x="228737" y="197023"/>
                </a:cubicBezTo>
                <a:cubicBezTo>
                  <a:pt x="228737" y="198191"/>
                  <a:pt x="226399" y="200530"/>
                  <a:pt x="225230" y="200530"/>
                </a:cubicBezTo>
                <a:cubicBezTo>
                  <a:pt x="223184" y="200530"/>
                  <a:pt x="219970" y="199069"/>
                  <a:pt x="219970" y="197900"/>
                </a:cubicBezTo>
                <a:cubicBezTo>
                  <a:pt x="218508" y="187088"/>
                  <a:pt x="216463" y="175984"/>
                  <a:pt x="222308" y="163419"/>
                </a:cubicBezTo>
                <a:close/>
                <a:moveTo>
                  <a:pt x="348834" y="156407"/>
                </a:moveTo>
                <a:cubicBezTo>
                  <a:pt x="350003" y="156115"/>
                  <a:pt x="352925" y="157576"/>
                  <a:pt x="352925" y="158744"/>
                </a:cubicBezTo>
                <a:cubicBezTo>
                  <a:pt x="353802" y="166634"/>
                  <a:pt x="354386" y="174815"/>
                  <a:pt x="354386" y="182705"/>
                </a:cubicBezTo>
                <a:cubicBezTo>
                  <a:pt x="354386" y="185627"/>
                  <a:pt x="352341" y="188549"/>
                  <a:pt x="350587" y="194101"/>
                </a:cubicBezTo>
                <a:cubicBezTo>
                  <a:pt x="347081" y="190010"/>
                  <a:pt x="345035" y="188549"/>
                  <a:pt x="345035" y="187381"/>
                </a:cubicBezTo>
                <a:cubicBezTo>
                  <a:pt x="344743" y="178322"/>
                  <a:pt x="344451" y="169556"/>
                  <a:pt x="344743" y="160498"/>
                </a:cubicBezTo>
                <a:cubicBezTo>
                  <a:pt x="344743" y="159037"/>
                  <a:pt x="347081" y="156991"/>
                  <a:pt x="348834" y="156407"/>
                </a:cubicBezTo>
                <a:close/>
                <a:moveTo>
                  <a:pt x="131139" y="139750"/>
                </a:moveTo>
                <a:cubicBezTo>
                  <a:pt x="132308" y="139458"/>
                  <a:pt x="135522" y="141212"/>
                  <a:pt x="135522" y="142088"/>
                </a:cubicBezTo>
                <a:cubicBezTo>
                  <a:pt x="135522" y="152316"/>
                  <a:pt x="134938" y="162543"/>
                  <a:pt x="134353" y="172770"/>
                </a:cubicBezTo>
                <a:cubicBezTo>
                  <a:pt x="134061" y="173355"/>
                  <a:pt x="131139" y="173939"/>
                  <a:pt x="128216" y="175693"/>
                </a:cubicBezTo>
                <a:cubicBezTo>
                  <a:pt x="124418" y="163712"/>
                  <a:pt x="126171" y="153484"/>
                  <a:pt x="126464" y="143257"/>
                </a:cubicBezTo>
                <a:cubicBezTo>
                  <a:pt x="126464" y="141796"/>
                  <a:pt x="129386" y="140043"/>
                  <a:pt x="131139" y="139750"/>
                </a:cubicBezTo>
                <a:close/>
                <a:moveTo>
                  <a:pt x="5781" y="131569"/>
                </a:moveTo>
                <a:cubicBezTo>
                  <a:pt x="12210" y="133907"/>
                  <a:pt x="11041" y="139459"/>
                  <a:pt x="10457" y="144134"/>
                </a:cubicBezTo>
                <a:cubicBezTo>
                  <a:pt x="9872" y="151147"/>
                  <a:pt x="13963" y="159621"/>
                  <a:pt x="5196" y="166050"/>
                </a:cubicBezTo>
                <a:cubicBezTo>
                  <a:pt x="-2109" y="154069"/>
                  <a:pt x="-1524" y="139751"/>
                  <a:pt x="5781" y="131569"/>
                </a:cubicBezTo>
                <a:close/>
                <a:moveTo>
                  <a:pt x="224353" y="114036"/>
                </a:moveTo>
                <a:cubicBezTo>
                  <a:pt x="225814" y="115789"/>
                  <a:pt x="228736" y="117835"/>
                  <a:pt x="228736" y="119880"/>
                </a:cubicBezTo>
                <a:cubicBezTo>
                  <a:pt x="229321" y="129231"/>
                  <a:pt x="229028" y="138581"/>
                  <a:pt x="229028" y="147932"/>
                </a:cubicBezTo>
                <a:cubicBezTo>
                  <a:pt x="227859" y="148224"/>
                  <a:pt x="226398" y="148809"/>
                  <a:pt x="225230" y="149393"/>
                </a:cubicBezTo>
                <a:cubicBezTo>
                  <a:pt x="223184" y="147640"/>
                  <a:pt x="219385" y="146179"/>
                  <a:pt x="219385" y="144425"/>
                </a:cubicBezTo>
                <a:cubicBezTo>
                  <a:pt x="218801" y="135952"/>
                  <a:pt x="218801" y="127477"/>
                  <a:pt x="219093" y="119004"/>
                </a:cubicBezTo>
                <a:cubicBezTo>
                  <a:pt x="219093" y="117250"/>
                  <a:pt x="222600" y="115789"/>
                  <a:pt x="224353" y="114036"/>
                </a:cubicBezTo>
                <a:close/>
                <a:moveTo>
                  <a:pt x="354386" y="105562"/>
                </a:moveTo>
                <a:cubicBezTo>
                  <a:pt x="354094" y="117251"/>
                  <a:pt x="357016" y="128647"/>
                  <a:pt x="352341" y="139459"/>
                </a:cubicBezTo>
                <a:cubicBezTo>
                  <a:pt x="351172" y="139751"/>
                  <a:pt x="350003" y="139751"/>
                  <a:pt x="348834" y="140043"/>
                </a:cubicBezTo>
                <a:cubicBezTo>
                  <a:pt x="347373" y="137705"/>
                  <a:pt x="344743" y="135368"/>
                  <a:pt x="344743" y="133030"/>
                </a:cubicBezTo>
                <a:cubicBezTo>
                  <a:pt x="344159" y="125432"/>
                  <a:pt x="344451" y="117543"/>
                  <a:pt x="344451" y="109945"/>
                </a:cubicBezTo>
                <a:cubicBezTo>
                  <a:pt x="344451" y="103809"/>
                  <a:pt x="347958" y="103224"/>
                  <a:pt x="354386" y="105562"/>
                </a:cubicBezTo>
                <a:close/>
                <a:moveTo>
                  <a:pt x="131139" y="84231"/>
                </a:moveTo>
                <a:cubicBezTo>
                  <a:pt x="133477" y="88322"/>
                  <a:pt x="135814" y="90660"/>
                  <a:pt x="135814" y="92705"/>
                </a:cubicBezTo>
                <a:cubicBezTo>
                  <a:pt x="136399" y="100302"/>
                  <a:pt x="136107" y="108192"/>
                  <a:pt x="136107" y="115789"/>
                </a:cubicBezTo>
                <a:cubicBezTo>
                  <a:pt x="136107" y="119588"/>
                  <a:pt x="134061" y="122218"/>
                  <a:pt x="130262" y="121341"/>
                </a:cubicBezTo>
                <a:cubicBezTo>
                  <a:pt x="128509" y="120757"/>
                  <a:pt x="126171" y="117835"/>
                  <a:pt x="125879" y="115789"/>
                </a:cubicBezTo>
                <a:cubicBezTo>
                  <a:pt x="125587" y="107608"/>
                  <a:pt x="125587" y="99426"/>
                  <a:pt x="126171" y="91244"/>
                </a:cubicBezTo>
                <a:cubicBezTo>
                  <a:pt x="126464" y="89491"/>
                  <a:pt x="128509" y="88030"/>
                  <a:pt x="131139" y="84231"/>
                </a:cubicBezTo>
                <a:close/>
                <a:moveTo>
                  <a:pt x="5489" y="77511"/>
                </a:moveTo>
                <a:cubicBezTo>
                  <a:pt x="12210" y="89199"/>
                  <a:pt x="12210" y="104102"/>
                  <a:pt x="6074" y="113452"/>
                </a:cubicBezTo>
                <a:cubicBezTo>
                  <a:pt x="4320" y="111991"/>
                  <a:pt x="1398" y="110823"/>
                  <a:pt x="1398" y="109361"/>
                </a:cubicBezTo>
                <a:cubicBezTo>
                  <a:pt x="814" y="101180"/>
                  <a:pt x="229" y="93290"/>
                  <a:pt x="522" y="85109"/>
                </a:cubicBezTo>
                <a:cubicBezTo>
                  <a:pt x="522" y="83063"/>
                  <a:pt x="3152" y="81018"/>
                  <a:pt x="5489" y="77511"/>
                </a:cubicBezTo>
                <a:close/>
                <a:moveTo>
                  <a:pt x="224937" y="62024"/>
                </a:moveTo>
                <a:cubicBezTo>
                  <a:pt x="226399" y="62024"/>
                  <a:pt x="228736" y="64654"/>
                  <a:pt x="228736" y="66407"/>
                </a:cubicBezTo>
                <a:cubicBezTo>
                  <a:pt x="229321" y="70790"/>
                  <a:pt x="229028" y="75465"/>
                  <a:pt x="229028" y="79849"/>
                </a:cubicBezTo>
                <a:cubicBezTo>
                  <a:pt x="229028" y="79849"/>
                  <a:pt x="229028" y="79849"/>
                  <a:pt x="229321" y="79849"/>
                </a:cubicBezTo>
                <a:cubicBezTo>
                  <a:pt x="229028" y="84232"/>
                  <a:pt x="229028" y="88907"/>
                  <a:pt x="228152" y="93290"/>
                </a:cubicBezTo>
                <a:cubicBezTo>
                  <a:pt x="227860" y="94459"/>
                  <a:pt x="225522" y="96505"/>
                  <a:pt x="224353" y="96505"/>
                </a:cubicBezTo>
                <a:cubicBezTo>
                  <a:pt x="222600" y="96212"/>
                  <a:pt x="219386" y="94459"/>
                  <a:pt x="219386" y="93290"/>
                </a:cubicBezTo>
                <a:cubicBezTo>
                  <a:pt x="219094" y="83940"/>
                  <a:pt x="219094" y="74589"/>
                  <a:pt x="219678" y="65238"/>
                </a:cubicBezTo>
                <a:cubicBezTo>
                  <a:pt x="219678" y="64070"/>
                  <a:pt x="223185" y="62024"/>
                  <a:pt x="224937" y="62024"/>
                </a:cubicBezTo>
                <a:close/>
                <a:moveTo>
                  <a:pt x="347665" y="52381"/>
                </a:moveTo>
                <a:cubicBezTo>
                  <a:pt x="349126" y="52089"/>
                  <a:pt x="352340" y="54134"/>
                  <a:pt x="352340" y="55595"/>
                </a:cubicBezTo>
                <a:cubicBezTo>
                  <a:pt x="353217" y="64361"/>
                  <a:pt x="354094" y="73420"/>
                  <a:pt x="354094" y="82186"/>
                </a:cubicBezTo>
                <a:cubicBezTo>
                  <a:pt x="354094" y="83647"/>
                  <a:pt x="351171" y="86569"/>
                  <a:pt x="350003" y="86277"/>
                </a:cubicBezTo>
                <a:cubicBezTo>
                  <a:pt x="347957" y="85693"/>
                  <a:pt x="344743" y="83939"/>
                  <a:pt x="344451" y="82186"/>
                </a:cubicBezTo>
                <a:cubicBezTo>
                  <a:pt x="343866" y="77218"/>
                  <a:pt x="344451" y="72251"/>
                  <a:pt x="344451" y="69621"/>
                </a:cubicBezTo>
                <a:cubicBezTo>
                  <a:pt x="344158" y="63485"/>
                  <a:pt x="343281" y="59979"/>
                  <a:pt x="343574" y="56472"/>
                </a:cubicBezTo>
                <a:cubicBezTo>
                  <a:pt x="343866" y="54719"/>
                  <a:pt x="345912" y="52381"/>
                  <a:pt x="347665" y="52381"/>
                </a:cubicBezTo>
                <a:close/>
                <a:moveTo>
                  <a:pt x="121788" y="35725"/>
                </a:moveTo>
                <a:cubicBezTo>
                  <a:pt x="124125" y="36894"/>
                  <a:pt x="127632" y="37478"/>
                  <a:pt x="128216" y="38939"/>
                </a:cubicBezTo>
                <a:cubicBezTo>
                  <a:pt x="131138" y="46829"/>
                  <a:pt x="133768" y="55011"/>
                  <a:pt x="135814" y="63485"/>
                </a:cubicBezTo>
                <a:cubicBezTo>
                  <a:pt x="136106" y="64946"/>
                  <a:pt x="133476" y="67868"/>
                  <a:pt x="131431" y="69037"/>
                </a:cubicBezTo>
                <a:cubicBezTo>
                  <a:pt x="130554" y="69621"/>
                  <a:pt x="126755" y="67576"/>
                  <a:pt x="126463" y="66115"/>
                </a:cubicBezTo>
                <a:cubicBezTo>
                  <a:pt x="123833" y="56764"/>
                  <a:pt x="121788" y="47121"/>
                  <a:pt x="119450" y="37771"/>
                </a:cubicBezTo>
                <a:cubicBezTo>
                  <a:pt x="120327" y="37186"/>
                  <a:pt x="120911" y="36602"/>
                  <a:pt x="121788" y="35725"/>
                </a:cubicBezTo>
                <a:close/>
                <a:moveTo>
                  <a:pt x="285178" y="31008"/>
                </a:moveTo>
                <a:cubicBezTo>
                  <a:pt x="301642" y="30227"/>
                  <a:pt x="317859" y="41569"/>
                  <a:pt x="322243" y="59978"/>
                </a:cubicBezTo>
                <a:cubicBezTo>
                  <a:pt x="323996" y="66990"/>
                  <a:pt x="324288" y="74296"/>
                  <a:pt x="324288" y="81601"/>
                </a:cubicBezTo>
                <a:cubicBezTo>
                  <a:pt x="324580" y="134490"/>
                  <a:pt x="324580" y="187088"/>
                  <a:pt x="324288" y="239977"/>
                </a:cubicBezTo>
                <a:cubicBezTo>
                  <a:pt x="323996" y="273581"/>
                  <a:pt x="318152" y="306016"/>
                  <a:pt x="299450" y="334945"/>
                </a:cubicBezTo>
                <a:cubicBezTo>
                  <a:pt x="270522" y="379653"/>
                  <a:pt x="229321" y="404198"/>
                  <a:pt x="175847" y="404490"/>
                </a:cubicBezTo>
                <a:cubicBezTo>
                  <a:pt x="139904" y="404782"/>
                  <a:pt x="108931" y="390464"/>
                  <a:pt x="82632" y="365919"/>
                </a:cubicBezTo>
                <a:cubicBezTo>
                  <a:pt x="47859" y="333192"/>
                  <a:pt x="31203" y="293159"/>
                  <a:pt x="32080" y="245529"/>
                </a:cubicBezTo>
                <a:cubicBezTo>
                  <a:pt x="32664" y="218939"/>
                  <a:pt x="32372" y="192348"/>
                  <a:pt x="32372" y="166049"/>
                </a:cubicBezTo>
                <a:cubicBezTo>
                  <a:pt x="32372" y="134198"/>
                  <a:pt x="32664" y="102348"/>
                  <a:pt x="32372" y="70497"/>
                </a:cubicBezTo>
                <a:cubicBezTo>
                  <a:pt x="32372" y="55887"/>
                  <a:pt x="38508" y="44783"/>
                  <a:pt x="50197" y="37186"/>
                </a:cubicBezTo>
                <a:cubicBezTo>
                  <a:pt x="55676" y="33533"/>
                  <a:pt x="61648" y="31798"/>
                  <a:pt x="67560" y="31675"/>
                </a:cubicBezTo>
                <a:cubicBezTo>
                  <a:pt x="85298" y="31305"/>
                  <a:pt x="102502" y="45440"/>
                  <a:pt x="104255" y="65822"/>
                </a:cubicBezTo>
                <a:cubicBezTo>
                  <a:pt x="104548" y="70789"/>
                  <a:pt x="104255" y="75757"/>
                  <a:pt x="104255" y="80724"/>
                </a:cubicBezTo>
                <a:cubicBezTo>
                  <a:pt x="104255" y="136828"/>
                  <a:pt x="103963" y="192640"/>
                  <a:pt x="104255" y="248743"/>
                </a:cubicBezTo>
                <a:cubicBezTo>
                  <a:pt x="104548" y="280302"/>
                  <a:pt x="118573" y="304847"/>
                  <a:pt x="147210" y="319165"/>
                </a:cubicBezTo>
                <a:cubicBezTo>
                  <a:pt x="191333" y="341666"/>
                  <a:pt x="241301" y="310984"/>
                  <a:pt x="248606" y="263646"/>
                </a:cubicBezTo>
                <a:cubicBezTo>
                  <a:pt x="250359" y="251081"/>
                  <a:pt x="250652" y="238224"/>
                  <a:pt x="250652" y="225659"/>
                </a:cubicBezTo>
                <a:cubicBezTo>
                  <a:pt x="250944" y="173646"/>
                  <a:pt x="250944" y="121926"/>
                  <a:pt x="250652" y="69913"/>
                </a:cubicBezTo>
                <a:cubicBezTo>
                  <a:pt x="250652" y="54718"/>
                  <a:pt x="256203" y="43614"/>
                  <a:pt x="269061" y="36017"/>
                </a:cubicBezTo>
                <a:cubicBezTo>
                  <a:pt x="274175" y="32875"/>
                  <a:pt x="279690" y="31268"/>
                  <a:pt x="285178" y="31008"/>
                </a:cubicBezTo>
                <a:close/>
                <a:moveTo>
                  <a:pt x="15716" y="28420"/>
                </a:moveTo>
                <a:cubicBezTo>
                  <a:pt x="17469" y="29589"/>
                  <a:pt x="19223" y="30173"/>
                  <a:pt x="19515" y="31050"/>
                </a:cubicBezTo>
                <a:cubicBezTo>
                  <a:pt x="20100" y="32511"/>
                  <a:pt x="20391" y="34849"/>
                  <a:pt x="19515" y="36017"/>
                </a:cubicBezTo>
                <a:cubicBezTo>
                  <a:pt x="13963" y="43615"/>
                  <a:pt x="14548" y="54719"/>
                  <a:pt x="6073" y="62901"/>
                </a:cubicBezTo>
                <a:cubicBezTo>
                  <a:pt x="4612" y="59394"/>
                  <a:pt x="2567" y="57349"/>
                  <a:pt x="2859" y="55888"/>
                </a:cubicBezTo>
                <a:cubicBezTo>
                  <a:pt x="4612" y="45952"/>
                  <a:pt x="7827" y="36602"/>
                  <a:pt x="15716" y="28420"/>
                </a:cubicBezTo>
                <a:close/>
                <a:moveTo>
                  <a:pt x="243639" y="16732"/>
                </a:moveTo>
                <a:cubicBezTo>
                  <a:pt x="244808" y="15855"/>
                  <a:pt x="247730" y="16439"/>
                  <a:pt x="249484" y="17316"/>
                </a:cubicBezTo>
                <a:cubicBezTo>
                  <a:pt x="250360" y="17900"/>
                  <a:pt x="250944" y="21115"/>
                  <a:pt x="250360" y="21991"/>
                </a:cubicBezTo>
                <a:cubicBezTo>
                  <a:pt x="244808" y="29589"/>
                  <a:pt x="239256" y="36894"/>
                  <a:pt x="233120" y="44199"/>
                </a:cubicBezTo>
                <a:cubicBezTo>
                  <a:pt x="232243" y="45368"/>
                  <a:pt x="229321" y="44491"/>
                  <a:pt x="225522" y="44783"/>
                </a:cubicBezTo>
                <a:cubicBezTo>
                  <a:pt x="227860" y="31926"/>
                  <a:pt x="234581" y="23452"/>
                  <a:pt x="243639" y="16732"/>
                </a:cubicBezTo>
                <a:close/>
                <a:moveTo>
                  <a:pt x="320198" y="10011"/>
                </a:moveTo>
                <a:cubicBezTo>
                  <a:pt x="329256" y="14393"/>
                  <a:pt x="336561" y="21114"/>
                  <a:pt x="341528" y="30172"/>
                </a:cubicBezTo>
                <a:cubicBezTo>
                  <a:pt x="341821" y="30756"/>
                  <a:pt x="341821" y="31926"/>
                  <a:pt x="342405" y="34556"/>
                </a:cubicBezTo>
                <a:cubicBezTo>
                  <a:pt x="339776" y="35140"/>
                  <a:pt x="336269" y="36601"/>
                  <a:pt x="335100" y="35724"/>
                </a:cubicBezTo>
                <a:cubicBezTo>
                  <a:pt x="328379" y="29880"/>
                  <a:pt x="321658" y="23744"/>
                  <a:pt x="315522" y="17315"/>
                </a:cubicBezTo>
                <a:cubicBezTo>
                  <a:pt x="314646" y="16147"/>
                  <a:pt x="314938" y="13224"/>
                  <a:pt x="315522" y="11472"/>
                </a:cubicBezTo>
                <a:cubicBezTo>
                  <a:pt x="316107" y="10595"/>
                  <a:pt x="319029" y="9718"/>
                  <a:pt x="320198" y="10011"/>
                </a:cubicBezTo>
                <a:close/>
                <a:moveTo>
                  <a:pt x="89938" y="4751"/>
                </a:moveTo>
                <a:cubicBezTo>
                  <a:pt x="98120" y="8842"/>
                  <a:pt x="108055" y="10887"/>
                  <a:pt x="113315" y="22867"/>
                </a:cubicBezTo>
                <a:cubicBezTo>
                  <a:pt x="108639" y="22283"/>
                  <a:pt x="106009" y="22867"/>
                  <a:pt x="103964" y="21699"/>
                </a:cubicBezTo>
                <a:cubicBezTo>
                  <a:pt x="97827" y="18776"/>
                  <a:pt x="91983" y="15562"/>
                  <a:pt x="86431" y="12056"/>
                </a:cubicBezTo>
                <a:cubicBezTo>
                  <a:pt x="84678" y="10887"/>
                  <a:pt x="83509" y="8257"/>
                  <a:pt x="82048" y="6504"/>
                </a:cubicBezTo>
                <a:cubicBezTo>
                  <a:pt x="84678" y="5919"/>
                  <a:pt x="87892" y="3582"/>
                  <a:pt x="89938" y="4751"/>
                </a:cubicBezTo>
                <a:close/>
                <a:moveTo>
                  <a:pt x="56626" y="2121"/>
                </a:moveTo>
                <a:cubicBezTo>
                  <a:pt x="58378" y="1244"/>
                  <a:pt x="61301" y="3874"/>
                  <a:pt x="66853" y="6796"/>
                </a:cubicBezTo>
                <a:cubicBezTo>
                  <a:pt x="53703" y="11764"/>
                  <a:pt x="44060" y="15271"/>
                  <a:pt x="34126" y="18777"/>
                </a:cubicBezTo>
                <a:cubicBezTo>
                  <a:pt x="33541" y="19069"/>
                  <a:pt x="32080" y="17316"/>
                  <a:pt x="30619" y="16147"/>
                </a:cubicBezTo>
                <a:cubicBezTo>
                  <a:pt x="36755" y="6212"/>
                  <a:pt x="47275" y="4751"/>
                  <a:pt x="56626" y="2121"/>
                </a:cubicBezTo>
                <a:close/>
                <a:moveTo>
                  <a:pt x="282429" y="2"/>
                </a:moveTo>
                <a:cubicBezTo>
                  <a:pt x="289442" y="-71"/>
                  <a:pt x="296528" y="1391"/>
                  <a:pt x="299450" y="4459"/>
                </a:cubicBezTo>
                <a:cubicBezTo>
                  <a:pt x="299743" y="5043"/>
                  <a:pt x="299450" y="6212"/>
                  <a:pt x="299450" y="8550"/>
                </a:cubicBezTo>
                <a:cubicBezTo>
                  <a:pt x="289223" y="9719"/>
                  <a:pt x="278996" y="11180"/>
                  <a:pt x="268476" y="11764"/>
                </a:cubicBezTo>
                <a:cubicBezTo>
                  <a:pt x="264970" y="12057"/>
                  <a:pt x="263509" y="7381"/>
                  <a:pt x="265846" y="4751"/>
                </a:cubicBezTo>
                <a:cubicBezTo>
                  <a:pt x="268476" y="1683"/>
                  <a:pt x="275416" y="76"/>
                  <a:pt x="282429" y="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5"/>
          <p:cNvSpPr/>
          <p:nvPr/>
        </p:nvSpPr>
        <p:spPr>
          <a:xfrm>
            <a:off x="10170552" y="6276541"/>
            <a:ext cx="446453" cy="434829"/>
          </a:xfrm>
          <a:custGeom>
            <a:avLst/>
            <a:gdLst/>
            <a:ahLst/>
            <a:cxnLst/>
            <a:rect l="l" t="t" r="r" b="b"/>
            <a:pathLst>
              <a:path w="446453" h="434829" extrusionOk="0">
                <a:moveTo>
                  <a:pt x="95028" y="420486"/>
                </a:moveTo>
                <a:cubicBezTo>
                  <a:pt x="106716" y="419609"/>
                  <a:pt x="116651" y="425161"/>
                  <a:pt x="129509" y="427791"/>
                </a:cubicBezTo>
                <a:cubicBezTo>
                  <a:pt x="126002" y="431298"/>
                  <a:pt x="124541" y="434219"/>
                  <a:pt x="122788" y="434512"/>
                </a:cubicBezTo>
                <a:cubicBezTo>
                  <a:pt x="114606" y="435680"/>
                  <a:pt x="100287" y="428960"/>
                  <a:pt x="95028" y="420486"/>
                </a:cubicBezTo>
                <a:close/>
                <a:moveTo>
                  <a:pt x="348957" y="416980"/>
                </a:moveTo>
                <a:cubicBezTo>
                  <a:pt x="352464" y="421655"/>
                  <a:pt x="352171" y="425746"/>
                  <a:pt x="347496" y="427500"/>
                </a:cubicBezTo>
                <a:cubicBezTo>
                  <a:pt x="339607" y="430421"/>
                  <a:pt x="331425" y="432759"/>
                  <a:pt x="323243" y="434805"/>
                </a:cubicBezTo>
                <a:cubicBezTo>
                  <a:pt x="321782" y="435097"/>
                  <a:pt x="317983" y="432759"/>
                  <a:pt x="317691" y="431006"/>
                </a:cubicBezTo>
                <a:cubicBezTo>
                  <a:pt x="317399" y="429252"/>
                  <a:pt x="319444" y="425746"/>
                  <a:pt x="321198" y="425162"/>
                </a:cubicBezTo>
                <a:cubicBezTo>
                  <a:pt x="329964" y="422239"/>
                  <a:pt x="339022" y="419902"/>
                  <a:pt x="348957" y="416980"/>
                </a:cubicBezTo>
                <a:close/>
                <a:moveTo>
                  <a:pt x="168080" y="409675"/>
                </a:moveTo>
                <a:cubicBezTo>
                  <a:pt x="169833" y="408798"/>
                  <a:pt x="172756" y="409675"/>
                  <a:pt x="175094" y="409967"/>
                </a:cubicBezTo>
                <a:cubicBezTo>
                  <a:pt x="174801" y="412304"/>
                  <a:pt x="175678" y="415811"/>
                  <a:pt x="174217" y="417272"/>
                </a:cubicBezTo>
                <a:cubicBezTo>
                  <a:pt x="167203" y="424577"/>
                  <a:pt x="158729" y="430129"/>
                  <a:pt x="148502" y="432174"/>
                </a:cubicBezTo>
                <a:cubicBezTo>
                  <a:pt x="144411" y="428084"/>
                  <a:pt x="144704" y="424577"/>
                  <a:pt x="148794" y="421655"/>
                </a:cubicBezTo>
                <a:cubicBezTo>
                  <a:pt x="154931" y="417272"/>
                  <a:pt x="161360" y="413181"/>
                  <a:pt x="168080" y="409675"/>
                </a:cubicBezTo>
                <a:close/>
                <a:moveTo>
                  <a:pt x="275614" y="409383"/>
                </a:moveTo>
                <a:cubicBezTo>
                  <a:pt x="283503" y="413766"/>
                  <a:pt x="291100" y="418442"/>
                  <a:pt x="298406" y="423409"/>
                </a:cubicBezTo>
                <a:cubicBezTo>
                  <a:pt x="299867" y="423701"/>
                  <a:pt x="300451" y="425455"/>
                  <a:pt x="301620" y="427792"/>
                </a:cubicBezTo>
                <a:cubicBezTo>
                  <a:pt x="298991" y="429253"/>
                  <a:pt x="295776" y="432468"/>
                  <a:pt x="294315" y="431883"/>
                </a:cubicBezTo>
                <a:cubicBezTo>
                  <a:pt x="285841" y="427208"/>
                  <a:pt x="277659" y="421656"/>
                  <a:pt x="269477" y="416104"/>
                </a:cubicBezTo>
                <a:cubicBezTo>
                  <a:pt x="268601" y="415519"/>
                  <a:pt x="268893" y="411428"/>
                  <a:pt x="269769" y="410259"/>
                </a:cubicBezTo>
                <a:cubicBezTo>
                  <a:pt x="270939" y="409091"/>
                  <a:pt x="274153" y="408507"/>
                  <a:pt x="275614" y="409383"/>
                </a:cubicBezTo>
                <a:close/>
                <a:moveTo>
                  <a:pt x="379055" y="376363"/>
                </a:moveTo>
                <a:cubicBezTo>
                  <a:pt x="379931" y="378993"/>
                  <a:pt x="382269" y="381915"/>
                  <a:pt x="381685" y="384253"/>
                </a:cubicBezTo>
                <a:cubicBezTo>
                  <a:pt x="379055" y="394188"/>
                  <a:pt x="375256" y="403538"/>
                  <a:pt x="367074" y="409967"/>
                </a:cubicBezTo>
                <a:cubicBezTo>
                  <a:pt x="361815" y="408214"/>
                  <a:pt x="360062" y="405584"/>
                  <a:pt x="362107" y="401493"/>
                </a:cubicBezTo>
                <a:cubicBezTo>
                  <a:pt x="365321" y="394480"/>
                  <a:pt x="368243" y="387467"/>
                  <a:pt x="372042" y="381038"/>
                </a:cubicBezTo>
                <a:cubicBezTo>
                  <a:pt x="373210" y="378993"/>
                  <a:pt x="376425" y="377824"/>
                  <a:pt x="379055" y="376363"/>
                </a:cubicBezTo>
                <a:close/>
                <a:moveTo>
                  <a:pt x="69606" y="374610"/>
                </a:moveTo>
                <a:cubicBezTo>
                  <a:pt x="72236" y="381331"/>
                  <a:pt x="73989" y="386298"/>
                  <a:pt x="76034" y="390973"/>
                </a:cubicBezTo>
                <a:cubicBezTo>
                  <a:pt x="78372" y="395941"/>
                  <a:pt x="81002" y="400616"/>
                  <a:pt x="83924" y="406169"/>
                </a:cubicBezTo>
                <a:cubicBezTo>
                  <a:pt x="81295" y="407045"/>
                  <a:pt x="78372" y="408798"/>
                  <a:pt x="77496" y="407922"/>
                </a:cubicBezTo>
                <a:cubicBezTo>
                  <a:pt x="69314" y="400324"/>
                  <a:pt x="64638" y="390682"/>
                  <a:pt x="64346" y="379578"/>
                </a:cubicBezTo>
                <a:cubicBezTo>
                  <a:pt x="64346" y="378409"/>
                  <a:pt x="66099" y="377532"/>
                  <a:pt x="69606" y="374610"/>
                </a:cubicBezTo>
                <a:close/>
                <a:moveTo>
                  <a:pt x="196425" y="362337"/>
                </a:moveTo>
                <a:cubicBezTo>
                  <a:pt x="197886" y="362337"/>
                  <a:pt x="199055" y="365259"/>
                  <a:pt x="200224" y="366720"/>
                </a:cubicBezTo>
                <a:cubicBezTo>
                  <a:pt x="197009" y="376071"/>
                  <a:pt x="194379" y="384545"/>
                  <a:pt x="190873" y="393019"/>
                </a:cubicBezTo>
                <a:cubicBezTo>
                  <a:pt x="190288" y="394772"/>
                  <a:pt x="186782" y="395649"/>
                  <a:pt x="184444" y="395941"/>
                </a:cubicBezTo>
                <a:cubicBezTo>
                  <a:pt x="183568" y="395941"/>
                  <a:pt x="181230" y="392142"/>
                  <a:pt x="181815" y="390682"/>
                </a:cubicBezTo>
                <a:cubicBezTo>
                  <a:pt x="184152" y="381915"/>
                  <a:pt x="186782" y="373441"/>
                  <a:pt x="189997" y="364967"/>
                </a:cubicBezTo>
                <a:cubicBezTo>
                  <a:pt x="190581" y="363506"/>
                  <a:pt x="194379" y="362337"/>
                  <a:pt x="196425" y="362337"/>
                </a:cubicBezTo>
                <a:close/>
                <a:moveTo>
                  <a:pt x="248437" y="362337"/>
                </a:moveTo>
                <a:cubicBezTo>
                  <a:pt x="250191" y="362044"/>
                  <a:pt x="253697" y="362628"/>
                  <a:pt x="254282" y="363798"/>
                </a:cubicBezTo>
                <a:cubicBezTo>
                  <a:pt x="257788" y="373148"/>
                  <a:pt x="260710" y="382498"/>
                  <a:pt x="263048" y="391849"/>
                </a:cubicBezTo>
                <a:cubicBezTo>
                  <a:pt x="263632" y="393018"/>
                  <a:pt x="260418" y="395355"/>
                  <a:pt x="258080" y="397694"/>
                </a:cubicBezTo>
                <a:cubicBezTo>
                  <a:pt x="249314" y="388051"/>
                  <a:pt x="248145" y="376655"/>
                  <a:pt x="245516" y="366135"/>
                </a:cubicBezTo>
                <a:cubicBezTo>
                  <a:pt x="245223" y="364966"/>
                  <a:pt x="247268" y="362337"/>
                  <a:pt x="248437" y="362337"/>
                </a:cubicBezTo>
                <a:close/>
                <a:moveTo>
                  <a:pt x="53535" y="325811"/>
                </a:moveTo>
                <a:cubicBezTo>
                  <a:pt x="56749" y="326688"/>
                  <a:pt x="59964" y="326688"/>
                  <a:pt x="60256" y="327857"/>
                </a:cubicBezTo>
                <a:cubicBezTo>
                  <a:pt x="64054" y="337499"/>
                  <a:pt x="66684" y="347434"/>
                  <a:pt x="65515" y="358831"/>
                </a:cubicBezTo>
                <a:cubicBezTo>
                  <a:pt x="63178" y="358538"/>
                  <a:pt x="60548" y="358831"/>
                  <a:pt x="59964" y="357954"/>
                </a:cubicBezTo>
                <a:cubicBezTo>
                  <a:pt x="54996" y="348019"/>
                  <a:pt x="52951" y="337792"/>
                  <a:pt x="53535" y="325811"/>
                </a:cubicBezTo>
                <a:close/>
                <a:moveTo>
                  <a:pt x="389867" y="324058"/>
                </a:moveTo>
                <a:cubicBezTo>
                  <a:pt x="391036" y="326688"/>
                  <a:pt x="392497" y="329026"/>
                  <a:pt x="393082" y="330195"/>
                </a:cubicBezTo>
                <a:cubicBezTo>
                  <a:pt x="391036" y="339837"/>
                  <a:pt x="389867" y="347434"/>
                  <a:pt x="387821" y="354740"/>
                </a:cubicBezTo>
                <a:cubicBezTo>
                  <a:pt x="387237" y="356493"/>
                  <a:pt x="383731" y="358831"/>
                  <a:pt x="381978" y="358538"/>
                </a:cubicBezTo>
                <a:cubicBezTo>
                  <a:pt x="380224" y="358246"/>
                  <a:pt x="377594" y="354740"/>
                  <a:pt x="377886" y="352986"/>
                </a:cubicBezTo>
                <a:cubicBezTo>
                  <a:pt x="379055" y="344804"/>
                  <a:pt x="380808" y="336915"/>
                  <a:pt x="383146" y="329026"/>
                </a:cubicBezTo>
                <a:cubicBezTo>
                  <a:pt x="383731" y="326980"/>
                  <a:pt x="387530" y="325811"/>
                  <a:pt x="389867" y="324058"/>
                </a:cubicBezTo>
                <a:close/>
                <a:moveTo>
                  <a:pt x="230613" y="311201"/>
                </a:moveTo>
                <a:cubicBezTo>
                  <a:pt x="233827" y="312078"/>
                  <a:pt x="236457" y="311785"/>
                  <a:pt x="237626" y="312954"/>
                </a:cubicBezTo>
                <a:cubicBezTo>
                  <a:pt x="242009" y="317630"/>
                  <a:pt x="246684" y="336039"/>
                  <a:pt x="245807" y="345389"/>
                </a:cubicBezTo>
                <a:cubicBezTo>
                  <a:pt x="243470" y="344805"/>
                  <a:pt x="239379" y="345097"/>
                  <a:pt x="238794" y="343928"/>
                </a:cubicBezTo>
                <a:cubicBezTo>
                  <a:pt x="234119" y="333993"/>
                  <a:pt x="229152" y="324058"/>
                  <a:pt x="230613" y="311201"/>
                </a:cubicBezTo>
                <a:close/>
                <a:moveTo>
                  <a:pt x="211912" y="309740"/>
                </a:moveTo>
                <a:cubicBezTo>
                  <a:pt x="213081" y="312662"/>
                  <a:pt x="215419" y="315876"/>
                  <a:pt x="215126" y="318214"/>
                </a:cubicBezTo>
                <a:cubicBezTo>
                  <a:pt x="213373" y="326103"/>
                  <a:pt x="210743" y="333701"/>
                  <a:pt x="207821" y="341299"/>
                </a:cubicBezTo>
                <a:cubicBezTo>
                  <a:pt x="207236" y="343051"/>
                  <a:pt x="203730" y="344221"/>
                  <a:pt x="201684" y="345390"/>
                </a:cubicBezTo>
                <a:cubicBezTo>
                  <a:pt x="200515" y="343344"/>
                  <a:pt x="197593" y="341006"/>
                  <a:pt x="197886" y="339253"/>
                </a:cubicBezTo>
                <a:cubicBezTo>
                  <a:pt x="200515" y="329318"/>
                  <a:pt x="202561" y="319383"/>
                  <a:pt x="207529" y="310324"/>
                </a:cubicBezTo>
                <a:cubicBezTo>
                  <a:pt x="208990" y="310324"/>
                  <a:pt x="210451" y="310032"/>
                  <a:pt x="211912" y="309740"/>
                </a:cubicBezTo>
                <a:close/>
                <a:moveTo>
                  <a:pt x="218341" y="275843"/>
                </a:moveTo>
                <a:cubicBezTo>
                  <a:pt x="220094" y="272045"/>
                  <a:pt x="225353" y="272337"/>
                  <a:pt x="227107" y="276136"/>
                </a:cubicBezTo>
                <a:cubicBezTo>
                  <a:pt x="229152" y="281688"/>
                  <a:pt x="230321" y="287824"/>
                  <a:pt x="232366" y="295129"/>
                </a:cubicBezTo>
                <a:cubicBezTo>
                  <a:pt x="224769" y="295129"/>
                  <a:pt x="220386" y="295129"/>
                  <a:pt x="215711" y="295129"/>
                </a:cubicBezTo>
                <a:cubicBezTo>
                  <a:pt x="211328" y="287824"/>
                  <a:pt x="215711" y="281688"/>
                  <a:pt x="218341" y="275843"/>
                </a:cubicBezTo>
                <a:close/>
                <a:moveTo>
                  <a:pt x="45353" y="274383"/>
                </a:moveTo>
                <a:cubicBezTo>
                  <a:pt x="46814" y="274091"/>
                  <a:pt x="49444" y="275260"/>
                  <a:pt x="49737" y="276136"/>
                </a:cubicBezTo>
                <a:cubicBezTo>
                  <a:pt x="52366" y="286071"/>
                  <a:pt x="57334" y="296006"/>
                  <a:pt x="52074" y="307111"/>
                </a:cubicBezTo>
                <a:cubicBezTo>
                  <a:pt x="44185" y="298929"/>
                  <a:pt x="43600" y="288117"/>
                  <a:pt x="42139" y="277889"/>
                </a:cubicBezTo>
                <a:cubicBezTo>
                  <a:pt x="42139" y="276721"/>
                  <a:pt x="43892" y="274675"/>
                  <a:pt x="45353" y="274383"/>
                </a:cubicBezTo>
                <a:close/>
                <a:moveTo>
                  <a:pt x="399218" y="272337"/>
                </a:moveTo>
                <a:cubicBezTo>
                  <a:pt x="401263" y="273506"/>
                  <a:pt x="403893" y="276135"/>
                  <a:pt x="403601" y="277889"/>
                </a:cubicBezTo>
                <a:cubicBezTo>
                  <a:pt x="402140" y="286947"/>
                  <a:pt x="400386" y="295714"/>
                  <a:pt x="398049" y="304480"/>
                </a:cubicBezTo>
                <a:cubicBezTo>
                  <a:pt x="397464" y="306233"/>
                  <a:pt x="393081" y="306525"/>
                  <a:pt x="389575" y="307986"/>
                </a:cubicBezTo>
                <a:cubicBezTo>
                  <a:pt x="387821" y="295714"/>
                  <a:pt x="391620" y="285778"/>
                  <a:pt x="394250" y="275844"/>
                </a:cubicBezTo>
                <a:cubicBezTo>
                  <a:pt x="394542" y="274382"/>
                  <a:pt x="398341" y="272044"/>
                  <a:pt x="399218" y="272337"/>
                </a:cubicBezTo>
                <a:close/>
                <a:moveTo>
                  <a:pt x="34834" y="222369"/>
                </a:moveTo>
                <a:cubicBezTo>
                  <a:pt x="35710" y="221785"/>
                  <a:pt x="38632" y="223538"/>
                  <a:pt x="38925" y="224707"/>
                </a:cubicBezTo>
                <a:cubicBezTo>
                  <a:pt x="41847" y="234350"/>
                  <a:pt x="45061" y="244285"/>
                  <a:pt x="44477" y="256558"/>
                </a:cubicBezTo>
                <a:cubicBezTo>
                  <a:pt x="40678" y="254512"/>
                  <a:pt x="37171" y="253635"/>
                  <a:pt x="36587" y="252174"/>
                </a:cubicBezTo>
                <a:cubicBezTo>
                  <a:pt x="34249" y="243992"/>
                  <a:pt x="32496" y="235518"/>
                  <a:pt x="31327" y="227045"/>
                </a:cubicBezTo>
                <a:cubicBezTo>
                  <a:pt x="31035" y="225584"/>
                  <a:pt x="33373" y="223246"/>
                  <a:pt x="34834" y="222369"/>
                </a:cubicBezTo>
                <a:close/>
                <a:moveTo>
                  <a:pt x="410028" y="220324"/>
                </a:moveTo>
                <a:cubicBezTo>
                  <a:pt x="412074" y="222954"/>
                  <a:pt x="414119" y="225584"/>
                  <a:pt x="414704" y="226753"/>
                </a:cubicBezTo>
                <a:cubicBezTo>
                  <a:pt x="412658" y="236395"/>
                  <a:pt x="411781" y="243701"/>
                  <a:pt x="409736" y="250422"/>
                </a:cubicBezTo>
                <a:cubicBezTo>
                  <a:pt x="409151" y="252759"/>
                  <a:pt x="405353" y="253928"/>
                  <a:pt x="403015" y="255681"/>
                </a:cubicBezTo>
                <a:cubicBezTo>
                  <a:pt x="401847" y="253051"/>
                  <a:pt x="399508" y="250422"/>
                  <a:pt x="399801" y="247792"/>
                </a:cubicBezTo>
                <a:cubicBezTo>
                  <a:pt x="400678" y="240486"/>
                  <a:pt x="402138" y="233474"/>
                  <a:pt x="404184" y="226461"/>
                </a:cubicBezTo>
                <a:cubicBezTo>
                  <a:pt x="404768" y="224123"/>
                  <a:pt x="407983" y="222370"/>
                  <a:pt x="410028" y="220324"/>
                </a:cubicBezTo>
                <a:close/>
                <a:moveTo>
                  <a:pt x="23437" y="170648"/>
                </a:moveTo>
                <a:cubicBezTo>
                  <a:pt x="25191" y="170941"/>
                  <a:pt x="28113" y="172109"/>
                  <a:pt x="28697" y="173570"/>
                </a:cubicBezTo>
                <a:cubicBezTo>
                  <a:pt x="30743" y="183214"/>
                  <a:pt x="34833" y="192272"/>
                  <a:pt x="32788" y="204252"/>
                </a:cubicBezTo>
                <a:cubicBezTo>
                  <a:pt x="29574" y="203084"/>
                  <a:pt x="26944" y="202791"/>
                  <a:pt x="26652" y="201623"/>
                </a:cubicBezTo>
                <a:cubicBezTo>
                  <a:pt x="24314" y="192564"/>
                  <a:pt x="22268" y="183214"/>
                  <a:pt x="20515" y="174155"/>
                </a:cubicBezTo>
                <a:cubicBezTo>
                  <a:pt x="20223" y="172986"/>
                  <a:pt x="22561" y="170357"/>
                  <a:pt x="23437" y="170648"/>
                </a:cubicBezTo>
                <a:close/>
                <a:moveTo>
                  <a:pt x="421424" y="169188"/>
                </a:moveTo>
                <a:cubicBezTo>
                  <a:pt x="423178" y="171526"/>
                  <a:pt x="424930" y="173571"/>
                  <a:pt x="425807" y="174740"/>
                </a:cubicBezTo>
                <a:cubicBezTo>
                  <a:pt x="423762" y="184091"/>
                  <a:pt x="422885" y="191688"/>
                  <a:pt x="420548" y="198993"/>
                </a:cubicBezTo>
                <a:cubicBezTo>
                  <a:pt x="419963" y="201331"/>
                  <a:pt x="416457" y="202792"/>
                  <a:pt x="414119" y="204545"/>
                </a:cubicBezTo>
                <a:cubicBezTo>
                  <a:pt x="412950" y="201915"/>
                  <a:pt x="410321" y="199286"/>
                  <a:pt x="410612" y="196947"/>
                </a:cubicBezTo>
                <a:cubicBezTo>
                  <a:pt x="411489" y="189350"/>
                  <a:pt x="413242" y="181753"/>
                  <a:pt x="415288" y="174740"/>
                </a:cubicBezTo>
                <a:cubicBezTo>
                  <a:pt x="415872" y="172402"/>
                  <a:pt x="419379" y="171234"/>
                  <a:pt x="421424" y="169188"/>
                </a:cubicBezTo>
                <a:close/>
                <a:moveTo>
                  <a:pt x="12918" y="118344"/>
                </a:moveTo>
                <a:cubicBezTo>
                  <a:pt x="21392" y="127695"/>
                  <a:pt x="21976" y="139091"/>
                  <a:pt x="23145" y="150195"/>
                </a:cubicBezTo>
                <a:cubicBezTo>
                  <a:pt x="22269" y="150779"/>
                  <a:pt x="21392" y="151364"/>
                  <a:pt x="20515" y="151948"/>
                </a:cubicBezTo>
                <a:cubicBezTo>
                  <a:pt x="18470" y="150487"/>
                  <a:pt x="14963" y="149026"/>
                  <a:pt x="14671" y="146980"/>
                </a:cubicBezTo>
                <a:cubicBezTo>
                  <a:pt x="12918" y="137922"/>
                  <a:pt x="6781" y="128571"/>
                  <a:pt x="12918" y="118344"/>
                </a:cubicBezTo>
                <a:close/>
                <a:moveTo>
                  <a:pt x="431653" y="117759"/>
                </a:moveTo>
                <a:cubicBezTo>
                  <a:pt x="433698" y="118636"/>
                  <a:pt x="436620" y="121557"/>
                  <a:pt x="436328" y="123019"/>
                </a:cubicBezTo>
                <a:cubicBezTo>
                  <a:pt x="435159" y="131785"/>
                  <a:pt x="433114" y="140843"/>
                  <a:pt x="430776" y="149317"/>
                </a:cubicBezTo>
                <a:cubicBezTo>
                  <a:pt x="430191" y="151071"/>
                  <a:pt x="426393" y="153116"/>
                  <a:pt x="424639" y="152532"/>
                </a:cubicBezTo>
                <a:cubicBezTo>
                  <a:pt x="422887" y="151947"/>
                  <a:pt x="422010" y="148733"/>
                  <a:pt x="420841" y="146980"/>
                </a:cubicBezTo>
                <a:cubicBezTo>
                  <a:pt x="422887" y="137921"/>
                  <a:pt x="424639" y="129448"/>
                  <a:pt x="426978" y="121266"/>
                </a:cubicBezTo>
                <a:cubicBezTo>
                  <a:pt x="427562" y="119805"/>
                  <a:pt x="430776" y="117467"/>
                  <a:pt x="431653" y="117759"/>
                </a:cubicBezTo>
                <a:close/>
                <a:moveTo>
                  <a:pt x="133308" y="103149"/>
                </a:moveTo>
                <a:cubicBezTo>
                  <a:pt x="139737" y="103149"/>
                  <a:pt x="144119" y="103149"/>
                  <a:pt x="150548" y="103149"/>
                </a:cubicBezTo>
                <a:cubicBezTo>
                  <a:pt x="148795" y="109577"/>
                  <a:pt x="147626" y="114837"/>
                  <a:pt x="145873" y="120097"/>
                </a:cubicBezTo>
                <a:cubicBezTo>
                  <a:pt x="145289" y="121558"/>
                  <a:pt x="142658" y="123603"/>
                  <a:pt x="140905" y="123311"/>
                </a:cubicBezTo>
                <a:cubicBezTo>
                  <a:pt x="139152" y="123019"/>
                  <a:pt x="137107" y="120974"/>
                  <a:pt x="136522" y="119220"/>
                </a:cubicBezTo>
                <a:cubicBezTo>
                  <a:pt x="135061" y="114545"/>
                  <a:pt x="134477" y="109577"/>
                  <a:pt x="133308" y="103149"/>
                </a:cubicBezTo>
                <a:close/>
                <a:moveTo>
                  <a:pt x="304505" y="101651"/>
                </a:moveTo>
                <a:cubicBezTo>
                  <a:pt x="307026" y="101542"/>
                  <a:pt x="309364" y="102272"/>
                  <a:pt x="311263" y="105486"/>
                </a:cubicBezTo>
                <a:cubicBezTo>
                  <a:pt x="313309" y="109286"/>
                  <a:pt x="309510" y="118636"/>
                  <a:pt x="303958" y="124481"/>
                </a:cubicBezTo>
                <a:cubicBezTo>
                  <a:pt x="296944" y="118929"/>
                  <a:pt x="294899" y="112207"/>
                  <a:pt x="296652" y="102857"/>
                </a:cubicBezTo>
                <a:cubicBezTo>
                  <a:pt x="299282" y="102711"/>
                  <a:pt x="301985" y="101761"/>
                  <a:pt x="304505" y="101651"/>
                </a:cubicBezTo>
                <a:close/>
                <a:moveTo>
                  <a:pt x="3567" y="66039"/>
                </a:moveTo>
                <a:cubicBezTo>
                  <a:pt x="12625" y="72760"/>
                  <a:pt x="8242" y="83572"/>
                  <a:pt x="11749" y="91754"/>
                </a:cubicBezTo>
                <a:cubicBezTo>
                  <a:pt x="12917" y="94675"/>
                  <a:pt x="12333" y="94968"/>
                  <a:pt x="7658" y="99936"/>
                </a:cubicBezTo>
                <a:cubicBezTo>
                  <a:pt x="-524" y="90877"/>
                  <a:pt x="-2569" y="75098"/>
                  <a:pt x="3567" y="66039"/>
                </a:cubicBezTo>
                <a:close/>
                <a:moveTo>
                  <a:pt x="441879" y="65747"/>
                </a:moveTo>
                <a:cubicBezTo>
                  <a:pt x="443048" y="65454"/>
                  <a:pt x="445094" y="68376"/>
                  <a:pt x="445970" y="70129"/>
                </a:cubicBezTo>
                <a:cubicBezTo>
                  <a:pt x="446847" y="71590"/>
                  <a:pt x="446262" y="73636"/>
                  <a:pt x="446262" y="77435"/>
                </a:cubicBezTo>
                <a:cubicBezTo>
                  <a:pt x="445094" y="82694"/>
                  <a:pt x="444217" y="89708"/>
                  <a:pt x="442171" y="96721"/>
                </a:cubicBezTo>
                <a:cubicBezTo>
                  <a:pt x="441587" y="98766"/>
                  <a:pt x="438373" y="99935"/>
                  <a:pt x="436327" y="101396"/>
                </a:cubicBezTo>
                <a:cubicBezTo>
                  <a:pt x="434866" y="99351"/>
                  <a:pt x="432236" y="97013"/>
                  <a:pt x="432528" y="95260"/>
                </a:cubicBezTo>
                <a:cubicBezTo>
                  <a:pt x="433113" y="86785"/>
                  <a:pt x="434282" y="78312"/>
                  <a:pt x="436035" y="69837"/>
                </a:cubicBezTo>
                <a:cubicBezTo>
                  <a:pt x="436327" y="68084"/>
                  <a:pt x="439834" y="66038"/>
                  <a:pt x="441879" y="65747"/>
                </a:cubicBezTo>
                <a:close/>
                <a:moveTo>
                  <a:pt x="282918" y="54058"/>
                </a:moveTo>
                <a:cubicBezTo>
                  <a:pt x="284380" y="53474"/>
                  <a:pt x="288178" y="54350"/>
                  <a:pt x="288470" y="55227"/>
                </a:cubicBezTo>
                <a:cubicBezTo>
                  <a:pt x="291685" y="64578"/>
                  <a:pt x="294314" y="73636"/>
                  <a:pt x="296652" y="83279"/>
                </a:cubicBezTo>
                <a:cubicBezTo>
                  <a:pt x="297237" y="84740"/>
                  <a:pt x="294314" y="86493"/>
                  <a:pt x="291685" y="89123"/>
                </a:cubicBezTo>
                <a:cubicBezTo>
                  <a:pt x="283503" y="79480"/>
                  <a:pt x="282918" y="68961"/>
                  <a:pt x="279996" y="59318"/>
                </a:cubicBezTo>
                <a:cubicBezTo>
                  <a:pt x="279704" y="57857"/>
                  <a:pt x="281457" y="54935"/>
                  <a:pt x="282918" y="54058"/>
                </a:cubicBezTo>
                <a:close/>
                <a:moveTo>
                  <a:pt x="160775" y="53765"/>
                </a:moveTo>
                <a:cubicBezTo>
                  <a:pt x="162529" y="54642"/>
                  <a:pt x="165158" y="56980"/>
                  <a:pt x="164866" y="58441"/>
                </a:cubicBezTo>
                <a:cubicBezTo>
                  <a:pt x="162529" y="68960"/>
                  <a:pt x="161068" y="79772"/>
                  <a:pt x="153178" y="88830"/>
                </a:cubicBezTo>
                <a:cubicBezTo>
                  <a:pt x="150548" y="86785"/>
                  <a:pt x="148502" y="85616"/>
                  <a:pt x="148795" y="85031"/>
                </a:cubicBezTo>
                <a:cubicBezTo>
                  <a:pt x="151132" y="75097"/>
                  <a:pt x="153762" y="65162"/>
                  <a:pt x="156392" y="55519"/>
                </a:cubicBezTo>
                <a:cubicBezTo>
                  <a:pt x="156684" y="54350"/>
                  <a:pt x="159899" y="53181"/>
                  <a:pt x="160775" y="53765"/>
                </a:cubicBezTo>
                <a:close/>
                <a:moveTo>
                  <a:pt x="126586" y="51136"/>
                </a:moveTo>
                <a:cubicBezTo>
                  <a:pt x="128339" y="52305"/>
                  <a:pt x="130969" y="53182"/>
                  <a:pt x="131554" y="54643"/>
                </a:cubicBezTo>
                <a:cubicBezTo>
                  <a:pt x="133599" y="62824"/>
                  <a:pt x="135645" y="71298"/>
                  <a:pt x="136813" y="79480"/>
                </a:cubicBezTo>
                <a:cubicBezTo>
                  <a:pt x="137106" y="80941"/>
                  <a:pt x="135060" y="82987"/>
                  <a:pt x="133599" y="85617"/>
                </a:cubicBezTo>
                <a:cubicBezTo>
                  <a:pt x="131846" y="84156"/>
                  <a:pt x="129509" y="83279"/>
                  <a:pt x="129216" y="82110"/>
                </a:cubicBezTo>
                <a:cubicBezTo>
                  <a:pt x="126879" y="73344"/>
                  <a:pt x="124833" y="64870"/>
                  <a:pt x="123372" y="56104"/>
                </a:cubicBezTo>
                <a:cubicBezTo>
                  <a:pt x="123080" y="54643"/>
                  <a:pt x="125418" y="52889"/>
                  <a:pt x="126586" y="51136"/>
                </a:cubicBezTo>
                <a:close/>
                <a:moveTo>
                  <a:pt x="318859" y="50260"/>
                </a:moveTo>
                <a:cubicBezTo>
                  <a:pt x="320029" y="52890"/>
                  <a:pt x="322658" y="55520"/>
                  <a:pt x="322366" y="58150"/>
                </a:cubicBezTo>
                <a:cubicBezTo>
                  <a:pt x="321489" y="65455"/>
                  <a:pt x="320029" y="72468"/>
                  <a:pt x="317983" y="79481"/>
                </a:cubicBezTo>
                <a:cubicBezTo>
                  <a:pt x="317399" y="81819"/>
                  <a:pt x="314184" y="83572"/>
                  <a:pt x="312138" y="85618"/>
                </a:cubicBezTo>
                <a:cubicBezTo>
                  <a:pt x="309801" y="82695"/>
                  <a:pt x="307756" y="80357"/>
                  <a:pt x="306879" y="78897"/>
                </a:cubicBezTo>
                <a:cubicBezTo>
                  <a:pt x="308924" y="69546"/>
                  <a:pt x="310093" y="62241"/>
                  <a:pt x="312431" y="55520"/>
                </a:cubicBezTo>
                <a:cubicBezTo>
                  <a:pt x="313015" y="53182"/>
                  <a:pt x="316522" y="52013"/>
                  <a:pt x="318859" y="50260"/>
                </a:cubicBezTo>
                <a:close/>
                <a:moveTo>
                  <a:pt x="384899" y="31558"/>
                </a:moveTo>
                <a:cubicBezTo>
                  <a:pt x="405646" y="35649"/>
                  <a:pt x="419088" y="56688"/>
                  <a:pt x="414704" y="78019"/>
                </a:cubicBezTo>
                <a:cubicBezTo>
                  <a:pt x="394250" y="175324"/>
                  <a:pt x="373796" y="272337"/>
                  <a:pt x="353048" y="369642"/>
                </a:cubicBezTo>
                <a:cubicBezTo>
                  <a:pt x="352172" y="373733"/>
                  <a:pt x="351295" y="377824"/>
                  <a:pt x="349542" y="381330"/>
                </a:cubicBezTo>
                <a:cubicBezTo>
                  <a:pt x="343406" y="395357"/>
                  <a:pt x="332301" y="403830"/>
                  <a:pt x="316815" y="404415"/>
                </a:cubicBezTo>
                <a:cubicBezTo>
                  <a:pt x="302789" y="404999"/>
                  <a:pt x="291685" y="397986"/>
                  <a:pt x="284379" y="385421"/>
                </a:cubicBezTo>
                <a:cubicBezTo>
                  <a:pt x="283795" y="384253"/>
                  <a:pt x="282918" y="383084"/>
                  <a:pt x="282334" y="381915"/>
                </a:cubicBezTo>
                <a:cubicBezTo>
                  <a:pt x="276490" y="363214"/>
                  <a:pt x="270938" y="344512"/>
                  <a:pt x="265386" y="326103"/>
                </a:cubicBezTo>
                <a:lnTo>
                  <a:pt x="265499" y="325562"/>
                </a:lnTo>
                <a:lnTo>
                  <a:pt x="238794" y="244870"/>
                </a:lnTo>
                <a:cubicBezTo>
                  <a:pt x="233827" y="229382"/>
                  <a:pt x="228860" y="213896"/>
                  <a:pt x="223892" y="198409"/>
                </a:cubicBezTo>
                <a:cubicBezTo>
                  <a:pt x="218924" y="198701"/>
                  <a:pt x="218048" y="201330"/>
                  <a:pt x="216879" y="205421"/>
                </a:cubicBezTo>
                <a:cubicBezTo>
                  <a:pt x="204314" y="247500"/>
                  <a:pt x="191165" y="289577"/>
                  <a:pt x="178308" y="331655"/>
                </a:cubicBezTo>
                <a:lnTo>
                  <a:pt x="166212" y="367668"/>
                </a:lnTo>
                <a:lnTo>
                  <a:pt x="168479" y="369935"/>
                </a:lnTo>
                <a:cubicBezTo>
                  <a:pt x="166434" y="383961"/>
                  <a:pt x="160297" y="395065"/>
                  <a:pt x="146564" y="400324"/>
                </a:cubicBezTo>
                <a:cubicBezTo>
                  <a:pt x="123187" y="409091"/>
                  <a:pt x="102440" y="397694"/>
                  <a:pt x="96596" y="373149"/>
                </a:cubicBezTo>
                <a:cubicBezTo>
                  <a:pt x="89875" y="343928"/>
                  <a:pt x="84031" y="314708"/>
                  <a:pt x="77894" y="285195"/>
                </a:cubicBezTo>
                <a:cubicBezTo>
                  <a:pt x="64745" y="222662"/>
                  <a:pt x="51595" y="160130"/>
                  <a:pt x="38154" y="97305"/>
                </a:cubicBezTo>
                <a:cubicBezTo>
                  <a:pt x="36693" y="90585"/>
                  <a:pt x="35232" y="83864"/>
                  <a:pt x="34063" y="77143"/>
                </a:cubicBezTo>
                <a:cubicBezTo>
                  <a:pt x="32309" y="66331"/>
                  <a:pt x="33479" y="56104"/>
                  <a:pt x="40491" y="47338"/>
                </a:cubicBezTo>
                <a:cubicBezTo>
                  <a:pt x="49258" y="36526"/>
                  <a:pt x="60070" y="29222"/>
                  <a:pt x="74680" y="32143"/>
                </a:cubicBezTo>
                <a:cubicBezTo>
                  <a:pt x="91044" y="35358"/>
                  <a:pt x="100687" y="46461"/>
                  <a:pt x="104485" y="62240"/>
                </a:cubicBezTo>
                <a:cubicBezTo>
                  <a:pt x="107700" y="75974"/>
                  <a:pt x="110330" y="89708"/>
                  <a:pt x="113251" y="103442"/>
                </a:cubicBezTo>
                <a:cubicBezTo>
                  <a:pt x="120557" y="139091"/>
                  <a:pt x="128154" y="174448"/>
                  <a:pt x="135459" y="210097"/>
                </a:cubicBezTo>
                <a:cubicBezTo>
                  <a:pt x="136044" y="212143"/>
                  <a:pt x="137213" y="214188"/>
                  <a:pt x="140427" y="216526"/>
                </a:cubicBezTo>
                <a:lnTo>
                  <a:pt x="155334" y="168992"/>
                </a:lnTo>
                <a:lnTo>
                  <a:pt x="153470" y="167435"/>
                </a:lnTo>
                <a:cubicBezTo>
                  <a:pt x="158438" y="151363"/>
                  <a:pt x="163113" y="135292"/>
                  <a:pt x="168081" y="119220"/>
                </a:cubicBezTo>
                <a:cubicBezTo>
                  <a:pt x="174217" y="98765"/>
                  <a:pt x="180353" y="78603"/>
                  <a:pt x="186781" y="58149"/>
                </a:cubicBezTo>
                <a:cubicBezTo>
                  <a:pt x="194379" y="34188"/>
                  <a:pt x="219217" y="25422"/>
                  <a:pt x="237333" y="34188"/>
                </a:cubicBezTo>
                <a:cubicBezTo>
                  <a:pt x="245808" y="38279"/>
                  <a:pt x="252528" y="44707"/>
                  <a:pt x="255451" y="53473"/>
                </a:cubicBezTo>
                <a:cubicBezTo>
                  <a:pt x="262755" y="75974"/>
                  <a:pt x="269476" y="98474"/>
                  <a:pt x="276489" y="120974"/>
                </a:cubicBezTo>
                <a:cubicBezTo>
                  <a:pt x="272837" y="121558"/>
                  <a:pt x="271302" y="123603"/>
                  <a:pt x="270499" y="126087"/>
                </a:cubicBezTo>
                <a:lnTo>
                  <a:pt x="270105" y="127986"/>
                </a:lnTo>
                <a:lnTo>
                  <a:pt x="270500" y="126452"/>
                </a:lnTo>
                <a:cubicBezTo>
                  <a:pt x="271377" y="124042"/>
                  <a:pt x="272984" y="121996"/>
                  <a:pt x="276782" y="121266"/>
                </a:cubicBezTo>
                <a:cubicBezTo>
                  <a:pt x="285256" y="146688"/>
                  <a:pt x="293438" y="172110"/>
                  <a:pt x="301912" y="197532"/>
                </a:cubicBezTo>
                <a:cubicBezTo>
                  <a:pt x="303958" y="203376"/>
                  <a:pt x="306003" y="209220"/>
                  <a:pt x="309802" y="215357"/>
                </a:cubicBezTo>
                <a:cubicBezTo>
                  <a:pt x="312431" y="203961"/>
                  <a:pt x="315061" y="192564"/>
                  <a:pt x="317399" y="181168"/>
                </a:cubicBezTo>
                <a:cubicBezTo>
                  <a:pt x="325873" y="141720"/>
                  <a:pt x="334055" y="101980"/>
                  <a:pt x="342237" y="62532"/>
                </a:cubicBezTo>
                <a:cubicBezTo>
                  <a:pt x="346912" y="40908"/>
                  <a:pt x="365321" y="27759"/>
                  <a:pt x="384899" y="31558"/>
                </a:cubicBezTo>
                <a:close/>
                <a:moveTo>
                  <a:pt x="21283" y="19615"/>
                </a:moveTo>
                <a:cubicBezTo>
                  <a:pt x="23073" y="18848"/>
                  <a:pt x="25191" y="19286"/>
                  <a:pt x="27821" y="22500"/>
                </a:cubicBezTo>
                <a:cubicBezTo>
                  <a:pt x="21685" y="31558"/>
                  <a:pt x="15548" y="40617"/>
                  <a:pt x="9412" y="49383"/>
                </a:cubicBezTo>
                <a:cubicBezTo>
                  <a:pt x="8243" y="49091"/>
                  <a:pt x="7074" y="48799"/>
                  <a:pt x="5613" y="48215"/>
                </a:cubicBezTo>
                <a:cubicBezTo>
                  <a:pt x="3567" y="37987"/>
                  <a:pt x="11165" y="31267"/>
                  <a:pt x="16717" y="23961"/>
                </a:cubicBezTo>
                <a:cubicBezTo>
                  <a:pt x="18032" y="22354"/>
                  <a:pt x="19493" y="20382"/>
                  <a:pt x="21283" y="19615"/>
                </a:cubicBezTo>
                <a:close/>
                <a:moveTo>
                  <a:pt x="424347" y="18993"/>
                </a:moveTo>
                <a:cubicBezTo>
                  <a:pt x="430775" y="26591"/>
                  <a:pt x="436327" y="34480"/>
                  <a:pt x="442464" y="42370"/>
                </a:cubicBezTo>
                <a:cubicBezTo>
                  <a:pt x="440418" y="45584"/>
                  <a:pt x="439541" y="48214"/>
                  <a:pt x="437788" y="48798"/>
                </a:cubicBezTo>
                <a:cubicBezTo>
                  <a:pt x="436327" y="49382"/>
                  <a:pt x="433113" y="48798"/>
                  <a:pt x="431944" y="47337"/>
                </a:cubicBezTo>
                <a:cubicBezTo>
                  <a:pt x="426977" y="40616"/>
                  <a:pt x="422009" y="33603"/>
                  <a:pt x="417626" y="26298"/>
                </a:cubicBezTo>
                <a:cubicBezTo>
                  <a:pt x="416750" y="24545"/>
                  <a:pt x="417334" y="21039"/>
                  <a:pt x="418502" y="19285"/>
                </a:cubicBezTo>
                <a:cubicBezTo>
                  <a:pt x="419087" y="18409"/>
                  <a:pt x="423470" y="18117"/>
                  <a:pt x="424347" y="18993"/>
                </a:cubicBezTo>
                <a:close/>
                <a:moveTo>
                  <a:pt x="260126" y="12564"/>
                </a:moveTo>
                <a:cubicBezTo>
                  <a:pt x="266847" y="18993"/>
                  <a:pt x="273275" y="25714"/>
                  <a:pt x="279412" y="33019"/>
                </a:cubicBezTo>
                <a:cubicBezTo>
                  <a:pt x="280289" y="33896"/>
                  <a:pt x="277659" y="37694"/>
                  <a:pt x="275613" y="43247"/>
                </a:cubicBezTo>
                <a:cubicBezTo>
                  <a:pt x="266555" y="32435"/>
                  <a:pt x="259834" y="24253"/>
                  <a:pt x="252821" y="16071"/>
                </a:cubicBezTo>
                <a:cubicBezTo>
                  <a:pt x="255451" y="14902"/>
                  <a:pt x="259250" y="11980"/>
                  <a:pt x="260126" y="12564"/>
                </a:cubicBezTo>
                <a:close/>
                <a:moveTo>
                  <a:pt x="185613" y="11980"/>
                </a:moveTo>
                <a:cubicBezTo>
                  <a:pt x="187658" y="11980"/>
                  <a:pt x="189996" y="14318"/>
                  <a:pt x="191457" y="15194"/>
                </a:cubicBezTo>
                <a:cubicBezTo>
                  <a:pt x="191749" y="19870"/>
                  <a:pt x="172171" y="40616"/>
                  <a:pt x="169249" y="39448"/>
                </a:cubicBezTo>
                <a:cubicBezTo>
                  <a:pt x="167496" y="38863"/>
                  <a:pt x="165158" y="35941"/>
                  <a:pt x="165158" y="33896"/>
                </a:cubicBezTo>
                <a:cubicBezTo>
                  <a:pt x="165450" y="28636"/>
                  <a:pt x="180645" y="12272"/>
                  <a:pt x="185613" y="11980"/>
                </a:cubicBezTo>
                <a:close/>
                <a:moveTo>
                  <a:pt x="344574" y="10228"/>
                </a:moveTo>
                <a:cubicBezTo>
                  <a:pt x="346035" y="9059"/>
                  <a:pt x="349542" y="10520"/>
                  <a:pt x="351880" y="10812"/>
                </a:cubicBezTo>
                <a:cubicBezTo>
                  <a:pt x="351295" y="13442"/>
                  <a:pt x="351295" y="16949"/>
                  <a:pt x="349834" y="18994"/>
                </a:cubicBezTo>
                <a:cubicBezTo>
                  <a:pt x="344574" y="24546"/>
                  <a:pt x="338730" y="29514"/>
                  <a:pt x="332886" y="34481"/>
                </a:cubicBezTo>
                <a:cubicBezTo>
                  <a:pt x="331425" y="35650"/>
                  <a:pt x="328795" y="36235"/>
                  <a:pt x="327042" y="36235"/>
                </a:cubicBezTo>
                <a:cubicBezTo>
                  <a:pt x="325289" y="35650"/>
                  <a:pt x="323535" y="34189"/>
                  <a:pt x="322951" y="33897"/>
                </a:cubicBezTo>
                <a:cubicBezTo>
                  <a:pt x="324120" y="30390"/>
                  <a:pt x="324120" y="28637"/>
                  <a:pt x="324704" y="28053"/>
                </a:cubicBezTo>
                <a:cubicBezTo>
                  <a:pt x="331133" y="21916"/>
                  <a:pt x="337562" y="15780"/>
                  <a:pt x="344574" y="10228"/>
                </a:cubicBezTo>
                <a:close/>
                <a:moveTo>
                  <a:pt x="97366" y="9643"/>
                </a:moveTo>
                <a:cubicBezTo>
                  <a:pt x="103795" y="10520"/>
                  <a:pt x="115191" y="21624"/>
                  <a:pt x="120743" y="32143"/>
                </a:cubicBezTo>
                <a:cubicBezTo>
                  <a:pt x="118114" y="32727"/>
                  <a:pt x="114899" y="34481"/>
                  <a:pt x="114022" y="33604"/>
                </a:cubicBezTo>
                <a:cubicBezTo>
                  <a:pt x="106425" y="27468"/>
                  <a:pt x="99412" y="20455"/>
                  <a:pt x="91522" y="13150"/>
                </a:cubicBezTo>
                <a:cubicBezTo>
                  <a:pt x="93860" y="11689"/>
                  <a:pt x="95905" y="9643"/>
                  <a:pt x="97366" y="9643"/>
                </a:cubicBezTo>
                <a:close/>
                <a:moveTo>
                  <a:pt x="56530" y="1534"/>
                </a:moveTo>
                <a:cubicBezTo>
                  <a:pt x="63178" y="365"/>
                  <a:pt x="70776" y="1899"/>
                  <a:pt x="76620" y="6721"/>
                </a:cubicBezTo>
                <a:cubicBezTo>
                  <a:pt x="64931" y="11104"/>
                  <a:pt x="53827" y="11396"/>
                  <a:pt x="42139" y="12565"/>
                </a:cubicBezTo>
                <a:cubicBezTo>
                  <a:pt x="44185" y="6575"/>
                  <a:pt x="49883" y="2703"/>
                  <a:pt x="56530" y="1534"/>
                </a:cubicBezTo>
                <a:close/>
                <a:moveTo>
                  <a:pt x="384314" y="0"/>
                </a:moveTo>
                <a:cubicBezTo>
                  <a:pt x="387529" y="584"/>
                  <a:pt x="393081" y="1169"/>
                  <a:pt x="398048" y="3214"/>
                </a:cubicBezTo>
                <a:cubicBezTo>
                  <a:pt x="400678" y="4383"/>
                  <a:pt x="401847" y="8182"/>
                  <a:pt x="403893" y="10520"/>
                </a:cubicBezTo>
                <a:cubicBezTo>
                  <a:pt x="401263" y="11396"/>
                  <a:pt x="398341" y="13150"/>
                  <a:pt x="396003" y="13150"/>
                </a:cubicBezTo>
                <a:cubicBezTo>
                  <a:pt x="388405" y="12565"/>
                  <a:pt x="380808" y="11104"/>
                  <a:pt x="373503" y="9643"/>
                </a:cubicBezTo>
                <a:cubicBezTo>
                  <a:pt x="371749" y="9350"/>
                  <a:pt x="370288" y="7305"/>
                  <a:pt x="368535" y="6136"/>
                </a:cubicBezTo>
                <a:cubicBezTo>
                  <a:pt x="369996" y="4383"/>
                  <a:pt x="371165" y="1461"/>
                  <a:pt x="373210" y="584"/>
                </a:cubicBezTo>
                <a:cubicBezTo>
                  <a:pt x="375840" y="0"/>
                  <a:pt x="379055" y="292"/>
                  <a:pt x="384314" y="0"/>
                </a:cubicBezTo>
                <a:close/>
                <a:moveTo>
                  <a:pt x="223600" y="0"/>
                </a:moveTo>
                <a:cubicBezTo>
                  <a:pt x="227691" y="584"/>
                  <a:pt x="231782" y="584"/>
                  <a:pt x="235581" y="1753"/>
                </a:cubicBezTo>
                <a:cubicBezTo>
                  <a:pt x="237334" y="2338"/>
                  <a:pt x="238795" y="5552"/>
                  <a:pt x="239087" y="7889"/>
                </a:cubicBezTo>
                <a:cubicBezTo>
                  <a:pt x="239087" y="9058"/>
                  <a:pt x="236165" y="11396"/>
                  <a:pt x="234412" y="11688"/>
                </a:cubicBezTo>
                <a:cubicBezTo>
                  <a:pt x="226522" y="11980"/>
                  <a:pt x="218340" y="12273"/>
                  <a:pt x="210450" y="11688"/>
                </a:cubicBezTo>
                <a:cubicBezTo>
                  <a:pt x="208697" y="11688"/>
                  <a:pt x="205775" y="8766"/>
                  <a:pt x="205775" y="7013"/>
                </a:cubicBezTo>
                <a:cubicBezTo>
                  <a:pt x="205775" y="5259"/>
                  <a:pt x="208405" y="2338"/>
                  <a:pt x="210158" y="1753"/>
                </a:cubicBezTo>
                <a:cubicBezTo>
                  <a:pt x="214541" y="292"/>
                  <a:pt x="218925" y="584"/>
                  <a:pt x="223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5"/>
          <p:cNvSpPr/>
          <p:nvPr/>
        </p:nvSpPr>
        <p:spPr>
          <a:xfrm>
            <a:off x="10748686" y="6276922"/>
            <a:ext cx="352856" cy="434856"/>
          </a:xfrm>
          <a:custGeom>
            <a:avLst/>
            <a:gdLst/>
            <a:ahLst/>
            <a:cxnLst/>
            <a:rect l="l" t="t" r="r" b="b"/>
            <a:pathLst>
              <a:path w="352856" h="434856" extrusionOk="0">
                <a:moveTo>
                  <a:pt x="278194" y="425072"/>
                </a:moveTo>
                <a:cubicBezTo>
                  <a:pt x="288129" y="424780"/>
                  <a:pt x="298064" y="422735"/>
                  <a:pt x="307707" y="426533"/>
                </a:cubicBezTo>
                <a:cubicBezTo>
                  <a:pt x="296019" y="436469"/>
                  <a:pt x="283162" y="437345"/>
                  <a:pt x="272642" y="430040"/>
                </a:cubicBezTo>
                <a:cubicBezTo>
                  <a:pt x="274688" y="428287"/>
                  <a:pt x="276149" y="425072"/>
                  <a:pt x="278194" y="425072"/>
                </a:cubicBezTo>
                <a:close/>
                <a:moveTo>
                  <a:pt x="44721" y="424781"/>
                </a:moveTo>
                <a:cubicBezTo>
                  <a:pt x="57578" y="423904"/>
                  <a:pt x="68682" y="423612"/>
                  <a:pt x="82416" y="427703"/>
                </a:cubicBezTo>
                <a:cubicBezTo>
                  <a:pt x="69851" y="437638"/>
                  <a:pt x="53487" y="435885"/>
                  <a:pt x="44721" y="424781"/>
                </a:cubicBezTo>
                <a:close/>
                <a:moveTo>
                  <a:pt x="230565" y="397897"/>
                </a:moveTo>
                <a:cubicBezTo>
                  <a:pt x="232318" y="397313"/>
                  <a:pt x="235240" y="397021"/>
                  <a:pt x="236409" y="398189"/>
                </a:cubicBezTo>
                <a:cubicBezTo>
                  <a:pt x="243130" y="405203"/>
                  <a:pt x="249850" y="412215"/>
                  <a:pt x="257448" y="420397"/>
                </a:cubicBezTo>
                <a:cubicBezTo>
                  <a:pt x="254234" y="421858"/>
                  <a:pt x="250727" y="423904"/>
                  <a:pt x="250143" y="423319"/>
                </a:cubicBezTo>
                <a:cubicBezTo>
                  <a:pt x="242837" y="416891"/>
                  <a:pt x="236117" y="409878"/>
                  <a:pt x="229688" y="402573"/>
                </a:cubicBezTo>
                <a:cubicBezTo>
                  <a:pt x="229104" y="401988"/>
                  <a:pt x="229688" y="398482"/>
                  <a:pt x="230565" y="397897"/>
                </a:cubicBezTo>
                <a:close/>
                <a:moveTo>
                  <a:pt x="125662" y="397897"/>
                </a:moveTo>
                <a:cubicBezTo>
                  <a:pt x="120110" y="411047"/>
                  <a:pt x="111928" y="419228"/>
                  <a:pt x="98486" y="424780"/>
                </a:cubicBezTo>
                <a:cubicBezTo>
                  <a:pt x="99070" y="420981"/>
                  <a:pt x="98486" y="417767"/>
                  <a:pt x="99655" y="416306"/>
                </a:cubicBezTo>
                <a:cubicBezTo>
                  <a:pt x="108713" y="405202"/>
                  <a:pt x="118356" y="398189"/>
                  <a:pt x="125662" y="397897"/>
                </a:cubicBezTo>
                <a:close/>
                <a:moveTo>
                  <a:pt x="5857" y="390591"/>
                </a:moveTo>
                <a:cubicBezTo>
                  <a:pt x="12870" y="389130"/>
                  <a:pt x="19298" y="395851"/>
                  <a:pt x="29818" y="415721"/>
                </a:cubicBezTo>
                <a:cubicBezTo>
                  <a:pt x="27480" y="416013"/>
                  <a:pt x="25143" y="417474"/>
                  <a:pt x="23974" y="416598"/>
                </a:cubicBezTo>
                <a:cubicBezTo>
                  <a:pt x="14623" y="410461"/>
                  <a:pt x="9071" y="401403"/>
                  <a:pt x="5857" y="390591"/>
                </a:cubicBezTo>
                <a:close/>
                <a:moveTo>
                  <a:pt x="343357" y="385624"/>
                </a:moveTo>
                <a:cubicBezTo>
                  <a:pt x="347448" y="398481"/>
                  <a:pt x="341311" y="408708"/>
                  <a:pt x="324948" y="416598"/>
                </a:cubicBezTo>
                <a:cubicBezTo>
                  <a:pt x="327870" y="404910"/>
                  <a:pt x="335468" y="395851"/>
                  <a:pt x="343357" y="385624"/>
                </a:cubicBezTo>
                <a:close/>
                <a:moveTo>
                  <a:pt x="158390" y="356111"/>
                </a:moveTo>
                <a:cubicBezTo>
                  <a:pt x="151961" y="364877"/>
                  <a:pt x="146117" y="373351"/>
                  <a:pt x="139688" y="381241"/>
                </a:cubicBezTo>
                <a:cubicBezTo>
                  <a:pt x="138519" y="382410"/>
                  <a:pt x="134720" y="381241"/>
                  <a:pt x="130045" y="381241"/>
                </a:cubicBezTo>
                <a:cubicBezTo>
                  <a:pt x="144948" y="356403"/>
                  <a:pt x="148454" y="353189"/>
                  <a:pt x="158390" y="356111"/>
                </a:cubicBezTo>
                <a:close/>
                <a:moveTo>
                  <a:pt x="196669" y="350852"/>
                </a:moveTo>
                <a:cubicBezTo>
                  <a:pt x="210987" y="358742"/>
                  <a:pt x="215662" y="369846"/>
                  <a:pt x="221799" y="379781"/>
                </a:cubicBezTo>
                <a:cubicBezTo>
                  <a:pt x="220922" y="380658"/>
                  <a:pt x="220045" y="381826"/>
                  <a:pt x="219461" y="382703"/>
                </a:cubicBezTo>
                <a:cubicBezTo>
                  <a:pt x="217123" y="381826"/>
                  <a:pt x="213324" y="381535"/>
                  <a:pt x="212156" y="379489"/>
                </a:cubicBezTo>
                <a:cubicBezTo>
                  <a:pt x="206896" y="371015"/>
                  <a:pt x="197253" y="365170"/>
                  <a:pt x="196669" y="350852"/>
                </a:cubicBezTo>
                <a:close/>
                <a:moveTo>
                  <a:pt x="12286" y="335365"/>
                </a:moveTo>
                <a:cubicBezTo>
                  <a:pt x="12871" y="347053"/>
                  <a:pt x="10825" y="358158"/>
                  <a:pt x="7026" y="368677"/>
                </a:cubicBezTo>
                <a:cubicBezTo>
                  <a:pt x="5857" y="368969"/>
                  <a:pt x="4688" y="368969"/>
                  <a:pt x="3519" y="369262"/>
                </a:cubicBezTo>
                <a:cubicBezTo>
                  <a:pt x="2351" y="366339"/>
                  <a:pt x="13" y="363710"/>
                  <a:pt x="13" y="360787"/>
                </a:cubicBezTo>
                <a:cubicBezTo>
                  <a:pt x="-279" y="350560"/>
                  <a:pt x="4104" y="341209"/>
                  <a:pt x="12286" y="335365"/>
                </a:cubicBezTo>
                <a:close/>
                <a:moveTo>
                  <a:pt x="341604" y="335072"/>
                </a:moveTo>
                <a:cubicBezTo>
                  <a:pt x="342188" y="334488"/>
                  <a:pt x="345110" y="335364"/>
                  <a:pt x="345986" y="336241"/>
                </a:cubicBezTo>
                <a:cubicBezTo>
                  <a:pt x="351831" y="342669"/>
                  <a:pt x="353584" y="360786"/>
                  <a:pt x="348324" y="370721"/>
                </a:cubicBezTo>
                <a:cubicBezTo>
                  <a:pt x="346279" y="367799"/>
                  <a:pt x="344233" y="366338"/>
                  <a:pt x="343941" y="364293"/>
                </a:cubicBezTo>
                <a:cubicBezTo>
                  <a:pt x="341895" y="356403"/>
                  <a:pt x="340435" y="348514"/>
                  <a:pt x="338974" y="340624"/>
                </a:cubicBezTo>
                <a:cubicBezTo>
                  <a:pt x="338681" y="338871"/>
                  <a:pt x="340143" y="336533"/>
                  <a:pt x="341604" y="335072"/>
                </a:cubicBezTo>
                <a:close/>
                <a:moveTo>
                  <a:pt x="175922" y="317832"/>
                </a:moveTo>
                <a:cubicBezTo>
                  <a:pt x="182058" y="325430"/>
                  <a:pt x="189656" y="328936"/>
                  <a:pt x="186441" y="340332"/>
                </a:cubicBezTo>
                <a:cubicBezTo>
                  <a:pt x="179720" y="332150"/>
                  <a:pt x="171831" y="339163"/>
                  <a:pt x="162480" y="336533"/>
                </a:cubicBezTo>
                <a:cubicBezTo>
                  <a:pt x="167155" y="329812"/>
                  <a:pt x="170954" y="324553"/>
                  <a:pt x="175922" y="317832"/>
                </a:cubicBezTo>
                <a:close/>
                <a:moveTo>
                  <a:pt x="309753" y="290949"/>
                </a:moveTo>
                <a:cubicBezTo>
                  <a:pt x="311799" y="291533"/>
                  <a:pt x="314721" y="291241"/>
                  <a:pt x="315597" y="292410"/>
                </a:cubicBezTo>
                <a:cubicBezTo>
                  <a:pt x="321734" y="299715"/>
                  <a:pt x="326993" y="307605"/>
                  <a:pt x="334884" y="318124"/>
                </a:cubicBezTo>
                <a:cubicBezTo>
                  <a:pt x="329623" y="318417"/>
                  <a:pt x="326117" y="319585"/>
                  <a:pt x="325240" y="318417"/>
                </a:cubicBezTo>
                <a:cubicBezTo>
                  <a:pt x="319396" y="311403"/>
                  <a:pt x="314136" y="304099"/>
                  <a:pt x="308877" y="296793"/>
                </a:cubicBezTo>
                <a:cubicBezTo>
                  <a:pt x="308000" y="295624"/>
                  <a:pt x="309461" y="292994"/>
                  <a:pt x="309753" y="290949"/>
                </a:cubicBezTo>
                <a:close/>
                <a:moveTo>
                  <a:pt x="40630" y="287150"/>
                </a:moveTo>
                <a:cubicBezTo>
                  <a:pt x="42967" y="291825"/>
                  <a:pt x="45305" y="294748"/>
                  <a:pt x="44721" y="295625"/>
                </a:cubicBezTo>
                <a:cubicBezTo>
                  <a:pt x="38876" y="304391"/>
                  <a:pt x="32740" y="312572"/>
                  <a:pt x="26019" y="321631"/>
                </a:cubicBezTo>
                <a:cubicBezTo>
                  <a:pt x="23681" y="318709"/>
                  <a:pt x="21343" y="316663"/>
                  <a:pt x="21636" y="316079"/>
                </a:cubicBezTo>
                <a:cubicBezTo>
                  <a:pt x="27188" y="307020"/>
                  <a:pt x="33324" y="298254"/>
                  <a:pt x="40630" y="287150"/>
                </a:cubicBezTo>
                <a:close/>
                <a:moveTo>
                  <a:pt x="77156" y="248287"/>
                </a:moveTo>
                <a:cubicBezTo>
                  <a:pt x="72480" y="259390"/>
                  <a:pt x="66344" y="269326"/>
                  <a:pt x="55532" y="275462"/>
                </a:cubicBezTo>
                <a:cubicBezTo>
                  <a:pt x="54656" y="264066"/>
                  <a:pt x="63714" y="257637"/>
                  <a:pt x="69266" y="249748"/>
                </a:cubicBezTo>
                <a:cubicBezTo>
                  <a:pt x="70435" y="247994"/>
                  <a:pt x="73941" y="247702"/>
                  <a:pt x="77156" y="248287"/>
                </a:cubicBezTo>
                <a:close/>
                <a:moveTo>
                  <a:pt x="280532" y="246606"/>
                </a:moveTo>
                <a:cubicBezTo>
                  <a:pt x="282066" y="246971"/>
                  <a:pt x="283454" y="248286"/>
                  <a:pt x="284915" y="249748"/>
                </a:cubicBezTo>
                <a:cubicBezTo>
                  <a:pt x="294265" y="259683"/>
                  <a:pt x="298649" y="268741"/>
                  <a:pt x="296311" y="278384"/>
                </a:cubicBezTo>
                <a:cubicBezTo>
                  <a:pt x="287253" y="268157"/>
                  <a:pt x="279363" y="259975"/>
                  <a:pt x="275272" y="249163"/>
                </a:cubicBezTo>
                <a:cubicBezTo>
                  <a:pt x="277317" y="246825"/>
                  <a:pt x="278998" y="246241"/>
                  <a:pt x="280532" y="246606"/>
                </a:cubicBezTo>
                <a:close/>
                <a:moveTo>
                  <a:pt x="264753" y="203287"/>
                </a:moveTo>
                <a:cubicBezTo>
                  <a:pt x="265337" y="205332"/>
                  <a:pt x="267090" y="207670"/>
                  <a:pt x="266506" y="208839"/>
                </a:cubicBezTo>
                <a:cubicBezTo>
                  <a:pt x="263292" y="214391"/>
                  <a:pt x="262708" y="219651"/>
                  <a:pt x="266506" y="225203"/>
                </a:cubicBezTo>
                <a:cubicBezTo>
                  <a:pt x="267383" y="226372"/>
                  <a:pt x="265922" y="229002"/>
                  <a:pt x="265337" y="231047"/>
                </a:cubicBezTo>
                <a:cubicBezTo>
                  <a:pt x="262999" y="230463"/>
                  <a:pt x="260078" y="230463"/>
                  <a:pt x="258617" y="229002"/>
                </a:cubicBezTo>
                <a:cubicBezTo>
                  <a:pt x="255403" y="225787"/>
                  <a:pt x="253357" y="221988"/>
                  <a:pt x="250435" y="217313"/>
                </a:cubicBezTo>
                <a:cubicBezTo>
                  <a:pt x="253649" y="212638"/>
                  <a:pt x="255987" y="208839"/>
                  <a:pt x="258909" y="205332"/>
                </a:cubicBezTo>
                <a:cubicBezTo>
                  <a:pt x="260078" y="203871"/>
                  <a:pt x="262708" y="203871"/>
                  <a:pt x="264753" y="203287"/>
                </a:cubicBezTo>
                <a:close/>
                <a:moveTo>
                  <a:pt x="88260" y="202118"/>
                </a:moveTo>
                <a:cubicBezTo>
                  <a:pt x="104331" y="214098"/>
                  <a:pt x="104624" y="219650"/>
                  <a:pt x="88844" y="232800"/>
                </a:cubicBezTo>
                <a:cubicBezTo>
                  <a:pt x="87968" y="230170"/>
                  <a:pt x="86214" y="226955"/>
                  <a:pt x="87091" y="225786"/>
                </a:cubicBezTo>
                <a:cubicBezTo>
                  <a:pt x="91766" y="219650"/>
                  <a:pt x="90013" y="214098"/>
                  <a:pt x="87091" y="208254"/>
                </a:cubicBezTo>
                <a:cubicBezTo>
                  <a:pt x="86507" y="207377"/>
                  <a:pt x="87675" y="205332"/>
                  <a:pt x="88260" y="202118"/>
                </a:cubicBezTo>
                <a:close/>
                <a:moveTo>
                  <a:pt x="298649" y="159748"/>
                </a:moveTo>
                <a:cubicBezTo>
                  <a:pt x="299234" y="160917"/>
                  <a:pt x="299818" y="162086"/>
                  <a:pt x="300403" y="163547"/>
                </a:cubicBezTo>
                <a:cubicBezTo>
                  <a:pt x="294851" y="171144"/>
                  <a:pt x="289591" y="178741"/>
                  <a:pt x="283747" y="186047"/>
                </a:cubicBezTo>
                <a:cubicBezTo>
                  <a:pt x="282578" y="187508"/>
                  <a:pt x="279363" y="187508"/>
                  <a:pt x="277026" y="188093"/>
                </a:cubicBezTo>
                <a:cubicBezTo>
                  <a:pt x="277026" y="185755"/>
                  <a:pt x="276149" y="182832"/>
                  <a:pt x="277026" y="181079"/>
                </a:cubicBezTo>
                <a:cubicBezTo>
                  <a:pt x="281409" y="174359"/>
                  <a:pt x="286084" y="167638"/>
                  <a:pt x="291344" y="161501"/>
                </a:cubicBezTo>
                <a:cubicBezTo>
                  <a:pt x="292805" y="160040"/>
                  <a:pt x="296019" y="160332"/>
                  <a:pt x="298649" y="159748"/>
                </a:cubicBezTo>
                <a:close/>
                <a:moveTo>
                  <a:pt x="57286" y="158579"/>
                </a:moveTo>
                <a:cubicBezTo>
                  <a:pt x="66928" y="165884"/>
                  <a:pt x="71896" y="176112"/>
                  <a:pt x="80078" y="186339"/>
                </a:cubicBezTo>
                <a:cubicBezTo>
                  <a:pt x="70142" y="191015"/>
                  <a:pt x="68389" y="184294"/>
                  <a:pt x="65467" y="180495"/>
                </a:cubicBezTo>
                <a:cubicBezTo>
                  <a:pt x="54364" y="166177"/>
                  <a:pt x="54656" y="166177"/>
                  <a:pt x="57286" y="158579"/>
                </a:cubicBezTo>
                <a:close/>
                <a:moveTo>
                  <a:pt x="326700" y="114456"/>
                </a:moveTo>
                <a:cubicBezTo>
                  <a:pt x="327868" y="114748"/>
                  <a:pt x="329330" y="115333"/>
                  <a:pt x="330498" y="115917"/>
                </a:cubicBezTo>
                <a:cubicBezTo>
                  <a:pt x="330791" y="117963"/>
                  <a:pt x="331959" y="120592"/>
                  <a:pt x="331083" y="121761"/>
                </a:cubicBezTo>
                <a:cubicBezTo>
                  <a:pt x="324655" y="129943"/>
                  <a:pt x="320271" y="139878"/>
                  <a:pt x="309460" y="146599"/>
                </a:cubicBezTo>
                <a:cubicBezTo>
                  <a:pt x="308875" y="142508"/>
                  <a:pt x="307707" y="139878"/>
                  <a:pt x="308583" y="138709"/>
                </a:cubicBezTo>
                <a:cubicBezTo>
                  <a:pt x="314427" y="130527"/>
                  <a:pt x="320564" y="122345"/>
                  <a:pt x="326700" y="114456"/>
                </a:cubicBezTo>
                <a:close/>
                <a:moveTo>
                  <a:pt x="24850" y="112410"/>
                </a:moveTo>
                <a:cubicBezTo>
                  <a:pt x="33032" y="123514"/>
                  <a:pt x="39753" y="132280"/>
                  <a:pt x="48519" y="143968"/>
                </a:cubicBezTo>
                <a:cubicBezTo>
                  <a:pt x="42675" y="143676"/>
                  <a:pt x="39168" y="144553"/>
                  <a:pt x="37999" y="143383"/>
                </a:cubicBezTo>
                <a:cubicBezTo>
                  <a:pt x="32155" y="136371"/>
                  <a:pt x="26895" y="129066"/>
                  <a:pt x="22220" y="121760"/>
                </a:cubicBezTo>
                <a:cubicBezTo>
                  <a:pt x="21343" y="120299"/>
                  <a:pt x="23389" y="117378"/>
                  <a:pt x="24850" y="112410"/>
                </a:cubicBezTo>
                <a:close/>
                <a:moveTo>
                  <a:pt x="168799" y="96412"/>
                </a:moveTo>
                <a:cubicBezTo>
                  <a:pt x="170589" y="96485"/>
                  <a:pt x="172561" y="97654"/>
                  <a:pt x="174752" y="98384"/>
                </a:cubicBezTo>
                <a:cubicBezTo>
                  <a:pt x="177675" y="99553"/>
                  <a:pt x="182058" y="97215"/>
                  <a:pt x="185857" y="96631"/>
                </a:cubicBezTo>
                <a:cubicBezTo>
                  <a:pt x="187902" y="105397"/>
                  <a:pt x="186733" y="107734"/>
                  <a:pt x="174752" y="115624"/>
                </a:cubicBezTo>
                <a:cubicBezTo>
                  <a:pt x="170662" y="110072"/>
                  <a:pt x="167155" y="105397"/>
                  <a:pt x="163941" y="101014"/>
                </a:cubicBezTo>
                <a:cubicBezTo>
                  <a:pt x="165402" y="97361"/>
                  <a:pt x="167009" y="96339"/>
                  <a:pt x="168799" y="96412"/>
                </a:cubicBezTo>
                <a:close/>
                <a:moveTo>
                  <a:pt x="344817" y="65365"/>
                </a:moveTo>
                <a:cubicBezTo>
                  <a:pt x="348031" y="67411"/>
                  <a:pt x="351246" y="67995"/>
                  <a:pt x="351831" y="69748"/>
                </a:cubicBezTo>
                <a:cubicBezTo>
                  <a:pt x="355044" y="77638"/>
                  <a:pt x="350369" y="92248"/>
                  <a:pt x="342479" y="101015"/>
                </a:cubicBezTo>
                <a:cubicBezTo>
                  <a:pt x="341311" y="99846"/>
                  <a:pt x="338972" y="98385"/>
                  <a:pt x="339265" y="97215"/>
                </a:cubicBezTo>
                <a:cubicBezTo>
                  <a:pt x="340726" y="86988"/>
                  <a:pt x="342772" y="77053"/>
                  <a:pt x="344817" y="65365"/>
                </a:cubicBezTo>
                <a:close/>
                <a:moveTo>
                  <a:pt x="4688" y="64488"/>
                </a:moveTo>
                <a:cubicBezTo>
                  <a:pt x="7026" y="67994"/>
                  <a:pt x="9363" y="70332"/>
                  <a:pt x="9948" y="72962"/>
                </a:cubicBezTo>
                <a:cubicBezTo>
                  <a:pt x="11701" y="79975"/>
                  <a:pt x="12870" y="86988"/>
                  <a:pt x="14039" y="94294"/>
                </a:cubicBezTo>
                <a:cubicBezTo>
                  <a:pt x="14331" y="96047"/>
                  <a:pt x="12578" y="98092"/>
                  <a:pt x="11994" y="99846"/>
                </a:cubicBezTo>
                <a:cubicBezTo>
                  <a:pt x="10240" y="98969"/>
                  <a:pt x="7026" y="98385"/>
                  <a:pt x="6733" y="97216"/>
                </a:cubicBezTo>
                <a:cubicBezTo>
                  <a:pt x="4396" y="88449"/>
                  <a:pt x="2058" y="79975"/>
                  <a:pt x="597" y="70917"/>
                </a:cubicBezTo>
                <a:cubicBezTo>
                  <a:pt x="12" y="69456"/>
                  <a:pt x="2350" y="67702"/>
                  <a:pt x="4688" y="64488"/>
                </a:cubicBezTo>
                <a:close/>
                <a:moveTo>
                  <a:pt x="218876" y="53092"/>
                </a:moveTo>
                <a:cubicBezTo>
                  <a:pt x="219169" y="55138"/>
                  <a:pt x="220630" y="57767"/>
                  <a:pt x="219753" y="58936"/>
                </a:cubicBezTo>
                <a:cubicBezTo>
                  <a:pt x="214201" y="67703"/>
                  <a:pt x="209234" y="76761"/>
                  <a:pt x="198714" y="84359"/>
                </a:cubicBezTo>
                <a:cubicBezTo>
                  <a:pt x="198130" y="79975"/>
                  <a:pt x="196669" y="76761"/>
                  <a:pt x="197837" y="75008"/>
                </a:cubicBezTo>
                <a:cubicBezTo>
                  <a:pt x="202513" y="67703"/>
                  <a:pt x="207480" y="60982"/>
                  <a:pt x="213032" y="54553"/>
                </a:cubicBezTo>
                <a:cubicBezTo>
                  <a:pt x="213909" y="53384"/>
                  <a:pt x="216831" y="53676"/>
                  <a:pt x="218876" y="53092"/>
                </a:cubicBezTo>
                <a:close/>
                <a:moveTo>
                  <a:pt x="137058" y="52362"/>
                </a:moveTo>
                <a:cubicBezTo>
                  <a:pt x="138884" y="52581"/>
                  <a:pt x="140565" y="54115"/>
                  <a:pt x="142026" y="56015"/>
                </a:cubicBezTo>
                <a:cubicBezTo>
                  <a:pt x="147577" y="63320"/>
                  <a:pt x="152253" y="70625"/>
                  <a:pt x="157220" y="77638"/>
                </a:cubicBezTo>
                <a:cubicBezTo>
                  <a:pt x="154006" y="83190"/>
                  <a:pt x="150792" y="84066"/>
                  <a:pt x="147577" y="79391"/>
                </a:cubicBezTo>
                <a:cubicBezTo>
                  <a:pt x="142026" y="71794"/>
                  <a:pt x="136473" y="64196"/>
                  <a:pt x="131214" y="56599"/>
                </a:cubicBezTo>
                <a:cubicBezTo>
                  <a:pt x="133260" y="53238"/>
                  <a:pt x="135232" y="52143"/>
                  <a:pt x="137058" y="52362"/>
                </a:cubicBezTo>
                <a:close/>
                <a:moveTo>
                  <a:pt x="64112" y="32930"/>
                </a:moveTo>
                <a:cubicBezTo>
                  <a:pt x="79891" y="28840"/>
                  <a:pt x="91287" y="37021"/>
                  <a:pt x="100345" y="48710"/>
                </a:cubicBezTo>
                <a:cubicBezTo>
                  <a:pt x="114079" y="66242"/>
                  <a:pt x="127229" y="84066"/>
                  <a:pt x="140378" y="101891"/>
                </a:cubicBezTo>
                <a:lnTo>
                  <a:pt x="176654" y="151770"/>
                </a:lnTo>
                <a:lnTo>
                  <a:pt x="182642" y="146891"/>
                </a:lnTo>
                <a:cubicBezTo>
                  <a:pt x="205727" y="115917"/>
                  <a:pt x="228811" y="84943"/>
                  <a:pt x="251895" y="53969"/>
                </a:cubicBezTo>
                <a:cubicBezTo>
                  <a:pt x="254525" y="50462"/>
                  <a:pt x="257447" y="46956"/>
                  <a:pt x="260661" y="43742"/>
                </a:cubicBezTo>
                <a:cubicBezTo>
                  <a:pt x="265337" y="38920"/>
                  <a:pt x="270304" y="35048"/>
                  <a:pt x="275893" y="33003"/>
                </a:cubicBezTo>
                <a:cubicBezTo>
                  <a:pt x="281481" y="30957"/>
                  <a:pt x="287691" y="30738"/>
                  <a:pt x="294850" y="33222"/>
                </a:cubicBezTo>
                <a:cubicBezTo>
                  <a:pt x="310044" y="38482"/>
                  <a:pt x="318811" y="49001"/>
                  <a:pt x="321733" y="64781"/>
                </a:cubicBezTo>
                <a:cubicBezTo>
                  <a:pt x="324071" y="77053"/>
                  <a:pt x="318519" y="86988"/>
                  <a:pt x="311798" y="96339"/>
                </a:cubicBezTo>
                <a:cubicBezTo>
                  <a:pt x="290467" y="125852"/>
                  <a:pt x="268551" y="154780"/>
                  <a:pt x="246928" y="184001"/>
                </a:cubicBezTo>
                <a:cubicBezTo>
                  <a:pt x="238746" y="194813"/>
                  <a:pt x="230856" y="205917"/>
                  <a:pt x="222382" y="217605"/>
                </a:cubicBezTo>
                <a:cubicBezTo>
                  <a:pt x="234655" y="234553"/>
                  <a:pt x="246635" y="250917"/>
                  <a:pt x="258616" y="267281"/>
                </a:cubicBezTo>
                <a:cubicBezTo>
                  <a:pt x="277025" y="292703"/>
                  <a:pt x="295726" y="317832"/>
                  <a:pt x="314135" y="343255"/>
                </a:cubicBezTo>
                <a:cubicBezTo>
                  <a:pt x="322317" y="354358"/>
                  <a:pt x="324362" y="366339"/>
                  <a:pt x="319103" y="379196"/>
                </a:cubicBezTo>
                <a:cubicBezTo>
                  <a:pt x="307414" y="408125"/>
                  <a:pt x="272934" y="410170"/>
                  <a:pt x="257740" y="388839"/>
                </a:cubicBezTo>
                <a:cubicBezTo>
                  <a:pt x="238746" y="362248"/>
                  <a:pt x="218876" y="336242"/>
                  <a:pt x="199298" y="309943"/>
                </a:cubicBezTo>
                <a:cubicBezTo>
                  <a:pt x="193454" y="302053"/>
                  <a:pt x="187318" y="294163"/>
                  <a:pt x="181473" y="285982"/>
                </a:cubicBezTo>
                <a:lnTo>
                  <a:pt x="175018" y="284524"/>
                </a:lnTo>
                <a:lnTo>
                  <a:pt x="118755" y="362248"/>
                </a:lnTo>
                <a:cubicBezTo>
                  <a:pt x="112326" y="371015"/>
                  <a:pt x="105605" y="379489"/>
                  <a:pt x="98884" y="388255"/>
                </a:cubicBezTo>
                <a:cubicBezTo>
                  <a:pt x="87196" y="403158"/>
                  <a:pt x="68787" y="407833"/>
                  <a:pt x="54177" y="399359"/>
                </a:cubicBezTo>
                <a:cubicBezTo>
                  <a:pt x="37521" y="389716"/>
                  <a:pt x="29631" y="367508"/>
                  <a:pt x="38398" y="350852"/>
                </a:cubicBezTo>
                <a:cubicBezTo>
                  <a:pt x="44242" y="339748"/>
                  <a:pt x="52131" y="329521"/>
                  <a:pt x="59728" y="319294"/>
                </a:cubicBezTo>
                <a:cubicBezTo>
                  <a:pt x="82521" y="288028"/>
                  <a:pt x="105605" y="257053"/>
                  <a:pt x="128398" y="226080"/>
                </a:cubicBezTo>
                <a:cubicBezTo>
                  <a:pt x="130150" y="223450"/>
                  <a:pt x="131904" y="220820"/>
                  <a:pt x="133949" y="217313"/>
                </a:cubicBezTo>
                <a:cubicBezTo>
                  <a:pt x="126060" y="206210"/>
                  <a:pt x="118462" y="195106"/>
                  <a:pt x="110280" y="184294"/>
                </a:cubicBezTo>
                <a:cubicBezTo>
                  <a:pt x="88073" y="154197"/>
                  <a:pt x="65865" y="124391"/>
                  <a:pt x="43949" y="94586"/>
                </a:cubicBezTo>
                <a:cubicBezTo>
                  <a:pt x="26417" y="70625"/>
                  <a:pt x="36352" y="40235"/>
                  <a:pt x="64112" y="32930"/>
                </a:cubicBezTo>
                <a:close/>
                <a:moveTo>
                  <a:pt x="331084" y="18903"/>
                </a:moveTo>
                <a:cubicBezTo>
                  <a:pt x="336636" y="26501"/>
                  <a:pt x="341604" y="34390"/>
                  <a:pt x="346571" y="42280"/>
                </a:cubicBezTo>
                <a:cubicBezTo>
                  <a:pt x="346863" y="43157"/>
                  <a:pt x="345110" y="45494"/>
                  <a:pt x="343649" y="49294"/>
                </a:cubicBezTo>
                <a:cubicBezTo>
                  <a:pt x="336344" y="39942"/>
                  <a:pt x="330500" y="32637"/>
                  <a:pt x="325240" y="25040"/>
                </a:cubicBezTo>
                <a:cubicBezTo>
                  <a:pt x="324363" y="23579"/>
                  <a:pt x="324363" y="20365"/>
                  <a:pt x="325532" y="19196"/>
                </a:cubicBezTo>
                <a:cubicBezTo>
                  <a:pt x="326409" y="18319"/>
                  <a:pt x="330500" y="18027"/>
                  <a:pt x="331084" y="18903"/>
                </a:cubicBezTo>
                <a:close/>
                <a:moveTo>
                  <a:pt x="26019" y="16567"/>
                </a:moveTo>
                <a:cubicBezTo>
                  <a:pt x="27480" y="19197"/>
                  <a:pt x="29526" y="21827"/>
                  <a:pt x="28941" y="22411"/>
                </a:cubicBezTo>
                <a:cubicBezTo>
                  <a:pt x="23389" y="30593"/>
                  <a:pt x="17545" y="38483"/>
                  <a:pt x="11701" y="46373"/>
                </a:cubicBezTo>
                <a:cubicBezTo>
                  <a:pt x="11116" y="46957"/>
                  <a:pt x="9071" y="46665"/>
                  <a:pt x="5857" y="46957"/>
                </a:cubicBezTo>
                <a:cubicBezTo>
                  <a:pt x="9071" y="33223"/>
                  <a:pt x="15792" y="24457"/>
                  <a:pt x="26019" y="16567"/>
                </a:cubicBezTo>
                <a:close/>
                <a:moveTo>
                  <a:pt x="257740" y="13060"/>
                </a:moveTo>
                <a:cubicBezTo>
                  <a:pt x="249265" y="23287"/>
                  <a:pt x="240792" y="30592"/>
                  <a:pt x="232610" y="40819"/>
                </a:cubicBezTo>
                <a:cubicBezTo>
                  <a:pt x="226181" y="31469"/>
                  <a:pt x="232317" y="27670"/>
                  <a:pt x="235824" y="23871"/>
                </a:cubicBezTo>
                <a:cubicBezTo>
                  <a:pt x="240792" y="18319"/>
                  <a:pt x="245174" y="10137"/>
                  <a:pt x="257740" y="13060"/>
                </a:cubicBezTo>
                <a:close/>
                <a:moveTo>
                  <a:pt x="101409" y="12184"/>
                </a:moveTo>
                <a:cubicBezTo>
                  <a:pt x="107545" y="11599"/>
                  <a:pt x="124785" y="29131"/>
                  <a:pt x="124493" y="35853"/>
                </a:cubicBezTo>
                <a:cubicBezTo>
                  <a:pt x="122740" y="36437"/>
                  <a:pt x="119526" y="38774"/>
                  <a:pt x="118649" y="38190"/>
                </a:cubicBezTo>
                <a:cubicBezTo>
                  <a:pt x="111636" y="31469"/>
                  <a:pt x="104623" y="24456"/>
                  <a:pt x="98195" y="17443"/>
                </a:cubicBezTo>
                <a:cubicBezTo>
                  <a:pt x="97610" y="16859"/>
                  <a:pt x="100240" y="12184"/>
                  <a:pt x="101409" y="12184"/>
                </a:cubicBezTo>
                <a:close/>
                <a:moveTo>
                  <a:pt x="292257" y="275"/>
                </a:moveTo>
                <a:cubicBezTo>
                  <a:pt x="298941" y="1298"/>
                  <a:pt x="305078" y="5170"/>
                  <a:pt x="308876" y="11891"/>
                </a:cubicBezTo>
                <a:cubicBezTo>
                  <a:pt x="296311" y="11014"/>
                  <a:pt x="286084" y="10138"/>
                  <a:pt x="275857" y="9261"/>
                </a:cubicBezTo>
                <a:cubicBezTo>
                  <a:pt x="274688" y="9261"/>
                  <a:pt x="273519" y="6923"/>
                  <a:pt x="272350" y="5755"/>
                </a:cubicBezTo>
                <a:cubicBezTo>
                  <a:pt x="278340" y="1079"/>
                  <a:pt x="285573" y="-747"/>
                  <a:pt x="292257" y="275"/>
                </a:cubicBezTo>
                <a:close/>
                <a:moveTo>
                  <a:pt x="63458" y="166"/>
                </a:moveTo>
                <a:cubicBezTo>
                  <a:pt x="69558" y="-89"/>
                  <a:pt x="75256" y="1956"/>
                  <a:pt x="78616" y="6340"/>
                </a:cubicBezTo>
                <a:cubicBezTo>
                  <a:pt x="69266" y="10722"/>
                  <a:pt x="51148" y="11599"/>
                  <a:pt x="45889" y="7800"/>
                </a:cubicBezTo>
                <a:cubicBezTo>
                  <a:pt x="50857" y="2979"/>
                  <a:pt x="57358" y="422"/>
                  <a:pt x="63458" y="1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5"/>
          <p:cNvSpPr/>
          <p:nvPr/>
        </p:nvSpPr>
        <p:spPr>
          <a:xfrm>
            <a:off x="11233223" y="6276776"/>
            <a:ext cx="352384" cy="435446"/>
          </a:xfrm>
          <a:custGeom>
            <a:avLst/>
            <a:gdLst/>
            <a:ahLst/>
            <a:cxnLst/>
            <a:rect l="l" t="t" r="r" b="b"/>
            <a:pathLst>
              <a:path w="352384" h="435446" extrusionOk="0">
                <a:moveTo>
                  <a:pt x="188983" y="424050"/>
                </a:moveTo>
                <a:cubicBezTo>
                  <a:pt x="190736" y="424050"/>
                  <a:pt x="193951" y="426388"/>
                  <a:pt x="193951" y="427264"/>
                </a:cubicBezTo>
                <a:cubicBezTo>
                  <a:pt x="193658" y="429602"/>
                  <a:pt x="192490" y="433108"/>
                  <a:pt x="190736" y="433693"/>
                </a:cubicBezTo>
                <a:cubicBezTo>
                  <a:pt x="185769" y="434569"/>
                  <a:pt x="180801" y="434862"/>
                  <a:pt x="177295" y="435446"/>
                </a:cubicBezTo>
                <a:cubicBezTo>
                  <a:pt x="171743" y="435154"/>
                  <a:pt x="167652" y="435154"/>
                  <a:pt x="163853" y="434278"/>
                </a:cubicBezTo>
                <a:cubicBezTo>
                  <a:pt x="161808" y="433693"/>
                  <a:pt x="159470" y="430771"/>
                  <a:pt x="159470" y="428726"/>
                </a:cubicBezTo>
                <a:cubicBezTo>
                  <a:pt x="159470" y="427264"/>
                  <a:pt x="162684" y="424342"/>
                  <a:pt x="164729" y="424342"/>
                </a:cubicBezTo>
                <a:cubicBezTo>
                  <a:pt x="172911" y="423758"/>
                  <a:pt x="181093" y="423758"/>
                  <a:pt x="188983" y="424050"/>
                </a:cubicBezTo>
                <a:close/>
                <a:moveTo>
                  <a:pt x="119145" y="393368"/>
                </a:moveTo>
                <a:cubicBezTo>
                  <a:pt x="132002" y="396290"/>
                  <a:pt x="134340" y="410608"/>
                  <a:pt x="144274" y="414699"/>
                </a:cubicBezTo>
                <a:cubicBezTo>
                  <a:pt x="144859" y="420835"/>
                  <a:pt x="141937" y="422588"/>
                  <a:pt x="137846" y="421711"/>
                </a:cubicBezTo>
                <a:cubicBezTo>
                  <a:pt x="129372" y="419959"/>
                  <a:pt x="119145" y="404764"/>
                  <a:pt x="119145" y="393368"/>
                </a:cubicBezTo>
                <a:close/>
                <a:moveTo>
                  <a:pt x="231646" y="390447"/>
                </a:moveTo>
                <a:cubicBezTo>
                  <a:pt x="233399" y="394538"/>
                  <a:pt x="235445" y="396876"/>
                  <a:pt x="235153" y="398337"/>
                </a:cubicBezTo>
                <a:cubicBezTo>
                  <a:pt x="231938" y="408564"/>
                  <a:pt x="224633" y="415869"/>
                  <a:pt x="215866" y="421421"/>
                </a:cubicBezTo>
                <a:cubicBezTo>
                  <a:pt x="214405" y="422298"/>
                  <a:pt x="210899" y="421421"/>
                  <a:pt x="210023" y="420252"/>
                </a:cubicBezTo>
                <a:cubicBezTo>
                  <a:pt x="208854" y="419083"/>
                  <a:pt x="208854" y="415577"/>
                  <a:pt x="210023" y="414116"/>
                </a:cubicBezTo>
                <a:cubicBezTo>
                  <a:pt x="216451" y="406810"/>
                  <a:pt x="223172" y="399506"/>
                  <a:pt x="231646" y="390447"/>
                </a:cubicBezTo>
                <a:close/>
                <a:moveTo>
                  <a:pt x="114762" y="342816"/>
                </a:moveTo>
                <a:cubicBezTo>
                  <a:pt x="115931" y="344569"/>
                  <a:pt x="118269" y="346030"/>
                  <a:pt x="118269" y="347784"/>
                </a:cubicBezTo>
                <a:cubicBezTo>
                  <a:pt x="118561" y="357427"/>
                  <a:pt x="118269" y="367361"/>
                  <a:pt x="118269" y="377004"/>
                </a:cubicBezTo>
                <a:cubicBezTo>
                  <a:pt x="117392" y="377004"/>
                  <a:pt x="116223" y="377297"/>
                  <a:pt x="115346" y="377881"/>
                </a:cubicBezTo>
                <a:cubicBezTo>
                  <a:pt x="113593" y="375836"/>
                  <a:pt x="110380" y="374082"/>
                  <a:pt x="110087" y="372037"/>
                </a:cubicBezTo>
                <a:cubicBezTo>
                  <a:pt x="109503" y="363855"/>
                  <a:pt x="109503" y="355673"/>
                  <a:pt x="109795" y="347784"/>
                </a:cubicBezTo>
                <a:cubicBezTo>
                  <a:pt x="109795" y="346030"/>
                  <a:pt x="113009" y="344569"/>
                  <a:pt x="114762" y="342816"/>
                </a:cubicBezTo>
                <a:close/>
                <a:moveTo>
                  <a:pt x="238660" y="342525"/>
                </a:moveTo>
                <a:cubicBezTo>
                  <a:pt x="240412" y="342232"/>
                  <a:pt x="243919" y="345154"/>
                  <a:pt x="243919" y="346907"/>
                </a:cubicBezTo>
                <a:cubicBezTo>
                  <a:pt x="244212" y="355966"/>
                  <a:pt x="243627" y="364732"/>
                  <a:pt x="242750" y="373791"/>
                </a:cubicBezTo>
                <a:cubicBezTo>
                  <a:pt x="242750" y="375252"/>
                  <a:pt x="239536" y="377297"/>
                  <a:pt x="238075" y="377297"/>
                </a:cubicBezTo>
                <a:cubicBezTo>
                  <a:pt x="236321" y="377005"/>
                  <a:pt x="233984" y="374959"/>
                  <a:pt x="233692" y="373206"/>
                </a:cubicBezTo>
                <a:cubicBezTo>
                  <a:pt x="232815" y="368823"/>
                  <a:pt x="233107" y="364148"/>
                  <a:pt x="232815" y="359765"/>
                </a:cubicBezTo>
                <a:cubicBezTo>
                  <a:pt x="233107" y="359472"/>
                  <a:pt x="233399" y="359472"/>
                  <a:pt x="233399" y="359472"/>
                </a:cubicBezTo>
                <a:cubicBezTo>
                  <a:pt x="233399" y="355382"/>
                  <a:pt x="232815" y="351291"/>
                  <a:pt x="233692" y="347492"/>
                </a:cubicBezTo>
                <a:cubicBezTo>
                  <a:pt x="233984" y="345447"/>
                  <a:pt x="236906" y="342816"/>
                  <a:pt x="238660" y="342525"/>
                </a:cubicBezTo>
                <a:close/>
                <a:moveTo>
                  <a:pt x="115931" y="287882"/>
                </a:moveTo>
                <a:cubicBezTo>
                  <a:pt x="120899" y="300155"/>
                  <a:pt x="117977" y="311551"/>
                  <a:pt x="118561" y="324700"/>
                </a:cubicBezTo>
                <a:cubicBezTo>
                  <a:pt x="114762" y="322655"/>
                  <a:pt x="110671" y="321778"/>
                  <a:pt x="110671" y="320609"/>
                </a:cubicBezTo>
                <a:cubicBezTo>
                  <a:pt x="110087" y="311259"/>
                  <a:pt x="110379" y="301616"/>
                  <a:pt x="110671" y="292265"/>
                </a:cubicBezTo>
                <a:cubicBezTo>
                  <a:pt x="110379" y="291096"/>
                  <a:pt x="113009" y="289928"/>
                  <a:pt x="115931" y="287882"/>
                </a:cubicBezTo>
                <a:close/>
                <a:moveTo>
                  <a:pt x="239243" y="285836"/>
                </a:moveTo>
                <a:cubicBezTo>
                  <a:pt x="241581" y="290219"/>
                  <a:pt x="243919" y="292849"/>
                  <a:pt x="244211" y="295479"/>
                </a:cubicBezTo>
                <a:cubicBezTo>
                  <a:pt x="244796" y="302784"/>
                  <a:pt x="244796" y="310090"/>
                  <a:pt x="244211" y="317103"/>
                </a:cubicBezTo>
                <a:cubicBezTo>
                  <a:pt x="243919" y="319440"/>
                  <a:pt x="240997" y="321486"/>
                  <a:pt x="239243" y="323824"/>
                </a:cubicBezTo>
                <a:cubicBezTo>
                  <a:pt x="237198" y="321778"/>
                  <a:pt x="233691" y="320024"/>
                  <a:pt x="233691" y="317687"/>
                </a:cubicBezTo>
                <a:cubicBezTo>
                  <a:pt x="233107" y="310090"/>
                  <a:pt x="233107" y="302200"/>
                  <a:pt x="233691" y="294602"/>
                </a:cubicBezTo>
                <a:cubicBezTo>
                  <a:pt x="233691" y="292265"/>
                  <a:pt x="236614" y="289927"/>
                  <a:pt x="239243" y="285836"/>
                </a:cubicBezTo>
                <a:close/>
                <a:moveTo>
                  <a:pt x="111840" y="236746"/>
                </a:moveTo>
                <a:cubicBezTo>
                  <a:pt x="113594" y="236746"/>
                  <a:pt x="116808" y="238207"/>
                  <a:pt x="117100" y="239376"/>
                </a:cubicBezTo>
                <a:cubicBezTo>
                  <a:pt x="118269" y="244636"/>
                  <a:pt x="118561" y="249896"/>
                  <a:pt x="119146" y="255155"/>
                </a:cubicBezTo>
                <a:cubicBezTo>
                  <a:pt x="119146" y="255448"/>
                  <a:pt x="118853" y="255448"/>
                  <a:pt x="118853" y="255448"/>
                </a:cubicBezTo>
                <a:cubicBezTo>
                  <a:pt x="118853" y="258954"/>
                  <a:pt x="119146" y="262753"/>
                  <a:pt x="118561" y="266259"/>
                </a:cubicBezTo>
                <a:cubicBezTo>
                  <a:pt x="118269" y="268013"/>
                  <a:pt x="116223" y="270643"/>
                  <a:pt x="114762" y="270643"/>
                </a:cubicBezTo>
                <a:cubicBezTo>
                  <a:pt x="113301" y="270935"/>
                  <a:pt x="110379" y="268597"/>
                  <a:pt x="110087" y="267136"/>
                </a:cubicBezTo>
                <a:cubicBezTo>
                  <a:pt x="109210" y="258077"/>
                  <a:pt x="108918" y="249311"/>
                  <a:pt x="108626" y="240253"/>
                </a:cubicBezTo>
                <a:cubicBezTo>
                  <a:pt x="108626" y="239084"/>
                  <a:pt x="110964" y="236746"/>
                  <a:pt x="111840" y="236746"/>
                </a:cubicBezTo>
                <a:close/>
                <a:moveTo>
                  <a:pt x="240704" y="235869"/>
                </a:moveTo>
                <a:cubicBezTo>
                  <a:pt x="242165" y="238207"/>
                  <a:pt x="244503" y="240252"/>
                  <a:pt x="244795" y="242882"/>
                </a:cubicBezTo>
                <a:cubicBezTo>
                  <a:pt x="245379" y="245804"/>
                  <a:pt x="244503" y="249310"/>
                  <a:pt x="244211" y="255739"/>
                </a:cubicBezTo>
                <a:cubicBezTo>
                  <a:pt x="244211" y="257200"/>
                  <a:pt x="244795" y="261583"/>
                  <a:pt x="243918" y="265966"/>
                </a:cubicBezTo>
                <a:cubicBezTo>
                  <a:pt x="243626" y="268012"/>
                  <a:pt x="240997" y="270349"/>
                  <a:pt x="238951" y="270934"/>
                </a:cubicBezTo>
                <a:cubicBezTo>
                  <a:pt x="237782" y="271226"/>
                  <a:pt x="234276" y="268596"/>
                  <a:pt x="234276" y="267135"/>
                </a:cubicBezTo>
                <a:cubicBezTo>
                  <a:pt x="233983" y="258076"/>
                  <a:pt x="233983" y="249310"/>
                  <a:pt x="234860" y="240252"/>
                </a:cubicBezTo>
                <a:cubicBezTo>
                  <a:pt x="234860" y="238499"/>
                  <a:pt x="238659" y="237330"/>
                  <a:pt x="240704" y="235869"/>
                </a:cubicBezTo>
                <a:close/>
                <a:moveTo>
                  <a:pt x="74730" y="195836"/>
                </a:moveTo>
                <a:cubicBezTo>
                  <a:pt x="87295" y="196128"/>
                  <a:pt x="91094" y="200219"/>
                  <a:pt x="101906" y="221551"/>
                </a:cubicBezTo>
                <a:cubicBezTo>
                  <a:pt x="98399" y="221551"/>
                  <a:pt x="94600" y="222719"/>
                  <a:pt x="93724" y="221258"/>
                </a:cubicBezTo>
                <a:cubicBezTo>
                  <a:pt x="87587" y="213953"/>
                  <a:pt x="82035" y="205771"/>
                  <a:pt x="74730" y="195836"/>
                </a:cubicBezTo>
                <a:close/>
                <a:moveTo>
                  <a:pt x="271679" y="188824"/>
                </a:moveTo>
                <a:cubicBezTo>
                  <a:pt x="274309" y="194083"/>
                  <a:pt x="276354" y="196713"/>
                  <a:pt x="275770" y="197883"/>
                </a:cubicBezTo>
                <a:cubicBezTo>
                  <a:pt x="271095" y="208110"/>
                  <a:pt x="264373" y="216583"/>
                  <a:pt x="257069" y="224473"/>
                </a:cubicBezTo>
                <a:cubicBezTo>
                  <a:pt x="251516" y="223012"/>
                  <a:pt x="249763" y="219506"/>
                  <a:pt x="252101" y="216292"/>
                </a:cubicBezTo>
                <a:cubicBezTo>
                  <a:pt x="257653" y="207817"/>
                  <a:pt x="263789" y="199635"/>
                  <a:pt x="271679" y="188824"/>
                </a:cubicBezTo>
                <a:close/>
                <a:moveTo>
                  <a:pt x="307620" y="151713"/>
                </a:moveTo>
                <a:cubicBezTo>
                  <a:pt x="304405" y="163401"/>
                  <a:pt x="297392" y="170998"/>
                  <a:pt x="290379" y="178595"/>
                </a:cubicBezTo>
                <a:cubicBezTo>
                  <a:pt x="289210" y="180057"/>
                  <a:pt x="285412" y="179180"/>
                  <a:pt x="281905" y="179472"/>
                </a:cubicBezTo>
                <a:cubicBezTo>
                  <a:pt x="286873" y="162525"/>
                  <a:pt x="296808" y="151713"/>
                  <a:pt x="307620" y="151713"/>
                </a:cubicBezTo>
                <a:close/>
                <a:moveTo>
                  <a:pt x="49599" y="148791"/>
                </a:moveTo>
                <a:cubicBezTo>
                  <a:pt x="58658" y="159018"/>
                  <a:pt x="67716" y="166616"/>
                  <a:pt x="67716" y="179765"/>
                </a:cubicBezTo>
                <a:cubicBezTo>
                  <a:pt x="57489" y="173921"/>
                  <a:pt x="52229" y="164863"/>
                  <a:pt x="46969" y="155512"/>
                </a:cubicBezTo>
                <a:cubicBezTo>
                  <a:pt x="46385" y="154635"/>
                  <a:pt x="48138" y="152590"/>
                  <a:pt x="49599" y="148791"/>
                </a:cubicBezTo>
                <a:close/>
                <a:moveTo>
                  <a:pt x="328367" y="110220"/>
                </a:moveTo>
                <a:cubicBezTo>
                  <a:pt x="331874" y="105252"/>
                  <a:pt x="335380" y="106129"/>
                  <a:pt x="339471" y="112266"/>
                </a:cubicBezTo>
                <a:cubicBezTo>
                  <a:pt x="334211" y="119571"/>
                  <a:pt x="328951" y="127168"/>
                  <a:pt x="323107" y="134473"/>
                </a:cubicBezTo>
                <a:cubicBezTo>
                  <a:pt x="321938" y="135934"/>
                  <a:pt x="319601" y="137395"/>
                  <a:pt x="317847" y="137395"/>
                </a:cubicBezTo>
                <a:cubicBezTo>
                  <a:pt x="316094" y="137395"/>
                  <a:pt x="314341" y="135350"/>
                  <a:pt x="311711" y="133596"/>
                </a:cubicBezTo>
                <a:cubicBezTo>
                  <a:pt x="317555" y="125415"/>
                  <a:pt x="322815" y="117818"/>
                  <a:pt x="328367" y="110220"/>
                </a:cubicBezTo>
                <a:close/>
                <a:moveTo>
                  <a:pt x="15996" y="108466"/>
                </a:moveTo>
                <a:cubicBezTo>
                  <a:pt x="18626" y="109050"/>
                  <a:pt x="22132" y="108758"/>
                  <a:pt x="23301" y="110219"/>
                </a:cubicBezTo>
                <a:cubicBezTo>
                  <a:pt x="28561" y="116356"/>
                  <a:pt x="33236" y="123077"/>
                  <a:pt x="37620" y="129797"/>
                </a:cubicBezTo>
                <a:cubicBezTo>
                  <a:pt x="38496" y="131258"/>
                  <a:pt x="37327" y="134472"/>
                  <a:pt x="37035" y="136810"/>
                </a:cubicBezTo>
                <a:cubicBezTo>
                  <a:pt x="34990" y="136226"/>
                  <a:pt x="32360" y="136226"/>
                  <a:pt x="31191" y="135057"/>
                </a:cubicBezTo>
                <a:cubicBezTo>
                  <a:pt x="25347" y="127752"/>
                  <a:pt x="20087" y="119862"/>
                  <a:pt x="14535" y="112265"/>
                </a:cubicBezTo>
                <a:cubicBezTo>
                  <a:pt x="14827" y="110804"/>
                  <a:pt x="15412" y="109634"/>
                  <a:pt x="15996" y="108466"/>
                </a:cubicBezTo>
                <a:close/>
                <a:moveTo>
                  <a:pt x="186353" y="96193"/>
                </a:moveTo>
                <a:cubicBezTo>
                  <a:pt x="187523" y="99115"/>
                  <a:pt x="189276" y="101453"/>
                  <a:pt x="188691" y="102622"/>
                </a:cubicBezTo>
                <a:cubicBezTo>
                  <a:pt x="186062" y="108758"/>
                  <a:pt x="183139" y="114894"/>
                  <a:pt x="176710" y="117817"/>
                </a:cubicBezTo>
                <a:cubicBezTo>
                  <a:pt x="165606" y="109343"/>
                  <a:pt x="164438" y="107005"/>
                  <a:pt x="166191" y="96485"/>
                </a:cubicBezTo>
                <a:cubicBezTo>
                  <a:pt x="169697" y="98239"/>
                  <a:pt x="173204" y="99700"/>
                  <a:pt x="176710" y="101453"/>
                </a:cubicBezTo>
                <a:cubicBezTo>
                  <a:pt x="179633" y="99992"/>
                  <a:pt x="182555" y="98239"/>
                  <a:pt x="186353" y="96193"/>
                </a:cubicBezTo>
                <a:close/>
                <a:moveTo>
                  <a:pt x="343269" y="59083"/>
                </a:moveTo>
                <a:cubicBezTo>
                  <a:pt x="347360" y="57037"/>
                  <a:pt x="352036" y="56453"/>
                  <a:pt x="352328" y="61128"/>
                </a:cubicBezTo>
                <a:cubicBezTo>
                  <a:pt x="352620" y="70479"/>
                  <a:pt x="351743" y="79830"/>
                  <a:pt x="350574" y="88887"/>
                </a:cubicBezTo>
                <a:cubicBezTo>
                  <a:pt x="350282" y="90349"/>
                  <a:pt x="346776" y="91517"/>
                  <a:pt x="344730" y="92687"/>
                </a:cubicBezTo>
                <a:cubicBezTo>
                  <a:pt x="343561" y="90641"/>
                  <a:pt x="340932" y="88303"/>
                  <a:pt x="341223" y="86258"/>
                </a:cubicBezTo>
                <a:cubicBezTo>
                  <a:pt x="341223" y="77784"/>
                  <a:pt x="342393" y="68725"/>
                  <a:pt x="343269" y="59083"/>
                </a:cubicBezTo>
                <a:close/>
                <a:moveTo>
                  <a:pt x="6061" y="57914"/>
                </a:moveTo>
                <a:cubicBezTo>
                  <a:pt x="13074" y="66973"/>
                  <a:pt x="7522" y="78077"/>
                  <a:pt x="11029" y="87719"/>
                </a:cubicBezTo>
                <a:cubicBezTo>
                  <a:pt x="11321" y="88888"/>
                  <a:pt x="8983" y="90934"/>
                  <a:pt x="7814" y="92979"/>
                </a:cubicBezTo>
                <a:cubicBezTo>
                  <a:pt x="-1828" y="81875"/>
                  <a:pt x="-2705" y="65804"/>
                  <a:pt x="6061" y="57914"/>
                </a:cubicBezTo>
                <a:close/>
                <a:moveTo>
                  <a:pt x="218789" y="54408"/>
                </a:moveTo>
                <a:cubicBezTo>
                  <a:pt x="220250" y="66096"/>
                  <a:pt x="212361" y="70771"/>
                  <a:pt x="208270" y="77200"/>
                </a:cubicBezTo>
                <a:cubicBezTo>
                  <a:pt x="205639" y="80999"/>
                  <a:pt x="203009" y="89181"/>
                  <a:pt x="196581" y="83921"/>
                </a:cubicBezTo>
                <a:cubicBezTo>
                  <a:pt x="191029" y="79538"/>
                  <a:pt x="197457" y="75155"/>
                  <a:pt x="200087" y="71356"/>
                </a:cubicBezTo>
                <a:cubicBezTo>
                  <a:pt x="203009" y="66973"/>
                  <a:pt x="205932" y="62298"/>
                  <a:pt x="209730" y="58499"/>
                </a:cubicBezTo>
                <a:cubicBezTo>
                  <a:pt x="211484" y="56453"/>
                  <a:pt x="214990" y="55869"/>
                  <a:pt x="218789" y="54408"/>
                </a:cubicBezTo>
                <a:close/>
                <a:moveTo>
                  <a:pt x="139892" y="53239"/>
                </a:moveTo>
                <a:cubicBezTo>
                  <a:pt x="145445" y="61713"/>
                  <a:pt x="151581" y="70771"/>
                  <a:pt x="157133" y="79830"/>
                </a:cubicBezTo>
                <a:cubicBezTo>
                  <a:pt x="157717" y="80707"/>
                  <a:pt x="155672" y="83336"/>
                  <a:pt x="154211" y="85966"/>
                </a:cubicBezTo>
                <a:cubicBezTo>
                  <a:pt x="143107" y="80122"/>
                  <a:pt x="138724" y="69895"/>
                  <a:pt x="133172" y="60836"/>
                </a:cubicBezTo>
                <a:cubicBezTo>
                  <a:pt x="130542" y="57038"/>
                  <a:pt x="134049" y="54408"/>
                  <a:pt x="139892" y="53239"/>
                </a:cubicBezTo>
                <a:close/>
                <a:moveTo>
                  <a:pt x="60121" y="32784"/>
                </a:moveTo>
                <a:cubicBezTo>
                  <a:pt x="73270" y="29278"/>
                  <a:pt x="84082" y="34246"/>
                  <a:pt x="91971" y="43304"/>
                </a:cubicBezTo>
                <a:cubicBezTo>
                  <a:pt x="102783" y="55284"/>
                  <a:pt x="111550" y="69018"/>
                  <a:pt x="121192" y="82168"/>
                </a:cubicBezTo>
                <a:cubicBezTo>
                  <a:pt x="120316" y="87427"/>
                  <a:pt x="118270" y="92687"/>
                  <a:pt x="118270" y="97947"/>
                </a:cubicBezTo>
                <a:cubicBezTo>
                  <a:pt x="117978" y="121324"/>
                  <a:pt x="117978" y="144992"/>
                  <a:pt x="118270" y="168369"/>
                </a:cubicBezTo>
                <a:cubicBezTo>
                  <a:pt x="118270" y="176843"/>
                  <a:pt x="117393" y="185317"/>
                  <a:pt x="111841" y="192330"/>
                </a:cubicBezTo>
                <a:cubicBezTo>
                  <a:pt x="96355" y="171291"/>
                  <a:pt x="80575" y="149960"/>
                  <a:pt x="65088" y="128921"/>
                </a:cubicBezTo>
                <a:cubicBezTo>
                  <a:pt x="55737" y="116064"/>
                  <a:pt x="46094" y="103499"/>
                  <a:pt x="37620" y="90057"/>
                </a:cubicBezTo>
                <a:cubicBezTo>
                  <a:pt x="23302" y="67557"/>
                  <a:pt x="34698" y="39798"/>
                  <a:pt x="60121" y="32784"/>
                </a:cubicBezTo>
                <a:close/>
                <a:moveTo>
                  <a:pt x="277194" y="31944"/>
                </a:moveTo>
                <a:cubicBezTo>
                  <a:pt x="284974" y="29935"/>
                  <a:pt x="293302" y="30739"/>
                  <a:pt x="301191" y="34537"/>
                </a:cubicBezTo>
                <a:cubicBezTo>
                  <a:pt x="316971" y="42427"/>
                  <a:pt x="326029" y="61128"/>
                  <a:pt x="321354" y="77784"/>
                </a:cubicBezTo>
                <a:cubicBezTo>
                  <a:pt x="319600" y="83920"/>
                  <a:pt x="316971" y="89765"/>
                  <a:pt x="313464" y="95024"/>
                </a:cubicBezTo>
                <a:cubicBezTo>
                  <a:pt x="287457" y="131258"/>
                  <a:pt x="261451" y="167199"/>
                  <a:pt x="235152" y="203141"/>
                </a:cubicBezTo>
                <a:cubicBezTo>
                  <a:pt x="230769" y="209278"/>
                  <a:pt x="226970" y="215998"/>
                  <a:pt x="221711" y="221258"/>
                </a:cubicBezTo>
                <a:cubicBezTo>
                  <a:pt x="213821" y="229732"/>
                  <a:pt x="212944" y="239375"/>
                  <a:pt x="212944" y="250187"/>
                </a:cubicBezTo>
                <a:cubicBezTo>
                  <a:pt x="213236" y="287589"/>
                  <a:pt x="213236" y="324700"/>
                  <a:pt x="212944" y="362102"/>
                </a:cubicBezTo>
                <a:cubicBezTo>
                  <a:pt x="213236" y="375836"/>
                  <a:pt x="209438" y="388108"/>
                  <a:pt x="197457" y="396290"/>
                </a:cubicBezTo>
                <a:lnTo>
                  <a:pt x="197456" y="396265"/>
                </a:lnTo>
                <a:lnTo>
                  <a:pt x="197457" y="396291"/>
                </a:lnTo>
                <a:cubicBezTo>
                  <a:pt x="177587" y="414992"/>
                  <a:pt x="143983" y="400089"/>
                  <a:pt x="140184" y="370576"/>
                </a:cubicBezTo>
                <a:cubicBezTo>
                  <a:pt x="139600" y="366485"/>
                  <a:pt x="139892" y="362394"/>
                  <a:pt x="139892" y="358304"/>
                </a:cubicBezTo>
                <a:cubicBezTo>
                  <a:pt x="139892" y="320317"/>
                  <a:pt x="139600" y="282038"/>
                  <a:pt x="139892" y="244051"/>
                </a:cubicBezTo>
                <a:cubicBezTo>
                  <a:pt x="139892" y="236745"/>
                  <a:pt x="137847" y="231193"/>
                  <a:pt x="133756" y="225350"/>
                </a:cubicBezTo>
                <a:cubicBezTo>
                  <a:pt x="126158" y="214830"/>
                  <a:pt x="119145" y="203434"/>
                  <a:pt x="112132" y="192622"/>
                </a:cubicBezTo>
                <a:cubicBezTo>
                  <a:pt x="117684" y="185609"/>
                  <a:pt x="118561" y="177135"/>
                  <a:pt x="118561" y="168661"/>
                </a:cubicBezTo>
                <a:cubicBezTo>
                  <a:pt x="118561" y="145285"/>
                  <a:pt x="118269" y="121616"/>
                  <a:pt x="118561" y="98239"/>
                </a:cubicBezTo>
                <a:cubicBezTo>
                  <a:pt x="118561" y="92980"/>
                  <a:pt x="120314" y="87719"/>
                  <a:pt x="121483" y="82460"/>
                </a:cubicBezTo>
                <a:cubicBezTo>
                  <a:pt x="137847" y="104376"/>
                  <a:pt x="154211" y="126583"/>
                  <a:pt x="170574" y="148499"/>
                </a:cubicBezTo>
                <a:cubicBezTo>
                  <a:pt x="172035" y="150544"/>
                  <a:pt x="173788" y="152589"/>
                  <a:pt x="176418" y="155804"/>
                </a:cubicBezTo>
                <a:lnTo>
                  <a:pt x="194244" y="134866"/>
                </a:lnTo>
                <a:lnTo>
                  <a:pt x="194243" y="133888"/>
                </a:lnTo>
                <a:cubicBezTo>
                  <a:pt x="208269" y="113726"/>
                  <a:pt x="222295" y="93856"/>
                  <a:pt x="236321" y="73693"/>
                </a:cubicBezTo>
                <a:cubicBezTo>
                  <a:pt x="242749" y="64343"/>
                  <a:pt x="249470" y="55284"/>
                  <a:pt x="256483" y="46225"/>
                </a:cubicBezTo>
                <a:cubicBezTo>
                  <a:pt x="262181" y="38774"/>
                  <a:pt x="269414" y="33953"/>
                  <a:pt x="277194" y="31944"/>
                </a:cubicBezTo>
                <a:close/>
                <a:moveTo>
                  <a:pt x="27392" y="14960"/>
                </a:moveTo>
                <a:cubicBezTo>
                  <a:pt x="28562" y="14084"/>
                  <a:pt x="31192" y="14960"/>
                  <a:pt x="36451" y="14960"/>
                </a:cubicBezTo>
                <a:cubicBezTo>
                  <a:pt x="27685" y="25188"/>
                  <a:pt x="20672" y="33370"/>
                  <a:pt x="13951" y="41552"/>
                </a:cubicBezTo>
                <a:cubicBezTo>
                  <a:pt x="8107" y="39214"/>
                  <a:pt x="8399" y="36000"/>
                  <a:pt x="11029" y="32785"/>
                </a:cubicBezTo>
                <a:cubicBezTo>
                  <a:pt x="16289" y="26649"/>
                  <a:pt x="21841" y="20805"/>
                  <a:pt x="27392" y="14960"/>
                </a:cubicBezTo>
                <a:close/>
                <a:moveTo>
                  <a:pt x="106288" y="14960"/>
                </a:moveTo>
                <a:cubicBezTo>
                  <a:pt x="114762" y="19051"/>
                  <a:pt x="120898" y="25480"/>
                  <a:pt x="124989" y="33662"/>
                </a:cubicBezTo>
                <a:cubicBezTo>
                  <a:pt x="125866" y="35707"/>
                  <a:pt x="124113" y="38922"/>
                  <a:pt x="123820" y="41552"/>
                </a:cubicBezTo>
                <a:cubicBezTo>
                  <a:pt x="121775" y="40675"/>
                  <a:pt x="118853" y="40382"/>
                  <a:pt x="117392" y="38630"/>
                </a:cubicBezTo>
                <a:cubicBezTo>
                  <a:pt x="111548" y="32201"/>
                  <a:pt x="105996" y="25188"/>
                  <a:pt x="98691" y="16421"/>
                </a:cubicBezTo>
                <a:cubicBezTo>
                  <a:pt x="102490" y="15544"/>
                  <a:pt x="104827" y="14376"/>
                  <a:pt x="106288" y="14960"/>
                </a:cubicBezTo>
                <a:close/>
                <a:moveTo>
                  <a:pt x="322814" y="12915"/>
                </a:moveTo>
                <a:cubicBezTo>
                  <a:pt x="328659" y="12915"/>
                  <a:pt x="344438" y="31032"/>
                  <a:pt x="344145" y="40090"/>
                </a:cubicBezTo>
                <a:cubicBezTo>
                  <a:pt x="344438" y="39798"/>
                  <a:pt x="342977" y="40966"/>
                  <a:pt x="341224" y="41259"/>
                </a:cubicBezTo>
                <a:cubicBezTo>
                  <a:pt x="339763" y="41551"/>
                  <a:pt x="337133" y="41259"/>
                  <a:pt x="336256" y="40382"/>
                </a:cubicBezTo>
                <a:cubicBezTo>
                  <a:pt x="330120" y="33661"/>
                  <a:pt x="324275" y="26941"/>
                  <a:pt x="318432" y="20220"/>
                </a:cubicBezTo>
                <a:cubicBezTo>
                  <a:pt x="317555" y="19051"/>
                  <a:pt x="317555" y="16714"/>
                  <a:pt x="318432" y="15252"/>
                </a:cubicBezTo>
                <a:cubicBezTo>
                  <a:pt x="319308" y="14084"/>
                  <a:pt x="321354" y="12623"/>
                  <a:pt x="322814" y="12915"/>
                </a:cubicBezTo>
                <a:close/>
                <a:moveTo>
                  <a:pt x="250639" y="12038"/>
                </a:moveTo>
                <a:cubicBezTo>
                  <a:pt x="250932" y="15837"/>
                  <a:pt x="252393" y="19343"/>
                  <a:pt x="251224" y="21097"/>
                </a:cubicBezTo>
                <a:cubicBezTo>
                  <a:pt x="246256" y="27817"/>
                  <a:pt x="240704" y="34538"/>
                  <a:pt x="234568" y="40674"/>
                </a:cubicBezTo>
                <a:cubicBezTo>
                  <a:pt x="231646" y="43888"/>
                  <a:pt x="227847" y="43011"/>
                  <a:pt x="225217" y="38044"/>
                </a:cubicBezTo>
                <a:cubicBezTo>
                  <a:pt x="231061" y="27817"/>
                  <a:pt x="236613" y="17590"/>
                  <a:pt x="250639" y="12038"/>
                </a:cubicBezTo>
                <a:close/>
                <a:moveTo>
                  <a:pt x="57782" y="1226"/>
                </a:moveTo>
                <a:cubicBezTo>
                  <a:pt x="68009" y="-1111"/>
                  <a:pt x="75899" y="350"/>
                  <a:pt x="86126" y="6486"/>
                </a:cubicBezTo>
                <a:cubicBezTo>
                  <a:pt x="83204" y="8531"/>
                  <a:pt x="81451" y="10869"/>
                  <a:pt x="79990" y="10869"/>
                </a:cubicBezTo>
                <a:cubicBezTo>
                  <a:pt x="70054" y="10577"/>
                  <a:pt x="60120" y="9701"/>
                  <a:pt x="50477" y="9116"/>
                </a:cubicBezTo>
                <a:cubicBezTo>
                  <a:pt x="50184" y="7947"/>
                  <a:pt x="49892" y="6778"/>
                  <a:pt x="49600" y="5901"/>
                </a:cubicBezTo>
                <a:cubicBezTo>
                  <a:pt x="52230" y="4441"/>
                  <a:pt x="54860" y="2103"/>
                  <a:pt x="57782" y="1226"/>
                </a:cubicBezTo>
                <a:close/>
                <a:moveTo>
                  <a:pt x="288516" y="94"/>
                </a:moveTo>
                <a:cubicBezTo>
                  <a:pt x="293520" y="496"/>
                  <a:pt x="298415" y="2249"/>
                  <a:pt x="302944" y="6778"/>
                </a:cubicBezTo>
                <a:cubicBezTo>
                  <a:pt x="291256" y="12330"/>
                  <a:pt x="279276" y="9408"/>
                  <a:pt x="267587" y="11453"/>
                </a:cubicBezTo>
                <a:cubicBezTo>
                  <a:pt x="267003" y="9992"/>
                  <a:pt x="266710" y="8239"/>
                  <a:pt x="266126" y="6778"/>
                </a:cubicBezTo>
                <a:cubicBezTo>
                  <a:pt x="268464" y="5025"/>
                  <a:pt x="270801" y="1811"/>
                  <a:pt x="273431" y="1518"/>
                </a:cubicBezTo>
                <a:cubicBezTo>
                  <a:pt x="278399" y="642"/>
                  <a:pt x="283513" y="-308"/>
                  <a:pt x="288516" y="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5"/>
          <p:cNvSpPr/>
          <p:nvPr/>
        </p:nvSpPr>
        <p:spPr>
          <a:xfrm>
            <a:off x="11717288" y="6276866"/>
            <a:ext cx="352623" cy="435137"/>
          </a:xfrm>
          <a:custGeom>
            <a:avLst/>
            <a:gdLst/>
            <a:ahLst/>
            <a:cxnLst/>
            <a:rect l="l" t="t" r="r" b="b"/>
            <a:pathLst>
              <a:path w="352623" h="435137" extrusionOk="0">
                <a:moveTo>
                  <a:pt x="197039" y="425129"/>
                </a:moveTo>
                <a:cubicBezTo>
                  <a:pt x="206097" y="424837"/>
                  <a:pt x="215156" y="424837"/>
                  <a:pt x="224215" y="425129"/>
                </a:cubicBezTo>
                <a:cubicBezTo>
                  <a:pt x="225676" y="425129"/>
                  <a:pt x="228306" y="428636"/>
                  <a:pt x="228013" y="429512"/>
                </a:cubicBezTo>
                <a:cubicBezTo>
                  <a:pt x="227136" y="431557"/>
                  <a:pt x="225091" y="434187"/>
                  <a:pt x="223045" y="434480"/>
                </a:cubicBezTo>
                <a:cubicBezTo>
                  <a:pt x="219247" y="435356"/>
                  <a:pt x="214863" y="434772"/>
                  <a:pt x="210773" y="434772"/>
                </a:cubicBezTo>
                <a:cubicBezTo>
                  <a:pt x="206682" y="434772"/>
                  <a:pt x="202591" y="435356"/>
                  <a:pt x="198500" y="434480"/>
                </a:cubicBezTo>
                <a:cubicBezTo>
                  <a:pt x="196454" y="434187"/>
                  <a:pt x="194117" y="431850"/>
                  <a:pt x="193532" y="429804"/>
                </a:cubicBezTo>
                <a:cubicBezTo>
                  <a:pt x="193241" y="428927"/>
                  <a:pt x="195870" y="425129"/>
                  <a:pt x="197039" y="425129"/>
                </a:cubicBezTo>
                <a:close/>
                <a:moveTo>
                  <a:pt x="171325" y="425129"/>
                </a:moveTo>
                <a:cubicBezTo>
                  <a:pt x="173078" y="425129"/>
                  <a:pt x="174539" y="428636"/>
                  <a:pt x="176293" y="430389"/>
                </a:cubicBezTo>
                <a:cubicBezTo>
                  <a:pt x="174247" y="431850"/>
                  <a:pt x="172493" y="434480"/>
                  <a:pt x="170448" y="434772"/>
                </a:cubicBezTo>
                <a:cubicBezTo>
                  <a:pt x="161097" y="435356"/>
                  <a:pt x="151747" y="435064"/>
                  <a:pt x="142396" y="435064"/>
                </a:cubicBezTo>
                <a:cubicBezTo>
                  <a:pt x="141812" y="433603"/>
                  <a:pt x="141227" y="432434"/>
                  <a:pt x="140643" y="431266"/>
                </a:cubicBezTo>
                <a:cubicBezTo>
                  <a:pt x="142396" y="429220"/>
                  <a:pt x="143857" y="425421"/>
                  <a:pt x="145611" y="425421"/>
                </a:cubicBezTo>
                <a:cubicBezTo>
                  <a:pt x="154084" y="424837"/>
                  <a:pt x="162851" y="424837"/>
                  <a:pt x="171325" y="425129"/>
                </a:cubicBezTo>
                <a:close/>
                <a:moveTo>
                  <a:pt x="275058" y="424545"/>
                </a:moveTo>
                <a:cubicBezTo>
                  <a:pt x="277104" y="424837"/>
                  <a:pt x="278857" y="428343"/>
                  <a:pt x="280903" y="430097"/>
                </a:cubicBezTo>
                <a:cubicBezTo>
                  <a:pt x="278857" y="431558"/>
                  <a:pt x="277104" y="434188"/>
                  <a:pt x="275058" y="434188"/>
                </a:cubicBezTo>
                <a:cubicBezTo>
                  <a:pt x="265123" y="434188"/>
                  <a:pt x="254896" y="437110"/>
                  <a:pt x="242331" y="430973"/>
                </a:cubicBezTo>
                <a:cubicBezTo>
                  <a:pt x="246714" y="427467"/>
                  <a:pt x="248760" y="424837"/>
                  <a:pt x="250805" y="424837"/>
                </a:cubicBezTo>
                <a:cubicBezTo>
                  <a:pt x="258694" y="424252"/>
                  <a:pt x="266876" y="423960"/>
                  <a:pt x="275058" y="424545"/>
                </a:cubicBezTo>
                <a:close/>
                <a:moveTo>
                  <a:pt x="103497" y="424179"/>
                </a:moveTo>
                <a:cubicBezTo>
                  <a:pt x="108647" y="424033"/>
                  <a:pt x="113761" y="424983"/>
                  <a:pt x="118728" y="424837"/>
                </a:cubicBezTo>
                <a:cubicBezTo>
                  <a:pt x="120773" y="424837"/>
                  <a:pt x="123111" y="428344"/>
                  <a:pt x="126618" y="431265"/>
                </a:cubicBezTo>
                <a:cubicBezTo>
                  <a:pt x="115514" y="437110"/>
                  <a:pt x="105578" y="434187"/>
                  <a:pt x="96228" y="434480"/>
                </a:cubicBezTo>
                <a:cubicBezTo>
                  <a:pt x="93890" y="434772"/>
                  <a:pt x="91260" y="432142"/>
                  <a:pt x="88046" y="430096"/>
                </a:cubicBezTo>
                <a:cubicBezTo>
                  <a:pt x="93160" y="425567"/>
                  <a:pt x="98346" y="424326"/>
                  <a:pt x="103497" y="424179"/>
                </a:cubicBezTo>
                <a:close/>
                <a:moveTo>
                  <a:pt x="36909" y="420746"/>
                </a:moveTo>
                <a:cubicBezTo>
                  <a:pt x="49474" y="423084"/>
                  <a:pt x="61163" y="422207"/>
                  <a:pt x="71974" y="429805"/>
                </a:cubicBezTo>
                <a:cubicBezTo>
                  <a:pt x="60578" y="437402"/>
                  <a:pt x="44214" y="433603"/>
                  <a:pt x="36909" y="420746"/>
                </a:cubicBezTo>
                <a:close/>
                <a:moveTo>
                  <a:pt x="322981" y="411687"/>
                </a:moveTo>
                <a:cubicBezTo>
                  <a:pt x="324442" y="411102"/>
                  <a:pt x="327656" y="411979"/>
                  <a:pt x="328824" y="413148"/>
                </a:cubicBezTo>
                <a:cubicBezTo>
                  <a:pt x="329701" y="414317"/>
                  <a:pt x="329409" y="418408"/>
                  <a:pt x="328240" y="418993"/>
                </a:cubicBezTo>
                <a:cubicBezTo>
                  <a:pt x="320058" y="423668"/>
                  <a:pt x="311877" y="428343"/>
                  <a:pt x="303403" y="432142"/>
                </a:cubicBezTo>
                <a:cubicBezTo>
                  <a:pt x="302234" y="432726"/>
                  <a:pt x="299312" y="429512"/>
                  <a:pt x="295513" y="426882"/>
                </a:cubicBezTo>
                <a:cubicBezTo>
                  <a:pt x="306033" y="421038"/>
                  <a:pt x="314506" y="416070"/>
                  <a:pt x="322981" y="411687"/>
                </a:cubicBezTo>
                <a:close/>
                <a:moveTo>
                  <a:pt x="8565" y="381298"/>
                </a:moveTo>
                <a:cubicBezTo>
                  <a:pt x="13825" y="390064"/>
                  <a:pt x="19084" y="399123"/>
                  <a:pt x="24052" y="407889"/>
                </a:cubicBezTo>
                <a:cubicBezTo>
                  <a:pt x="24636" y="408766"/>
                  <a:pt x="23175" y="410811"/>
                  <a:pt x="22591" y="412565"/>
                </a:cubicBezTo>
                <a:cubicBezTo>
                  <a:pt x="11195" y="407013"/>
                  <a:pt x="4182" y="394155"/>
                  <a:pt x="5643" y="382759"/>
                </a:cubicBezTo>
                <a:cubicBezTo>
                  <a:pt x="6812" y="382467"/>
                  <a:pt x="7688" y="381882"/>
                  <a:pt x="8565" y="381298"/>
                </a:cubicBezTo>
                <a:close/>
                <a:moveTo>
                  <a:pt x="348402" y="365519"/>
                </a:moveTo>
                <a:cubicBezTo>
                  <a:pt x="349864" y="367857"/>
                  <a:pt x="351325" y="370194"/>
                  <a:pt x="352493" y="372824"/>
                </a:cubicBezTo>
                <a:cubicBezTo>
                  <a:pt x="352786" y="373409"/>
                  <a:pt x="352493" y="374285"/>
                  <a:pt x="352493" y="378084"/>
                </a:cubicBezTo>
                <a:cubicBezTo>
                  <a:pt x="351032" y="382467"/>
                  <a:pt x="349279" y="389188"/>
                  <a:pt x="346065" y="395616"/>
                </a:cubicBezTo>
                <a:cubicBezTo>
                  <a:pt x="345188" y="397370"/>
                  <a:pt x="341097" y="397954"/>
                  <a:pt x="338759" y="399123"/>
                </a:cubicBezTo>
                <a:cubicBezTo>
                  <a:pt x="338175" y="396785"/>
                  <a:pt x="336714" y="394448"/>
                  <a:pt x="337298" y="392402"/>
                </a:cubicBezTo>
                <a:cubicBezTo>
                  <a:pt x="338759" y="385389"/>
                  <a:pt x="340513" y="378376"/>
                  <a:pt x="342850" y="371655"/>
                </a:cubicBezTo>
                <a:cubicBezTo>
                  <a:pt x="343727" y="369318"/>
                  <a:pt x="346357" y="367564"/>
                  <a:pt x="348402" y="365519"/>
                </a:cubicBezTo>
                <a:close/>
                <a:moveTo>
                  <a:pt x="12364" y="330746"/>
                </a:moveTo>
                <a:cubicBezTo>
                  <a:pt x="13532" y="332499"/>
                  <a:pt x="15870" y="334545"/>
                  <a:pt x="15285" y="335129"/>
                </a:cubicBezTo>
                <a:cubicBezTo>
                  <a:pt x="10902" y="344480"/>
                  <a:pt x="12655" y="356168"/>
                  <a:pt x="3597" y="366104"/>
                </a:cubicBezTo>
                <a:cubicBezTo>
                  <a:pt x="1844" y="362013"/>
                  <a:pt x="-494" y="359091"/>
                  <a:pt x="91" y="357045"/>
                </a:cubicBezTo>
                <a:cubicBezTo>
                  <a:pt x="2721" y="347987"/>
                  <a:pt x="3012" y="337467"/>
                  <a:pt x="12364" y="330746"/>
                </a:cubicBezTo>
                <a:close/>
                <a:moveTo>
                  <a:pt x="329701" y="315844"/>
                </a:moveTo>
                <a:cubicBezTo>
                  <a:pt x="333500" y="317889"/>
                  <a:pt x="336130" y="318474"/>
                  <a:pt x="337007" y="320227"/>
                </a:cubicBezTo>
                <a:cubicBezTo>
                  <a:pt x="341098" y="326655"/>
                  <a:pt x="345188" y="333084"/>
                  <a:pt x="348403" y="339805"/>
                </a:cubicBezTo>
                <a:cubicBezTo>
                  <a:pt x="349279" y="341850"/>
                  <a:pt x="347525" y="345357"/>
                  <a:pt x="346941" y="347987"/>
                </a:cubicBezTo>
                <a:cubicBezTo>
                  <a:pt x="344312" y="346818"/>
                  <a:pt x="340805" y="346233"/>
                  <a:pt x="339637" y="344188"/>
                </a:cubicBezTo>
                <a:cubicBezTo>
                  <a:pt x="335253" y="338051"/>
                  <a:pt x="331455" y="331331"/>
                  <a:pt x="328241" y="324610"/>
                </a:cubicBezTo>
                <a:cubicBezTo>
                  <a:pt x="327364" y="322565"/>
                  <a:pt x="328825" y="319643"/>
                  <a:pt x="329701" y="315844"/>
                </a:cubicBezTo>
                <a:close/>
                <a:moveTo>
                  <a:pt x="281195" y="297434"/>
                </a:moveTo>
                <a:cubicBezTo>
                  <a:pt x="292006" y="293928"/>
                  <a:pt x="301941" y="296557"/>
                  <a:pt x="311291" y="301233"/>
                </a:cubicBezTo>
                <a:cubicBezTo>
                  <a:pt x="313337" y="302109"/>
                  <a:pt x="313630" y="305909"/>
                  <a:pt x="314798" y="308246"/>
                </a:cubicBezTo>
                <a:cubicBezTo>
                  <a:pt x="312460" y="309123"/>
                  <a:pt x="310123" y="310584"/>
                  <a:pt x="308077" y="310291"/>
                </a:cubicBezTo>
                <a:cubicBezTo>
                  <a:pt x="301064" y="309123"/>
                  <a:pt x="294052" y="307661"/>
                  <a:pt x="287039" y="305909"/>
                </a:cubicBezTo>
                <a:cubicBezTo>
                  <a:pt x="283240" y="305324"/>
                  <a:pt x="280318" y="303863"/>
                  <a:pt x="281195" y="297434"/>
                </a:cubicBezTo>
                <a:close/>
                <a:moveTo>
                  <a:pt x="248614" y="295827"/>
                </a:moveTo>
                <a:cubicBezTo>
                  <a:pt x="254020" y="295900"/>
                  <a:pt x="259718" y="296558"/>
                  <a:pt x="266000" y="298895"/>
                </a:cubicBezTo>
                <a:cubicBezTo>
                  <a:pt x="262786" y="302402"/>
                  <a:pt x="261325" y="305616"/>
                  <a:pt x="259279" y="305616"/>
                </a:cubicBezTo>
                <a:cubicBezTo>
                  <a:pt x="250805" y="306201"/>
                  <a:pt x="242039" y="306201"/>
                  <a:pt x="233565" y="305908"/>
                </a:cubicBezTo>
                <a:cubicBezTo>
                  <a:pt x="231812" y="305908"/>
                  <a:pt x="229766" y="302694"/>
                  <a:pt x="228890" y="300356"/>
                </a:cubicBezTo>
                <a:cubicBezTo>
                  <a:pt x="228597" y="299480"/>
                  <a:pt x="231519" y="296265"/>
                  <a:pt x="232980" y="296265"/>
                </a:cubicBezTo>
                <a:cubicBezTo>
                  <a:pt x="238094" y="296265"/>
                  <a:pt x="243208" y="295754"/>
                  <a:pt x="248614" y="295827"/>
                </a:cubicBezTo>
                <a:close/>
                <a:moveTo>
                  <a:pt x="196747" y="288084"/>
                </a:moveTo>
                <a:cubicBezTo>
                  <a:pt x="200838" y="283409"/>
                  <a:pt x="204052" y="284285"/>
                  <a:pt x="206682" y="290129"/>
                </a:cubicBezTo>
                <a:cubicBezTo>
                  <a:pt x="208143" y="293636"/>
                  <a:pt x="209896" y="296850"/>
                  <a:pt x="211942" y="301233"/>
                </a:cubicBezTo>
                <a:cubicBezTo>
                  <a:pt x="203760" y="308246"/>
                  <a:pt x="197624" y="308538"/>
                  <a:pt x="187981" y="301233"/>
                </a:cubicBezTo>
                <a:cubicBezTo>
                  <a:pt x="190903" y="296850"/>
                  <a:pt x="193533" y="292175"/>
                  <a:pt x="196747" y="288084"/>
                </a:cubicBezTo>
                <a:close/>
                <a:moveTo>
                  <a:pt x="42753" y="287792"/>
                </a:moveTo>
                <a:cubicBezTo>
                  <a:pt x="43922" y="289545"/>
                  <a:pt x="45968" y="291591"/>
                  <a:pt x="45968" y="293051"/>
                </a:cubicBezTo>
                <a:cubicBezTo>
                  <a:pt x="45383" y="298019"/>
                  <a:pt x="32234" y="313214"/>
                  <a:pt x="25805" y="316721"/>
                </a:cubicBezTo>
                <a:cubicBezTo>
                  <a:pt x="23759" y="308831"/>
                  <a:pt x="28142" y="300942"/>
                  <a:pt x="42753" y="287792"/>
                </a:cubicBezTo>
                <a:close/>
                <a:moveTo>
                  <a:pt x="75773" y="247759"/>
                </a:moveTo>
                <a:cubicBezTo>
                  <a:pt x="74604" y="260324"/>
                  <a:pt x="65546" y="267629"/>
                  <a:pt x="57364" y="277565"/>
                </a:cubicBezTo>
                <a:cubicBezTo>
                  <a:pt x="55610" y="274058"/>
                  <a:pt x="54149" y="272304"/>
                  <a:pt x="54442" y="271136"/>
                </a:cubicBezTo>
                <a:cubicBezTo>
                  <a:pt x="55610" y="265000"/>
                  <a:pt x="67007" y="251850"/>
                  <a:pt x="75773" y="247759"/>
                </a:cubicBezTo>
                <a:close/>
                <a:moveTo>
                  <a:pt x="230058" y="244544"/>
                </a:moveTo>
                <a:cubicBezTo>
                  <a:pt x="230643" y="243668"/>
                  <a:pt x="233857" y="243960"/>
                  <a:pt x="235025" y="244836"/>
                </a:cubicBezTo>
                <a:cubicBezTo>
                  <a:pt x="236194" y="245713"/>
                  <a:pt x="237363" y="248635"/>
                  <a:pt x="236779" y="249219"/>
                </a:cubicBezTo>
                <a:cubicBezTo>
                  <a:pt x="231227" y="257109"/>
                  <a:pt x="225091" y="264999"/>
                  <a:pt x="219246" y="272888"/>
                </a:cubicBezTo>
                <a:cubicBezTo>
                  <a:pt x="218954" y="273180"/>
                  <a:pt x="217785" y="273180"/>
                  <a:pt x="215740" y="273765"/>
                </a:cubicBezTo>
                <a:cubicBezTo>
                  <a:pt x="214863" y="272011"/>
                  <a:pt x="212233" y="269089"/>
                  <a:pt x="212818" y="268213"/>
                </a:cubicBezTo>
                <a:cubicBezTo>
                  <a:pt x="218370" y="260031"/>
                  <a:pt x="224214" y="252142"/>
                  <a:pt x="230058" y="244544"/>
                </a:cubicBezTo>
                <a:close/>
                <a:moveTo>
                  <a:pt x="108792" y="207142"/>
                </a:moveTo>
                <a:cubicBezTo>
                  <a:pt x="103824" y="217369"/>
                  <a:pt x="97981" y="226427"/>
                  <a:pt x="89214" y="233441"/>
                </a:cubicBezTo>
                <a:cubicBezTo>
                  <a:pt x="83663" y="231103"/>
                  <a:pt x="84539" y="228473"/>
                  <a:pt x="86877" y="224675"/>
                </a:cubicBezTo>
                <a:cubicBezTo>
                  <a:pt x="97104" y="208895"/>
                  <a:pt x="100902" y="205681"/>
                  <a:pt x="108792" y="207142"/>
                </a:cubicBezTo>
                <a:close/>
                <a:moveTo>
                  <a:pt x="258987" y="203636"/>
                </a:moveTo>
                <a:cubicBezTo>
                  <a:pt x="262494" y="199252"/>
                  <a:pt x="265708" y="199837"/>
                  <a:pt x="270092" y="206265"/>
                </a:cubicBezTo>
                <a:cubicBezTo>
                  <a:pt x="263371" y="215324"/>
                  <a:pt x="256650" y="224090"/>
                  <a:pt x="250513" y="232272"/>
                </a:cubicBezTo>
                <a:cubicBezTo>
                  <a:pt x="244377" y="230518"/>
                  <a:pt x="241163" y="228181"/>
                  <a:pt x="244669" y="223213"/>
                </a:cubicBezTo>
                <a:cubicBezTo>
                  <a:pt x="249345" y="216493"/>
                  <a:pt x="254020" y="210064"/>
                  <a:pt x="258987" y="203636"/>
                </a:cubicBezTo>
                <a:close/>
                <a:moveTo>
                  <a:pt x="131292" y="163604"/>
                </a:moveTo>
                <a:cubicBezTo>
                  <a:pt x="133922" y="160097"/>
                  <a:pt x="138013" y="160682"/>
                  <a:pt x="141227" y="166234"/>
                </a:cubicBezTo>
                <a:cubicBezTo>
                  <a:pt x="135091" y="175877"/>
                  <a:pt x="129247" y="185519"/>
                  <a:pt x="118143" y="194286"/>
                </a:cubicBezTo>
                <a:cubicBezTo>
                  <a:pt x="117559" y="189318"/>
                  <a:pt x="116098" y="186104"/>
                  <a:pt x="116975" y="184643"/>
                </a:cubicBezTo>
                <a:cubicBezTo>
                  <a:pt x="121357" y="177337"/>
                  <a:pt x="126032" y="170032"/>
                  <a:pt x="131292" y="163604"/>
                </a:cubicBezTo>
                <a:close/>
                <a:moveTo>
                  <a:pt x="297558" y="159806"/>
                </a:moveTo>
                <a:cubicBezTo>
                  <a:pt x="298435" y="160097"/>
                  <a:pt x="299312" y="161851"/>
                  <a:pt x="299896" y="163020"/>
                </a:cubicBezTo>
                <a:cubicBezTo>
                  <a:pt x="299312" y="164481"/>
                  <a:pt x="299312" y="165942"/>
                  <a:pt x="298435" y="167111"/>
                </a:cubicBezTo>
                <a:cubicBezTo>
                  <a:pt x="293760" y="173831"/>
                  <a:pt x="289084" y="180552"/>
                  <a:pt x="283824" y="186688"/>
                </a:cubicBezTo>
                <a:cubicBezTo>
                  <a:pt x="282655" y="188149"/>
                  <a:pt x="279149" y="187857"/>
                  <a:pt x="276811" y="188442"/>
                </a:cubicBezTo>
                <a:cubicBezTo>
                  <a:pt x="276519" y="185812"/>
                  <a:pt x="275058" y="182597"/>
                  <a:pt x="275935" y="181136"/>
                </a:cubicBezTo>
                <a:cubicBezTo>
                  <a:pt x="280610" y="173831"/>
                  <a:pt x="285870" y="167111"/>
                  <a:pt x="291422" y="160390"/>
                </a:cubicBezTo>
                <a:cubicBezTo>
                  <a:pt x="292298" y="159221"/>
                  <a:pt x="295513" y="159513"/>
                  <a:pt x="297558" y="159806"/>
                </a:cubicBezTo>
                <a:close/>
                <a:moveTo>
                  <a:pt x="124571" y="131168"/>
                </a:moveTo>
                <a:cubicBezTo>
                  <a:pt x="124864" y="132337"/>
                  <a:pt x="125448" y="133506"/>
                  <a:pt x="125741" y="134675"/>
                </a:cubicBezTo>
                <a:cubicBezTo>
                  <a:pt x="123111" y="136428"/>
                  <a:pt x="120481" y="139642"/>
                  <a:pt x="118143" y="139642"/>
                </a:cubicBezTo>
                <a:cubicBezTo>
                  <a:pt x="108500" y="139057"/>
                  <a:pt x="98273" y="143441"/>
                  <a:pt x="87169" y="132337"/>
                </a:cubicBezTo>
                <a:cubicBezTo>
                  <a:pt x="101487" y="127954"/>
                  <a:pt x="112883" y="128538"/>
                  <a:pt x="124571" y="131168"/>
                </a:cubicBezTo>
                <a:close/>
                <a:moveTo>
                  <a:pt x="151162" y="129707"/>
                </a:moveTo>
                <a:cubicBezTo>
                  <a:pt x="153792" y="129707"/>
                  <a:pt x="156714" y="129707"/>
                  <a:pt x="159344" y="129999"/>
                </a:cubicBezTo>
                <a:cubicBezTo>
                  <a:pt x="160513" y="129999"/>
                  <a:pt x="161681" y="130876"/>
                  <a:pt x="162851" y="131460"/>
                </a:cubicBezTo>
                <a:cubicBezTo>
                  <a:pt x="162266" y="141980"/>
                  <a:pt x="159636" y="145486"/>
                  <a:pt x="148532" y="148993"/>
                </a:cubicBezTo>
                <a:cubicBezTo>
                  <a:pt x="147656" y="146363"/>
                  <a:pt x="147071" y="143148"/>
                  <a:pt x="145610" y="140811"/>
                </a:cubicBezTo>
                <a:cubicBezTo>
                  <a:pt x="140350" y="130584"/>
                  <a:pt x="140643" y="129999"/>
                  <a:pt x="151162" y="129707"/>
                </a:cubicBezTo>
                <a:close/>
                <a:moveTo>
                  <a:pt x="40708" y="125909"/>
                </a:moveTo>
                <a:cubicBezTo>
                  <a:pt x="50058" y="127370"/>
                  <a:pt x="59117" y="128831"/>
                  <a:pt x="68175" y="130876"/>
                </a:cubicBezTo>
                <a:cubicBezTo>
                  <a:pt x="69344" y="131168"/>
                  <a:pt x="70220" y="133506"/>
                  <a:pt x="71390" y="134967"/>
                </a:cubicBezTo>
                <a:cubicBezTo>
                  <a:pt x="59117" y="140519"/>
                  <a:pt x="49182" y="138766"/>
                  <a:pt x="38370" y="128831"/>
                </a:cubicBezTo>
                <a:cubicBezTo>
                  <a:pt x="38954" y="127954"/>
                  <a:pt x="40123" y="125909"/>
                  <a:pt x="40708" y="125909"/>
                </a:cubicBezTo>
                <a:close/>
                <a:moveTo>
                  <a:pt x="325318" y="116266"/>
                </a:moveTo>
                <a:cubicBezTo>
                  <a:pt x="330285" y="118019"/>
                  <a:pt x="331454" y="121526"/>
                  <a:pt x="329409" y="125032"/>
                </a:cubicBezTo>
                <a:cubicBezTo>
                  <a:pt x="324733" y="132045"/>
                  <a:pt x="319474" y="139059"/>
                  <a:pt x="314214" y="145487"/>
                </a:cubicBezTo>
                <a:cubicBezTo>
                  <a:pt x="313338" y="146656"/>
                  <a:pt x="309247" y="147240"/>
                  <a:pt x="308662" y="146656"/>
                </a:cubicBezTo>
                <a:cubicBezTo>
                  <a:pt x="307201" y="144902"/>
                  <a:pt x="306032" y="141396"/>
                  <a:pt x="306909" y="139935"/>
                </a:cubicBezTo>
                <a:cubicBezTo>
                  <a:pt x="312753" y="131753"/>
                  <a:pt x="317136" y="122110"/>
                  <a:pt x="325318" y="116266"/>
                </a:cubicBezTo>
                <a:close/>
                <a:moveTo>
                  <a:pt x="4474" y="87045"/>
                </a:moveTo>
                <a:cubicBezTo>
                  <a:pt x="7688" y="87629"/>
                  <a:pt x="10318" y="87629"/>
                  <a:pt x="10611" y="88214"/>
                </a:cubicBezTo>
                <a:cubicBezTo>
                  <a:pt x="14994" y="97857"/>
                  <a:pt x="22591" y="105747"/>
                  <a:pt x="22883" y="116851"/>
                </a:cubicBezTo>
                <a:cubicBezTo>
                  <a:pt x="11779" y="110130"/>
                  <a:pt x="5058" y="101363"/>
                  <a:pt x="4474" y="87045"/>
                </a:cubicBezTo>
                <a:close/>
                <a:moveTo>
                  <a:pt x="348402" y="69805"/>
                </a:moveTo>
                <a:cubicBezTo>
                  <a:pt x="355122" y="79740"/>
                  <a:pt x="352785" y="92305"/>
                  <a:pt x="340804" y="105746"/>
                </a:cubicBezTo>
                <a:cubicBezTo>
                  <a:pt x="339051" y="103116"/>
                  <a:pt x="336129" y="100487"/>
                  <a:pt x="336422" y="98733"/>
                </a:cubicBezTo>
                <a:cubicBezTo>
                  <a:pt x="338759" y="89675"/>
                  <a:pt x="341681" y="80617"/>
                  <a:pt x="344895" y="71558"/>
                </a:cubicBezTo>
                <a:cubicBezTo>
                  <a:pt x="345188" y="70682"/>
                  <a:pt x="347233" y="70389"/>
                  <a:pt x="348402" y="69805"/>
                </a:cubicBezTo>
                <a:close/>
                <a:moveTo>
                  <a:pt x="12364" y="36785"/>
                </a:moveTo>
                <a:cubicBezTo>
                  <a:pt x="13533" y="37078"/>
                  <a:pt x="15578" y="39415"/>
                  <a:pt x="15286" y="40585"/>
                </a:cubicBezTo>
                <a:cubicBezTo>
                  <a:pt x="12656" y="49935"/>
                  <a:pt x="9442" y="58994"/>
                  <a:pt x="6227" y="68344"/>
                </a:cubicBezTo>
                <a:cubicBezTo>
                  <a:pt x="6227" y="68636"/>
                  <a:pt x="4766" y="68636"/>
                  <a:pt x="3305" y="69221"/>
                </a:cubicBezTo>
                <a:cubicBezTo>
                  <a:pt x="2429" y="68052"/>
                  <a:pt x="91" y="66298"/>
                  <a:pt x="383" y="65422"/>
                </a:cubicBezTo>
                <a:cubicBezTo>
                  <a:pt x="2721" y="56364"/>
                  <a:pt x="5058" y="47305"/>
                  <a:pt x="7981" y="38539"/>
                </a:cubicBezTo>
                <a:cubicBezTo>
                  <a:pt x="8273" y="37370"/>
                  <a:pt x="11195" y="36494"/>
                  <a:pt x="12364" y="36785"/>
                </a:cubicBezTo>
                <a:close/>
                <a:moveTo>
                  <a:pt x="282071" y="30357"/>
                </a:moveTo>
                <a:cubicBezTo>
                  <a:pt x="298728" y="30357"/>
                  <a:pt x="312169" y="37078"/>
                  <a:pt x="319182" y="53149"/>
                </a:cubicBezTo>
                <a:cubicBezTo>
                  <a:pt x="325903" y="68929"/>
                  <a:pt x="322396" y="83247"/>
                  <a:pt x="312461" y="96688"/>
                </a:cubicBezTo>
                <a:cubicBezTo>
                  <a:pt x="268630" y="155714"/>
                  <a:pt x="224799" y="215032"/>
                  <a:pt x="180968" y="274058"/>
                </a:cubicBezTo>
                <a:lnTo>
                  <a:pt x="156363" y="306189"/>
                </a:lnTo>
                <a:lnTo>
                  <a:pt x="156421" y="306785"/>
                </a:lnTo>
                <a:cubicBezTo>
                  <a:pt x="152623" y="312630"/>
                  <a:pt x="149117" y="318474"/>
                  <a:pt x="144441" y="325779"/>
                </a:cubicBezTo>
                <a:lnTo>
                  <a:pt x="174511" y="326947"/>
                </a:lnTo>
                <a:lnTo>
                  <a:pt x="285870" y="326655"/>
                </a:lnTo>
                <a:cubicBezTo>
                  <a:pt x="306909" y="326947"/>
                  <a:pt x="322396" y="344772"/>
                  <a:pt x="322104" y="366395"/>
                </a:cubicBezTo>
                <a:cubicBezTo>
                  <a:pt x="321811" y="387142"/>
                  <a:pt x="306617" y="404382"/>
                  <a:pt x="285870" y="404674"/>
                </a:cubicBezTo>
                <a:cubicBezTo>
                  <a:pt x="248760" y="404966"/>
                  <a:pt x="211649" y="404089"/>
                  <a:pt x="174247" y="404089"/>
                </a:cubicBezTo>
                <a:lnTo>
                  <a:pt x="174247" y="404085"/>
                </a:lnTo>
                <a:lnTo>
                  <a:pt x="112006" y="402922"/>
                </a:lnTo>
                <a:cubicBezTo>
                  <a:pt x="97980" y="402630"/>
                  <a:pt x="83662" y="402922"/>
                  <a:pt x="69636" y="402922"/>
                </a:cubicBezTo>
                <a:cubicBezTo>
                  <a:pt x="39246" y="402630"/>
                  <a:pt x="21421" y="372240"/>
                  <a:pt x="37493" y="346233"/>
                </a:cubicBezTo>
                <a:cubicBezTo>
                  <a:pt x="47720" y="329578"/>
                  <a:pt x="59993" y="314383"/>
                  <a:pt x="71681" y="298604"/>
                </a:cubicBezTo>
                <a:cubicBezTo>
                  <a:pt x="96811" y="264124"/>
                  <a:pt x="121941" y="229643"/>
                  <a:pt x="147071" y="194870"/>
                </a:cubicBezTo>
                <a:cubicBezTo>
                  <a:pt x="148532" y="192533"/>
                  <a:pt x="150578" y="190779"/>
                  <a:pt x="152331" y="188734"/>
                </a:cubicBezTo>
                <a:lnTo>
                  <a:pt x="152332" y="189005"/>
                </a:lnTo>
                <a:lnTo>
                  <a:pt x="152332" y="188733"/>
                </a:lnTo>
                <a:cubicBezTo>
                  <a:pt x="162267" y="174707"/>
                  <a:pt x="172202" y="160681"/>
                  <a:pt x="182137" y="146948"/>
                </a:cubicBezTo>
                <a:cubicBezTo>
                  <a:pt x="189149" y="137305"/>
                  <a:pt x="196163" y="128247"/>
                  <a:pt x="202883" y="118604"/>
                </a:cubicBezTo>
                <a:cubicBezTo>
                  <a:pt x="204929" y="115974"/>
                  <a:pt x="206097" y="112759"/>
                  <a:pt x="208728" y="107208"/>
                </a:cubicBezTo>
                <a:cubicBezTo>
                  <a:pt x="188273" y="107208"/>
                  <a:pt x="170448" y="107208"/>
                  <a:pt x="152624" y="107208"/>
                </a:cubicBezTo>
                <a:lnTo>
                  <a:pt x="152624" y="107208"/>
                </a:lnTo>
                <a:cubicBezTo>
                  <a:pt x="124572" y="107500"/>
                  <a:pt x="96228" y="108084"/>
                  <a:pt x="68176" y="107500"/>
                </a:cubicBezTo>
                <a:cubicBezTo>
                  <a:pt x="47428" y="107208"/>
                  <a:pt x="33403" y="91137"/>
                  <a:pt x="31649" y="70974"/>
                </a:cubicBezTo>
                <a:cubicBezTo>
                  <a:pt x="30188" y="51689"/>
                  <a:pt x="46844" y="32111"/>
                  <a:pt x="66714" y="31526"/>
                </a:cubicBezTo>
                <a:cubicBezTo>
                  <a:pt x="95351" y="30650"/>
                  <a:pt x="123987" y="31234"/>
                  <a:pt x="152624" y="30942"/>
                </a:cubicBezTo>
                <a:lnTo>
                  <a:pt x="152624" y="30941"/>
                </a:lnTo>
                <a:cubicBezTo>
                  <a:pt x="195870" y="30649"/>
                  <a:pt x="239117" y="30357"/>
                  <a:pt x="282071" y="30357"/>
                </a:cubicBezTo>
                <a:close/>
                <a:moveTo>
                  <a:pt x="329116" y="23929"/>
                </a:moveTo>
                <a:cubicBezTo>
                  <a:pt x="331162" y="23345"/>
                  <a:pt x="334960" y="22760"/>
                  <a:pt x="336129" y="24221"/>
                </a:cubicBezTo>
                <a:cubicBezTo>
                  <a:pt x="343142" y="31819"/>
                  <a:pt x="349278" y="40001"/>
                  <a:pt x="349278" y="53735"/>
                </a:cubicBezTo>
                <a:cubicBezTo>
                  <a:pt x="345480" y="52565"/>
                  <a:pt x="341973" y="52274"/>
                  <a:pt x="341097" y="50812"/>
                </a:cubicBezTo>
                <a:cubicBezTo>
                  <a:pt x="336713" y="44092"/>
                  <a:pt x="332623" y="37078"/>
                  <a:pt x="328824" y="29773"/>
                </a:cubicBezTo>
                <a:cubicBezTo>
                  <a:pt x="327947" y="28312"/>
                  <a:pt x="328532" y="24221"/>
                  <a:pt x="329116" y="23929"/>
                </a:cubicBezTo>
                <a:close/>
                <a:moveTo>
                  <a:pt x="50350" y="3474"/>
                </a:moveTo>
                <a:cubicBezTo>
                  <a:pt x="51811" y="3474"/>
                  <a:pt x="53272" y="5227"/>
                  <a:pt x="54149" y="6688"/>
                </a:cubicBezTo>
                <a:cubicBezTo>
                  <a:pt x="54733" y="7565"/>
                  <a:pt x="53856" y="9903"/>
                  <a:pt x="53272" y="10194"/>
                </a:cubicBezTo>
                <a:cubicBezTo>
                  <a:pt x="44214" y="14285"/>
                  <a:pt x="34863" y="18377"/>
                  <a:pt x="25805" y="22175"/>
                </a:cubicBezTo>
                <a:cubicBezTo>
                  <a:pt x="25220" y="22468"/>
                  <a:pt x="24928" y="21591"/>
                  <a:pt x="24636" y="21298"/>
                </a:cubicBezTo>
                <a:cubicBezTo>
                  <a:pt x="28143" y="12825"/>
                  <a:pt x="42461" y="2889"/>
                  <a:pt x="50350" y="3474"/>
                </a:cubicBezTo>
                <a:close/>
                <a:moveTo>
                  <a:pt x="128078" y="1136"/>
                </a:moveTo>
                <a:cubicBezTo>
                  <a:pt x="137429" y="552"/>
                  <a:pt x="146779" y="844"/>
                  <a:pt x="156422" y="1136"/>
                </a:cubicBezTo>
                <a:cubicBezTo>
                  <a:pt x="157298" y="1136"/>
                  <a:pt x="158467" y="3474"/>
                  <a:pt x="161097" y="6396"/>
                </a:cubicBezTo>
                <a:cubicBezTo>
                  <a:pt x="149117" y="11948"/>
                  <a:pt x="137720" y="8734"/>
                  <a:pt x="124279" y="9318"/>
                </a:cubicBezTo>
                <a:cubicBezTo>
                  <a:pt x="126032" y="5520"/>
                  <a:pt x="126909" y="1429"/>
                  <a:pt x="128078" y="1136"/>
                </a:cubicBezTo>
                <a:close/>
                <a:moveTo>
                  <a:pt x="232396" y="1136"/>
                </a:moveTo>
                <a:cubicBezTo>
                  <a:pt x="241747" y="844"/>
                  <a:pt x="251098" y="844"/>
                  <a:pt x="260448" y="1136"/>
                </a:cubicBezTo>
                <a:cubicBezTo>
                  <a:pt x="261617" y="1136"/>
                  <a:pt x="263955" y="3766"/>
                  <a:pt x="263955" y="4350"/>
                </a:cubicBezTo>
                <a:cubicBezTo>
                  <a:pt x="263371" y="6104"/>
                  <a:pt x="261910" y="8734"/>
                  <a:pt x="260448" y="9026"/>
                </a:cubicBezTo>
                <a:cubicBezTo>
                  <a:pt x="256065" y="9611"/>
                  <a:pt x="251682" y="9318"/>
                  <a:pt x="246715" y="9611"/>
                </a:cubicBezTo>
                <a:cubicBezTo>
                  <a:pt x="242040" y="9318"/>
                  <a:pt x="237364" y="9318"/>
                  <a:pt x="232396" y="8734"/>
                </a:cubicBezTo>
                <a:cubicBezTo>
                  <a:pt x="231227" y="8441"/>
                  <a:pt x="229474" y="6104"/>
                  <a:pt x="229474" y="4935"/>
                </a:cubicBezTo>
                <a:cubicBezTo>
                  <a:pt x="229474" y="3474"/>
                  <a:pt x="231227" y="1136"/>
                  <a:pt x="232396" y="1136"/>
                </a:cubicBezTo>
                <a:close/>
                <a:moveTo>
                  <a:pt x="207559" y="844"/>
                </a:moveTo>
                <a:cubicBezTo>
                  <a:pt x="209020" y="844"/>
                  <a:pt x="211650" y="3474"/>
                  <a:pt x="211650" y="4935"/>
                </a:cubicBezTo>
                <a:cubicBezTo>
                  <a:pt x="211650" y="6396"/>
                  <a:pt x="209312" y="9026"/>
                  <a:pt x="207850" y="9026"/>
                </a:cubicBezTo>
                <a:cubicBezTo>
                  <a:pt x="203468" y="9610"/>
                  <a:pt x="199084" y="9318"/>
                  <a:pt x="194409" y="9318"/>
                </a:cubicBezTo>
                <a:cubicBezTo>
                  <a:pt x="194409" y="9318"/>
                  <a:pt x="194409" y="9610"/>
                  <a:pt x="194409" y="9610"/>
                </a:cubicBezTo>
                <a:cubicBezTo>
                  <a:pt x="190026" y="9318"/>
                  <a:pt x="185350" y="9610"/>
                  <a:pt x="180968" y="8734"/>
                </a:cubicBezTo>
                <a:cubicBezTo>
                  <a:pt x="179507" y="8441"/>
                  <a:pt x="177753" y="6104"/>
                  <a:pt x="177461" y="4350"/>
                </a:cubicBezTo>
                <a:cubicBezTo>
                  <a:pt x="177169" y="3474"/>
                  <a:pt x="179507" y="1136"/>
                  <a:pt x="180675" y="1136"/>
                </a:cubicBezTo>
                <a:cubicBezTo>
                  <a:pt x="189734" y="844"/>
                  <a:pt x="198500" y="552"/>
                  <a:pt x="207559" y="844"/>
                </a:cubicBezTo>
                <a:close/>
                <a:moveTo>
                  <a:pt x="287038" y="260"/>
                </a:moveTo>
                <a:cubicBezTo>
                  <a:pt x="288499" y="-325"/>
                  <a:pt x="290544" y="260"/>
                  <a:pt x="295220" y="260"/>
                </a:cubicBezTo>
                <a:cubicBezTo>
                  <a:pt x="299019" y="1429"/>
                  <a:pt x="305739" y="3182"/>
                  <a:pt x="311876" y="6104"/>
                </a:cubicBezTo>
                <a:cubicBezTo>
                  <a:pt x="313629" y="6981"/>
                  <a:pt x="314505" y="10195"/>
                  <a:pt x="315675" y="12240"/>
                </a:cubicBezTo>
                <a:cubicBezTo>
                  <a:pt x="313337" y="13117"/>
                  <a:pt x="310999" y="15455"/>
                  <a:pt x="308954" y="15162"/>
                </a:cubicBezTo>
                <a:cubicBezTo>
                  <a:pt x="301356" y="13994"/>
                  <a:pt x="293759" y="12240"/>
                  <a:pt x="286453" y="9903"/>
                </a:cubicBezTo>
                <a:cubicBezTo>
                  <a:pt x="284408" y="9318"/>
                  <a:pt x="282947" y="6688"/>
                  <a:pt x="281194" y="4935"/>
                </a:cubicBezTo>
                <a:cubicBezTo>
                  <a:pt x="283240" y="3474"/>
                  <a:pt x="284701" y="1429"/>
                  <a:pt x="287038" y="260"/>
                </a:cubicBezTo>
                <a:close/>
                <a:moveTo>
                  <a:pt x="89433" y="5"/>
                </a:moveTo>
                <a:cubicBezTo>
                  <a:pt x="95643" y="-32"/>
                  <a:pt x="101925" y="1721"/>
                  <a:pt x="105870" y="5228"/>
                </a:cubicBezTo>
                <a:cubicBezTo>
                  <a:pt x="97689" y="11072"/>
                  <a:pt x="81909" y="11364"/>
                  <a:pt x="73435" y="5520"/>
                </a:cubicBezTo>
                <a:cubicBezTo>
                  <a:pt x="77088" y="1867"/>
                  <a:pt x="83224" y="41"/>
                  <a:pt x="89433" y="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7" name="Google Shape;127;p5"/>
          <p:cNvGrpSpPr/>
          <p:nvPr/>
        </p:nvGrpSpPr>
        <p:grpSpPr>
          <a:xfrm>
            <a:off x="236701" y="123858"/>
            <a:ext cx="11718598" cy="490008"/>
            <a:chOff x="236721" y="123858"/>
            <a:chExt cx="11718598" cy="490008"/>
          </a:xfrm>
        </p:grpSpPr>
        <p:sp>
          <p:nvSpPr>
            <p:cNvPr id="128" name="Google Shape;128;p5"/>
            <p:cNvSpPr/>
            <p:nvPr/>
          </p:nvSpPr>
          <p:spPr>
            <a:xfrm>
              <a:off x="1561453" y="126889"/>
              <a:ext cx="482531" cy="483946"/>
            </a:xfrm>
            <a:custGeom>
              <a:avLst/>
              <a:gdLst/>
              <a:ahLst/>
              <a:cxnLst/>
              <a:rect l="l" t="t" r="r" b="b"/>
              <a:pathLst>
                <a:path w="482531" h="483946" extrusionOk="0">
                  <a:moveTo>
                    <a:pt x="165133" y="432421"/>
                  </a:moveTo>
                  <a:cubicBezTo>
                    <a:pt x="189381" y="435450"/>
                    <a:pt x="213628" y="441512"/>
                    <a:pt x="237875" y="447574"/>
                  </a:cubicBezTo>
                  <a:cubicBezTo>
                    <a:pt x="246969" y="449594"/>
                    <a:pt x="253031" y="459699"/>
                    <a:pt x="261114" y="465759"/>
                  </a:cubicBezTo>
                  <a:cubicBezTo>
                    <a:pt x="253031" y="470813"/>
                    <a:pt x="244949" y="476875"/>
                    <a:pt x="235855" y="480915"/>
                  </a:cubicBezTo>
                  <a:cubicBezTo>
                    <a:pt x="231813" y="482935"/>
                    <a:pt x="226762" y="480915"/>
                    <a:pt x="221710" y="480915"/>
                  </a:cubicBezTo>
                  <a:cubicBezTo>
                    <a:pt x="221710" y="481926"/>
                    <a:pt x="221710" y="482935"/>
                    <a:pt x="220699" y="483946"/>
                  </a:cubicBezTo>
                  <a:cubicBezTo>
                    <a:pt x="198472" y="477884"/>
                    <a:pt x="176247" y="471821"/>
                    <a:pt x="154020" y="463739"/>
                  </a:cubicBezTo>
                  <a:cubicBezTo>
                    <a:pt x="147957" y="461719"/>
                    <a:pt x="145937" y="449594"/>
                    <a:pt x="141895" y="442523"/>
                  </a:cubicBezTo>
                  <a:cubicBezTo>
                    <a:pt x="149977" y="438481"/>
                    <a:pt x="158060" y="431410"/>
                    <a:pt x="165133" y="432421"/>
                  </a:cubicBezTo>
                  <a:close/>
                  <a:moveTo>
                    <a:pt x="406600" y="377861"/>
                  </a:moveTo>
                  <a:cubicBezTo>
                    <a:pt x="408622" y="381903"/>
                    <a:pt x="412662" y="384934"/>
                    <a:pt x="415693" y="387964"/>
                  </a:cubicBezTo>
                  <a:cubicBezTo>
                    <a:pt x="413673" y="396048"/>
                    <a:pt x="415693" y="409182"/>
                    <a:pt x="410642" y="413222"/>
                  </a:cubicBezTo>
                  <a:cubicBezTo>
                    <a:pt x="387404" y="431409"/>
                    <a:pt x="363156" y="447574"/>
                    <a:pt x="337898" y="462728"/>
                  </a:cubicBezTo>
                  <a:cubicBezTo>
                    <a:pt x="333858" y="464750"/>
                    <a:pt x="321733" y="461719"/>
                    <a:pt x="318702" y="456667"/>
                  </a:cubicBezTo>
                  <a:cubicBezTo>
                    <a:pt x="315670" y="452625"/>
                    <a:pt x="315670" y="439491"/>
                    <a:pt x="319713" y="436460"/>
                  </a:cubicBezTo>
                  <a:cubicBezTo>
                    <a:pt x="348000" y="416253"/>
                    <a:pt x="377301" y="397057"/>
                    <a:pt x="406600" y="377861"/>
                  </a:cubicBezTo>
                  <a:close/>
                  <a:moveTo>
                    <a:pt x="29747" y="304108"/>
                  </a:moveTo>
                  <a:cubicBezTo>
                    <a:pt x="41870" y="312190"/>
                    <a:pt x="48943" y="315222"/>
                    <a:pt x="52983" y="321284"/>
                  </a:cubicBezTo>
                  <a:cubicBezTo>
                    <a:pt x="68139" y="342500"/>
                    <a:pt x="83293" y="364727"/>
                    <a:pt x="96429" y="387966"/>
                  </a:cubicBezTo>
                  <a:cubicBezTo>
                    <a:pt x="99460" y="394028"/>
                    <a:pt x="98449" y="408171"/>
                    <a:pt x="94409" y="411202"/>
                  </a:cubicBezTo>
                  <a:cubicBezTo>
                    <a:pt x="89355" y="415244"/>
                    <a:pt x="74202" y="414233"/>
                    <a:pt x="70159" y="409182"/>
                  </a:cubicBezTo>
                  <a:cubicBezTo>
                    <a:pt x="51974" y="385946"/>
                    <a:pt x="35810" y="360687"/>
                    <a:pt x="21665" y="335429"/>
                  </a:cubicBezTo>
                  <a:cubicBezTo>
                    <a:pt x="18634" y="329366"/>
                    <a:pt x="26716" y="317242"/>
                    <a:pt x="29747" y="304108"/>
                  </a:cubicBezTo>
                  <a:close/>
                  <a:moveTo>
                    <a:pt x="468230" y="225302"/>
                  </a:moveTo>
                  <a:cubicBezTo>
                    <a:pt x="473282" y="231364"/>
                    <a:pt x="482375" y="238436"/>
                    <a:pt x="482375" y="244498"/>
                  </a:cubicBezTo>
                  <a:cubicBezTo>
                    <a:pt x="483386" y="280870"/>
                    <a:pt x="480355" y="315222"/>
                    <a:pt x="447014" y="353614"/>
                  </a:cubicBezTo>
                  <a:cubicBezTo>
                    <a:pt x="440952" y="336438"/>
                    <a:pt x="433881" y="327345"/>
                    <a:pt x="434890" y="319262"/>
                  </a:cubicBezTo>
                  <a:cubicBezTo>
                    <a:pt x="438932" y="292995"/>
                    <a:pt x="443983" y="267736"/>
                    <a:pt x="451054" y="242478"/>
                  </a:cubicBezTo>
                  <a:cubicBezTo>
                    <a:pt x="453077" y="235405"/>
                    <a:pt x="462168" y="231364"/>
                    <a:pt x="468230" y="225302"/>
                  </a:cubicBezTo>
                  <a:close/>
                  <a:moveTo>
                    <a:pt x="41872" y="140435"/>
                  </a:moveTo>
                  <a:cubicBezTo>
                    <a:pt x="45914" y="148517"/>
                    <a:pt x="52985" y="156600"/>
                    <a:pt x="51974" y="163673"/>
                  </a:cubicBezTo>
                  <a:cubicBezTo>
                    <a:pt x="48943" y="187921"/>
                    <a:pt x="43892" y="213179"/>
                    <a:pt x="36821" y="237427"/>
                  </a:cubicBezTo>
                  <a:cubicBezTo>
                    <a:pt x="34800" y="245509"/>
                    <a:pt x="23687" y="251572"/>
                    <a:pt x="17625" y="258643"/>
                  </a:cubicBezTo>
                  <a:cubicBezTo>
                    <a:pt x="11562" y="250561"/>
                    <a:pt x="5500" y="242478"/>
                    <a:pt x="449" y="233384"/>
                  </a:cubicBezTo>
                  <a:cubicBezTo>
                    <a:pt x="-562" y="229344"/>
                    <a:pt x="449" y="224293"/>
                    <a:pt x="449" y="212168"/>
                  </a:cubicBezTo>
                  <a:cubicBezTo>
                    <a:pt x="5500" y="196003"/>
                    <a:pt x="10551" y="172765"/>
                    <a:pt x="19645" y="151549"/>
                  </a:cubicBezTo>
                  <a:cubicBezTo>
                    <a:pt x="21665" y="145486"/>
                    <a:pt x="33789" y="143466"/>
                    <a:pt x="41872" y="140435"/>
                  </a:cubicBezTo>
                  <a:close/>
                  <a:moveTo>
                    <a:pt x="245958" y="108103"/>
                  </a:moveTo>
                  <a:cubicBezTo>
                    <a:pt x="319713" y="109114"/>
                    <a:pt x="377301" y="166702"/>
                    <a:pt x="378312" y="239446"/>
                  </a:cubicBezTo>
                  <a:cubicBezTo>
                    <a:pt x="378312" y="313199"/>
                    <a:pt x="318702" y="374830"/>
                    <a:pt x="244949" y="375841"/>
                  </a:cubicBezTo>
                  <a:cubicBezTo>
                    <a:pt x="170185" y="375841"/>
                    <a:pt x="110574" y="317242"/>
                    <a:pt x="111585" y="240455"/>
                  </a:cubicBezTo>
                  <a:cubicBezTo>
                    <a:pt x="111585" y="163671"/>
                    <a:pt x="169173" y="107094"/>
                    <a:pt x="245958" y="108103"/>
                  </a:cubicBezTo>
                  <a:close/>
                  <a:moveTo>
                    <a:pt x="392457" y="63651"/>
                  </a:moveTo>
                  <a:cubicBezTo>
                    <a:pt x="454085" y="98003"/>
                    <a:pt x="476313" y="145486"/>
                    <a:pt x="444994" y="175796"/>
                  </a:cubicBezTo>
                  <a:cubicBezTo>
                    <a:pt x="425798" y="147509"/>
                    <a:pt x="404579" y="120228"/>
                    <a:pt x="387405" y="91941"/>
                  </a:cubicBezTo>
                  <a:cubicBezTo>
                    <a:pt x="383363" y="85878"/>
                    <a:pt x="390435" y="73754"/>
                    <a:pt x="392457" y="63651"/>
                  </a:cubicBezTo>
                  <a:close/>
                  <a:moveTo>
                    <a:pt x="159592" y="16842"/>
                  </a:moveTo>
                  <a:cubicBezTo>
                    <a:pt x="168733" y="17931"/>
                    <a:pt x="173469" y="28539"/>
                    <a:pt x="174227" y="41421"/>
                  </a:cubicBezTo>
                  <a:cubicBezTo>
                    <a:pt x="147957" y="59608"/>
                    <a:pt x="122699" y="79813"/>
                    <a:pt x="94409" y="96989"/>
                  </a:cubicBezTo>
                  <a:cubicBezTo>
                    <a:pt x="89358" y="100020"/>
                    <a:pt x="77235" y="96989"/>
                    <a:pt x="70162" y="91938"/>
                  </a:cubicBezTo>
                  <a:cubicBezTo>
                    <a:pt x="67131" y="89917"/>
                    <a:pt x="68142" y="74762"/>
                    <a:pt x="72182" y="71730"/>
                  </a:cubicBezTo>
                  <a:cubicBezTo>
                    <a:pt x="97440" y="52534"/>
                    <a:pt x="121690" y="34350"/>
                    <a:pt x="148968" y="19194"/>
                  </a:cubicBezTo>
                  <a:cubicBezTo>
                    <a:pt x="153010" y="17173"/>
                    <a:pt x="156546" y="16479"/>
                    <a:pt x="159592" y="16842"/>
                  </a:cubicBezTo>
                  <a:close/>
                  <a:moveTo>
                    <a:pt x="243937" y="0"/>
                  </a:moveTo>
                  <a:cubicBezTo>
                    <a:pt x="279298" y="2020"/>
                    <a:pt x="317691" y="3031"/>
                    <a:pt x="353054" y="36372"/>
                  </a:cubicBezTo>
                  <a:cubicBezTo>
                    <a:pt x="338909" y="43444"/>
                    <a:pt x="330827" y="51526"/>
                    <a:pt x="323754" y="50517"/>
                  </a:cubicBezTo>
                  <a:cubicBezTo>
                    <a:pt x="296474" y="46475"/>
                    <a:pt x="269196" y="41424"/>
                    <a:pt x="241917" y="34350"/>
                  </a:cubicBezTo>
                  <a:cubicBezTo>
                    <a:pt x="235855" y="33341"/>
                    <a:pt x="226761" y="22227"/>
                    <a:pt x="227772" y="19196"/>
                  </a:cubicBezTo>
                  <a:cubicBezTo>
                    <a:pt x="229792" y="11114"/>
                    <a:pt x="237875" y="0"/>
                    <a:pt x="24393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5"/>
            <p:cNvSpPr/>
            <p:nvPr/>
          </p:nvSpPr>
          <p:spPr>
            <a:xfrm>
              <a:off x="236721" y="125548"/>
              <a:ext cx="482076" cy="486627"/>
            </a:xfrm>
            <a:custGeom>
              <a:avLst/>
              <a:gdLst/>
              <a:ahLst/>
              <a:cxnLst/>
              <a:rect l="l" t="t" r="r" b="b"/>
              <a:pathLst>
                <a:path w="482076" h="486627" extrusionOk="0">
                  <a:moveTo>
                    <a:pt x="165780" y="438483"/>
                  </a:moveTo>
                  <a:cubicBezTo>
                    <a:pt x="190027" y="441514"/>
                    <a:pt x="215286" y="447577"/>
                    <a:pt x="238524" y="453639"/>
                  </a:cubicBezTo>
                  <a:cubicBezTo>
                    <a:pt x="245596" y="455659"/>
                    <a:pt x="249638" y="464752"/>
                    <a:pt x="255700" y="470815"/>
                  </a:cubicBezTo>
                  <a:cubicBezTo>
                    <a:pt x="248627" y="475866"/>
                    <a:pt x="242564" y="481928"/>
                    <a:pt x="235493" y="484959"/>
                  </a:cubicBezTo>
                  <a:cubicBezTo>
                    <a:pt x="229431" y="487988"/>
                    <a:pt x="222359" y="485968"/>
                    <a:pt x="206194" y="485968"/>
                  </a:cubicBezTo>
                  <a:cubicBezTo>
                    <a:pt x="196090" y="482937"/>
                    <a:pt x="175882" y="479906"/>
                    <a:pt x="156686" y="472835"/>
                  </a:cubicBezTo>
                  <a:cubicBezTo>
                    <a:pt x="148604" y="469804"/>
                    <a:pt x="144564" y="457679"/>
                    <a:pt x="138501" y="449597"/>
                  </a:cubicBezTo>
                  <a:cubicBezTo>
                    <a:pt x="147595" y="445556"/>
                    <a:pt x="156686" y="437474"/>
                    <a:pt x="165780" y="438483"/>
                  </a:cubicBezTo>
                  <a:close/>
                  <a:moveTo>
                    <a:pt x="403333" y="388092"/>
                  </a:moveTo>
                  <a:cubicBezTo>
                    <a:pt x="408511" y="390492"/>
                    <a:pt x="412805" y="396049"/>
                    <a:pt x="416341" y="404131"/>
                  </a:cubicBezTo>
                  <a:cubicBezTo>
                    <a:pt x="398154" y="436463"/>
                    <a:pt x="366833" y="453637"/>
                    <a:pt x="333495" y="467782"/>
                  </a:cubicBezTo>
                  <a:cubicBezTo>
                    <a:pt x="317328" y="474855"/>
                    <a:pt x="311267" y="463742"/>
                    <a:pt x="307225" y="447577"/>
                  </a:cubicBezTo>
                  <a:cubicBezTo>
                    <a:pt x="332484" y="428379"/>
                    <a:pt x="358751" y="409185"/>
                    <a:pt x="385020" y="390997"/>
                  </a:cubicBezTo>
                  <a:cubicBezTo>
                    <a:pt x="392093" y="386451"/>
                    <a:pt x="398155" y="385693"/>
                    <a:pt x="403333" y="388092"/>
                  </a:cubicBezTo>
                  <a:close/>
                  <a:moveTo>
                    <a:pt x="34438" y="309161"/>
                  </a:moveTo>
                  <a:cubicBezTo>
                    <a:pt x="56665" y="340482"/>
                    <a:pt x="76870" y="367760"/>
                    <a:pt x="95058" y="396050"/>
                  </a:cubicBezTo>
                  <a:cubicBezTo>
                    <a:pt x="98089" y="400090"/>
                    <a:pt x="94047" y="411203"/>
                    <a:pt x="90006" y="416255"/>
                  </a:cubicBezTo>
                  <a:cubicBezTo>
                    <a:pt x="87984" y="419286"/>
                    <a:pt x="76870" y="420297"/>
                    <a:pt x="73841" y="417266"/>
                  </a:cubicBezTo>
                  <a:cubicBezTo>
                    <a:pt x="46561" y="396050"/>
                    <a:pt x="27365" y="366749"/>
                    <a:pt x="18273" y="333408"/>
                  </a:cubicBezTo>
                  <a:cubicBezTo>
                    <a:pt x="16251" y="328357"/>
                    <a:pt x="26356" y="320275"/>
                    <a:pt x="34438" y="309161"/>
                  </a:cubicBezTo>
                  <a:close/>
                  <a:moveTo>
                    <a:pt x="466856" y="229346"/>
                  </a:moveTo>
                  <a:cubicBezTo>
                    <a:pt x="471908" y="236417"/>
                    <a:pt x="483021" y="243491"/>
                    <a:pt x="482012" y="249553"/>
                  </a:cubicBezTo>
                  <a:cubicBezTo>
                    <a:pt x="475950" y="283903"/>
                    <a:pt x="478981" y="322295"/>
                    <a:pt x="441598" y="356647"/>
                  </a:cubicBezTo>
                  <a:cubicBezTo>
                    <a:pt x="436547" y="340482"/>
                    <a:pt x="430484" y="331389"/>
                    <a:pt x="431495" y="322295"/>
                  </a:cubicBezTo>
                  <a:cubicBezTo>
                    <a:pt x="434526" y="298048"/>
                    <a:pt x="438569" y="273801"/>
                    <a:pt x="445640" y="249553"/>
                  </a:cubicBezTo>
                  <a:cubicBezTo>
                    <a:pt x="447660" y="241469"/>
                    <a:pt x="459785" y="236417"/>
                    <a:pt x="466856" y="229346"/>
                  </a:cubicBezTo>
                  <a:close/>
                  <a:moveTo>
                    <a:pt x="37469" y="145488"/>
                  </a:moveTo>
                  <a:cubicBezTo>
                    <a:pt x="41509" y="145488"/>
                    <a:pt x="48583" y="154582"/>
                    <a:pt x="48583" y="158622"/>
                  </a:cubicBezTo>
                  <a:cubicBezTo>
                    <a:pt x="39489" y="193985"/>
                    <a:pt x="40500" y="231366"/>
                    <a:pt x="24335" y="263696"/>
                  </a:cubicBezTo>
                  <a:cubicBezTo>
                    <a:pt x="19282" y="264707"/>
                    <a:pt x="15242" y="264707"/>
                    <a:pt x="11200" y="263696"/>
                  </a:cubicBezTo>
                  <a:cubicBezTo>
                    <a:pt x="7159" y="257635"/>
                    <a:pt x="-923" y="250562"/>
                    <a:pt x="86" y="245511"/>
                  </a:cubicBezTo>
                  <a:cubicBezTo>
                    <a:pt x="5137" y="215201"/>
                    <a:pt x="11200" y="184891"/>
                    <a:pt x="18273" y="154582"/>
                  </a:cubicBezTo>
                  <a:cubicBezTo>
                    <a:pt x="19282" y="150539"/>
                    <a:pt x="30396" y="145488"/>
                    <a:pt x="37469" y="145488"/>
                  </a:cubicBezTo>
                  <a:close/>
                  <a:moveTo>
                    <a:pt x="243575" y="112147"/>
                  </a:moveTo>
                  <a:cubicBezTo>
                    <a:pt x="316319" y="116189"/>
                    <a:pt x="371887" y="169735"/>
                    <a:pt x="372898" y="244500"/>
                  </a:cubicBezTo>
                  <a:cubicBezTo>
                    <a:pt x="372898" y="321284"/>
                    <a:pt x="317330" y="379883"/>
                    <a:pt x="241555" y="380895"/>
                  </a:cubicBezTo>
                  <a:cubicBezTo>
                    <a:pt x="168810" y="381906"/>
                    <a:pt x="108191" y="319264"/>
                    <a:pt x="107182" y="245511"/>
                  </a:cubicBezTo>
                  <a:cubicBezTo>
                    <a:pt x="106170" y="186911"/>
                    <a:pt x="160728" y="109116"/>
                    <a:pt x="243575" y="112147"/>
                  </a:cubicBezTo>
                  <a:close/>
                  <a:moveTo>
                    <a:pt x="392092" y="64662"/>
                  </a:moveTo>
                  <a:cubicBezTo>
                    <a:pt x="431495" y="89920"/>
                    <a:pt x="448671" y="123261"/>
                    <a:pt x="461805" y="157611"/>
                  </a:cubicBezTo>
                  <a:cubicBezTo>
                    <a:pt x="463827" y="162665"/>
                    <a:pt x="453723" y="171756"/>
                    <a:pt x="445640" y="185901"/>
                  </a:cubicBezTo>
                  <a:cubicBezTo>
                    <a:pt x="421393" y="151551"/>
                    <a:pt x="400177" y="122250"/>
                    <a:pt x="380979" y="90932"/>
                  </a:cubicBezTo>
                  <a:cubicBezTo>
                    <a:pt x="378959" y="87900"/>
                    <a:pt x="387041" y="76787"/>
                    <a:pt x="392092" y="64662"/>
                  </a:cubicBezTo>
                  <a:close/>
                  <a:moveTo>
                    <a:pt x="149617" y="17176"/>
                  </a:moveTo>
                  <a:cubicBezTo>
                    <a:pt x="158709" y="24247"/>
                    <a:pt x="166791" y="26270"/>
                    <a:pt x="167802" y="31321"/>
                  </a:cubicBezTo>
                  <a:cubicBezTo>
                    <a:pt x="169822" y="37383"/>
                    <a:pt x="169822" y="49506"/>
                    <a:pt x="165782" y="51526"/>
                  </a:cubicBezTo>
                  <a:cubicBezTo>
                    <a:pt x="140524" y="69713"/>
                    <a:pt x="115265" y="86889"/>
                    <a:pt x="88998" y="103054"/>
                  </a:cubicBezTo>
                  <a:cubicBezTo>
                    <a:pt x="84955" y="105074"/>
                    <a:pt x="74853" y="103054"/>
                    <a:pt x="72830" y="100023"/>
                  </a:cubicBezTo>
                  <a:cubicBezTo>
                    <a:pt x="69799" y="93961"/>
                    <a:pt x="66770" y="81836"/>
                    <a:pt x="69799" y="79816"/>
                  </a:cubicBezTo>
                  <a:cubicBezTo>
                    <a:pt x="95058" y="57588"/>
                    <a:pt x="122339" y="38392"/>
                    <a:pt x="149617" y="17176"/>
                  </a:cubicBezTo>
                  <a:close/>
                  <a:moveTo>
                    <a:pt x="246606" y="0"/>
                  </a:moveTo>
                  <a:cubicBezTo>
                    <a:pt x="277925" y="9094"/>
                    <a:pt x="304194" y="14145"/>
                    <a:pt x="328442" y="23239"/>
                  </a:cubicBezTo>
                  <a:cubicBezTo>
                    <a:pt x="334504" y="25259"/>
                    <a:pt x="336524" y="37383"/>
                    <a:pt x="339555" y="45466"/>
                  </a:cubicBezTo>
                  <a:cubicBezTo>
                    <a:pt x="331473" y="49506"/>
                    <a:pt x="323390" y="56578"/>
                    <a:pt x="316319" y="55569"/>
                  </a:cubicBezTo>
                  <a:cubicBezTo>
                    <a:pt x="293081" y="52537"/>
                    <a:pt x="270854" y="46475"/>
                    <a:pt x="247615" y="42435"/>
                  </a:cubicBezTo>
                  <a:cubicBezTo>
                    <a:pt x="234482" y="40413"/>
                    <a:pt x="219328" y="37383"/>
                    <a:pt x="223368" y="21216"/>
                  </a:cubicBezTo>
                  <a:cubicBezTo>
                    <a:pt x="225388" y="12125"/>
                    <a:pt x="239533" y="6062"/>
                    <a:pt x="2466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5"/>
            <p:cNvSpPr/>
            <p:nvPr/>
          </p:nvSpPr>
          <p:spPr>
            <a:xfrm>
              <a:off x="898629" y="126171"/>
              <a:ext cx="482992" cy="485381"/>
            </a:xfrm>
            <a:custGeom>
              <a:avLst/>
              <a:gdLst/>
              <a:ahLst/>
              <a:cxnLst/>
              <a:rect l="l" t="t" r="r" b="b"/>
              <a:pathLst>
                <a:path w="482992" h="485381" extrusionOk="0">
                  <a:moveTo>
                    <a:pt x="167601" y="438482"/>
                  </a:moveTo>
                  <a:cubicBezTo>
                    <a:pt x="191848" y="441511"/>
                    <a:pt x="216098" y="447574"/>
                    <a:pt x="240345" y="452625"/>
                  </a:cubicBezTo>
                  <a:cubicBezTo>
                    <a:pt x="249439" y="454647"/>
                    <a:pt x="249439" y="454647"/>
                    <a:pt x="254490" y="481926"/>
                  </a:cubicBezTo>
                  <a:cubicBezTo>
                    <a:pt x="218118" y="490009"/>
                    <a:pt x="185788" y="482935"/>
                    <a:pt x="156488" y="470812"/>
                  </a:cubicBezTo>
                  <a:cubicBezTo>
                    <a:pt x="149416" y="467781"/>
                    <a:pt x="147396" y="454647"/>
                    <a:pt x="143354" y="446565"/>
                  </a:cubicBezTo>
                  <a:cubicBezTo>
                    <a:pt x="151436" y="443534"/>
                    <a:pt x="159519" y="437471"/>
                    <a:pt x="167601" y="438482"/>
                  </a:cubicBezTo>
                  <a:close/>
                  <a:moveTo>
                    <a:pt x="397702" y="389482"/>
                  </a:moveTo>
                  <a:cubicBezTo>
                    <a:pt x="401491" y="389734"/>
                    <a:pt x="405532" y="390492"/>
                    <a:pt x="409068" y="390997"/>
                  </a:cubicBezTo>
                  <a:cubicBezTo>
                    <a:pt x="413110" y="392008"/>
                    <a:pt x="414119" y="398070"/>
                    <a:pt x="416141" y="402110"/>
                  </a:cubicBezTo>
                  <a:cubicBezTo>
                    <a:pt x="414119" y="407161"/>
                    <a:pt x="413110" y="412213"/>
                    <a:pt x="410079" y="415244"/>
                  </a:cubicBezTo>
                  <a:cubicBezTo>
                    <a:pt x="385831" y="432420"/>
                    <a:pt x="362593" y="449596"/>
                    <a:pt x="337335" y="464749"/>
                  </a:cubicBezTo>
                  <a:cubicBezTo>
                    <a:pt x="332283" y="467781"/>
                    <a:pt x="321170" y="460709"/>
                    <a:pt x="313087" y="458689"/>
                  </a:cubicBezTo>
                  <a:cubicBezTo>
                    <a:pt x="316118" y="450607"/>
                    <a:pt x="316118" y="439491"/>
                    <a:pt x="322181" y="435451"/>
                  </a:cubicBezTo>
                  <a:cubicBezTo>
                    <a:pt x="343397" y="419286"/>
                    <a:pt x="365624" y="405141"/>
                    <a:pt x="387852" y="390997"/>
                  </a:cubicBezTo>
                  <a:cubicBezTo>
                    <a:pt x="390377" y="389481"/>
                    <a:pt x="393913" y="389229"/>
                    <a:pt x="397702" y="389482"/>
                  </a:cubicBezTo>
                  <a:close/>
                  <a:moveTo>
                    <a:pt x="39289" y="315221"/>
                  </a:moveTo>
                  <a:cubicBezTo>
                    <a:pt x="41309" y="317241"/>
                    <a:pt x="47372" y="320273"/>
                    <a:pt x="50403" y="325324"/>
                  </a:cubicBezTo>
                  <a:cubicBezTo>
                    <a:pt x="65557" y="346540"/>
                    <a:pt x="81722" y="368767"/>
                    <a:pt x="94857" y="390995"/>
                  </a:cubicBezTo>
                  <a:cubicBezTo>
                    <a:pt x="97889" y="397057"/>
                    <a:pt x="93846" y="407159"/>
                    <a:pt x="93846" y="416253"/>
                  </a:cubicBezTo>
                  <a:cubicBezTo>
                    <a:pt x="85764" y="415244"/>
                    <a:pt x="73639" y="417264"/>
                    <a:pt x="69599" y="412213"/>
                  </a:cubicBezTo>
                  <a:cubicBezTo>
                    <a:pt x="52423" y="389986"/>
                    <a:pt x="35247" y="367758"/>
                    <a:pt x="22113" y="343511"/>
                  </a:cubicBezTo>
                  <a:cubicBezTo>
                    <a:pt x="14031" y="329366"/>
                    <a:pt x="24133" y="314210"/>
                    <a:pt x="39289" y="315221"/>
                  </a:cubicBezTo>
                  <a:close/>
                  <a:moveTo>
                    <a:pt x="466657" y="229346"/>
                  </a:moveTo>
                  <a:cubicBezTo>
                    <a:pt x="470697" y="228334"/>
                    <a:pt x="477771" y="235406"/>
                    <a:pt x="479791" y="239448"/>
                  </a:cubicBezTo>
                  <a:cubicBezTo>
                    <a:pt x="490905" y="268747"/>
                    <a:pt x="471708" y="328357"/>
                    <a:pt x="443419" y="348562"/>
                  </a:cubicBezTo>
                  <a:cubicBezTo>
                    <a:pt x="438367" y="343511"/>
                    <a:pt x="435336" y="340480"/>
                    <a:pt x="435336" y="338459"/>
                  </a:cubicBezTo>
                  <a:cubicBezTo>
                    <a:pt x="439378" y="306130"/>
                    <a:pt x="443419" y="273800"/>
                    <a:pt x="449481" y="241468"/>
                  </a:cubicBezTo>
                  <a:cubicBezTo>
                    <a:pt x="450492" y="236417"/>
                    <a:pt x="459584" y="230355"/>
                    <a:pt x="466657" y="229346"/>
                  </a:cubicBezTo>
                  <a:close/>
                  <a:moveTo>
                    <a:pt x="39289" y="144477"/>
                  </a:moveTo>
                  <a:cubicBezTo>
                    <a:pt x="43331" y="152559"/>
                    <a:pt x="50402" y="160642"/>
                    <a:pt x="49393" y="167715"/>
                  </a:cubicBezTo>
                  <a:cubicBezTo>
                    <a:pt x="46362" y="192974"/>
                    <a:pt x="42320" y="217221"/>
                    <a:pt x="35249" y="241469"/>
                  </a:cubicBezTo>
                  <a:cubicBezTo>
                    <a:pt x="33226" y="249551"/>
                    <a:pt x="22113" y="255614"/>
                    <a:pt x="15041" y="262685"/>
                  </a:cubicBezTo>
                  <a:cubicBezTo>
                    <a:pt x="9990" y="255614"/>
                    <a:pt x="4939" y="248542"/>
                    <a:pt x="897" y="241469"/>
                  </a:cubicBezTo>
                  <a:cubicBezTo>
                    <a:pt x="-1123" y="236417"/>
                    <a:pt x="897" y="230355"/>
                    <a:pt x="897" y="215199"/>
                  </a:cubicBezTo>
                  <a:cubicBezTo>
                    <a:pt x="4939" y="202065"/>
                    <a:pt x="9990" y="178829"/>
                    <a:pt x="18073" y="157611"/>
                  </a:cubicBezTo>
                  <a:cubicBezTo>
                    <a:pt x="20093" y="151551"/>
                    <a:pt x="32217" y="148519"/>
                    <a:pt x="39289" y="144477"/>
                  </a:cubicBezTo>
                  <a:close/>
                  <a:moveTo>
                    <a:pt x="240343" y="112146"/>
                  </a:moveTo>
                  <a:cubicBezTo>
                    <a:pt x="315107" y="111135"/>
                    <a:pt x="377749" y="169734"/>
                    <a:pt x="376738" y="244498"/>
                  </a:cubicBezTo>
                  <a:cubicBezTo>
                    <a:pt x="375727" y="328356"/>
                    <a:pt x="303993" y="379882"/>
                    <a:pt x="241354" y="379882"/>
                  </a:cubicBezTo>
                  <a:cubicBezTo>
                    <a:pt x="170630" y="379882"/>
                    <a:pt x="110011" y="320274"/>
                    <a:pt x="107990" y="248540"/>
                  </a:cubicBezTo>
                  <a:cubicBezTo>
                    <a:pt x="106979" y="173776"/>
                    <a:pt x="165579" y="113157"/>
                    <a:pt x="240343" y="112146"/>
                  </a:cubicBezTo>
                  <a:close/>
                  <a:moveTo>
                    <a:pt x="403007" y="71733"/>
                  </a:moveTo>
                  <a:cubicBezTo>
                    <a:pt x="425234" y="76784"/>
                    <a:pt x="466658" y="144475"/>
                    <a:pt x="461606" y="165693"/>
                  </a:cubicBezTo>
                  <a:cubicBezTo>
                    <a:pt x="460595" y="170744"/>
                    <a:pt x="453524" y="173776"/>
                    <a:pt x="445439" y="180847"/>
                  </a:cubicBezTo>
                  <a:cubicBezTo>
                    <a:pt x="424223" y="150537"/>
                    <a:pt x="403007" y="122250"/>
                    <a:pt x="383811" y="92949"/>
                  </a:cubicBezTo>
                  <a:cubicBezTo>
                    <a:pt x="381789" y="89918"/>
                    <a:pt x="383811" y="80824"/>
                    <a:pt x="386842" y="76784"/>
                  </a:cubicBezTo>
                  <a:cubicBezTo>
                    <a:pt x="389873" y="72742"/>
                    <a:pt x="397956" y="70722"/>
                    <a:pt x="403007" y="71733"/>
                  </a:cubicBezTo>
                  <a:close/>
                  <a:moveTo>
                    <a:pt x="152445" y="22228"/>
                  </a:moveTo>
                  <a:cubicBezTo>
                    <a:pt x="154467" y="21219"/>
                    <a:pt x="164570" y="34352"/>
                    <a:pt x="171641" y="41424"/>
                  </a:cubicBezTo>
                  <a:cubicBezTo>
                    <a:pt x="143353" y="63651"/>
                    <a:pt x="114053" y="84869"/>
                    <a:pt x="77681" y="112148"/>
                  </a:cubicBezTo>
                  <a:cubicBezTo>
                    <a:pt x="73641" y="96992"/>
                    <a:pt x="67578" y="81838"/>
                    <a:pt x="69599" y="79816"/>
                  </a:cubicBezTo>
                  <a:cubicBezTo>
                    <a:pt x="95868" y="59611"/>
                    <a:pt x="124157" y="40415"/>
                    <a:pt x="152445" y="22228"/>
                  </a:cubicBezTo>
                  <a:close/>
                  <a:moveTo>
                    <a:pt x="251456" y="0"/>
                  </a:moveTo>
                  <a:cubicBezTo>
                    <a:pt x="281766" y="9094"/>
                    <a:pt x="306013" y="14145"/>
                    <a:pt x="329252" y="23239"/>
                  </a:cubicBezTo>
                  <a:cubicBezTo>
                    <a:pt x="335314" y="25259"/>
                    <a:pt x="337334" y="37383"/>
                    <a:pt x="340365" y="45466"/>
                  </a:cubicBezTo>
                  <a:cubicBezTo>
                    <a:pt x="332283" y="48495"/>
                    <a:pt x="324200" y="55569"/>
                    <a:pt x="317129" y="54557"/>
                  </a:cubicBezTo>
                  <a:cubicBezTo>
                    <a:pt x="295911" y="51528"/>
                    <a:pt x="274695" y="45466"/>
                    <a:pt x="253476" y="42435"/>
                  </a:cubicBezTo>
                  <a:cubicBezTo>
                    <a:pt x="240343" y="40413"/>
                    <a:pt x="225189" y="39404"/>
                    <a:pt x="228220" y="23239"/>
                  </a:cubicBezTo>
                  <a:cubicBezTo>
                    <a:pt x="229229" y="13134"/>
                    <a:pt x="244385" y="6062"/>
                    <a:pt x="2514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5"/>
            <p:cNvSpPr/>
            <p:nvPr/>
          </p:nvSpPr>
          <p:spPr>
            <a:xfrm>
              <a:off x="2887042" y="128665"/>
              <a:ext cx="481303" cy="480393"/>
            </a:xfrm>
            <a:custGeom>
              <a:avLst/>
              <a:gdLst/>
              <a:ahLst/>
              <a:cxnLst/>
              <a:rect l="l" t="t" r="r" b="b"/>
              <a:pathLst>
                <a:path w="481303" h="480393" extrusionOk="0">
                  <a:moveTo>
                    <a:pt x="167714" y="433767"/>
                  </a:moveTo>
                  <a:cubicBezTo>
                    <a:pt x="191961" y="436801"/>
                    <a:pt x="217219" y="441852"/>
                    <a:pt x="240458" y="448923"/>
                  </a:cubicBezTo>
                  <a:cubicBezTo>
                    <a:pt x="248540" y="450943"/>
                    <a:pt x="253592" y="462059"/>
                    <a:pt x="264705" y="474182"/>
                  </a:cubicBezTo>
                  <a:cubicBezTo>
                    <a:pt x="220251" y="487315"/>
                    <a:pt x="188932" y="477213"/>
                    <a:pt x="157611" y="466099"/>
                  </a:cubicBezTo>
                  <a:cubicBezTo>
                    <a:pt x="150540" y="464079"/>
                    <a:pt x="148518" y="449934"/>
                    <a:pt x="143466" y="441852"/>
                  </a:cubicBezTo>
                  <a:cubicBezTo>
                    <a:pt x="151549" y="438821"/>
                    <a:pt x="159631" y="432758"/>
                    <a:pt x="167714" y="433767"/>
                  </a:cubicBezTo>
                  <a:close/>
                  <a:moveTo>
                    <a:pt x="406910" y="385148"/>
                  </a:moveTo>
                  <a:cubicBezTo>
                    <a:pt x="412215" y="387800"/>
                    <a:pt x="415751" y="393357"/>
                    <a:pt x="415245" y="400429"/>
                  </a:cubicBezTo>
                  <a:cubicBezTo>
                    <a:pt x="414236" y="403460"/>
                    <a:pt x="413225" y="408511"/>
                    <a:pt x="410194" y="411543"/>
                  </a:cubicBezTo>
                  <a:cubicBezTo>
                    <a:pt x="386957" y="428719"/>
                    <a:pt x="362708" y="445895"/>
                    <a:pt x="338461" y="461048"/>
                  </a:cubicBezTo>
                  <a:cubicBezTo>
                    <a:pt x="333409" y="464080"/>
                    <a:pt x="322296" y="457008"/>
                    <a:pt x="314213" y="454986"/>
                  </a:cubicBezTo>
                  <a:cubicBezTo>
                    <a:pt x="317244" y="446904"/>
                    <a:pt x="318253" y="436801"/>
                    <a:pt x="323307" y="432759"/>
                  </a:cubicBezTo>
                  <a:cubicBezTo>
                    <a:pt x="343512" y="416594"/>
                    <a:pt x="365739" y="401440"/>
                    <a:pt x="387966" y="387295"/>
                  </a:cubicBezTo>
                  <a:cubicBezTo>
                    <a:pt x="394533" y="382749"/>
                    <a:pt x="401606" y="382496"/>
                    <a:pt x="406910" y="385148"/>
                  </a:cubicBezTo>
                  <a:close/>
                  <a:moveTo>
                    <a:pt x="36372" y="305457"/>
                  </a:moveTo>
                  <a:cubicBezTo>
                    <a:pt x="58600" y="335767"/>
                    <a:pt x="78807" y="364057"/>
                    <a:pt x="98003" y="393355"/>
                  </a:cubicBezTo>
                  <a:cubicBezTo>
                    <a:pt x="100024" y="396387"/>
                    <a:pt x="98003" y="406489"/>
                    <a:pt x="94972" y="409520"/>
                  </a:cubicBezTo>
                  <a:cubicBezTo>
                    <a:pt x="91941" y="412552"/>
                    <a:pt x="83859" y="415583"/>
                    <a:pt x="78807" y="413563"/>
                  </a:cubicBezTo>
                  <a:cubicBezTo>
                    <a:pt x="57591" y="407500"/>
                    <a:pt x="18187" y="345869"/>
                    <a:pt x="21218" y="323642"/>
                  </a:cubicBezTo>
                  <a:cubicBezTo>
                    <a:pt x="22227" y="318591"/>
                    <a:pt x="28290" y="314551"/>
                    <a:pt x="36372" y="305457"/>
                  </a:cubicBezTo>
                  <a:close/>
                  <a:moveTo>
                    <a:pt x="465761" y="225642"/>
                  </a:moveTo>
                  <a:cubicBezTo>
                    <a:pt x="470813" y="231704"/>
                    <a:pt x="480917" y="237767"/>
                    <a:pt x="480917" y="244838"/>
                  </a:cubicBezTo>
                  <a:cubicBezTo>
                    <a:pt x="482937" y="282219"/>
                    <a:pt x="477886" y="317582"/>
                    <a:pt x="445556" y="353954"/>
                  </a:cubicBezTo>
                  <a:cubicBezTo>
                    <a:pt x="438483" y="334758"/>
                    <a:pt x="433431" y="327685"/>
                    <a:pt x="434440" y="321622"/>
                  </a:cubicBezTo>
                  <a:cubicBezTo>
                    <a:pt x="437471" y="295355"/>
                    <a:pt x="441514" y="269085"/>
                    <a:pt x="447576" y="243827"/>
                  </a:cubicBezTo>
                  <a:cubicBezTo>
                    <a:pt x="449596" y="236756"/>
                    <a:pt x="459699" y="231704"/>
                    <a:pt x="465761" y="225642"/>
                  </a:cubicBezTo>
                  <a:close/>
                  <a:moveTo>
                    <a:pt x="29631" y="141531"/>
                  </a:moveTo>
                  <a:cubicBezTo>
                    <a:pt x="32394" y="141152"/>
                    <a:pt x="35614" y="141783"/>
                    <a:pt x="39403" y="143804"/>
                  </a:cubicBezTo>
                  <a:cubicBezTo>
                    <a:pt x="45466" y="146835"/>
                    <a:pt x="48497" y="161991"/>
                    <a:pt x="47486" y="171082"/>
                  </a:cubicBezTo>
                  <a:cubicBezTo>
                    <a:pt x="45466" y="192300"/>
                    <a:pt x="41423" y="213517"/>
                    <a:pt x="35361" y="234735"/>
                  </a:cubicBezTo>
                  <a:cubicBezTo>
                    <a:pt x="33341" y="243826"/>
                    <a:pt x="24247" y="255951"/>
                    <a:pt x="17176" y="256960"/>
                  </a:cubicBezTo>
                  <a:cubicBezTo>
                    <a:pt x="0" y="258982"/>
                    <a:pt x="0" y="242817"/>
                    <a:pt x="0" y="230693"/>
                  </a:cubicBezTo>
                  <a:cubicBezTo>
                    <a:pt x="1011" y="226650"/>
                    <a:pt x="1011" y="223619"/>
                    <a:pt x="1011" y="214528"/>
                  </a:cubicBezTo>
                  <a:cubicBezTo>
                    <a:pt x="5051" y="200383"/>
                    <a:pt x="9093" y="180176"/>
                    <a:pt x="14145" y="161991"/>
                  </a:cubicBezTo>
                  <a:cubicBezTo>
                    <a:pt x="17176" y="152897"/>
                    <a:pt x="21343" y="142667"/>
                    <a:pt x="29631" y="141531"/>
                  </a:cubicBezTo>
                  <a:close/>
                  <a:moveTo>
                    <a:pt x="247531" y="109456"/>
                  </a:moveTo>
                  <a:cubicBezTo>
                    <a:pt x="319264" y="111477"/>
                    <a:pt x="378873" y="172096"/>
                    <a:pt x="377864" y="243829"/>
                  </a:cubicBezTo>
                  <a:cubicBezTo>
                    <a:pt x="376853" y="314551"/>
                    <a:pt x="310171" y="379212"/>
                    <a:pt x="239449" y="376181"/>
                  </a:cubicBezTo>
                  <a:cubicBezTo>
                    <a:pt x="166705" y="373150"/>
                    <a:pt x="107094" y="308491"/>
                    <a:pt x="109117" y="235746"/>
                  </a:cubicBezTo>
                  <a:cubicBezTo>
                    <a:pt x="112148" y="165025"/>
                    <a:pt x="174787" y="107434"/>
                    <a:pt x="247531" y="109456"/>
                  </a:cubicBezTo>
                  <a:close/>
                  <a:moveTo>
                    <a:pt x="389986" y="58937"/>
                  </a:moveTo>
                  <a:cubicBezTo>
                    <a:pt x="430401" y="83184"/>
                    <a:pt x="447574" y="113494"/>
                    <a:pt x="460710" y="144815"/>
                  </a:cubicBezTo>
                  <a:cubicBezTo>
                    <a:pt x="463739" y="150877"/>
                    <a:pt x="457679" y="160980"/>
                    <a:pt x="456668" y="169062"/>
                  </a:cubicBezTo>
                  <a:cubicBezTo>
                    <a:pt x="448585" y="167042"/>
                    <a:pt x="437472" y="168053"/>
                    <a:pt x="433430" y="163000"/>
                  </a:cubicBezTo>
                  <a:cubicBezTo>
                    <a:pt x="416256" y="140772"/>
                    <a:pt x="401100" y="117536"/>
                    <a:pt x="386955" y="93289"/>
                  </a:cubicBezTo>
                  <a:cubicBezTo>
                    <a:pt x="382915" y="86215"/>
                    <a:pt x="387966" y="75102"/>
                    <a:pt x="389986" y="58937"/>
                  </a:cubicBezTo>
                  <a:close/>
                  <a:moveTo>
                    <a:pt x="147508" y="21554"/>
                  </a:moveTo>
                  <a:cubicBezTo>
                    <a:pt x="152559" y="18525"/>
                    <a:pt x="163673" y="24585"/>
                    <a:pt x="169735" y="28628"/>
                  </a:cubicBezTo>
                  <a:cubicBezTo>
                    <a:pt x="171755" y="30648"/>
                    <a:pt x="168724" y="44793"/>
                    <a:pt x="164684" y="47824"/>
                  </a:cubicBezTo>
                  <a:cubicBezTo>
                    <a:pt x="138415" y="66011"/>
                    <a:pt x="111136" y="83185"/>
                    <a:pt x="83858" y="100361"/>
                  </a:cubicBezTo>
                  <a:cubicBezTo>
                    <a:pt x="78807" y="99350"/>
                    <a:pt x="74764" y="98341"/>
                    <a:pt x="71733" y="97330"/>
                  </a:cubicBezTo>
                  <a:cubicBezTo>
                    <a:pt x="72744" y="88238"/>
                    <a:pt x="69713" y="75103"/>
                    <a:pt x="74764" y="71062"/>
                  </a:cubicBezTo>
                  <a:cubicBezTo>
                    <a:pt x="98001" y="52875"/>
                    <a:pt x="122250" y="36710"/>
                    <a:pt x="147508" y="21554"/>
                  </a:cubicBezTo>
                  <a:close/>
                  <a:moveTo>
                    <a:pt x="258722" y="118"/>
                  </a:moveTo>
                  <a:cubicBezTo>
                    <a:pt x="285481" y="1350"/>
                    <a:pt x="326589" y="11959"/>
                    <a:pt x="336439" y="22567"/>
                  </a:cubicBezTo>
                  <a:cubicBezTo>
                    <a:pt x="338459" y="26608"/>
                    <a:pt x="339470" y="30650"/>
                    <a:pt x="343510" y="37723"/>
                  </a:cubicBezTo>
                  <a:cubicBezTo>
                    <a:pt x="335428" y="42775"/>
                    <a:pt x="328356" y="50857"/>
                    <a:pt x="322294" y="49846"/>
                  </a:cubicBezTo>
                  <a:cubicBezTo>
                    <a:pt x="295015" y="45806"/>
                    <a:pt x="267737" y="40752"/>
                    <a:pt x="240458" y="33681"/>
                  </a:cubicBezTo>
                  <a:cubicBezTo>
                    <a:pt x="235407" y="32670"/>
                    <a:pt x="229345" y="23578"/>
                    <a:pt x="228333" y="16505"/>
                  </a:cubicBezTo>
                  <a:cubicBezTo>
                    <a:pt x="227322" y="12465"/>
                    <a:pt x="233385" y="5391"/>
                    <a:pt x="238436" y="2360"/>
                  </a:cubicBezTo>
                  <a:cubicBezTo>
                    <a:pt x="242478" y="339"/>
                    <a:pt x="249803" y="-292"/>
                    <a:pt x="258722" y="1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5"/>
            <p:cNvSpPr/>
            <p:nvPr/>
          </p:nvSpPr>
          <p:spPr>
            <a:xfrm>
              <a:off x="4206304" y="127569"/>
              <a:ext cx="482894" cy="482585"/>
            </a:xfrm>
            <a:custGeom>
              <a:avLst/>
              <a:gdLst/>
              <a:ahLst/>
              <a:cxnLst/>
              <a:rect l="l" t="t" r="r" b="b"/>
              <a:pathLst>
                <a:path w="482894" h="482585" extrusionOk="0">
                  <a:moveTo>
                    <a:pt x="165126" y="434441"/>
                  </a:moveTo>
                  <a:cubicBezTo>
                    <a:pt x="189373" y="437472"/>
                    <a:pt x="213621" y="442523"/>
                    <a:pt x="237868" y="448585"/>
                  </a:cubicBezTo>
                  <a:cubicBezTo>
                    <a:pt x="244941" y="450606"/>
                    <a:pt x="251004" y="458688"/>
                    <a:pt x="258075" y="463739"/>
                  </a:cubicBezTo>
                  <a:cubicBezTo>
                    <a:pt x="249993" y="469802"/>
                    <a:pt x="242919" y="475864"/>
                    <a:pt x="234837" y="480915"/>
                  </a:cubicBezTo>
                  <a:cubicBezTo>
                    <a:pt x="231808" y="483946"/>
                    <a:pt x="225745" y="481926"/>
                    <a:pt x="210590" y="481926"/>
                  </a:cubicBezTo>
                  <a:cubicBezTo>
                    <a:pt x="198465" y="478895"/>
                    <a:pt x="175229" y="473844"/>
                    <a:pt x="154013" y="464750"/>
                  </a:cubicBezTo>
                  <a:cubicBezTo>
                    <a:pt x="147950" y="462730"/>
                    <a:pt x="145930" y="450606"/>
                    <a:pt x="141888" y="443532"/>
                  </a:cubicBezTo>
                  <a:cubicBezTo>
                    <a:pt x="149970" y="440503"/>
                    <a:pt x="158053" y="433430"/>
                    <a:pt x="165126" y="434441"/>
                  </a:cubicBezTo>
                  <a:close/>
                  <a:moveTo>
                    <a:pt x="392447" y="386958"/>
                  </a:moveTo>
                  <a:cubicBezTo>
                    <a:pt x="395479" y="383924"/>
                    <a:pt x="408614" y="390998"/>
                    <a:pt x="419728" y="394029"/>
                  </a:cubicBezTo>
                  <a:cubicBezTo>
                    <a:pt x="382345" y="446566"/>
                    <a:pt x="356078" y="461720"/>
                    <a:pt x="310612" y="456668"/>
                  </a:cubicBezTo>
                  <a:cubicBezTo>
                    <a:pt x="325768" y="416256"/>
                    <a:pt x="368200" y="412214"/>
                    <a:pt x="392447" y="386958"/>
                  </a:cubicBezTo>
                  <a:close/>
                  <a:moveTo>
                    <a:pt x="35804" y="305119"/>
                  </a:moveTo>
                  <a:cubicBezTo>
                    <a:pt x="59042" y="338460"/>
                    <a:pt x="77227" y="364729"/>
                    <a:pt x="94403" y="392008"/>
                  </a:cubicBezTo>
                  <a:cubicBezTo>
                    <a:pt x="97434" y="396048"/>
                    <a:pt x="94403" y="407162"/>
                    <a:pt x="91371" y="412213"/>
                  </a:cubicBezTo>
                  <a:cubicBezTo>
                    <a:pt x="89351" y="415244"/>
                    <a:pt x="78238" y="415244"/>
                    <a:pt x="75207" y="412213"/>
                  </a:cubicBezTo>
                  <a:cubicBezTo>
                    <a:pt x="48939" y="389986"/>
                    <a:pt x="28732" y="362707"/>
                    <a:pt x="20650" y="328357"/>
                  </a:cubicBezTo>
                  <a:cubicBezTo>
                    <a:pt x="19639" y="323304"/>
                    <a:pt x="27721" y="317244"/>
                    <a:pt x="35804" y="305119"/>
                  </a:cubicBezTo>
                  <a:close/>
                  <a:moveTo>
                    <a:pt x="453067" y="228333"/>
                  </a:moveTo>
                  <a:cubicBezTo>
                    <a:pt x="475294" y="226313"/>
                    <a:pt x="485399" y="235407"/>
                    <a:pt x="482368" y="248540"/>
                  </a:cubicBezTo>
                  <a:cubicBezTo>
                    <a:pt x="477316" y="282890"/>
                    <a:pt x="480345" y="320273"/>
                    <a:pt x="445996" y="347552"/>
                  </a:cubicBezTo>
                  <a:cubicBezTo>
                    <a:pt x="439933" y="342501"/>
                    <a:pt x="431851" y="337450"/>
                    <a:pt x="431851" y="334418"/>
                  </a:cubicBezTo>
                  <a:cubicBezTo>
                    <a:pt x="438924" y="298046"/>
                    <a:pt x="447007" y="261674"/>
                    <a:pt x="453067" y="228333"/>
                  </a:cubicBezTo>
                  <a:close/>
                  <a:moveTo>
                    <a:pt x="35806" y="141446"/>
                  </a:moveTo>
                  <a:cubicBezTo>
                    <a:pt x="38837" y="142457"/>
                    <a:pt x="42877" y="143466"/>
                    <a:pt x="43888" y="145488"/>
                  </a:cubicBezTo>
                  <a:cubicBezTo>
                    <a:pt x="53991" y="182869"/>
                    <a:pt x="36815" y="217221"/>
                    <a:pt x="27723" y="251571"/>
                  </a:cubicBezTo>
                  <a:cubicBezTo>
                    <a:pt x="24692" y="261676"/>
                    <a:pt x="7516" y="256624"/>
                    <a:pt x="2465" y="245511"/>
                  </a:cubicBezTo>
                  <a:cubicBezTo>
                    <a:pt x="-6629" y="219241"/>
                    <a:pt x="10547" y="162664"/>
                    <a:pt x="35806" y="141446"/>
                  </a:cubicBezTo>
                  <a:close/>
                  <a:moveTo>
                    <a:pt x="242919" y="109114"/>
                  </a:moveTo>
                  <a:cubicBezTo>
                    <a:pt x="304550" y="107094"/>
                    <a:pt x="381334" y="167714"/>
                    <a:pt x="373252" y="245509"/>
                  </a:cubicBezTo>
                  <a:cubicBezTo>
                    <a:pt x="372241" y="320273"/>
                    <a:pt x="312632" y="378873"/>
                    <a:pt x="237868" y="376853"/>
                  </a:cubicBezTo>
                  <a:cubicBezTo>
                    <a:pt x="168155" y="374831"/>
                    <a:pt x="107536" y="313200"/>
                    <a:pt x="107536" y="242478"/>
                  </a:cubicBezTo>
                  <a:cubicBezTo>
                    <a:pt x="107536" y="168725"/>
                    <a:pt x="168155" y="112145"/>
                    <a:pt x="242919" y="109114"/>
                  </a:cubicBezTo>
                  <a:close/>
                  <a:moveTo>
                    <a:pt x="396492" y="61631"/>
                  </a:moveTo>
                  <a:cubicBezTo>
                    <a:pt x="430842" y="85878"/>
                    <a:pt x="447007" y="116188"/>
                    <a:pt x="461152" y="147509"/>
                  </a:cubicBezTo>
                  <a:cubicBezTo>
                    <a:pt x="463172" y="152560"/>
                    <a:pt x="461152" y="163674"/>
                    <a:pt x="457112" y="167716"/>
                  </a:cubicBezTo>
                  <a:cubicBezTo>
                    <a:pt x="452059" y="170747"/>
                    <a:pt x="438925" y="170747"/>
                    <a:pt x="436905" y="167716"/>
                  </a:cubicBezTo>
                  <a:cubicBezTo>
                    <a:pt x="417709" y="141447"/>
                    <a:pt x="400533" y="114168"/>
                    <a:pt x="384368" y="85878"/>
                  </a:cubicBezTo>
                  <a:cubicBezTo>
                    <a:pt x="382348" y="81838"/>
                    <a:pt x="390430" y="72745"/>
                    <a:pt x="396492" y="61631"/>
                  </a:cubicBezTo>
                  <a:close/>
                  <a:moveTo>
                    <a:pt x="150982" y="20207"/>
                  </a:moveTo>
                  <a:cubicBezTo>
                    <a:pt x="155022" y="18187"/>
                    <a:pt x="167146" y="28290"/>
                    <a:pt x="175229" y="32332"/>
                  </a:cubicBezTo>
                  <a:cubicBezTo>
                    <a:pt x="176238" y="36372"/>
                    <a:pt x="178260" y="40415"/>
                    <a:pt x="179269" y="44455"/>
                  </a:cubicBezTo>
                  <a:cubicBezTo>
                    <a:pt x="172198" y="47486"/>
                    <a:pt x="164115" y="50517"/>
                    <a:pt x="158053" y="54559"/>
                  </a:cubicBezTo>
                  <a:cubicBezTo>
                    <a:pt x="136837" y="67693"/>
                    <a:pt x="116630" y="81838"/>
                    <a:pt x="95414" y="94972"/>
                  </a:cubicBezTo>
                  <a:cubicBezTo>
                    <a:pt x="90360" y="98003"/>
                    <a:pt x="81269" y="95983"/>
                    <a:pt x="74196" y="96992"/>
                  </a:cubicBezTo>
                  <a:cubicBezTo>
                    <a:pt x="74196" y="88910"/>
                    <a:pt x="70155" y="75776"/>
                    <a:pt x="74196" y="72745"/>
                  </a:cubicBezTo>
                  <a:cubicBezTo>
                    <a:pt x="98445" y="53548"/>
                    <a:pt x="123701" y="36372"/>
                    <a:pt x="150982" y="20207"/>
                  </a:cubicBezTo>
                  <a:close/>
                  <a:moveTo>
                    <a:pt x="254036" y="0"/>
                  </a:moveTo>
                  <a:cubicBezTo>
                    <a:pt x="278283" y="6062"/>
                    <a:pt x="303541" y="10103"/>
                    <a:pt x="326779" y="18187"/>
                  </a:cubicBezTo>
                  <a:cubicBezTo>
                    <a:pt x="332842" y="20207"/>
                    <a:pt x="335871" y="34352"/>
                    <a:pt x="339913" y="43446"/>
                  </a:cubicBezTo>
                  <a:cubicBezTo>
                    <a:pt x="331831" y="45466"/>
                    <a:pt x="323748" y="51528"/>
                    <a:pt x="315666" y="50517"/>
                  </a:cubicBezTo>
                  <a:cubicBezTo>
                    <a:pt x="292428" y="47486"/>
                    <a:pt x="269189" y="44455"/>
                    <a:pt x="246964" y="38392"/>
                  </a:cubicBezTo>
                  <a:cubicBezTo>
                    <a:pt x="238880" y="36372"/>
                    <a:pt x="228777" y="27279"/>
                    <a:pt x="225746" y="19196"/>
                  </a:cubicBezTo>
                  <a:cubicBezTo>
                    <a:pt x="222715" y="8082"/>
                    <a:pt x="236860" y="1011"/>
                    <a:pt x="2540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5"/>
            <p:cNvSpPr/>
            <p:nvPr/>
          </p:nvSpPr>
          <p:spPr>
            <a:xfrm>
              <a:off x="2223817" y="127861"/>
              <a:ext cx="483393" cy="482001"/>
            </a:xfrm>
            <a:custGeom>
              <a:avLst/>
              <a:gdLst/>
              <a:ahLst/>
              <a:cxnLst/>
              <a:rect l="l" t="t" r="r" b="b"/>
              <a:pathLst>
                <a:path w="483393" h="482001" extrusionOk="0">
                  <a:moveTo>
                    <a:pt x="168439" y="433507"/>
                  </a:moveTo>
                  <a:cubicBezTo>
                    <a:pt x="192687" y="436538"/>
                    <a:pt x="216936" y="441589"/>
                    <a:pt x="241183" y="447651"/>
                  </a:cubicBezTo>
                  <a:cubicBezTo>
                    <a:pt x="248255" y="449671"/>
                    <a:pt x="254317" y="458763"/>
                    <a:pt x="256337" y="465836"/>
                  </a:cubicBezTo>
                  <a:cubicBezTo>
                    <a:pt x="257348" y="468867"/>
                    <a:pt x="248255" y="476950"/>
                    <a:pt x="242192" y="479981"/>
                  </a:cubicBezTo>
                  <a:cubicBezTo>
                    <a:pt x="236132" y="483012"/>
                    <a:pt x="229059" y="480990"/>
                    <a:pt x="213905" y="482001"/>
                  </a:cubicBezTo>
                  <a:cubicBezTo>
                    <a:pt x="200769" y="478970"/>
                    <a:pt x="179553" y="474930"/>
                    <a:pt x="159346" y="466847"/>
                  </a:cubicBezTo>
                  <a:cubicBezTo>
                    <a:pt x="151263" y="463816"/>
                    <a:pt x="147223" y="451692"/>
                    <a:pt x="141161" y="443609"/>
                  </a:cubicBezTo>
                  <a:cubicBezTo>
                    <a:pt x="150254" y="439569"/>
                    <a:pt x="159346" y="432496"/>
                    <a:pt x="168439" y="433507"/>
                  </a:cubicBezTo>
                  <a:close/>
                  <a:moveTo>
                    <a:pt x="402203" y="383495"/>
                  </a:moveTo>
                  <a:cubicBezTo>
                    <a:pt x="408139" y="384757"/>
                    <a:pt x="413444" y="389556"/>
                    <a:pt x="417990" y="399154"/>
                  </a:cubicBezTo>
                  <a:cubicBezTo>
                    <a:pt x="401825" y="428455"/>
                    <a:pt x="374545" y="445629"/>
                    <a:pt x="343226" y="458765"/>
                  </a:cubicBezTo>
                  <a:cubicBezTo>
                    <a:pt x="336152" y="461796"/>
                    <a:pt x="325039" y="455733"/>
                    <a:pt x="314936" y="452702"/>
                  </a:cubicBezTo>
                  <a:cubicBezTo>
                    <a:pt x="317967" y="444620"/>
                    <a:pt x="319988" y="434517"/>
                    <a:pt x="325039" y="429464"/>
                  </a:cubicBezTo>
                  <a:cubicBezTo>
                    <a:pt x="343226" y="415319"/>
                    <a:pt x="362422" y="402186"/>
                    <a:pt x="382629" y="389052"/>
                  </a:cubicBezTo>
                  <a:cubicBezTo>
                    <a:pt x="389701" y="384505"/>
                    <a:pt x="396268" y="382232"/>
                    <a:pt x="402203" y="383495"/>
                  </a:cubicBezTo>
                  <a:close/>
                  <a:moveTo>
                    <a:pt x="37095" y="305194"/>
                  </a:moveTo>
                  <a:cubicBezTo>
                    <a:pt x="58311" y="336515"/>
                    <a:pt x="78519" y="363793"/>
                    <a:pt x="96704" y="392081"/>
                  </a:cubicBezTo>
                  <a:cubicBezTo>
                    <a:pt x="98726" y="396123"/>
                    <a:pt x="97715" y="405217"/>
                    <a:pt x="93673" y="408248"/>
                  </a:cubicBezTo>
                  <a:cubicBezTo>
                    <a:pt x="90643" y="411279"/>
                    <a:pt x="81550" y="413299"/>
                    <a:pt x="77508" y="411279"/>
                  </a:cubicBezTo>
                  <a:cubicBezTo>
                    <a:pt x="58311" y="405217"/>
                    <a:pt x="18908" y="344597"/>
                    <a:pt x="20930" y="324390"/>
                  </a:cubicBezTo>
                  <a:cubicBezTo>
                    <a:pt x="20930" y="319339"/>
                    <a:pt x="29013" y="314288"/>
                    <a:pt x="37095" y="305194"/>
                  </a:cubicBezTo>
                  <a:close/>
                  <a:moveTo>
                    <a:pt x="455371" y="218307"/>
                  </a:moveTo>
                  <a:cubicBezTo>
                    <a:pt x="468505" y="230432"/>
                    <a:pt x="479618" y="235483"/>
                    <a:pt x="481638" y="243565"/>
                  </a:cubicBezTo>
                  <a:cubicBezTo>
                    <a:pt x="489723" y="267813"/>
                    <a:pt x="468505" y="322370"/>
                    <a:pt x="446277" y="343588"/>
                  </a:cubicBezTo>
                  <a:cubicBezTo>
                    <a:pt x="443246" y="341568"/>
                    <a:pt x="438195" y="339546"/>
                    <a:pt x="435164" y="336515"/>
                  </a:cubicBezTo>
                  <a:cubicBezTo>
                    <a:pt x="432132" y="333486"/>
                    <a:pt x="430112" y="327423"/>
                    <a:pt x="430112" y="324392"/>
                  </a:cubicBezTo>
                  <a:cubicBezTo>
                    <a:pt x="437186" y="292060"/>
                    <a:pt x="445268" y="258719"/>
                    <a:pt x="455371" y="218307"/>
                  </a:cubicBezTo>
                  <a:close/>
                  <a:moveTo>
                    <a:pt x="37097" y="140512"/>
                  </a:moveTo>
                  <a:cubicBezTo>
                    <a:pt x="40128" y="143543"/>
                    <a:pt x="47200" y="146574"/>
                    <a:pt x="47200" y="148594"/>
                  </a:cubicBezTo>
                  <a:cubicBezTo>
                    <a:pt x="42149" y="181935"/>
                    <a:pt x="37097" y="215276"/>
                    <a:pt x="31035" y="248617"/>
                  </a:cubicBezTo>
                  <a:cubicBezTo>
                    <a:pt x="30024" y="251649"/>
                    <a:pt x="20933" y="256700"/>
                    <a:pt x="15879" y="255691"/>
                  </a:cubicBezTo>
                  <a:cubicBezTo>
                    <a:pt x="10828" y="254680"/>
                    <a:pt x="4766" y="249629"/>
                    <a:pt x="2746" y="244577"/>
                  </a:cubicBezTo>
                  <a:cubicBezTo>
                    <a:pt x="-7357" y="218308"/>
                    <a:pt x="11839" y="160719"/>
                    <a:pt x="37097" y="140512"/>
                  </a:cubicBezTo>
                  <a:close/>
                  <a:moveTo>
                    <a:pt x="245223" y="108182"/>
                  </a:moveTo>
                  <a:cubicBezTo>
                    <a:pt x="320999" y="112222"/>
                    <a:pt x="374547" y="167791"/>
                    <a:pt x="373536" y="246597"/>
                  </a:cubicBezTo>
                  <a:cubicBezTo>
                    <a:pt x="372525" y="320351"/>
                    <a:pt x="310896" y="378950"/>
                    <a:pt x="236132" y="375919"/>
                  </a:cubicBezTo>
                  <a:cubicBezTo>
                    <a:pt x="167428" y="373899"/>
                    <a:pt x="106808" y="309237"/>
                    <a:pt x="107819" y="239524"/>
                  </a:cubicBezTo>
                  <a:cubicBezTo>
                    <a:pt x="108830" y="179915"/>
                    <a:pt x="163387" y="104140"/>
                    <a:pt x="245223" y="108182"/>
                  </a:cubicBezTo>
                  <a:close/>
                  <a:moveTo>
                    <a:pt x="390710" y="69788"/>
                  </a:moveTo>
                  <a:cubicBezTo>
                    <a:pt x="398792" y="70799"/>
                    <a:pt x="410917" y="69788"/>
                    <a:pt x="413948" y="74839"/>
                  </a:cubicBezTo>
                  <a:cubicBezTo>
                    <a:pt x="431124" y="98078"/>
                    <a:pt x="448298" y="122325"/>
                    <a:pt x="462443" y="147584"/>
                  </a:cubicBezTo>
                  <a:cubicBezTo>
                    <a:pt x="470525" y="162737"/>
                    <a:pt x="457391" y="168800"/>
                    <a:pt x="442238" y="172842"/>
                  </a:cubicBezTo>
                  <a:cubicBezTo>
                    <a:pt x="424051" y="145564"/>
                    <a:pt x="405866" y="122325"/>
                    <a:pt x="390710" y="98078"/>
                  </a:cubicBezTo>
                  <a:cubicBezTo>
                    <a:pt x="386670" y="91006"/>
                    <a:pt x="390710" y="79891"/>
                    <a:pt x="390710" y="69788"/>
                  </a:cubicBezTo>
                  <a:close/>
                  <a:moveTo>
                    <a:pt x="150252" y="18261"/>
                  </a:moveTo>
                  <a:cubicBezTo>
                    <a:pt x="155303" y="17250"/>
                    <a:pt x="166417" y="27353"/>
                    <a:pt x="177531" y="33415"/>
                  </a:cubicBezTo>
                  <a:cubicBezTo>
                    <a:pt x="170459" y="42509"/>
                    <a:pt x="167428" y="48571"/>
                    <a:pt x="162377" y="51600"/>
                  </a:cubicBezTo>
                  <a:cubicBezTo>
                    <a:pt x="140150" y="66756"/>
                    <a:pt x="118933" y="81909"/>
                    <a:pt x="95695" y="94034"/>
                  </a:cubicBezTo>
                  <a:cubicBezTo>
                    <a:pt x="89633" y="97065"/>
                    <a:pt x="78519" y="95045"/>
                    <a:pt x="71448" y="91003"/>
                  </a:cubicBezTo>
                  <a:cubicBezTo>
                    <a:pt x="69425" y="89994"/>
                    <a:pt x="69425" y="73827"/>
                    <a:pt x="73468" y="70798"/>
                  </a:cubicBezTo>
                  <a:cubicBezTo>
                    <a:pt x="98726" y="51600"/>
                    <a:pt x="123985" y="34426"/>
                    <a:pt x="150252" y="18261"/>
                  </a:cubicBezTo>
                  <a:close/>
                  <a:moveTo>
                    <a:pt x="244212" y="77"/>
                  </a:moveTo>
                  <a:cubicBezTo>
                    <a:pt x="273513" y="4117"/>
                    <a:pt x="301800" y="11190"/>
                    <a:pt x="331102" y="18262"/>
                  </a:cubicBezTo>
                  <a:cubicBezTo>
                    <a:pt x="336153" y="19273"/>
                    <a:pt x="342215" y="30386"/>
                    <a:pt x="341204" y="36449"/>
                  </a:cubicBezTo>
                  <a:cubicBezTo>
                    <a:pt x="340195" y="42511"/>
                    <a:pt x="331102" y="51603"/>
                    <a:pt x="327059" y="50594"/>
                  </a:cubicBezTo>
                  <a:cubicBezTo>
                    <a:pt x="293718" y="44531"/>
                    <a:pt x="261388" y="35438"/>
                    <a:pt x="228047" y="27355"/>
                  </a:cubicBezTo>
                  <a:cubicBezTo>
                    <a:pt x="226027" y="27355"/>
                    <a:pt x="225016" y="23315"/>
                    <a:pt x="219965" y="14221"/>
                  </a:cubicBezTo>
                  <a:cubicBezTo>
                    <a:pt x="229058" y="8159"/>
                    <a:pt x="237141" y="-934"/>
                    <a:pt x="244212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5"/>
            <p:cNvSpPr/>
            <p:nvPr/>
          </p:nvSpPr>
          <p:spPr>
            <a:xfrm>
              <a:off x="5526498" y="123858"/>
              <a:ext cx="479606" cy="490008"/>
            </a:xfrm>
            <a:custGeom>
              <a:avLst/>
              <a:gdLst/>
              <a:ahLst/>
              <a:cxnLst/>
              <a:rect l="l" t="t" r="r" b="b"/>
              <a:pathLst>
                <a:path w="479606" h="490008" extrusionOk="0">
                  <a:moveTo>
                    <a:pt x="163374" y="438483"/>
                  </a:moveTo>
                  <a:cubicBezTo>
                    <a:pt x="187621" y="442523"/>
                    <a:pt x="211869" y="447574"/>
                    <a:pt x="236116" y="454647"/>
                  </a:cubicBezTo>
                  <a:cubicBezTo>
                    <a:pt x="243189" y="456667"/>
                    <a:pt x="249252" y="464750"/>
                    <a:pt x="256323" y="470812"/>
                  </a:cubicBezTo>
                  <a:cubicBezTo>
                    <a:pt x="248241" y="475863"/>
                    <a:pt x="241167" y="481926"/>
                    <a:pt x="233085" y="486977"/>
                  </a:cubicBezTo>
                  <a:cubicBezTo>
                    <a:pt x="231065" y="487988"/>
                    <a:pt x="227022" y="486977"/>
                    <a:pt x="223993" y="486977"/>
                  </a:cubicBezTo>
                  <a:cubicBezTo>
                    <a:pt x="223993" y="486977"/>
                    <a:pt x="222982" y="488997"/>
                    <a:pt x="222982" y="490008"/>
                  </a:cubicBezTo>
                  <a:cubicBezTo>
                    <a:pt x="198735" y="483946"/>
                    <a:pt x="174486" y="478895"/>
                    <a:pt x="151250" y="469803"/>
                  </a:cubicBezTo>
                  <a:cubicBezTo>
                    <a:pt x="145187" y="467781"/>
                    <a:pt x="144176" y="454647"/>
                    <a:pt x="140136" y="447574"/>
                  </a:cubicBezTo>
                  <a:cubicBezTo>
                    <a:pt x="148218" y="444545"/>
                    <a:pt x="156301" y="437472"/>
                    <a:pt x="163374" y="438483"/>
                  </a:cubicBezTo>
                  <a:close/>
                  <a:moveTo>
                    <a:pt x="408882" y="378874"/>
                  </a:moveTo>
                  <a:cubicBezTo>
                    <a:pt x="409891" y="398070"/>
                    <a:pt x="412922" y="405141"/>
                    <a:pt x="409891" y="409184"/>
                  </a:cubicBezTo>
                  <a:cubicBezTo>
                    <a:pt x="391706" y="440504"/>
                    <a:pt x="361397" y="455658"/>
                    <a:pt x="330076" y="468792"/>
                  </a:cubicBezTo>
                  <a:cubicBezTo>
                    <a:pt x="325025" y="470814"/>
                    <a:pt x="313911" y="465761"/>
                    <a:pt x="310880" y="460709"/>
                  </a:cubicBezTo>
                  <a:cubicBezTo>
                    <a:pt x="307849" y="455658"/>
                    <a:pt x="308860" y="443533"/>
                    <a:pt x="312900" y="440504"/>
                  </a:cubicBezTo>
                  <a:cubicBezTo>
                    <a:pt x="342201" y="421308"/>
                    <a:pt x="372510" y="403121"/>
                    <a:pt x="408882" y="378874"/>
                  </a:cubicBezTo>
                  <a:close/>
                  <a:moveTo>
                    <a:pt x="34051" y="311181"/>
                  </a:moveTo>
                  <a:cubicBezTo>
                    <a:pt x="57289" y="345533"/>
                    <a:pt x="77496" y="374831"/>
                    <a:pt x="97701" y="404130"/>
                  </a:cubicBezTo>
                  <a:cubicBezTo>
                    <a:pt x="84567" y="425348"/>
                    <a:pt x="70423" y="419286"/>
                    <a:pt x="61329" y="405141"/>
                  </a:cubicBezTo>
                  <a:cubicBezTo>
                    <a:pt x="45164" y="380894"/>
                    <a:pt x="32031" y="355635"/>
                    <a:pt x="18897" y="329366"/>
                  </a:cubicBezTo>
                  <a:cubicBezTo>
                    <a:pt x="17886" y="327346"/>
                    <a:pt x="25968" y="320275"/>
                    <a:pt x="34051" y="311181"/>
                  </a:cubicBezTo>
                  <a:close/>
                  <a:moveTo>
                    <a:pt x="463441" y="230355"/>
                  </a:moveTo>
                  <a:cubicBezTo>
                    <a:pt x="467481" y="230355"/>
                    <a:pt x="474555" y="236417"/>
                    <a:pt x="475564" y="241469"/>
                  </a:cubicBezTo>
                  <a:cubicBezTo>
                    <a:pt x="479606" y="250562"/>
                    <a:pt x="478595" y="260665"/>
                    <a:pt x="479606" y="277841"/>
                  </a:cubicBezTo>
                  <a:cubicBezTo>
                    <a:pt x="475564" y="292994"/>
                    <a:pt x="469501" y="315222"/>
                    <a:pt x="461419" y="337449"/>
                  </a:cubicBezTo>
                  <a:cubicBezTo>
                    <a:pt x="459399" y="342500"/>
                    <a:pt x="446265" y="349574"/>
                    <a:pt x="443234" y="348563"/>
                  </a:cubicBezTo>
                  <a:cubicBezTo>
                    <a:pt x="436160" y="344522"/>
                    <a:pt x="428078" y="334418"/>
                    <a:pt x="429089" y="328357"/>
                  </a:cubicBezTo>
                  <a:cubicBezTo>
                    <a:pt x="433131" y="299057"/>
                    <a:pt x="439192" y="270767"/>
                    <a:pt x="446265" y="241469"/>
                  </a:cubicBezTo>
                  <a:cubicBezTo>
                    <a:pt x="447276" y="236417"/>
                    <a:pt x="457379" y="231366"/>
                    <a:pt x="463441" y="230355"/>
                  </a:cubicBezTo>
                  <a:close/>
                  <a:moveTo>
                    <a:pt x="40115" y="137406"/>
                  </a:moveTo>
                  <a:cubicBezTo>
                    <a:pt x="42136" y="155591"/>
                    <a:pt x="45167" y="165696"/>
                    <a:pt x="44156" y="174789"/>
                  </a:cubicBezTo>
                  <a:cubicBezTo>
                    <a:pt x="41124" y="196005"/>
                    <a:pt x="38093" y="218233"/>
                    <a:pt x="32033" y="238438"/>
                  </a:cubicBezTo>
                  <a:cubicBezTo>
                    <a:pt x="30011" y="246522"/>
                    <a:pt x="19908" y="252585"/>
                    <a:pt x="13846" y="259656"/>
                  </a:cubicBezTo>
                  <a:cubicBezTo>
                    <a:pt x="9806" y="252585"/>
                    <a:pt x="1723" y="245511"/>
                    <a:pt x="712" y="238438"/>
                  </a:cubicBezTo>
                  <a:cubicBezTo>
                    <a:pt x="-3328" y="205099"/>
                    <a:pt x="9806" y="169736"/>
                    <a:pt x="40115" y="137406"/>
                  </a:cubicBezTo>
                  <a:close/>
                  <a:moveTo>
                    <a:pt x="242178" y="114168"/>
                  </a:moveTo>
                  <a:cubicBezTo>
                    <a:pt x="315933" y="114168"/>
                    <a:pt x="373521" y="173778"/>
                    <a:pt x="373521" y="246520"/>
                  </a:cubicBezTo>
                  <a:cubicBezTo>
                    <a:pt x="373521" y="321284"/>
                    <a:pt x="312900" y="379884"/>
                    <a:pt x="238136" y="380895"/>
                  </a:cubicBezTo>
                  <a:cubicBezTo>
                    <a:pt x="156300" y="381904"/>
                    <a:pt x="107806" y="301077"/>
                    <a:pt x="106795" y="246520"/>
                  </a:cubicBezTo>
                  <a:cubicBezTo>
                    <a:pt x="105783" y="173778"/>
                    <a:pt x="167414" y="113157"/>
                    <a:pt x="242178" y="114168"/>
                  </a:cubicBezTo>
                  <a:close/>
                  <a:moveTo>
                    <a:pt x="399662" y="73250"/>
                  </a:moveTo>
                  <a:cubicBezTo>
                    <a:pt x="404588" y="73503"/>
                    <a:pt x="409387" y="74766"/>
                    <a:pt x="410902" y="76786"/>
                  </a:cubicBezTo>
                  <a:cubicBezTo>
                    <a:pt x="428078" y="100024"/>
                    <a:pt x="444243" y="125281"/>
                    <a:pt x="459399" y="150539"/>
                  </a:cubicBezTo>
                  <a:cubicBezTo>
                    <a:pt x="467482" y="164684"/>
                    <a:pt x="459399" y="173778"/>
                    <a:pt x="441212" y="180849"/>
                  </a:cubicBezTo>
                  <a:cubicBezTo>
                    <a:pt x="421005" y="152561"/>
                    <a:pt x="401811" y="127303"/>
                    <a:pt x="384635" y="100024"/>
                  </a:cubicBezTo>
                  <a:cubicBezTo>
                    <a:pt x="381604" y="94971"/>
                    <a:pt x="383624" y="80828"/>
                    <a:pt x="387666" y="75775"/>
                  </a:cubicBezTo>
                  <a:cubicBezTo>
                    <a:pt x="389686" y="73755"/>
                    <a:pt x="394737" y="72997"/>
                    <a:pt x="399662" y="73250"/>
                  </a:cubicBezTo>
                  <a:close/>
                  <a:moveTo>
                    <a:pt x="154534" y="28289"/>
                  </a:moveTo>
                  <a:cubicBezTo>
                    <a:pt x="158828" y="29300"/>
                    <a:pt x="163374" y="30815"/>
                    <a:pt x="167415" y="31321"/>
                  </a:cubicBezTo>
                  <a:cubicBezTo>
                    <a:pt x="164384" y="40414"/>
                    <a:pt x="164384" y="53548"/>
                    <a:pt x="157313" y="57588"/>
                  </a:cubicBezTo>
                  <a:cubicBezTo>
                    <a:pt x="132054" y="74764"/>
                    <a:pt x="104775" y="88909"/>
                    <a:pt x="76486" y="105074"/>
                  </a:cubicBezTo>
                  <a:cubicBezTo>
                    <a:pt x="60321" y="89920"/>
                    <a:pt x="66381" y="78807"/>
                    <a:pt x="76486" y="70724"/>
                  </a:cubicBezTo>
                  <a:cubicBezTo>
                    <a:pt x="97702" y="55568"/>
                    <a:pt x="119929" y="40414"/>
                    <a:pt x="143168" y="28290"/>
                  </a:cubicBezTo>
                  <a:cubicBezTo>
                    <a:pt x="146199" y="26774"/>
                    <a:pt x="150240" y="27279"/>
                    <a:pt x="154534" y="28289"/>
                  </a:cubicBezTo>
                  <a:close/>
                  <a:moveTo>
                    <a:pt x="246221" y="0"/>
                  </a:moveTo>
                  <a:cubicBezTo>
                    <a:pt x="275519" y="8082"/>
                    <a:pt x="299767" y="12125"/>
                    <a:pt x="323005" y="21216"/>
                  </a:cubicBezTo>
                  <a:cubicBezTo>
                    <a:pt x="331087" y="24247"/>
                    <a:pt x="341190" y="37383"/>
                    <a:pt x="340179" y="44454"/>
                  </a:cubicBezTo>
                  <a:cubicBezTo>
                    <a:pt x="337150" y="59608"/>
                    <a:pt x="323005" y="58599"/>
                    <a:pt x="309869" y="55568"/>
                  </a:cubicBezTo>
                  <a:cubicBezTo>
                    <a:pt x="288653" y="50516"/>
                    <a:pt x="267437" y="46474"/>
                    <a:pt x="246221" y="42434"/>
                  </a:cubicBezTo>
                  <a:cubicBezTo>
                    <a:pt x="233085" y="40412"/>
                    <a:pt x="217931" y="37383"/>
                    <a:pt x="222982" y="21216"/>
                  </a:cubicBezTo>
                  <a:cubicBezTo>
                    <a:pt x="225002" y="12125"/>
                    <a:pt x="239147" y="6062"/>
                    <a:pt x="2462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5"/>
            <p:cNvSpPr/>
            <p:nvPr/>
          </p:nvSpPr>
          <p:spPr>
            <a:xfrm>
              <a:off x="4869031" y="128810"/>
              <a:ext cx="477635" cy="480104"/>
            </a:xfrm>
            <a:custGeom>
              <a:avLst/>
              <a:gdLst/>
              <a:ahLst/>
              <a:cxnLst/>
              <a:rect l="l" t="t" r="r" b="b"/>
              <a:pathLst>
                <a:path w="477635" h="480104" extrusionOk="0">
                  <a:moveTo>
                    <a:pt x="170228" y="434499"/>
                  </a:moveTo>
                  <a:cubicBezTo>
                    <a:pt x="191444" y="437530"/>
                    <a:pt x="212662" y="442581"/>
                    <a:pt x="233878" y="446624"/>
                  </a:cubicBezTo>
                  <a:cubicBezTo>
                    <a:pt x="246003" y="450664"/>
                    <a:pt x="246003" y="451675"/>
                    <a:pt x="251054" y="474913"/>
                  </a:cubicBezTo>
                  <a:cubicBezTo>
                    <a:pt x="219733" y="485016"/>
                    <a:pt x="189424" y="478953"/>
                    <a:pt x="160125" y="468851"/>
                  </a:cubicBezTo>
                  <a:cubicBezTo>
                    <a:pt x="146992" y="464809"/>
                    <a:pt x="135876" y="456726"/>
                    <a:pt x="142949" y="441572"/>
                  </a:cubicBezTo>
                  <a:cubicBezTo>
                    <a:pt x="145981" y="436521"/>
                    <a:pt x="161134" y="433490"/>
                    <a:pt x="170228" y="434499"/>
                  </a:cubicBezTo>
                  <a:close/>
                  <a:moveTo>
                    <a:pt x="398059" y="383226"/>
                  </a:moveTo>
                  <a:cubicBezTo>
                    <a:pt x="401343" y="383731"/>
                    <a:pt x="404626" y="384994"/>
                    <a:pt x="406646" y="387015"/>
                  </a:cubicBezTo>
                  <a:cubicBezTo>
                    <a:pt x="410688" y="390044"/>
                    <a:pt x="412708" y="398127"/>
                    <a:pt x="411697" y="403180"/>
                  </a:cubicBezTo>
                  <a:cubicBezTo>
                    <a:pt x="406646" y="421365"/>
                    <a:pt x="344006" y="464809"/>
                    <a:pt x="322788" y="464809"/>
                  </a:cubicBezTo>
                  <a:cubicBezTo>
                    <a:pt x="319757" y="462789"/>
                    <a:pt x="313697" y="459758"/>
                    <a:pt x="311675" y="454706"/>
                  </a:cubicBezTo>
                  <a:cubicBezTo>
                    <a:pt x="309654" y="449655"/>
                    <a:pt x="309654" y="440562"/>
                    <a:pt x="312686" y="437530"/>
                  </a:cubicBezTo>
                  <a:cubicBezTo>
                    <a:pt x="337944" y="419345"/>
                    <a:pt x="363202" y="401160"/>
                    <a:pt x="389470" y="383984"/>
                  </a:cubicBezTo>
                  <a:cubicBezTo>
                    <a:pt x="391491" y="382973"/>
                    <a:pt x="394775" y="382720"/>
                    <a:pt x="398059" y="383226"/>
                  </a:cubicBezTo>
                  <a:close/>
                  <a:moveTo>
                    <a:pt x="29794" y="301138"/>
                  </a:moveTo>
                  <a:cubicBezTo>
                    <a:pt x="57073" y="339530"/>
                    <a:pt x="77280" y="370851"/>
                    <a:pt x="96476" y="403180"/>
                  </a:cubicBezTo>
                  <a:cubicBezTo>
                    <a:pt x="91425" y="407223"/>
                    <a:pt x="85362" y="411263"/>
                    <a:pt x="79300" y="414294"/>
                  </a:cubicBezTo>
                  <a:cubicBezTo>
                    <a:pt x="49999" y="396109"/>
                    <a:pt x="32825" y="366808"/>
                    <a:pt x="20701" y="334479"/>
                  </a:cubicBezTo>
                  <a:cubicBezTo>
                    <a:pt x="18680" y="328416"/>
                    <a:pt x="24743" y="318314"/>
                    <a:pt x="29794" y="301138"/>
                  </a:cubicBezTo>
                  <a:close/>
                  <a:moveTo>
                    <a:pt x="463223" y="226373"/>
                  </a:moveTo>
                  <a:cubicBezTo>
                    <a:pt x="468274" y="233446"/>
                    <a:pt x="477368" y="239507"/>
                    <a:pt x="477368" y="246580"/>
                  </a:cubicBezTo>
                  <a:cubicBezTo>
                    <a:pt x="478377" y="281941"/>
                    <a:pt x="478377" y="317302"/>
                    <a:pt x="442006" y="350643"/>
                  </a:cubicBezTo>
                  <a:cubicBezTo>
                    <a:pt x="436953" y="336498"/>
                    <a:pt x="429881" y="327405"/>
                    <a:pt x="430890" y="320333"/>
                  </a:cubicBezTo>
                  <a:cubicBezTo>
                    <a:pt x="432913" y="296086"/>
                    <a:pt x="436953" y="270828"/>
                    <a:pt x="443015" y="247591"/>
                  </a:cubicBezTo>
                  <a:cubicBezTo>
                    <a:pt x="445035" y="239507"/>
                    <a:pt x="456149" y="233446"/>
                    <a:pt x="463223" y="226373"/>
                  </a:cubicBezTo>
                  <a:close/>
                  <a:moveTo>
                    <a:pt x="34845" y="139485"/>
                  </a:moveTo>
                  <a:cubicBezTo>
                    <a:pt x="45959" y="172826"/>
                    <a:pt x="34845" y="230414"/>
                    <a:pt x="15649" y="252641"/>
                  </a:cubicBezTo>
                  <a:cubicBezTo>
                    <a:pt x="-10621" y="227383"/>
                    <a:pt x="-3547" y="180908"/>
                    <a:pt x="34845" y="139485"/>
                  </a:cubicBezTo>
                  <a:close/>
                  <a:moveTo>
                    <a:pt x="239942" y="109175"/>
                  </a:moveTo>
                  <a:cubicBezTo>
                    <a:pt x="314706" y="109175"/>
                    <a:pt x="375325" y="169794"/>
                    <a:pt x="374317" y="243549"/>
                  </a:cubicBezTo>
                  <a:cubicBezTo>
                    <a:pt x="373305" y="315282"/>
                    <a:pt x="309655" y="377922"/>
                    <a:pt x="236911" y="375902"/>
                  </a:cubicBezTo>
                  <a:cubicBezTo>
                    <a:pt x="166189" y="374891"/>
                    <a:pt x="108601" y="313262"/>
                    <a:pt x="109610" y="240518"/>
                  </a:cubicBezTo>
                  <a:cubicBezTo>
                    <a:pt x="110621" y="165754"/>
                    <a:pt x="167198" y="108166"/>
                    <a:pt x="239942" y="109175"/>
                  </a:cubicBezTo>
                  <a:close/>
                  <a:moveTo>
                    <a:pt x="397552" y="62700"/>
                  </a:moveTo>
                  <a:cubicBezTo>
                    <a:pt x="427862" y="81896"/>
                    <a:pt x="443018" y="112206"/>
                    <a:pt x="457162" y="140496"/>
                  </a:cubicBezTo>
                  <a:cubicBezTo>
                    <a:pt x="460194" y="147567"/>
                    <a:pt x="453120" y="158680"/>
                    <a:pt x="451100" y="168785"/>
                  </a:cubicBezTo>
                  <a:cubicBezTo>
                    <a:pt x="442007" y="164743"/>
                    <a:pt x="430893" y="162723"/>
                    <a:pt x="424831" y="155649"/>
                  </a:cubicBezTo>
                  <a:cubicBezTo>
                    <a:pt x="410686" y="137464"/>
                    <a:pt x="398563" y="117257"/>
                    <a:pt x="385428" y="98061"/>
                  </a:cubicBezTo>
                  <a:cubicBezTo>
                    <a:pt x="376336" y="84927"/>
                    <a:pt x="377345" y="73814"/>
                    <a:pt x="397552" y="62700"/>
                  </a:cubicBezTo>
                  <a:close/>
                  <a:moveTo>
                    <a:pt x="152042" y="17235"/>
                  </a:moveTo>
                  <a:cubicBezTo>
                    <a:pt x="171238" y="25317"/>
                    <a:pt x="175280" y="38451"/>
                    <a:pt x="161135" y="49565"/>
                  </a:cubicBezTo>
                  <a:cubicBezTo>
                    <a:pt x="137897" y="66741"/>
                    <a:pt x="111629" y="80885"/>
                    <a:pt x="85360" y="95030"/>
                  </a:cubicBezTo>
                  <a:cubicBezTo>
                    <a:pt x="81320" y="97050"/>
                    <a:pt x="72226" y="90988"/>
                    <a:pt x="64144" y="87957"/>
                  </a:cubicBezTo>
                  <a:cubicBezTo>
                    <a:pt x="85360" y="49565"/>
                    <a:pt x="119712" y="34411"/>
                    <a:pt x="152042" y="17235"/>
                  </a:cubicBezTo>
                  <a:close/>
                  <a:moveTo>
                    <a:pt x="244992" y="59"/>
                  </a:moveTo>
                  <a:cubicBezTo>
                    <a:pt x="272271" y="4101"/>
                    <a:pt x="299549" y="10163"/>
                    <a:pt x="326828" y="17235"/>
                  </a:cubicBezTo>
                  <a:cubicBezTo>
                    <a:pt x="341984" y="22286"/>
                    <a:pt x="341984" y="34411"/>
                    <a:pt x="331881" y="51587"/>
                  </a:cubicBezTo>
                  <a:cubicBezTo>
                    <a:pt x="300560" y="46534"/>
                    <a:pt x="270251" y="41482"/>
                    <a:pt x="239941" y="35422"/>
                  </a:cubicBezTo>
                  <a:cubicBezTo>
                    <a:pt x="232868" y="33400"/>
                    <a:pt x="228827" y="23297"/>
                    <a:pt x="222765" y="17235"/>
                  </a:cubicBezTo>
                  <a:cubicBezTo>
                    <a:pt x="229838" y="11173"/>
                    <a:pt x="238930" y="-950"/>
                    <a:pt x="244992" y="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5"/>
            <p:cNvSpPr/>
            <p:nvPr/>
          </p:nvSpPr>
          <p:spPr>
            <a:xfrm>
              <a:off x="3548177" y="131682"/>
              <a:ext cx="478295" cy="474361"/>
            </a:xfrm>
            <a:custGeom>
              <a:avLst/>
              <a:gdLst/>
              <a:ahLst/>
              <a:cxnLst/>
              <a:rect l="l" t="t" r="r" b="b"/>
              <a:pathLst>
                <a:path w="478295" h="474361" extrusionOk="0">
                  <a:moveTo>
                    <a:pt x="157705" y="426805"/>
                  </a:moveTo>
                  <a:cubicBezTo>
                    <a:pt x="183974" y="430847"/>
                    <a:pt x="210242" y="434888"/>
                    <a:pt x="235500" y="441961"/>
                  </a:cubicBezTo>
                  <a:cubicBezTo>
                    <a:pt x="242571" y="443981"/>
                    <a:pt x="246614" y="454084"/>
                    <a:pt x="252676" y="460146"/>
                  </a:cubicBezTo>
                  <a:cubicBezTo>
                    <a:pt x="245602" y="465197"/>
                    <a:pt x="238531" y="475302"/>
                    <a:pt x="232469" y="474291"/>
                  </a:cubicBezTo>
                  <a:cubicBezTo>
                    <a:pt x="198117" y="470251"/>
                    <a:pt x="160736" y="474291"/>
                    <a:pt x="135478" y="436908"/>
                  </a:cubicBezTo>
                  <a:cubicBezTo>
                    <a:pt x="145580" y="431856"/>
                    <a:pt x="151643" y="425796"/>
                    <a:pt x="157705" y="426805"/>
                  </a:cubicBezTo>
                  <a:close/>
                  <a:moveTo>
                    <a:pt x="402203" y="375279"/>
                  </a:moveTo>
                  <a:cubicBezTo>
                    <a:pt x="412307" y="415691"/>
                    <a:pt x="359770" y="455095"/>
                    <a:pt x="309253" y="437919"/>
                  </a:cubicBezTo>
                  <a:cubicBezTo>
                    <a:pt x="339563" y="417714"/>
                    <a:pt x="369872" y="396495"/>
                    <a:pt x="402203" y="375279"/>
                  </a:cubicBezTo>
                  <a:close/>
                  <a:moveTo>
                    <a:pt x="34193" y="306198"/>
                  </a:moveTo>
                  <a:cubicBezTo>
                    <a:pt x="37476" y="306072"/>
                    <a:pt x="40508" y="306577"/>
                    <a:pt x="41518" y="307587"/>
                  </a:cubicBezTo>
                  <a:cubicBezTo>
                    <a:pt x="60714" y="333856"/>
                    <a:pt x="78899" y="361135"/>
                    <a:pt x="97086" y="388413"/>
                  </a:cubicBezTo>
                  <a:cubicBezTo>
                    <a:pt x="98097" y="390433"/>
                    <a:pt x="97086" y="392455"/>
                    <a:pt x="97086" y="400538"/>
                  </a:cubicBezTo>
                  <a:cubicBezTo>
                    <a:pt x="90012" y="402558"/>
                    <a:pt x="75870" y="407609"/>
                    <a:pt x="73848" y="404580"/>
                  </a:cubicBezTo>
                  <a:cubicBezTo>
                    <a:pt x="53642" y="379322"/>
                    <a:pt x="35455" y="352041"/>
                    <a:pt x="18279" y="324763"/>
                  </a:cubicBezTo>
                  <a:cubicBezTo>
                    <a:pt x="16259" y="321731"/>
                    <a:pt x="21310" y="311629"/>
                    <a:pt x="25353" y="308598"/>
                  </a:cubicBezTo>
                  <a:cubicBezTo>
                    <a:pt x="27373" y="307082"/>
                    <a:pt x="30909" y="306324"/>
                    <a:pt x="34193" y="306198"/>
                  </a:cubicBezTo>
                  <a:close/>
                  <a:moveTo>
                    <a:pt x="463833" y="211606"/>
                  </a:moveTo>
                  <a:cubicBezTo>
                    <a:pt x="490102" y="248989"/>
                    <a:pt x="473935" y="279299"/>
                    <a:pt x="466864" y="309609"/>
                  </a:cubicBezTo>
                  <a:cubicBezTo>
                    <a:pt x="462822" y="324763"/>
                    <a:pt x="454739" y="334867"/>
                    <a:pt x="430492" y="324763"/>
                  </a:cubicBezTo>
                  <a:cubicBezTo>
                    <a:pt x="445648" y="288391"/>
                    <a:pt x="438575" y="248989"/>
                    <a:pt x="463833" y="211606"/>
                  </a:cubicBezTo>
                  <a:close/>
                  <a:moveTo>
                    <a:pt x="29392" y="124718"/>
                  </a:moveTo>
                  <a:cubicBezTo>
                    <a:pt x="39495" y="138863"/>
                    <a:pt x="48588" y="146945"/>
                    <a:pt x="47577" y="153008"/>
                  </a:cubicBezTo>
                  <a:cubicBezTo>
                    <a:pt x="43537" y="180286"/>
                    <a:pt x="37475" y="207565"/>
                    <a:pt x="31413" y="234843"/>
                  </a:cubicBezTo>
                  <a:cubicBezTo>
                    <a:pt x="30401" y="240906"/>
                    <a:pt x="18279" y="248988"/>
                    <a:pt x="16257" y="247979"/>
                  </a:cubicBezTo>
                  <a:cubicBezTo>
                    <a:pt x="9185" y="243937"/>
                    <a:pt x="92" y="236863"/>
                    <a:pt x="92" y="229792"/>
                  </a:cubicBezTo>
                  <a:cubicBezTo>
                    <a:pt x="-919" y="196451"/>
                    <a:pt x="6154" y="163110"/>
                    <a:pt x="29392" y="124718"/>
                  </a:cubicBezTo>
                  <a:close/>
                  <a:moveTo>
                    <a:pt x="240549" y="101480"/>
                  </a:moveTo>
                  <a:cubicBezTo>
                    <a:pt x="310262" y="102491"/>
                    <a:pt x="372901" y="166141"/>
                    <a:pt x="371892" y="235854"/>
                  </a:cubicBezTo>
                  <a:cubicBezTo>
                    <a:pt x="370881" y="305565"/>
                    <a:pt x="309251" y="366184"/>
                    <a:pt x="237518" y="366184"/>
                  </a:cubicBezTo>
                  <a:cubicBezTo>
                    <a:pt x="166796" y="366184"/>
                    <a:pt x="107186" y="305565"/>
                    <a:pt x="108197" y="232823"/>
                  </a:cubicBezTo>
                  <a:cubicBezTo>
                    <a:pt x="106177" y="158059"/>
                    <a:pt x="176898" y="100469"/>
                    <a:pt x="240549" y="101480"/>
                  </a:cubicBezTo>
                  <a:close/>
                  <a:moveTo>
                    <a:pt x="376944" y="66118"/>
                  </a:moveTo>
                  <a:cubicBezTo>
                    <a:pt x="394120" y="67129"/>
                    <a:pt x="404223" y="65107"/>
                    <a:pt x="407254" y="68138"/>
                  </a:cubicBezTo>
                  <a:cubicBezTo>
                    <a:pt x="425439" y="89356"/>
                    <a:pt x="441606" y="112593"/>
                    <a:pt x="456760" y="135831"/>
                  </a:cubicBezTo>
                  <a:cubicBezTo>
                    <a:pt x="459791" y="139871"/>
                    <a:pt x="451709" y="150985"/>
                    <a:pt x="449689" y="159067"/>
                  </a:cubicBezTo>
                  <a:cubicBezTo>
                    <a:pt x="443626" y="156036"/>
                    <a:pt x="434533" y="154016"/>
                    <a:pt x="431501" y="148965"/>
                  </a:cubicBezTo>
                  <a:cubicBezTo>
                    <a:pt x="414328" y="125726"/>
                    <a:pt x="399172" y="100468"/>
                    <a:pt x="376944" y="66118"/>
                  </a:cubicBezTo>
                  <a:close/>
                  <a:moveTo>
                    <a:pt x="147602" y="7519"/>
                  </a:moveTo>
                  <a:cubicBezTo>
                    <a:pt x="169829" y="20653"/>
                    <a:pt x="170838" y="32777"/>
                    <a:pt x="158716" y="42880"/>
                  </a:cubicBezTo>
                  <a:cubicBezTo>
                    <a:pt x="137497" y="59047"/>
                    <a:pt x="115270" y="74201"/>
                    <a:pt x="93045" y="88345"/>
                  </a:cubicBezTo>
                  <a:cubicBezTo>
                    <a:pt x="87991" y="91376"/>
                    <a:pt x="78900" y="88345"/>
                    <a:pt x="71827" y="88345"/>
                  </a:cubicBezTo>
                  <a:cubicBezTo>
                    <a:pt x="71827" y="80263"/>
                    <a:pt x="68795" y="67129"/>
                    <a:pt x="72838" y="64098"/>
                  </a:cubicBezTo>
                  <a:cubicBezTo>
                    <a:pt x="97085" y="43891"/>
                    <a:pt x="123355" y="25706"/>
                    <a:pt x="147602" y="7519"/>
                  </a:cubicBezTo>
                  <a:close/>
                  <a:moveTo>
                    <a:pt x="274396" y="70"/>
                  </a:moveTo>
                  <a:cubicBezTo>
                    <a:pt x="290561" y="701"/>
                    <a:pt x="305716" y="5500"/>
                    <a:pt x="320366" y="11561"/>
                  </a:cubicBezTo>
                  <a:cubicBezTo>
                    <a:pt x="326426" y="14593"/>
                    <a:pt x="330469" y="24695"/>
                    <a:pt x="334509" y="31769"/>
                  </a:cubicBezTo>
                  <a:cubicBezTo>
                    <a:pt x="327437" y="34800"/>
                    <a:pt x="319355" y="40862"/>
                    <a:pt x="313293" y="40862"/>
                  </a:cubicBezTo>
                  <a:cubicBezTo>
                    <a:pt x="290056" y="37831"/>
                    <a:pt x="267829" y="33789"/>
                    <a:pt x="245602" y="28737"/>
                  </a:cubicBezTo>
                  <a:cubicBezTo>
                    <a:pt x="237520" y="25706"/>
                    <a:pt x="230446" y="17624"/>
                    <a:pt x="222364" y="13584"/>
                  </a:cubicBezTo>
                  <a:cubicBezTo>
                    <a:pt x="241055" y="2975"/>
                    <a:pt x="258231" y="-562"/>
                    <a:pt x="274396" y="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5"/>
            <p:cNvSpPr/>
            <p:nvPr/>
          </p:nvSpPr>
          <p:spPr>
            <a:xfrm>
              <a:off x="7510669" y="126889"/>
              <a:ext cx="482531" cy="483946"/>
            </a:xfrm>
            <a:custGeom>
              <a:avLst/>
              <a:gdLst/>
              <a:ahLst/>
              <a:cxnLst/>
              <a:rect l="l" t="t" r="r" b="b"/>
              <a:pathLst>
                <a:path w="482531" h="483946" extrusionOk="0">
                  <a:moveTo>
                    <a:pt x="165133" y="432421"/>
                  </a:moveTo>
                  <a:cubicBezTo>
                    <a:pt x="189381" y="435450"/>
                    <a:pt x="213628" y="441512"/>
                    <a:pt x="237875" y="447574"/>
                  </a:cubicBezTo>
                  <a:cubicBezTo>
                    <a:pt x="246969" y="449594"/>
                    <a:pt x="253031" y="459699"/>
                    <a:pt x="261114" y="465759"/>
                  </a:cubicBezTo>
                  <a:cubicBezTo>
                    <a:pt x="253031" y="470813"/>
                    <a:pt x="244949" y="476875"/>
                    <a:pt x="235855" y="480915"/>
                  </a:cubicBezTo>
                  <a:cubicBezTo>
                    <a:pt x="231813" y="482935"/>
                    <a:pt x="226762" y="480915"/>
                    <a:pt x="221710" y="480915"/>
                  </a:cubicBezTo>
                  <a:cubicBezTo>
                    <a:pt x="221710" y="481926"/>
                    <a:pt x="221710" y="482935"/>
                    <a:pt x="220699" y="483946"/>
                  </a:cubicBezTo>
                  <a:cubicBezTo>
                    <a:pt x="198472" y="477884"/>
                    <a:pt x="176247" y="471821"/>
                    <a:pt x="154020" y="463739"/>
                  </a:cubicBezTo>
                  <a:cubicBezTo>
                    <a:pt x="147957" y="461719"/>
                    <a:pt x="145937" y="449594"/>
                    <a:pt x="141895" y="442523"/>
                  </a:cubicBezTo>
                  <a:cubicBezTo>
                    <a:pt x="149977" y="438481"/>
                    <a:pt x="158060" y="431410"/>
                    <a:pt x="165133" y="432421"/>
                  </a:cubicBezTo>
                  <a:close/>
                  <a:moveTo>
                    <a:pt x="406600" y="377861"/>
                  </a:moveTo>
                  <a:cubicBezTo>
                    <a:pt x="408622" y="381903"/>
                    <a:pt x="412662" y="384934"/>
                    <a:pt x="415693" y="387964"/>
                  </a:cubicBezTo>
                  <a:cubicBezTo>
                    <a:pt x="413673" y="396048"/>
                    <a:pt x="415693" y="409182"/>
                    <a:pt x="410642" y="413222"/>
                  </a:cubicBezTo>
                  <a:cubicBezTo>
                    <a:pt x="387404" y="431409"/>
                    <a:pt x="363156" y="447574"/>
                    <a:pt x="337898" y="462728"/>
                  </a:cubicBezTo>
                  <a:cubicBezTo>
                    <a:pt x="333858" y="464750"/>
                    <a:pt x="321733" y="461719"/>
                    <a:pt x="318702" y="456667"/>
                  </a:cubicBezTo>
                  <a:cubicBezTo>
                    <a:pt x="315670" y="452625"/>
                    <a:pt x="315670" y="439491"/>
                    <a:pt x="319713" y="436460"/>
                  </a:cubicBezTo>
                  <a:cubicBezTo>
                    <a:pt x="348000" y="416253"/>
                    <a:pt x="377301" y="397057"/>
                    <a:pt x="406600" y="377861"/>
                  </a:cubicBezTo>
                  <a:close/>
                  <a:moveTo>
                    <a:pt x="29747" y="304108"/>
                  </a:moveTo>
                  <a:cubicBezTo>
                    <a:pt x="41870" y="312190"/>
                    <a:pt x="48943" y="315222"/>
                    <a:pt x="52983" y="321284"/>
                  </a:cubicBezTo>
                  <a:cubicBezTo>
                    <a:pt x="68139" y="342500"/>
                    <a:pt x="83293" y="364727"/>
                    <a:pt x="96429" y="387966"/>
                  </a:cubicBezTo>
                  <a:cubicBezTo>
                    <a:pt x="99460" y="394028"/>
                    <a:pt x="98449" y="408171"/>
                    <a:pt x="94409" y="411202"/>
                  </a:cubicBezTo>
                  <a:cubicBezTo>
                    <a:pt x="89355" y="415244"/>
                    <a:pt x="74202" y="414233"/>
                    <a:pt x="70159" y="409182"/>
                  </a:cubicBezTo>
                  <a:cubicBezTo>
                    <a:pt x="51974" y="385946"/>
                    <a:pt x="35810" y="360687"/>
                    <a:pt x="21665" y="335429"/>
                  </a:cubicBezTo>
                  <a:cubicBezTo>
                    <a:pt x="18634" y="329366"/>
                    <a:pt x="26716" y="317242"/>
                    <a:pt x="29747" y="304108"/>
                  </a:cubicBezTo>
                  <a:close/>
                  <a:moveTo>
                    <a:pt x="468230" y="225302"/>
                  </a:moveTo>
                  <a:cubicBezTo>
                    <a:pt x="473282" y="231364"/>
                    <a:pt x="482375" y="238436"/>
                    <a:pt x="482375" y="244498"/>
                  </a:cubicBezTo>
                  <a:cubicBezTo>
                    <a:pt x="483386" y="280870"/>
                    <a:pt x="480355" y="315222"/>
                    <a:pt x="447014" y="353614"/>
                  </a:cubicBezTo>
                  <a:cubicBezTo>
                    <a:pt x="440952" y="336438"/>
                    <a:pt x="433881" y="327345"/>
                    <a:pt x="434890" y="319262"/>
                  </a:cubicBezTo>
                  <a:cubicBezTo>
                    <a:pt x="438932" y="292995"/>
                    <a:pt x="443983" y="267736"/>
                    <a:pt x="451054" y="242478"/>
                  </a:cubicBezTo>
                  <a:cubicBezTo>
                    <a:pt x="453077" y="235405"/>
                    <a:pt x="462168" y="231364"/>
                    <a:pt x="468230" y="225302"/>
                  </a:cubicBezTo>
                  <a:close/>
                  <a:moveTo>
                    <a:pt x="41872" y="140435"/>
                  </a:moveTo>
                  <a:cubicBezTo>
                    <a:pt x="45914" y="148517"/>
                    <a:pt x="52985" y="156600"/>
                    <a:pt x="51974" y="163673"/>
                  </a:cubicBezTo>
                  <a:cubicBezTo>
                    <a:pt x="48943" y="187921"/>
                    <a:pt x="43892" y="213179"/>
                    <a:pt x="36821" y="237427"/>
                  </a:cubicBezTo>
                  <a:cubicBezTo>
                    <a:pt x="34800" y="245509"/>
                    <a:pt x="23687" y="251572"/>
                    <a:pt x="17625" y="258643"/>
                  </a:cubicBezTo>
                  <a:cubicBezTo>
                    <a:pt x="11562" y="250561"/>
                    <a:pt x="5500" y="242478"/>
                    <a:pt x="449" y="233384"/>
                  </a:cubicBezTo>
                  <a:cubicBezTo>
                    <a:pt x="-562" y="229344"/>
                    <a:pt x="449" y="224293"/>
                    <a:pt x="449" y="212168"/>
                  </a:cubicBezTo>
                  <a:cubicBezTo>
                    <a:pt x="5500" y="196003"/>
                    <a:pt x="10551" y="172765"/>
                    <a:pt x="19645" y="151549"/>
                  </a:cubicBezTo>
                  <a:cubicBezTo>
                    <a:pt x="21665" y="145486"/>
                    <a:pt x="33789" y="143466"/>
                    <a:pt x="41872" y="140435"/>
                  </a:cubicBezTo>
                  <a:close/>
                  <a:moveTo>
                    <a:pt x="245958" y="108103"/>
                  </a:moveTo>
                  <a:cubicBezTo>
                    <a:pt x="319713" y="109114"/>
                    <a:pt x="377301" y="166702"/>
                    <a:pt x="378312" y="239446"/>
                  </a:cubicBezTo>
                  <a:cubicBezTo>
                    <a:pt x="378312" y="313199"/>
                    <a:pt x="318702" y="374830"/>
                    <a:pt x="244949" y="375841"/>
                  </a:cubicBezTo>
                  <a:cubicBezTo>
                    <a:pt x="170185" y="375841"/>
                    <a:pt x="110574" y="317242"/>
                    <a:pt x="111585" y="240455"/>
                  </a:cubicBezTo>
                  <a:cubicBezTo>
                    <a:pt x="111585" y="163671"/>
                    <a:pt x="169173" y="107094"/>
                    <a:pt x="245958" y="108103"/>
                  </a:cubicBezTo>
                  <a:close/>
                  <a:moveTo>
                    <a:pt x="392457" y="63651"/>
                  </a:moveTo>
                  <a:cubicBezTo>
                    <a:pt x="454085" y="98003"/>
                    <a:pt x="476313" y="145486"/>
                    <a:pt x="444994" y="175796"/>
                  </a:cubicBezTo>
                  <a:cubicBezTo>
                    <a:pt x="425798" y="147509"/>
                    <a:pt x="404579" y="120228"/>
                    <a:pt x="387405" y="91941"/>
                  </a:cubicBezTo>
                  <a:cubicBezTo>
                    <a:pt x="383363" y="85878"/>
                    <a:pt x="390435" y="73754"/>
                    <a:pt x="392457" y="63651"/>
                  </a:cubicBezTo>
                  <a:close/>
                  <a:moveTo>
                    <a:pt x="159592" y="16842"/>
                  </a:moveTo>
                  <a:cubicBezTo>
                    <a:pt x="168733" y="17931"/>
                    <a:pt x="173469" y="28539"/>
                    <a:pt x="174227" y="41421"/>
                  </a:cubicBezTo>
                  <a:cubicBezTo>
                    <a:pt x="147957" y="59608"/>
                    <a:pt x="122699" y="79813"/>
                    <a:pt x="94409" y="96989"/>
                  </a:cubicBezTo>
                  <a:cubicBezTo>
                    <a:pt x="89358" y="100020"/>
                    <a:pt x="77235" y="96989"/>
                    <a:pt x="70162" y="91938"/>
                  </a:cubicBezTo>
                  <a:cubicBezTo>
                    <a:pt x="67131" y="89917"/>
                    <a:pt x="68142" y="74762"/>
                    <a:pt x="72182" y="71730"/>
                  </a:cubicBezTo>
                  <a:cubicBezTo>
                    <a:pt x="97440" y="52534"/>
                    <a:pt x="121690" y="34350"/>
                    <a:pt x="148968" y="19194"/>
                  </a:cubicBezTo>
                  <a:cubicBezTo>
                    <a:pt x="153010" y="17173"/>
                    <a:pt x="156546" y="16479"/>
                    <a:pt x="159592" y="16842"/>
                  </a:cubicBezTo>
                  <a:close/>
                  <a:moveTo>
                    <a:pt x="243937" y="0"/>
                  </a:moveTo>
                  <a:cubicBezTo>
                    <a:pt x="279298" y="2020"/>
                    <a:pt x="317691" y="3031"/>
                    <a:pt x="353054" y="36372"/>
                  </a:cubicBezTo>
                  <a:cubicBezTo>
                    <a:pt x="338909" y="43444"/>
                    <a:pt x="330827" y="51526"/>
                    <a:pt x="323754" y="50517"/>
                  </a:cubicBezTo>
                  <a:cubicBezTo>
                    <a:pt x="296474" y="46475"/>
                    <a:pt x="269196" y="41424"/>
                    <a:pt x="241917" y="34350"/>
                  </a:cubicBezTo>
                  <a:cubicBezTo>
                    <a:pt x="235855" y="33341"/>
                    <a:pt x="226761" y="22227"/>
                    <a:pt x="227772" y="19196"/>
                  </a:cubicBezTo>
                  <a:cubicBezTo>
                    <a:pt x="229792" y="11114"/>
                    <a:pt x="237875" y="0"/>
                    <a:pt x="24393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5"/>
            <p:cNvSpPr/>
            <p:nvPr/>
          </p:nvSpPr>
          <p:spPr>
            <a:xfrm>
              <a:off x="6185936" y="125548"/>
              <a:ext cx="482076" cy="486627"/>
            </a:xfrm>
            <a:custGeom>
              <a:avLst/>
              <a:gdLst/>
              <a:ahLst/>
              <a:cxnLst/>
              <a:rect l="l" t="t" r="r" b="b"/>
              <a:pathLst>
                <a:path w="482076" h="486627" extrusionOk="0">
                  <a:moveTo>
                    <a:pt x="165780" y="438483"/>
                  </a:moveTo>
                  <a:cubicBezTo>
                    <a:pt x="190027" y="441514"/>
                    <a:pt x="215286" y="447577"/>
                    <a:pt x="238524" y="453639"/>
                  </a:cubicBezTo>
                  <a:cubicBezTo>
                    <a:pt x="245596" y="455659"/>
                    <a:pt x="249638" y="464752"/>
                    <a:pt x="255700" y="470815"/>
                  </a:cubicBezTo>
                  <a:cubicBezTo>
                    <a:pt x="248627" y="475866"/>
                    <a:pt x="242564" y="481928"/>
                    <a:pt x="235493" y="484959"/>
                  </a:cubicBezTo>
                  <a:cubicBezTo>
                    <a:pt x="229431" y="487988"/>
                    <a:pt x="222359" y="485968"/>
                    <a:pt x="206194" y="485968"/>
                  </a:cubicBezTo>
                  <a:cubicBezTo>
                    <a:pt x="196090" y="482937"/>
                    <a:pt x="175882" y="479906"/>
                    <a:pt x="156686" y="472835"/>
                  </a:cubicBezTo>
                  <a:cubicBezTo>
                    <a:pt x="148604" y="469804"/>
                    <a:pt x="144564" y="457679"/>
                    <a:pt x="138501" y="449597"/>
                  </a:cubicBezTo>
                  <a:cubicBezTo>
                    <a:pt x="147595" y="445556"/>
                    <a:pt x="156686" y="437474"/>
                    <a:pt x="165780" y="438483"/>
                  </a:cubicBezTo>
                  <a:close/>
                  <a:moveTo>
                    <a:pt x="403333" y="388092"/>
                  </a:moveTo>
                  <a:cubicBezTo>
                    <a:pt x="408511" y="390492"/>
                    <a:pt x="412805" y="396049"/>
                    <a:pt x="416341" y="404131"/>
                  </a:cubicBezTo>
                  <a:cubicBezTo>
                    <a:pt x="398154" y="436463"/>
                    <a:pt x="366833" y="453637"/>
                    <a:pt x="333495" y="467782"/>
                  </a:cubicBezTo>
                  <a:cubicBezTo>
                    <a:pt x="317328" y="474855"/>
                    <a:pt x="311267" y="463742"/>
                    <a:pt x="307225" y="447577"/>
                  </a:cubicBezTo>
                  <a:cubicBezTo>
                    <a:pt x="332484" y="428379"/>
                    <a:pt x="358751" y="409185"/>
                    <a:pt x="385020" y="390997"/>
                  </a:cubicBezTo>
                  <a:cubicBezTo>
                    <a:pt x="392093" y="386451"/>
                    <a:pt x="398155" y="385693"/>
                    <a:pt x="403333" y="388092"/>
                  </a:cubicBezTo>
                  <a:close/>
                  <a:moveTo>
                    <a:pt x="34438" y="309161"/>
                  </a:moveTo>
                  <a:cubicBezTo>
                    <a:pt x="56665" y="340482"/>
                    <a:pt x="76870" y="367760"/>
                    <a:pt x="95058" y="396050"/>
                  </a:cubicBezTo>
                  <a:cubicBezTo>
                    <a:pt x="98089" y="400090"/>
                    <a:pt x="94047" y="411203"/>
                    <a:pt x="90006" y="416255"/>
                  </a:cubicBezTo>
                  <a:cubicBezTo>
                    <a:pt x="87984" y="419286"/>
                    <a:pt x="76870" y="420297"/>
                    <a:pt x="73841" y="417266"/>
                  </a:cubicBezTo>
                  <a:cubicBezTo>
                    <a:pt x="46561" y="396050"/>
                    <a:pt x="27365" y="366749"/>
                    <a:pt x="18273" y="333408"/>
                  </a:cubicBezTo>
                  <a:cubicBezTo>
                    <a:pt x="16251" y="328357"/>
                    <a:pt x="26356" y="320275"/>
                    <a:pt x="34438" y="309161"/>
                  </a:cubicBezTo>
                  <a:close/>
                  <a:moveTo>
                    <a:pt x="466856" y="229346"/>
                  </a:moveTo>
                  <a:cubicBezTo>
                    <a:pt x="471908" y="236417"/>
                    <a:pt x="483021" y="243491"/>
                    <a:pt x="482012" y="249553"/>
                  </a:cubicBezTo>
                  <a:cubicBezTo>
                    <a:pt x="475950" y="283903"/>
                    <a:pt x="478981" y="322295"/>
                    <a:pt x="441598" y="356647"/>
                  </a:cubicBezTo>
                  <a:cubicBezTo>
                    <a:pt x="436547" y="340482"/>
                    <a:pt x="430484" y="331389"/>
                    <a:pt x="431495" y="322295"/>
                  </a:cubicBezTo>
                  <a:cubicBezTo>
                    <a:pt x="434526" y="298048"/>
                    <a:pt x="438569" y="273801"/>
                    <a:pt x="445640" y="249553"/>
                  </a:cubicBezTo>
                  <a:cubicBezTo>
                    <a:pt x="447660" y="241469"/>
                    <a:pt x="459785" y="236417"/>
                    <a:pt x="466856" y="229346"/>
                  </a:cubicBezTo>
                  <a:close/>
                  <a:moveTo>
                    <a:pt x="37469" y="145488"/>
                  </a:moveTo>
                  <a:cubicBezTo>
                    <a:pt x="41509" y="145488"/>
                    <a:pt x="48583" y="154582"/>
                    <a:pt x="48583" y="158622"/>
                  </a:cubicBezTo>
                  <a:cubicBezTo>
                    <a:pt x="39489" y="193985"/>
                    <a:pt x="40500" y="231366"/>
                    <a:pt x="24335" y="263696"/>
                  </a:cubicBezTo>
                  <a:cubicBezTo>
                    <a:pt x="19282" y="264707"/>
                    <a:pt x="15242" y="264707"/>
                    <a:pt x="11200" y="263696"/>
                  </a:cubicBezTo>
                  <a:cubicBezTo>
                    <a:pt x="7159" y="257635"/>
                    <a:pt x="-923" y="250562"/>
                    <a:pt x="86" y="245511"/>
                  </a:cubicBezTo>
                  <a:cubicBezTo>
                    <a:pt x="5137" y="215201"/>
                    <a:pt x="11200" y="184891"/>
                    <a:pt x="18273" y="154582"/>
                  </a:cubicBezTo>
                  <a:cubicBezTo>
                    <a:pt x="19282" y="150539"/>
                    <a:pt x="30396" y="145488"/>
                    <a:pt x="37469" y="145488"/>
                  </a:cubicBezTo>
                  <a:close/>
                  <a:moveTo>
                    <a:pt x="243575" y="112147"/>
                  </a:moveTo>
                  <a:cubicBezTo>
                    <a:pt x="316319" y="116189"/>
                    <a:pt x="371887" y="169735"/>
                    <a:pt x="372898" y="244500"/>
                  </a:cubicBezTo>
                  <a:cubicBezTo>
                    <a:pt x="372898" y="321284"/>
                    <a:pt x="317330" y="379883"/>
                    <a:pt x="241555" y="380895"/>
                  </a:cubicBezTo>
                  <a:cubicBezTo>
                    <a:pt x="168810" y="381906"/>
                    <a:pt x="108191" y="319264"/>
                    <a:pt x="107182" y="245511"/>
                  </a:cubicBezTo>
                  <a:cubicBezTo>
                    <a:pt x="106170" y="186911"/>
                    <a:pt x="160728" y="109116"/>
                    <a:pt x="243575" y="112147"/>
                  </a:cubicBezTo>
                  <a:close/>
                  <a:moveTo>
                    <a:pt x="392092" y="64662"/>
                  </a:moveTo>
                  <a:cubicBezTo>
                    <a:pt x="431495" y="89920"/>
                    <a:pt x="448671" y="123261"/>
                    <a:pt x="461805" y="157611"/>
                  </a:cubicBezTo>
                  <a:cubicBezTo>
                    <a:pt x="463827" y="162665"/>
                    <a:pt x="453723" y="171756"/>
                    <a:pt x="445640" y="185901"/>
                  </a:cubicBezTo>
                  <a:cubicBezTo>
                    <a:pt x="421393" y="151551"/>
                    <a:pt x="400177" y="122250"/>
                    <a:pt x="380979" y="90932"/>
                  </a:cubicBezTo>
                  <a:cubicBezTo>
                    <a:pt x="378959" y="87900"/>
                    <a:pt x="387041" y="76787"/>
                    <a:pt x="392092" y="64662"/>
                  </a:cubicBezTo>
                  <a:close/>
                  <a:moveTo>
                    <a:pt x="149617" y="17176"/>
                  </a:moveTo>
                  <a:cubicBezTo>
                    <a:pt x="158709" y="24247"/>
                    <a:pt x="166791" y="26270"/>
                    <a:pt x="167802" y="31321"/>
                  </a:cubicBezTo>
                  <a:cubicBezTo>
                    <a:pt x="169822" y="37383"/>
                    <a:pt x="169822" y="49506"/>
                    <a:pt x="165782" y="51526"/>
                  </a:cubicBezTo>
                  <a:cubicBezTo>
                    <a:pt x="140524" y="69713"/>
                    <a:pt x="115265" y="86889"/>
                    <a:pt x="88998" y="103054"/>
                  </a:cubicBezTo>
                  <a:cubicBezTo>
                    <a:pt x="84955" y="105074"/>
                    <a:pt x="74853" y="103054"/>
                    <a:pt x="72830" y="100023"/>
                  </a:cubicBezTo>
                  <a:cubicBezTo>
                    <a:pt x="69799" y="93961"/>
                    <a:pt x="66770" y="81836"/>
                    <a:pt x="69799" y="79816"/>
                  </a:cubicBezTo>
                  <a:cubicBezTo>
                    <a:pt x="95058" y="57588"/>
                    <a:pt x="122339" y="38392"/>
                    <a:pt x="149617" y="17176"/>
                  </a:cubicBezTo>
                  <a:close/>
                  <a:moveTo>
                    <a:pt x="246606" y="0"/>
                  </a:moveTo>
                  <a:cubicBezTo>
                    <a:pt x="277925" y="9094"/>
                    <a:pt x="304194" y="14145"/>
                    <a:pt x="328442" y="23239"/>
                  </a:cubicBezTo>
                  <a:cubicBezTo>
                    <a:pt x="334504" y="25259"/>
                    <a:pt x="336524" y="37383"/>
                    <a:pt x="339555" y="45466"/>
                  </a:cubicBezTo>
                  <a:cubicBezTo>
                    <a:pt x="331473" y="49506"/>
                    <a:pt x="323390" y="56578"/>
                    <a:pt x="316319" y="55569"/>
                  </a:cubicBezTo>
                  <a:cubicBezTo>
                    <a:pt x="293081" y="52537"/>
                    <a:pt x="270854" y="46475"/>
                    <a:pt x="247615" y="42435"/>
                  </a:cubicBezTo>
                  <a:cubicBezTo>
                    <a:pt x="234482" y="40413"/>
                    <a:pt x="219328" y="37383"/>
                    <a:pt x="223368" y="21216"/>
                  </a:cubicBezTo>
                  <a:cubicBezTo>
                    <a:pt x="225388" y="12125"/>
                    <a:pt x="239533" y="6062"/>
                    <a:pt x="2466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5"/>
            <p:cNvSpPr/>
            <p:nvPr/>
          </p:nvSpPr>
          <p:spPr>
            <a:xfrm>
              <a:off x="6847844" y="126171"/>
              <a:ext cx="482992" cy="485381"/>
            </a:xfrm>
            <a:custGeom>
              <a:avLst/>
              <a:gdLst/>
              <a:ahLst/>
              <a:cxnLst/>
              <a:rect l="l" t="t" r="r" b="b"/>
              <a:pathLst>
                <a:path w="482992" h="485381" extrusionOk="0">
                  <a:moveTo>
                    <a:pt x="167601" y="438482"/>
                  </a:moveTo>
                  <a:cubicBezTo>
                    <a:pt x="191848" y="441511"/>
                    <a:pt x="216098" y="447574"/>
                    <a:pt x="240345" y="452625"/>
                  </a:cubicBezTo>
                  <a:cubicBezTo>
                    <a:pt x="249439" y="454647"/>
                    <a:pt x="249439" y="454647"/>
                    <a:pt x="254490" y="481926"/>
                  </a:cubicBezTo>
                  <a:cubicBezTo>
                    <a:pt x="218118" y="490009"/>
                    <a:pt x="185788" y="482935"/>
                    <a:pt x="156488" y="470812"/>
                  </a:cubicBezTo>
                  <a:cubicBezTo>
                    <a:pt x="149416" y="467781"/>
                    <a:pt x="147396" y="454647"/>
                    <a:pt x="143354" y="446565"/>
                  </a:cubicBezTo>
                  <a:cubicBezTo>
                    <a:pt x="151436" y="443534"/>
                    <a:pt x="159519" y="437471"/>
                    <a:pt x="167601" y="438482"/>
                  </a:cubicBezTo>
                  <a:close/>
                  <a:moveTo>
                    <a:pt x="397702" y="389482"/>
                  </a:moveTo>
                  <a:cubicBezTo>
                    <a:pt x="401491" y="389734"/>
                    <a:pt x="405532" y="390492"/>
                    <a:pt x="409068" y="390997"/>
                  </a:cubicBezTo>
                  <a:cubicBezTo>
                    <a:pt x="413110" y="392008"/>
                    <a:pt x="414119" y="398070"/>
                    <a:pt x="416141" y="402110"/>
                  </a:cubicBezTo>
                  <a:cubicBezTo>
                    <a:pt x="414119" y="407161"/>
                    <a:pt x="413110" y="412213"/>
                    <a:pt x="410079" y="415244"/>
                  </a:cubicBezTo>
                  <a:cubicBezTo>
                    <a:pt x="385831" y="432420"/>
                    <a:pt x="362593" y="449596"/>
                    <a:pt x="337335" y="464749"/>
                  </a:cubicBezTo>
                  <a:cubicBezTo>
                    <a:pt x="332283" y="467781"/>
                    <a:pt x="321170" y="460709"/>
                    <a:pt x="313087" y="458689"/>
                  </a:cubicBezTo>
                  <a:cubicBezTo>
                    <a:pt x="316118" y="450607"/>
                    <a:pt x="316118" y="439491"/>
                    <a:pt x="322181" y="435451"/>
                  </a:cubicBezTo>
                  <a:cubicBezTo>
                    <a:pt x="343397" y="419286"/>
                    <a:pt x="365624" y="405141"/>
                    <a:pt x="387852" y="390997"/>
                  </a:cubicBezTo>
                  <a:cubicBezTo>
                    <a:pt x="390377" y="389481"/>
                    <a:pt x="393913" y="389229"/>
                    <a:pt x="397702" y="389482"/>
                  </a:cubicBezTo>
                  <a:close/>
                  <a:moveTo>
                    <a:pt x="39289" y="315221"/>
                  </a:moveTo>
                  <a:cubicBezTo>
                    <a:pt x="41309" y="317241"/>
                    <a:pt x="47372" y="320273"/>
                    <a:pt x="50403" y="325324"/>
                  </a:cubicBezTo>
                  <a:cubicBezTo>
                    <a:pt x="65557" y="346540"/>
                    <a:pt x="81722" y="368767"/>
                    <a:pt x="94857" y="390995"/>
                  </a:cubicBezTo>
                  <a:cubicBezTo>
                    <a:pt x="97889" y="397057"/>
                    <a:pt x="93846" y="407159"/>
                    <a:pt x="93846" y="416253"/>
                  </a:cubicBezTo>
                  <a:cubicBezTo>
                    <a:pt x="85764" y="415244"/>
                    <a:pt x="73639" y="417264"/>
                    <a:pt x="69599" y="412213"/>
                  </a:cubicBezTo>
                  <a:cubicBezTo>
                    <a:pt x="52423" y="389986"/>
                    <a:pt x="35247" y="367758"/>
                    <a:pt x="22113" y="343511"/>
                  </a:cubicBezTo>
                  <a:cubicBezTo>
                    <a:pt x="14031" y="329366"/>
                    <a:pt x="24133" y="314210"/>
                    <a:pt x="39289" y="315221"/>
                  </a:cubicBezTo>
                  <a:close/>
                  <a:moveTo>
                    <a:pt x="466657" y="229346"/>
                  </a:moveTo>
                  <a:cubicBezTo>
                    <a:pt x="470697" y="228334"/>
                    <a:pt x="477771" y="235406"/>
                    <a:pt x="479791" y="239448"/>
                  </a:cubicBezTo>
                  <a:cubicBezTo>
                    <a:pt x="490905" y="268747"/>
                    <a:pt x="471708" y="328357"/>
                    <a:pt x="443419" y="348562"/>
                  </a:cubicBezTo>
                  <a:cubicBezTo>
                    <a:pt x="438367" y="343511"/>
                    <a:pt x="435336" y="340480"/>
                    <a:pt x="435336" y="338459"/>
                  </a:cubicBezTo>
                  <a:cubicBezTo>
                    <a:pt x="439378" y="306130"/>
                    <a:pt x="443419" y="273800"/>
                    <a:pt x="449481" y="241468"/>
                  </a:cubicBezTo>
                  <a:cubicBezTo>
                    <a:pt x="450492" y="236417"/>
                    <a:pt x="459584" y="230355"/>
                    <a:pt x="466657" y="229346"/>
                  </a:cubicBezTo>
                  <a:close/>
                  <a:moveTo>
                    <a:pt x="39289" y="144477"/>
                  </a:moveTo>
                  <a:cubicBezTo>
                    <a:pt x="43331" y="152559"/>
                    <a:pt x="50402" y="160642"/>
                    <a:pt x="49393" y="167715"/>
                  </a:cubicBezTo>
                  <a:cubicBezTo>
                    <a:pt x="46362" y="192974"/>
                    <a:pt x="42320" y="217221"/>
                    <a:pt x="35249" y="241469"/>
                  </a:cubicBezTo>
                  <a:cubicBezTo>
                    <a:pt x="33226" y="249551"/>
                    <a:pt x="22113" y="255614"/>
                    <a:pt x="15041" y="262685"/>
                  </a:cubicBezTo>
                  <a:cubicBezTo>
                    <a:pt x="9990" y="255614"/>
                    <a:pt x="4939" y="248542"/>
                    <a:pt x="897" y="241469"/>
                  </a:cubicBezTo>
                  <a:cubicBezTo>
                    <a:pt x="-1123" y="236417"/>
                    <a:pt x="897" y="230355"/>
                    <a:pt x="897" y="215199"/>
                  </a:cubicBezTo>
                  <a:cubicBezTo>
                    <a:pt x="4939" y="202065"/>
                    <a:pt x="9990" y="178829"/>
                    <a:pt x="18073" y="157611"/>
                  </a:cubicBezTo>
                  <a:cubicBezTo>
                    <a:pt x="20093" y="151551"/>
                    <a:pt x="32217" y="148519"/>
                    <a:pt x="39289" y="144477"/>
                  </a:cubicBezTo>
                  <a:close/>
                  <a:moveTo>
                    <a:pt x="240343" y="112146"/>
                  </a:moveTo>
                  <a:cubicBezTo>
                    <a:pt x="315107" y="111135"/>
                    <a:pt x="377749" y="169734"/>
                    <a:pt x="376738" y="244498"/>
                  </a:cubicBezTo>
                  <a:cubicBezTo>
                    <a:pt x="375727" y="328356"/>
                    <a:pt x="303993" y="379882"/>
                    <a:pt x="241354" y="379882"/>
                  </a:cubicBezTo>
                  <a:cubicBezTo>
                    <a:pt x="170630" y="379882"/>
                    <a:pt x="110011" y="320274"/>
                    <a:pt x="107990" y="248540"/>
                  </a:cubicBezTo>
                  <a:cubicBezTo>
                    <a:pt x="106979" y="173776"/>
                    <a:pt x="165579" y="113157"/>
                    <a:pt x="240343" y="112146"/>
                  </a:cubicBezTo>
                  <a:close/>
                  <a:moveTo>
                    <a:pt x="403007" y="71733"/>
                  </a:moveTo>
                  <a:cubicBezTo>
                    <a:pt x="425234" y="76784"/>
                    <a:pt x="466658" y="144475"/>
                    <a:pt x="461606" y="165693"/>
                  </a:cubicBezTo>
                  <a:cubicBezTo>
                    <a:pt x="460595" y="170744"/>
                    <a:pt x="453524" y="173776"/>
                    <a:pt x="445439" y="180847"/>
                  </a:cubicBezTo>
                  <a:cubicBezTo>
                    <a:pt x="424223" y="150537"/>
                    <a:pt x="403007" y="122250"/>
                    <a:pt x="383811" y="92949"/>
                  </a:cubicBezTo>
                  <a:cubicBezTo>
                    <a:pt x="381789" y="89918"/>
                    <a:pt x="383811" y="80824"/>
                    <a:pt x="386842" y="76784"/>
                  </a:cubicBezTo>
                  <a:cubicBezTo>
                    <a:pt x="389873" y="72742"/>
                    <a:pt x="397956" y="70722"/>
                    <a:pt x="403007" y="71733"/>
                  </a:cubicBezTo>
                  <a:close/>
                  <a:moveTo>
                    <a:pt x="152445" y="22228"/>
                  </a:moveTo>
                  <a:cubicBezTo>
                    <a:pt x="154467" y="21219"/>
                    <a:pt x="164570" y="34352"/>
                    <a:pt x="171641" y="41424"/>
                  </a:cubicBezTo>
                  <a:cubicBezTo>
                    <a:pt x="143353" y="63651"/>
                    <a:pt x="114053" y="84869"/>
                    <a:pt x="77681" y="112148"/>
                  </a:cubicBezTo>
                  <a:cubicBezTo>
                    <a:pt x="73641" y="96992"/>
                    <a:pt x="67578" y="81838"/>
                    <a:pt x="69599" y="79816"/>
                  </a:cubicBezTo>
                  <a:cubicBezTo>
                    <a:pt x="95868" y="59611"/>
                    <a:pt x="124157" y="40415"/>
                    <a:pt x="152445" y="22228"/>
                  </a:cubicBezTo>
                  <a:close/>
                  <a:moveTo>
                    <a:pt x="251456" y="0"/>
                  </a:moveTo>
                  <a:cubicBezTo>
                    <a:pt x="281766" y="9094"/>
                    <a:pt x="306013" y="14145"/>
                    <a:pt x="329252" y="23239"/>
                  </a:cubicBezTo>
                  <a:cubicBezTo>
                    <a:pt x="335314" y="25259"/>
                    <a:pt x="337334" y="37383"/>
                    <a:pt x="340365" y="45466"/>
                  </a:cubicBezTo>
                  <a:cubicBezTo>
                    <a:pt x="332283" y="48495"/>
                    <a:pt x="324200" y="55569"/>
                    <a:pt x="317129" y="54557"/>
                  </a:cubicBezTo>
                  <a:cubicBezTo>
                    <a:pt x="295911" y="51528"/>
                    <a:pt x="274695" y="45466"/>
                    <a:pt x="253476" y="42435"/>
                  </a:cubicBezTo>
                  <a:cubicBezTo>
                    <a:pt x="240343" y="40413"/>
                    <a:pt x="225189" y="39404"/>
                    <a:pt x="228220" y="23239"/>
                  </a:cubicBezTo>
                  <a:cubicBezTo>
                    <a:pt x="229229" y="13134"/>
                    <a:pt x="244385" y="6062"/>
                    <a:pt x="2514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5"/>
            <p:cNvSpPr/>
            <p:nvPr/>
          </p:nvSpPr>
          <p:spPr>
            <a:xfrm>
              <a:off x="8836257" y="128665"/>
              <a:ext cx="481303" cy="480393"/>
            </a:xfrm>
            <a:custGeom>
              <a:avLst/>
              <a:gdLst/>
              <a:ahLst/>
              <a:cxnLst/>
              <a:rect l="l" t="t" r="r" b="b"/>
              <a:pathLst>
                <a:path w="481303" h="480393" extrusionOk="0">
                  <a:moveTo>
                    <a:pt x="167714" y="433767"/>
                  </a:moveTo>
                  <a:cubicBezTo>
                    <a:pt x="191961" y="436801"/>
                    <a:pt x="217219" y="441852"/>
                    <a:pt x="240458" y="448923"/>
                  </a:cubicBezTo>
                  <a:cubicBezTo>
                    <a:pt x="248540" y="450943"/>
                    <a:pt x="253592" y="462059"/>
                    <a:pt x="264705" y="474182"/>
                  </a:cubicBezTo>
                  <a:cubicBezTo>
                    <a:pt x="220251" y="487315"/>
                    <a:pt x="188932" y="477213"/>
                    <a:pt x="157611" y="466099"/>
                  </a:cubicBezTo>
                  <a:cubicBezTo>
                    <a:pt x="150540" y="464079"/>
                    <a:pt x="148518" y="449934"/>
                    <a:pt x="143466" y="441852"/>
                  </a:cubicBezTo>
                  <a:cubicBezTo>
                    <a:pt x="151549" y="438821"/>
                    <a:pt x="159631" y="432758"/>
                    <a:pt x="167714" y="433767"/>
                  </a:cubicBezTo>
                  <a:close/>
                  <a:moveTo>
                    <a:pt x="406910" y="385148"/>
                  </a:moveTo>
                  <a:cubicBezTo>
                    <a:pt x="412215" y="387800"/>
                    <a:pt x="415751" y="393357"/>
                    <a:pt x="415245" y="400429"/>
                  </a:cubicBezTo>
                  <a:cubicBezTo>
                    <a:pt x="414236" y="403460"/>
                    <a:pt x="413225" y="408511"/>
                    <a:pt x="410194" y="411543"/>
                  </a:cubicBezTo>
                  <a:cubicBezTo>
                    <a:pt x="386957" y="428719"/>
                    <a:pt x="362708" y="445895"/>
                    <a:pt x="338461" y="461048"/>
                  </a:cubicBezTo>
                  <a:cubicBezTo>
                    <a:pt x="333409" y="464080"/>
                    <a:pt x="322296" y="457008"/>
                    <a:pt x="314213" y="454986"/>
                  </a:cubicBezTo>
                  <a:cubicBezTo>
                    <a:pt x="317244" y="446904"/>
                    <a:pt x="318253" y="436801"/>
                    <a:pt x="323307" y="432759"/>
                  </a:cubicBezTo>
                  <a:cubicBezTo>
                    <a:pt x="343512" y="416594"/>
                    <a:pt x="365739" y="401440"/>
                    <a:pt x="387966" y="387295"/>
                  </a:cubicBezTo>
                  <a:cubicBezTo>
                    <a:pt x="394533" y="382749"/>
                    <a:pt x="401606" y="382496"/>
                    <a:pt x="406910" y="385148"/>
                  </a:cubicBezTo>
                  <a:close/>
                  <a:moveTo>
                    <a:pt x="36372" y="305457"/>
                  </a:moveTo>
                  <a:cubicBezTo>
                    <a:pt x="58600" y="335767"/>
                    <a:pt x="78807" y="364057"/>
                    <a:pt x="98003" y="393355"/>
                  </a:cubicBezTo>
                  <a:cubicBezTo>
                    <a:pt x="100024" y="396387"/>
                    <a:pt x="98003" y="406489"/>
                    <a:pt x="94972" y="409520"/>
                  </a:cubicBezTo>
                  <a:cubicBezTo>
                    <a:pt x="91941" y="412552"/>
                    <a:pt x="83859" y="415583"/>
                    <a:pt x="78807" y="413563"/>
                  </a:cubicBezTo>
                  <a:cubicBezTo>
                    <a:pt x="57591" y="407500"/>
                    <a:pt x="18187" y="345869"/>
                    <a:pt x="21218" y="323642"/>
                  </a:cubicBezTo>
                  <a:cubicBezTo>
                    <a:pt x="22227" y="318591"/>
                    <a:pt x="28290" y="314551"/>
                    <a:pt x="36372" y="305457"/>
                  </a:cubicBezTo>
                  <a:close/>
                  <a:moveTo>
                    <a:pt x="465761" y="225642"/>
                  </a:moveTo>
                  <a:cubicBezTo>
                    <a:pt x="470813" y="231704"/>
                    <a:pt x="480917" y="237767"/>
                    <a:pt x="480917" y="244838"/>
                  </a:cubicBezTo>
                  <a:cubicBezTo>
                    <a:pt x="482937" y="282219"/>
                    <a:pt x="477886" y="317582"/>
                    <a:pt x="445556" y="353954"/>
                  </a:cubicBezTo>
                  <a:cubicBezTo>
                    <a:pt x="438483" y="334758"/>
                    <a:pt x="433431" y="327685"/>
                    <a:pt x="434440" y="321622"/>
                  </a:cubicBezTo>
                  <a:cubicBezTo>
                    <a:pt x="437471" y="295355"/>
                    <a:pt x="441514" y="269085"/>
                    <a:pt x="447576" y="243827"/>
                  </a:cubicBezTo>
                  <a:cubicBezTo>
                    <a:pt x="449596" y="236756"/>
                    <a:pt x="459699" y="231704"/>
                    <a:pt x="465761" y="225642"/>
                  </a:cubicBezTo>
                  <a:close/>
                  <a:moveTo>
                    <a:pt x="29631" y="141531"/>
                  </a:moveTo>
                  <a:cubicBezTo>
                    <a:pt x="32394" y="141152"/>
                    <a:pt x="35614" y="141783"/>
                    <a:pt x="39403" y="143804"/>
                  </a:cubicBezTo>
                  <a:cubicBezTo>
                    <a:pt x="45466" y="146835"/>
                    <a:pt x="48497" y="161991"/>
                    <a:pt x="47486" y="171082"/>
                  </a:cubicBezTo>
                  <a:cubicBezTo>
                    <a:pt x="45466" y="192300"/>
                    <a:pt x="41423" y="213517"/>
                    <a:pt x="35361" y="234735"/>
                  </a:cubicBezTo>
                  <a:cubicBezTo>
                    <a:pt x="33341" y="243826"/>
                    <a:pt x="24247" y="255951"/>
                    <a:pt x="17176" y="256960"/>
                  </a:cubicBezTo>
                  <a:cubicBezTo>
                    <a:pt x="0" y="258982"/>
                    <a:pt x="0" y="242817"/>
                    <a:pt x="0" y="230693"/>
                  </a:cubicBezTo>
                  <a:cubicBezTo>
                    <a:pt x="1011" y="226650"/>
                    <a:pt x="1011" y="223619"/>
                    <a:pt x="1011" y="214528"/>
                  </a:cubicBezTo>
                  <a:cubicBezTo>
                    <a:pt x="5051" y="200383"/>
                    <a:pt x="9093" y="180176"/>
                    <a:pt x="14145" y="161991"/>
                  </a:cubicBezTo>
                  <a:cubicBezTo>
                    <a:pt x="17176" y="152897"/>
                    <a:pt x="21343" y="142667"/>
                    <a:pt x="29631" y="141531"/>
                  </a:cubicBezTo>
                  <a:close/>
                  <a:moveTo>
                    <a:pt x="247531" y="109456"/>
                  </a:moveTo>
                  <a:cubicBezTo>
                    <a:pt x="319264" y="111477"/>
                    <a:pt x="378873" y="172096"/>
                    <a:pt x="377864" y="243829"/>
                  </a:cubicBezTo>
                  <a:cubicBezTo>
                    <a:pt x="376853" y="314551"/>
                    <a:pt x="310171" y="379212"/>
                    <a:pt x="239449" y="376181"/>
                  </a:cubicBezTo>
                  <a:cubicBezTo>
                    <a:pt x="166705" y="373150"/>
                    <a:pt x="107094" y="308491"/>
                    <a:pt x="109117" y="235746"/>
                  </a:cubicBezTo>
                  <a:cubicBezTo>
                    <a:pt x="112148" y="165025"/>
                    <a:pt x="174787" y="107434"/>
                    <a:pt x="247531" y="109456"/>
                  </a:cubicBezTo>
                  <a:close/>
                  <a:moveTo>
                    <a:pt x="389986" y="58937"/>
                  </a:moveTo>
                  <a:cubicBezTo>
                    <a:pt x="430401" y="83184"/>
                    <a:pt x="447574" y="113494"/>
                    <a:pt x="460710" y="144815"/>
                  </a:cubicBezTo>
                  <a:cubicBezTo>
                    <a:pt x="463739" y="150877"/>
                    <a:pt x="457679" y="160980"/>
                    <a:pt x="456668" y="169062"/>
                  </a:cubicBezTo>
                  <a:cubicBezTo>
                    <a:pt x="448585" y="167042"/>
                    <a:pt x="437472" y="168053"/>
                    <a:pt x="433430" y="163000"/>
                  </a:cubicBezTo>
                  <a:cubicBezTo>
                    <a:pt x="416256" y="140772"/>
                    <a:pt x="401100" y="117536"/>
                    <a:pt x="386955" y="93289"/>
                  </a:cubicBezTo>
                  <a:cubicBezTo>
                    <a:pt x="382915" y="86215"/>
                    <a:pt x="387966" y="75102"/>
                    <a:pt x="389986" y="58937"/>
                  </a:cubicBezTo>
                  <a:close/>
                  <a:moveTo>
                    <a:pt x="147508" y="21554"/>
                  </a:moveTo>
                  <a:cubicBezTo>
                    <a:pt x="152559" y="18525"/>
                    <a:pt x="163673" y="24585"/>
                    <a:pt x="169735" y="28628"/>
                  </a:cubicBezTo>
                  <a:cubicBezTo>
                    <a:pt x="171755" y="30648"/>
                    <a:pt x="168724" y="44793"/>
                    <a:pt x="164684" y="47824"/>
                  </a:cubicBezTo>
                  <a:cubicBezTo>
                    <a:pt x="138415" y="66011"/>
                    <a:pt x="111136" y="83185"/>
                    <a:pt x="83858" y="100361"/>
                  </a:cubicBezTo>
                  <a:cubicBezTo>
                    <a:pt x="78807" y="99350"/>
                    <a:pt x="74764" y="98341"/>
                    <a:pt x="71733" y="97330"/>
                  </a:cubicBezTo>
                  <a:cubicBezTo>
                    <a:pt x="72744" y="88238"/>
                    <a:pt x="69713" y="75103"/>
                    <a:pt x="74764" y="71062"/>
                  </a:cubicBezTo>
                  <a:cubicBezTo>
                    <a:pt x="98001" y="52875"/>
                    <a:pt x="122250" y="36710"/>
                    <a:pt x="147508" y="21554"/>
                  </a:cubicBezTo>
                  <a:close/>
                  <a:moveTo>
                    <a:pt x="258722" y="118"/>
                  </a:moveTo>
                  <a:cubicBezTo>
                    <a:pt x="285481" y="1350"/>
                    <a:pt x="326589" y="11959"/>
                    <a:pt x="336439" y="22567"/>
                  </a:cubicBezTo>
                  <a:cubicBezTo>
                    <a:pt x="338459" y="26608"/>
                    <a:pt x="339470" y="30650"/>
                    <a:pt x="343510" y="37723"/>
                  </a:cubicBezTo>
                  <a:cubicBezTo>
                    <a:pt x="335428" y="42775"/>
                    <a:pt x="328356" y="50857"/>
                    <a:pt x="322294" y="49846"/>
                  </a:cubicBezTo>
                  <a:cubicBezTo>
                    <a:pt x="295015" y="45806"/>
                    <a:pt x="267737" y="40752"/>
                    <a:pt x="240458" y="33681"/>
                  </a:cubicBezTo>
                  <a:cubicBezTo>
                    <a:pt x="235407" y="32670"/>
                    <a:pt x="229345" y="23578"/>
                    <a:pt x="228333" y="16505"/>
                  </a:cubicBezTo>
                  <a:cubicBezTo>
                    <a:pt x="227322" y="12465"/>
                    <a:pt x="233385" y="5391"/>
                    <a:pt x="238436" y="2360"/>
                  </a:cubicBezTo>
                  <a:cubicBezTo>
                    <a:pt x="242478" y="339"/>
                    <a:pt x="249803" y="-292"/>
                    <a:pt x="258722" y="1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5"/>
            <p:cNvSpPr/>
            <p:nvPr/>
          </p:nvSpPr>
          <p:spPr>
            <a:xfrm>
              <a:off x="10155520" y="127569"/>
              <a:ext cx="482894" cy="482585"/>
            </a:xfrm>
            <a:custGeom>
              <a:avLst/>
              <a:gdLst/>
              <a:ahLst/>
              <a:cxnLst/>
              <a:rect l="l" t="t" r="r" b="b"/>
              <a:pathLst>
                <a:path w="482894" h="482585" extrusionOk="0">
                  <a:moveTo>
                    <a:pt x="165126" y="434441"/>
                  </a:moveTo>
                  <a:cubicBezTo>
                    <a:pt x="189373" y="437472"/>
                    <a:pt x="213621" y="442523"/>
                    <a:pt x="237868" y="448585"/>
                  </a:cubicBezTo>
                  <a:cubicBezTo>
                    <a:pt x="244941" y="450606"/>
                    <a:pt x="251004" y="458688"/>
                    <a:pt x="258075" y="463739"/>
                  </a:cubicBezTo>
                  <a:cubicBezTo>
                    <a:pt x="249993" y="469802"/>
                    <a:pt x="242919" y="475864"/>
                    <a:pt x="234837" y="480915"/>
                  </a:cubicBezTo>
                  <a:cubicBezTo>
                    <a:pt x="231808" y="483946"/>
                    <a:pt x="225745" y="481926"/>
                    <a:pt x="210590" y="481926"/>
                  </a:cubicBezTo>
                  <a:cubicBezTo>
                    <a:pt x="198465" y="478895"/>
                    <a:pt x="175229" y="473844"/>
                    <a:pt x="154013" y="464750"/>
                  </a:cubicBezTo>
                  <a:cubicBezTo>
                    <a:pt x="147950" y="462730"/>
                    <a:pt x="145930" y="450606"/>
                    <a:pt x="141888" y="443532"/>
                  </a:cubicBezTo>
                  <a:cubicBezTo>
                    <a:pt x="149970" y="440503"/>
                    <a:pt x="158053" y="433430"/>
                    <a:pt x="165126" y="434441"/>
                  </a:cubicBezTo>
                  <a:close/>
                  <a:moveTo>
                    <a:pt x="392447" y="386958"/>
                  </a:moveTo>
                  <a:cubicBezTo>
                    <a:pt x="395479" y="383924"/>
                    <a:pt x="408614" y="390998"/>
                    <a:pt x="419728" y="394029"/>
                  </a:cubicBezTo>
                  <a:cubicBezTo>
                    <a:pt x="382345" y="446566"/>
                    <a:pt x="356078" y="461720"/>
                    <a:pt x="310612" y="456668"/>
                  </a:cubicBezTo>
                  <a:cubicBezTo>
                    <a:pt x="325768" y="416256"/>
                    <a:pt x="368200" y="412214"/>
                    <a:pt x="392447" y="386958"/>
                  </a:cubicBezTo>
                  <a:close/>
                  <a:moveTo>
                    <a:pt x="35804" y="305119"/>
                  </a:moveTo>
                  <a:cubicBezTo>
                    <a:pt x="59042" y="338460"/>
                    <a:pt x="77227" y="364729"/>
                    <a:pt x="94403" y="392008"/>
                  </a:cubicBezTo>
                  <a:cubicBezTo>
                    <a:pt x="97434" y="396048"/>
                    <a:pt x="94403" y="407162"/>
                    <a:pt x="91371" y="412213"/>
                  </a:cubicBezTo>
                  <a:cubicBezTo>
                    <a:pt x="89351" y="415244"/>
                    <a:pt x="78238" y="415244"/>
                    <a:pt x="75207" y="412213"/>
                  </a:cubicBezTo>
                  <a:cubicBezTo>
                    <a:pt x="48939" y="389986"/>
                    <a:pt x="28732" y="362707"/>
                    <a:pt x="20650" y="328357"/>
                  </a:cubicBezTo>
                  <a:cubicBezTo>
                    <a:pt x="19639" y="323304"/>
                    <a:pt x="27721" y="317244"/>
                    <a:pt x="35804" y="305119"/>
                  </a:cubicBezTo>
                  <a:close/>
                  <a:moveTo>
                    <a:pt x="453067" y="228333"/>
                  </a:moveTo>
                  <a:cubicBezTo>
                    <a:pt x="475294" y="226313"/>
                    <a:pt x="485399" y="235407"/>
                    <a:pt x="482368" y="248540"/>
                  </a:cubicBezTo>
                  <a:cubicBezTo>
                    <a:pt x="477316" y="282890"/>
                    <a:pt x="480345" y="320273"/>
                    <a:pt x="445996" y="347552"/>
                  </a:cubicBezTo>
                  <a:cubicBezTo>
                    <a:pt x="439933" y="342501"/>
                    <a:pt x="431851" y="337450"/>
                    <a:pt x="431851" y="334418"/>
                  </a:cubicBezTo>
                  <a:cubicBezTo>
                    <a:pt x="438924" y="298046"/>
                    <a:pt x="447007" y="261674"/>
                    <a:pt x="453067" y="228333"/>
                  </a:cubicBezTo>
                  <a:close/>
                  <a:moveTo>
                    <a:pt x="35806" y="141446"/>
                  </a:moveTo>
                  <a:cubicBezTo>
                    <a:pt x="38837" y="142457"/>
                    <a:pt x="42877" y="143466"/>
                    <a:pt x="43888" y="145488"/>
                  </a:cubicBezTo>
                  <a:cubicBezTo>
                    <a:pt x="53991" y="182869"/>
                    <a:pt x="36815" y="217221"/>
                    <a:pt x="27723" y="251571"/>
                  </a:cubicBezTo>
                  <a:cubicBezTo>
                    <a:pt x="24692" y="261676"/>
                    <a:pt x="7516" y="256624"/>
                    <a:pt x="2465" y="245511"/>
                  </a:cubicBezTo>
                  <a:cubicBezTo>
                    <a:pt x="-6629" y="219241"/>
                    <a:pt x="10547" y="162664"/>
                    <a:pt x="35806" y="141446"/>
                  </a:cubicBezTo>
                  <a:close/>
                  <a:moveTo>
                    <a:pt x="242919" y="109114"/>
                  </a:moveTo>
                  <a:cubicBezTo>
                    <a:pt x="304550" y="107094"/>
                    <a:pt x="381334" y="167714"/>
                    <a:pt x="373252" y="245509"/>
                  </a:cubicBezTo>
                  <a:cubicBezTo>
                    <a:pt x="372241" y="320273"/>
                    <a:pt x="312632" y="378873"/>
                    <a:pt x="237868" y="376853"/>
                  </a:cubicBezTo>
                  <a:cubicBezTo>
                    <a:pt x="168155" y="374831"/>
                    <a:pt x="107536" y="313200"/>
                    <a:pt x="107536" y="242478"/>
                  </a:cubicBezTo>
                  <a:cubicBezTo>
                    <a:pt x="107536" y="168725"/>
                    <a:pt x="168155" y="112145"/>
                    <a:pt x="242919" y="109114"/>
                  </a:cubicBezTo>
                  <a:close/>
                  <a:moveTo>
                    <a:pt x="396492" y="61631"/>
                  </a:moveTo>
                  <a:cubicBezTo>
                    <a:pt x="430842" y="85878"/>
                    <a:pt x="447007" y="116188"/>
                    <a:pt x="461152" y="147509"/>
                  </a:cubicBezTo>
                  <a:cubicBezTo>
                    <a:pt x="463172" y="152560"/>
                    <a:pt x="461152" y="163674"/>
                    <a:pt x="457112" y="167716"/>
                  </a:cubicBezTo>
                  <a:cubicBezTo>
                    <a:pt x="452059" y="170747"/>
                    <a:pt x="438925" y="170747"/>
                    <a:pt x="436905" y="167716"/>
                  </a:cubicBezTo>
                  <a:cubicBezTo>
                    <a:pt x="417709" y="141447"/>
                    <a:pt x="400533" y="114168"/>
                    <a:pt x="384368" y="85878"/>
                  </a:cubicBezTo>
                  <a:cubicBezTo>
                    <a:pt x="382348" y="81838"/>
                    <a:pt x="390430" y="72745"/>
                    <a:pt x="396492" y="61631"/>
                  </a:cubicBezTo>
                  <a:close/>
                  <a:moveTo>
                    <a:pt x="150982" y="20207"/>
                  </a:moveTo>
                  <a:cubicBezTo>
                    <a:pt x="155022" y="18187"/>
                    <a:pt x="167146" y="28290"/>
                    <a:pt x="175229" y="32332"/>
                  </a:cubicBezTo>
                  <a:cubicBezTo>
                    <a:pt x="176238" y="36372"/>
                    <a:pt x="178260" y="40415"/>
                    <a:pt x="179269" y="44455"/>
                  </a:cubicBezTo>
                  <a:cubicBezTo>
                    <a:pt x="172198" y="47486"/>
                    <a:pt x="164115" y="50517"/>
                    <a:pt x="158053" y="54559"/>
                  </a:cubicBezTo>
                  <a:cubicBezTo>
                    <a:pt x="136837" y="67693"/>
                    <a:pt x="116630" y="81838"/>
                    <a:pt x="95414" y="94972"/>
                  </a:cubicBezTo>
                  <a:cubicBezTo>
                    <a:pt x="90360" y="98003"/>
                    <a:pt x="81269" y="95983"/>
                    <a:pt x="74196" y="96992"/>
                  </a:cubicBezTo>
                  <a:cubicBezTo>
                    <a:pt x="74196" y="88910"/>
                    <a:pt x="70155" y="75776"/>
                    <a:pt x="74196" y="72745"/>
                  </a:cubicBezTo>
                  <a:cubicBezTo>
                    <a:pt x="98445" y="53548"/>
                    <a:pt x="123701" y="36372"/>
                    <a:pt x="150982" y="20207"/>
                  </a:cubicBezTo>
                  <a:close/>
                  <a:moveTo>
                    <a:pt x="254036" y="0"/>
                  </a:moveTo>
                  <a:cubicBezTo>
                    <a:pt x="278283" y="6062"/>
                    <a:pt x="303541" y="10103"/>
                    <a:pt x="326779" y="18187"/>
                  </a:cubicBezTo>
                  <a:cubicBezTo>
                    <a:pt x="332842" y="20207"/>
                    <a:pt x="335871" y="34352"/>
                    <a:pt x="339913" y="43446"/>
                  </a:cubicBezTo>
                  <a:cubicBezTo>
                    <a:pt x="331831" y="45466"/>
                    <a:pt x="323748" y="51528"/>
                    <a:pt x="315666" y="50517"/>
                  </a:cubicBezTo>
                  <a:cubicBezTo>
                    <a:pt x="292428" y="47486"/>
                    <a:pt x="269189" y="44455"/>
                    <a:pt x="246964" y="38392"/>
                  </a:cubicBezTo>
                  <a:cubicBezTo>
                    <a:pt x="238880" y="36372"/>
                    <a:pt x="228777" y="27279"/>
                    <a:pt x="225746" y="19196"/>
                  </a:cubicBezTo>
                  <a:cubicBezTo>
                    <a:pt x="222715" y="8082"/>
                    <a:pt x="236860" y="1011"/>
                    <a:pt x="2540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5"/>
            <p:cNvSpPr/>
            <p:nvPr/>
          </p:nvSpPr>
          <p:spPr>
            <a:xfrm>
              <a:off x="8173032" y="127861"/>
              <a:ext cx="483393" cy="482001"/>
            </a:xfrm>
            <a:custGeom>
              <a:avLst/>
              <a:gdLst/>
              <a:ahLst/>
              <a:cxnLst/>
              <a:rect l="l" t="t" r="r" b="b"/>
              <a:pathLst>
                <a:path w="483393" h="482001" extrusionOk="0">
                  <a:moveTo>
                    <a:pt x="168439" y="433507"/>
                  </a:moveTo>
                  <a:cubicBezTo>
                    <a:pt x="192687" y="436538"/>
                    <a:pt x="216936" y="441589"/>
                    <a:pt x="241183" y="447651"/>
                  </a:cubicBezTo>
                  <a:cubicBezTo>
                    <a:pt x="248255" y="449671"/>
                    <a:pt x="254317" y="458763"/>
                    <a:pt x="256337" y="465836"/>
                  </a:cubicBezTo>
                  <a:cubicBezTo>
                    <a:pt x="257348" y="468867"/>
                    <a:pt x="248255" y="476950"/>
                    <a:pt x="242192" y="479981"/>
                  </a:cubicBezTo>
                  <a:cubicBezTo>
                    <a:pt x="236132" y="483012"/>
                    <a:pt x="229059" y="480990"/>
                    <a:pt x="213905" y="482001"/>
                  </a:cubicBezTo>
                  <a:cubicBezTo>
                    <a:pt x="200769" y="478970"/>
                    <a:pt x="179553" y="474930"/>
                    <a:pt x="159346" y="466847"/>
                  </a:cubicBezTo>
                  <a:cubicBezTo>
                    <a:pt x="151263" y="463816"/>
                    <a:pt x="147223" y="451692"/>
                    <a:pt x="141161" y="443609"/>
                  </a:cubicBezTo>
                  <a:cubicBezTo>
                    <a:pt x="150254" y="439569"/>
                    <a:pt x="159346" y="432496"/>
                    <a:pt x="168439" y="433507"/>
                  </a:cubicBezTo>
                  <a:close/>
                  <a:moveTo>
                    <a:pt x="402203" y="383495"/>
                  </a:moveTo>
                  <a:cubicBezTo>
                    <a:pt x="408139" y="384757"/>
                    <a:pt x="413444" y="389556"/>
                    <a:pt x="417990" y="399154"/>
                  </a:cubicBezTo>
                  <a:cubicBezTo>
                    <a:pt x="401825" y="428455"/>
                    <a:pt x="374545" y="445629"/>
                    <a:pt x="343226" y="458765"/>
                  </a:cubicBezTo>
                  <a:cubicBezTo>
                    <a:pt x="336152" y="461796"/>
                    <a:pt x="325039" y="455733"/>
                    <a:pt x="314936" y="452702"/>
                  </a:cubicBezTo>
                  <a:cubicBezTo>
                    <a:pt x="317967" y="444620"/>
                    <a:pt x="319988" y="434517"/>
                    <a:pt x="325039" y="429464"/>
                  </a:cubicBezTo>
                  <a:cubicBezTo>
                    <a:pt x="343226" y="415319"/>
                    <a:pt x="362422" y="402186"/>
                    <a:pt x="382629" y="389052"/>
                  </a:cubicBezTo>
                  <a:cubicBezTo>
                    <a:pt x="389701" y="384505"/>
                    <a:pt x="396268" y="382232"/>
                    <a:pt x="402203" y="383495"/>
                  </a:cubicBezTo>
                  <a:close/>
                  <a:moveTo>
                    <a:pt x="37095" y="305194"/>
                  </a:moveTo>
                  <a:cubicBezTo>
                    <a:pt x="58311" y="336515"/>
                    <a:pt x="78519" y="363793"/>
                    <a:pt x="96704" y="392081"/>
                  </a:cubicBezTo>
                  <a:cubicBezTo>
                    <a:pt x="98726" y="396123"/>
                    <a:pt x="97715" y="405217"/>
                    <a:pt x="93673" y="408248"/>
                  </a:cubicBezTo>
                  <a:cubicBezTo>
                    <a:pt x="90643" y="411279"/>
                    <a:pt x="81550" y="413299"/>
                    <a:pt x="77508" y="411279"/>
                  </a:cubicBezTo>
                  <a:cubicBezTo>
                    <a:pt x="58311" y="405217"/>
                    <a:pt x="18908" y="344597"/>
                    <a:pt x="20930" y="324390"/>
                  </a:cubicBezTo>
                  <a:cubicBezTo>
                    <a:pt x="20930" y="319339"/>
                    <a:pt x="29013" y="314288"/>
                    <a:pt x="37095" y="305194"/>
                  </a:cubicBezTo>
                  <a:close/>
                  <a:moveTo>
                    <a:pt x="455371" y="218307"/>
                  </a:moveTo>
                  <a:cubicBezTo>
                    <a:pt x="468505" y="230432"/>
                    <a:pt x="479618" y="235483"/>
                    <a:pt x="481638" y="243565"/>
                  </a:cubicBezTo>
                  <a:cubicBezTo>
                    <a:pt x="489723" y="267813"/>
                    <a:pt x="468505" y="322370"/>
                    <a:pt x="446277" y="343588"/>
                  </a:cubicBezTo>
                  <a:cubicBezTo>
                    <a:pt x="443246" y="341568"/>
                    <a:pt x="438195" y="339546"/>
                    <a:pt x="435164" y="336515"/>
                  </a:cubicBezTo>
                  <a:cubicBezTo>
                    <a:pt x="432132" y="333486"/>
                    <a:pt x="430112" y="327423"/>
                    <a:pt x="430112" y="324392"/>
                  </a:cubicBezTo>
                  <a:cubicBezTo>
                    <a:pt x="437186" y="292060"/>
                    <a:pt x="445268" y="258719"/>
                    <a:pt x="455371" y="218307"/>
                  </a:cubicBezTo>
                  <a:close/>
                  <a:moveTo>
                    <a:pt x="37097" y="140512"/>
                  </a:moveTo>
                  <a:cubicBezTo>
                    <a:pt x="40128" y="143543"/>
                    <a:pt x="47200" y="146574"/>
                    <a:pt x="47200" y="148594"/>
                  </a:cubicBezTo>
                  <a:cubicBezTo>
                    <a:pt x="42149" y="181935"/>
                    <a:pt x="37097" y="215276"/>
                    <a:pt x="31035" y="248617"/>
                  </a:cubicBezTo>
                  <a:cubicBezTo>
                    <a:pt x="30024" y="251649"/>
                    <a:pt x="20933" y="256700"/>
                    <a:pt x="15879" y="255691"/>
                  </a:cubicBezTo>
                  <a:cubicBezTo>
                    <a:pt x="10828" y="254680"/>
                    <a:pt x="4766" y="249629"/>
                    <a:pt x="2746" y="244577"/>
                  </a:cubicBezTo>
                  <a:cubicBezTo>
                    <a:pt x="-7357" y="218308"/>
                    <a:pt x="11839" y="160719"/>
                    <a:pt x="37097" y="140512"/>
                  </a:cubicBezTo>
                  <a:close/>
                  <a:moveTo>
                    <a:pt x="245223" y="108182"/>
                  </a:moveTo>
                  <a:cubicBezTo>
                    <a:pt x="320999" y="112222"/>
                    <a:pt x="374547" y="167791"/>
                    <a:pt x="373536" y="246597"/>
                  </a:cubicBezTo>
                  <a:cubicBezTo>
                    <a:pt x="372525" y="320351"/>
                    <a:pt x="310896" y="378950"/>
                    <a:pt x="236132" y="375919"/>
                  </a:cubicBezTo>
                  <a:cubicBezTo>
                    <a:pt x="167428" y="373899"/>
                    <a:pt x="106808" y="309237"/>
                    <a:pt x="107819" y="239524"/>
                  </a:cubicBezTo>
                  <a:cubicBezTo>
                    <a:pt x="108830" y="179915"/>
                    <a:pt x="163387" y="104140"/>
                    <a:pt x="245223" y="108182"/>
                  </a:cubicBezTo>
                  <a:close/>
                  <a:moveTo>
                    <a:pt x="390710" y="69788"/>
                  </a:moveTo>
                  <a:cubicBezTo>
                    <a:pt x="398792" y="70799"/>
                    <a:pt x="410917" y="69788"/>
                    <a:pt x="413948" y="74839"/>
                  </a:cubicBezTo>
                  <a:cubicBezTo>
                    <a:pt x="431124" y="98078"/>
                    <a:pt x="448298" y="122325"/>
                    <a:pt x="462443" y="147584"/>
                  </a:cubicBezTo>
                  <a:cubicBezTo>
                    <a:pt x="470525" y="162737"/>
                    <a:pt x="457391" y="168800"/>
                    <a:pt x="442238" y="172842"/>
                  </a:cubicBezTo>
                  <a:cubicBezTo>
                    <a:pt x="424051" y="145564"/>
                    <a:pt x="405866" y="122325"/>
                    <a:pt x="390710" y="98078"/>
                  </a:cubicBezTo>
                  <a:cubicBezTo>
                    <a:pt x="386670" y="91006"/>
                    <a:pt x="390710" y="79891"/>
                    <a:pt x="390710" y="69788"/>
                  </a:cubicBezTo>
                  <a:close/>
                  <a:moveTo>
                    <a:pt x="150252" y="18261"/>
                  </a:moveTo>
                  <a:cubicBezTo>
                    <a:pt x="155303" y="17250"/>
                    <a:pt x="166417" y="27353"/>
                    <a:pt x="177531" y="33415"/>
                  </a:cubicBezTo>
                  <a:cubicBezTo>
                    <a:pt x="170459" y="42509"/>
                    <a:pt x="167428" y="48571"/>
                    <a:pt x="162377" y="51600"/>
                  </a:cubicBezTo>
                  <a:cubicBezTo>
                    <a:pt x="140150" y="66756"/>
                    <a:pt x="118933" y="81909"/>
                    <a:pt x="95695" y="94034"/>
                  </a:cubicBezTo>
                  <a:cubicBezTo>
                    <a:pt x="89633" y="97065"/>
                    <a:pt x="78519" y="95045"/>
                    <a:pt x="71448" y="91003"/>
                  </a:cubicBezTo>
                  <a:cubicBezTo>
                    <a:pt x="69425" y="89994"/>
                    <a:pt x="69425" y="73827"/>
                    <a:pt x="73468" y="70798"/>
                  </a:cubicBezTo>
                  <a:cubicBezTo>
                    <a:pt x="98726" y="51600"/>
                    <a:pt x="123985" y="34426"/>
                    <a:pt x="150252" y="18261"/>
                  </a:cubicBezTo>
                  <a:close/>
                  <a:moveTo>
                    <a:pt x="244212" y="77"/>
                  </a:moveTo>
                  <a:cubicBezTo>
                    <a:pt x="273513" y="4117"/>
                    <a:pt x="301800" y="11190"/>
                    <a:pt x="331102" y="18262"/>
                  </a:cubicBezTo>
                  <a:cubicBezTo>
                    <a:pt x="336153" y="19273"/>
                    <a:pt x="342215" y="30386"/>
                    <a:pt x="341204" y="36449"/>
                  </a:cubicBezTo>
                  <a:cubicBezTo>
                    <a:pt x="340195" y="42511"/>
                    <a:pt x="331102" y="51603"/>
                    <a:pt x="327059" y="50594"/>
                  </a:cubicBezTo>
                  <a:cubicBezTo>
                    <a:pt x="293718" y="44531"/>
                    <a:pt x="261388" y="35438"/>
                    <a:pt x="228047" y="27355"/>
                  </a:cubicBezTo>
                  <a:cubicBezTo>
                    <a:pt x="226027" y="27355"/>
                    <a:pt x="225016" y="23315"/>
                    <a:pt x="219965" y="14221"/>
                  </a:cubicBezTo>
                  <a:cubicBezTo>
                    <a:pt x="229058" y="8159"/>
                    <a:pt x="237141" y="-934"/>
                    <a:pt x="244212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5"/>
            <p:cNvSpPr/>
            <p:nvPr/>
          </p:nvSpPr>
          <p:spPr>
            <a:xfrm>
              <a:off x="11475713" y="123858"/>
              <a:ext cx="479606" cy="490008"/>
            </a:xfrm>
            <a:custGeom>
              <a:avLst/>
              <a:gdLst/>
              <a:ahLst/>
              <a:cxnLst/>
              <a:rect l="l" t="t" r="r" b="b"/>
              <a:pathLst>
                <a:path w="479606" h="490008" extrusionOk="0">
                  <a:moveTo>
                    <a:pt x="163374" y="438483"/>
                  </a:moveTo>
                  <a:cubicBezTo>
                    <a:pt x="187621" y="442523"/>
                    <a:pt x="211869" y="447574"/>
                    <a:pt x="236116" y="454647"/>
                  </a:cubicBezTo>
                  <a:cubicBezTo>
                    <a:pt x="243189" y="456667"/>
                    <a:pt x="249252" y="464750"/>
                    <a:pt x="256323" y="470812"/>
                  </a:cubicBezTo>
                  <a:cubicBezTo>
                    <a:pt x="248241" y="475863"/>
                    <a:pt x="241167" y="481926"/>
                    <a:pt x="233085" y="486977"/>
                  </a:cubicBezTo>
                  <a:cubicBezTo>
                    <a:pt x="231065" y="487988"/>
                    <a:pt x="227022" y="486977"/>
                    <a:pt x="223993" y="486977"/>
                  </a:cubicBezTo>
                  <a:cubicBezTo>
                    <a:pt x="223993" y="486977"/>
                    <a:pt x="222982" y="488997"/>
                    <a:pt x="222982" y="490008"/>
                  </a:cubicBezTo>
                  <a:cubicBezTo>
                    <a:pt x="198735" y="483946"/>
                    <a:pt x="174486" y="478895"/>
                    <a:pt x="151250" y="469803"/>
                  </a:cubicBezTo>
                  <a:cubicBezTo>
                    <a:pt x="145187" y="467781"/>
                    <a:pt x="144176" y="454647"/>
                    <a:pt x="140136" y="447574"/>
                  </a:cubicBezTo>
                  <a:cubicBezTo>
                    <a:pt x="148218" y="444545"/>
                    <a:pt x="156301" y="437472"/>
                    <a:pt x="163374" y="438483"/>
                  </a:cubicBezTo>
                  <a:close/>
                  <a:moveTo>
                    <a:pt x="408882" y="378874"/>
                  </a:moveTo>
                  <a:cubicBezTo>
                    <a:pt x="409891" y="398070"/>
                    <a:pt x="412922" y="405141"/>
                    <a:pt x="409891" y="409184"/>
                  </a:cubicBezTo>
                  <a:cubicBezTo>
                    <a:pt x="391706" y="440504"/>
                    <a:pt x="361397" y="455658"/>
                    <a:pt x="330076" y="468792"/>
                  </a:cubicBezTo>
                  <a:cubicBezTo>
                    <a:pt x="325025" y="470814"/>
                    <a:pt x="313911" y="465761"/>
                    <a:pt x="310880" y="460709"/>
                  </a:cubicBezTo>
                  <a:cubicBezTo>
                    <a:pt x="307849" y="455658"/>
                    <a:pt x="308860" y="443533"/>
                    <a:pt x="312900" y="440504"/>
                  </a:cubicBezTo>
                  <a:cubicBezTo>
                    <a:pt x="342201" y="421308"/>
                    <a:pt x="372510" y="403121"/>
                    <a:pt x="408882" y="378874"/>
                  </a:cubicBezTo>
                  <a:close/>
                  <a:moveTo>
                    <a:pt x="34051" y="311181"/>
                  </a:moveTo>
                  <a:cubicBezTo>
                    <a:pt x="57289" y="345533"/>
                    <a:pt x="77496" y="374831"/>
                    <a:pt x="97701" y="404130"/>
                  </a:cubicBezTo>
                  <a:cubicBezTo>
                    <a:pt x="84567" y="425348"/>
                    <a:pt x="70423" y="419286"/>
                    <a:pt x="61329" y="405141"/>
                  </a:cubicBezTo>
                  <a:cubicBezTo>
                    <a:pt x="45164" y="380894"/>
                    <a:pt x="32031" y="355635"/>
                    <a:pt x="18897" y="329366"/>
                  </a:cubicBezTo>
                  <a:cubicBezTo>
                    <a:pt x="17886" y="327346"/>
                    <a:pt x="25968" y="320275"/>
                    <a:pt x="34051" y="311181"/>
                  </a:cubicBezTo>
                  <a:close/>
                  <a:moveTo>
                    <a:pt x="463441" y="230355"/>
                  </a:moveTo>
                  <a:cubicBezTo>
                    <a:pt x="467481" y="230355"/>
                    <a:pt x="474555" y="236417"/>
                    <a:pt x="475564" y="241469"/>
                  </a:cubicBezTo>
                  <a:cubicBezTo>
                    <a:pt x="479606" y="250562"/>
                    <a:pt x="478595" y="260665"/>
                    <a:pt x="479606" y="277841"/>
                  </a:cubicBezTo>
                  <a:cubicBezTo>
                    <a:pt x="475564" y="292994"/>
                    <a:pt x="469501" y="315222"/>
                    <a:pt x="461419" y="337449"/>
                  </a:cubicBezTo>
                  <a:cubicBezTo>
                    <a:pt x="459399" y="342500"/>
                    <a:pt x="446265" y="349574"/>
                    <a:pt x="443234" y="348563"/>
                  </a:cubicBezTo>
                  <a:cubicBezTo>
                    <a:pt x="436160" y="344522"/>
                    <a:pt x="428078" y="334418"/>
                    <a:pt x="429089" y="328357"/>
                  </a:cubicBezTo>
                  <a:cubicBezTo>
                    <a:pt x="433131" y="299057"/>
                    <a:pt x="439192" y="270767"/>
                    <a:pt x="446265" y="241469"/>
                  </a:cubicBezTo>
                  <a:cubicBezTo>
                    <a:pt x="447276" y="236417"/>
                    <a:pt x="457379" y="231366"/>
                    <a:pt x="463441" y="230355"/>
                  </a:cubicBezTo>
                  <a:close/>
                  <a:moveTo>
                    <a:pt x="40115" y="137406"/>
                  </a:moveTo>
                  <a:cubicBezTo>
                    <a:pt x="42136" y="155591"/>
                    <a:pt x="45167" y="165696"/>
                    <a:pt x="44156" y="174789"/>
                  </a:cubicBezTo>
                  <a:cubicBezTo>
                    <a:pt x="41124" y="196005"/>
                    <a:pt x="38093" y="218233"/>
                    <a:pt x="32033" y="238438"/>
                  </a:cubicBezTo>
                  <a:cubicBezTo>
                    <a:pt x="30011" y="246522"/>
                    <a:pt x="19908" y="252585"/>
                    <a:pt x="13846" y="259656"/>
                  </a:cubicBezTo>
                  <a:cubicBezTo>
                    <a:pt x="9806" y="252585"/>
                    <a:pt x="1723" y="245511"/>
                    <a:pt x="712" y="238438"/>
                  </a:cubicBezTo>
                  <a:cubicBezTo>
                    <a:pt x="-3328" y="205099"/>
                    <a:pt x="9806" y="169736"/>
                    <a:pt x="40115" y="137406"/>
                  </a:cubicBezTo>
                  <a:close/>
                  <a:moveTo>
                    <a:pt x="242178" y="114168"/>
                  </a:moveTo>
                  <a:cubicBezTo>
                    <a:pt x="315933" y="114168"/>
                    <a:pt x="373521" y="173778"/>
                    <a:pt x="373521" y="246520"/>
                  </a:cubicBezTo>
                  <a:cubicBezTo>
                    <a:pt x="373521" y="321284"/>
                    <a:pt x="312900" y="379884"/>
                    <a:pt x="238136" y="380895"/>
                  </a:cubicBezTo>
                  <a:cubicBezTo>
                    <a:pt x="156300" y="381904"/>
                    <a:pt x="107806" y="301077"/>
                    <a:pt x="106795" y="246520"/>
                  </a:cubicBezTo>
                  <a:cubicBezTo>
                    <a:pt x="105783" y="173778"/>
                    <a:pt x="167414" y="113157"/>
                    <a:pt x="242178" y="114168"/>
                  </a:cubicBezTo>
                  <a:close/>
                  <a:moveTo>
                    <a:pt x="399662" y="73250"/>
                  </a:moveTo>
                  <a:cubicBezTo>
                    <a:pt x="404588" y="73503"/>
                    <a:pt x="409387" y="74766"/>
                    <a:pt x="410902" y="76786"/>
                  </a:cubicBezTo>
                  <a:cubicBezTo>
                    <a:pt x="428078" y="100024"/>
                    <a:pt x="444243" y="125281"/>
                    <a:pt x="459399" y="150539"/>
                  </a:cubicBezTo>
                  <a:cubicBezTo>
                    <a:pt x="467482" y="164684"/>
                    <a:pt x="459399" y="173778"/>
                    <a:pt x="441212" y="180849"/>
                  </a:cubicBezTo>
                  <a:cubicBezTo>
                    <a:pt x="421005" y="152561"/>
                    <a:pt x="401811" y="127303"/>
                    <a:pt x="384635" y="100024"/>
                  </a:cubicBezTo>
                  <a:cubicBezTo>
                    <a:pt x="381604" y="94971"/>
                    <a:pt x="383624" y="80828"/>
                    <a:pt x="387666" y="75775"/>
                  </a:cubicBezTo>
                  <a:cubicBezTo>
                    <a:pt x="389686" y="73755"/>
                    <a:pt x="394737" y="72997"/>
                    <a:pt x="399662" y="73250"/>
                  </a:cubicBezTo>
                  <a:close/>
                  <a:moveTo>
                    <a:pt x="154534" y="28289"/>
                  </a:moveTo>
                  <a:cubicBezTo>
                    <a:pt x="158828" y="29300"/>
                    <a:pt x="163374" y="30815"/>
                    <a:pt x="167415" y="31321"/>
                  </a:cubicBezTo>
                  <a:cubicBezTo>
                    <a:pt x="164384" y="40414"/>
                    <a:pt x="164384" y="53548"/>
                    <a:pt x="157313" y="57588"/>
                  </a:cubicBezTo>
                  <a:cubicBezTo>
                    <a:pt x="132054" y="74764"/>
                    <a:pt x="104775" y="88909"/>
                    <a:pt x="76486" y="105074"/>
                  </a:cubicBezTo>
                  <a:cubicBezTo>
                    <a:pt x="60321" y="89920"/>
                    <a:pt x="66381" y="78807"/>
                    <a:pt x="76486" y="70724"/>
                  </a:cubicBezTo>
                  <a:cubicBezTo>
                    <a:pt x="97702" y="55568"/>
                    <a:pt x="119929" y="40414"/>
                    <a:pt x="143168" y="28290"/>
                  </a:cubicBezTo>
                  <a:cubicBezTo>
                    <a:pt x="146199" y="26774"/>
                    <a:pt x="150240" y="27279"/>
                    <a:pt x="154534" y="28289"/>
                  </a:cubicBezTo>
                  <a:close/>
                  <a:moveTo>
                    <a:pt x="246221" y="0"/>
                  </a:moveTo>
                  <a:cubicBezTo>
                    <a:pt x="275519" y="8082"/>
                    <a:pt x="299767" y="12125"/>
                    <a:pt x="323005" y="21216"/>
                  </a:cubicBezTo>
                  <a:cubicBezTo>
                    <a:pt x="331087" y="24247"/>
                    <a:pt x="341190" y="37383"/>
                    <a:pt x="340179" y="44454"/>
                  </a:cubicBezTo>
                  <a:cubicBezTo>
                    <a:pt x="337150" y="59608"/>
                    <a:pt x="323005" y="58599"/>
                    <a:pt x="309869" y="55568"/>
                  </a:cubicBezTo>
                  <a:cubicBezTo>
                    <a:pt x="288653" y="50516"/>
                    <a:pt x="267437" y="46474"/>
                    <a:pt x="246221" y="42434"/>
                  </a:cubicBezTo>
                  <a:cubicBezTo>
                    <a:pt x="233085" y="40412"/>
                    <a:pt x="217931" y="37383"/>
                    <a:pt x="222982" y="21216"/>
                  </a:cubicBezTo>
                  <a:cubicBezTo>
                    <a:pt x="225002" y="12125"/>
                    <a:pt x="239147" y="6062"/>
                    <a:pt x="2462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5"/>
            <p:cNvSpPr/>
            <p:nvPr/>
          </p:nvSpPr>
          <p:spPr>
            <a:xfrm>
              <a:off x="10818246" y="128810"/>
              <a:ext cx="477635" cy="480104"/>
            </a:xfrm>
            <a:custGeom>
              <a:avLst/>
              <a:gdLst/>
              <a:ahLst/>
              <a:cxnLst/>
              <a:rect l="l" t="t" r="r" b="b"/>
              <a:pathLst>
                <a:path w="477635" h="480104" extrusionOk="0">
                  <a:moveTo>
                    <a:pt x="170228" y="434499"/>
                  </a:moveTo>
                  <a:cubicBezTo>
                    <a:pt x="191444" y="437530"/>
                    <a:pt x="212662" y="442581"/>
                    <a:pt x="233878" y="446624"/>
                  </a:cubicBezTo>
                  <a:cubicBezTo>
                    <a:pt x="246003" y="450664"/>
                    <a:pt x="246003" y="451675"/>
                    <a:pt x="251054" y="474913"/>
                  </a:cubicBezTo>
                  <a:cubicBezTo>
                    <a:pt x="219733" y="485016"/>
                    <a:pt x="189424" y="478953"/>
                    <a:pt x="160125" y="468851"/>
                  </a:cubicBezTo>
                  <a:cubicBezTo>
                    <a:pt x="146992" y="464809"/>
                    <a:pt x="135876" y="456726"/>
                    <a:pt x="142949" y="441572"/>
                  </a:cubicBezTo>
                  <a:cubicBezTo>
                    <a:pt x="145981" y="436521"/>
                    <a:pt x="161134" y="433490"/>
                    <a:pt x="170228" y="434499"/>
                  </a:cubicBezTo>
                  <a:close/>
                  <a:moveTo>
                    <a:pt x="398059" y="383226"/>
                  </a:moveTo>
                  <a:cubicBezTo>
                    <a:pt x="401343" y="383731"/>
                    <a:pt x="404626" y="384994"/>
                    <a:pt x="406646" y="387015"/>
                  </a:cubicBezTo>
                  <a:cubicBezTo>
                    <a:pt x="410688" y="390044"/>
                    <a:pt x="412708" y="398127"/>
                    <a:pt x="411697" y="403180"/>
                  </a:cubicBezTo>
                  <a:cubicBezTo>
                    <a:pt x="406646" y="421365"/>
                    <a:pt x="344006" y="464809"/>
                    <a:pt x="322788" y="464809"/>
                  </a:cubicBezTo>
                  <a:cubicBezTo>
                    <a:pt x="319757" y="462789"/>
                    <a:pt x="313697" y="459758"/>
                    <a:pt x="311675" y="454706"/>
                  </a:cubicBezTo>
                  <a:cubicBezTo>
                    <a:pt x="309654" y="449655"/>
                    <a:pt x="309654" y="440562"/>
                    <a:pt x="312686" y="437530"/>
                  </a:cubicBezTo>
                  <a:cubicBezTo>
                    <a:pt x="337944" y="419345"/>
                    <a:pt x="363202" y="401160"/>
                    <a:pt x="389470" y="383984"/>
                  </a:cubicBezTo>
                  <a:cubicBezTo>
                    <a:pt x="391491" y="382973"/>
                    <a:pt x="394775" y="382720"/>
                    <a:pt x="398059" y="383226"/>
                  </a:cubicBezTo>
                  <a:close/>
                  <a:moveTo>
                    <a:pt x="29794" y="301138"/>
                  </a:moveTo>
                  <a:cubicBezTo>
                    <a:pt x="57073" y="339530"/>
                    <a:pt x="77280" y="370851"/>
                    <a:pt x="96476" y="403180"/>
                  </a:cubicBezTo>
                  <a:cubicBezTo>
                    <a:pt x="91425" y="407223"/>
                    <a:pt x="85362" y="411263"/>
                    <a:pt x="79300" y="414294"/>
                  </a:cubicBezTo>
                  <a:cubicBezTo>
                    <a:pt x="49999" y="396109"/>
                    <a:pt x="32825" y="366808"/>
                    <a:pt x="20701" y="334479"/>
                  </a:cubicBezTo>
                  <a:cubicBezTo>
                    <a:pt x="18680" y="328416"/>
                    <a:pt x="24743" y="318314"/>
                    <a:pt x="29794" y="301138"/>
                  </a:cubicBezTo>
                  <a:close/>
                  <a:moveTo>
                    <a:pt x="463223" y="226373"/>
                  </a:moveTo>
                  <a:cubicBezTo>
                    <a:pt x="468274" y="233446"/>
                    <a:pt x="477368" y="239507"/>
                    <a:pt x="477368" y="246580"/>
                  </a:cubicBezTo>
                  <a:cubicBezTo>
                    <a:pt x="478377" y="281941"/>
                    <a:pt x="478377" y="317302"/>
                    <a:pt x="442006" y="350643"/>
                  </a:cubicBezTo>
                  <a:cubicBezTo>
                    <a:pt x="436953" y="336498"/>
                    <a:pt x="429881" y="327405"/>
                    <a:pt x="430890" y="320333"/>
                  </a:cubicBezTo>
                  <a:cubicBezTo>
                    <a:pt x="432913" y="296086"/>
                    <a:pt x="436953" y="270828"/>
                    <a:pt x="443015" y="247591"/>
                  </a:cubicBezTo>
                  <a:cubicBezTo>
                    <a:pt x="445035" y="239507"/>
                    <a:pt x="456149" y="233446"/>
                    <a:pt x="463223" y="226373"/>
                  </a:cubicBezTo>
                  <a:close/>
                  <a:moveTo>
                    <a:pt x="34845" y="139485"/>
                  </a:moveTo>
                  <a:cubicBezTo>
                    <a:pt x="45959" y="172826"/>
                    <a:pt x="34845" y="230414"/>
                    <a:pt x="15649" y="252641"/>
                  </a:cubicBezTo>
                  <a:cubicBezTo>
                    <a:pt x="-10621" y="227383"/>
                    <a:pt x="-3547" y="180908"/>
                    <a:pt x="34845" y="139485"/>
                  </a:cubicBezTo>
                  <a:close/>
                  <a:moveTo>
                    <a:pt x="239942" y="109175"/>
                  </a:moveTo>
                  <a:cubicBezTo>
                    <a:pt x="314706" y="109175"/>
                    <a:pt x="375325" y="169794"/>
                    <a:pt x="374317" y="243549"/>
                  </a:cubicBezTo>
                  <a:cubicBezTo>
                    <a:pt x="373305" y="315282"/>
                    <a:pt x="309655" y="377922"/>
                    <a:pt x="236911" y="375902"/>
                  </a:cubicBezTo>
                  <a:cubicBezTo>
                    <a:pt x="166189" y="374891"/>
                    <a:pt x="108601" y="313262"/>
                    <a:pt x="109610" y="240518"/>
                  </a:cubicBezTo>
                  <a:cubicBezTo>
                    <a:pt x="110621" y="165754"/>
                    <a:pt x="167198" y="108166"/>
                    <a:pt x="239942" y="109175"/>
                  </a:cubicBezTo>
                  <a:close/>
                  <a:moveTo>
                    <a:pt x="397552" y="62700"/>
                  </a:moveTo>
                  <a:cubicBezTo>
                    <a:pt x="427862" y="81896"/>
                    <a:pt x="443018" y="112206"/>
                    <a:pt x="457162" y="140496"/>
                  </a:cubicBezTo>
                  <a:cubicBezTo>
                    <a:pt x="460194" y="147567"/>
                    <a:pt x="453120" y="158680"/>
                    <a:pt x="451100" y="168785"/>
                  </a:cubicBezTo>
                  <a:cubicBezTo>
                    <a:pt x="442007" y="164743"/>
                    <a:pt x="430893" y="162723"/>
                    <a:pt x="424831" y="155649"/>
                  </a:cubicBezTo>
                  <a:cubicBezTo>
                    <a:pt x="410686" y="137464"/>
                    <a:pt x="398563" y="117257"/>
                    <a:pt x="385428" y="98061"/>
                  </a:cubicBezTo>
                  <a:cubicBezTo>
                    <a:pt x="376336" y="84927"/>
                    <a:pt x="377345" y="73814"/>
                    <a:pt x="397552" y="62700"/>
                  </a:cubicBezTo>
                  <a:close/>
                  <a:moveTo>
                    <a:pt x="152042" y="17235"/>
                  </a:moveTo>
                  <a:cubicBezTo>
                    <a:pt x="171238" y="25317"/>
                    <a:pt x="175280" y="38451"/>
                    <a:pt x="161135" y="49565"/>
                  </a:cubicBezTo>
                  <a:cubicBezTo>
                    <a:pt x="137897" y="66741"/>
                    <a:pt x="111629" y="80885"/>
                    <a:pt x="85360" y="95030"/>
                  </a:cubicBezTo>
                  <a:cubicBezTo>
                    <a:pt x="81320" y="97050"/>
                    <a:pt x="72226" y="90988"/>
                    <a:pt x="64144" y="87957"/>
                  </a:cubicBezTo>
                  <a:cubicBezTo>
                    <a:pt x="85360" y="49565"/>
                    <a:pt x="119712" y="34411"/>
                    <a:pt x="152042" y="17235"/>
                  </a:cubicBezTo>
                  <a:close/>
                  <a:moveTo>
                    <a:pt x="244992" y="59"/>
                  </a:moveTo>
                  <a:cubicBezTo>
                    <a:pt x="272271" y="4101"/>
                    <a:pt x="299549" y="10163"/>
                    <a:pt x="326828" y="17235"/>
                  </a:cubicBezTo>
                  <a:cubicBezTo>
                    <a:pt x="341984" y="22286"/>
                    <a:pt x="341984" y="34411"/>
                    <a:pt x="331881" y="51587"/>
                  </a:cubicBezTo>
                  <a:cubicBezTo>
                    <a:pt x="300560" y="46534"/>
                    <a:pt x="270251" y="41482"/>
                    <a:pt x="239941" y="35422"/>
                  </a:cubicBezTo>
                  <a:cubicBezTo>
                    <a:pt x="232868" y="33400"/>
                    <a:pt x="228827" y="23297"/>
                    <a:pt x="222765" y="17235"/>
                  </a:cubicBezTo>
                  <a:cubicBezTo>
                    <a:pt x="229838" y="11173"/>
                    <a:pt x="238930" y="-950"/>
                    <a:pt x="244992" y="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5"/>
            <p:cNvSpPr/>
            <p:nvPr/>
          </p:nvSpPr>
          <p:spPr>
            <a:xfrm>
              <a:off x="9497392" y="131682"/>
              <a:ext cx="478295" cy="474361"/>
            </a:xfrm>
            <a:custGeom>
              <a:avLst/>
              <a:gdLst/>
              <a:ahLst/>
              <a:cxnLst/>
              <a:rect l="l" t="t" r="r" b="b"/>
              <a:pathLst>
                <a:path w="478295" h="474361" extrusionOk="0">
                  <a:moveTo>
                    <a:pt x="157705" y="426805"/>
                  </a:moveTo>
                  <a:cubicBezTo>
                    <a:pt x="183974" y="430847"/>
                    <a:pt x="210242" y="434888"/>
                    <a:pt x="235500" y="441961"/>
                  </a:cubicBezTo>
                  <a:cubicBezTo>
                    <a:pt x="242571" y="443981"/>
                    <a:pt x="246614" y="454084"/>
                    <a:pt x="252676" y="460146"/>
                  </a:cubicBezTo>
                  <a:cubicBezTo>
                    <a:pt x="245602" y="465197"/>
                    <a:pt x="238531" y="475302"/>
                    <a:pt x="232469" y="474291"/>
                  </a:cubicBezTo>
                  <a:cubicBezTo>
                    <a:pt x="198117" y="470251"/>
                    <a:pt x="160736" y="474291"/>
                    <a:pt x="135478" y="436908"/>
                  </a:cubicBezTo>
                  <a:cubicBezTo>
                    <a:pt x="145580" y="431856"/>
                    <a:pt x="151643" y="425796"/>
                    <a:pt x="157705" y="426805"/>
                  </a:cubicBezTo>
                  <a:close/>
                  <a:moveTo>
                    <a:pt x="402203" y="375279"/>
                  </a:moveTo>
                  <a:cubicBezTo>
                    <a:pt x="412307" y="415691"/>
                    <a:pt x="359770" y="455095"/>
                    <a:pt x="309253" y="437919"/>
                  </a:cubicBezTo>
                  <a:cubicBezTo>
                    <a:pt x="339563" y="417714"/>
                    <a:pt x="369872" y="396495"/>
                    <a:pt x="402203" y="375279"/>
                  </a:cubicBezTo>
                  <a:close/>
                  <a:moveTo>
                    <a:pt x="34193" y="306198"/>
                  </a:moveTo>
                  <a:cubicBezTo>
                    <a:pt x="37476" y="306072"/>
                    <a:pt x="40508" y="306577"/>
                    <a:pt x="41518" y="307587"/>
                  </a:cubicBezTo>
                  <a:cubicBezTo>
                    <a:pt x="60714" y="333856"/>
                    <a:pt x="78899" y="361135"/>
                    <a:pt x="97086" y="388413"/>
                  </a:cubicBezTo>
                  <a:cubicBezTo>
                    <a:pt x="98097" y="390433"/>
                    <a:pt x="97086" y="392455"/>
                    <a:pt x="97086" y="400538"/>
                  </a:cubicBezTo>
                  <a:cubicBezTo>
                    <a:pt x="90012" y="402558"/>
                    <a:pt x="75870" y="407609"/>
                    <a:pt x="73848" y="404580"/>
                  </a:cubicBezTo>
                  <a:cubicBezTo>
                    <a:pt x="53642" y="379322"/>
                    <a:pt x="35455" y="352041"/>
                    <a:pt x="18279" y="324763"/>
                  </a:cubicBezTo>
                  <a:cubicBezTo>
                    <a:pt x="16259" y="321731"/>
                    <a:pt x="21310" y="311629"/>
                    <a:pt x="25353" y="308598"/>
                  </a:cubicBezTo>
                  <a:cubicBezTo>
                    <a:pt x="27373" y="307082"/>
                    <a:pt x="30909" y="306324"/>
                    <a:pt x="34193" y="306198"/>
                  </a:cubicBezTo>
                  <a:close/>
                  <a:moveTo>
                    <a:pt x="463833" y="211606"/>
                  </a:moveTo>
                  <a:cubicBezTo>
                    <a:pt x="490102" y="248989"/>
                    <a:pt x="473935" y="279299"/>
                    <a:pt x="466864" y="309609"/>
                  </a:cubicBezTo>
                  <a:cubicBezTo>
                    <a:pt x="462822" y="324763"/>
                    <a:pt x="454739" y="334867"/>
                    <a:pt x="430492" y="324763"/>
                  </a:cubicBezTo>
                  <a:cubicBezTo>
                    <a:pt x="445648" y="288391"/>
                    <a:pt x="438575" y="248989"/>
                    <a:pt x="463833" y="211606"/>
                  </a:cubicBezTo>
                  <a:close/>
                  <a:moveTo>
                    <a:pt x="29392" y="124718"/>
                  </a:moveTo>
                  <a:cubicBezTo>
                    <a:pt x="39495" y="138863"/>
                    <a:pt x="48588" y="146945"/>
                    <a:pt x="47577" y="153008"/>
                  </a:cubicBezTo>
                  <a:cubicBezTo>
                    <a:pt x="43537" y="180286"/>
                    <a:pt x="37475" y="207565"/>
                    <a:pt x="31413" y="234843"/>
                  </a:cubicBezTo>
                  <a:cubicBezTo>
                    <a:pt x="30401" y="240906"/>
                    <a:pt x="18279" y="248988"/>
                    <a:pt x="16257" y="247979"/>
                  </a:cubicBezTo>
                  <a:cubicBezTo>
                    <a:pt x="9185" y="243937"/>
                    <a:pt x="92" y="236863"/>
                    <a:pt x="92" y="229792"/>
                  </a:cubicBezTo>
                  <a:cubicBezTo>
                    <a:pt x="-919" y="196451"/>
                    <a:pt x="6154" y="163110"/>
                    <a:pt x="29392" y="124718"/>
                  </a:cubicBezTo>
                  <a:close/>
                  <a:moveTo>
                    <a:pt x="240549" y="101480"/>
                  </a:moveTo>
                  <a:cubicBezTo>
                    <a:pt x="310262" y="102491"/>
                    <a:pt x="372901" y="166141"/>
                    <a:pt x="371892" y="235854"/>
                  </a:cubicBezTo>
                  <a:cubicBezTo>
                    <a:pt x="370881" y="305565"/>
                    <a:pt x="309251" y="366184"/>
                    <a:pt x="237518" y="366184"/>
                  </a:cubicBezTo>
                  <a:cubicBezTo>
                    <a:pt x="166796" y="366184"/>
                    <a:pt x="107186" y="305565"/>
                    <a:pt x="108197" y="232823"/>
                  </a:cubicBezTo>
                  <a:cubicBezTo>
                    <a:pt x="106177" y="158059"/>
                    <a:pt x="176898" y="100469"/>
                    <a:pt x="240549" y="101480"/>
                  </a:cubicBezTo>
                  <a:close/>
                  <a:moveTo>
                    <a:pt x="376944" y="66118"/>
                  </a:moveTo>
                  <a:cubicBezTo>
                    <a:pt x="394120" y="67129"/>
                    <a:pt x="404223" y="65107"/>
                    <a:pt x="407254" y="68138"/>
                  </a:cubicBezTo>
                  <a:cubicBezTo>
                    <a:pt x="425439" y="89356"/>
                    <a:pt x="441606" y="112593"/>
                    <a:pt x="456760" y="135831"/>
                  </a:cubicBezTo>
                  <a:cubicBezTo>
                    <a:pt x="459791" y="139871"/>
                    <a:pt x="451709" y="150985"/>
                    <a:pt x="449689" y="159067"/>
                  </a:cubicBezTo>
                  <a:cubicBezTo>
                    <a:pt x="443626" y="156036"/>
                    <a:pt x="434533" y="154016"/>
                    <a:pt x="431501" y="148965"/>
                  </a:cubicBezTo>
                  <a:cubicBezTo>
                    <a:pt x="414328" y="125726"/>
                    <a:pt x="399172" y="100468"/>
                    <a:pt x="376944" y="66118"/>
                  </a:cubicBezTo>
                  <a:close/>
                  <a:moveTo>
                    <a:pt x="147602" y="7519"/>
                  </a:moveTo>
                  <a:cubicBezTo>
                    <a:pt x="169829" y="20653"/>
                    <a:pt x="170838" y="32777"/>
                    <a:pt x="158716" y="42880"/>
                  </a:cubicBezTo>
                  <a:cubicBezTo>
                    <a:pt x="137497" y="59047"/>
                    <a:pt x="115270" y="74201"/>
                    <a:pt x="93045" y="88345"/>
                  </a:cubicBezTo>
                  <a:cubicBezTo>
                    <a:pt x="87991" y="91376"/>
                    <a:pt x="78900" y="88345"/>
                    <a:pt x="71827" y="88345"/>
                  </a:cubicBezTo>
                  <a:cubicBezTo>
                    <a:pt x="71827" y="80263"/>
                    <a:pt x="68795" y="67129"/>
                    <a:pt x="72838" y="64098"/>
                  </a:cubicBezTo>
                  <a:cubicBezTo>
                    <a:pt x="97085" y="43891"/>
                    <a:pt x="123355" y="25706"/>
                    <a:pt x="147602" y="7519"/>
                  </a:cubicBezTo>
                  <a:close/>
                  <a:moveTo>
                    <a:pt x="274396" y="70"/>
                  </a:moveTo>
                  <a:cubicBezTo>
                    <a:pt x="290561" y="701"/>
                    <a:pt x="305716" y="5500"/>
                    <a:pt x="320366" y="11561"/>
                  </a:cubicBezTo>
                  <a:cubicBezTo>
                    <a:pt x="326426" y="14593"/>
                    <a:pt x="330469" y="24695"/>
                    <a:pt x="334509" y="31769"/>
                  </a:cubicBezTo>
                  <a:cubicBezTo>
                    <a:pt x="327437" y="34800"/>
                    <a:pt x="319355" y="40862"/>
                    <a:pt x="313293" y="40862"/>
                  </a:cubicBezTo>
                  <a:cubicBezTo>
                    <a:pt x="290056" y="37831"/>
                    <a:pt x="267829" y="33789"/>
                    <a:pt x="245602" y="28737"/>
                  </a:cubicBezTo>
                  <a:cubicBezTo>
                    <a:pt x="237520" y="25706"/>
                    <a:pt x="230446" y="17624"/>
                    <a:pt x="222364" y="13584"/>
                  </a:cubicBezTo>
                  <a:cubicBezTo>
                    <a:pt x="241055" y="2975"/>
                    <a:pt x="258231" y="-562"/>
                    <a:pt x="274396" y="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v2">
  <p:cSld name="CUSTOM_21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6"/>
          <p:cNvSpPr txBox="1">
            <a:spLocks noGrp="1"/>
          </p:cNvSpPr>
          <p:nvPr>
            <p:ph type="title"/>
          </p:nvPr>
        </p:nvSpPr>
        <p:spPr>
          <a:xfrm>
            <a:off x="1707000" y="876425"/>
            <a:ext cx="8778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6"/>
          <p:cNvSpPr txBox="1">
            <a:spLocks noGrp="1"/>
          </p:cNvSpPr>
          <p:nvPr>
            <p:ph type="body" idx="1"/>
          </p:nvPr>
        </p:nvSpPr>
        <p:spPr>
          <a:xfrm>
            <a:off x="1707000" y="1889875"/>
            <a:ext cx="5058600" cy="4091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49" name="Google Shape;149;p6"/>
          <p:cNvSpPr txBox="1">
            <a:spLocks noGrp="1"/>
          </p:cNvSpPr>
          <p:nvPr>
            <p:ph type="body" idx="2"/>
          </p:nvPr>
        </p:nvSpPr>
        <p:spPr>
          <a:xfrm>
            <a:off x="9736200" y="1889875"/>
            <a:ext cx="748800" cy="4091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r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r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50" name="Google Shape;150;p6"/>
          <p:cNvSpPr/>
          <p:nvPr/>
        </p:nvSpPr>
        <p:spPr>
          <a:xfrm rot="1127820">
            <a:off x="10997547" y="1123457"/>
            <a:ext cx="918003" cy="1182022"/>
          </a:xfrm>
          <a:custGeom>
            <a:avLst/>
            <a:gdLst/>
            <a:ahLst/>
            <a:cxnLst/>
            <a:rect l="l" t="t" r="r" b="b"/>
            <a:pathLst>
              <a:path w="917195" h="1180982" extrusionOk="0">
                <a:moveTo>
                  <a:pt x="621443" y="1150933"/>
                </a:moveTo>
                <a:cubicBezTo>
                  <a:pt x="641318" y="1145368"/>
                  <a:pt x="661193" y="1140598"/>
                  <a:pt x="681865" y="1137419"/>
                </a:cubicBezTo>
                <a:cubicBezTo>
                  <a:pt x="686636" y="1136623"/>
                  <a:pt x="692200" y="1141393"/>
                  <a:pt x="696971" y="1142983"/>
                </a:cubicBezTo>
                <a:cubicBezTo>
                  <a:pt x="693790" y="1148549"/>
                  <a:pt x="692996" y="1158088"/>
                  <a:pt x="688225" y="1159680"/>
                </a:cubicBezTo>
                <a:cubicBezTo>
                  <a:pt x="663579" y="1168425"/>
                  <a:pt x="638934" y="1177965"/>
                  <a:pt x="603157" y="1168425"/>
                </a:cubicBezTo>
                <a:cubicBezTo>
                  <a:pt x="611903" y="1159680"/>
                  <a:pt x="615877" y="1152524"/>
                  <a:pt x="621443" y="1150933"/>
                </a:cubicBezTo>
                <a:close/>
                <a:moveTo>
                  <a:pt x="813841" y="1078584"/>
                </a:moveTo>
                <a:cubicBezTo>
                  <a:pt x="817020" y="1076994"/>
                  <a:pt x="824175" y="1080174"/>
                  <a:pt x="825765" y="1083354"/>
                </a:cubicBezTo>
                <a:cubicBezTo>
                  <a:pt x="827355" y="1086535"/>
                  <a:pt x="827355" y="1094485"/>
                  <a:pt x="824970" y="1096075"/>
                </a:cubicBezTo>
                <a:cubicBezTo>
                  <a:pt x="803504" y="1109590"/>
                  <a:pt x="780449" y="1122310"/>
                  <a:pt x="757391" y="1136622"/>
                </a:cubicBezTo>
                <a:cubicBezTo>
                  <a:pt x="751827" y="1132645"/>
                  <a:pt x="747057" y="1130260"/>
                  <a:pt x="745467" y="1126285"/>
                </a:cubicBezTo>
                <a:cubicBezTo>
                  <a:pt x="743877" y="1122311"/>
                  <a:pt x="745467" y="1115155"/>
                  <a:pt x="748646" y="1113565"/>
                </a:cubicBezTo>
                <a:cubicBezTo>
                  <a:pt x="770113" y="1100845"/>
                  <a:pt x="791579" y="1089714"/>
                  <a:pt x="813841" y="1078584"/>
                </a:cubicBezTo>
                <a:close/>
                <a:moveTo>
                  <a:pt x="477642" y="1151331"/>
                </a:moveTo>
                <a:cubicBezTo>
                  <a:pt x="483902" y="1149741"/>
                  <a:pt x="490660" y="1151728"/>
                  <a:pt x="497417" y="1154113"/>
                </a:cubicBezTo>
                <a:cubicBezTo>
                  <a:pt x="516497" y="1161269"/>
                  <a:pt x="543529" y="1143779"/>
                  <a:pt x="561815" y="1175580"/>
                </a:cubicBezTo>
                <a:cubicBezTo>
                  <a:pt x="524449" y="1183529"/>
                  <a:pt x="493442" y="1183529"/>
                  <a:pt x="460845" y="1170015"/>
                </a:cubicBezTo>
                <a:cubicBezTo>
                  <a:pt x="465616" y="1158089"/>
                  <a:pt x="471381" y="1152921"/>
                  <a:pt x="477642" y="1151331"/>
                </a:cubicBezTo>
                <a:close/>
                <a:moveTo>
                  <a:pt x="894534" y="968573"/>
                </a:moveTo>
                <a:cubicBezTo>
                  <a:pt x="897317" y="967281"/>
                  <a:pt x="900498" y="966485"/>
                  <a:pt x="902883" y="966485"/>
                </a:cubicBezTo>
                <a:cubicBezTo>
                  <a:pt x="905268" y="966485"/>
                  <a:pt x="911628" y="974435"/>
                  <a:pt x="910833" y="976820"/>
                </a:cubicBezTo>
                <a:cubicBezTo>
                  <a:pt x="902883" y="1004646"/>
                  <a:pt x="897317" y="1035652"/>
                  <a:pt x="864721" y="1053143"/>
                </a:cubicBezTo>
                <a:cubicBezTo>
                  <a:pt x="863131" y="1045987"/>
                  <a:pt x="859950" y="1040423"/>
                  <a:pt x="860746" y="1037244"/>
                </a:cubicBezTo>
                <a:cubicBezTo>
                  <a:pt x="869491" y="1015776"/>
                  <a:pt x="878237" y="994311"/>
                  <a:pt x="888572" y="973641"/>
                </a:cubicBezTo>
                <a:cubicBezTo>
                  <a:pt x="889366" y="971654"/>
                  <a:pt x="891752" y="969865"/>
                  <a:pt x="894534" y="968573"/>
                </a:cubicBezTo>
                <a:close/>
                <a:moveTo>
                  <a:pt x="335429" y="1113864"/>
                </a:moveTo>
                <a:cubicBezTo>
                  <a:pt x="338410" y="1112572"/>
                  <a:pt x="341591" y="1111976"/>
                  <a:pt x="343181" y="1112772"/>
                </a:cubicBezTo>
                <a:cubicBezTo>
                  <a:pt x="367826" y="1123107"/>
                  <a:pt x="394858" y="1127082"/>
                  <a:pt x="418708" y="1146958"/>
                </a:cubicBezTo>
                <a:cubicBezTo>
                  <a:pt x="411553" y="1152523"/>
                  <a:pt x="405192" y="1161268"/>
                  <a:pt x="402014" y="1159678"/>
                </a:cubicBezTo>
                <a:cubicBezTo>
                  <a:pt x="378957" y="1152523"/>
                  <a:pt x="355901" y="1143777"/>
                  <a:pt x="333640" y="1134238"/>
                </a:cubicBezTo>
                <a:cubicBezTo>
                  <a:pt x="330459" y="1132646"/>
                  <a:pt x="327280" y="1123107"/>
                  <a:pt x="328870" y="1119132"/>
                </a:cubicBezTo>
                <a:cubicBezTo>
                  <a:pt x="329664" y="1117144"/>
                  <a:pt x="332447" y="1115156"/>
                  <a:pt x="335429" y="1113864"/>
                </a:cubicBezTo>
                <a:close/>
                <a:moveTo>
                  <a:pt x="873468" y="828151"/>
                </a:moveTo>
                <a:cubicBezTo>
                  <a:pt x="875057" y="826561"/>
                  <a:pt x="884597" y="828151"/>
                  <a:pt x="886188" y="831330"/>
                </a:cubicBezTo>
                <a:cubicBezTo>
                  <a:pt x="896523" y="852797"/>
                  <a:pt x="906858" y="875057"/>
                  <a:pt x="917195" y="897318"/>
                </a:cubicBezTo>
                <a:cubicBezTo>
                  <a:pt x="911629" y="904474"/>
                  <a:pt x="909243" y="910834"/>
                  <a:pt x="904473" y="911630"/>
                </a:cubicBezTo>
                <a:cubicBezTo>
                  <a:pt x="900498" y="912424"/>
                  <a:pt x="892548" y="908449"/>
                  <a:pt x="890957" y="903678"/>
                </a:cubicBezTo>
                <a:cubicBezTo>
                  <a:pt x="882211" y="883803"/>
                  <a:pt x="874262" y="863132"/>
                  <a:pt x="867107" y="842460"/>
                </a:cubicBezTo>
                <a:cubicBezTo>
                  <a:pt x="865517" y="838486"/>
                  <a:pt x="869491" y="831330"/>
                  <a:pt x="873468" y="828151"/>
                </a:cubicBezTo>
                <a:close/>
                <a:moveTo>
                  <a:pt x="212000" y="1038834"/>
                </a:moveTo>
                <a:cubicBezTo>
                  <a:pt x="242212" y="1047579"/>
                  <a:pt x="265268" y="1066660"/>
                  <a:pt x="289119" y="1089716"/>
                </a:cubicBezTo>
                <a:cubicBezTo>
                  <a:pt x="258906" y="1098462"/>
                  <a:pt x="221542" y="1074611"/>
                  <a:pt x="212000" y="1038834"/>
                </a:cubicBezTo>
                <a:close/>
                <a:moveTo>
                  <a:pt x="764896" y="755865"/>
                </a:moveTo>
                <a:cubicBezTo>
                  <a:pt x="786958" y="751878"/>
                  <a:pt x="811256" y="759182"/>
                  <a:pt x="829741" y="774089"/>
                </a:cubicBezTo>
                <a:cubicBezTo>
                  <a:pt x="838487" y="781244"/>
                  <a:pt x="843256" y="789195"/>
                  <a:pt x="829741" y="797941"/>
                </a:cubicBezTo>
                <a:cubicBezTo>
                  <a:pt x="803505" y="788399"/>
                  <a:pt x="776474" y="777268"/>
                  <a:pt x="743877" y="763753"/>
                </a:cubicBezTo>
                <a:cubicBezTo>
                  <a:pt x="750436" y="759778"/>
                  <a:pt x="757541" y="757194"/>
                  <a:pt x="764896" y="755865"/>
                </a:cubicBezTo>
                <a:close/>
                <a:moveTo>
                  <a:pt x="689020" y="753415"/>
                </a:moveTo>
                <a:cubicBezTo>
                  <a:pt x="692994" y="752622"/>
                  <a:pt x="699354" y="760571"/>
                  <a:pt x="708100" y="767727"/>
                </a:cubicBezTo>
                <a:cubicBezTo>
                  <a:pt x="677889" y="782037"/>
                  <a:pt x="651653" y="794757"/>
                  <a:pt x="625416" y="805887"/>
                </a:cubicBezTo>
                <a:cubicBezTo>
                  <a:pt x="623827" y="806683"/>
                  <a:pt x="619852" y="802708"/>
                  <a:pt x="612696" y="797938"/>
                </a:cubicBezTo>
                <a:cubicBezTo>
                  <a:pt x="634162" y="770906"/>
                  <a:pt x="659602" y="758982"/>
                  <a:pt x="689020" y="753415"/>
                </a:cubicBezTo>
                <a:close/>
                <a:moveTo>
                  <a:pt x="123058" y="934273"/>
                </a:moveTo>
                <a:cubicBezTo>
                  <a:pt x="133045" y="933938"/>
                  <a:pt x="137667" y="944224"/>
                  <a:pt x="143629" y="951380"/>
                </a:cubicBezTo>
                <a:cubicBezTo>
                  <a:pt x="175429" y="991926"/>
                  <a:pt x="175429" y="991926"/>
                  <a:pt x="165890" y="1011802"/>
                </a:cubicBezTo>
                <a:cubicBezTo>
                  <a:pt x="142834" y="987951"/>
                  <a:pt x="120573" y="968871"/>
                  <a:pt x="111033" y="938658"/>
                </a:cubicBezTo>
                <a:cubicBezTo>
                  <a:pt x="115803" y="935677"/>
                  <a:pt x="119728" y="934385"/>
                  <a:pt x="123058" y="934273"/>
                </a:cubicBezTo>
                <a:close/>
                <a:moveTo>
                  <a:pt x="487878" y="796349"/>
                </a:moveTo>
                <a:cubicBezTo>
                  <a:pt x="513317" y="799530"/>
                  <a:pt x="537963" y="802709"/>
                  <a:pt x="563404" y="807479"/>
                </a:cubicBezTo>
                <a:cubicBezTo>
                  <a:pt x="566584" y="808275"/>
                  <a:pt x="568969" y="814635"/>
                  <a:pt x="571355" y="818610"/>
                </a:cubicBezTo>
                <a:cubicBezTo>
                  <a:pt x="547504" y="832920"/>
                  <a:pt x="502983" y="832920"/>
                  <a:pt x="483901" y="817814"/>
                </a:cubicBezTo>
                <a:cubicBezTo>
                  <a:pt x="480721" y="815429"/>
                  <a:pt x="477541" y="809069"/>
                  <a:pt x="478336" y="805890"/>
                </a:cubicBezTo>
                <a:cubicBezTo>
                  <a:pt x="479132" y="801913"/>
                  <a:pt x="484697" y="796349"/>
                  <a:pt x="487878" y="796349"/>
                </a:cubicBezTo>
                <a:close/>
                <a:moveTo>
                  <a:pt x="386908" y="700945"/>
                </a:moveTo>
                <a:cubicBezTo>
                  <a:pt x="404399" y="723206"/>
                  <a:pt x="421889" y="745468"/>
                  <a:pt x="437790" y="767727"/>
                </a:cubicBezTo>
                <a:cubicBezTo>
                  <a:pt x="439380" y="770113"/>
                  <a:pt x="436199" y="776473"/>
                  <a:pt x="434609" y="782833"/>
                </a:cubicBezTo>
                <a:cubicBezTo>
                  <a:pt x="405194" y="774087"/>
                  <a:pt x="394063" y="750237"/>
                  <a:pt x="379752" y="730360"/>
                </a:cubicBezTo>
                <a:cubicBezTo>
                  <a:pt x="374187" y="723206"/>
                  <a:pt x="367032" y="712871"/>
                  <a:pt x="386908" y="700945"/>
                </a:cubicBezTo>
                <a:close/>
                <a:moveTo>
                  <a:pt x="42659" y="806684"/>
                </a:moveTo>
                <a:cubicBezTo>
                  <a:pt x="52994" y="808273"/>
                  <a:pt x="58561" y="807479"/>
                  <a:pt x="60946" y="809864"/>
                </a:cubicBezTo>
                <a:cubicBezTo>
                  <a:pt x="72075" y="819404"/>
                  <a:pt x="89565" y="864720"/>
                  <a:pt x="92746" y="887777"/>
                </a:cubicBezTo>
                <a:cubicBezTo>
                  <a:pt x="87976" y="887777"/>
                  <a:pt x="81616" y="889366"/>
                  <a:pt x="80026" y="887777"/>
                </a:cubicBezTo>
                <a:cubicBezTo>
                  <a:pt x="60946" y="866311"/>
                  <a:pt x="49815" y="840869"/>
                  <a:pt x="42659" y="806684"/>
                </a:cubicBezTo>
                <a:close/>
                <a:moveTo>
                  <a:pt x="352722" y="564994"/>
                </a:moveTo>
                <a:cubicBezTo>
                  <a:pt x="365442" y="580895"/>
                  <a:pt x="372598" y="627007"/>
                  <a:pt x="365442" y="660397"/>
                </a:cubicBezTo>
                <a:cubicBezTo>
                  <a:pt x="336821" y="641317"/>
                  <a:pt x="331256" y="592820"/>
                  <a:pt x="352722" y="564994"/>
                </a:cubicBezTo>
                <a:close/>
                <a:moveTo>
                  <a:pt x="9269" y="661989"/>
                </a:moveTo>
                <a:cubicBezTo>
                  <a:pt x="20400" y="669939"/>
                  <a:pt x="26760" y="672324"/>
                  <a:pt x="27553" y="675505"/>
                </a:cubicBezTo>
                <a:cubicBezTo>
                  <a:pt x="33120" y="697766"/>
                  <a:pt x="38684" y="720026"/>
                  <a:pt x="42661" y="743082"/>
                </a:cubicBezTo>
                <a:cubicBezTo>
                  <a:pt x="43454" y="747057"/>
                  <a:pt x="37890" y="753417"/>
                  <a:pt x="33120" y="755803"/>
                </a:cubicBezTo>
                <a:cubicBezTo>
                  <a:pt x="31530" y="757392"/>
                  <a:pt x="22785" y="753417"/>
                  <a:pt x="21989" y="750237"/>
                </a:cubicBezTo>
                <a:cubicBezTo>
                  <a:pt x="12448" y="724002"/>
                  <a:pt x="4498" y="697766"/>
                  <a:pt x="9269" y="661989"/>
                </a:cubicBezTo>
                <a:close/>
                <a:moveTo>
                  <a:pt x="724796" y="408373"/>
                </a:moveTo>
                <a:cubicBezTo>
                  <a:pt x="750238" y="412348"/>
                  <a:pt x="775678" y="390882"/>
                  <a:pt x="802710" y="406784"/>
                </a:cubicBezTo>
                <a:cubicBezTo>
                  <a:pt x="774088" y="436995"/>
                  <a:pt x="735927" y="442559"/>
                  <a:pt x="704920" y="420300"/>
                </a:cubicBezTo>
                <a:cubicBezTo>
                  <a:pt x="712871" y="415529"/>
                  <a:pt x="719231" y="407577"/>
                  <a:pt x="724796" y="408373"/>
                </a:cubicBezTo>
                <a:close/>
                <a:moveTo>
                  <a:pt x="890957" y="294683"/>
                </a:moveTo>
                <a:cubicBezTo>
                  <a:pt x="894933" y="309789"/>
                  <a:pt x="898113" y="316149"/>
                  <a:pt x="897318" y="321715"/>
                </a:cubicBezTo>
                <a:cubicBezTo>
                  <a:pt x="893343" y="340000"/>
                  <a:pt x="871081" y="367826"/>
                  <a:pt x="848026" y="385316"/>
                </a:cubicBezTo>
                <a:cubicBezTo>
                  <a:pt x="844845" y="382137"/>
                  <a:pt x="839281" y="377367"/>
                  <a:pt x="840076" y="375777"/>
                </a:cubicBezTo>
                <a:cubicBezTo>
                  <a:pt x="852001" y="347951"/>
                  <a:pt x="868696" y="324894"/>
                  <a:pt x="890957" y="294683"/>
                </a:cubicBezTo>
                <a:close/>
                <a:moveTo>
                  <a:pt x="402014" y="432224"/>
                </a:moveTo>
                <a:cubicBezTo>
                  <a:pt x="404398" y="436199"/>
                  <a:pt x="409170" y="441765"/>
                  <a:pt x="407580" y="444150"/>
                </a:cubicBezTo>
                <a:cubicBezTo>
                  <a:pt x="396449" y="469590"/>
                  <a:pt x="384523" y="494237"/>
                  <a:pt x="372598" y="519678"/>
                </a:cubicBezTo>
                <a:cubicBezTo>
                  <a:pt x="369417" y="519678"/>
                  <a:pt x="365442" y="518882"/>
                  <a:pt x="361468" y="518882"/>
                </a:cubicBezTo>
                <a:cubicBezTo>
                  <a:pt x="359877" y="511726"/>
                  <a:pt x="355901" y="503776"/>
                  <a:pt x="356697" y="497416"/>
                </a:cubicBezTo>
                <a:cubicBezTo>
                  <a:pt x="361467" y="472770"/>
                  <a:pt x="379752" y="447329"/>
                  <a:pt x="402014" y="432224"/>
                </a:cubicBezTo>
                <a:close/>
                <a:moveTo>
                  <a:pt x="584871" y="357492"/>
                </a:moveTo>
                <a:cubicBezTo>
                  <a:pt x="598386" y="353516"/>
                  <a:pt x="655628" y="384522"/>
                  <a:pt x="659604" y="397243"/>
                </a:cubicBezTo>
                <a:cubicBezTo>
                  <a:pt x="660398" y="398038"/>
                  <a:pt x="660398" y="399628"/>
                  <a:pt x="661195" y="404398"/>
                </a:cubicBezTo>
                <a:cubicBezTo>
                  <a:pt x="656424" y="406784"/>
                  <a:pt x="649268" y="412348"/>
                  <a:pt x="645293" y="410759"/>
                </a:cubicBezTo>
                <a:cubicBezTo>
                  <a:pt x="623032" y="401219"/>
                  <a:pt x="601566" y="390883"/>
                  <a:pt x="580100" y="378958"/>
                </a:cubicBezTo>
                <a:cubicBezTo>
                  <a:pt x="576921" y="377367"/>
                  <a:pt x="574536" y="370212"/>
                  <a:pt x="575330" y="367031"/>
                </a:cubicBezTo>
                <a:cubicBezTo>
                  <a:pt x="576126" y="363057"/>
                  <a:pt x="580896" y="358286"/>
                  <a:pt x="584871" y="357492"/>
                </a:cubicBezTo>
                <a:close/>
                <a:moveTo>
                  <a:pt x="12448" y="526833"/>
                </a:moveTo>
                <a:cubicBezTo>
                  <a:pt x="18013" y="529217"/>
                  <a:pt x="26758" y="535579"/>
                  <a:pt x="26758" y="539553"/>
                </a:cubicBezTo>
                <a:cubicBezTo>
                  <a:pt x="25964" y="564198"/>
                  <a:pt x="21989" y="588845"/>
                  <a:pt x="19604" y="614285"/>
                </a:cubicBezTo>
                <a:cubicBezTo>
                  <a:pt x="17218" y="614285"/>
                  <a:pt x="14038" y="615081"/>
                  <a:pt x="10858" y="615877"/>
                </a:cubicBezTo>
                <a:cubicBezTo>
                  <a:pt x="7677" y="611902"/>
                  <a:pt x="522" y="607925"/>
                  <a:pt x="521" y="603156"/>
                </a:cubicBezTo>
                <a:cubicBezTo>
                  <a:pt x="-272" y="581689"/>
                  <a:pt x="-273" y="559430"/>
                  <a:pt x="1318" y="537962"/>
                </a:cubicBezTo>
                <a:cubicBezTo>
                  <a:pt x="1317" y="533987"/>
                  <a:pt x="10062" y="526038"/>
                  <a:pt x="12448" y="526833"/>
                </a:cubicBezTo>
                <a:close/>
                <a:moveTo>
                  <a:pt x="484698" y="362559"/>
                </a:moveTo>
                <a:cubicBezTo>
                  <a:pt x="500598" y="357889"/>
                  <a:pt x="516897" y="359876"/>
                  <a:pt x="533989" y="369417"/>
                </a:cubicBezTo>
                <a:cubicBezTo>
                  <a:pt x="502187" y="382932"/>
                  <a:pt x="476747" y="394859"/>
                  <a:pt x="451307" y="404398"/>
                </a:cubicBezTo>
                <a:cubicBezTo>
                  <a:pt x="448126" y="405193"/>
                  <a:pt x="442562" y="398833"/>
                  <a:pt x="437791" y="395653"/>
                </a:cubicBezTo>
                <a:cubicBezTo>
                  <a:pt x="453294" y="378560"/>
                  <a:pt x="468798" y="367230"/>
                  <a:pt x="484698" y="362559"/>
                </a:cubicBezTo>
                <a:close/>
                <a:moveTo>
                  <a:pt x="887778" y="157938"/>
                </a:moveTo>
                <a:cubicBezTo>
                  <a:pt x="910038" y="191330"/>
                  <a:pt x="917193" y="221541"/>
                  <a:pt x="906858" y="263677"/>
                </a:cubicBezTo>
                <a:cubicBezTo>
                  <a:pt x="879032" y="235851"/>
                  <a:pt x="887777" y="203255"/>
                  <a:pt x="876647" y="178610"/>
                </a:cubicBezTo>
                <a:cubicBezTo>
                  <a:pt x="875851" y="175429"/>
                  <a:pt x="882211" y="167479"/>
                  <a:pt x="887778" y="157938"/>
                </a:cubicBezTo>
                <a:close/>
                <a:moveTo>
                  <a:pt x="44249" y="382933"/>
                </a:moveTo>
                <a:cubicBezTo>
                  <a:pt x="57765" y="411554"/>
                  <a:pt x="45838" y="456870"/>
                  <a:pt x="22783" y="472771"/>
                </a:cubicBezTo>
                <a:cubicBezTo>
                  <a:pt x="11653" y="448920"/>
                  <a:pt x="19602" y="411554"/>
                  <a:pt x="44249" y="382933"/>
                </a:cubicBezTo>
                <a:close/>
                <a:moveTo>
                  <a:pt x="782038" y="56969"/>
                </a:moveTo>
                <a:cubicBezTo>
                  <a:pt x="810659" y="76846"/>
                  <a:pt x="832920" y="91951"/>
                  <a:pt x="853592" y="107057"/>
                </a:cubicBezTo>
                <a:cubicBezTo>
                  <a:pt x="856771" y="109442"/>
                  <a:pt x="855975" y="118187"/>
                  <a:pt x="854385" y="122162"/>
                </a:cubicBezTo>
                <a:cubicBezTo>
                  <a:pt x="853591" y="124548"/>
                  <a:pt x="844845" y="126933"/>
                  <a:pt x="842461" y="125343"/>
                </a:cubicBezTo>
                <a:cubicBezTo>
                  <a:pt x="821790" y="111031"/>
                  <a:pt x="801119" y="95926"/>
                  <a:pt x="781244" y="80025"/>
                </a:cubicBezTo>
                <a:cubicBezTo>
                  <a:pt x="778858" y="79231"/>
                  <a:pt x="781243" y="72075"/>
                  <a:pt x="782038" y="56969"/>
                </a:cubicBezTo>
                <a:close/>
                <a:moveTo>
                  <a:pt x="111033" y="259701"/>
                </a:moveTo>
                <a:cubicBezTo>
                  <a:pt x="109441" y="292298"/>
                  <a:pt x="84001" y="332843"/>
                  <a:pt x="60150" y="336820"/>
                </a:cubicBezTo>
                <a:cubicBezTo>
                  <a:pt x="72076" y="286733"/>
                  <a:pt x="87182" y="264472"/>
                  <a:pt x="111033" y="259701"/>
                </a:cubicBezTo>
                <a:close/>
                <a:moveTo>
                  <a:pt x="420463" y="103429"/>
                </a:moveTo>
                <a:cubicBezTo>
                  <a:pt x="457531" y="92298"/>
                  <a:pt x="496487" y="87131"/>
                  <a:pt x="537432" y="88721"/>
                </a:cubicBezTo>
                <a:lnTo>
                  <a:pt x="537432" y="90370"/>
                </a:lnTo>
                <a:lnTo>
                  <a:pt x="599483" y="91875"/>
                </a:lnTo>
                <a:cubicBezTo>
                  <a:pt x="664105" y="100148"/>
                  <a:pt x="723135" y="127429"/>
                  <a:pt x="778589" y="164994"/>
                </a:cubicBezTo>
                <a:cubicBezTo>
                  <a:pt x="814366" y="188845"/>
                  <a:pt x="828676" y="241317"/>
                  <a:pt x="815160" y="280274"/>
                </a:cubicBezTo>
                <a:cubicBezTo>
                  <a:pt x="799260" y="324796"/>
                  <a:pt x="761098" y="353416"/>
                  <a:pt x="717371" y="351031"/>
                </a:cubicBezTo>
                <a:cubicBezTo>
                  <a:pt x="704651" y="350237"/>
                  <a:pt x="689545" y="347056"/>
                  <a:pt x="679210" y="340696"/>
                </a:cubicBezTo>
                <a:cubicBezTo>
                  <a:pt x="634688" y="312074"/>
                  <a:pt x="586192" y="296969"/>
                  <a:pt x="532924" y="296175"/>
                </a:cubicBezTo>
                <a:lnTo>
                  <a:pt x="532924" y="294371"/>
                </a:lnTo>
                <a:lnTo>
                  <a:pt x="488886" y="299554"/>
                </a:lnTo>
                <a:cubicBezTo>
                  <a:pt x="442375" y="310138"/>
                  <a:pt x="401679" y="334585"/>
                  <a:pt x="364114" y="366187"/>
                </a:cubicBezTo>
                <a:cubicBezTo>
                  <a:pt x="357357" y="371752"/>
                  <a:pt x="351593" y="378709"/>
                  <a:pt x="346128" y="386063"/>
                </a:cubicBezTo>
                <a:lnTo>
                  <a:pt x="331198" y="406580"/>
                </a:lnTo>
                <a:lnTo>
                  <a:pt x="333641" y="407577"/>
                </a:lnTo>
                <a:cubicBezTo>
                  <a:pt x="301839" y="459254"/>
                  <a:pt x="287529" y="515703"/>
                  <a:pt x="284349" y="575329"/>
                </a:cubicBezTo>
                <a:cubicBezTo>
                  <a:pt x="282758" y="622237"/>
                  <a:pt x="288323" y="668347"/>
                  <a:pt x="303429" y="712869"/>
                </a:cubicBezTo>
                <a:cubicBezTo>
                  <a:pt x="306610" y="723204"/>
                  <a:pt x="309790" y="733541"/>
                  <a:pt x="312175" y="744670"/>
                </a:cubicBezTo>
                <a:lnTo>
                  <a:pt x="311335" y="748454"/>
                </a:lnTo>
                <a:lnTo>
                  <a:pt x="341855" y="793118"/>
                </a:lnTo>
                <a:cubicBezTo>
                  <a:pt x="390351" y="847976"/>
                  <a:pt x="449183" y="882957"/>
                  <a:pt x="523121" y="891703"/>
                </a:cubicBezTo>
                <a:lnTo>
                  <a:pt x="523121" y="892750"/>
                </a:lnTo>
                <a:lnTo>
                  <a:pt x="599408" y="884399"/>
                </a:lnTo>
                <a:cubicBezTo>
                  <a:pt x="625347" y="877741"/>
                  <a:pt x="650191" y="867008"/>
                  <a:pt x="673645" y="851108"/>
                </a:cubicBezTo>
                <a:cubicBezTo>
                  <a:pt x="721347" y="819305"/>
                  <a:pt x="771434" y="836000"/>
                  <a:pt x="801645" y="874163"/>
                </a:cubicBezTo>
                <a:cubicBezTo>
                  <a:pt x="833446" y="913915"/>
                  <a:pt x="831856" y="969566"/>
                  <a:pt x="796080" y="1006933"/>
                </a:cubicBezTo>
                <a:cubicBezTo>
                  <a:pt x="758713" y="1045890"/>
                  <a:pt x="710217" y="1064970"/>
                  <a:pt x="660924" y="1080871"/>
                </a:cubicBezTo>
                <a:cubicBezTo>
                  <a:pt x="614813" y="1095977"/>
                  <a:pt x="567905" y="1104722"/>
                  <a:pt x="518613" y="1098362"/>
                </a:cubicBezTo>
                <a:lnTo>
                  <a:pt x="518613" y="1096544"/>
                </a:lnTo>
                <a:lnTo>
                  <a:pt x="470388" y="1093579"/>
                </a:lnTo>
                <a:cubicBezTo>
                  <a:pt x="419072" y="1085641"/>
                  <a:pt x="371668" y="1064622"/>
                  <a:pt x="325158" y="1039578"/>
                </a:cubicBezTo>
                <a:cubicBezTo>
                  <a:pt x="315619" y="1034808"/>
                  <a:pt x="307668" y="1026062"/>
                  <a:pt x="299718" y="1019702"/>
                </a:cubicBezTo>
                <a:lnTo>
                  <a:pt x="299734" y="1015123"/>
                </a:lnTo>
                <a:lnTo>
                  <a:pt x="228212" y="956298"/>
                </a:lnTo>
                <a:cubicBezTo>
                  <a:pt x="161616" y="888770"/>
                  <a:pt x="120175" y="804695"/>
                  <a:pt x="97516" y="708099"/>
                </a:cubicBezTo>
                <a:cubicBezTo>
                  <a:pt x="68895" y="587255"/>
                  <a:pt x="84796" y="469590"/>
                  <a:pt x="137268" y="358286"/>
                </a:cubicBezTo>
                <a:cubicBezTo>
                  <a:pt x="167678" y="294484"/>
                  <a:pt x="208373" y="238732"/>
                  <a:pt x="261367" y="194049"/>
                </a:cubicBezTo>
                <a:lnTo>
                  <a:pt x="314823" y="155822"/>
                </a:lnTo>
                <a:lnTo>
                  <a:pt x="314823" y="153914"/>
                </a:lnTo>
                <a:cubicBezTo>
                  <a:pt x="348215" y="131653"/>
                  <a:pt x="383394" y="114559"/>
                  <a:pt x="420463" y="103429"/>
                </a:cubicBezTo>
                <a:close/>
                <a:moveTo>
                  <a:pt x="646884" y="21193"/>
                </a:moveTo>
                <a:cubicBezTo>
                  <a:pt x="681070" y="12447"/>
                  <a:pt x="708895" y="25963"/>
                  <a:pt x="740698" y="44250"/>
                </a:cubicBezTo>
                <a:cubicBezTo>
                  <a:pt x="731952" y="50610"/>
                  <a:pt x="726385" y="57766"/>
                  <a:pt x="723207" y="56174"/>
                </a:cubicBezTo>
                <a:cubicBezTo>
                  <a:pt x="696175" y="47429"/>
                  <a:pt x="665964" y="47429"/>
                  <a:pt x="646884" y="21193"/>
                </a:cubicBezTo>
                <a:close/>
                <a:moveTo>
                  <a:pt x="185764" y="149192"/>
                </a:moveTo>
                <a:cubicBezTo>
                  <a:pt x="188945" y="146013"/>
                  <a:pt x="197690" y="149988"/>
                  <a:pt x="212000" y="151578"/>
                </a:cubicBezTo>
                <a:cubicBezTo>
                  <a:pt x="186560" y="179403"/>
                  <a:pt x="166684" y="200871"/>
                  <a:pt x="144423" y="225516"/>
                </a:cubicBezTo>
                <a:cubicBezTo>
                  <a:pt x="139652" y="215976"/>
                  <a:pt x="134882" y="208821"/>
                  <a:pt x="135677" y="206435"/>
                </a:cubicBezTo>
                <a:cubicBezTo>
                  <a:pt x="151579" y="186559"/>
                  <a:pt x="168274" y="167479"/>
                  <a:pt x="185764" y="149192"/>
                </a:cubicBezTo>
                <a:close/>
                <a:moveTo>
                  <a:pt x="514114" y="521"/>
                </a:moveTo>
                <a:cubicBezTo>
                  <a:pt x="537169" y="-273"/>
                  <a:pt x="560226" y="-273"/>
                  <a:pt x="583282" y="1317"/>
                </a:cubicBezTo>
                <a:cubicBezTo>
                  <a:pt x="587257" y="1317"/>
                  <a:pt x="594412" y="11652"/>
                  <a:pt x="593618" y="14038"/>
                </a:cubicBezTo>
                <a:cubicBezTo>
                  <a:pt x="591233" y="19604"/>
                  <a:pt x="584871" y="25168"/>
                  <a:pt x="579307" y="25964"/>
                </a:cubicBezTo>
                <a:cubicBezTo>
                  <a:pt x="569765" y="28349"/>
                  <a:pt x="559431" y="26758"/>
                  <a:pt x="549891" y="25964"/>
                </a:cubicBezTo>
                <a:cubicBezTo>
                  <a:pt x="538760" y="25964"/>
                  <a:pt x="527630" y="26758"/>
                  <a:pt x="516500" y="25168"/>
                </a:cubicBezTo>
                <a:cubicBezTo>
                  <a:pt x="511729" y="24372"/>
                  <a:pt x="505369" y="18012"/>
                  <a:pt x="505368" y="14038"/>
                </a:cubicBezTo>
                <a:cubicBezTo>
                  <a:pt x="505369" y="9267"/>
                  <a:pt x="510935" y="521"/>
                  <a:pt x="514114" y="521"/>
                </a:cubicBezTo>
                <a:close/>
                <a:moveTo>
                  <a:pt x="313766" y="56970"/>
                </a:moveTo>
                <a:cubicBezTo>
                  <a:pt x="315355" y="67305"/>
                  <a:pt x="319331" y="77642"/>
                  <a:pt x="316945" y="78436"/>
                </a:cubicBezTo>
                <a:cubicBezTo>
                  <a:pt x="294685" y="92747"/>
                  <a:pt x="270834" y="105468"/>
                  <a:pt x="247778" y="118188"/>
                </a:cubicBezTo>
                <a:cubicBezTo>
                  <a:pt x="246188" y="118983"/>
                  <a:pt x="242213" y="115007"/>
                  <a:pt x="237443" y="111828"/>
                </a:cubicBezTo>
                <a:cubicBezTo>
                  <a:pt x="255729" y="84002"/>
                  <a:pt x="285144" y="74461"/>
                  <a:pt x="313766" y="56970"/>
                </a:cubicBezTo>
                <a:close/>
                <a:moveTo>
                  <a:pt x="368621" y="33913"/>
                </a:moveTo>
                <a:cubicBezTo>
                  <a:pt x="394063" y="26757"/>
                  <a:pt x="420299" y="20397"/>
                  <a:pt x="446535" y="14833"/>
                </a:cubicBezTo>
                <a:cubicBezTo>
                  <a:pt x="448124" y="14037"/>
                  <a:pt x="451304" y="19602"/>
                  <a:pt x="459255" y="29142"/>
                </a:cubicBezTo>
                <a:cubicBezTo>
                  <a:pt x="429044" y="38683"/>
                  <a:pt x="403602" y="47429"/>
                  <a:pt x="378162" y="54583"/>
                </a:cubicBezTo>
                <a:cubicBezTo>
                  <a:pt x="374982" y="55379"/>
                  <a:pt x="367827" y="49812"/>
                  <a:pt x="364647" y="45837"/>
                </a:cubicBezTo>
                <a:cubicBezTo>
                  <a:pt x="363057" y="43452"/>
                  <a:pt x="366236" y="33913"/>
                  <a:pt x="368621" y="339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6"/>
          <p:cNvSpPr/>
          <p:nvPr/>
        </p:nvSpPr>
        <p:spPr>
          <a:xfrm rot="1127820">
            <a:off x="9880340" y="725575"/>
            <a:ext cx="845323" cy="1184239"/>
          </a:xfrm>
          <a:custGeom>
            <a:avLst/>
            <a:gdLst/>
            <a:ahLst/>
            <a:cxnLst/>
            <a:rect l="l" t="t" r="r" b="b"/>
            <a:pathLst>
              <a:path w="844579" h="1183197" extrusionOk="0">
                <a:moveTo>
                  <a:pt x="633897" y="1112372"/>
                </a:moveTo>
                <a:cubicBezTo>
                  <a:pt x="638668" y="1110781"/>
                  <a:pt x="647413" y="1114757"/>
                  <a:pt x="651388" y="1119526"/>
                </a:cubicBezTo>
                <a:cubicBezTo>
                  <a:pt x="653773" y="1121911"/>
                  <a:pt x="651388" y="1133042"/>
                  <a:pt x="647413" y="1134631"/>
                </a:cubicBezTo>
                <a:cubicBezTo>
                  <a:pt x="624357" y="1146558"/>
                  <a:pt x="601301" y="1156893"/>
                  <a:pt x="577450" y="1165638"/>
                </a:cubicBezTo>
                <a:cubicBezTo>
                  <a:pt x="573475" y="1167230"/>
                  <a:pt x="565526" y="1157689"/>
                  <a:pt x="552009" y="1148943"/>
                </a:cubicBezTo>
                <a:cubicBezTo>
                  <a:pt x="585402" y="1133837"/>
                  <a:pt x="609253" y="1121911"/>
                  <a:pt x="633897" y="1112372"/>
                </a:cubicBezTo>
                <a:close/>
                <a:moveTo>
                  <a:pt x="435138" y="1154508"/>
                </a:moveTo>
                <a:cubicBezTo>
                  <a:pt x="458194" y="1152918"/>
                  <a:pt x="482046" y="1152122"/>
                  <a:pt x="505101" y="1152918"/>
                </a:cubicBezTo>
                <a:cubicBezTo>
                  <a:pt x="509076" y="1152918"/>
                  <a:pt x="517822" y="1160074"/>
                  <a:pt x="517026" y="1163253"/>
                </a:cubicBezTo>
                <a:cubicBezTo>
                  <a:pt x="516232" y="1169613"/>
                  <a:pt x="511462" y="1178359"/>
                  <a:pt x="506691" y="1179155"/>
                </a:cubicBezTo>
                <a:cubicBezTo>
                  <a:pt x="493971" y="1182334"/>
                  <a:pt x="480455" y="1181540"/>
                  <a:pt x="466939" y="1182334"/>
                </a:cubicBezTo>
                <a:cubicBezTo>
                  <a:pt x="466145" y="1183129"/>
                  <a:pt x="466146" y="1182334"/>
                  <a:pt x="466146" y="1182334"/>
                </a:cubicBezTo>
                <a:cubicBezTo>
                  <a:pt x="456604" y="1182334"/>
                  <a:pt x="446269" y="1183925"/>
                  <a:pt x="436728" y="1181540"/>
                </a:cubicBezTo>
                <a:cubicBezTo>
                  <a:pt x="430369" y="1179950"/>
                  <a:pt x="425598" y="1171999"/>
                  <a:pt x="420033" y="1167228"/>
                </a:cubicBezTo>
                <a:cubicBezTo>
                  <a:pt x="424803" y="1162459"/>
                  <a:pt x="429575" y="1155303"/>
                  <a:pt x="435138" y="1154508"/>
                </a:cubicBezTo>
                <a:close/>
                <a:moveTo>
                  <a:pt x="745997" y="1018558"/>
                </a:moveTo>
                <a:cubicBezTo>
                  <a:pt x="747586" y="1017763"/>
                  <a:pt x="752357" y="1019354"/>
                  <a:pt x="763487" y="1020944"/>
                </a:cubicBezTo>
                <a:cubicBezTo>
                  <a:pt x="752356" y="1056721"/>
                  <a:pt x="730095" y="1076595"/>
                  <a:pt x="703065" y="1093292"/>
                </a:cubicBezTo>
                <a:cubicBezTo>
                  <a:pt x="699884" y="1094882"/>
                  <a:pt x="692729" y="1093292"/>
                  <a:pt x="690343" y="1090111"/>
                </a:cubicBezTo>
                <a:cubicBezTo>
                  <a:pt x="687960" y="1087726"/>
                  <a:pt x="685575" y="1079776"/>
                  <a:pt x="687164" y="1077391"/>
                </a:cubicBezTo>
                <a:cubicBezTo>
                  <a:pt x="706245" y="1057515"/>
                  <a:pt x="726120" y="1037639"/>
                  <a:pt x="745997" y="1018558"/>
                </a:cubicBezTo>
                <a:close/>
                <a:moveTo>
                  <a:pt x="293623" y="1155301"/>
                </a:moveTo>
                <a:cubicBezTo>
                  <a:pt x="315884" y="1153712"/>
                  <a:pt x="338145" y="1153712"/>
                  <a:pt x="359611" y="1155301"/>
                </a:cubicBezTo>
                <a:cubicBezTo>
                  <a:pt x="364381" y="1155301"/>
                  <a:pt x="369152" y="1164047"/>
                  <a:pt x="373923" y="1168817"/>
                </a:cubicBezTo>
                <a:cubicBezTo>
                  <a:pt x="369152" y="1173588"/>
                  <a:pt x="365177" y="1180743"/>
                  <a:pt x="359611" y="1181537"/>
                </a:cubicBezTo>
                <a:cubicBezTo>
                  <a:pt x="349276" y="1183923"/>
                  <a:pt x="337349" y="1182333"/>
                  <a:pt x="327015" y="1182333"/>
                </a:cubicBezTo>
                <a:cubicBezTo>
                  <a:pt x="315884" y="1182333"/>
                  <a:pt x="304754" y="1183923"/>
                  <a:pt x="293623" y="1181538"/>
                </a:cubicBezTo>
                <a:cubicBezTo>
                  <a:pt x="288059" y="1180743"/>
                  <a:pt x="284084" y="1172792"/>
                  <a:pt x="279313" y="1168023"/>
                </a:cubicBezTo>
                <a:cubicBezTo>
                  <a:pt x="284083" y="1163253"/>
                  <a:pt x="288854" y="1155301"/>
                  <a:pt x="293623" y="1155301"/>
                </a:cubicBezTo>
                <a:close/>
                <a:moveTo>
                  <a:pt x="138593" y="1157688"/>
                </a:moveTo>
                <a:cubicBezTo>
                  <a:pt x="169601" y="1158483"/>
                  <a:pt x="202991" y="1140993"/>
                  <a:pt x="233203" y="1169614"/>
                </a:cubicBezTo>
                <a:cubicBezTo>
                  <a:pt x="199812" y="1191079"/>
                  <a:pt x="156880" y="1187105"/>
                  <a:pt x="138593" y="1157688"/>
                </a:cubicBezTo>
                <a:close/>
                <a:moveTo>
                  <a:pt x="808010" y="894829"/>
                </a:moveTo>
                <a:cubicBezTo>
                  <a:pt x="810992" y="893537"/>
                  <a:pt x="814370" y="892941"/>
                  <a:pt x="816756" y="893736"/>
                </a:cubicBezTo>
                <a:cubicBezTo>
                  <a:pt x="820730" y="894531"/>
                  <a:pt x="827884" y="903277"/>
                  <a:pt x="827091" y="905662"/>
                </a:cubicBezTo>
                <a:cubicBezTo>
                  <a:pt x="817549" y="930309"/>
                  <a:pt x="807214" y="954953"/>
                  <a:pt x="796879" y="979600"/>
                </a:cubicBezTo>
                <a:cubicBezTo>
                  <a:pt x="795288" y="981985"/>
                  <a:pt x="789723" y="981985"/>
                  <a:pt x="782568" y="985164"/>
                </a:cubicBezTo>
                <a:cubicBezTo>
                  <a:pt x="779388" y="978010"/>
                  <a:pt x="773822" y="970059"/>
                  <a:pt x="775413" y="964495"/>
                </a:cubicBezTo>
                <a:cubicBezTo>
                  <a:pt x="782568" y="942233"/>
                  <a:pt x="792109" y="921563"/>
                  <a:pt x="801648" y="900097"/>
                </a:cubicBezTo>
                <a:cubicBezTo>
                  <a:pt x="802444" y="898109"/>
                  <a:pt x="805028" y="896121"/>
                  <a:pt x="808010" y="894829"/>
                </a:cubicBezTo>
                <a:close/>
                <a:moveTo>
                  <a:pt x="22518" y="1074209"/>
                </a:moveTo>
                <a:cubicBezTo>
                  <a:pt x="31263" y="1073416"/>
                  <a:pt x="37623" y="1070235"/>
                  <a:pt x="40009" y="1072620"/>
                </a:cubicBezTo>
                <a:cubicBezTo>
                  <a:pt x="53525" y="1080570"/>
                  <a:pt x="86121" y="1125888"/>
                  <a:pt x="86915" y="1143379"/>
                </a:cubicBezTo>
                <a:cubicBezTo>
                  <a:pt x="56704" y="1130657"/>
                  <a:pt x="36034" y="1109191"/>
                  <a:pt x="22518" y="1074209"/>
                </a:cubicBezTo>
                <a:close/>
                <a:moveTo>
                  <a:pt x="829473" y="751427"/>
                </a:moveTo>
                <a:cubicBezTo>
                  <a:pt x="834244" y="751426"/>
                  <a:pt x="841398" y="756991"/>
                  <a:pt x="842194" y="760967"/>
                </a:cubicBezTo>
                <a:cubicBezTo>
                  <a:pt x="844579" y="773688"/>
                  <a:pt x="843783" y="786408"/>
                  <a:pt x="844579" y="800718"/>
                </a:cubicBezTo>
                <a:cubicBezTo>
                  <a:pt x="843783" y="811054"/>
                  <a:pt x="843784" y="822979"/>
                  <a:pt x="841398" y="834905"/>
                </a:cubicBezTo>
                <a:cubicBezTo>
                  <a:pt x="840604" y="839676"/>
                  <a:pt x="833448" y="846036"/>
                  <a:pt x="829474" y="846036"/>
                </a:cubicBezTo>
                <a:cubicBezTo>
                  <a:pt x="824703" y="846036"/>
                  <a:pt x="815958" y="840470"/>
                  <a:pt x="815958" y="836495"/>
                </a:cubicBezTo>
                <a:cubicBezTo>
                  <a:pt x="815164" y="811055"/>
                  <a:pt x="815164" y="785612"/>
                  <a:pt x="815958" y="760172"/>
                </a:cubicBezTo>
                <a:cubicBezTo>
                  <a:pt x="815957" y="756991"/>
                  <a:pt x="824703" y="751427"/>
                  <a:pt x="829473" y="751427"/>
                </a:cubicBezTo>
                <a:close/>
                <a:moveTo>
                  <a:pt x="5824" y="925538"/>
                </a:moveTo>
                <a:cubicBezTo>
                  <a:pt x="15364" y="932694"/>
                  <a:pt x="23314" y="935079"/>
                  <a:pt x="23314" y="938258"/>
                </a:cubicBezTo>
                <a:cubicBezTo>
                  <a:pt x="25700" y="966880"/>
                  <a:pt x="32060" y="995501"/>
                  <a:pt x="14569" y="1022531"/>
                </a:cubicBezTo>
                <a:cubicBezTo>
                  <a:pt x="-5307" y="993116"/>
                  <a:pt x="258" y="962905"/>
                  <a:pt x="5824" y="925538"/>
                </a:cubicBezTo>
                <a:close/>
                <a:moveTo>
                  <a:pt x="458195" y="757788"/>
                </a:moveTo>
                <a:cubicBezTo>
                  <a:pt x="465349" y="748248"/>
                  <a:pt x="482047" y="751427"/>
                  <a:pt x="493176" y="764149"/>
                </a:cubicBezTo>
                <a:cubicBezTo>
                  <a:pt x="508283" y="781639"/>
                  <a:pt x="505102" y="814236"/>
                  <a:pt x="485226" y="824571"/>
                </a:cubicBezTo>
                <a:cubicBezTo>
                  <a:pt x="478070" y="828546"/>
                  <a:pt x="464556" y="829341"/>
                  <a:pt x="458990" y="824570"/>
                </a:cubicBezTo>
                <a:cubicBezTo>
                  <a:pt x="449450" y="816621"/>
                  <a:pt x="455015" y="807875"/>
                  <a:pt x="465350" y="801514"/>
                </a:cubicBezTo>
                <a:cubicBezTo>
                  <a:pt x="468531" y="800720"/>
                  <a:pt x="470120" y="796745"/>
                  <a:pt x="473301" y="792768"/>
                </a:cubicBezTo>
                <a:cubicBezTo>
                  <a:pt x="470916" y="788000"/>
                  <a:pt x="470120" y="784819"/>
                  <a:pt x="468530" y="784023"/>
                </a:cubicBezTo>
                <a:cubicBezTo>
                  <a:pt x="459785" y="776869"/>
                  <a:pt x="448655" y="771302"/>
                  <a:pt x="458195" y="757788"/>
                </a:cubicBezTo>
                <a:close/>
                <a:moveTo>
                  <a:pt x="788927" y="612296"/>
                </a:moveTo>
                <a:cubicBezTo>
                  <a:pt x="794492" y="615477"/>
                  <a:pt x="804033" y="617067"/>
                  <a:pt x="806417" y="621838"/>
                </a:cubicBezTo>
                <a:cubicBezTo>
                  <a:pt x="816753" y="642508"/>
                  <a:pt x="823908" y="664769"/>
                  <a:pt x="832653" y="687824"/>
                </a:cubicBezTo>
                <a:cubicBezTo>
                  <a:pt x="828678" y="693390"/>
                  <a:pt x="826292" y="702930"/>
                  <a:pt x="820728" y="704521"/>
                </a:cubicBezTo>
                <a:cubicBezTo>
                  <a:pt x="816753" y="706111"/>
                  <a:pt x="806417" y="700546"/>
                  <a:pt x="804034" y="695775"/>
                </a:cubicBezTo>
                <a:cubicBezTo>
                  <a:pt x="795288" y="675899"/>
                  <a:pt x="787336" y="655228"/>
                  <a:pt x="781772" y="633762"/>
                </a:cubicBezTo>
                <a:cubicBezTo>
                  <a:pt x="780181" y="627402"/>
                  <a:pt x="786542" y="619452"/>
                  <a:pt x="788927" y="612296"/>
                </a:cubicBezTo>
                <a:close/>
                <a:moveTo>
                  <a:pt x="342917" y="753017"/>
                </a:moveTo>
                <a:cubicBezTo>
                  <a:pt x="359612" y="753017"/>
                  <a:pt x="372331" y="751426"/>
                  <a:pt x="385847" y="753811"/>
                </a:cubicBezTo>
                <a:cubicBezTo>
                  <a:pt x="391413" y="754607"/>
                  <a:pt x="396978" y="761763"/>
                  <a:pt x="401748" y="765738"/>
                </a:cubicBezTo>
                <a:cubicBezTo>
                  <a:pt x="397773" y="770508"/>
                  <a:pt x="393799" y="777662"/>
                  <a:pt x="388233" y="780843"/>
                </a:cubicBezTo>
                <a:cubicBezTo>
                  <a:pt x="383462" y="783229"/>
                  <a:pt x="376308" y="783228"/>
                  <a:pt x="360407" y="787203"/>
                </a:cubicBezTo>
                <a:cubicBezTo>
                  <a:pt x="372332" y="795153"/>
                  <a:pt x="378693" y="799128"/>
                  <a:pt x="384258" y="803104"/>
                </a:cubicBezTo>
                <a:cubicBezTo>
                  <a:pt x="390618" y="807873"/>
                  <a:pt x="396978" y="811850"/>
                  <a:pt x="402544" y="816619"/>
                </a:cubicBezTo>
                <a:cubicBezTo>
                  <a:pt x="395388" y="821389"/>
                  <a:pt x="388233" y="830930"/>
                  <a:pt x="380282" y="831724"/>
                </a:cubicBezTo>
                <a:cubicBezTo>
                  <a:pt x="346095" y="834905"/>
                  <a:pt x="338942" y="827749"/>
                  <a:pt x="340531" y="796743"/>
                </a:cubicBezTo>
                <a:cubicBezTo>
                  <a:pt x="341327" y="783228"/>
                  <a:pt x="342121" y="770508"/>
                  <a:pt x="342917" y="753017"/>
                </a:cubicBezTo>
                <a:close/>
                <a:moveTo>
                  <a:pt x="12184" y="790384"/>
                </a:moveTo>
                <a:cubicBezTo>
                  <a:pt x="14569" y="789589"/>
                  <a:pt x="20929" y="791974"/>
                  <a:pt x="20929" y="793564"/>
                </a:cubicBezTo>
                <a:cubicBezTo>
                  <a:pt x="23313" y="805490"/>
                  <a:pt x="26493" y="817415"/>
                  <a:pt x="25698" y="829341"/>
                </a:cubicBezTo>
                <a:cubicBezTo>
                  <a:pt x="24108" y="846036"/>
                  <a:pt x="34443" y="865912"/>
                  <a:pt x="13773" y="879428"/>
                </a:cubicBezTo>
                <a:cubicBezTo>
                  <a:pt x="10592" y="877043"/>
                  <a:pt x="5027" y="874657"/>
                  <a:pt x="5027" y="873068"/>
                </a:cubicBezTo>
                <a:cubicBezTo>
                  <a:pt x="3438" y="848421"/>
                  <a:pt x="2642" y="824570"/>
                  <a:pt x="2642" y="799924"/>
                </a:cubicBezTo>
                <a:cubicBezTo>
                  <a:pt x="2642" y="796745"/>
                  <a:pt x="8207" y="791974"/>
                  <a:pt x="12184" y="790384"/>
                </a:cubicBezTo>
                <a:close/>
                <a:moveTo>
                  <a:pt x="736493" y="490756"/>
                </a:moveTo>
                <a:cubicBezTo>
                  <a:pt x="738940" y="489017"/>
                  <a:pt x="742219" y="488272"/>
                  <a:pt x="746791" y="489067"/>
                </a:cubicBezTo>
                <a:cubicBezTo>
                  <a:pt x="767460" y="492246"/>
                  <a:pt x="756331" y="508941"/>
                  <a:pt x="754741" y="521663"/>
                </a:cubicBezTo>
                <a:cubicBezTo>
                  <a:pt x="753947" y="528817"/>
                  <a:pt x="758715" y="537562"/>
                  <a:pt x="761100" y="545514"/>
                </a:cubicBezTo>
                <a:cubicBezTo>
                  <a:pt x="763486" y="553463"/>
                  <a:pt x="766667" y="560619"/>
                  <a:pt x="771437" y="571750"/>
                </a:cubicBezTo>
                <a:cubicBezTo>
                  <a:pt x="738045" y="570158"/>
                  <a:pt x="718965" y="549489"/>
                  <a:pt x="722144" y="525638"/>
                </a:cubicBezTo>
                <a:cubicBezTo>
                  <a:pt x="722144" y="523252"/>
                  <a:pt x="722940" y="520867"/>
                  <a:pt x="724529" y="518482"/>
                </a:cubicBezTo>
                <a:cubicBezTo>
                  <a:pt x="729300" y="510134"/>
                  <a:pt x="729150" y="495973"/>
                  <a:pt x="736493" y="490756"/>
                </a:cubicBezTo>
                <a:close/>
                <a:moveTo>
                  <a:pt x="13773" y="643303"/>
                </a:moveTo>
                <a:cubicBezTo>
                  <a:pt x="30469" y="663975"/>
                  <a:pt x="31264" y="709291"/>
                  <a:pt x="16159" y="735527"/>
                </a:cubicBezTo>
                <a:cubicBezTo>
                  <a:pt x="-4513" y="718037"/>
                  <a:pt x="-5308" y="668743"/>
                  <a:pt x="13773" y="643303"/>
                </a:cubicBezTo>
                <a:close/>
                <a:moveTo>
                  <a:pt x="761897" y="345365"/>
                </a:moveTo>
                <a:cubicBezTo>
                  <a:pt x="766866" y="345365"/>
                  <a:pt x="771835" y="347949"/>
                  <a:pt x="773027" y="353116"/>
                </a:cubicBezTo>
                <a:cubicBezTo>
                  <a:pt x="780979" y="381737"/>
                  <a:pt x="781772" y="410359"/>
                  <a:pt x="769053" y="438185"/>
                </a:cubicBezTo>
                <a:cubicBezTo>
                  <a:pt x="767462" y="441364"/>
                  <a:pt x="761102" y="442955"/>
                  <a:pt x="753153" y="446134"/>
                </a:cubicBezTo>
                <a:cubicBezTo>
                  <a:pt x="741227" y="414334"/>
                  <a:pt x="744408" y="383327"/>
                  <a:pt x="750768" y="353116"/>
                </a:cubicBezTo>
                <a:cubicBezTo>
                  <a:pt x="751960" y="347949"/>
                  <a:pt x="756928" y="345365"/>
                  <a:pt x="761897" y="345365"/>
                </a:cubicBezTo>
                <a:close/>
                <a:moveTo>
                  <a:pt x="16952" y="499402"/>
                </a:moveTo>
                <a:cubicBezTo>
                  <a:pt x="25698" y="533588"/>
                  <a:pt x="32058" y="563799"/>
                  <a:pt x="16157" y="601962"/>
                </a:cubicBezTo>
                <a:cubicBezTo>
                  <a:pt x="-6103" y="569366"/>
                  <a:pt x="3437" y="541540"/>
                  <a:pt x="3437" y="514508"/>
                </a:cubicBezTo>
                <a:cubicBezTo>
                  <a:pt x="2643" y="509737"/>
                  <a:pt x="11388" y="504173"/>
                  <a:pt x="16952" y="499402"/>
                </a:cubicBezTo>
                <a:close/>
                <a:moveTo>
                  <a:pt x="343710" y="352321"/>
                </a:moveTo>
                <a:cubicBezTo>
                  <a:pt x="360405" y="351526"/>
                  <a:pt x="374717" y="349936"/>
                  <a:pt x="388233" y="350730"/>
                </a:cubicBezTo>
                <a:cubicBezTo>
                  <a:pt x="393001" y="350730"/>
                  <a:pt x="401747" y="357886"/>
                  <a:pt x="400953" y="360271"/>
                </a:cubicBezTo>
                <a:cubicBezTo>
                  <a:pt x="399362" y="366631"/>
                  <a:pt x="395387" y="372991"/>
                  <a:pt x="389823" y="376966"/>
                </a:cubicBezTo>
                <a:cubicBezTo>
                  <a:pt x="384256" y="380941"/>
                  <a:pt x="376307" y="380941"/>
                  <a:pt x="369946" y="381737"/>
                </a:cubicBezTo>
                <a:cubicBezTo>
                  <a:pt x="365176" y="402408"/>
                  <a:pt x="379487" y="398432"/>
                  <a:pt x="389823" y="401613"/>
                </a:cubicBezTo>
                <a:cubicBezTo>
                  <a:pt x="394593" y="403202"/>
                  <a:pt x="397772" y="408769"/>
                  <a:pt x="401747" y="412743"/>
                </a:cubicBezTo>
                <a:cubicBezTo>
                  <a:pt x="396978" y="417514"/>
                  <a:pt x="392208" y="424668"/>
                  <a:pt x="387438" y="425463"/>
                </a:cubicBezTo>
                <a:cubicBezTo>
                  <a:pt x="374717" y="428643"/>
                  <a:pt x="361201" y="427053"/>
                  <a:pt x="343710" y="427053"/>
                </a:cubicBezTo>
                <a:cubicBezTo>
                  <a:pt x="343710" y="399228"/>
                  <a:pt x="343710" y="377762"/>
                  <a:pt x="343710" y="352321"/>
                </a:cubicBezTo>
                <a:close/>
                <a:moveTo>
                  <a:pt x="718169" y="210806"/>
                </a:moveTo>
                <a:cubicBezTo>
                  <a:pt x="724530" y="210011"/>
                  <a:pt x="734864" y="210806"/>
                  <a:pt x="736455" y="214781"/>
                </a:cubicBezTo>
                <a:cubicBezTo>
                  <a:pt x="748380" y="240222"/>
                  <a:pt x="763486" y="264868"/>
                  <a:pt x="760306" y="303029"/>
                </a:cubicBezTo>
                <a:cubicBezTo>
                  <a:pt x="749176" y="297464"/>
                  <a:pt x="739635" y="295875"/>
                  <a:pt x="737250" y="290309"/>
                </a:cubicBezTo>
                <a:cubicBezTo>
                  <a:pt x="727710" y="269639"/>
                  <a:pt x="719759" y="247377"/>
                  <a:pt x="712605" y="225116"/>
                </a:cubicBezTo>
                <a:cubicBezTo>
                  <a:pt x="711014" y="221141"/>
                  <a:pt x="715784" y="211600"/>
                  <a:pt x="718169" y="210806"/>
                </a:cubicBezTo>
                <a:close/>
                <a:moveTo>
                  <a:pt x="12182" y="358682"/>
                </a:moveTo>
                <a:cubicBezTo>
                  <a:pt x="30469" y="375377"/>
                  <a:pt x="32059" y="421489"/>
                  <a:pt x="15363" y="447725"/>
                </a:cubicBezTo>
                <a:cubicBezTo>
                  <a:pt x="-3718" y="430235"/>
                  <a:pt x="-5309" y="385714"/>
                  <a:pt x="12182" y="358682"/>
                </a:cubicBezTo>
                <a:close/>
                <a:moveTo>
                  <a:pt x="633103" y="94731"/>
                </a:moveTo>
                <a:cubicBezTo>
                  <a:pt x="633897" y="93140"/>
                  <a:pt x="645823" y="93936"/>
                  <a:pt x="648209" y="97116"/>
                </a:cubicBezTo>
                <a:cubicBezTo>
                  <a:pt x="664904" y="113016"/>
                  <a:pt x="680010" y="130507"/>
                  <a:pt x="695115" y="147997"/>
                </a:cubicBezTo>
                <a:cubicBezTo>
                  <a:pt x="698296" y="150383"/>
                  <a:pt x="699090" y="154358"/>
                  <a:pt x="701476" y="159128"/>
                </a:cubicBezTo>
                <a:cubicBezTo>
                  <a:pt x="699090" y="162309"/>
                  <a:pt x="697500" y="168669"/>
                  <a:pt x="694319" y="169463"/>
                </a:cubicBezTo>
                <a:cubicBezTo>
                  <a:pt x="689551" y="171054"/>
                  <a:pt x="680805" y="171848"/>
                  <a:pt x="677624" y="168669"/>
                </a:cubicBezTo>
                <a:cubicBezTo>
                  <a:pt x="660929" y="151178"/>
                  <a:pt x="645028" y="132892"/>
                  <a:pt x="629923" y="113811"/>
                </a:cubicBezTo>
                <a:cubicBezTo>
                  <a:pt x="627537" y="109837"/>
                  <a:pt x="629923" y="100295"/>
                  <a:pt x="633103" y="94731"/>
                </a:cubicBezTo>
                <a:close/>
                <a:moveTo>
                  <a:pt x="18544" y="211600"/>
                </a:moveTo>
                <a:cubicBezTo>
                  <a:pt x="29675" y="245786"/>
                  <a:pt x="28083" y="275203"/>
                  <a:pt x="16955" y="305413"/>
                </a:cubicBezTo>
                <a:cubicBezTo>
                  <a:pt x="-5307" y="280767"/>
                  <a:pt x="-3717" y="234655"/>
                  <a:pt x="18544" y="211600"/>
                </a:cubicBezTo>
                <a:close/>
                <a:moveTo>
                  <a:pt x="512854" y="21488"/>
                </a:moveTo>
                <a:cubicBezTo>
                  <a:pt x="515637" y="19600"/>
                  <a:pt x="518617" y="18407"/>
                  <a:pt x="520207" y="19202"/>
                </a:cubicBezTo>
                <a:cubicBezTo>
                  <a:pt x="544060" y="29538"/>
                  <a:pt x="567115" y="41463"/>
                  <a:pt x="589376" y="53389"/>
                </a:cubicBezTo>
                <a:cubicBezTo>
                  <a:pt x="593350" y="54979"/>
                  <a:pt x="594940" y="61339"/>
                  <a:pt x="598121" y="67699"/>
                </a:cubicBezTo>
                <a:cubicBezTo>
                  <a:pt x="590169" y="70880"/>
                  <a:pt x="583016" y="77240"/>
                  <a:pt x="578245" y="75650"/>
                </a:cubicBezTo>
                <a:cubicBezTo>
                  <a:pt x="555188" y="66109"/>
                  <a:pt x="532929" y="55774"/>
                  <a:pt x="511463" y="43848"/>
                </a:cubicBezTo>
                <a:cubicBezTo>
                  <a:pt x="507487" y="42258"/>
                  <a:pt x="505102" y="32718"/>
                  <a:pt x="506693" y="27947"/>
                </a:cubicBezTo>
                <a:cubicBezTo>
                  <a:pt x="507488" y="25960"/>
                  <a:pt x="510071" y="23376"/>
                  <a:pt x="512854" y="21488"/>
                </a:cubicBezTo>
                <a:close/>
                <a:moveTo>
                  <a:pt x="132531" y="100892"/>
                </a:moveTo>
                <a:cubicBezTo>
                  <a:pt x="147935" y="90358"/>
                  <a:pt x="166818" y="84793"/>
                  <a:pt x="188681" y="84395"/>
                </a:cubicBezTo>
                <a:lnTo>
                  <a:pt x="255167" y="85979"/>
                </a:lnTo>
                <a:lnTo>
                  <a:pt x="424007" y="83601"/>
                </a:lnTo>
                <a:cubicBezTo>
                  <a:pt x="434345" y="83601"/>
                  <a:pt x="444679" y="87576"/>
                  <a:pt x="455810" y="89961"/>
                </a:cubicBezTo>
                <a:lnTo>
                  <a:pt x="455808" y="89975"/>
                </a:lnTo>
                <a:lnTo>
                  <a:pt x="455811" y="89961"/>
                </a:lnTo>
                <a:cubicBezTo>
                  <a:pt x="530543" y="99502"/>
                  <a:pt x="586195" y="141637"/>
                  <a:pt x="629128" y="199676"/>
                </a:cubicBezTo>
                <a:cubicBezTo>
                  <a:pt x="701476" y="298258"/>
                  <a:pt x="711811" y="405588"/>
                  <a:pt x="664903" y="518482"/>
                </a:cubicBezTo>
                <a:cubicBezTo>
                  <a:pt x="660929" y="527228"/>
                  <a:pt x="656954" y="536769"/>
                  <a:pt x="651389" y="549489"/>
                </a:cubicBezTo>
                <a:cubicBezTo>
                  <a:pt x="659339" y="558234"/>
                  <a:pt x="668084" y="567775"/>
                  <a:pt x="676829" y="577315"/>
                </a:cubicBezTo>
                <a:cubicBezTo>
                  <a:pt x="815165" y="722805"/>
                  <a:pt x="779389" y="980396"/>
                  <a:pt x="589376" y="1070234"/>
                </a:cubicBezTo>
                <a:cubicBezTo>
                  <a:pt x="555984" y="1086136"/>
                  <a:pt x="516234" y="1090110"/>
                  <a:pt x="479661" y="1099650"/>
                </a:cubicBezTo>
                <a:cubicBezTo>
                  <a:pt x="477276" y="1100446"/>
                  <a:pt x="473301" y="1096471"/>
                  <a:pt x="470122" y="1094881"/>
                </a:cubicBezTo>
                <a:cubicBezTo>
                  <a:pt x="470121" y="1026508"/>
                  <a:pt x="470122" y="957340"/>
                  <a:pt x="470122" y="888967"/>
                </a:cubicBezTo>
                <a:cubicBezTo>
                  <a:pt x="472507" y="888173"/>
                  <a:pt x="474892" y="887378"/>
                  <a:pt x="477276" y="887377"/>
                </a:cubicBezTo>
                <a:cubicBezTo>
                  <a:pt x="531339" y="876247"/>
                  <a:pt x="560755" y="839676"/>
                  <a:pt x="558370" y="786408"/>
                </a:cubicBezTo>
                <a:cubicBezTo>
                  <a:pt x="556780" y="737910"/>
                  <a:pt x="524184" y="703724"/>
                  <a:pt x="473301" y="696569"/>
                </a:cubicBezTo>
                <a:cubicBezTo>
                  <a:pt x="466940" y="695775"/>
                  <a:pt x="461376" y="694979"/>
                  <a:pt x="455017" y="694185"/>
                </a:cubicBezTo>
                <a:cubicBezTo>
                  <a:pt x="455016" y="619452"/>
                  <a:pt x="455016" y="544718"/>
                  <a:pt x="455016" y="469987"/>
                </a:cubicBezTo>
                <a:cubicBezTo>
                  <a:pt x="461377" y="462035"/>
                  <a:pt x="467737" y="454879"/>
                  <a:pt x="474096" y="446930"/>
                </a:cubicBezTo>
                <a:cubicBezTo>
                  <a:pt x="502718" y="407178"/>
                  <a:pt x="497152" y="352322"/>
                  <a:pt x="462170" y="318930"/>
                </a:cubicBezTo>
                <a:cubicBezTo>
                  <a:pt x="455016" y="311774"/>
                  <a:pt x="447065" y="306210"/>
                  <a:pt x="439115" y="300644"/>
                </a:cubicBezTo>
                <a:cubicBezTo>
                  <a:pt x="442296" y="287923"/>
                  <a:pt x="447065" y="275999"/>
                  <a:pt x="447860" y="263277"/>
                </a:cubicBezTo>
                <a:lnTo>
                  <a:pt x="447856" y="261694"/>
                </a:lnTo>
                <a:lnTo>
                  <a:pt x="439113" y="299054"/>
                </a:lnTo>
                <a:cubicBezTo>
                  <a:pt x="388232" y="287130"/>
                  <a:pt x="337350" y="293490"/>
                  <a:pt x="286467" y="292694"/>
                </a:cubicBezTo>
                <a:cubicBezTo>
                  <a:pt x="286467" y="358682"/>
                  <a:pt x="286467" y="419900"/>
                  <a:pt x="286467" y="484297"/>
                </a:cubicBezTo>
                <a:cubicBezTo>
                  <a:pt x="319063" y="484297"/>
                  <a:pt x="350070" y="483501"/>
                  <a:pt x="380280" y="484297"/>
                </a:cubicBezTo>
                <a:cubicBezTo>
                  <a:pt x="406516" y="485093"/>
                  <a:pt x="431959" y="481116"/>
                  <a:pt x="455014" y="468396"/>
                </a:cubicBezTo>
                <a:cubicBezTo>
                  <a:pt x="455014" y="543129"/>
                  <a:pt x="455014" y="617863"/>
                  <a:pt x="455014" y="692594"/>
                </a:cubicBezTo>
                <a:cubicBezTo>
                  <a:pt x="398567" y="693390"/>
                  <a:pt x="342121" y="694980"/>
                  <a:pt x="286468" y="695775"/>
                </a:cubicBezTo>
                <a:cubicBezTo>
                  <a:pt x="286467" y="760968"/>
                  <a:pt x="286467" y="822185"/>
                  <a:pt x="286467" y="888173"/>
                </a:cubicBezTo>
                <a:cubicBezTo>
                  <a:pt x="349276" y="888173"/>
                  <a:pt x="409697" y="888174"/>
                  <a:pt x="470120" y="888173"/>
                </a:cubicBezTo>
                <a:cubicBezTo>
                  <a:pt x="470120" y="956545"/>
                  <a:pt x="470119" y="1025713"/>
                  <a:pt x="470120" y="1094086"/>
                </a:cubicBezTo>
                <a:cubicBezTo>
                  <a:pt x="398567" y="1094086"/>
                  <a:pt x="327015" y="1094086"/>
                  <a:pt x="254667" y="1093290"/>
                </a:cubicBezTo>
                <a:lnTo>
                  <a:pt x="254667" y="1093185"/>
                </a:lnTo>
                <a:lnTo>
                  <a:pt x="254667" y="1093290"/>
                </a:lnTo>
                <a:cubicBezTo>
                  <a:pt x="233997" y="1094086"/>
                  <a:pt x="212531" y="1094880"/>
                  <a:pt x="191859" y="1094880"/>
                </a:cubicBezTo>
                <a:cubicBezTo>
                  <a:pt x="133027" y="1094880"/>
                  <a:pt x="89301" y="1053538"/>
                  <a:pt x="85326" y="994706"/>
                </a:cubicBezTo>
                <a:cubicBezTo>
                  <a:pt x="84530" y="987552"/>
                  <a:pt x="85326" y="979600"/>
                  <a:pt x="85326" y="972446"/>
                </a:cubicBezTo>
                <a:cubicBezTo>
                  <a:pt x="85325" y="718035"/>
                  <a:pt x="85326" y="462831"/>
                  <a:pt x="86121" y="208420"/>
                </a:cubicBezTo>
                <a:cubicBezTo>
                  <a:pt x="86122" y="187750"/>
                  <a:pt x="90096" y="166284"/>
                  <a:pt x="97252" y="147202"/>
                </a:cubicBezTo>
                <a:cubicBezTo>
                  <a:pt x="105202" y="126929"/>
                  <a:pt x="117127" y="111426"/>
                  <a:pt x="132531" y="100892"/>
                </a:cubicBezTo>
                <a:close/>
                <a:moveTo>
                  <a:pt x="378691" y="1713"/>
                </a:moveTo>
                <a:cubicBezTo>
                  <a:pt x="389822" y="-673"/>
                  <a:pt x="401747" y="123"/>
                  <a:pt x="412083" y="917"/>
                </a:cubicBezTo>
                <a:cubicBezTo>
                  <a:pt x="423212" y="917"/>
                  <a:pt x="434343" y="-1468"/>
                  <a:pt x="444678" y="1713"/>
                </a:cubicBezTo>
                <a:cubicBezTo>
                  <a:pt x="451040" y="3302"/>
                  <a:pt x="455014" y="12048"/>
                  <a:pt x="460579" y="18408"/>
                </a:cubicBezTo>
                <a:cubicBezTo>
                  <a:pt x="455014" y="22383"/>
                  <a:pt x="449448" y="29539"/>
                  <a:pt x="443883" y="29539"/>
                </a:cubicBezTo>
                <a:cubicBezTo>
                  <a:pt x="421622" y="29539"/>
                  <a:pt x="400158" y="27153"/>
                  <a:pt x="377896" y="24768"/>
                </a:cubicBezTo>
                <a:cubicBezTo>
                  <a:pt x="373125" y="23974"/>
                  <a:pt x="369151" y="18408"/>
                  <a:pt x="365176" y="14433"/>
                </a:cubicBezTo>
                <a:cubicBezTo>
                  <a:pt x="369150" y="9662"/>
                  <a:pt x="373126" y="2506"/>
                  <a:pt x="378691" y="1713"/>
                </a:cubicBezTo>
                <a:close/>
                <a:moveTo>
                  <a:pt x="47959" y="71674"/>
                </a:moveTo>
                <a:cubicBezTo>
                  <a:pt x="51934" y="81215"/>
                  <a:pt x="55908" y="86780"/>
                  <a:pt x="54319" y="89960"/>
                </a:cubicBezTo>
                <a:cubicBezTo>
                  <a:pt x="46369" y="111426"/>
                  <a:pt x="38418" y="132891"/>
                  <a:pt x="28879" y="154357"/>
                </a:cubicBezTo>
                <a:cubicBezTo>
                  <a:pt x="27289" y="158332"/>
                  <a:pt x="18543" y="163102"/>
                  <a:pt x="14567" y="162306"/>
                </a:cubicBezTo>
                <a:cubicBezTo>
                  <a:pt x="10592" y="161513"/>
                  <a:pt x="5028" y="152767"/>
                  <a:pt x="5821" y="148793"/>
                </a:cubicBezTo>
                <a:cubicBezTo>
                  <a:pt x="12181" y="120965"/>
                  <a:pt x="20929" y="94729"/>
                  <a:pt x="47959" y="71674"/>
                </a:cubicBezTo>
                <a:close/>
                <a:moveTo>
                  <a:pt x="237972" y="917"/>
                </a:moveTo>
                <a:cubicBezTo>
                  <a:pt x="260233" y="123"/>
                  <a:pt x="282494" y="-673"/>
                  <a:pt x="304755" y="917"/>
                </a:cubicBezTo>
                <a:cubicBezTo>
                  <a:pt x="309526" y="917"/>
                  <a:pt x="314295" y="6483"/>
                  <a:pt x="318271" y="11252"/>
                </a:cubicBezTo>
                <a:cubicBezTo>
                  <a:pt x="319065" y="12048"/>
                  <a:pt x="315886" y="19998"/>
                  <a:pt x="314295" y="19997"/>
                </a:cubicBezTo>
                <a:cubicBezTo>
                  <a:pt x="298395" y="22383"/>
                  <a:pt x="283290" y="24768"/>
                  <a:pt x="267389" y="24768"/>
                </a:cubicBezTo>
                <a:cubicBezTo>
                  <a:pt x="253077" y="23974"/>
                  <a:pt x="234792" y="31924"/>
                  <a:pt x="223662" y="10458"/>
                </a:cubicBezTo>
                <a:cubicBezTo>
                  <a:pt x="228432" y="7277"/>
                  <a:pt x="233203" y="917"/>
                  <a:pt x="237972" y="917"/>
                </a:cubicBezTo>
                <a:close/>
                <a:moveTo>
                  <a:pt x="133821" y="8073"/>
                </a:moveTo>
                <a:cubicBezTo>
                  <a:pt x="146541" y="4098"/>
                  <a:pt x="161646" y="-5443"/>
                  <a:pt x="178344" y="20793"/>
                </a:cubicBezTo>
                <a:cubicBezTo>
                  <a:pt x="144158" y="27153"/>
                  <a:pt x="118716" y="46233"/>
                  <a:pt x="82145" y="45439"/>
                </a:cubicBezTo>
                <a:cubicBezTo>
                  <a:pt x="93276" y="16818"/>
                  <a:pt x="114740" y="13637"/>
                  <a:pt x="133821" y="8073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6"/>
          <p:cNvSpPr/>
          <p:nvPr/>
        </p:nvSpPr>
        <p:spPr>
          <a:xfrm>
            <a:off x="338961" y="1708412"/>
            <a:ext cx="612266" cy="614062"/>
          </a:xfrm>
          <a:custGeom>
            <a:avLst/>
            <a:gdLst/>
            <a:ahLst/>
            <a:cxnLst/>
            <a:rect l="l" t="t" r="r" b="b"/>
            <a:pathLst>
              <a:path w="612266" h="614062" extrusionOk="0">
                <a:moveTo>
                  <a:pt x="209531" y="548682"/>
                </a:moveTo>
                <a:cubicBezTo>
                  <a:pt x="240298" y="552526"/>
                  <a:pt x="271065" y="560218"/>
                  <a:pt x="301831" y="567910"/>
                </a:cubicBezTo>
                <a:cubicBezTo>
                  <a:pt x="313370" y="570474"/>
                  <a:pt x="321062" y="583295"/>
                  <a:pt x="331318" y="590985"/>
                </a:cubicBezTo>
                <a:cubicBezTo>
                  <a:pt x="321062" y="597397"/>
                  <a:pt x="310807" y="605089"/>
                  <a:pt x="299268" y="610216"/>
                </a:cubicBezTo>
                <a:cubicBezTo>
                  <a:pt x="294139" y="612779"/>
                  <a:pt x="287730" y="610216"/>
                  <a:pt x="281320" y="610216"/>
                </a:cubicBezTo>
                <a:cubicBezTo>
                  <a:pt x="281320" y="611499"/>
                  <a:pt x="281320" y="612779"/>
                  <a:pt x="280037" y="614062"/>
                </a:cubicBezTo>
                <a:cubicBezTo>
                  <a:pt x="251834" y="606369"/>
                  <a:pt x="223633" y="598677"/>
                  <a:pt x="195430" y="588422"/>
                </a:cubicBezTo>
                <a:cubicBezTo>
                  <a:pt x="187737" y="585858"/>
                  <a:pt x="185174" y="570474"/>
                  <a:pt x="180045" y="561501"/>
                </a:cubicBezTo>
                <a:cubicBezTo>
                  <a:pt x="190301" y="556372"/>
                  <a:pt x="200556" y="547399"/>
                  <a:pt x="209531" y="548682"/>
                </a:cubicBezTo>
                <a:close/>
                <a:moveTo>
                  <a:pt x="515920" y="479454"/>
                </a:moveTo>
                <a:cubicBezTo>
                  <a:pt x="518486" y="484583"/>
                  <a:pt x="523613" y="488429"/>
                  <a:pt x="527459" y="492273"/>
                </a:cubicBezTo>
                <a:cubicBezTo>
                  <a:pt x="524895" y="502531"/>
                  <a:pt x="527459" y="519196"/>
                  <a:pt x="521049" y="524322"/>
                </a:cubicBezTo>
                <a:cubicBezTo>
                  <a:pt x="491563" y="547399"/>
                  <a:pt x="460796" y="567910"/>
                  <a:pt x="428747" y="587138"/>
                </a:cubicBezTo>
                <a:cubicBezTo>
                  <a:pt x="423620" y="589704"/>
                  <a:pt x="408236" y="585858"/>
                  <a:pt x="404390" y="579449"/>
                </a:cubicBezTo>
                <a:cubicBezTo>
                  <a:pt x="400543" y="574320"/>
                  <a:pt x="400543" y="557655"/>
                  <a:pt x="405673" y="553809"/>
                </a:cubicBezTo>
                <a:cubicBezTo>
                  <a:pt x="441566" y="528168"/>
                  <a:pt x="478744" y="503811"/>
                  <a:pt x="515920" y="479454"/>
                </a:cubicBezTo>
                <a:close/>
                <a:moveTo>
                  <a:pt x="37746" y="385872"/>
                </a:moveTo>
                <a:cubicBezTo>
                  <a:pt x="53128" y="396127"/>
                  <a:pt x="62103" y="399974"/>
                  <a:pt x="67229" y="407666"/>
                </a:cubicBezTo>
                <a:cubicBezTo>
                  <a:pt x="86460" y="434586"/>
                  <a:pt x="105688" y="462789"/>
                  <a:pt x="122356" y="492276"/>
                </a:cubicBezTo>
                <a:cubicBezTo>
                  <a:pt x="126202" y="499968"/>
                  <a:pt x="124919" y="517913"/>
                  <a:pt x="119793" y="521759"/>
                </a:cubicBezTo>
                <a:cubicBezTo>
                  <a:pt x="113381" y="526888"/>
                  <a:pt x="94152" y="525606"/>
                  <a:pt x="89023" y="519196"/>
                </a:cubicBezTo>
                <a:cubicBezTo>
                  <a:pt x="65949" y="489713"/>
                  <a:pt x="45438" y="457663"/>
                  <a:pt x="27490" y="425614"/>
                </a:cubicBezTo>
                <a:cubicBezTo>
                  <a:pt x="23644" y="417921"/>
                  <a:pt x="33899" y="402537"/>
                  <a:pt x="37746" y="385872"/>
                </a:cubicBezTo>
                <a:close/>
                <a:moveTo>
                  <a:pt x="594120" y="285877"/>
                </a:moveTo>
                <a:cubicBezTo>
                  <a:pt x="600530" y="293569"/>
                  <a:pt x="612068" y="302542"/>
                  <a:pt x="612068" y="310234"/>
                </a:cubicBezTo>
                <a:cubicBezTo>
                  <a:pt x="613351" y="356385"/>
                  <a:pt x="609505" y="399973"/>
                  <a:pt x="567200" y="448688"/>
                </a:cubicBezTo>
                <a:cubicBezTo>
                  <a:pt x="559508" y="426894"/>
                  <a:pt x="550535" y="415355"/>
                  <a:pt x="551815" y="405100"/>
                </a:cubicBezTo>
                <a:cubicBezTo>
                  <a:pt x="556945" y="371770"/>
                  <a:pt x="563354" y="339720"/>
                  <a:pt x="572326" y="307671"/>
                </a:cubicBezTo>
                <a:cubicBezTo>
                  <a:pt x="574892" y="298696"/>
                  <a:pt x="586428" y="293569"/>
                  <a:pt x="594120" y="285877"/>
                </a:cubicBezTo>
                <a:close/>
                <a:moveTo>
                  <a:pt x="53130" y="178193"/>
                </a:moveTo>
                <a:cubicBezTo>
                  <a:pt x="58259" y="188448"/>
                  <a:pt x="67231" y="198704"/>
                  <a:pt x="65949" y="207679"/>
                </a:cubicBezTo>
                <a:cubicBezTo>
                  <a:pt x="62102" y="238446"/>
                  <a:pt x="55693" y="270495"/>
                  <a:pt x="46721" y="301262"/>
                </a:cubicBezTo>
                <a:cubicBezTo>
                  <a:pt x="44157" y="311517"/>
                  <a:pt x="30056" y="319209"/>
                  <a:pt x="22363" y="328182"/>
                </a:cubicBezTo>
                <a:cubicBezTo>
                  <a:pt x="14671" y="317926"/>
                  <a:pt x="6979" y="307671"/>
                  <a:pt x="570" y="296133"/>
                </a:cubicBezTo>
                <a:cubicBezTo>
                  <a:pt x="-713" y="291006"/>
                  <a:pt x="570" y="284597"/>
                  <a:pt x="570" y="269212"/>
                </a:cubicBezTo>
                <a:cubicBezTo>
                  <a:pt x="6979" y="248701"/>
                  <a:pt x="13388" y="219215"/>
                  <a:pt x="24927" y="192295"/>
                </a:cubicBezTo>
                <a:cubicBezTo>
                  <a:pt x="27490" y="184602"/>
                  <a:pt x="42874" y="182039"/>
                  <a:pt x="53130" y="178193"/>
                </a:cubicBezTo>
                <a:close/>
                <a:moveTo>
                  <a:pt x="312086" y="137168"/>
                </a:moveTo>
                <a:cubicBezTo>
                  <a:pt x="405671" y="138451"/>
                  <a:pt x="478743" y="211522"/>
                  <a:pt x="480026" y="303825"/>
                </a:cubicBezTo>
                <a:cubicBezTo>
                  <a:pt x="480026" y="397407"/>
                  <a:pt x="404388" y="475608"/>
                  <a:pt x="310806" y="476891"/>
                </a:cubicBezTo>
                <a:cubicBezTo>
                  <a:pt x="215940" y="476891"/>
                  <a:pt x="140303" y="402536"/>
                  <a:pt x="141586" y="305105"/>
                </a:cubicBezTo>
                <a:cubicBezTo>
                  <a:pt x="141586" y="207676"/>
                  <a:pt x="214657" y="135888"/>
                  <a:pt x="312086" y="137168"/>
                </a:cubicBezTo>
                <a:close/>
                <a:moveTo>
                  <a:pt x="497975" y="80764"/>
                </a:moveTo>
                <a:cubicBezTo>
                  <a:pt x="576173" y="124352"/>
                  <a:pt x="604376" y="184602"/>
                  <a:pt x="564637" y="223061"/>
                </a:cubicBezTo>
                <a:cubicBezTo>
                  <a:pt x="540280" y="187168"/>
                  <a:pt x="513357" y="152553"/>
                  <a:pt x="491565" y="116660"/>
                </a:cubicBezTo>
                <a:cubicBezTo>
                  <a:pt x="486436" y="108967"/>
                  <a:pt x="495409" y="93583"/>
                  <a:pt x="497975" y="80764"/>
                </a:cubicBezTo>
                <a:close/>
                <a:moveTo>
                  <a:pt x="202501" y="21370"/>
                </a:moveTo>
                <a:cubicBezTo>
                  <a:pt x="214098" y="22752"/>
                  <a:pt x="220107" y="36213"/>
                  <a:pt x="221070" y="52558"/>
                </a:cubicBezTo>
                <a:cubicBezTo>
                  <a:pt x="187737" y="75635"/>
                  <a:pt x="155688" y="101273"/>
                  <a:pt x="119792" y="123067"/>
                </a:cubicBezTo>
                <a:cubicBezTo>
                  <a:pt x="113383" y="126913"/>
                  <a:pt x="98001" y="123067"/>
                  <a:pt x="89026" y="116657"/>
                </a:cubicBezTo>
                <a:cubicBezTo>
                  <a:pt x="85180" y="114094"/>
                  <a:pt x="86463" y="94863"/>
                  <a:pt x="91589" y="91017"/>
                </a:cubicBezTo>
                <a:cubicBezTo>
                  <a:pt x="123638" y="66660"/>
                  <a:pt x="154408" y="43586"/>
                  <a:pt x="189020" y="24355"/>
                </a:cubicBezTo>
                <a:cubicBezTo>
                  <a:pt x="194148" y="21791"/>
                  <a:pt x="198635" y="20910"/>
                  <a:pt x="202501" y="21370"/>
                </a:cubicBezTo>
                <a:close/>
                <a:moveTo>
                  <a:pt x="309523" y="0"/>
                </a:moveTo>
                <a:cubicBezTo>
                  <a:pt x="354392" y="2563"/>
                  <a:pt x="403106" y="3846"/>
                  <a:pt x="447977" y="46151"/>
                </a:cubicBezTo>
                <a:cubicBezTo>
                  <a:pt x="430029" y="55123"/>
                  <a:pt x="419773" y="65379"/>
                  <a:pt x="410798" y="64098"/>
                </a:cubicBezTo>
                <a:cubicBezTo>
                  <a:pt x="376185" y="58969"/>
                  <a:pt x="341573" y="52560"/>
                  <a:pt x="306960" y="43585"/>
                </a:cubicBezTo>
                <a:cubicBezTo>
                  <a:pt x="299268" y="42305"/>
                  <a:pt x="287730" y="28203"/>
                  <a:pt x="289012" y="24357"/>
                </a:cubicBezTo>
                <a:cubicBezTo>
                  <a:pt x="291576" y="14102"/>
                  <a:pt x="301831" y="0"/>
                  <a:pt x="30952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6"/>
          <p:cNvSpPr/>
          <p:nvPr/>
        </p:nvSpPr>
        <p:spPr>
          <a:xfrm>
            <a:off x="338668" y="298724"/>
            <a:ext cx="612854" cy="615884"/>
          </a:xfrm>
          <a:custGeom>
            <a:avLst/>
            <a:gdLst/>
            <a:ahLst/>
            <a:cxnLst/>
            <a:rect l="l" t="t" r="r" b="b"/>
            <a:pathLst>
              <a:path w="612854" h="615884" extrusionOk="0">
                <a:moveTo>
                  <a:pt x="212665" y="556376"/>
                </a:moveTo>
                <a:cubicBezTo>
                  <a:pt x="243431" y="560219"/>
                  <a:pt x="274200" y="567912"/>
                  <a:pt x="304967" y="574321"/>
                </a:cubicBezTo>
                <a:cubicBezTo>
                  <a:pt x="316505" y="576887"/>
                  <a:pt x="316505" y="576887"/>
                  <a:pt x="322915" y="611499"/>
                </a:cubicBezTo>
                <a:cubicBezTo>
                  <a:pt x="276763" y="621755"/>
                  <a:pt x="235741" y="612780"/>
                  <a:pt x="198563" y="597398"/>
                </a:cubicBezTo>
                <a:cubicBezTo>
                  <a:pt x="189590" y="593552"/>
                  <a:pt x="187027" y="576887"/>
                  <a:pt x="181898" y="566631"/>
                </a:cubicBezTo>
                <a:cubicBezTo>
                  <a:pt x="192153" y="562785"/>
                  <a:pt x="202409" y="555093"/>
                  <a:pt x="212665" y="556376"/>
                </a:cubicBezTo>
                <a:close/>
                <a:moveTo>
                  <a:pt x="504632" y="494200"/>
                </a:moveTo>
                <a:cubicBezTo>
                  <a:pt x="509439" y="494521"/>
                  <a:pt x="514567" y="495483"/>
                  <a:pt x="519053" y="496123"/>
                </a:cubicBezTo>
                <a:cubicBezTo>
                  <a:pt x="524183" y="497406"/>
                  <a:pt x="525463" y="505098"/>
                  <a:pt x="528029" y="510225"/>
                </a:cubicBezTo>
                <a:cubicBezTo>
                  <a:pt x="525463" y="516634"/>
                  <a:pt x="524183" y="523043"/>
                  <a:pt x="520336" y="526890"/>
                </a:cubicBezTo>
                <a:cubicBezTo>
                  <a:pt x="489570" y="548684"/>
                  <a:pt x="460083" y="570478"/>
                  <a:pt x="428034" y="589706"/>
                </a:cubicBezTo>
                <a:cubicBezTo>
                  <a:pt x="421624" y="593552"/>
                  <a:pt x="407523" y="584580"/>
                  <a:pt x="397267" y="582016"/>
                </a:cubicBezTo>
                <a:cubicBezTo>
                  <a:pt x="401113" y="571761"/>
                  <a:pt x="401113" y="557656"/>
                  <a:pt x="408806" y="552530"/>
                </a:cubicBezTo>
                <a:cubicBezTo>
                  <a:pt x="435726" y="532019"/>
                  <a:pt x="463929" y="514071"/>
                  <a:pt x="492133" y="496123"/>
                </a:cubicBezTo>
                <a:cubicBezTo>
                  <a:pt x="495338" y="494200"/>
                  <a:pt x="499825" y="493880"/>
                  <a:pt x="504632" y="494200"/>
                </a:cubicBezTo>
                <a:close/>
                <a:moveTo>
                  <a:pt x="49854" y="399974"/>
                </a:moveTo>
                <a:cubicBezTo>
                  <a:pt x="52417" y="402537"/>
                  <a:pt x="60110" y="406384"/>
                  <a:pt x="63956" y="412793"/>
                </a:cubicBezTo>
                <a:cubicBezTo>
                  <a:pt x="83184" y="439713"/>
                  <a:pt x="103695" y="467917"/>
                  <a:pt x="120363" y="496120"/>
                </a:cubicBezTo>
                <a:cubicBezTo>
                  <a:pt x="124209" y="503813"/>
                  <a:pt x="119080" y="516632"/>
                  <a:pt x="119080" y="528170"/>
                </a:cubicBezTo>
                <a:cubicBezTo>
                  <a:pt x="108824" y="526890"/>
                  <a:pt x="93439" y="529453"/>
                  <a:pt x="88313" y="523044"/>
                </a:cubicBezTo>
                <a:cubicBezTo>
                  <a:pt x="66519" y="494840"/>
                  <a:pt x="44725" y="466637"/>
                  <a:pt x="28060" y="435870"/>
                </a:cubicBezTo>
                <a:cubicBezTo>
                  <a:pt x="17804" y="417922"/>
                  <a:pt x="30623" y="398691"/>
                  <a:pt x="49854" y="399974"/>
                </a:cubicBezTo>
                <a:close/>
                <a:moveTo>
                  <a:pt x="592127" y="291009"/>
                </a:moveTo>
                <a:cubicBezTo>
                  <a:pt x="597254" y="289726"/>
                  <a:pt x="606229" y="298699"/>
                  <a:pt x="608792" y="303828"/>
                </a:cubicBezTo>
                <a:cubicBezTo>
                  <a:pt x="622894" y="341004"/>
                  <a:pt x="598537" y="416641"/>
                  <a:pt x="562641" y="442279"/>
                </a:cubicBezTo>
                <a:cubicBezTo>
                  <a:pt x="556231" y="435870"/>
                  <a:pt x="552385" y="432023"/>
                  <a:pt x="552385" y="429460"/>
                </a:cubicBezTo>
                <a:cubicBezTo>
                  <a:pt x="557514" y="388438"/>
                  <a:pt x="562641" y="347416"/>
                  <a:pt x="570333" y="306391"/>
                </a:cubicBezTo>
                <a:cubicBezTo>
                  <a:pt x="571616" y="299982"/>
                  <a:pt x="583152" y="292289"/>
                  <a:pt x="592127" y="291009"/>
                </a:cubicBezTo>
                <a:close/>
                <a:moveTo>
                  <a:pt x="49854" y="183322"/>
                </a:moveTo>
                <a:cubicBezTo>
                  <a:pt x="54983" y="193578"/>
                  <a:pt x="63956" y="203833"/>
                  <a:pt x="62676" y="212808"/>
                </a:cubicBezTo>
                <a:cubicBezTo>
                  <a:pt x="58829" y="244858"/>
                  <a:pt x="53700" y="275625"/>
                  <a:pt x="44728" y="306391"/>
                </a:cubicBezTo>
                <a:cubicBezTo>
                  <a:pt x="42162" y="316647"/>
                  <a:pt x="28060" y="324339"/>
                  <a:pt x="19087" y="333312"/>
                </a:cubicBezTo>
                <a:cubicBezTo>
                  <a:pt x="12678" y="324339"/>
                  <a:pt x="6268" y="315367"/>
                  <a:pt x="1139" y="306391"/>
                </a:cubicBezTo>
                <a:cubicBezTo>
                  <a:pt x="-1424" y="299982"/>
                  <a:pt x="1139" y="292290"/>
                  <a:pt x="1139" y="273059"/>
                </a:cubicBezTo>
                <a:cubicBezTo>
                  <a:pt x="6268" y="256394"/>
                  <a:pt x="12678" y="226910"/>
                  <a:pt x="22933" y="199987"/>
                </a:cubicBezTo>
                <a:cubicBezTo>
                  <a:pt x="25497" y="192297"/>
                  <a:pt x="40881" y="188451"/>
                  <a:pt x="49854" y="183322"/>
                </a:cubicBezTo>
                <a:close/>
                <a:moveTo>
                  <a:pt x="304964" y="142297"/>
                </a:moveTo>
                <a:cubicBezTo>
                  <a:pt x="399830" y="141014"/>
                  <a:pt x="479314" y="215369"/>
                  <a:pt x="478031" y="310234"/>
                </a:cubicBezTo>
                <a:cubicBezTo>
                  <a:pt x="476748" y="416639"/>
                  <a:pt x="385728" y="482018"/>
                  <a:pt x="306247" y="482018"/>
                </a:cubicBezTo>
                <a:cubicBezTo>
                  <a:pt x="216508" y="482018"/>
                  <a:pt x="139590" y="406383"/>
                  <a:pt x="137027" y="315363"/>
                </a:cubicBezTo>
                <a:cubicBezTo>
                  <a:pt x="135744" y="220498"/>
                  <a:pt x="210099" y="143580"/>
                  <a:pt x="304964" y="142297"/>
                </a:cubicBezTo>
                <a:close/>
                <a:moveTo>
                  <a:pt x="511363" y="91019"/>
                </a:moveTo>
                <a:cubicBezTo>
                  <a:pt x="539567" y="97429"/>
                  <a:pt x="592127" y="183319"/>
                  <a:pt x="585718" y="210242"/>
                </a:cubicBezTo>
                <a:cubicBezTo>
                  <a:pt x="584435" y="216651"/>
                  <a:pt x="575462" y="220497"/>
                  <a:pt x="565204" y="229470"/>
                </a:cubicBezTo>
                <a:cubicBezTo>
                  <a:pt x="538284" y="191011"/>
                  <a:pt x="511363" y="155118"/>
                  <a:pt x="487006" y="117940"/>
                </a:cubicBezTo>
                <a:cubicBezTo>
                  <a:pt x="484440" y="114094"/>
                  <a:pt x="487006" y="102555"/>
                  <a:pt x="490852" y="97429"/>
                </a:cubicBezTo>
                <a:cubicBezTo>
                  <a:pt x="494698" y="92300"/>
                  <a:pt x="504954" y="89736"/>
                  <a:pt x="511363" y="91019"/>
                </a:cubicBezTo>
                <a:close/>
                <a:moveTo>
                  <a:pt x="193434" y="28203"/>
                </a:moveTo>
                <a:cubicBezTo>
                  <a:pt x="196000" y="26923"/>
                  <a:pt x="208818" y="43588"/>
                  <a:pt x="217791" y="52560"/>
                </a:cubicBezTo>
                <a:cubicBezTo>
                  <a:pt x="181898" y="80764"/>
                  <a:pt x="144719" y="107687"/>
                  <a:pt x="98568" y="142300"/>
                </a:cubicBezTo>
                <a:cubicBezTo>
                  <a:pt x="93441" y="123069"/>
                  <a:pt x="85749" y="103841"/>
                  <a:pt x="88312" y="101275"/>
                </a:cubicBezTo>
                <a:cubicBezTo>
                  <a:pt x="121645" y="75637"/>
                  <a:pt x="157541" y="51280"/>
                  <a:pt x="193434" y="28203"/>
                </a:cubicBezTo>
                <a:close/>
                <a:moveTo>
                  <a:pt x="319066" y="0"/>
                </a:moveTo>
                <a:cubicBezTo>
                  <a:pt x="357525" y="11539"/>
                  <a:pt x="388292" y="17948"/>
                  <a:pt x="417778" y="29486"/>
                </a:cubicBezTo>
                <a:cubicBezTo>
                  <a:pt x="425471" y="32050"/>
                  <a:pt x="428034" y="47434"/>
                  <a:pt x="431880" y="57690"/>
                </a:cubicBezTo>
                <a:cubicBezTo>
                  <a:pt x="421625" y="61534"/>
                  <a:pt x="411369" y="70509"/>
                  <a:pt x="402396" y="69226"/>
                </a:cubicBezTo>
                <a:cubicBezTo>
                  <a:pt x="375473" y="65382"/>
                  <a:pt x="348553" y="57690"/>
                  <a:pt x="321630" y="53844"/>
                </a:cubicBezTo>
                <a:cubicBezTo>
                  <a:pt x="304965" y="51278"/>
                  <a:pt x="285737" y="49998"/>
                  <a:pt x="289583" y="29486"/>
                </a:cubicBezTo>
                <a:cubicBezTo>
                  <a:pt x="290863" y="16665"/>
                  <a:pt x="310094" y="7692"/>
                  <a:pt x="3190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6"/>
          <p:cNvSpPr/>
          <p:nvPr/>
        </p:nvSpPr>
        <p:spPr>
          <a:xfrm>
            <a:off x="339741" y="4521674"/>
            <a:ext cx="610709" cy="609554"/>
          </a:xfrm>
          <a:custGeom>
            <a:avLst/>
            <a:gdLst/>
            <a:ahLst/>
            <a:cxnLst/>
            <a:rect l="l" t="t" r="r" b="b"/>
            <a:pathLst>
              <a:path w="610709" h="609554" extrusionOk="0">
                <a:moveTo>
                  <a:pt x="212806" y="550391"/>
                </a:moveTo>
                <a:cubicBezTo>
                  <a:pt x="243572" y="554240"/>
                  <a:pt x="275622" y="560650"/>
                  <a:pt x="305108" y="569622"/>
                </a:cubicBezTo>
                <a:cubicBezTo>
                  <a:pt x="315364" y="572185"/>
                  <a:pt x="321773" y="586290"/>
                  <a:pt x="335875" y="601672"/>
                </a:cubicBezTo>
                <a:cubicBezTo>
                  <a:pt x="279468" y="618337"/>
                  <a:pt x="239729" y="605518"/>
                  <a:pt x="199987" y="591416"/>
                </a:cubicBezTo>
                <a:cubicBezTo>
                  <a:pt x="191014" y="588853"/>
                  <a:pt x="188448" y="570905"/>
                  <a:pt x="182039" y="560650"/>
                </a:cubicBezTo>
                <a:cubicBezTo>
                  <a:pt x="192295" y="556803"/>
                  <a:pt x="202550" y="549111"/>
                  <a:pt x="212806" y="550391"/>
                </a:cubicBezTo>
                <a:close/>
                <a:moveTo>
                  <a:pt x="504895" y="486637"/>
                </a:moveTo>
                <a:cubicBezTo>
                  <a:pt x="517274" y="485495"/>
                  <a:pt x="527851" y="494629"/>
                  <a:pt x="526889" y="508089"/>
                </a:cubicBezTo>
                <a:cubicBezTo>
                  <a:pt x="525609" y="511935"/>
                  <a:pt x="524326" y="518345"/>
                  <a:pt x="520479" y="522191"/>
                </a:cubicBezTo>
                <a:cubicBezTo>
                  <a:pt x="490996" y="543985"/>
                  <a:pt x="460226" y="565779"/>
                  <a:pt x="429460" y="585007"/>
                </a:cubicBezTo>
                <a:cubicBezTo>
                  <a:pt x="423050" y="588853"/>
                  <a:pt x="408949" y="579881"/>
                  <a:pt x="398693" y="577315"/>
                </a:cubicBezTo>
                <a:cubicBezTo>
                  <a:pt x="402539" y="567059"/>
                  <a:pt x="403819" y="554240"/>
                  <a:pt x="410232" y="549111"/>
                </a:cubicBezTo>
                <a:cubicBezTo>
                  <a:pt x="435869" y="528600"/>
                  <a:pt x="464073" y="509372"/>
                  <a:pt x="492276" y="491424"/>
                </a:cubicBezTo>
                <a:cubicBezTo>
                  <a:pt x="496442" y="488540"/>
                  <a:pt x="500769" y="487017"/>
                  <a:pt x="504895" y="486637"/>
                </a:cubicBezTo>
                <a:close/>
                <a:moveTo>
                  <a:pt x="46151" y="387583"/>
                </a:moveTo>
                <a:cubicBezTo>
                  <a:pt x="74355" y="426042"/>
                  <a:pt x="99995" y="461938"/>
                  <a:pt x="124352" y="499113"/>
                </a:cubicBezTo>
                <a:cubicBezTo>
                  <a:pt x="126915" y="502960"/>
                  <a:pt x="124352" y="515778"/>
                  <a:pt x="120506" y="519624"/>
                </a:cubicBezTo>
                <a:cubicBezTo>
                  <a:pt x="116660" y="523471"/>
                  <a:pt x="106404" y="527317"/>
                  <a:pt x="99995" y="524753"/>
                </a:cubicBezTo>
                <a:cubicBezTo>
                  <a:pt x="73074" y="517061"/>
                  <a:pt x="23077" y="438861"/>
                  <a:pt x="26923" y="410657"/>
                </a:cubicBezTo>
                <a:cubicBezTo>
                  <a:pt x="28204" y="404248"/>
                  <a:pt x="35896" y="399122"/>
                  <a:pt x="46151" y="387583"/>
                </a:cubicBezTo>
                <a:close/>
                <a:moveTo>
                  <a:pt x="590987" y="286308"/>
                </a:moveTo>
                <a:cubicBezTo>
                  <a:pt x="597397" y="294001"/>
                  <a:pt x="610218" y="301693"/>
                  <a:pt x="610218" y="310665"/>
                </a:cubicBezTo>
                <a:cubicBezTo>
                  <a:pt x="612782" y="358097"/>
                  <a:pt x="606372" y="402968"/>
                  <a:pt x="565350" y="449119"/>
                </a:cubicBezTo>
                <a:cubicBezTo>
                  <a:pt x="556375" y="424762"/>
                  <a:pt x="549965" y="415786"/>
                  <a:pt x="551245" y="408094"/>
                </a:cubicBezTo>
                <a:cubicBezTo>
                  <a:pt x="555092" y="374764"/>
                  <a:pt x="560221" y="341432"/>
                  <a:pt x="567913" y="309382"/>
                </a:cubicBezTo>
                <a:cubicBezTo>
                  <a:pt x="570476" y="300410"/>
                  <a:pt x="583295" y="294001"/>
                  <a:pt x="590987" y="286308"/>
                </a:cubicBezTo>
                <a:close/>
                <a:moveTo>
                  <a:pt x="37598" y="179584"/>
                </a:moveTo>
                <a:cubicBezTo>
                  <a:pt x="41103" y="179103"/>
                  <a:pt x="45190" y="179904"/>
                  <a:pt x="49997" y="182468"/>
                </a:cubicBezTo>
                <a:cubicBezTo>
                  <a:pt x="57690" y="186314"/>
                  <a:pt x="61536" y="205545"/>
                  <a:pt x="60253" y="217081"/>
                </a:cubicBezTo>
                <a:cubicBezTo>
                  <a:pt x="57690" y="244004"/>
                  <a:pt x="52560" y="270924"/>
                  <a:pt x="44868" y="297847"/>
                </a:cubicBezTo>
                <a:cubicBezTo>
                  <a:pt x="42305" y="309383"/>
                  <a:pt x="30767" y="324768"/>
                  <a:pt x="21794" y="326048"/>
                </a:cubicBezTo>
                <a:cubicBezTo>
                  <a:pt x="0" y="328614"/>
                  <a:pt x="0" y="308103"/>
                  <a:pt x="0" y="292718"/>
                </a:cubicBezTo>
                <a:cubicBezTo>
                  <a:pt x="1283" y="287589"/>
                  <a:pt x="1283" y="283743"/>
                  <a:pt x="1283" y="272207"/>
                </a:cubicBezTo>
                <a:cubicBezTo>
                  <a:pt x="6409" y="254259"/>
                  <a:pt x="11538" y="228619"/>
                  <a:pt x="17948" y="205545"/>
                </a:cubicBezTo>
                <a:cubicBezTo>
                  <a:pt x="21795" y="194006"/>
                  <a:pt x="27082" y="181026"/>
                  <a:pt x="37598" y="179584"/>
                </a:cubicBezTo>
                <a:close/>
                <a:moveTo>
                  <a:pt x="314084" y="138885"/>
                </a:moveTo>
                <a:cubicBezTo>
                  <a:pt x="405103" y="141448"/>
                  <a:pt x="480738" y="218366"/>
                  <a:pt x="479458" y="309385"/>
                </a:cubicBezTo>
                <a:cubicBezTo>
                  <a:pt x="478175" y="399122"/>
                  <a:pt x="393565" y="481169"/>
                  <a:pt x="303828" y="477323"/>
                </a:cubicBezTo>
                <a:cubicBezTo>
                  <a:pt x="211526" y="473477"/>
                  <a:pt x="135888" y="391432"/>
                  <a:pt x="138454" y="299130"/>
                </a:cubicBezTo>
                <a:cubicBezTo>
                  <a:pt x="142300" y="209393"/>
                  <a:pt x="221781" y="136319"/>
                  <a:pt x="314084" y="138885"/>
                </a:cubicBezTo>
                <a:close/>
                <a:moveTo>
                  <a:pt x="494839" y="74783"/>
                </a:moveTo>
                <a:cubicBezTo>
                  <a:pt x="546119" y="105550"/>
                  <a:pt x="567910" y="144009"/>
                  <a:pt x="584577" y="183751"/>
                </a:cubicBezTo>
                <a:cubicBezTo>
                  <a:pt x="588421" y="191443"/>
                  <a:pt x="580731" y="204262"/>
                  <a:pt x="579448" y="214517"/>
                </a:cubicBezTo>
                <a:cubicBezTo>
                  <a:pt x="569193" y="211954"/>
                  <a:pt x="555091" y="213237"/>
                  <a:pt x="549962" y="206825"/>
                </a:cubicBezTo>
                <a:cubicBezTo>
                  <a:pt x="528171" y="178622"/>
                  <a:pt x="508940" y="149138"/>
                  <a:pt x="490992" y="118371"/>
                </a:cubicBezTo>
                <a:cubicBezTo>
                  <a:pt x="485866" y="109396"/>
                  <a:pt x="492275" y="95294"/>
                  <a:pt x="494839" y="74783"/>
                </a:cubicBezTo>
                <a:close/>
                <a:moveTo>
                  <a:pt x="187167" y="27349"/>
                </a:moveTo>
                <a:cubicBezTo>
                  <a:pt x="193577" y="23505"/>
                  <a:pt x="207678" y="31195"/>
                  <a:pt x="215371" y="36325"/>
                </a:cubicBezTo>
                <a:cubicBezTo>
                  <a:pt x="217934" y="38888"/>
                  <a:pt x="214088" y="56836"/>
                  <a:pt x="208961" y="60682"/>
                </a:cubicBezTo>
                <a:cubicBezTo>
                  <a:pt x="175629" y="83759"/>
                  <a:pt x="141016" y="105550"/>
                  <a:pt x="106404" y="127344"/>
                </a:cubicBezTo>
                <a:cubicBezTo>
                  <a:pt x="99994" y="126061"/>
                  <a:pt x="94865" y="124781"/>
                  <a:pt x="91019" y="123498"/>
                </a:cubicBezTo>
                <a:cubicBezTo>
                  <a:pt x="92302" y="111962"/>
                  <a:pt x="88456" y="95294"/>
                  <a:pt x="94865" y="90168"/>
                </a:cubicBezTo>
                <a:cubicBezTo>
                  <a:pt x="124349" y="67091"/>
                  <a:pt x="155118" y="46580"/>
                  <a:pt x="187167" y="27349"/>
                </a:cubicBezTo>
                <a:close/>
                <a:moveTo>
                  <a:pt x="328282" y="150"/>
                </a:moveTo>
                <a:cubicBezTo>
                  <a:pt x="362235" y="1713"/>
                  <a:pt x="414395" y="15173"/>
                  <a:pt x="426893" y="28635"/>
                </a:cubicBezTo>
                <a:cubicBezTo>
                  <a:pt x="429457" y="33761"/>
                  <a:pt x="430740" y="38890"/>
                  <a:pt x="435866" y="47865"/>
                </a:cubicBezTo>
                <a:cubicBezTo>
                  <a:pt x="425611" y="54275"/>
                  <a:pt x="416638" y="64530"/>
                  <a:pt x="408946" y="63247"/>
                </a:cubicBezTo>
                <a:cubicBezTo>
                  <a:pt x="374333" y="58121"/>
                  <a:pt x="339720" y="51709"/>
                  <a:pt x="305108" y="42736"/>
                </a:cubicBezTo>
                <a:cubicBezTo>
                  <a:pt x="298698" y="41453"/>
                  <a:pt x="291006" y="29918"/>
                  <a:pt x="289723" y="20942"/>
                </a:cubicBezTo>
                <a:cubicBezTo>
                  <a:pt x="288440" y="15815"/>
                  <a:pt x="296132" y="6840"/>
                  <a:pt x="302542" y="2994"/>
                </a:cubicBezTo>
                <a:cubicBezTo>
                  <a:pt x="307670" y="430"/>
                  <a:pt x="316965" y="-371"/>
                  <a:pt x="328282" y="1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6"/>
          <p:cNvSpPr/>
          <p:nvPr/>
        </p:nvSpPr>
        <p:spPr>
          <a:xfrm>
            <a:off x="338413" y="3116275"/>
            <a:ext cx="613361" cy="611595"/>
          </a:xfrm>
          <a:custGeom>
            <a:avLst/>
            <a:gdLst/>
            <a:ahLst/>
            <a:cxnLst/>
            <a:rect l="l" t="t" r="r" b="b"/>
            <a:pathLst>
              <a:path w="613361" h="611595" extrusionOk="0">
                <a:moveTo>
                  <a:pt x="213727" y="550062"/>
                </a:moveTo>
                <a:cubicBezTo>
                  <a:pt x="244493" y="553908"/>
                  <a:pt x="275263" y="560318"/>
                  <a:pt x="306029" y="568010"/>
                </a:cubicBezTo>
                <a:cubicBezTo>
                  <a:pt x="315002" y="570573"/>
                  <a:pt x="322694" y="582109"/>
                  <a:pt x="325257" y="591084"/>
                </a:cubicBezTo>
                <a:cubicBezTo>
                  <a:pt x="326540" y="594930"/>
                  <a:pt x="315002" y="605186"/>
                  <a:pt x="307310" y="609032"/>
                </a:cubicBezTo>
                <a:cubicBezTo>
                  <a:pt x="299620" y="612878"/>
                  <a:pt x="290645" y="610312"/>
                  <a:pt x="271417" y="611595"/>
                </a:cubicBezTo>
                <a:cubicBezTo>
                  <a:pt x="254749" y="607749"/>
                  <a:pt x="227828" y="602623"/>
                  <a:pt x="202188" y="592367"/>
                </a:cubicBezTo>
                <a:cubicBezTo>
                  <a:pt x="191933" y="588521"/>
                  <a:pt x="186806" y="573136"/>
                  <a:pt x="179114" y="562881"/>
                </a:cubicBezTo>
                <a:cubicBezTo>
                  <a:pt x="190652" y="557755"/>
                  <a:pt x="202188" y="548779"/>
                  <a:pt x="213727" y="550062"/>
                </a:cubicBezTo>
                <a:close/>
                <a:moveTo>
                  <a:pt x="510342" y="486604"/>
                </a:moveTo>
                <a:cubicBezTo>
                  <a:pt x="517874" y="488206"/>
                  <a:pt x="524604" y="494295"/>
                  <a:pt x="530374" y="506474"/>
                </a:cubicBezTo>
                <a:cubicBezTo>
                  <a:pt x="509863" y="543652"/>
                  <a:pt x="475247" y="565444"/>
                  <a:pt x="435508" y="582111"/>
                </a:cubicBezTo>
                <a:cubicBezTo>
                  <a:pt x="426533" y="585957"/>
                  <a:pt x="412431" y="578265"/>
                  <a:pt x="399612" y="574419"/>
                </a:cubicBezTo>
                <a:cubicBezTo>
                  <a:pt x="403458" y="564163"/>
                  <a:pt x="406021" y="551345"/>
                  <a:pt x="412431" y="544933"/>
                </a:cubicBezTo>
                <a:cubicBezTo>
                  <a:pt x="435508" y="526985"/>
                  <a:pt x="459865" y="510320"/>
                  <a:pt x="485505" y="493655"/>
                </a:cubicBezTo>
                <a:cubicBezTo>
                  <a:pt x="494478" y="487886"/>
                  <a:pt x="502810" y="485001"/>
                  <a:pt x="510342" y="486604"/>
                </a:cubicBezTo>
                <a:close/>
                <a:moveTo>
                  <a:pt x="47070" y="387251"/>
                </a:moveTo>
                <a:cubicBezTo>
                  <a:pt x="73990" y="426993"/>
                  <a:pt x="99630" y="461606"/>
                  <a:pt x="122705" y="497499"/>
                </a:cubicBezTo>
                <a:cubicBezTo>
                  <a:pt x="125271" y="502628"/>
                  <a:pt x="123988" y="514167"/>
                  <a:pt x="118859" y="518013"/>
                </a:cubicBezTo>
                <a:cubicBezTo>
                  <a:pt x="115015" y="521859"/>
                  <a:pt x="103477" y="524422"/>
                  <a:pt x="98347" y="521859"/>
                </a:cubicBezTo>
                <a:cubicBezTo>
                  <a:pt x="73990" y="514167"/>
                  <a:pt x="23993" y="437248"/>
                  <a:pt x="26559" y="411608"/>
                </a:cubicBezTo>
                <a:cubicBezTo>
                  <a:pt x="26559" y="405199"/>
                  <a:pt x="36814" y="398789"/>
                  <a:pt x="47070" y="387251"/>
                </a:cubicBezTo>
                <a:close/>
                <a:moveTo>
                  <a:pt x="577804" y="277003"/>
                </a:moveTo>
                <a:cubicBezTo>
                  <a:pt x="594469" y="292387"/>
                  <a:pt x="608571" y="298797"/>
                  <a:pt x="611134" y="309052"/>
                </a:cubicBezTo>
                <a:cubicBezTo>
                  <a:pt x="621392" y="339819"/>
                  <a:pt x="594469" y="409044"/>
                  <a:pt x="566266" y="435968"/>
                </a:cubicBezTo>
                <a:cubicBezTo>
                  <a:pt x="562420" y="433404"/>
                  <a:pt x="556011" y="430838"/>
                  <a:pt x="552164" y="426992"/>
                </a:cubicBezTo>
                <a:cubicBezTo>
                  <a:pt x="548318" y="423149"/>
                  <a:pt x="545755" y="415456"/>
                  <a:pt x="545755" y="411610"/>
                </a:cubicBezTo>
                <a:cubicBezTo>
                  <a:pt x="554730" y="370586"/>
                  <a:pt x="564986" y="328281"/>
                  <a:pt x="577804" y="277003"/>
                </a:cubicBezTo>
                <a:close/>
                <a:moveTo>
                  <a:pt x="47072" y="178291"/>
                </a:moveTo>
                <a:cubicBezTo>
                  <a:pt x="50918" y="182137"/>
                  <a:pt x="59891" y="185983"/>
                  <a:pt x="59891" y="188546"/>
                </a:cubicBezTo>
                <a:cubicBezTo>
                  <a:pt x="53482" y="230851"/>
                  <a:pt x="47072" y="273157"/>
                  <a:pt x="39380" y="315462"/>
                </a:cubicBezTo>
                <a:cubicBezTo>
                  <a:pt x="38097" y="319308"/>
                  <a:pt x="26561" y="325717"/>
                  <a:pt x="20149" y="324437"/>
                </a:cubicBezTo>
                <a:cubicBezTo>
                  <a:pt x="13740" y="323154"/>
                  <a:pt x="6047" y="316745"/>
                  <a:pt x="3484" y="310335"/>
                </a:cubicBezTo>
                <a:cubicBezTo>
                  <a:pt x="-9335" y="277003"/>
                  <a:pt x="15023" y="203931"/>
                  <a:pt x="47072" y="178291"/>
                </a:cubicBezTo>
                <a:close/>
                <a:moveTo>
                  <a:pt x="311155" y="137269"/>
                </a:moveTo>
                <a:cubicBezTo>
                  <a:pt x="407304" y="142395"/>
                  <a:pt x="475249" y="212904"/>
                  <a:pt x="473966" y="312899"/>
                </a:cubicBezTo>
                <a:cubicBezTo>
                  <a:pt x="472683" y="406481"/>
                  <a:pt x="394485" y="480836"/>
                  <a:pt x="299620" y="476990"/>
                </a:cubicBezTo>
                <a:cubicBezTo>
                  <a:pt x="212444" y="474427"/>
                  <a:pt x="135526" y="392380"/>
                  <a:pt x="136809" y="303923"/>
                </a:cubicBezTo>
                <a:cubicBezTo>
                  <a:pt x="138092" y="228288"/>
                  <a:pt x="207317" y="132140"/>
                  <a:pt x="311155" y="137269"/>
                </a:cubicBezTo>
                <a:close/>
                <a:moveTo>
                  <a:pt x="495757" y="88552"/>
                </a:moveTo>
                <a:cubicBezTo>
                  <a:pt x="506013" y="89835"/>
                  <a:pt x="521398" y="88552"/>
                  <a:pt x="525244" y="94961"/>
                </a:cubicBezTo>
                <a:cubicBezTo>
                  <a:pt x="547038" y="124448"/>
                  <a:pt x="568829" y="155214"/>
                  <a:pt x="586777" y="187264"/>
                </a:cubicBezTo>
                <a:cubicBezTo>
                  <a:pt x="597033" y="206492"/>
                  <a:pt x="580368" y="214184"/>
                  <a:pt x="561140" y="219314"/>
                </a:cubicBezTo>
                <a:cubicBezTo>
                  <a:pt x="538063" y="184701"/>
                  <a:pt x="514988" y="155214"/>
                  <a:pt x="495757" y="124448"/>
                </a:cubicBezTo>
                <a:cubicBezTo>
                  <a:pt x="490631" y="115475"/>
                  <a:pt x="495757" y="101371"/>
                  <a:pt x="495757" y="88552"/>
                </a:cubicBezTo>
                <a:close/>
                <a:moveTo>
                  <a:pt x="190650" y="23172"/>
                </a:moveTo>
                <a:cubicBezTo>
                  <a:pt x="197060" y="21889"/>
                  <a:pt x="211161" y="34708"/>
                  <a:pt x="225263" y="42400"/>
                </a:cubicBezTo>
                <a:cubicBezTo>
                  <a:pt x="216290" y="53939"/>
                  <a:pt x="212444" y="61631"/>
                  <a:pt x="206035" y="65475"/>
                </a:cubicBezTo>
                <a:cubicBezTo>
                  <a:pt x="177831" y="84705"/>
                  <a:pt x="150911" y="103933"/>
                  <a:pt x="121425" y="119318"/>
                </a:cubicBezTo>
                <a:cubicBezTo>
                  <a:pt x="113732" y="123164"/>
                  <a:pt x="99630" y="120601"/>
                  <a:pt x="90658" y="115472"/>
                </a:cubicBezTo>
                <a:cubicBezTo>
                  <a:pt x="88092" y="114192"/>
                  <a:pt x="88092" y="93678"/>
                  <a:pt x="93221" y="89834"/>
                </a:cubicBezTo>
                <a:cubicBezTo>
                  <a:pt x="125271" y="65475"/>
                  <a:pt x="157320" y="43683"/>
                  <a:pt x="190650" y="23172"/>
                </a:cubicBezTo>
                <a:close/>
                <a:moveTo>
                  <a:pt x="309873" y="98"/>
                </a:moveTo>
                <a:cubicBezTo>
                  <a:pt x="347051" y="5225"/>
                  <a:pt x="382944" y="14200"/>
                  <a:pt x="420123" y="23173"/>
                </a:cubicBezTo>
                <a:cubicBezTo>
                  <a:pt x="426533" y="24455"/>
                  <a:pt x="434225" y="38557"/>
                  <a:pt x="432942" y="46249"/>
                </a:cubicBezTo>
                <a:cubicBezTo>
                  <a:pt x="431662" y="53942"/>
                  <a:pt x="420123" y="65477"/>
                  <a:pt x="414994" y="64197"/>
                </a:cubicBezTo>
                <a:cubicBezTo>
                  <a:pt x="372689" y="56505"/>
                  <a:pt x="331667" y="44966"/>
                  <a:pt x="289362" y="34711"/>
                </a:cubicBezTo>
                <a:cubicBezTo>
                  <a:pt x="286798" y="34711"/>
                  <a:pt x="285515" y="29585"/>
                  <a:pt x="279106" y="18046"/>
                </a:cubicBezTo>
                <a:cubicBezTo>
                  <a:pt x="290644" y="10354"/>
                  <a:pt x="300900" y="-1185"/>
                  <a:pt x="309873" y="9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6"/>
          <p:cNvSpPr/>
          <p:nvPr/>
        </p:nvSpPr>
        <p:spPr>
          <a:xfrm>
            <a:off x="341649" y="5925035"/>
            <a:ext cx="606892" cy="601901"/>
          </a:xfrm>
          <a:custGeom>
            <a:avLst/>
            <a:gdLst/>
            <a:ahLst/>
            <a:cxnLst/>
            <a:rect l="l" t="t" r="r" b="b"/>
            <a:pathLst>
              <a:path w="606892" h="601901" extrusionOk="0">
                <a:moveTo>
                  <a:pt x="200106" y="541559"/>
                </a:moveTo>
                <a:cubicBezTo>
                  <a:pt x="233439" y="546688"/>
                  <a:pt x="266768" y="551815"/>
                  <a:pt x="298818" y="560790"/>
                </a:cubicBezTo>
                <a:cubicBezTo>
                  <a:pt x="307790" y="563353"/>
                  <a:pt x="312919" y="576172"/>
                  <a:pt x="320612" y="583865"/>
                </a:cubicBezTo>
                <a:cubicBezTo>
                  <a:pt x="311636" y="590274"/>
                  <a:pt x="302664" y="603095"/>
                  <a:pt x="294972" y="601812"/>
                </a:cubicBezTo>
                <a:cubicBezTo>
                  <a:pt x="251384" y="596686"/>
                  <a:pt x="203952" y="601812"/>
                  <a:pt x="171903" y="554378"/>
                </a:cubicBezTo>
                <a:cubicBezTo>
                  <a:pt x="184722" y="547969"/>
                  <a:pt x="192414" y="540279"/>
                  <a:pt x="200106" y="541559"/>
                </a:cubicBezTo>
                <a:close/>
                <a:moveTo>
                  <a:pt x="510341" y="476180"/>
                </a:moveTo>
                <a:cubicBezTo>
                  <a:pt x="523162" y="527458"/>
                  <a:pt x="456500" y="577455"/>
                  <a:pt x="392401" y="555661"/>
                </a:cubicBezTo>
                <a:cubicBezTo>
                  <a:pt x="430860" y="530024"/>
                  <a:pt x="469319" y="503101"/>
                  <a:pt x="510341" y="476180"/>
                </a:cubicBezTo>
                <a:close/>
                <a:moveTo>
                  <a:pt x="43386" y="388525"/>
                </a:moveTo>
                <a:cubicBezTo>
                  <a:pt x="47553" y="388365"/>
                  <a:pt x="51399" y="389006"/>
                  <a:pt x="52680" y="390287"/>
                </a:cubicBezTo>
                <a:cubicBezTo>
                  <a:pt x="77038" y="423620"/>
                  <a:pt x="100112" y="458232"/>
                  <a:pt x="123189" y="492845"/>
                </a:cubicBezTo>
                <a:cubicBezTo>
                  <a:pt x="124472" y="495408"/>
                  <a:pt x="123189" y="497974"/>
                  <a:pt x="123189" y="508229"/>
                </a:cubicBezTo>
                <a:cubicBezTo>
                  <a:pt x="114214" y="510793"/>
                  <a:pt x="96268" y="517202"/>
                  <a:pt x="93703" y="513358"/>
                </a:cubicBezTo>
                <a:cubicBezTo>
                  <a:pt x="68065" y="481309"/>
                  <a:pt x="44988" y="446694"/>
                  <a:pt x="23194" y="412081"/>
                </a:cubicBezTo>
                <a:cubicBezTo>
                  <a:pt x="20631" y="408235"/>
                  <a:pt x="27040" y="395416"/>
                  <a:pt x="32169" y="391570"/>
                </a:cubicBezTo>
                <a:cubicBezTo>
                  <a:pt x="34732" y="389647"/>
                  <a:pt x="39219" y="388686"/>
                  <a:pt x="43386" y="388525"/>
                </a:cubicBezTo>
                <a:close/>
                <a:moveTo>
                  <a:pt x="588541" y="268501"/>
                </a:moveTo>
                <a:cubicBezTo>
                  <a:pt x="621874" y="315935"/>
                  <a:pt x="601360" y="354394"/>
                  <a:pt x="592387" y="392853"/>
                </a:cubicBezTo>
                <a:cubicBezTo>
                  <a:pt x="587258" y="412081"/>
                  <a:pt x="577003" y="424902"/>
                  <a:pt x="546236" y="412081"/>
                </a:cubicBezTo>
                <a:cubicBezTo>
                  <a:pt x="565467" y="365930"/>
                  <a:pt x="556492" y="315935"/>
                  <a:pt x="588541" y="268501"/>
                </a:cubicBezTo>
                <a:close/>
                <a:moveTo>
                  <a:pt x="37296" y="158250"/>
                </a:moveTo>
                <a:cubicBezTo>
                  <a:pt x="50115" y="176198"/>
                  <a:pt x="61653" y="186454"/>
                  <a:pt x="60370" y="194146"/>
                </a:cubicBezTo>
                <a:cubicBezTo>
                  <a:pt x="55244" y="228759"/>
                  <a:pt x="47551" y="263371"/>
                  <a:pt x="39859" y="297984"/>
                </a:cubicBezTo>
                <a:cubicBezTo>
                  <a:pt x="38576" y="305677"/>
                  <a:pt x="23194" y="315932"/>
                  <a:pt x="20628" y="314652"/>
                </a:cubicBezTo>
                <a:cubicBezTo>
                  <a:pt x="11656" y="309523"/>
                  <a:pt x="117" y="300547"/>
                  <a:pt x="117" y="291575"/>
                </a:cubicBezTo>
                <a:cubicBezTo>
                  <a:pt x="-1166" y="249270"/>
                  <a:pt x="7809" y="206965"/>
                  <a:pt x="37296" y="158250"/>
                </a:cubicBezTo>
                <a:close/>
                <a:moveTo>
                  <a:pt x="305225" y="128764"/>
                </a:moveTo>
                <a:cubicBezTo>
                  <a:pt x="393681" y="130047"/>
                  <a:pt x="473162" y="210811"/>
                  <a:pt x="471882" y="299268"/>
                </a:cubicBezTo>
                <a:cubicBezTo>
                  <a:pt x="470599" y="387721"/>
                  <a:pt x="392398" y="464639"/>
                  <a:pt x="301378" y="464639"/>
                </a:cubicBezTo>
                <a:cubicBezTo>
                  <a:pt x="211642" y="464639"/>
                  <a:pt x="136004" y="387721"/>
                  <a:pt x="137287" y="295421"/>
                </a:cubicBezTo>
                <a:cubicBezTo>
                  <a:pt x="134724" y="200556"/>
                  <a:pt x="224461" y="127481"/>
                  <a:pt x="305225" y="128764"/>
                </a:cubicBezTo>
                <a:close/>
                <a:moveTo>
                  <a:pt x="478291" y="83896"/>
                </a:moveTo>
                <a:cubicBezTo>
                  <a:pt x="500085" y="85179"/>
                  <a:pt x="512904" y="82613"/>
                  <a:pt x="516750" y="86459"/>
                </a:cubicBezTo>
                <a:cubicBezTo>
                  <a:pt x="539824" y="113383"/>
                  <a:pt x="560338" y="142866"/>
                  <a:pt x="579566" y="172353"/>
                </a:cubicBezTo>
                <a:cubicBezTo>
                  <a:pt x="583412" y="177479"/>
                  <a:pt x="573157" y="191581"/>
                  <a:pt x="570594" y="201836"/>
                </a:cubicBezTo>
                <a:cubicBezTo>
                  <a:pt x="562901" y="197990"/>
                  <a:pt x="551363" y="195427"/>
                  <a:pt x="547517" y="189017"/>
                </a:cubicBezTo>
                <a:cubicBezTo>
                  <a:pt x="525725" y="159531"/>
                  <a:pt x="506494" y="127482"/>
                  <a:pt x="478291" y="83896"/>
                </a:cubicBezTo>
                <a:close/>
                <a:moveTo>
                  <a:pt x="187288" y="9541"/>
                </a:moveTo>
                <a:cubicBezTo>
                  <a:pt x="215491" y="26206"/>
                  <a:pt x="216772" y="41590"/>
                  <a:pt x="201390" y="54409"/>
                </a:cubicBezTo>
                <a:cubicBezTo>
                  <a:pt x="174466" y="74923"/>
                  <a:pt x="146263" y="94152"/>
                  <a:pt x="118062" y="112099"/>
                </a:cubicBezTo>
                <a:cubicBezTo>
                  <a:pt x="111650" y="115946"/>
                  <a:pt x="100114" y="112099"/>
                  <a:pt x="91139" y="112099"/>
                </a:cubicBezTo>
                <a:cubicBezTo>
                  <a:pt x="91139" y="101844"/>
                  <a:pt x="87293" y="85179"/>
                  <a:pt x="92422" y="81332"/>
                </a:cubicBezTo>
                <a:cubicBezTo>
                  <a:pt x="123189" y="55692"/>
                  <a:pt x="156521" y="32618"/>
                  <a:pt x="187288" y="9541"/>
                </a:cubicBezTo>
                <a:close/>
                <a:moveTo>
                  <a:pt x="348173" y="89"/>
                </a:moveTo>
                <a:cubicBezTo>
                  <a:pt x="368684" y="890"/>
                  <a:pt x="387914" y="6979"/>
                  <a:pt x="406503" y="14670"/>
                </a:cubicBezTo>
                <a:cubicBezTo>
                  <a:pt x="414192" y="18516"/>
                  <a:pt x="419322" y="31335"/>
                  <a:pt x="424448" y="40310"/>
                </a:cubicBezTo>
                <a:cubicBezTo>
                  <a:pt x="415475" y="44156"/>
                  <a:pt x="405220" y="51848"/>
                  <a:pt x="397528" y="51848"/>
                </a:cubicBezTo>
                <a:cubicBezTo>
                  <a:pt x="368044" y="48002"/>
                  <a:pt x="339841" y="42873"/>
                  <a:pt x="311637" y="36464"/>
                </a:cubicBezTo>
                <a:cubicBezTo>
                  <a:pt x="301382" y="32618"/>
                  <a:pt x="292406" y="22362"/>
                  <a:pt x="282151" y="17236"/>
                </a:cubicBezTo>
                <a:cubicBezTo>
                  <a:pt x="305868" y="3774"/>
                  <a:pt x="327661" y="-713"/>
                  <a:pt x="348173" y="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6"/>
          <p:cNvSpPr/>
          <p:nvPr/>
        </p:nvSpPr>
        <p:spPr>
          <a:xfrm rot="1129919">
            <a:off x="8532520" y="332097"/>
            <a:ext cx="1042451" cy="1170965"/>
          </a:xfrm>
          <a:custGeom>
            <a:avLst/>
            <a:gdLst/>
            <a:ahLst/>
            <a:cxnLst/>
            <a:rect l="l" t="t" r="r" b="b"/>
            <a:pathLst>
              <a:path w="351433" h="395073" extrusionOk="0">
                <a:moveTo>
                  <a:pt x="320811" y="380353"/>
                </a:moveTo>
                <a:cubicBezTo>
                  <a:pt x="321347" y="380085"/>
                  <a:pt x="323489" y="381959"/>
                  <a:pt x="325899" y="383298"/>
                </a:cubicBezTo>
                <a:cubicBezTo>
                  <a:pt x="316794" y="392136"/>
                  <a:pt x="307422" y="395885"/>
                  <a:pt x="295371" y="392404"/>
                </a:cubicBezTo>
                <a:cubicBezTo>
                  <a:pt x="302066" y="384638"/>
                  <a:pt x="312777" y="385441"/>
                  <a:pt x="320811" y="380353"/>
                </a:cubicBezTo>
                <a:close/>
                <a:moveTo>
                  <a:pt x="34813" y="380353"/>
                </a:moveTo>
                <a:cubicBezTo>
                  <a:pt x="43114" y="383298"/>
                  <a:pt x="51416" y="386512"/>
                  <a:pt x="59717" y="389993"/>
                </a:cubicBezTo>
                <a:cubicBezTo>
                  <a:pt x="60253" y="389993"/>
                  <a:pt x="60253" y="391332"/>
                  <a:pt x="60788" y="394010"/>
                </a:cubicBezTo>
                <a:cubicBezTo>
                  <a:pt x="49273" y="397224"/>
                  <a:pt x="40436" y="392671"/>
                  <a:pt x="31867" y="386780"/>
                </a:cubicBezTo>
                <a:cubicBezTo>
                  <a:pt x="31064" y="386244"/>
                  <a:pt x="30528" y="383566"/>
                  <a:pt x="31064" y="382495"/>
                </a:cubicBezTo>
                <a:cubicBezTo>
                  <a:pt x="31599" y="381424"/>
                  <a:pt x="33742" y="380085"/>
                  <a:pt x="34813" y="380353"/>
                </a:cubicBezTo>
                <a:close/>
                <a:moveTo>
                  <a:pt x="104706" y="375533"/>
                </a:moveTo>
                <a:cubicBezTo>
                  <a:pt x="99083" y="386513"/>
                  <a:pt x="88371" y="392672"/>
                  <a:pt x="77927" y="390530"/>
                </a:cubicBezTo>
                <a:cubicBezTo>
                  <a:pt x="81944" y="383032"/>
                  <a:pt x="98012" y="373926"/>
                  <a:pt x="104706" y="375533"/>
                </a:cubicBezTo>
                <a:close/>
                <a:moveTo>
                  <a:pt x="252258" y="373391"/>
                </a:moveTo>
                <a:cubicBezTo>
                  <a:pt x="260827" y="378211"/>
                  <a:pt x="269664" y="382764"/>
                  <a:pt x="280108" y="388388"/>
                </a:cubicBezTo>
                <a:cubicBezTo>
                  <a:pt x="276626" y="390530"/>
                  <a:pt x="275020" y="392672"/>
                  <a:pt x="273145" y="392404"/>
                </a:cubicBezTo>
                <a:cubicBezTo>
                  <a:pt x="264576" y="391601"/>
                  <a:pt x="254132" y="383567"/>
                  <a:pt x="250651" y="375801"/>
                </a:cubicBezTo>
                <a:cubicBezTo>
                  <a:pt x="251186" y="374998"/>
                  <a:pt x="251722" y="374194"/>
                  <a:pt x="252258" y="373391"/>
                </a:cubicBezTo>
                <a:close/>
                <a:moveTo>
                  <a:pt x="348662" y="342059"/>
                </a:moveTo>
                <a:cubicBezTo>
                  <a:pt x="350001" y="343131"/>
                  <a:pt x="351875" y="345540"/>
                  <a:pt x="351340" y="346612"/>
                </a:cubicBezTo>
                <a:cubicBezTo>
                  <a:pt x="348929" y="355984"/>
                  <a:pt x="346520" y="365089"/>
                  <a:pt x="337683" y="372588"/>
                </a:cubicBezTo>
                <a:cubicBezTo>
                  <a:pt x="336344" y="369909"/>
                  <a:pt x="335004" y="368570"/>
                  <a:pt x="335272" y="367767"/>
                </a:cubicBezTo>
                <a:cubicBezTo>
                  <a:pt x="338218" y="359733"/>
                  <a:pt x="341432" y="351700"/>
                  <a:pt x="344645" y="343666"/>
                </a:cubicBezTo>
                <a:cubicBezTo>
                  <a:pt x="345181" y="342595"/>
                  <a:pt x="348126" y="341524"/>
                  <a:pt x="348662" y="342059"/>
                </a:cubicBezTo>
                <a:close/>
                <a:moveTo>
                  <a:pt x="9105" y="341792"/>
                </a:moveTo>
                <a:cubicBezTo>
                  <a:pt x="12854" y="350629"/>
                  <a:pt x="16603" y="359466"/>
                  <a:pt x="20085" y="368303"/>
                </a:cubicBezTo>
                <a:cubicBezTo>
                  <a:pt x="20353" y="368839"/>
                  <a:pt x="19013" y="370178"/>
                  <a:pt x="17942" y="372053"/>
                </a:cubicBezTo>
                <a:cubicBezTo>
                  <a:pt x="10444" y="369107"/>
                  <a:pt x="8837" y="361877"/>
                  <a:pt x="5624" y="356253"/>
                </a:cubicBezTo>
                <a:cubicBezTo>
                  <a:pt x="4285" y="353575"/>
                  <a:pt x="5356" y="349022"/>
                  <a:pt x="268" y="349558"/>
                </a:cubicBezTo>
                <a:cubicBezTo>
                  <a:pt x="268" y="347683"/>
                  <a:pt x="268" y="346077"/>
                  <a:pt x="268" y="344470"/>
                </a:cubicBezTo>
                <a:cubicBezTo>
                  <a:pt x="2946" y="343667"/>
                  <a:pt x="5356" y="342863"/>
                  <a:pt x="9105" y="341792"/>
                </a:cubicBezTo>
                <a:close/>
                <a:moveTo>
                  <a:pt x="230299" y="331616"/>
                </a:moveTo>
                <a:cubicBezTo>
                  <a:pt x="236994" y="340185"/>
                  <a:pt x="242082" y="349290"/>
                  <a:pt x="243154" y="360001"/>
                </a:cubicBezTo>
                <a:cubicBezTo>
                  <a:pt x="242350" y="360537"/>
                  <a:pt x="241547" y="361073"/>
                  <a:pt x="240743" y="361608"/>
                </a:cubicBezTo>
                <a:cubicBezTo>
                  <a:pt x="238868" y="360001"/>
                  <a:pt x="236459" y="358662"/>
                  <a:pt x="235387" y="356788"/>
                </a:cubicBezTo>
                <a:cubicBezTo>
                  <a:pt x="228157" y="343667"/>
                  <a:pt x="227085" y="339382"/>
                  <a:pt x="230299" y="331616"/>
                </a:cubicBezTo>
                <a:close/>
                <a:moveTo>
                  <a:pt x="124522" y="331615"/>
                </a:moveTo>
                <a:cubicBezTo>
                  <a:pt x="125057" y="331347"/>
                  <a:pt x="126128" y="331883"/>
                  <a:pt x="127735" y="332419"/>
                </a:cubicBezTo>
                <a:cubicBezTo>
                  <a:pt x="127735" y="342863"/>
                  <a:pt x="122380" y="351432"/>
                  <a:pt x="117292" y="360001"/>
                </a:cubicBezTo>
                <a:cubicBezTo>
                  <a:pt x="117024" y="360269"/>
                  <a:pt x="112471" y="359465"/>
                  <a:pt x="111936" y="358127"/>
                </a:cubicBezTo>
                <a:cubicBezTo>
                  <a:pt x="110329" y="354645"/>
                  <a:pt x="120773" y="333757"/>
                  <a:pt x="124522" y="331615"/>
                </a:cubicBezTo>
                <a:close/>
                <a:moveTo>
                  <a:pt x="170381" y="297138"/>
                </a:moveTo>
                <a:cubicBezTo>
                  <a:pt x="172858" y="296737"/>
                  <a:pt x="175669" y="297339"/>
                  <a:pt x="178080" y="297339"/>
                </a:cubicBezTo>
                <a:cubicBezTo>
                  <a:pt x="182632" y="297071"/>
                  <a:pt x="188524" y="295196"/>
                  <a:pt x="189863" y="304301"/>
                </a:cubicBezTo>
                <a:cubicBezTo>
                  <a:pt x="180757" y="306979"/>
                  <a:pt x="172724" y="308853"/>
                  <a:pt x="164690" y="302962"/>
                </a:cubicBezTo>
                <a:cubicBezTo>
                  <a:pt x="165761" y="298946"/>
                  <a:pt x="167903" y="297540"/>
                  <a:pt x="170381" y="297138"/>
                </a:cubicBezTo>
                <a:close/>
                <a:moveTo>
                  <a:pt x="144271" y="297138"/>
                </a:moveTo>
                <a:cubicBezTo>
                  <a:pt x="147954" y="297607"/>
                  <a:pt x="152506" y="299481"/>
                  <a:pt x="157728" y="302963"/>
                </a:cubicBezTo>
                <a:cubicBezTo>
                  <a:pt x="150766" y="305105"/>
                  <a:pt x="146213" y="306444"/>
                  <a:pt x="141661" y="307783"/>
                </a:cubicBezTo>
                <a:cubicBezTo>
                  <a:pt x="139786" y="310728"/>
                  <a:pt x="137376" y="313942"/>
                  <a:pt x="134966" y="317423"/>
                </a:cubicBezTo>
                <a:cubicBezTo>
                  <a:pt x="131216" y="312068"/>
                  <a:pt x="132020" y="304034"/>
                  <a:pt x="136037" y="299749"/>
                </a:cubicBezTo>
                <a:cubicBezTo>
                  <a:pt x="137778" y="297607"/>
                  <a:pt x="140589" y="296669"/>
                  <a:pt x="144271" y="297138"/>
                </a:cubicBezTo>
                <a:close/>
                <a:moveTo>
                  <a:pt x="210717" y="296803"/>
                </a:moveTo>
                <a:cubicBezTo>
                  <a:pt x="214164" y="296268"/>
                  <a:pt x="217043" y="297205"/>
                  <a:pt x="218784" y="299749"/>
                </a:cubicBezTo>
                <a:cubicBezTo>
                  <a:pt x="221462" y="303498"/>
                  <a:pt x="222801" y="308586"/>
                  <a:pt x="224140" y="313138"/>
                </a:cubicBezTo>
                <a:cubicBezTo>
                  <a:pt x="224408" y="313942"/>
                  <a:pt x="222265" y="315280"/>
                  <a:pt x="220123" y="317958"/>
                </a:cubicBezTo>
                <a:cubicBezTo>
                  <a:pt x="217177" y="307247"/>
                  <a:pt x="207537" y="307247"/>
                  <a:pt x="199235" y="302694"/>
                </a:cubicBezTo>
                <a:cubicBezTo>
                  <a:pt x="203252" y="299347"/>
                  <a:pt x="207269" y="297339"/>
                  <a:pt x="210717" y="296803"/>
                </a:cubicBezTo>
                <a:close/>
                <a:moveTo>
                  <a:pt x="342770" y="294393"/>
                </a:moveTo>
                <a:cubicBezTo>
                  <a:pt x="345716" y="302427"/>
                  <a:pt x="348662" y="310192"/>
                  <a:pt x="351339" y="318494"/>
                </a:cubicBezTo>
                <a:cubicBezTo>
                  <a:pt x="351875" y="320101"/>
                  <a:pt x="350001" y="322511"/>
                  <a:pt x="349197" y="324385"/>
                </a:cubicBezTo>
                <a:cubicBezTo>
                  <a:pt x="347323" y="323046"/>
                  <a:pt x="344912" y="321975"/>
                  <a:pt x="344109" y="320369"/>
                </a:cubicBezTo>
                <a:cubicBezTo>
                  <a:pt x="341431" y="314477"/>
                  <a:pt x="339021" y="308050"/>
                  <a:pt x="337414" y="301891"/>
                </a:cubicBezTo>
                <a:cubicBezTo>
                  <a:pt x="336879" y="299749"/>
                  <a:pt x="338217" y="297339"/>
                  <a:pt x="338753" y="294928"/>
                </a:cubicBezTo>
                <a:cubicBezTo>
                  <a:pt x="339824" y="294661"/>
                  <a:pt x="341431" y="294661"/>
                  <a:pt x="342770" y="294393"/>
                </a:cubicBezTo>
                <a:close/>
                <a:moveTo>
                  <a:pt x="13390" y="293858"/>
                </a:moveTo>
                <a:cubicBezTo>
                  <a:pt x="18478" y="300285"/>
                  <a:pt x="18478" y="300285"/>
                  <a:pt x="9105" y="324654"/>
                </a:cubicBezTo>
                <a:cubicBezTo>
                  <a:pt x="6160" y="324386"/>
                  <a:pt x="3214" y="324386"/>
                  <a:pt x="0" y="324119"/>
                </a:cubicBezTo>
                <a:cubicBezTo>
                  <a:pt x="268" y="320905"/>
                  <a:pt x="268" y="317692"/>
                  <a:pt x="268" y="314210"/>
                </a:cubicBezTo>
                <a:cubicBezTo>
                  <a:pt x="4820" y="315817"/>
                  <a:pt x="4553" y="311800"/>
                  <a:pt x="5624" y="309390"/>
                </a:cubicBezTo>
                <a:cubicBezTo>
                  <a:pt x="8302" y="304569"/>
                  <a:pt x="10712" y="299481"/>
                  <a:pt x="13390" y="293858"/>
                </a:cubicBezTo>
                <a:close/>
                <a:moveTo>
                  <a:pt x="31901" y="251613"/>
                </a:moveTo>
                <a:cubicBezTo>
                  <a:pt x="33340" y="251212"/>
                  <a:pt x="35215" y="251681"/>
                  <a:pt x="37759" y="253421"/>
                </a:cubicBezTo>
                <a:cubicBezTo>
                  <a:pt x="34010" y="263329"/>
                  <a:pt x="31599" y="273238"/>
                  <a:pt x="24101" y="281807"/>
                </a:cubicBezTo>
                <a:cubicBezTo>
                  <a:pt x="22226" y="279397"/>
                  <a:pt x="20352" y="277790"/>
                  <a:pt x="20620" y="276987"/>
                </a:cubicBezTo>
                <a:cubicBezTo>
                  <a:pt x="23030" y="269489"/>
                  <a:pt x="25708" y="262258"/>
                  <a:pt x="28654" y="255028"/>
                </a:cubicBezTo>
                <a:cubicBezTo>
                  <a:pt x="29457" y="253287"/>
                  <a:pt x="30461" y="252015"/>
                  <a:pt x="31901" y="251613"/>
                </a:cubicBezTo>
                <a:close/>
                <a:moveTo>
                  <a:pt x="321346" y="249940"/>
                </a:moveTo>
                <a:cubicBezTo>
                  <a:pt x="329380" y="256903"/>
                  <a:pt x="330184" y="267346"/>
                  <a:pt x="334469" y="275648"/>
                </a:cubicBezTo>
                <a:cubicBezTo>
                  <a:pt x="334736" y="276184"/>
                  <a:pt x="333665" y="278326"/>
                  <a:pt x="332594" y="278594"/>
                </a:cubicBezTo>
                <a:cubicBezTo>
                  <a:pt x="331255" y="279129"/>
                  <a:pt x="328577" y="279129"/>
                  <a:pt x="328309" y="278326"/>
                </a:cubicBezTo>
                <a:cubicBezTo>
                  <a:pt x="324828" y="269757"/>
                  <a:pt x="321346" y="261187"/>
                  <a:pt x="318401" y="252618"/>
                </a:cubicBezTo>
                <a:cubicBezTo>
                  <a:pt x="318133" y="252350"/>
                  <a:pt x="320007" y="251279"/>
                  <a:pt x="321346" y="249940"/>
                </a:cubicBezTo>
                <a:close/>
                <a:moveTo>
                  <a:pt x="300192" y="206290"/>
                </a:moveTo>
                <a:cubicBezTo>
                  <a:pt x="302067" y="207093"/>
                  <a:pt x="305280" y="207093"/>
                  <a:pt x="306084" y="208432"/>
                </a:cubicBezTo>
                <a:cubicBezTo>
                  <a:pt x="309565" y="215127"/>
                  <a:pt x="312510" y="221822"/>
                  <a:pt x="314920" y="228784"/>
                </a:cubicBezTo>
                <a:cubicBezTo>
                  <a:pt x="315456" y="230391"/>
                  <a:pt x="313582" y="232801"/>
                  <a:pt x="312778" y="234944"/>
                </a:cubicBezTo>
                <a:cubicBezTo>
                  <a:pt x="310903" y="233605"/>
                  <a:pt x="308226" y="232801"/>
                  <a:pt x="307422" y="230926"/>
                </a:cubicBezTo>
                <a:cubicBezTo>
                  <a:pt x="303941" y="223429"/>
                  <a:pt x="300996" y="215931"/>
                  <a:pt x="298050" y="208164"/>
                </a:cubicBezTo>
                <a:cubicBezTo>
                  <a:pt x="298585" y="207629"/>
                  <a:pt x="299389" y="207093"/>
                  <a:pt x="300192" y="206290"/>
                </a:cubicBezTo>
                <a:close/>
                <a:moveTo>
                  <a:pt x="55700" y="204416"/>
                </a:moveTo>
                <a:cubicBezTo>
                  <a:pt x="55433" y="218341"/>
                  <a:pt x="49273" y="226910"/>
                  <a:pt x="44989" y="236284"/>
                </a:cubicBezTo>
                <a:cubicBezTo>
                  <a:pt x="43650" y="236284"/>
                  <a:pt x="42311" y="236284"/>
                  <a:pt x="40972" y="236284"/>
                </a:cubicBezTo>
                <a:cubicBezTo>
                  <a:pt x="40704" y="233873"/>
                  <a:pt x="39098" y="231195"/>
                  <a:pt x="39901" y="229589"/>
                </a:cubicBezTo>
                <a:cubicBezTo>
                  <a:pt x="43650" y="221555"/>
                  <a:pt x="44453" y="211379"/>
                  <a:pt x="55700" y="204416"/>
                </a:cubicBezTo>
                <a:close/>
                <a:moveTo>
                  <a:pt x="283322" y="161302"/>
                </a:moveTo>
                <a:cubicBezTo>
                  <a:pt x="291891" y="167729"/>
                  <a:pt x="292694" y="178173"/>
                  <a:pt x="296711" y="186742"/>
                </a:cubicBezTo>
                <a:cubicBezTo>
                  <a:pt x="297246" y="187545"/>
                  <a:pt x="295104" y="189687"/>
                  <a:pt x="294033" y="191294"/>
                </a:cubicBezTo>
                <a:cubicBezTo>
                  <a:pt x="284928" y="183260"/>
                  <a:pt x="279840" y="169068"/>
                  <a:pt x="283322" y="161302"/>
                </a:cubicBezTo>
                <a:close/>
                <a:moveTo>
                  <a:pt x="70695" y="160231"/>
                </a:moveTo>
                <a:cubicBezTo>
                  <a:pt x="72570" y="162641"/>
                  <a:pt x="74980" y="164516"/>
                  <a:pt x="74444" y="165587"/>
                </a:cubicBezTo>
                <a:cubicBezTo>
                  <a:pt x="71499" y="174691"/>
                  <a:pt x="68821" y="184332"/>
                  <a:pt x="59984" y="194241"/>
                </a:cubicBezTo>
                <a:cubicBezTo>
                  <a:pt x="59181" y="191562"/>
                  <a:pt x="57842" y="189955"/>
                  <a:pt x="58110" y="188617"/>
                </a:cubicBezTo>
                <a:cubicBezTo>
                  <a:pt x="60252" y="178709"/>
                  <a:pt x="63733" y="169604"/>
                  <a:pt x="70695" y="160231"/>
                </a:cubicBezTo>
                <a:close/>
                <a:moveTo>
                  <a:pt x="173981" y="151125"/>
                </a:moveTo>
                <a:lnTo>
                  <a:pt x="165826" y="167435"/>
                </a:lnTo>
                <a:lnTo>
                  <a:pt x="167904" y="169068"/>
                </a:lnTo>
                <a:cubicBezTo>
                  <a:pt x="163351" y="180851"/>
                  <a:pt x="158799" y="192901"/>
                  <a:pt x="154246" y="205219"/>
                </a:cubicBezTo>
                <a:cubicBezTo>
                  <a:pt x="156656" y="206290"/>
                  <a:pt x="158531" y="206826"/>
                  <a:pt x="160405" y="207362"/>
                </a:cubicBezTo>
                <a:lnTo>
                  <a:pt x="160405" y="207629"/>
                </a:lnTo>
                <a:lnTo>
                  <a:pt x="198885" y="207629"/>
                </a:lnTo>
                <a:cubicBezTo>
                  <a:pt x="190584" y="187545"/>
                  <a:pt x="183889" y="169335"/>
                  <a:pt x="173981" y="151125"/>
                </a:cubicBezTo>
                <a:close/>
                <a:moveTo>
                  <a:pt x="91583" y="117652"/>
                </a:moveTo>
                <a:cubicBezTo>
                  <a:pt x="93457" y="127293"/>
                  <a:pt x="87566" y="141486"/>
                  <a:pt x="79533" y="146574"/>
                </a:cubicBezTo>
                <a:cubicBezTo>
                  <a:pt x="76052" y="137736"/>
                  <a:pt x="82747" y="122205"/>
                  <a:pt x="91583" y="117652"/>
                </a:cubicBezTo>
                <a:close/>
                <a:moveTo>
                  <a:pt x="264039" y="117385"/>
                </a:moveTo>
                <a:cubicBezTo>
                  <a:pt x="264843" y="116849"/>
                  <a:pt x="266985" y="117385"/>
                  <a:pt x="267253" y="118188"/>
                </a:cubicBezTo>
                <a:cubicBezTo>
                  <a:pt x="271537" y="127025"/>
                  <a:pt x="277161" y="135327"/>
                  <a:pt x="275822" y="146039"/>
                </a:cubicBezTo>
                <a:cubicBezTo>
                  <a:pt x="266182" y="139879"/>
                  <a:pt x="264843" y="129703"/>
                  <a:pt x="261361" y="120866"/>
                </a:cubicBezTo>
                <a:cubicBezTo>
                  <a:pt x="261093" y="120062"/>
                  <a:pt x="262700" y="118188"/>
                  <a:pt x="264039" y="117385"/>
                </a:cubicBezTo>
                <a:close/>
                <a:moveTo>
                  <a:pt x="247437" y="72396"/>
                </a:moveTo>
                <a:cubicBezTo>
                  <a:pt x="253329" y="81233"/>
                  <a:pt x="257614" y="90605"/>
                  <a:pt x="259220" y="100781"/>
                </a:cubicBezTo>
                <a:cubicBezTo>
                  <a:pt x="257614" y="101317"/>
                  <a:pt x="255739" y="101853"/>
                  <a:pt x="254132" y="102388"/>
                </a:cubicBezTo>
                <a:cubicBezTo>
                  <a:pt x="248508" y="93551"/>
                  <a:pt x="244224" y="84179"/>
                  <a:pt x="242617" y="73735"/>
                </a:cubicBezTo>
                <a:cubicBezTo>
                  <a:pt x="244224" y="73467"/>
                  <a:pt x="245831" y="72931"/>
                  <a:pt x="247437" y="72396"/>
                </a:cubicBezTo>
                <a:close/>
                <a:moveTo>
                  <a:pt x="107116" y="71593"/>
                </a:moveTo>
                <a:cubicBezTo>
                  <a:pt x="111401" y="74003"/>
                  <a:pt x="113543" y="76145"/>
                  <a:pt x="111401" y="79895"/>
                </a:cubicBezTo>
                <a:cubicBezTo>
                  <a:pt x="107384" y="87392"/>
                  <a:pt x="107384" y="97836"/>
                  <a:pt x="96672" y="101050"/>
                </a:cubicBezTo>
                <a:cubicBezTo>
                  <a:pt x="97475" y="90338"/>
                  <a:pt x="101492" y="80965"/>
                  <a:pt x="107116" y="71593"/>
                </a:cubicBezTo>
                <a:close/>
                <a:moveTo>
                  <a:pt x="222533" y="29817"/>
                </a:moveTo>
                <a:cubicBezTo>
                  <a:pt x="225747" y="29817"/>
                  <a:pt x="229228" y="29014"/>
                  <a:pt x="229763" y="29817"/>
                </a:cubicBezTo>
                <a:cubicBezTo>
                  <a:pt x="233513" y="37047"/>
                  <a:pt x="236994" y="44545"/>
                  <a:pt x="240207" y="52044"/>
                </a:cubicBezTo>
                <a:cubicBezTo>
                  <a:pt x="240475" y="53651"/>
                  <a:pt x="238601" y="55525"/>
                  <a:pt x="237262" y="58739"/>
                </a:cubicBezTo>
                <a:cubicBezTo>
                  <a:pt x="228692" y="50437"/>
                  <a:pt x="227353" y="39993"/>
                  <a:pt x="222533" y="29817"/>
                </a:cubicBezTo>
                <a:close/>
                <a:moveTo>
                  <a:pt x="129610" y="29014"/>
                </a:moveTo>
                <a:cubicBezTo>
                  <a:pt x="129878" y="31156"/>
                  <a:pt x="130949" y="33567"/>
                  <a:pt x="130413" y="35441"/>
                </a:cubicBezTo>
                <a:cubicBezTo>
                  <a:pt x="127200" y="42939"/>
                  <a:pt x="123719" y="50437"/>
                  <a:pt x="120237" y="57936"/>
                </a:cubicBezTo>
                <a:cubicBezTo>
                  <a:pt x="119167" y="58203"/>
                  <a:pt x="118363" y="58203"/>
                  <a:pt x="117292" y="58203"/>
                </a:cubicBezTo>
                <a:cubicBezTo>
                  <a:pt x="116488" y="56329"/>
                  <a:pt x="114346" y="53918"/>
                  <a:pt x="114882" y="52312"/>
                </a:cubicBezTo>
                <a:cubicBezTo>
                  <a:pt x="117292" y="45349"/>
                  <a:pt x="120505" y="38387"/>
                  <a:pt x="123719" y="31692"/>
                </a:cubicBezTo>
                <a:cubicBezTo>
                  <a:pt x="124522" y="30085"/>
                  <a:pt x="127735" y="29817"/>
                  <a:pt x="129610" y="29014"/>
                </a:cubicBezTo>
                <a:close/>
                <a:moveTo>
                  <a:pt x="183688" y="28478"/>
                </a:moveTo>
                <a:cubicBezTo>
                  <a:pt x="192124" y="30955"/>
                  <a:pt x="199555" y="37449"/>
                  <a:pt x="204241" y="47492"/>
                </a:cubicBezTo>
                <a:cubicBezTo>
                  <a:pt x="210133" y="59810"/>
                  <a:pt x="214953" y="72663"/>
                  <a:pt x="220309" y="85249"/>
                </a:cubicBezTo>
                <a:cubicBezTo>
                  <a:pt x="251372" y="158624"/>
                  <a:pt x="282436" y="232266"/>
                  <a:pt x="313499" y="305640"/>
                </a:cubicBezTo>
                <a:cubicBezTo>
                  <a:pt x="315910" y="311264"/>
                  <a:pt x="317784" y="317423"/>
                  <a:pt x="320462" y="323046"/>
                </a:cubicBezTo>
                <a:cubicBezTo>
                  <a:pt x="326621" y="336971"/>
                  <a:pt x="316981" y="358395"/>
                  <a:pt x="300645" y="365089"/>
                </a:cubicBezTo>
                <a:cubicBezTo>
                  <a:pt x="285381" y="371516"/>
                  <a:pt x="267707" y="364821"/>
                  <a:pt x="260209" y="348219"/>
                </a:cubicBezTo>
                <a:cubicBezTo>
                  <a:pt x="251372" y="328938"/>
                  <a:pt x="243606" y="309389"/>
                  <a:pt x="235037" y="289840"/>
                </a:cubicBezTo>
                <a:cubicBezTo>
                  <a:pt x="233162" y="285824"/>
                  <a:pt x="231288" y="281539"/>
                  <a:pt x="228878" y="276719"/>
                </a:cubicBezTo>
                <a:cubicBezTo>
                  <a:pt x="204777" y="276719"/>
                  <a:pt x="181211" y="276719"/>
                  <a:pt x="157378" y="276719"/>
                </a:cubicBezTo>
                <a:lnTo>
                  <a:pt x="157378" y="276451"/>
                </a:lnTo>
                <a:lnTo>
                  <a:pt x="123450" y="276451"/>
                </a:lnTo>
                <a:cubicBezTo>
                  <a:pt x="121576" y="280468"/>
                  <a:pt x="119434" y="284217"/>
                  <a:pt x="117827" y="287966"/>
                </a:cubicBezTo>
                <a:cubicBezTo>
                  <a:pt x="109793" y="306979"/>
                  <a:pt x="101760" y="326260"/>
                  <a:pt x="93458" y="345273"/>
                </a:cubicBezTo>
                <a:cubicBezTo>
                  <a:pt x="88103" y="357591"/>
                  <a:pt x="79266" y="365893"/>
                  <a:pt x="65341" y="366964"/>
                </a:cubicBezTo>
                <a:cubicBezTo>
                  <a:pt x="40972" y="368838"/>
                  <a:pt x="23030" y="343666"/>
                  <a:pt x="32403" y="320101"/>
                </a:cubicBezTo>
                <a:cubicBezTo>
                  <a:pt x="39365" y="301891"/>
                  <a:pt x="47399" y="283949"/>
                  <a:pt x="55165" y="266007"/>
                </a:cubicBezTo>
                <a:cubicBezTo>
                  <a:pt x="85157" y="194776"/>
                  <a:pt x="115149" y="123544"/>
                  <a:pt x="145409" y="52312"/>
                </a:cubicBezTo>
                <a:cubicBezTo>
                  <a:pt x="147016" y="48563"/>
                  <a:pt x="148489" y="44613"/>
                  <a:pt x="150664" y="41199"/>
                </a:cubicBezTo>
                <a:lnTo>
                  <a:pt x="157115" y="35819"/>
                </a:lnTo>
                <a:lnTo>
                  <a:pt x="157110" y="33566"/>
                </a:lnTo>
                <a:cubicBezTo>
                  <a:pt x="165813" y="27541"/>
                  <a:pt x="175253" y="26001"/>
                  <a:pt x="183688" y="28478"/>
                </a:cubicBezTo>
                <a:close/>
                <a:moveTo>
                  <a:pt x="199905" y="3307"/>
                </a:moveTo>
                <a:cubicBezTo>
                  <a:pt x="205729" y="5382"/>
                  <a:pt x="211420" y="10135"/>
                  <a:pt x="216374" y="17232"/>
                </a:cubicBezTo>
                <a:cubicBezTo>
                  <a:pt x="202716" y="15625"/>
                  <a:pt x="194950" y="8127"/>
                  <a:pt x="182632" y="5449"/>
                </a:cubicBezTo>
                <a:cubicBezTo>
                  <a:pt x="188122" y="1834"/>
                  <a:pt x="194080" y="1231"/>
                  <a:pt x="199905" y="3307"/>
                </a:cubicBezTo>
                <a:close/>
                <a:moveTo>
                  <a:pt x="163619" y="93"/>
                </a:moveTo>
                <a:cubicBezTo>
                  <a:pt x="164690" y="-443"/>
                  <a:pt x="167904" y="1432"/>
                  <a:pt x="168172" y="2771"/>
                </a:cubicBezTo>
                <a:cubicBezTo>
                  <a:pt x="168440" y="4110"/>
                  <a:pt x="167101" y="6788"/>
                  <a:pt x="165761" y="7591"/>
                </a:cubicBezTo>
                <a:cubicBezTo>
                  <a:pt x="158263" y="11072"/>
                  <a:pt x="150765" y="14285"/>
                  <a:pt x="141125" y="18303"/>
                </a:cubicBezTo>
                <a:cubicBezTo>
                  <a:pt x="141393" y="15089"/>
                  <a:pt x="140589" y="11608"/>
                  <a:pt x="141660" y="11072"/>
                </a:cubicBezTo>
                <a:cubicBezTo>
                  <a:pt x="148890" y="7055"/>
                  <a:pt x="156121" y="3306"/>
                  <a:pt x="163619" y="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4 Section Title">
  <p:cSld name="CUSTOM_3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"/>
          <p:cNvSpPr txBox="1">
            <a:spLocks noGrp="1"/>
          </p:cNvSpPr>
          <p:nvPr>
            <p:ph type="title"/>
          </p:nvPr>
        </p:nvSpPr>
        <p:spPr>
          <a:xfrm>
            <a:off x="1846650" y="2394050"/>
            <a:ext cx="8498700" cy="2066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drich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60" name="Google Shape;160;p7"/>
          <p:cNvSpPr txBox="1">
            <a:spLocks noGrp="1"/>
          </p:cNvSpPr>
          <p:nvPr>
            <p:ph type="body" idx="1"/>
          </p:nvPr>
        </p:nvSpPr>
        <p:spPr>
          <a:xfrm>
            <a:off x="1846650" y="4477700"/>
            <a:ext cx="8498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61" name="Google Shape;161;p7"/>
          <p:cNvSpPr/>
          <p:nvPr/>
        </p:nvSpPr>
        <p:spPr>
          <a:xfrm>
            <a:off x="4341433" y="116402"/>
            <a:ext cx="482531" cy="483946"/>
          </a:xfrm>
          <a:custGeom>
            <a:avLst/>
            <a:gdLst/>
            <a:ahLst/>
            <a:cxnLst/>
            <a:rect l="l" t="t" r="r" b="b"/>
            <a:pathLst>
              <a:path w="482531" h="483946" extrusionOk="0">
                <a:moveTo>
                  <a:pt x="165133" y="432421"/>
                </a:moveTo>
                <a:cubicBezTo>
                  <a:pt x="189381" y="435450"/>
                  <a:pt x="213628" y="441512"/>
                  <a:pt x="237875" y="447574"/>
                </a:cubicBezTo>
                <a:cubicBezTo>
                  <a:pt x="246969" y="449594"/>
                  <a:pt x="253031" y="459699"/>
                  <a:pt x="261114" y="465759"/>
                </a:cubicBezTo>
                <a:cubicBezTo>
                  <a:pt x="253031" y="470813"/>
                  <a:pt x="244949" y="476875"/>
                  <a:pt x="235855" y="480915"/>
                </a:cubicBezTo>
                <a:cubicBezTo>
                  <a:pt x="231813" y="482935"/>
                  <a:pt x="226762" y="480915"/>
                  <a:pt x="221710" y="480915"/>
                </a:cubicBezTo>
                <a:cubicBezTo>
                  <a:pt x="221710" y="481926"/>
                  <a:pt x="221710" y="482935"/>
                  <a:pt x="220699" y="483946"/>
                </a:cubicBezTo>
                <a:cubicBezTo>
                  <a:pt x="198472" y="477884"/>
                  <a:pt x="176247" y="471821"/>
                  <a:pt x="154020" y="463739"/>
                </a:cubicBezTo>
                <a:cubicBezTo>
                  <a:pt x="147957" y="461719"/>
                  <a:pt x="145937" y="449594"/>
                  <a:pt x="141895" y="442523"/>
                </a:cubicBezTo>
                <a:cubicBezTo>
                  <a:pt x="149977" y="438481"/>
                  <a:pt x="158060" y="431410"/>
                  <a:pt x="165133" y="432421"/>
                </a:cubicBezTo>
                <a:close/>
                <a:moveTo>
                  <a:pt x="406600" y="377861"/>
                </a:moveTo>
                <a:cubicBezTo>
                  <a:pt x="408622" y="381903"/>
                  <a:pt x="412662" y="384934"/>
                  <a:pt x="415693" y="387964"/>
                </a:cubicBezTo>
                <a:cubicBezTo>
                  <a:pt x="413673" y="396048"/>
                  <a:pt x="415693" y="409182"/>
                  <a:pt x="410642" y="413222"/>
                </a:cubicBezTo>
                <a:cubicBezTo>
                  <a:pt x="387404" y="431409"/>
                  <a:pt x="363156" y="447574"/>
                  <a:pt x="337898" y="462728"/>
                </a:cubicBezTo>
                <a:cubicBezTo>
                  <a:pt x="333858" y="464750"/>
                  <a:pt x="321733" y="461719"/>
                  <a:pt x="318702" y="456667"/>
                </a:cubicBezTo>
                <a:cubicBezTo>
                  <a:pt x="315670" y="452625"/>
                  <a:pt x="315670" y="439491"/>
                  <a:pt x="319713" y="436460"/>
                </a:cubicBezTo>
                <a:cubicBezTo>
                  <a:pt x="348000" y="416253"/>
                  <a:pt x="377301" y="397057"/>
                  <a:pt x="406600" y="377861"/>
                </a:cubicBezTo>
                <a:close/>
                <a:moveTo>
                  <a:pt x="29747" y="304108"/>
                </a:moveTo>
                <a:cubicBezTo>
                  <a:pt x="41870" y="312190"/>
                  <a:pt x="48943" y="315222"/>
                  <a:pt x="52983" y="321284"/>
                </a:cubicBezTo>
                <a:cubicBezTo>
                  <a:pt x="68139" y="342500"/>
                  <a:pt x="83293" y="364727"/>
                  <a:pt x="96429" y="387966"/>
                </a:cubicBezTo>
                <a:cubicBezTo>
                  <a:pt x="99460" y="394028"/>
                  <a:pt x="98449" y="408171"/>
                  <a:pt x="94409" y="411202"/>
                </a:cubicBezTo>
                <a:cubicBezTo>
                  <a:pt x="89355" y="415244"/>
                  <a:pt x="74202" y="414233"/>
                  <a:pt x="70159" y="409182"/>
                </a:cubicBezTo>
                <a:cubicBezTo>
                  <a:pt x="51974" y="385946"/>
                  <a:pt x="35810" y="360687"/>
                  <a:pt x="21665" y="335429"/>
                </a:cubicBezTo>
                <a:cubicBezTo>
                  <a:pt x="18634" y="329366"/>
                  <a:pt x="26716" y="317242"/>
                  <a:pt x="29747" y="304108"/>
                </a:cubicBezTo>
                <a:close/>
                <a:moveTo>
                  <a:pt x="468230" y="225302"/>
                </a:moveTo>
                <a:cubicBezTo>
                  <a:pt x="473282" y="231364"/>
                  <a:pt x="482375" y="238436"/>
                  <a:pt x="482375" y="244498"/>
                </a:cubicBezTo>
                <a:cubicBezTo>
                  <a:pt x="483386" y="280870"/>
                  <a:pt x="480355" y="315222"/>
                  <a:pt x="447014" y="353614"/>
                </a:cubicBezTo>
                <a:cubicBezTo>
                  <a:pt x="440952" y="336438"/>
                  <a:pt x="433881" y="327345"/>
                  <a:pt x="434890" y="319262"/>
                </a:cubicBezTo>
                <a:cubicBezTo>
                  <a:pt x="438932" y="292995"/>
                  <a:pt x="443983" y="267736"/>
                  <a:pt x="451054" y="242478"/>
                </a:cubicBezTo>
                <a:cubicBezTo>
                  <a:pt x="453077" y="235405"/>
                  <a:pt x="462168" y="231364"/>
                  <a:pt x="468230" y="225302"/>
                </a:cubicBezTo>
                <a:close/>
                <a:moveTo>
                  <a:pt x="41872" y="140435"/>
                </a:moveTo>
                <a:cubicBezTo>
                  <a:pt x="45914" y="148517"/>
                  <a:pt x="52985" y="156600"/>
                  <a:pt x="51974" y="163673"/>
                </a:cubicBezTo>
                <a:cubicBezTo>
                  <a:pt x="48943" y="187921"/>
                  <a:pt x="43892" y="213179"/>
                  <a:pt x="36821" y="237427"/>
                </a:cubicBezTo>
                <a:cubicBezTo>
                  <a:pt x="34800" y="245509"/>
                  <a:pt x="23687" y="251572"/>
                  <a:pt x="17625" y="258643"/>
                </a:cubicBezTo>
                <a:cubicBezTo>
                  <a:pt x="11562" y="250561"/>
                  <a:pt x="5500" y="242478"/>
                  <a:pt x="449" y="233384"/>
                </a:cubicBezTo>
                <a:cubicBezTo>
                  <a:pt x="-562" y="229344"/>
                  <a:pt x="449" y="224293"/>
                  <a:pt x="449" y="212168"/>
                </a:cubicBezTo>
                <a:cubicBezTo>
                  <a:pt x="5500" y="196003"/>
                  <a:pt x="10551" y="172765"/>
                  <a:pt x="19645" y="151549"/>
                </a:cubicBezTo>
                <a:cubicBezTo>
                  <a:pt x="21665" y="145486"/>
                  <a:pt x="33789" y="143466"/>
                  <a:pt x="41872" y="140435"/>
                </a:cubicBezTo>
                <a:close/>
                <a:moveTo>
                  <a:pt x="245958" y="108103"/>
                </a:moveTo>
                <a:cubicBezTo>
                  <a:pt x="319713" y="109114"/>
                  <a:pt x="377301" y="166702"/>
                  <a:pt x="378312" y="239446"/>
                </a:cubicBezTo>
                <a:cubicBezTo>
                  <a:pt x="378312" y="313199"/>
                  <a:pt x="318702" y="374830"/>
                  <a:pt x="244949" y="375841"/>
                </a:cubicBezTo>
                <a:cubicBezTo>
                  <a:pt x="170185" y="375841"/>
                  <a:pt x="110574" y="317242"/>
                  <a:pt x="111585" y="240455"/>
                </a:cubicBezTo>
                <a:cubicBezTo>
                  <a:pt x="111585" y="163671"/>
                  <a:pt x="169173" y="107094"/>
                  <a:pt x="245958" y="108103"/>
                </a:cubicBezTo>
                <a:close/>
                <a:moveTo>
                  <a:pt x="392457" y="63651"/>
                </a:moveTo>
                <a:cubicBezTo>
                  <a:pt x="454085" y="98003"/>
                  <a:pt x="476313" y="145486"/>
                  <a:pt x="444994" y="175796"/>
                </a:cubicBezTo>
                <a:cubicBezTo>
                  <a:pt x="425798" y="147509"/>
                  <a:pt x="404579" y="120228"/>
                  <a:pt x="387405" y="91941"/>
                </a:cubicBezTo>
                <a:cubicBezTo>
                  <a:pt x="383363" y="85878"/>
                  <a:pt x="390435" y="73754"/>
                  <a:pt x="392457" y="63651"/>
                </a:cubicBezTo>
                <a:close/>
                <a:moveTo>
                  <a:pt x="159592" y="16842"/>
                </a:moveTo>
                <a:cubicBezTo>
                  <a:pt x="168733" y="17931"/>
                  <a:pt x="173469" y="28539"/>
                  <a:pt x="174227" y="41421"/>
                </a:cubicBezTo>
                <a:cubicBezTo>
                  <a:pt x="147957" y="59608"/>
                  <a:pt x="122699" y="79813"/>
                  <a:pt x="94409" y="96989"/>
                </a:cubicBezTo>
                <a:cubicBezTo>
                  <a:pt x="89358" y="100020"/>
                  <a:pt x="77235" y="96989"/>
                  <a:pt x="70162" y="91938"/>
                </a:cubicBezTo>
                <a:cubicBezTo>
                  <a:pt x="67131" y="89917"/>
                  <a:pt x="68142" y="74762"/>
                  <a:pt x="72182" y="71730"/>
                </a:cubicBezTo>
                <a:cubicBezTo>
                  <a:pt x="97440" y="52534"/>
                  <a:pt x="121690" y="34350"/>
                  <a:pt x="148968" y="19194"/>
                </a:cubicBezTo>
                <a:cubicBezTo>
                  <a:pt x="153010" y="17173"/>
                  <a:pt x="156546" y="16479"/>
                  <a:pt x="159592" y="16842"/>
                </a:cubicBezTo>
                <a:close/>
                <a:moveTo>
                  <a:pt x="243937" y="0"/>
                </a:moveTo>
                <a:cubicBezTo>
                  <a:pt x="279298" y="2020"/>
                  <a:pt x="317691" y="3031"/>
                  <a:pt x="353054" y="36372"/>
                </a:cubicBezTo>
                <a:cubicBezTo>
                  <a:pt x="338909" y="43444"/>
                  <a:pt x="330827" y="51526"/>
                  <a:pt x="323754" y="50517"/>
                </a:cubicBezTo>
                <a:cubicBezTo>
                  <a:pt x="296474" y="46475"/>
                  <a:pt x="269196" y="41424"/>
                  <a:pt x="241917" y="34350"/>
                </a:cubicBezTo>
                <a:cubicBezTo>
                  <a:pt x="235855" y="33341"/>
                  <a:pt x="226761" y="22227"/>
                  <a:pt x="227772" y="19196"/>
                </a:cubicBezTo>
                <a:cubicBezTo>
                  <a:pt x="229792" y="11114"/>
                  <a:pt x="237875" y="0"/>
                  <a:pt x="24393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7"/>
          <p:cNvSpPr/>
          <p:nvPr/>
        </p:nvSpPr>
        <p:spPr>
          <a:xfrm>
            <a:off x="2285367" y="115061"/>
            <a:ext cx="482076" cy="486627"/>
          </a:xfrm>
          <a:custGeom>
            <a:avLst/>
            <a:gdLst/>
            <a:ahLst/>
            <a:cxnLst/>
            <a:rect l="l" t="t" r="r" b="b"/>
            <a:pathLst>
              <a:path w="482076" h="486627" extrusionOk="0">
                <a:moveTo>
                  <a:pt x="165780" y="438483"/>
                </a:moveTo>
                <a:cubicBezTo>
                  <a:pt x="190027" y="441514"/>
                  <a:pt x="215286" y="447577"/>
                  <a:pt x="238524" y="453639"/>
                </a:cubicBezTo>
                <a:cubicBezTo>
                  <a:pt x="245596" y="455659"/>
                  <a:pt x="249638" y="464752"/>
                  <a:pt x="255700" y="470815"/>
                </a:cubicBezTo>
                <a:cubicBezTo>
                  <a:pt x="248627" y="475866"/>
                  <a:pt x="242564" y="481928"/>
                  <a:pt x="235493" y="484959"/>
                </a:cubicBezTo>
                <a:cubicBezTo>
                  <a:pt x="229431" y="487988"/>
                  <a:pt x="222359" y="485968"/>
                  <a:pt x="206194" y="485968"/>
                </a:cubicBezTo>
                <a:cubicBezTo>
                  <a:pt x="196090" y="482937"/>
                  <a:pt x="175882" y="479906"/>
                  <a:pt x="156686" y="472835"/>
                </a:cubicBezTo>
                <a:cubicBezTo>
                  <a:pt x="148604" y="469804"/>
                  <a:pt x="144564" y="457679"/>
                  <a:pt x="138501" y="449597"/>
                </a:cubicBezTo>
                <a:cubicBezTo>
                  <a:pt x="147595" y="445556"/>
                  <a:pt x="156686" y="437474"/>
                  <a:pt x="165780" y="438483"/>
                </a:cubicBezTo>
                <a:close/>
                <a:moveTo>
                  <a:pt x="403333" y="388092"/>
                </a:moveTo>
                <a:cubicBezTo>
                  <a:pt x="408511" y="390492"/>
                  <a:pt x="412805" y="396049"/>
                  <a:pt x="416341" y="404131"/>
                </a:cubicBezTo>
                <a:cubicBezTo>
                  <a:pt x="398154" y="436463"/>
                  <a:pt x="366833" y="453637"/>
                  <a:pt x="333495" y="467782"/>
                </a:cubicBezTo>
                <a:cubicBezTo>
                  <a:pt x="317328" y="474855"/>
                  <a:pt x="311267" y="463742"/>
                  <a:pt x="307225" y="447577"/>
                </a:cubicBezTo>
                <a:cubicBezTo>
                  <a:pt x="332484" y="428379"/>
                  <a:pt x="358751" y="409185"/>
                  <a:pt x="385020" y="390997"/>
                </a:cubicBezTo>
                <a:cubicBezTo>
                  <a:pt x="392093" y="386451"/>
                  <a:pt x="398155" y="385693"/>
                  <a:pt x="403333" y="388092"/>
                </a:cubicBezTo>
                <a:close/>
                <a:moveTo>
                  <a:pt x="34438" y="309161"/>
                </a:moveTo>
                <a:cubicBezTo>
                  <a:pt x="56665" y="340482"/>
                  <a:pt x="76870" y="367760"/>
                  <a:pt x="95058" y="396050"/>
                </a:cubicBezTo>
                <a:cubicBezTo>
                  <a:pt x="98089" y="400090"/>
                  <a:pt x="94047" y="411203"/>
                  <a:pt x="90006" y="416255"/>
                </a:cubicBezTo>
                <a:cubicBezTo>
                  <a:pt x="87984" y="419286"/>
                  <a:pt x="76870" y="420297"/>
                  <a:pt x="73841" y="417266"/>
                </a:cubicBezTo>
                <a:cubicBezTo>
                  <a:pt x="46561" y="396050"/>
                  <a:pt x="27365" y="366749"/>
                  <a:pt x="18273" y="333408"/>
                </a:cubicBezTo>
                <a:cubicBezTo>
                  <a:pt x="16251" y="328357"/>
                  <a:pt x="26356" y="320275"/>
                  <a:pt x="34438" y="309161"/>
                </a:cubicBezTo>
                <a:close/>
                <a:moveTo>
                  <a:pt x="466856" y="229346"/>
                </a:moveTo>
                <a:cubicBezTo>
                  <a:pt x="471908" y="236417"/>
                  <a:pt x="483021" y="243491"/>
                  <a:pt x="482012" y="249553"/>
                </a:cubicBezTo>
                <a:cubicBezTo>
                  <a:pt x="475950" y="283903"/>
                  <a:pt x="478981" y="322295"/>
                  <a:pt x="441598" y="356647"/>
                </a:cubicBezTo>
                <a:cubicBezTo>
                  <a:pt x="436547" y="340482"/>
                  <a:pt x="430484" y="331389"/>
                  <a:pt x="431495" y="322295"/>
                </a:cubicBezTo>
                <a:cubicBezTo>
                  <a:pt x="434526" y="298048"/>
                  <a:pt x="438569" y="273801"/>
                  <a:pt x="445640" y="249553"/>
                </a:cubicBezTo>
                <a:cubicBezTo>
                  <a:pt x="447660" y="241469"/>
                  <a:pt x="459785" y="236417"/>
                  <a:pt x="466856" y="229346"/>
                </a:cubicBezTo>
                <a:close/>
                <a:moveTo>
                  <a:pt x="37469" y="145488"/>
                </a:moveTo>
                <a:cubicBezTo>
                  <a:pt x="41509" y="145488"/>
                  <a:pt x="48583" y="154582"/>
                  <a:pt x="48583" y="158622"/>
                </a:cubicBezTo>
                <a:cubicBezTo>
                  <a:pt x="39489" y="193985"/>
                  <a:pt x="40500" y="231366"/>
                  <a:pt x="24335" y="263696"/>
                </a:cubicBezTo>
                <a:cubicBezTo>
                  <a:pt x="19282" y="264707"/>
                  <a:pt x="15242" y="264707"/>
                  <a:pt x="11200" y="263696"/>
                </a:cubicBezTo>
                <a:cubicBezTo>
                  <a:pt x="7159" y="257635"/>
                  <a:pt x="-923" y="250562"/>
                  <a:pt x="86" y="245511"/>
                </a:cubicBezTo>
                <a:cubicBezTo>
                  <a:pt x="5137" y="215201"/>
                  <a:pt x="11200" y="184891"/>
                  <a:pt x="18273" y="154582"/>
                </a:cubicBezTo>
                <a:cubicBezTo>
                  <a:pt x="19282" y="150539"/>
                  <a:pt x="30396" y="145488"/>
                  <a:pt x="37469" y="145488"/>
                </a:cubicBezTo>
                <a:close/>
                <a:moveTo>
                  <a:pt x="243575" y="112147"/>
                </a:moveTo>
                <a:cubicBezTo>
                  <a:pt x="316319" y="116189"/>
                  <a:pt x="371887" y="169735"/>
                  <a:pt x="372898" y="244500"/>
                </a:cubicBezTo>
                <a:cubicBezTo>
                  <a:pt x="372898" y="321284"/>
                  <a:pt x="317330" y="379883"/>
                  <a:pt x="241555" y="380895"/>
                </a:cubicBezTo>
                <a:cubicBezTo>
                  <a:pt x="168810" y="381906"/>
                  <a:pt x="108191" y="319264"/>
                  <a:pt x="107182" y="245511"/>
                </a:cubicBezTo>
                <a:cubicBezTo>
                  <a:pt x="106170" y="186911"/>
                  <a:pt x="160728" y="109116"/>
                  <a:pt x="243575" y="112147"/>
                </a:cubicBezTo>
                <a:close/>
                <a:moveTo>
                  <a:pt x="392092" y="64662"/>
                </a:moveTo>
                <a:cubicBezTo>
                  <a:pt x="431495" y="89920"/>
                  <a:pt x="448671" y="123261"/>
                  <a:pt x="461805" y="157611"/>
                </a:cubicBezTo>
                <a:cubicBezTo>
                  <a:pt x="463827" y="162665"/>
                  <a:pt x="453723" y="171756"/>
                  <a:pt x="445640" y="185901"/>
                </a:cubicBezTo>
                <a:cubicBezTo>
                  <a:pt x="421393" y="151551"/>
                  <a:pt x="400177" y="122250"/>
                  <a:pt x="380979" y="90932"/>
                </a:cubicBezTo>
                <a:cubicBezTo>
                  <a:pt x="378959" y="87900"/>
                  <a:pt x="387041" y="76787"/>
                  <a:pt x="392092" y="64662"/>
                </a:cubicBezTo>
                <a:close/>
                <a:moveTo>
                  <a:pt x="149617" y="17176"/>
                </a:moveTo>
                <a:cubicBezTo>
                  <a:pt x="158709" y="24247"/>
                  <a:pt x="166791" y="26270"/>
                  <a:pt x="167802" y="31321"/>
                </a:cubicBezTo>
                <a:cubicBezTo>
                  <a:pt x="169822" y="37383"/>
                  <a:pt x="169822" y="49506"/>
                  <a:pt x="165782" y="51526"/>
                </a:cubicBezTo>
                <a:cubicBezTo>
                  <a:pt x="140524" y="69713"/>
                  <a:pt x="115265" y="86889"/>
                  <a:pt x="88998" y="103054"/>
                </a:cubicBezTo>
                <a:cubicBezTo>
                  <a:pt x="84955" y="105074"/>
                  <a:pt x="74853" y="103054"/>
                  <a:pt x="72830" y="100023"/>
                </a:cubicBezTo>
                <a:cubicBezTo>
                  <a:pt x="69799" y="93961"/>
                  <a:pt x="66770" y="81836"/>
                  <a:pt x="69799" y="79816"/>
                </a:cubicBezTo>
                <a:cubicBezTo>
                  <a:pt x="95058" y="57588"/>
                  <a:pt x="122339" y="38392"/>
                  <a:pt x="149617" y="17176"/>
                </a:cubicBezTo>
                <a:close/>
                <a:moveTo>
                  <a:pt x="246606" y="0"/>
                </a:moveTo>
                <a:cubicBezTo>
                  <a:pt x="277925" y="9094"/>
                  <a:pt x="304194" y="14145"/>
                  <a:pt x="328442" y="23239"/>
                </a:cubicBezTo>
                <a:cubicBezTo>
                  <a:pt x="334504" y="25259"/>
                  <a:pt x="336524" y="37383"/>
                  <a:pt x="339555" y="45466"/>
                </a:cubicBezTo>
                <a:cubicBezTo>
                  <a:pt x="331473" y="49506"/>
                  <a:pt x="323390" y="56578"/>
                  <a:pt x="316319" y="55569"/>
                </a:cubicBezTo>
                <a:cubicBezTo>
                  <a:pt x="293081" y="52537"/>
                  <a:pt x="270854" y="46475"/>
                  <a:pt x="247615" y="42435"/>
                </a:cubicBezTo>
                <a:cubicBezTo>
                  <a:pt x="234482" y="40413"/>
                  <a:pt x="219328" y="37383"/>
                  <a:pt x="223368" y="21216"/>
                </a:cubicBezTo>
                <a:cubicBezTo>
                  <a:pt x="225388" y="12125"/>
                  <a:pt x="239533" y="6062"/>
                  <a:pt x="24660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7"/>
          <p:cNvSpPr/>
          <p:nvPr/>
        </p:nvSpPr>
        <p:spPr>
          <a:xfrm>
            <a:off x="3312942" y="115684"/>
            <a:ext cx="482992" cy="485381"/>
          </a:xfrm>
          <a:custGeom>
            <a:avLst/>
            <a:gdLst/>
            <a:ahLst/>
            <a:cxnLst/>
            <a:rect l="l" t="t" r="r" b="b"/>
            <a:pathLst>
              <a:path w="482992" h="485381" extrusionOk="0">
                <a:moveTo>
                  <a:pt x="167601" y="438482"/>
                </a:moveTo>
                <a:cubicBezTo>
                  <a:pt x="191848" y="441511"/>
                  <a:pt x="216098" y="447574"/>
                  <a:pt x="240345" y="452625"/>
                </a:cubicBezTo>
                <a:cubicBezTo>
                  <a:pt x="249439" y="454647"/>
                  <a:pt x="249439" y="454647"/>
                  <a:pt x="254490" y="481926"/>
                </a:cubicBezTo>
                <a:cubicBezTo>
                  <a:pt x="218118" y="490009"/>
                  <a:pt x="185788" y="482935"/>
                  <a:pt x="156488" y="470812"/>
                </a:cubicBezTo>
                <a:cubicBezTo>
                  <a:pt x="149416" y="467781"/>
                  <a:pt x="147396" y="454647"/>
                  <a:pt x="143354" y="446565"/>
                </a:cubicBezTo>
                <a:cubicBezTo>
                  <a:pt x="151436" y="443534"/>
                  <a:pt x="159519" y="437471"/>
                  <a:pt x="167601" y="438482"/>
                </a:cubicBezTo>
                <a:close/>
                <a:moveTo>
                  <a:pt x="397702" y="389482"/>
                </a:moveTo>
                <a:cubicBezTo>
                  <a:pt x="401491" y="389734"/>
                  <a:pt x="405532" y="390492"/>
                  <a:pt x="409068" y="390997"/>
                </a:cubicBezTo>
                <a:cubicBezTo>
                  <a:pt x="413110" y="392008"/>
                  <a:pt x="414119" y="398070"/>
                  <a:pt x="416141" y="402110"/>
                </a:cubicBezTo>
                <a:cubicBezTo>
                  <a:pt x="414119" y="407161"/>
                  <a:pt x="413110" y="412213"/>
                  <a:pt x="410079" y="415244"/>
                </a:cubicBezTo>
                <a:cubicBezTo>
                  <a:pt x="385831" y="432420"/>
                  <a:pt x="362593" y="449596"/>
                  <a:pt x="337335" y="464749"/>
                </a:cubicBezTo>
                <a:cubicBezTo>
                  <a:pt x="332283" y="467781"/>
                  <a:pt x="321170" y="460709"/>
                  <a:pt x="313087" y="458689"/>
                </a:cubicBezTo>
                <a:cubicBezTo>
                  <a:pt x="316118" y="450607"/>
                  <a:pt x="316118" y="439491"/>
                  <a:pt x="322181" y="435451"/>
                </a:cubicBezTo>
                <a:cubicBezTo>
                  <a:pt x="343397" y="419286"/>
                  <a:pt x="365624" y="405141"/>
                  <a:pt x="387852" y="390997"/>
                </a:cubicBezTo>
                <a:cubicBezTo>
                  <a:pt x="390377" y="389481"/>
                  <a:pt x="393913" y="389229"/>
                  <a:pt x="397702" y="389482"/>
                </a:cubicBezTo>
                <a:close/>
                <a:moveTo>
                  <a:pt x="39289" y="315221"/>
                </a:moveTo>
                <a:cubicBezTo>
                  <a:pt x="41309" y="317241"/>
                  <a:pt x="47372" y="320273"/>
                  <a:pt x="50403" y="325324"/>
                </a:cubicBezTo>
                <a:cubicBezTo>
                  <a:pt x="65557" y="346540"/>
                  <a:pt x="81722" y="368767"/>
                  <a:pt x="94857" y="390995"/>
                </a:cubicBezTo>
                <a:cubicBezTo>
                  <a:pt x="97889" y="397057"/>
                  <a:pt x="93846" y="407159"/>
                  <a:pt x="93846" y="416253"/>
                </a:cubicBezTo>
                <a:cubicBezTo>
                  <a:pt x="85764" y="415244"/>
                  <a:pt x="73639" y="417264"/>
                  <a:pt x="69599" y="412213"/>
                </a:cubicBezTo>
                <a:cubicBezTo>
                  <a:pt x="52423" y="389986"/>
                  <a:pt x="35247" y="367758"/>
                  <a:pt x="22113" y="343511"/>
                </a:cubicBezTo>
                <a:cubicBezTo>
                  <a:pt x="14031" y="329366"/>
                  <a:pt x="24133" y="314210"/>
                  <a:pt x="39289" y="315221"/>
                </a:cubicBezTo>
                <a:close/>
                <a:moveTo>
                  <a:pt x="466657" y="229346"/>
                </a:moveTo>
                <a:cubicBezTo>
                  <a:pt x="470697" y="228334"/>
                  <a:pt x="477771" y="235406"/>
                  <a:pt x="479791" y="239448"/>
                </a:cubicBezTo>
                <a:cubicBezTo>
                  <a:pt x="490905" y="268747"/>
                  <a:pt x="471708" y="328357"/>
                  <a:pt x="443419" y="348562"/>
                </a:cubicBezTo>
                <a:cubicBezTo>
                  <a:pt x="438367" y="343511"/>
                  <a:pt x="435336" y="340480"/>
                  <a:pt x="435336" y="338459"/>
                </a:cubicBezTo>
                <a:cubicBezTo>
                  <a:pt x="439378" y="306130"/>
                  <a:pt x="443419" y="273800"/>
                  <a:pt x="449481" y="241468"/>
                </a:cubicBezTo>
                <a:cubicBezTo>
                  <a:pt x="450492" y="236417"/>
                  <a:pt x="459584" y="230355"/>
                  <a:pt x="466657" y="229346"/>
                </a:cubicBezTo>
                <a:close/>
                <a:moveTo>
                  <a:pt x="39289" y="144477"/>
                </a:moveTo>
                <a:cubicBezTo>
                  <a:pt x="43331" y="152559"/>
                  <a:pt x="50402" y="160642"/>
                  <a:pt x="49393" y="167715"/>
                </a:cubicBezTo>
                <a:cubicBezTo>
                  <a:pt x="46362" y="192974"/>
                  <a:pt x="42320" y="217221"/>
                  <a:pt x="35249" y="241469"/>
                </a:cubicBezTo>
                <a:cubicBezTo>
                  <a:pt x="33226" y="249551"/>
                  <a:pt x="22113" y="255614"/>
                  <a:pt x="15041" y="262685"/>
                </a:cubicBezTo>
                <a:cubicBezTo>
                  <a:pt x="9990" y="255614"/>
                  <a:pt x="4939" y="248542"/>
                  <a:pt x="897" y="241469"/>
                </a:cubicBezTo>
                <a:cubicBezTo>
                  <a:pt x="-1123" y="236417"/>
                  <a:pt x="897" y="230355"/>
                  <a:pt x="897" y="215199"/>
                </a:cubicBezTo>
                <a:cubicBezTo>
                  <a:pt x="4939" y="202065"/>
                  <a:pt x="9990" y="178829"/>
                  <a:pt x="18073" y="157611"/>
                </a:cubicBezTo>
                <a:cubicBezTo>
                  <a:pt x="20093" y="151551"/>
                  <a:pt x="32217" y="148519"/>
                  <a:pt x="39289" y="144477"/>
                </a:cubicBezTo>
                <a:close/>
                <a:moveTo>
                  <a:pt x="240343" y="112146"/>
                </a:moveTo>
                <a:cubicBezTo>
                  <a:pt x="315107" y="111135"/>
                  <a:pt x="377749" y="169734"/>
                  <a:pt x="376738" y="244498"/>
                </a:cubicBezTo>
                <a:cubicBezTo>
                  <a:pt x="375727" y="328356"/>
                  <a:pt x="303993" y="379882"/>
                  <a:pt x="241354" y="379882"/>
                </a:cubicBezTo>
                <a:cubicBezTo>
                  <a:pt x="170630" y="379882"/>
                  <a:pt x="110011" y="320274"/>
                  <a:pt x="107990" y="248540"/>
                </a:cubicBezTo>
                <a:cubicBezTo>
                  <a:pt x="106979" y="173776"/>
                  <a:pt x="165579" y="113157"/>
                  <a:pt x="240343" y="112146"/>
                </a:cubicBezTo>
                <a:close/>
                <a:moveTo>
                  <a:pt x="403007" y="71733"/>
                </a:moveTo>
                <a:cubicBezTo>
                  <a:pt x="425234" y="76784"/>
                  <a:pt x="466658" y="144475"/>
                  <a:pt x="461606" y="165693"/>
                </a:cubicBezTo>
                <a:cubicBezTo>
                  <a:pt x="460595" y="170744"/>
                  <a:pt x="453524" y="173776"/>
                  <a:pt x="445439" y="180847"/>
                </a:cubicBezTo>
                <a:cubicBezTo>
                  <a:pt x="424223" y="150537"/>
                  <a:pt x="403007" y="122250"/>
                  <a:pt x="383811" y="92949"/>
                </a:cubicBezTo>
                <a:cubicBezTo>
                  <a:pt x="381789" y="89918"/>
                  <a:pt x="383811" y="80824"/>
                  <a:pt x="386842" y="76784"/>
                </a:cubicBezTo>
                <a:cubicBezTo>
                  <a:pt x="389873" y="72742"/>
                  <a:pt x="397956" y="70722"/>
                  <a:pt x="403007" y="71733"/>
                </a:cubicBezTo>
                <a:close/>
                <a:moveTo>
                  <a:pt x="152445" y="22228"/>
                </a:moveTo>
                <a:cubicBezTo>
                  <a:pt x="154467" y="21219"/>
                  <a:pt x="164570" y="34352"/>
                  <a:pt x="171641" y="41424"/>
                </a:cubicBezTo>
                <a:cubicBezTo>
                  <a:pt x="143353" y="63651"/>
                  <a:pt x="114053" y="84869"/>
                  <a:pt x="77681" y="112148"/>
                </a:cubicBezTo>
                <a:cubicBezTo>
                  <a:pt x="73641" y="96992"/>
                  <a:pt x="67578" y="81838"/>
                  <a:pt x="69599" y="79816"/>
                </a:cubicBezTo>
                <a:cubicBezTo>
                  <a:pt x="95868" y="59611"/>
                  <a:pt x="124157" y="40415"/>
                  <a:pt x="152445" y="22228"/>
                </a:cubicBezTo>
                <a:close/>
                <a:moveTo>
                  <a:pt x="251456" y="0"/>
                </a:moveTo>
                <a:cubicBezTo>
                  <a:pt x="281766" y="9094"/>
                  <a:pt x="306013" y="14145"/>
                  <a:pt x="329252" y="23239"/>
                </a:cubicBezTo>
                <a:cubicBezTo>
                  <a:pt x="335314" y="25259"/>
                  <a:pt x="337334" y="37383"/>
                  <a:pt x="340365" y="45466"/>
                </a:cubicBezTo>
                <a:cubicBezTo>
                  <a:pt x="332283" y="48495"/>
                  <a:pt x="324200" y="55569"/>
                  <a:pt x="317129" y="54557"/>
                </a:cubicBezTo>
                <a:cubicBezTo>
                  <a:pt x="295911" y="51528"/>
                  <a:pt x="274695" y="45466"/>
                  <a:pt x="253476" y="42435"/>
                </a:cubicBezTo>
                <a:cubicBezTo>
                  <a:pt x="240343" y="40413"/>
                  <a:pt x="225189" y="39404"/>
                  <a:pt x="228220" y="23239"/>
                </a:cubicBezTo>
                <a:cubicBezTo>
                  <a:pt x="229229" y="13134"/>
                  <a:pt x="244385" y="6062"/>
                  <a:pt x="25145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7"/>
          <p:cNvSpPr/>
          <p:nvPr/>
        </p:nvSpPr>
        <p:spPr>
          <a:xfrm>
            <a:off x="6398356" y="118178"/>
            <a:ext cx="481303" cy="480393"/>
          </a:xfrm>
          <a:custGeom>
            <a:avLst/>
            <a:gdLst/>
            <a:ahLst/>
            <a:cxnLst/>
            <a:rect l="l" t="t" r="r" b="b"/>
            <a:pathLst>
              <a:path w="481303" h="480393" extrusionOk="0">
                <a:moveTo>
                  <a:pt x="167714" y="433767"/>
                </a:moveTo>
                <a:cubicBezTo>
                  <a:pt x="191961" y="436801"/>
                  <a:pt x="217219" y="441852"/>
                  <a:pt x="240458" y="448923"/>
                </a:cubicBezTo>
                <a:cubicBezTo>
                  <a:pt x="248540" y="450943"/>
                  <a:pt x="253592" y="462059"/>
                  <a:pt x="264705" y="474182"/>
                </a:cubicBezTo>
                <a:cubicBezTo>
                  <a:pt x="220251" y="487315"/>
                  <a:pt x="188932" y="477213"/>
                  <a:pt x="157611" y="466099"/>
                </a:cubicBezTo>
                <a:cubicBezTo>
                  <a:pt x="150540" y="464079"/>
                  <a:pt x="148518" y="449934"/>
                  <a:pt x="143466" y="441852"/>
                </a:cubicBezTo>
                <a:cubicBezTo>
                  <a:pt x="151549" y="438821"/>
                  <a:pt x="159631" y="432758"/>
                  <a:pt x="167714" y="433767"/>
                </a:cubicBezTo>
                <a:close/>
                <a:moveTo>
                  <a:pt x="406910" y="385148"/>
                </a:moveTo>
                <a:cubicBezTo>
                  <a:pt x="412215" y="387800"/>
                  <a:pt x="415751" y="393357"/>
                  <a:pt x="415245" y="400429"/>
                </a:cubicBezTo>
                <a:cubicBezTo>
                  <a:pt x="414236" y="403460"/>
                  <a:pt x="413225" y="408511"/>
                  <a:pt x="410194" y="411543"/>
                </a:cubicBezTo>
                <a:cubicBezTo>
                  <a:pt x="386957" y="428719"/>
                  <a:pt x="362708" y="445895"/>
                  <a:pt x="338461" y="461048"/>
                </a:cubicBezTo>
                <a:cubicBezTo>
                  <a:pt x="333409" y="464080"/>
                  <a:pt x="322296" y="457008"/>
                  <a:pt x="314213" y="454986"/>
                </a:cubicBezTo>
                <a:cubicBezTo>
                  <a:pt x="317244" y="446904"/>
                  <a:pt x="318253" y="436801"/>
                  <a:pt x="323307" y="432759"/>
                </a:cubicBezTo>
                <a:cubicBezTo>
                  <a:pt x="343512" y="416594"/>
                  <a:pt x="365739" y="401440"/>
                  <a:pt x="387966" y="387295"/>
                </a:cubicBezTo>
                <a:cubicBezTo>
                  <a:pt x="394533" y="382749"/>
                  <a:pt x="401606" y="382496"/>
                  <a:pt x="406910" y="385148"/>
                </a:cubicBezTo>
                <a:close/>
                <a:moveTo>
                  <a:pt x="36372" y="305457"/>
                </a:moveTo>
                <a:cubicBezTo>
                  <a:pt x="58600" y="335767"/>
                  <a:pt x="78807" y="364057"/>
                  <a:pt x="98003" y="393355"/>
                </a:cubicBezTo>
                <a:cubicBezTo>
                  <a:pt x="100024" y="396387"/>
                  <a:pt x="98003" y="406489"/>
                  <a:pt x="94972" y="409520"/>
                </a:cubicBezTo>
                <a:cubicBezTo>
                  <a:pt x="91941" y="412552"/>
                  <a:pt x="83859" y="415583"/>
                  <a:pt x="78807" y="413563"/>
                </a:cubicBezTo>
                <a:cubicBezTo>
                  <a:pt x="57591" y="407500"/>
                  <a:pt x="18187" y="345869"/>
                  <a:pt x="21218" y="323642"/>
                </a:cubicBezTo>
                <a:cubicBezTo>
                  <a:pt x="22227" y="318591"/>
                  <a:pt x="28290" y="314551"/>
                  <a:pt x="36372" y="305457"/>
                </a:cubicBezTo>
                <a:close/>
                <a:moveTo>
                  <a:pt x="465761" y="225642"/>
                </a:moveTo>
                <a:cubicBezTo>
                  <a:pt x="470813" y="231704"/>
                  <a:pt x="480917" y="237767"/>
                  <a:pt x="480917" y="244838"/>
                </a:cubicBezTo>
                <a:cubicBezTo>
                  <a:pt x="482937" y="282219"/>
                  <a:pt x="477886" y="317582"/>
                  <a:pt x="445556" y="353954"/>
                </a:cubicBezTo>
                <a:cubicBezTo>
                  <a:pt x="438483" y="334758"/>
                  <a:pt x="433431" y="327685"/>
                  <a:pt x="434440" y="321622"/>
                </a:cubicBezTo>
                <a:cubicBezTo>
                  <a:pt x="437471" y="295355"/>
                  <a:pt x="441514" y="269085"/>
                  <a:pt x="447576" y="243827"/>
                </a:cubicBezTo>
                <a:cubicBezTo>
                  <a:pt x="449596" y="236756"/>
                  <a:pt x="459699" y="231704"/>
                  <a:pt x="465761" y="225642"/>
                </a:cubicBezTo>
                <a:close/>
                <a:moveTo>
                  <a:pt x="29631" y="141531"/>
                </a:moveTo>
                <a:cubicBezTo>
                  <a:pt x="32394" y="141152"/>
                  <a:pt x="35614" y="141783"/>
                  <a:pt x="39403" y="143804"/>
                </a:cubicBezTo>
                <a:cubicBezTo>
                  <a:pt x="45466" y="146835"/>
                  <a:pt x="48497" y="161991"/>
                  <a:pt x="47486" y="171082"/>
                </a:cubicBezTo>
                <a:cubicBezTo>
                  <a:pt x="45466" y="192300"/>
                  <a:pt x="41423" y="213517"/>
                  <a:pt x="35361" y="234735"/>
                </a:cubicBezTo>
                <a:cubicBezTo>
                  <a:pt x="33341" y="243826"/>
                  <a:pt x="24247" y="255951"/>
                  <a:pt x="17176" y="256960"/>
                </a:cubicBezTo>
                <a:cubicBezTo>
                  <a:pt x="0" y="258982"/>
                  <a:pt x="0" y="242817"/>
                  <a:pt x="0" y="230693"/>
                </a:cubicBezTo>
                <a:cubicBezTo>
                  <a:pt x="1011" y="226650"/>
                  <a:pt x="1011" y="223619"/>
                  <a:pt x="1011" y="214528"/>
                </a:cubicBezTo>
                <a:cubicBezTo>
                  <a:pt x="5051" y="200383"/>
                  <a:pt x="9093" y="180176"/>
                  <a:pt x="14145" y="161991"/>
                </a:cubicBezTo>
                <a:cubicBezTo>
                  <a:pt x="17176" y="152897"/>
                  <a:pt x="21343" y="142667"/>
                  <a:pt x="29631" y="141531"/>
                </a:cubicBezTo>
                <a:close/>
                <a:moveTo>
                  <a:pt x="247531" y="109456"/>
                </a:moveTo>
                <a:cubicBezTo>
                  <a:pt x="319264" y="111477"/>
                  <a:pt x="378873" y="172096"/>
                  <a:pt x="377864" y="243829"/>
                </a:cubicBezTo>
                <a:cubicBezTo>
                  <a:pt x="376853" y="314551"/>
                  <a:pt x="310171" y="379212"/>
                  <a:pt x="239449" y="376181"/>
                </a:cubicBezTo>
                <a:cubicBezTo>
                  <a:pt x="166705" y="373150"/>
                  <a:pt x="107094" y="308491"/>
                  <a:pt x="109117" y="235746"/>
                </a:cubicBezTo>
                <a:cubicBezTo>
                  <a:pt x="112148" y="165025"/>
                  <a:pt x="174787" y="107434"/>
                  <a:pt x="247531" y="109456"/>
                </a:cubicBezTo>
                <a:close/>
                <a:moveTo>
                  <a:pt x="389986" y="58937"/>
                </a:moveTo>
                <a:cubicBezTo>
                  <a:pt x="430401" y="83184"/>
                  <a:pt x="447574" y="113494"/>
                  <a:pt x="460710" y="144815"/>
                </a:cubicBezTo>
                <a:cubicBezTo>
                  <a:pt x="463739" y="150877"/>
                  <a:pt x="457679" y="160980"/>
                  <a:pt x="456668" y="169062"/>
                </a:cubicBezTo>
                <a:cubicBezTo>
                  <a:pt x="448585" y="167042"/>
                  <a:pt x="437472" y="168053"/>
                  <a:pt x="433430" y="163000"/>
                </a:cubicBezTo>
                <a:cubicBezTo>
                  <a:pt x="416256" y="140772"/>
                  <a:pt x="401100" y="117536"/>
                  <a:pt x="386955" y="93289"/>
                </a:cubicBezTo>
                <a:cubicBezTo>
                  <a:pt x="382915" y="86215"/>
                  <a:pt x="387966" y="75102"/>
                  <a:pt x="389986" y="58937"/>
                </a:cubicBezTo>
                <a:close/>
                <a:moveTo>
                  <a:pt x="147508" y="21554"/>
                </a:moveTo>
                <a:cubicBezTo>
                  <a:pt x="152559" y="18525"/>
                  <a:pt x="163673" y="24585"/>
                  <a:pt x="169735" y="28628"/>
                </a:cubicBezTo>
                <a:cubicBezTo>
                  <a:pt x="171755" y="30648"/>
                  <a:pt x="168724" y="44793"/>
                  <a:pt x="164684" y="47824"/>
                </a:cubicBezTo>
                <a:cubicBezTo>
                  <a:pt x="138415" y="66011"/>
                  <a:pt x="111136" y="83185"/>
                  <a:pt x="83858" y="100361"/>
                </a:cubicBezTo>
                <a:cubicBezTo>
                  <a:pt x="78807" y="99350"/>
                  <a:pt x="74764" y="98341"/>
                  <a:pt x="71733" y="97330"/>
                </a:cubicBezTo>
                <a:cubicBezTo>
                  <a:pt x="72744" y="88238"/>
                  <a:pt x="69713" y="75103"/>
                  <a:pt x="74764" y="71062"/>
                </a:cubicBezTo>
                <a:cubicBezTo>
                  <a:pt x="98001" y="52875"/>
                  <a:pt x="122250" y="36710"/>
                  <a:pt x="147508" y="21554"/>
                </a:cubicBezTo>
                <a:close/>
                <a:moveTo>
                  <a:pt x="258722" y="118"/>
                </a:moveTo>
                <a:cubicBezTo>
                  <a:pt x="285481" y="1350"/>
                  <a:pt x="326589" y="11959"/>
                  <a:pt x="336439" y="22567"/>
                </a:cubicBezTo>
                <a:cubicBezTo>
                  <a:pt x="338459" y="26608"/>
                  <a:pt x="339470" y="30650"/>
                  <a:pt x="343510" y="37723"/>
                </a:cubicBezTo>
                <a:cubicBezTo>
                  <a:pt x="335428" y="42775"/>
                  <a:pt x="328356" y="50857"/>
                  <a:pt x="322294" y="49846"/>
                </a:cubicBezTo>
                <a:cubicBezTo>
                  <a:pt x="295015" y="45806"/>
                  <a:pt x="267737" y="40752"/>
                  <a:pt x="240458" y="33681"/>
                </a:cubicBezTo>
                <a:cubicBezTo>
                  <a:pt x="235407" y="32670"/>
                  <a:pt x="229345" y="23578"/>
                  <a:pt x="228333" y="16505"/>
                </a:cubicBezTo>
                <a:cubicBezTo>
                  <a:pt x="227322" y="12465"/>
                  <a:pt x="233385" y="5391"/>
                  <a:pt x="238436" y="2360"/>
                </a:cubicBezTo>
                <a:cubicBezTo>
                  <a:pt x="242478" y="339"/>
                  <a:pt x="249803" y="-292"/>
                  <a:pt x="258722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7"/>
          <p:cNvSpPr/>
          <p:nvPr/>
        </p:nvSpPr>
        <p:spPr>
          <a:xfrm>
            <a:off x="8448952" y="117082"/>
            <a:ext cx="482894" cy="482585"/>
          </a:xfrm>
          <a:custGeom>
            <a:avLst/>
            <a:gdLst/>
            <a:ahLst/>
            <a:cxnLst/>
            <a:rect l="l" t="t" r="r" b="b"/>
            <a:pathLst>
              <a:path w="482894" h="482585" extrusionOk="0">
                <a:moveTo>
                  <a:pt x="165126" y="434441"/>
                </a:moveTo>
                <a:cubicBezTo>
                  <a:pt x="189373" y="437472"/>
                  <a:pt x="213621" y="442523"/>
                  <a:pt x="237868" y="448585"/>
                </a:cubicBezTo>
                <a:cubicBezTo>
                  <a:pt x="244941" y="450606"/>
                  <a:pt x="251004" y="458688"/>
                  <a:pt x="258075" y="463739"/>
                </a:cubicBezTo>
                <a:cubicBezTo>
                  <a:pt x="249993" y="469802"/>
                  <a:pt x="242919" y="475864"/>
                  <a:pt x="234837" y="480915"/>
                </a:cubicBezTo>
                <a:cubicBezTo>
                  <a:pt x="231808" y="483946"/>
                  <a:pt x="225745" y="481926"/>
                  <a:pt x="210590" y="481926"/>
                </a:cubicBezTo>
                <a:cubicBezTo>
                  <a:pt x="198465" y="478895"/>
                  <a:pt x="175229" y="473844"/>
                  <a:pt x="154013" y="464750"/>
                </a:cubicBezTo>
                <a:cubicBezTo>
                  <a:pt x="147950" y="462730"/>
                  <a:pt x="145930" y="450606"/>
                  <a:pt x="141888" y="443532"/>
                </a:cubicBezTo>
                <a:cubicBezTo>
                  <a:pt x="149970" y="440503"/>
                  <a:pt x="158053" y="433430"/>
                  <a:pt x="165126" y="434441"/>
                </a:cubicBezTo>
                <a:close/>
                <a:moveTo>
                  <a:pt x="392447" y="386958"/>
                </a:moveTo>
                <a:cubicBezTo>
                  <a:pt x="395479" y="383924"/>
                  <a:pt x="408614" y="390998"/>
                  <a:pt x="419728" y="394029"/>
                </a:cubicBezTo>
                <a:cubicBezTo>
                  <a:pt x="382345" y="446566"/>
                  <a:pt x="356078" y="461720"/>
                  <a:pt x="310612" y="456668"/>
                </a:cubicBezTo>
                <a:cubicBezTo>
                  <a:pt x="325768" y="416256"/>
                  <a:pt x="368200" y="412214"/>
                  <a:pt x="392447" y="386958"/>
                </a:cubicBezTo>
                <a:close/>
                <a:moveTo>
                  <a:pt x="35804" y="305119"/>
                </a:moveTo>
                <a:cubicBezTo>
                  <a:pt x="59042" y="338460"/>
                  <a:pt x="77227" y="364729"/>
                  <a:pt x="94403" y="392008"/>
                </a:cubicBezTo>
                <a:cubicBezTo>
                  <a:pt x="97434" y="396048"/>
                  <a:pt x="94403" y="407162"/>
                  <a:pt x="91371" y="412213"/>
                </a:cubicBezTo>
                <a:cubicBezTo>
                  <a:pt x="89351" y="415244"/>
                  <a:pt x="78238" y="415244"/>
                  <a:pt x="75207" y="412213"/>
                </a:cubicBezTo>
                <a:cubicBezTo>
                  <a:pt x="48939" y="389986"/>
                  <a:pt x="28732" y="362707"/>
                  <a:pt x="20650" y="328357"/>
                </a:cubicBezTo>
                <a:cubicBezTo>
                  <a:pt x="19639" y="323304"/>
                  <a:pt x="27721" y="317244"/>
                  <a:pt x="35804" y="305119"/>
                </a:cubicBezTo>
                <a:close/>
                <a:moveTo>
                  <a:pt x="453067" y="228333"/>
                </a:moveTo>
                <a:cubicBezTo>
                  <a:pt x="475294" y="226313"/>
                  <a:pt x="485399" y="235407"/>
                  <a:pt x="482368" y="248540"/>
                </a:cubicBezTo>
                <a:cubicBezTo>
                  <a:pt x="477316" y="282890"/>
                  <a:pt x="480345" y="320273"/>
                  <a:pt x="445996" y="347552"/>
                </a:cubicBezTo>
                <a:cubicBezTo>
                  <a:pt x="439933" y="342501"/>
                  <a:pt x="431851" y="337450"/>
                  <a:pt x="431851" y="334418"/>
                </a:cubicBezTo>
                <a:cubicBezTo>
                  <a:pt x="438924" y="298046"/>
                  <a:pt x="447007" y="261674"/>
                  <a:pt x="453067" y="228333"/>
                </a:cubicBezTo>
                <a:close/>
                <a:moveTo>
                  <a:pt x="35806" y="141446"/>
                </a:moveTo>
                <a:cubicBezTo>
                  <a:pt x="38837" y="142457"/>
                  <a:pt x="42877" y="143466"/>
                  <a:pt x="43888" y="145488"/>
                </a:cubicBezTo>
                <a:cubicBezTo>
                  <a:pt x="53991" y="182869"/>
                  <a:pt x="36815" y="217221"/>
                  <a:pt x="27723" y="251571"/>
                </a:cubicBezTo>
                <a:cubicBezTo>
                  <a:pt x="24692" y="261676"/>
                  <a:pt x="7516" y="256624"/>
                  <a:pt x="2465" y="245511"/>
                </a:cubicBezTo>
                <a:cubicBezTo>
                  <a:pt x="-6629" y="219241"/>
                  <a:pt x="10547" y="162664"/>
                  <a:pt x="35806" y="141446"/>
                </a:cubicBezTo>
                <a:close/>
                <a:moveTo>
                  <a:pt x="242919" y="109114"/>
                </a:moveTo>
                <a:cubicBezTo>
                  <a:pt x="304550" y="107094"/>
                  <a:pt x="381334" y="167714"/>
                  <a:pt x="373252" y="245509"/>
                </a:cubicBezTo>
                <a:cubicBezTo>
                  <a:pt x="372241" y="320273"/>
                  <a:pt x="312632" y="378873"/>
                  <a:pt x="237868" y="376853"/>
                </a:cubicBezTo>
                <a:cubicBezTo>
                  <a:pt x="168155" y="374831"/>
                  <a:pt x="107536" y="313200"/>
                  <a:pt x="107536" y="242478"/>
                </a:cubicBezTo>
                <a:cubicBezTo>
                  <a:pt x="107536" y="168725"/>
                  <a:pt x="168155" y="112145"/>
                  <a:pt x="242919" y="109114"/>
                </a:cubicBezTo>
                <a:close/>
                <a:moveTo>
                  <a:pt x="396492" y="61631"/>
                </a:moveTo>
                <a:cubicBezTo>
                  <a:pt x="430842" y="85878"/>
                  <a:pt x="447007" y="116188"/>
                  <a:pt x="461152" y="147509"/>
                </a:cubicBezTo>
                <a:cubicBezTo>
                  <a:pt x="463172" y="152560"/>
                  <a:pt x="461152" y="163674"/>
                  <a:pt x="457112" y="167716"/>
                </a:cubicBezTo>
                <a:cubicBezTo>
                  <a:pt x="452059" y="170747"/>
                  <a:pt x="438925" y="170747"/>
                  <a:pt x="436905" y="167716"/>
                </a:cubicBezTo>
                <a:cubicBezTo>
                  <a:pt x="417709" y="141447"/>
                  <a:pt x="400533" y="114168"/>
                  <a:pt x="384368" y="85878"/>
                </a:cubicBezTo>
                <a:cubicBezTo>
                  <a:pt x="382348" y="81838"/>
                  <a:pt x="390430" y="72745"/>
                  <a:pt x="396492" y="61631"/>
                </a:cubicBezTo>
                <a:close/>
                <a:moveTo>
                  <a:pt x="150982" y="20207"/>
                </a:moveTo>
                <a:cubicBezTo>
                  <a:pt x="155022" y="18187"/>
                  <a:pt x="167146" y="28290"/>
                  <a:pt x="175229" y="32332"/>
                </a:cubicBezTo>
                <a:cubicBezTo>
                  <a:pt x="176238" y="36372"/>
                  <a:pt x="178260" y="40415"/>
                  <a:pt x="179269" y="44455"/>
                </a:cubicBezTo>
                <a:cubicBezTo>
                  <a:pt x="172198" y="47486"/>
                  <a:pt x="164115" y="50517"/>
                  <a:pt x="158053" y="54559"/>
                </a:cubicBezTo>
                <a:cubicBezTo>
                  <a:pt x="136837" y="67693"/>
                  <a:pt x="116630" y="81838"/>
                  <a:pt x="95414" y="94972"/>
                </a:cubicBezTo>
                <a:cubicBezTo>
                  <a:pt x="90360" y="98003"/>
                  <a:pt x="81269" y="95983"/>
                  <a:pt x="74196" y="96992"/>
                </a:cubicBezTo>
                <a:cubicBezTo>
                  <a:pt x="74196" y="88910"/>
                  <a:pt x="70155" y="75776"/>
                  <a:pt x="74196" y="72745"/>
                </a:cubicBezTo>
                <a:cubicBezTo>
                  <a:pt x="98445" y="53548"/>
                  <a:pt x="123701" y="36372"/>
                  <a:pt x="150982" y="20207"/>
                </a:cubicBezTo>
                <a:close/>
                <a:moveTo>
                  <a:pt x="254036" y="0"/>
                </a:moveTo>
                <a:cubicBezTo>
                  <a:pt x="278283" y="6062"/>
                  <a:pt x="303541" y="10103"/>
                  <a:pt x="326779" y="18187"/>
                </a:cubicBezTo>
                <a:cubicBezTo>
                  <a:pt x="332842" y="20207"/>
                  <a:pt x="335871" y="34352"/>
                  <a:pt x="339913" y="43446"/>
                </a:cubicBezTo>
                <a:cubicBezTo>
                  <a:pt x="331831" y="45466"/>
                  <a:pt x="323748" y="51528"/>
                  <a:pt x="315666" y="50517"/>
                </a:cubicBezTo>
                <a:cubicBezTo>
                  <a:pt x="292428" y="47486"/>
                  <a:pt x="269189" y="44455"/>
                  <a:pt x="246964" y="38392"/>
                </a:cubicBezTo>
                <a:cubicBezTo>
                  <a:pt x="238880" y="36372"/>
                  <a:pt x="228777" y="27279"/>
                  <a:pt x="225746" y="19196"/>
                </a:cubicBezTo>
                <a:cubicBezTo>
                  <a:pt x="222715" y="8082"/>
                  <a:pt x="236860" y="1011"/>
                  <a:pt x="2540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7"/>
          <p:cNvSpPr/>
          <p:nvPr/>
        </p:nvSpPr>
        <p:spPr>
          <a:xfrm>
            <a:off x="5369463" y="117374"/>
            <a:ext cx="483393" cy="482001"/>
          </a:xfrm>
          <a:custGeom>
            <a:avLst/>
            <a:gdLst/>
            <a:ahLst/>
            <a:cxnLst/>
            <a:rect l="l" t="t" r="r" b="b"/>
            <a:pathLst>
              <a:path w="483393" h="482001" extrusionOk="0">
                <a:moveTo>
                  <a:pt x="168439" y="433507"/>
                </a:moveTo>
                <a:cubicBezTo>
                  <a:pt x="192687" y="436538"/>
                  <a:pt x="216936" y="441589"/>
                  <a:pt x="241183" y="447651"/>
                </a:cubicBezTo>
                <a:cubicBezTo>
                  <a:pt x="248255" y="449671"/>
                  <a:pt x="254317" y="458763"/>
                  <a:pt x="256337" y="465836"/>
                </a:cubicBezTo>
                <a:cubicBezTo>
                  <a:pt x="257348" y="468867"/>
                  <a:pt x="248255" y="476950"/>
                  <a:pt x="242192" y="479981"/>
                </a:cubicBezTo>
                <a:cubicBezTo>
                  <a:pt x="236132" y="483012"/>
                  <a:pt x="229059" y="480990"/>
                  <a:pt x="213905" y="482001"/>
                </a:cubicBezTo>
                <a:cubicBezTo>
                  <a:pt x="200769" y="478970"/>
                  <a:pt x="179553" y="474930"/>
                  <a:pt x="159346" y="466847"/>
                </a:cubicBezTo>
                <a:cubicBezTo>
                  <a:pt x="151263" y="463816"/>
                  <a:pt x="147223" y="451692"/>
                  <a:pt x="141161" y="443609"/>
                </a:cubicBezTo>
                <a:cubicBezTo>
                  <a:pt x="150254" y="439569"/>
                  <a:pt x="159346" y="432496"/>
                  <a:pt x="168439" y="433507"/>
                </a:cubicBezTo>
                <a:close/>
                <a:moveTo>
                  <a:pt x="402203" y="383495"/>
                </a:moveTo>
                <a:cubicBezTo>
                  <a:pt x="408139" y="384757"/>
                  <a:pt x="413444" y="389556"/>
                  <a:pt x="417990" y="399154"/>
                </a:cubicBezTo>
                <a:cubicBezTo>
                  <a:pt x="401825" y="428455"/>
                  <a:pt x="374545" y="445629"/>
                  <a:pt x="343226" y="458765"/>
                </a:cubicBezTo>
                <a:cubicBezTo>
                  <a:pt x="336152" y="461796"/>
                  <a:pt x="325039" y="455733"/>
                  <a:pt x="314936" y="452702"/>
                </a:cubicBezTo>
                <a:cubicBezTo>
                  <a:pt x="317967" y="444620"/>
                  <a:pt x="319988" y="434517"/>
                  <a:pt x="325039" y="429464"/>
                </a:cubicBezTo>
                <a:cubicBezTo>
                  <a:pt x="343226" y="415319"/>
                  <a:pt x="362422" y="402186"/>
                  <a:pt x="382629" y="389052"/>
                </a:cubicBezTo>
                <a:cubicBezTo>
                  <a:pt x="389701" y="384505"/>
                  <a:pt x="396268" y="382232"/>
                  <a:pt x="402203" y="383495"/>
                </a:cubicBezTo>
                <a:close/>
                <a:moveTo>
                  <a:pt x="37095" y="305194"/>
                </a:moveTo>
                <a:cubicBezTo>
                  <a:pt x="58311" y="336515"/>
                  <a:pt x="78519" y="363793"/>
                  <a:pt x="96704" y="392081"/>
                </a:cubicBezTo>
                <a:cubicBezTo>
                  <a:pt x="98726" y="396123"/>
                  <a:pt x="97715" y="405217"/>
                  <a:pt x="93673" y="408248"/>
                </a:cubicBezTo>
                <a:cubicBezTo>
                  <a:pt x="90643" y="411279"/>
                  <a:pt x="81550" y="413299"/>
                  <a:pt x="77508" y="411279"/>
                </a:cubicBezTo>
                <a:cubicBezTo>
                  <a:pt x="58311" y="405217"/>
                  <a:pt x="18908" y="344597"/>
                  <a:pt x="20930" y="324390"/>
                </a:cubicBezTo>
                <a:cubicBezTo>
                  <a:pt x="20930" y="319339"/>
                  <a:pt x="29013" y="314288"/>
                  <a:pt x="37095" y="305194"/>
                </a:cubicBezTo>
                <a:close/>
                <a:moveTo>
                  <a:pt x="455371" y="218307"/>
                </a:moveTo>
                <a:cubicBezTo>
                  <a:pt x="468505" y="230432"/>
                  <a:pt x="479618" y="235483"/>
                  <a:pt x="481638" y="243565"/>
                </a:cubicBezTo>
                <a:cubicBezTo>
                  <a:pt x="489723" y="267813"/>
                  <a:pt x="468505" y="322370"/>
                  <a:pt x="446277" y="343588"/>
                </a:cubicBezTo>
                <a:cubicBezTo>
                  <a:pt x="443246" y="341568"/>
                  <a:pt x="438195" y="339546"/>
                  <a:pt x="435164" y="336515"/>
                </a:cubicBezTo>
                <a:cubicBezTo>
                  <a:pt x="432132" y="333486"/>
                  <a:pt x="430112" y="327423"/>
                  <a:pt x="430112" y="324392"/>
                </a:cubicBezTo>
                <a:cubicBezTo>
                  <a:pt x="437186" y="292060"/>
                  <a:pt x="445268" y="258719"/>
                  <a:pt x="455371" y="218307"/>
                </a:cubicBezTo>
                <a:close/>
                <a:moveTo>
                  <a:pt x="37097" y="140512"/>
                </a:moveTo>
                <a:cubicBezTo>
                  <a:pt x="40128" y="143543"/>
                  <a:pt x="47200" y="146574"/>
                  <a:pt x="47200" y="148594"/>
                </a:cubicBezTo>
                <a:cubicBezTo>
                  <a:pt x="42149" y="181935"/>
                  <a:pt x="37097" y="215276"/>
                  <a:pt x="31035" y="248617"/>
                </a:cubicBezTo>
                <a:cubicBezTo>
                  <a:pt x="30024" y="251649"/>
                  <a:pt x="20933" y="256700"/>
                  <a:pt x="15879" y="255691"/>
                </a:cubicBezTo>
                <a:cubicBezTo>
                  <a:pt x="10828" y="254680"/>
                  <a:pt x="4766" y="249629"/>
                  <a:pt x="2746" y="244577"/>
                </a:cubicBezTo>
                <a:cubicBezTo>
                  <a:pt x="-7357" y="218308"/>
                  <a:pt x="11839" y="160719"/>
                  <a:pt x="37097" y="140512"/>
                </a:cubicBezTo>
                <a:close/>
                <a:moveTo>
                  <a:pt x="245223" y="108182"/>
                </a:moveTo>
                <a:cubicBezTo>
                  <a:pt x="320999" y="112222"/>
                  <a:pt x="374547" y="167791"/>
                  <a:pt x="373536" y="246597"/>
                </a:cubicBezTo>
                <a:cubicBezTo>
                  <a:pt x="372525" y="320351"/>
                  <a:pt x="310896" y="378950"/>
                  <a:pt x="236132" y="375919"/>
                </a:cubicBezTo>
                <a:cubicBezTo>
                  <a:pt x="167428" y="373899"/>
                  <a:pt x="106808" y="309237"/>
                  <a:pt x="107819" y="239524"/>
                </a:cubicBezTo>
                <a:cubicBezTo>
                  <a:pt x="108830" y="179915"/>
                  <a:pt x="163387" y="104140"/>
                  <a:pt x="245223" y="108182"/>
                </a:cubicBezTo>
                <a:close/>
                <a:moveTo>
                  <a:pt x="390710" y="69788"/>
                </a:moveTo>
                <a:cubicBezTo>
                  <a:pt x="398792" y="70799"/>
                  <a:pt x="410917" y="69788"/>
                  <a:pt x="413948" y="74839"/>
                </a:cubicBezTo>
                <a:cubicBezTo>
                  <a:pt x="431124" y="98078"/>
                  <a:pt x="448298" y="122325"/>
                  <a:pt x="462443" y="147584"/>
                </a:cubicBezTo>
                <a:cubicBezTo>
                  <a:pt x="470525" y="162737"/>
                  <a:pt x="457391" y="168800"/>
                  <a:pt x="442238" y="172842"/>
                </a:cubicBezTo>
                <a:cubicBezTo>
                  <a:pt x="424051" y="145564"/>
                  <a:pt x="405866" y="122325"/>
                  <a:pt x="390710" y="98078"/>
                </a:cubicBezTo>
                <a:cubicBezTo>
                  <a:pt x="386670" y="91006"/>
                  <a:pt x="390710" y="79891"/>
                  <a:pt x="390710" y="69788"/>
                </a:cubicBezTo>
                <a:close/>
                <a:moveTo>
                  <a:pt x="150252" y="18261"/>
                </a:moveTo>
                <a:cubicBezTo>
                  <a:pt x="155303" y="17250"/>
                  <a:pt x="166417" y="27353"/>
                  <a:pt x="177531" y="33415"/>
                </a:cubicBezTo>
                <a:cubicBezTo>
                  <a:pt x="170459" y="42509"/>
                  <a:pt x="167428" y="48571"/>
                  <a:pt x="162377" y="51600"/>
                </a:cubicBezTo>
                <a:cubicBezTo>
                  <a:pt x="140150" y="66756"/>
                  <a:pt x="118933" y="81909"/>
                  <a:pt x="95695" y="94034"/>
                </a:cubicBezTo>
                <a:cubicBezTo>
                  <a:pt x="89633" y="97065"/>
                  <a:pt x="78519" y="95045"/>
                  <a:pt x="71448" y="91003"/>
                </a:cubicBezTo>
                <a:cubicBezTo>
                  <a:pt x="69425" y="89994"/>
                  <a:pt x="69425" y="73827"/>
                  <a:pt x="73468" y="70798"/>
                </a:cubicBezTo>
                <a:cubicBezTo>
                  <a:pt x="98726" y="51600"/>
                  <a:pt x="123985" y="34426"/>
                  <a:pt x="150252" y="18261"/>
                </a:cubicBezTo>
                <a:close/>
                <a:moveTo>
                  <a:pt x="244212" y="77"/>
                </a:moveTo>
                <a:cubicBezTo>
                  <a:pt x="273513" y="4117"/>
                  <a:pt x="301800" y="11190"/>
                  <a:pt x="331102" y="18262"/>
                </a:cubicBezTo>
                <a:cubicBezTo>
                  <a:pt x="336153" y="19273"/>
                  <a:pt x="342215" y="30386"/>
                  <a:pt x="341204" y="36449"/>
                </a:cubicBezTo>
                <a:cubicBezTo>
                  <a:pt x="340195" y="42511"/>
                  <a:pt x="331102" y="51603"/>
                  <a:pt x="327059" y="50594"/>
                </a:cubicBezTo>
                <a:cubicBezTo>
                  <a:pt x="293718" y="44531"/>
                  <a:pt x="261388" y="35438"/>
                  <a:pt x="228047" y="27355"/>
                </a:cubicBezTo>
                <a:cubicBezTo>
                  <a:pt x="226027" y="27355"/>
                  <a:pt x="225016" y="23315"/>
                  <a:pt x="219965" y="14221"/>
                </a:cubicBezTo>
                <a:cubicBezTo>
                  <a:pt x="229058" y="8159"/>
                  <a:pt x="237141" y="-934"/>
                  <a:pt x="2442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7"/>
          <p:cNvSpPr/>
          <p:nvPr/>
        </p:nvSpPr>
        <p:spPr>
          <a:xfrm>
            <a:off x="10500479" y="113371"/>
            <a:ext cx="479606" cy="490008"/>
          </a:xfrm>
          <a:custGeom>
            <a:avLst/>
            <a:gdLst/>
            <a:ahLst/>
            <a:cxnLst/>
            <a:rect l="l" t="t" r="r" b="b"/>
            <a:pathLst>
              <a:path w="479606" h="490008" extrusionOk="0">
                <a:moveTo>
                  <a:pt x="163374" y="438483"/>
                </a:moveTo>
                <a:cubicBezTo>
                  <a:pt x="187621" y="442523"/>
                  <a:pt x="211869" y="447574"/>
                  <a:pt x="236116" y="454647"/>
                </a:cubicBezTo>
                <a:cubicBezTo>
                  <a:pt x="243189" y="456667"/>
                  <a:pt x="249252" y="464750"/>
                  <a:pt x="256323" y="470812"/>
                </a:cubicBezTo>
                <a:cubicBezTo>
                  <a:pt x="248241" y="475863"/>
                  <a:pt x="241167" y="481926"/>
                  <a:pt x="233085" y="486977"/>
                </a:cubicBezTo>
                <a:cubicBezTo>
                  <a:pt x="231065" y="487988"/>
                  <a:pt x="227022" y="486977"/>
                  <a:pt x="223993" y="486977"/>
                </a:cubicBezTo>
                <a:cubicBezTo>
                  <a:pt x="223993" y="486977"/>
                  <a:pt x="222982" y="488997"/>
                  <a:pt x="222982" y="490008"/>
                </a:cubicBezTo>
                <a:cubicBezTo>
                  <a:pt x="198735" y="483946"/>
                  <a:pt x="174486" y="478895"/>
                  <a:pt x="151250" y="469803"/>
                </a:cubicBezTo>
                <a:cubicBezTo>
                  <a:pt x="145187" y="467781"/>
                  <a:pt x="144176" y="454647"/>
                  <a:pt x="140136" y="447574"/>
                </a:cubicBezTo>
                <a:cubicBezTo>
                  <a:pt x="148218" y="444545"/>
                  <a:pt x="156301" y="437472"/>
                  <a:pt x="163374" y="438483"/>
                </a:cubicBezTo>
                <a:close/>
                <a:moveTo>
                  <a:pt x="408882" y="378874"/>
                </a:moveTo>
                <a:cubicBezTo>
                  <a:pt x="409891" y="398070"/>
                  <a:pt x="412922" y="405141"/>
                  <a:pt x="409891" y="409184"/>
                </a:cubicBezTo>
                <a:cubicBezTo>
                  <a:pt x="391706" y="440504"/>
                  <a:pt x="361397" y="455658"/>
                  <a:pt x="330076" y="468792"/>
                </a:cubicBezTo>
                <a:cubicBezTo>
                  <a:pt x="325025" y="470814"/>
                  <a:pt x="313911" y="465761"/>
                  <a:pt x="310880" y="460709"/>
                </a:cubicBezTo>
                <a:cubicBezTo>
                  <a:pt x="307849" y="455658"/>
                  <a:pt x="308860" y="443533"/>
                  <a:pt x="312900" y="440504"/>
                </a:cubicBezTo>
                <a:cubicBezTo>
                  <a:pt x="342201" y="421308"/>
                  <a:pt x="372510" y="403121"/>
                  <a:pt x="408882" y="378874"/>
                </a:cubicBezTo>
                <a:close/>
                <a:moveTo>
                  <a:pt x="34051" y="311181"/>
                </a:moveTo>
                <a:cubicBezTo>
                  <a:pt x="57289" y="345533"/>
                  <a:pt x="77496" y="374831"/>
                  <a:pt x="97701" y="404130"/>
                </a:cubicBezTo>
                <a:cubicBezTo>
                  <a:pt x="84567" y="425348"/>
                  <a:pt x="70423" y="419286"/>
                  <a:pt x="61329" y="405141"/>
                </a:cubicBezTo>
                <a:cubicBezTo>
                  <a:pt x="45164" y="380894"/>
                  <a:pt x="32031" y="355635"/>
                  <a:pt x="18897" y="329366"/>
                </a:cubicBezTo>
                <a:cubicBezTo>
                  <a:pt x="17886" y="327346"/>
                  <a:pt x="25968" y="320275"/>
                  <a:pt x="34051" y="311181"/>
                </a:cubicBezTo>
                <a:close/>
                <a:moveTo>
                  <a:pt x="463441" y="230355"/>
                </a:moveTo>
                <a:cubicBezTo>
                  <a:pt x="467481" y="230355"/>
                  <a:pt x="474555" y="236417"/>
                  <a:pt x="475564" y="241469"/>
                </a:cubicBezTo>
                <a:cubicBezTo>
                  <a:pt x="479606" y="250562"/>
                  <a:pt x="478595" y="260665"/>
                  <a:pt x="479606" y="277841"/>
                </a:cubicBezTo>
                <a:cubicBezTo>
                  <a:pt x="475564" y="292994"/>
                  <a:pt x="469501" y="315222"/>
                  <a:pt x="461419" y="337449"/>
                </a:cubicBezTo>
                <a:cubicBezTo>
                  <a:pt x="459399" y="342500"/>
                  <a:pt x="446265" y="349574"/>
                  <a:pt x="443234" y="348563"/>
                </a:cubicBezTo>
                <a:cubicBezTo>
                  <a:pt x="436160" y="344522"/>
                  <a:pt x="428078" y="334418"/>
                  <a:pt x="429089" y="328357"/>
                </a:cubicBezTo>
                <a:cubicBezTo>
                  <a:pt x="433131" y="299057"/>
                  <a:pt x="439192" y="270767"/>
                  <a:pt x="446265" y="241469"/>
                </a:cubicBezTo>
                <a:cubicBezTo>
                  <a:pt x="447276" y="236417"/>
                  <a:pt x="457379" y="231366"/>
                  <a:pt x="463441" y="230355"/>
                </a:cubicBezTo>
                <a:close/>
                <a:moveTo>
                  <a:pt x="40115" y="137406"/>
                </a:moveTo>
                <a:cubicBezTo>
                  <a:pt x="42136" y="155591"/>
                  <a:pt x="45167" y="165696"/>
                  <a:pt x="44156" y="174789"/>
                </a:cubicBezTo>
                <a:cubicBezTo>
                  <a:pt x="41124" y="196005"/>
                  <a:pt x="38093" y="218233"/>
                  <a:pt x="32033" y="238438"/>
                </a:cubicBezTo>
                <a:cubicBezTo>
                  <a:pt x="30011" y="246522"/>
                  <a:pt x="19908" y="252585"/>
                  <a:pt x="13846" y="259656"/>
                </a:cubicBezTo>
                <a:cubicBezTo>
                  <a:pt x="9806" y="252585"/>
                  <a:pt x="1723" y="245511"/>
                  <a:pt x="712" y="238438"/>
                </a:cubicBezTo>
                <a:cubicBezTo>
                  <a:pt x="-3328" y="205099"/>
                  <a:pt x="9806" y="169736"/>
                  <a:pt x="40115" y="137406"/>
                </a:cubicBezTo>
                <a:close/>
                <a:moveTo>
                  <a:pt x="242178" y="114168"/>
                </a:moveTo>
                <a:cubicBezTo>
                  <a:pt x="315933" y="114168"/>
                  <a:pt x="373521" y="173778"/>
                  <a:pt x="373521" y="246520"/>
                </a:cubicBezTo>
                <a:cubicBezTo>
                  <a:pt x="373521" y="321284"/>
                  <a:pt x="312900" y="379884"/>
                  <a:pt x="238136" y="380895"/>
                </a:cubicBezTo>
                <a:cubicBezTo>
                  <a:pt x="156300" y="381904"/>
                  <a:pt x="107806" y="301077"/>
                  <a:pt x="106795" y="246520"/>
                </a:cubicBezTo>
                <a:cubicBezTo>
                  <a:pt x="105783" y="173778"/>
                  <a:pt x="167414" y="113157"/>
                  <a:pt x="242178" y="114168"/>
                </a:cubicBezTo>
                <a:close/>
                <a:moveTo>
                  <a:pt x="399662" y="73250"/>
                </a:moveTo>
                <a:cubicBezTo>
                  <a:pt x="404588" y="73503"/>
                  <a:pt x="409387" y="74766"/>
                  <a:pt x="410902" y="76786"/>
                </a:cubicBezTo>
                <a:cubicBezTo>
                  <a:pt x="428078" y="100024"/>
                  <a:pt x="444243" y="125281"/>
                  <a:pt x="459399" y="150539"/>
                </a:cubicBezTo>
                <a:cubicBezTo>
                  <a:pt x="467482" y="164684"/>
                  <a:pt x="459399" y="173778"/>
                  <a:pt x="441212" y="180849"/>
                </a:cubicBezTo>
                <a:cubicBezTo>
                  <a:pt x="421005" y="152561"/>
                  <a:pt x="401811" y="127303"/>
                  <a:pt x="384635" y="100024"/>
                </a:cubicBezTo>
                <a:cubicBezTo>
                  <a:pt x="381604" y="94971"/>
                  <a:pt x="383624" y="80828"/>
                  <a:pt x="387666" y="75775"/>
                </a:cubicBezTo>
                <a:cubicBezTo>
                  <a:pt x="389686" y="73755"/>
                  <a:pt x="394737" y="72997"/>
                  <a:pt x="399662" y="73250"/>
                </a:cubicBezTo>
                <a:close/>
                <a:moveTo>
                  <a:pt x="154534" y="28289"/>
                </a:moveTo>
                <a:cubicBezTo>
                  <a:pt x="158828" y="29300"/>
                  <a:pt x="163374" y="30815"/>
                  <a:pt x="167415" y="31321"/>
                </a:cubicBezTo>
                <a:cubicBezTo>
                  <a:pt x="164384" y="40414"/>
                  <a:pt x="164384" y="53548"/>
                  <a:pt x="157313" y="57588"/>
                </a:cubicBezTo>
                <a:cubicBezTo>
                  <a:pt x="132054" y="74764"/>
                  <a:pt x="104775" y="88909"/>
                  <a:pt x="76486" y="105074"/>
                </a:cubicBezTo>
                <a:cubicBezTo>
                  <a:pt x="60321" y="89920"/>
                  <a:pt x="66381" y="78807"/>
                  <a:pt x="76486" y="70724"/>
                </a:cubicBezTo>
                <a:cubicBezTo>
                  <a:pt x="97702" y="55568"/>
                  <a:pt x="119929" y="40414"/>
                  <a:pt x="143168" y="28290"/>
                </a:cubicBezTo>
                <a:cubicBezTo>
                  <a:pt x="146199" y="26774"/>
                  <a:pt x="150240" y="27279"/>
                  <a:pt x="154534" y="28289"/>
                </a:cubicBezTo>
                <a:close/>
                <a:moveTo>
                  <a:pt x="246221" y="0"/>
                </a:moveTo>
                <a:cubicBezTo>
                  <a:pt x="275519" y="8082"/>
                  <a:pt x="299767" y="12125"/>
                  <a:pt x="323005" y="21216"/>
                </a:cubicBezTo>
                <a:cubicBezTo>
                  <a:pt x="331087" y="24247"/>
                  <a:pt x="341190" y="37383"/>
                  <a:pt x="340179" y="44454"/>
                </a:cubicBezTo>
                <a:cubicBezTo>
                  <a:pt x="337150" y="59608"/>
                  <a:pt x="323005" y="58599"/>
                  <a:pt x="309869" y="55568"/>
                </a:cubicBezTo>
                <a:cubicBezTo>
                  <a:pt x="288653" y="50516"/>
                  <a:pt x="267437" y="46474"/>
                  <a:pt x="246221" y="42434"/>
                </a:cubicBezTo>
                <a:cubicBezTo>
                  <a:pt x="233085" y="40412"/>
                  <a:pt x="217931" y="37383"/>
                  <a:pt x="222982" y="21216"/>
                </a:cubicBezTo>
                <a:cubicBezTo>
                  <a:pt x="225002" y="12125"/>
                  <a:pt x="239147" y="6062"/>
                  <a:pt x="24622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7"/>
          <p:cNvSpPr/>
          <p:nvPr/>
        </p:nvSpPr>
        <p:spPr>
          <a:xfrm>
            <a:off x="9477345" y="118323"/>
            <a:ext cx="477635" cy="480104"/>
          </a:xfrm>
          <a:custGeom>
            <a:avLst/>
            <a:gdLst/>
            <a:ahLst/>
            <a:cxnLst/>
            <a:rect l="l" t="t" r="r" b="b"/>
            <a:pathLst>
              <a:path w="477635" h="480104" extrusionOk="0">
                <a:moveTo>
                  <a:pt x="170228" y="434499"/>
                </a:moveTo>
                <a:cubicBezTo>
                  <a:pt x="191444" y="437530"/>
                  <a:pt x="212662" y="442581"/>
                  <a:pt x="233878" y="446624"/>
                </a:cubicBezTo>
                <a:cubicBezTo>
                  <a:pt x="246003" y="450664"/>
                  <a:pt x="246003" y="451675"/>
                  <a:pt x="251054" y="474913"/>
                </a:cubicBezTo>
                <a:cubicBezTo>
                  <a:pt x="219733" y="485016"/>
                  <a:pt x="189424" y="478953"/>
                  <a:pt x="160125" y="468851"/>
                </a:cubicBezTo>
                <a:cubicBezTo>
                  <a:pt x="146992" y="464809"/>
                  <a:pt x="135876" y="456726"/>
                  <a:pt x="142949" y="441572"/>
                </a:cubicBezTo>
                <a:cubicBezTo>
                  <a:pt x="145981" y="436521"/>
                  <a:pt x="161134" y="433490"/>
                  <a:pt x="170228" y="434499"/>
                </a:cubicBezTo>
                <a:close/>
                <a:moveTo>
                  <a:pt x="398059" y="383226"/>
                </a:moveTo>
                <a:cubicBezTo>
                  <a:pt x="401343" y="383731"/>
                  <a:pt x="404626" y="384994"/>
                  <a:pt x="406646" y="387015"/>
                </a:cubicBezTo>
                <a:cubicBezTo>
                  <a:pt x="410688" y="390044"/>
                  <a:pt x="412708" y="398127"/>
                  <a:pt x="411697" y="403180"/>
                </a:cubicBezTo>
                <a:cubicBezTo>
                  <a:pt x="406646" y="421365"/>
                  <a:pt x="344006" y="464809"/>
                  <a:pt x="322788" y="464809"/>
                </a:cubicBezTo>
                <a:cubicBezTo>
                  <a:pt x="319757" y="462789"/>
                  <a:pt x="313697" y="459758"/>
                  <a:pt x="311675" y="454706"/>
                </a:cubicBezTo>
                <a:cubicBezTo>
                  <a:pt x="309654" y="449655"/>
                  <a:pt x="309654" y="440562"/>
                  <a:pt x="312686" y="437530"/>
                </a:cubicBezTo>
                <a:cubicBezTo>
                  <a:pt x="337944" y="419345"/>
                  <a:pt x="363202" y="401160"/>
                  <a:pt x="389470" y="383984"/>
                </a:cubicBezTo>
                <a:cubicBezTo>
                  <a:pt x="391491" y="382973"/>
                  <a:pt x="394775" y="382720"/>
                  <a:pt x="398059" y="383226"/>
                </a:cubicBezTo>
                <a:close/>
                <a:moveTo>
                  <a:pt x="29794" y="301138"/>
                </a:moveTo>
                <a:cubicBezTo>
                  <a:pt x="57073" y="339530"/>
                  <a:pt x="77280" y="370851"/>
                  <a:pt x="96476" y="403180"/>
                </a:cubicBezTo>
                <a:cubicBezTo>
                  <a:pt x="91425" y="407223"/>
                  <a:pt x="85362" y="411263"/>
                  <a:pt x="79300" y="414294"/>
                </a:cubicBezTo>
                <a:cubicBezTo>
                  <a:pt x="49999" y="396109"/>
                  <a:pt x="32825" y="366808"/>
                  <a:pt x="20701" y="334479"/>
                </a:cubicBezTo>
                <a:cubicBezTo>
                  <a:pt x="18680" y="328416"/>
                  <a:pt x="24743" y="318314"/>
                  <a:pt x="29794" y="301138"/>
                </a:cubicBezTo>
                <a:close/>
                <a:moveTo>
                  <a:pt x="463223" y="226373"/>
                </a:moveTo>
                <a:cubicBezTo>
                  <a:pt x="468274" y="233446"/>
                  <a:pt x="477368" y="239507"/>
                  <a:pt x="477368" y="246580"/>
                </a:cubicBezTo>
                <a:cubicBezTo>
                  <a:pt x="478377" y="281941"/>
                  <a:pt x="478377" y="317302"/>
                  <a:pt x="442006" y="350643"/>
                </a:cubicBezTo>
                <a:cubicBezTo>
                  <a:pt x="436953" y="336498"/>
                  <a:pt x="429881" y="327405"/>
                  <a:pt x="430890" y="320333"/>
                </a:cubicBezTo>
                <a:cubicBezTo>
                  <a:pt x="432913" y="296086"/>
                  <a:pt x="436953" y="270828"/>
                  <a:pt x="443015" y="247591"/>
                </a:cubicBezTo>
                <a:cubicBezTo>
                  <a:pt x="445035" y="239507"/>
                  <a:pt x="456149" y="233446"/>
                  <a:pt x="463223" y="226373"/>
                </a:cubicBezTo>
                <a:close/>
                <a:moveTo>
                  <a:pt x="34845" y="139485"/>
                </a:moveTo>
                <a:cubicBezTo>
                  <a:pt x="45959" y="172826"/>
                  <a:pt x="34845" y="230414"/>
                  <a:pt x="15649" y="252641"/>
                </a:cubicBezTo>
                <a:cubicBezTo>
                  <a:pt x="-10621" y="227383"/>
                  <a:pt x="-3547" y="180908"/>
                  <a:pt x="34845" y="139485"/>
                </a:cubicBezTo>
                <a:close/>
                <a:moveTo>
                  <a:pt x="239942" y="109175"/>
                </a:moveTo>
                <a:cubicBezTo>
                  <a:pt x="314706" y="109175"/>
                  <a:pt x="375325" y="169794"/>
                  <a:pt x="374317" y="243549"/>
                </a:cubicBezTo>
                <a:cubicBezTo>
                  <a:pt x="373305" y="315282"/>
                  <a:pt x="309655" y="377922"/>
                  <a:pt x="236911" y="375902"/>
                </a:cubicBezTo>
                <a:cubicBezTo>
                  <a:pt x="166189" y="374891"/>
                  <a:pt x="108601" y="313262"/>
                  <a:pt x="109610" y="240518"/>
                </a:cubicBezTo>
                <a:cubicBezTo>
                  <a:pt x="110621" y="165754"/>
                  <a:pt x="167198" y="108166"/>
                  <a:pt x="239942" y="109175"/>
                </a:cubicBezTo>
                <a:close/>
                <a:moveTo>
                  <a:pt x="397552" y="62700"/>
                </a:moveTo>
                <a:cubicBezTo>
                  <a:pt x="427862" y="81896"/>
                  <a:pt x="443018" y="112206"/>
                  <a:pt x="457162" y="140496"/>
                </a:cubicBezTo>
                <a:cubicBezTo>
                  <a:pt x="460194" y="147567"/>
                  <a:pt x="453120" y="158680"/>
                  <a:pt x="451100" y="168785"/>
                </a:cubicBezTo>
                <a:cubicBezTo>
                  <a:pt x="442007" y="164743"/>
                  <a:pt x="430893" y="162723"/>
                  <a:pt x="424831" y="155649"/>
                </a:cubicBezTo>
                <a:cubicBezTo>
                  <a:pt x="410686" y="137464"/>
                  <a:pt x="398563" y="117257"/>
                  <a:pt x="385428" y="98061"/>
                </a:cubicBezTo>
                <a:cubicBezTo>
                  <a:pt x="376336" y="84927"/>
                  <a:pt x="377345" y="73814"/>
                  <a:pt x="397552" y="62700"/>
                </a:cubicBezTo>
                <a:close/>
                <a:moveTo>
                  <a:pt x="152042" y="17235"/>
                </a:moveTo>
                <a:cubicBezTo>
                  <a:pt x="171238" y="25317"/>
                  <a:pt x="175280" y="38451"/>
                  <a:pt x="161135" y="49565"/>
                </a:cubicBezTo>
                <a:cubicBezTo>
                  <a:pt x="137897" y="66741"/>
                  <a:pt x="111629" y="80885"/>
                  <a:pt x="85360" y="95030"/>
                </a:cubicBezTo>
                <a:cubicBezTo>
                  <a:pt x="81320" y="97050"/>
                  <a:pt x="72226" y="90988"/>
                  <a:pt x="64144" y="87957"/>
                </a:cubicBezTo>
                <a:cubicBezTo>
                  <a:pt x="85360" y="49565"/>
                  <a:pt x="119712" y="34411"/>
                  <a:pt x="152042" y="17235"/>
                </a:cubicBezTo>
                <a:close/>
                <a:moveTo>
                  <a:pt x="244992" y="59"/>
                </a:moveTo>
                <a:cubicBezTo>
                  <a:pt x="272271" y="4101"/>
                  <a:pt x="299549" y="10163"/>
                  <a:pt x="326828" y="17235"/>
                </a:cubicBezTo>
                <a:cubicBezTo>
                  <a:pt x="341984" y="22286"/>
                  <a:pt x="341984" y="34411"/>
                  <a:pt x="331881" y="51587"/>
                </a:cubicBezTo>
                <a:cubicBezTo>
                  <a:pt x="300560" y="46534"/>
                  <a:pt x="270251" y="41482"/>
                  <a:pt x="239941" y="35422"/>
                </a:cubicBezTo>
                <a:cubicBezTo>
                  <a:pt x="232868" y="33400"/>
                  <a:pt x="228827" y="23297"/>
                  <a:pt x="222765" y="17235"/>
                </a:cubicBezTo>
                <a:cubicBezTo>
                  <a:pt x="229838" y="11173"/>
                  <a:pt x="238930" y="-950"/>
                  <a:pt x="244992" y="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7"/>
          <p:cNvSpPr/>
          <p:nvPr/>
        </p:nvSpPr>
        <p:spPr>
          <a:xfrm>
            <a:off x="7425158" y="121194"/>
            <a:ext cx="478295" cy="474361"/>
          </a:xfrm>
          <a:custGeom>
            <a:avLst/>
            <a:gdLst/>
            <a:ahLst/>
            <a:cxnLst/>
            <a:rect l="l" t="t" r="r" b="b"/>
            <a:pathLst>
              <a:path w="478295" h="474361" extrusionOk="0">
                <a:moveTo>
                  <a:pt x="157705" y="426805"/>
                </a:moveTo>
                <a:cubicBezTo>
                  <a:pt x="183974" y="430847"/>
                  <a:pt x="210242" y="434888"/>
                  <a:pt x="235500" y="441961"/>
                </a:cubicBezTo>
                <a:cubicBezTo>
                  <a:pt x="242571" y="443981"/>
                  <a:pt x="246614" y="454084"/>
                  <a:pt x="252676" y="460146"/>
                </a:cubicBezTo>
                <a:cubicBezTo>
                  <a:pt x="245602" y="465197"/>
                  <a:pt x="238531" y="475302"/>
                  <a:pt x="232469" y="474291"/>
                </a:cubicBezTo>
                <a:cubicBezTo>
                  <a:pt x="198117" y="470251"/>
                  <a:pt x="160736" y="474291"/>
                  <a:pt x="135478" y="436908"/>
                </a:cubicBezTo>
                <a:cubicBezTo>
                  <a:pt x="145580" y="431856"/>
                  <a:pt x="151643" y="425796"/>
                  <a:pt x="157705" y="426805"/>
                </a:cubicBezTo>
                <a:close/>
                <a:moveTo>
                  <a:pt x="402203" y="375279"/>
                </a:moveTo>
                <a:cubicBezTo>
                  <a:pt x="412307" y="415691"/>
                  <a:pt x="359770" y="455095"/>
                  <a:pt x="309253" y="437919"/>
                </a:cubicBezTo>
                <a:cubicBezTo>
                  <a:pt x="339563" y="417714"/>
                  <a:pt x="369872" y="396495"/>
                  <a:pt x="402203" y="375279"/>
                </a:cubicBezTo>
                <a:close/>
                <a:moveTo>
                  <a:pt x="34193" y="306198"/>
                </a:moveTo>
                <a:cubicBezTo>
                  <a:pt x="37476" y="306072"/>
                  <a:pt x="40508" y="306577"/>
                  <a:pt x="41518" y="307587"/>
                </a:cubicBezTo>
                <a:cubicBezTo>
                  <a:pt x="60714" y="333856"/>
                  <a:pt x="78899" y="361135"/>
                  <a:pt x="97086" y="388413"/>
                </a:cubicBezTo>
                <a:cubicBezTo>
                  <a:pt x="98097" y="390433"/>
                  <a:pt x="97086" y="392455"/>
                  <a:pt x="97086" y="400538"/>
                </a:cubicBezTo>
                <a:cubicBezTo>
                  <a:pt x="90012" y="402558"/>
                  <a:pt x="75870" y="407609"/>
                  <a:pt x="73848" y="404580"/>
                </a:cubicBezTo>
                <a:cubicBezTo>
                  <a:pt x="53642" y="379322"/>
                  <a:pt x="35455" y="352041"/>
                  <a:pt x="18279" y="324763"/>
                </a:cubicBezTo>
                <a:cubicBezTo>
                  <a:pt x="16259" y="321731"/>
                  <a:pt x="21310" y="311629"/>
                  <a:pt x="25353" y="308598"/>
                </a:cubicBezTo>
                <a:cubicBezTo>
                  <a:pt x="27373" y="307082"/>
                  <a:pt x="30909" y="306324"/>
                  <a:pt x="34193" y="306198"/>
                </a:cubicBezTo>
                <a:close/>
                <a:moveTo>
                  <a:pt x="463833" y="211606"/>
                </a:moveTo>
                <a:cubicBezTo>
                  <a:pt x="490102" y="248989"/>
                  <a:pt x="473935" y="279299"/>
                  <a:pt x="466864" y="309609"/>
                </a:cubicBezTo>
                <a:cubicBezTo>
                  <a:pt x="462822" y="324763"/>
                  <a:pt x="454739" y="334867"/>
                  <a:pt x="430492" y="324763"/>
                </a:cubicBezTo>
                <a:cubicBezTo>
                  <a:pt x="445648" y="288391"/>
                  <a:pt x="438575" y="248989"/>
                  <a:pt x="463833" y="211606"/>
                </a:cubicBezTo>
                <a:close/>
                <a:moveTo>
                  <a:pt x="29392" y="124718"/>
                </a:moveTo>
                <a:cubicBezTo>
                  <a:pt x="39495" y="138863"/>
                  <a:pt x="48588" y="146945"/>
                  <a:pt x="47577" y="153008"/>
                </a:cubicBezTo>
                <a:cubicBezTo>
                  <a:pt x="43537" y="180286"/>
                  <a:pt x="37475" y="207565"/>
                  <a:pt x="31413" y="234843"/>
                </a:cubicBezTo>
                <a:cubicBezTo>
                  <a:pt x="30401" y="240906"/>
                  <a:pt x="18279" y="248988"/>
                  <a:pt x="16257" y="247979"/>
                </a:cubicBezTo>
                <a:cubicBezTo>
                  <a:pt x="9185" y="243937"/>
                  <a:pt x="92" y="236863"/>
                  <a:pt x="92" y="229792"/>
                </a:cubicBezTo>
                <a:cubicBezTo>
                  <a:pt x="-919" y="196451"/>
                  <a:pt x="6154" y="163110"/>
                  <a:pt x="29392" y="124718"/>
                </a:cubicBezTo>
                <a:close/>
                <a:moveTo>
                  <a:pt x="240549" y="101480"/>
                </a:moveTo>
                <a:cubicBezTo>
                  <a:pt x="310262" y="102491"/>
                  <a:pt x="372901" y="166141"/>
                  <a:pt x="371892" y="235854"/>
                </a:cubicBezTo>
                <a:cubicBezTo>
                  <a:pt x="370881" y="305565"/>
                  <a:pt x="309251" y="366184"/>
                  <a:pt x="237518" y="366184"/>
                </a:cubicBezTo>
                <a:cubicBezTo>
                  <a:pt x="166796" y="366184"/>
                  <a:pt x="107186" y="305565"/>
                  <a:pt x="108197" y="232823"/>
                </a:cubicBezTo>
                <a:cubicBezTo>
                  <a:pt x="106177" y="158059"/>
                  <a:pt x="176898" y="100469"/>
                  <a:pt x="240549" y="101480"/>
                </a:cubicBezTo>
                <a:close/>
                <a:moveTo>
                  <a:pt x="376944" y="66118"/>
                </a:moveTo>
                <a:cubicBezTo>
                  <a:pt x="394120" y="67129"/>
                  <a:pt x="404223" y="65107"/>
                  <a:pt x="407254" y="68138"/>
                </a:cubicBezTo>
                <a:cubicBezTo>
                  <a:pt x="425439" y="89356"/>
                  <a:pt x="441606" y="112593"/>
                  <a:pt x="456760" y="135831"/>
                </a:cubicBezTo>
                <a:cubicBezTo>
                  <a:pt x="459791" y="139871"/>
                  <a:pt x="451709" y="150985"/>
                  <a:pt x="449689" y="159067"/>
                </a:cubicBezTo>
                <a:cubicBezTo>
                  <a:pt x="443626" y="156036"/>
                  <a:pt x="434533" y="154016"/>
                  <a:pt x="431501" y="148965"/>
                </a:cubicBezTo>
                <a:cubicBezTo>
                  <a:pt x="414328" y="125726"/>
                  <a:pt x="399172" y="100468"/>
                  <a:pt x="376944" y="66118"/>
                </a:cubicBezTo>
                <a:close/>
                <a:moveTo>
                  <a:pt x="147602" y="7519"/>
                </a:moveTo>
                <a:cubicBezTo>
                  <a:pt x="169829" y="20653"/>
                  <a:pt x="170838" y="32777"/>
                  <a:pt x="158716" y="42880"/>
                </a:cubicBezTo>
                <a:cubicBezTo>
                  <a:pt x="137497" y="59047"/>
                  <a:pt x="115270" y="74201"/>
                  <a:pt x="93045" y="88345"/>
                </a:cubicBezTo>
                <a:cubicBezTo>
                  <a:pt x="87991" y="91376"/>
                  <a:pt x="78900" y="88345"/>
                  <a:pt x="71827" y="88345"/>
                </a:cubicBezTo>
                <a:cubicBezTo>
                  <a:pt x="71827" y="80263"/>
                  <a:pt x="68795" y="67129"/>
                  <a:pt x="72838" y="64098"/>
                </a:cubicBezTo>
                <a:cubicBezTo>
                  <a:pt x="97085" y="43891"/>
                  <a:pt x="123355" y="25706"/>
                  <a:pt x="147602" y="7519"/>
                </a:cubicBezTo>
                <a:close/>
                <a:moveTo>
                  <a:pt x="274396" y="70"/>
                </a:moveTo>
                <a:cubicBezTo>
                  <a:pt x="290561" y="701"/>
                  <a:pt x="305716" y="5500"/>
                  <a:pt x="320366" y="11561"/>
                </a:cubicBezTo>
                <a:cubicBezTo>
                  <a:pt x="326426" y="14593"/>
                  <a:pt x="330469" y="24695"/>
                  <a:pt x="334509" y="31769"/>
                </a:cubicBezTo>
                <a:cubicBezTo>
                  <a:pt x="327437" y="34800"/>
                  <a:pt x="319355" y="40862"/>
                  <a:pt x="313293" y="40862"/>
                </a:cubicBezTo>
                <a:cubicBezTo>
                  <a:pt x="290056" y="37831"/>
                  <a:pt x="267829" y="33789"/>
                  <a:pt x="245602" y="28737"/>
                </a:cubicBezTo>
                <a:cubicBezTo>
                  <a:pt x="237520" y="25706"/>
                  <a:pt x="230446" y="17624"/>
                  <a:pt x="222364" y="13584"/>
                </a:cubicBezTo>
                <a:cubicBezTo>
                  <a:pt x="241055" y="2975"/>
                  <a:pt x="258231" y="-562"/>
                  <a:pt x="274396" y="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7"/>
          <p:cNvSpPr/>
          <p:nvPr/>
        </p:nvSpPr>
        <p:spPr>
          <a:xfrm>
            <a:off x="11525584" y="115061"/>
            <a:ext cx="482076" cy="486627"/>
          </a:xfrm>
          <a:custGeom>
            <a:avLst/>
            <a:gdLst/>
            <a:ahLst/>
            <a:cxnLst/>
            <a:rect l="l" t="t" r="r" b="b"/>
            <a:pathLst>
              <a:path w="482076" h="486627" extrusionOk="0">
                <a:moveTo>
                  <a:pt x="165780" y="438483"/>
                </a:moveTo>
                <a:cubicBezTo>
                  <a:pt x="190027" y="441514"/>
                  <a:pt x="215286" y="447577"/>
                  <a:pt x="238524" y="453639"/>
                </a:cubicBezTo>
                <a:cubicBezTo>
                  <a:pt x="245595" y="455659"/>
                  <a:pt x="249638" y="464752"/>
                  <a:pt x="255700" y="470815"/>
                </a:cubicBezTo>
                <a:cubicBezTo>
                  <a:pt x="248627" y="475866"/>
                  <a:pt x="242564" y="481928"/>
                  <a:pt x="235493" y="484959"/>
                </a:cubicBezTo>
                <a:cubicBezTo>
                  <a:pt x="229430" y="487988"/>
                  <a:pt x="222359" y="485968"/>
                  <a:pt x="206194" y="485968"/>
                </a:cubicBezTo>
                <a:cubicBezTo>
                  <a:pt x="196089" y="482937"/>
                  <a:pt x="175882" y="479906"/>
                  <a:pt x="156686" y="472835"/>
                </a:cubicBezTo>
                <a:cubicBezTo>
                  <a:pt x="148604" y="469804"/>
                  <a:pt x="144563" y="457679"/>
                  <a:pt x="138501" y="449597"/>
                </a:cubicBezTo>
                <a:cubicBezTo>
                  <a:pt x="147595" y="445556"/>
                  <a:pt x="156686" y="437474"/>
                  <a:pt x="165780" y="438483"/>
                </a:cubicBezTo>
                <a:close/>
                <a:moveTo>
                  <a:pt x="403332" y="388092"/>
                </a:moveTo>
                <a:cubicBezTo>
                  <a:pt x="408510" y="390492"/>
                  <a:pt x="412804" y="396049"/>
                  <a:pt x="416341" y="404131"/>
                </a:cubicBezTo>
                <a:cubicBezTo>
                  <a:pt x="398154" y="436463"/>
                  <a:pt x="366833" y="453637"/>
                  <a:pt x="333495" y="467782"/>
                </a:cubicBezTo>
                <a:cubicBezTo>
                  <a:pt x="317328" y="474855"/>
                  <a:pt x="311267" y="463742"/>
                  <a:pt x="307225" y="447577"/>
                </a:cubicBezTo>
                <a:cubicBezTo>
                  <a:pt x="332483" y="428379"/>
                  <a:pt x="358751" y="409185"/>
                  <a:pt x="385020" y="390997"/>
                </a:cubicBezTo>
                <a:cubicBezTo>
                  <a:pt x="392093" y="386451"/>
                  <a:pt x="398155" y="385693"/>
                  <a:pt x="403332" y="388092"/>
                </a:cubicBezTo>
                <a:close/>
                <a:moveTo>
                  <a:pt x="34438" y="309161"/>
                </a:moveTo>
                <a:cubicBezTo>
                  <a:pt x="56665" y="340482"/>
                  <a:pt x="76871" y="367760"/>
                  <a:pt x="95058" y="396050"/>
                </a:cubicBezTo>
                <a:cubicBezTo>
                  <a:pt x="98089" y="400090"/>
                  <a:pt x="94047" y="411203"/>
                  <a:pt x="90006" y="416255"/>
                </a:cubicBezTo>
                <a:cubicBezTo>
                  <a:pt x="87984" y="419286"/>
                  <a:pt x="76871" y="420297"/>
                  <a:pt x="73842" y="417266"/>
                </a:cubicBezTo>
                <a:cubicBezTo>
                  <a:pt x="46561" y="396050"/>
                  <a:pt x="27365" y="366749"/>
                  <a:pt x="18273" y="333408"/>
                </a:cubicBezTo>
                <a:cubicBezTo>
                  <a:pt x="16251" y="328357"/>
                  <a:pt x="26356" y="320275"/>
                  <a:pt x="34438" y="309161"/>
                </a:cubicBezTo>
                <a:close/>
                <a:moveTo>
                  <a:pt x="466856" y="229346"/>
                </a:moveTo>
                <a:cubicBezTo>
                  <a:pt x="471907" y="236417"/>
                  <a:pt x="483021" y="243491"/>
                  <a:pt x="482012" y="249553"/>
                </a:cubicBezTo>
                <a:cubicBezTo>
                  <a:pt x="475950" y="283903"/>
                  <a:pt x="478981" y="322295"/>
                  <a:pt x="441598" y="356647"/>
                </a:cubicBezTo>
                <a:cubicBezTo>
                  <a:pt x="436546" y="340482"/>
                  <a:pt x="430484" y="331389"/>
                  <a:pt x="431495" y="322295"/>
                </a:cubicBezTo>
                <a:cubicBezTo>
                  <a:pt x="434526" y="298048"/>
                  <a:pt x="438569" y="273800"/>
                  <a:pt x="445640" y="249553"/>
                </a:cubicBezTo>
                <a:cubicBezTo>
                  <a:pt x="447660" y="241469"/>
                  <a:pt x="459785" y="236417"/>
                  <a:pt x="466856" y="229346"/>
                </a:cubicBezTo>
                <a:close/>
                <a:moveTo>
                  <a:pt x="37469" y="145488"/>
                </a:moveTo>
                <a:cubicBezTo>
                  <a:pt x="41510" y="145488"/>
                  <a:pt x="48583" y="154582"/>
                  <a:pt x="48583" y="158622"/>
                </a:cubicBezTo>
                <a:cubicBezTo>
                  <a:pt x="39490" y="193985"/>
                  <a:pt x="40501" y="231366"/>
                  <a:pt x="24336" y="263696"/>
                </a:cubicBezTo>
                <a:cubicBezTo>
                  <a:pt x="19282" y="264707"/>
                  <a:pt x="15242" y="264707"/>
                  <a:pt x="11200" y="263696"/>
                </a:cubicBezTo>
                <a:cubicBezTo>
                  <a:pt x="7160" y="257635"/>
                  <a:pt x="-923" y="250562"/>
                  <a:pt x="86" y="245511"/>
                </a:cubicBezTo>
                <a:cubicBezTo>
                  <a:pt x="5137" y="215201"/>
                  <a:pt x="11200" y="184891"/>
                  <a:pt x="18273" y="154582"/>
                </a:cubicBezTo>
                <a:cubicBezTo>
                  <a:pt x="19282" y="150539"/>
                  <a:pt x="30396" y="145488"/>
                  <a:pt x="37469" y="145488"/>
                </a:cubicBezTo>
                <a:close/>
                <a:moveTo>
                  <a:pt x="243575" y="112147"/>
                </a:moveTo>
                <a:cubicBezTo>
                  <a:pt x="316319" y="116189"/>
                  <a:pt x="371887" y="169735"/>
                  <a:pt x="372898" y="244500"/>
                </a:cubicBezTo>
                <a:cubicBezTo>
                  <a:pt x="372898" y="321284"/>
                  <a:pt x="317330" y="379883"/>
                  <a:pt x="241554" y="380895"/>
                </a:cubicBezTo>
                <a:cubicBezTo>
                  <a:pt x="168810" y="381906"/>
                  <a:pt x="108191" y="319264"/>
                  <a:pt x="107182" y="245511"/>
                </a:cubicBezTo>
                <a:cubicBezTo>
                  <a:pt x="106171" y="186911"/>
                  <a:pt x="160728" y="109116"/>
                  <a:pt x="243575" y="112147"/>
                </a:cubicBezTo>
                <a:close/>
                <a:moveTo>
                  <a:pt x="392092" y="64662"/>
                </a:moveTo>
                <a:cubicBezTo>
                  <a:pt x="431495" y="89920"/>
                  <a:pt x="448671" y="123261"/>
                  <a:pt x="461805" y="157611"/>
                </a:cubicBezTo>
                <a:cubicBezTo>
                  <a:pt x="463827" y="162665"/>
                  <a:pt x="453722" y="171756"/>
                  <a:pt x="445640" y="185901"/>
                </a:cubicBezTo>
                <a:cubicBezTo>
                  <a:pt x="421393" y="151551"/>
                  <a:pt x="400177" y="122250"/>
                  <a:pt x="380979" y="90932"/>
                </a:cubicBezTo>
                <a:cubicBezTo>
                  <a:pt x="378959" y="87900"/>
                  <a:pt x="387041" y="76787"/>
                  <a:pt x="392092" y="64662"/>
                </a:cubicBezTo>
                <a:close/>
                <a:moveTo>
                  <a:pt x="149617" y="17176"/>
                </a:moveTo>
                <a:cubicBezTo>
                  <a:pt x="158709" y="24247"/>
                  <a:pt x="166791" y="26270"/>
                  <a:pt x="167802" y="31321"/>
                </a:cubicBezTo>
                <a:cubicBezTo>
                  <a:pt x="169822" y="37383"/>
                  <a:pt x="169822" y="49506"/>
                  <a:pt x="165782" y="51526"/>
                </a:cubicBezTo>
                <a:cubicBezTo>
                  <a:pt x="140524" y="69713"/>
                  <a:pt x="115265" y="86889"/>
                  <a:pt x="88998" y="103054"/>
                </a:cubicBezTo>
                <a:cubicBezTo>
                  <a:pt x="84955" y="105074"/>
                  <a:pt x="74853" y="103054"/>
                  <a:pt x="72831" y="100023"/>
                </a:cubicBezTo>
                <a:cubicBezTo>
                  <a:pt x="69799" y="93961"/>
                  <a:pt x="66770" y="81836"/>
                  <a:pt x="69799" y="79816"/>
                </a:cubicBezTo>
                <a:cubicBezTo>
                  <a:pt x="95058" y="57588"/>
                  <a:pt x="122339" y="38392"/>
                  <a:pt x="149617" y="17176"/>
                </a:cubicBezTo>
                <a:close/>
                <a:moveTo>
                  <a:pt x="246606" y="0"/>
                </a:moveTo>
                <a:cubicBezTo>
                  <a:pt x="277925" y="9094"/>
                  <a:pt x="304194" y="14145"/>
                  <a:pt x="328441" y="23239"/>
                </a:cubicBezTo>
                <a:cubicBezTo>
                  <a:pt x="334504" y="25259"/>
                  <a:pt x="336524" y="37383"/>
                  <a:pt x="339555" y="45466"/>
                </a:cubicBezTo>
                <a:cubicBezTo>
                  <a:pt x="331473" y="49506"/>
                  <a:pt x="323390" y="56578"/>
                  <a:pt x="316319" y="55569"/>
                </a:cubicBezTo>
                <a:cubicBezTo>
                  <a:pt x="293081" y="52537"/>
                  <a:pt x="270853" y="46475"/>
                  <a:pt x="247615" y="42435"/>
                </a:cubicBezTo>
                <a:cubicBezTo>
                  <a:pt x="234482" y="40413"/>
                  <a:pt x="219328" y="37383"/>
                  <a:pt x="223368" y="21216"/>
                </a:cubicBezTo>
                <a:cubicBezTo>
                  <a:pt x="225388" y="12125"/>
                  <a:pt x="239533" y="6062"/>
                  <a:pt x="24660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7"/>
          <p:cNvSpPr/>
          <p:nvPr/>
        </p:nvSpPr>
        <p:spPr>
          <a:xfrm>
            <a:off x="11525411" y="2162145"/>
            <a:ext cx="482531" cy="483946"/>
          </a:xfrm>
          <a:custGeom>
            <a:avLst/>
            <a:gdLst/>
            <a:ahLst/>
            <a:cxnLst/>
            <a:rect l="l" t="t" r="r" b="b"/>
            <a:pathLst>
              <a:path w="482531" h="483946" extrusionOk="0">
                <a:moveTo>
                  <a:pt x="165133" y="432421"/>
                </a:moveTo>
                <a:cubicBezTo>
                  <a:pt x="189381" y="435450"/>
                  <a:pt x="213628" y="441512"/>
                  <a:pt x="237876" y="447574"/>
                </a:cubicBezTo>
                <a:cubicBezTo>
                  <a:pt x="246969" y="449594"/>
                  <a:pt x="253032" y="459699"/>
                  <a:pt x="261114" y="465759"/>
                </a:cubicBezTo>
                <a:cubicBezTo>
                  <a:pt x="253032" y="470813"/>
                  <a:pt x="244949" y="476875"/>
                  <a:pt x="235856" y="480915"/>
                </a:cubicBezTo>
                <a:cubicBezTo>
                  <a:pt x="231813" y="482935"/>
                  <a:pt x="226762" y="480915"/>
                  <a:pt x="221711" y="480915"/>
                </a:cubicBezTo>
                <a:cubicBezTo>
                  <a:pt x="221711" y="481926"/>
                  <a:pt x="221711" y="482935"/>
                  <a:pt x="220700" y="483946"/>
                </a:cubicBezTo>
                <a:cubicBezTo>
                  <a:pt x="198472" y="477884"/>
                  <a:pt x="176247" y="471822"/>
                  <a:pt x="154020" y="463739"/>
                </a:cubicBezTo>
                <a:cubicBezTo>
                  <a:pt x="147957" y="461719"/>
                  <a:pt x="145937" y="449594"/>
                  <a:pt x="141895" y="442523"/>
                </a:cubicBezTo>
                <a:cubicBezTo>
                  <a:pt x="149977" y="438481"/>
                  <a:pt x="158060" y="431410"/>
                  <a:pt x="165133" y="432421"/>
                </a:cubicBezTo>
                <a:close/>
                <a:moveTo>
                  <a:pt x="406600" y="377861"/>
                </a:moveTo>
                <a:cubicBezTo>
                  <a:pt x="408622" y="381903"/>
                  <a:pt x="412662" y="384935"/>
                  <a:pt x="415693" y="387964"/>
                </a:cubicBezTo>
                <a:cubicBezTo>
                  <a:pt x="413673" y="396048"/>
                  <a:pt x="415693" y="409182"/>
                  <a:pt x="410642" y="413222"/>
                </a:cubicBezTo>
                <a:cubicBezTo>
                  <a:pt x="387403" y="431409"/>
                  <a:pt x="363156" y="447574"/>
                  <a:pt x="337898" y="462728"/>
                </a:cubicBezTo>
                <a:cubicBezTo>
                  <a:pt x="333858" y="464750"/>
                  <a:pt x="321733" y="461719"/>
                  <a:pt x="318702" y="456667"/>
                </a:cubicBezTo>
                <a:cubicBezTo>
                  <a:pt x="315670" y="452625"/>
                  <a:pt x="315670" y="439491"/>
                  <a:pt x="319713" y="436460"/>
                </a:cubicBezTo>
                <a:cubicBezTo>
                  <a:pt x="348000" y="416253"/>
                  <a:pt x="377301" y="397057"/>
                  <a:pt x="406600" y="377861"/>
                </a:cubicBezTo>
                <a:close/>
                <a:moveTo>
                  <a:pt x="29748" y="304108"/>
                </a:moveTo>
                <a:cubicBezTo>
                  <a:pt x="41870" y="312190"/>
                  <a:pt x="48944" y="315221"/>
                  <a:pt x="52984" y="321284"/>
                </a:cubicBezTo>
                <a:cubicBezTo>
                  <a:pt x="68140" y="342500"/>
                  <a:pt x="83293" y="364727"/>
                  <a:pt x="96429" y="387966"/>
                </a:cubicBezTo>
                <a:cubicBezTo>
                  <a:pt x="99460" y="394028"/>
                  <a:pt x="98449" y="408171"/>
                  <a:pt x="94409" y="411202"/>
                </a:cubicBezTo>
                <a:cubicBezTo>
                  <a:pt x="89356" y="415244"/>
                  <a:pt x="74202" y="414233"/>
                  <a:pt x="70160" y="409182"/>
                </a:cubicBezTo>
                <a:cubicBezTo>
                  <a:pt x="51975" y="385946"/>
                  <a:pt x="35810" y="360687"/>
                  <a:pt x="21665" y="335429"/>
                </a:cubicBezTo>
                <a:cubicBezTo>
                  <a:pt x="18634" y="329366"/>
                  <a:pt x="26716" y="317242"/>
                  <a:pt x="29748" y="304108"/>
                </a:cubicBezTo>
                <a:close/>
                <a:moveTo>
                  <a:pt x="468230" y="225302"/>
                </a:moveTo>
                <a:cubicBezTo>
                  <a:pt x="473281" y="231364"/>
                  <a:pt x="482375" y="238436"/>
                  <a:pt x="482375" y="244498"/>
                </a:cubicBezTo>
                <a:cubicBezTo>
                  <a:pt x="483386" y="280870"/>
                  <a:pt x="480355" y="315222"/>
                  <a:pt x="447014" y="353614"/>
                </a:cubicBezTo>
                <a:cubicBezTo>
                  <a:pt x="440952" y="336438"/>
                  <a:pt x="433881" y="327344"/>
                  <a:pt x="434889" y="319262"/>
                </a:cubicBezTo>
                <a:cubicBezTo>
                  <a:pt x="438932" y="292995"/>
                  <a:pt x="443983" y="267736"/>
                  <a:pt x="451054" y="242478"/>
                </a:cubicBezTo>
                <a:cubicBezTo>
                  <a:pt x="453076" y="235404"/>
                  <a:pt x="462168" y="231364"/>
                  <a:pt x="468230" y="225302"/>
                </a:cubicBezTo>
                <a:close/>
                <a:moveTo>
                  <a:pt x="41872" y="140435"/>
                </a:moveTo>
                <a:cubicBezTo>
                  <a:pt x="45914" y="148517"/>
                  <a:pt x="52986" y="156600"/>
                  <a:pt x="51975" y="163673"/>
                </a:cubicBezTo>
                <a:cubicBezTo>
                  <a:pt x="48943" y="187921"/>
                  <a:pt x="43892" y="213179"/>
                  <a:pt x="36821" y="237427"/>
                </a:cubicBezTo>
                <a:cubicBezTo>
                  <a:pt x="34801" y="245509"/>
                  <a:pt x="23687" y="251571"/>
                  <a:pt x="17625" y="258643"/>
                </a:cubicBezTo>
                <a:cubicBezTo>
                  <a:pt x="11562" y="250560"/>
                  <a:pt x="5500" y="242478"/>
                  <a:pt x="449" y="233384"/>
                </a:cubicBezTo>
                <a:cubicBezTo>
                  <a:pt x="-562" y="229344"/>
                  <a:pt x="449" y="224293"/>
                  <a:pt x="449" y="212168"/>
                </a:cubicBezTo>
                <a:cubicBezTo>
                  <a:pt x="5500" y="196003"/>
                  <a:pt x="10551" y="172765"/>
                  <a:pt x="19645" y="151549"/>
                </a:cubicBezTo>
                <a:cubicBezTo>
                  <a:pt x="21665" y="145486"/>
                  <a:pt x="33790" y="143466"/>
                  <a:pt x="41872" y="140435"/>
                </a:cubicBezTo>
                <a:close/>
                <a:moveTo>
                  <a:pt x="245958" y="108102"/>
                </a:moveTo>
                <a:cubicBezTo>
                  <a:pt x="319713" y="109114"/>
                  <a:pt x="377301" y="166702"/>
                  <a:pt x="378312" y="239446"/>
                </a:cubicBezTo>
                <a:cubicBezTo>
                  <a:pt x="378312" y="313199"/>
                  <a:pt x="318702" y="374830"/>
                  <a:pt x="244949" y="375841"/>
                </a:cubicBezTo>
                <a:cubicBezTo>
                  <a:pt x="170185" y="375841"/>
                  <a:pt x="110574" y="317242"/>
                  <a:pt x="111586" y="240455"/>
                </a:cubicBezTo>
                <a:cubicBezTo>
                  <a:pt x="111586" y="163671"/>
                  <a:pt x="169174" y="107093"/>
                  <a:pt x="245958" y="108102"/>
                </a:cubicBezTo>
                <a:close/>
                <a:moveTo>
                  <a:pt x="392456" y="63651"/>
                </a:moveTo>
                <a:cubicBezTo>
                  <a:pt x="454085" y="98003"/>
                  <a:pt x="476312" y="145486"/>
                  <a:pt x="444994" y="175796"/>
                </a:cubicBezTo>
                <a:cubicBezTo>
                  <a:pt x="425797" y="147508"/>
                  <a:pt x="404579" y="120228"/>
                  <a:pt x="387405" y="91940"/>
                </a:cubicBezTo>
                <a:cubicBezTo>
                  <a:pt x="383363" y="85878"/>
                  <a:pt x="390434" y="73753"/>
                  <a:pt x="392456" y="63651"/>
                </a:cubicBezTo>
                <a:close/>
                <a:moveTo>
                  <a:pt x="159593" y="16842"/>
                </a:moveTo>
                <a:cubicBezTo>
                  <a:pt x="168733" y="17931"/>
                  <a:pt x="173469" y="28539"/>
                  <a:pt x="174227" y="41421"/>
                </a:cubicBezTo>
                <a:cubicBezTo>
                  <a:pt x="147958" y="59608"/>
                  <a:pt x="122699" y="79813"/>
                  <a:pt x="94409" y="96989"/>
                </a:cubicBezTo>
                <a:cubicBezTo>
                  <a:pt x="89358" y="100020"/>
                  <a:pt x="77236" y="96989"/>
                  <a:pt x="70162" y="91937"/>
                </a:cubicBezTo>
                <a:cubicBezTo>
                  <a:pt x="67131" y="89917"/>
                  <a:pt x="68142" y="74761"/>
                  <a:pt x="72182" y="71730"/>
                </a:cubicBezTo>
                <a:cubicBezTo>
                  <a:pt x="97441" y="52534"/>
                  <a:pt x="121690" y="34349"/>
                  <a:pt x="148969" y="19194"/>
                </a:cubicBezTo>
                <a:cubicBezTo>
                  <a:pt x="153010" y="17173"/>
                  <a:pt x="156546" y="16478"/>
                  <a:pt x="159593" y="16842"/>
                </a:cubicBezTo>
                <a:close/>
                <a:moveTo>
                  <a:pt x="243938" y="0"/>
                </a:moveTo>
                <a:cubicBezTo>
                  <a:pt x="279299" y="2020"/>
                  <a:pt x="317691" y="3031"/>
                  <a:pt x="353054" y="36372"/>
                </a:cubicBezTo>
                <a:cubicBezTo>
                  <a:pt x="338909" y="43443"/>
                  <a:pt x="330827" y="51526"/>
                  <a:pt x="323753" y="50517"/>
                </a:cubicBezTo>
                <a:cubicBezTo>
                  <a:pt x="296475" y="46475"/>
                  <a:pt x="269196" y="41423"/>
                  <a:pt x="241917" y="34350"/>
                </a:cubicBezTo>
                <a:cubicBezTo>
                  <a:pt x="235855" y="33341"/>
                  <a:pt x="226762" y="22227"/>
                  <a:pt x="227773" y="19196"/>
                </a:cubicBezTo>
                <a:cubicBezTo>
                  <a:pt x="229793" y="11114"/>
                  <a:pt x="237875" y="0"/>
                  <a:pt x="24393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7"/>
          <p:cNvSpPr/>
          <p:nvPr/>
        </p:nvSpPr>
        <p:spPr>
          <a:xfrm>
            <a:off x="11525151" y="1133877"/>
            <a:ext cx="482992" cy="485381"/>
          </a:xfrm>
          <a:custGeom>
            <a:avLst/>
            <a:gdLst/>
            <a:ahLst/>
            <a:cxnLst/>
            <a:rect l="l" t="t" r="r" b="b"/>
            <a:pathLst>
              <a:path w="482992" h="485381" extrusionOk="0">
                <a:moveTo>
                  <a:pt x="167601" y="438482"/>
                </a:moveTo>
                <a:cubicBezTo>
                  <a:pt x="191849" y="441511"/>
                  <a:pt x="216098" y="447574"/>
                  <a:pt x="240345" y="452625"/>
                </a:cubicBezTo>
                <a:cubicBezTo>
                  <a:pt x="249439" y="454647"/>
                  <a:pt x="249439" y="454647"/>
                  <a:pt x="254490" y="481926"/>
                </a:cubicBezTo>
                <a:cubicBezTo>
                  <a:pt x="218118" y="490009"/>
                  <a:pt x="185788" y="482935"/>
                  <a:pt x="156488" y="470812"/>
                </a:cubicBezTo>
                <a:cubicBezTo>
                  <a:pt x="149416" y="467781"/>
                  <a:pt x="147396" y="454647"/>
                  <a:pt x="143354" y="446565"/>
                </a:cubicBezTo>
                <a:cubicBezTo>
                  <a:pt x="151436" y="443534"/>
                  <a:pt x="159519" y="437471"/>
                  <a:pt x="167601" y="438482"/>
                </a:cubicBezTo>
                <a:close/>
                <a:moveTo>
                  <a:pt x="397702" y="389482"/>
                </a:moveTo>
                <a:cubicBezTo>
                  <a:pt x="401491" y="389734"/>
                  <a:pt x="405532" y="390492"/>
                  <a:pt x="409068" y="390997"/>
                </a:cubicBezTo>
                <a:cubicBezTo>
                  <a:pt x="413110" y="392008"/>
                  <a:pt x="414119" y="398070"/>
                  <a:pt x="416141" y="402110"/>
                </a:cubicBezTo>
                <a:cubicBezTo>
                  <a:pt x="414119" y="407161"/>
                  <a:pt x="413110" y="412213"/>
                  <a:pt x="410079" y="415244"/>
                </a:cubicBezTo>
                <a:cubicBezTo>
                  <a:pt x="385831" y="432420"/>
                  <a:pt x="362593" y="449596"/>
                  <a:pt x="337334" y="464749"/>
                </a:cubicBezTo>
                <a:cubicBezTo>
                  <a:pt x="332283" y="467781"/>
                  <a:pt x="321169" y="460709"/>
                  <a:pt x="313087" y="458689"/>
                </a:cubicBezTo>
                <a:cubicBezTo>
                  <a:pt x="316118" y="450607"/>
                  <a:pt x="316118" y="439491"/>
                  <a:pt x="322181" y="435451"/>
                </a:cubicBezTo>
                <a:cubicBezTo>
                  <a:pt x="343397" y="419286"/>
                  <a:pt x="365624" y="405141"/>
                  <a:pt x="387851" y="390997"/>
                </a:cubicBezTo>
                <a:cubicBezTo>
                  <a:pt x="390377" y="389481"/>
                  <a:pt x="393913" y="389229"/>
                  <a:pt x="397702" y="389482"/>
                </a:cubicBezTo>
                <a:close/>
                <a:moveTo>
                  <a:pt x="39289" y="315221"/>
                </a:moveTo>
                <a:cubicBezTo>
                  <a:pt x="41309" y="317241"/>
                  <a:pt x="47372" y="320272"/>
                  <a:pt x="50403" y="325324"/>
                </a:cubicBezTo>
                <a:cubicBezTo>
                  <a:pt x="65557" y="346540"/>
                  <a:pt x="81722" y="368767"/>
                  <a:pt x="94858" y="390995"/>
                </a:cubicBezTo>
                <a:cubicBezTo>
                  <a:pt x="97889" y="397057"/>
                  <a:pt x="93846" y="407160"/>
                  <a:pt x="93846" y="416253"/>
                </a:cubicBezTo>
                <a:cubicBezTo>
                  <a:pt x="85764" y="415244"/>
                  <a:pt x="73639" y="417264"/>
                  <a:pt x="69599" y="412213"/>
                </a:cubicBezTo>
                <a:cubicBezTo>
                  <a:pt x="52423" y="389986"/>
                  <a:pt x="35247" y="367758"/>
                  <a:pt x="22113" y="343511"/>
                </a:cubicBezTo>
                <a:cubicBezTo>
                  <a:pt x="14031" y="329366"/>
                  <a:pt x="24133" y="314210"/>
                  <a:pt x="39289" y="315221"/>
                </a:cubicBezTo>
                <a:close/>
                <a:moveTo>
                  <a:pt x="466657" y="229346"/>
                </a:moveTo>
                <a:cubicBezTo>
                  <a:pt x="470697" y="228334"/>
                  <a:pt x="477771" y="235406"/>
                  <a:pt x="479791" y="239448"/>
                </a:cubicBezTo>
                <a:cubicBezTo>
                  <a:pt x="490905" y="268747"/>
                  <a:pt x="471708" y="328357"/>
                  <a:pt x="443419" y="348562"/>
                </a:cubicBezTo>
                <a:cubicBezTo>
                  <a:pt x="438367" y="343511"/>
                  <a:pt x="435336" y="340480"/>
                  <a:pt x="435336" y="338459"/>
                </a:cubicBezTo>
                <a:cubicBezTo>
                  <a:pt x="439378" y="306130"/>
                  <a:pt x="443419" y="273800"/>
                  <a:pt x="449481" y="241468"/>
                </a:cubicBezTo>
                <a:cubicBezTo>
                  <a:pt x="450492" y="236417"/>
                  <a:pt x="459584" y="230355"/>
                  <a:pt x="466657" y="229346"/>
                </a:cubicBezTo>
                <a:close/>
                <a:moveTo>
                  <a:pt x="39289" y="144477"/>
                </a:moveTo>
                <a:cubicBezTo>
                  <a:pt x="43331" y="152559"/>
                  <a:pt x="50403" y="160642"/>
                  <a:pt x="49394" y="167715"/>
                </a:cubicBezTo>
                <a:cubicBezTo>
                  <a:pt x="46362" y="192974"/>
                  <a:pt x="42320" y="217221"/>
                  <a:pt x="35249" y="241469"/>
                </a:cubicBezTo>
                <a:cubicBezTo>
                  <a:pt x="33227" y="249551"/>
                  <a:pt x="22113" y="255614"/>
                  <a:pt x="15042" y="262685"/>
                </a:cubicBezTo>
                <a:cubicBezTo>
                  <a:pt x="9990" y="255614"/>
                  <a:pt x="4939" y="248542"/>
                  <a:pt x="897" y="241469"/>
                </a:cubicBezTo>
                <a:cubicBezTo>
                  <a:pt x="-1123" y="236417"/>
                  <a:pt x="897" y="230355"/>
                  <a:pt x="897" y="215199"/>
                </a:cubicBezTo>
                <a:cubicBezTo>
                  <a:pt x="4939" y="202065"/>
                  <a:pt x="9990" y="178829"/>
                  <a:pt x="18073" y="157611"/>
                </a:cubicBezTo>
                <a:cubicBezTo>
                  <a:pt x="20093" y="151550"/>
                  <a:pt x="32218" y="148519"/>
                  <a:pt x="39289" y="144477"/>
                </a:cubicBezTo>
                <a:close/>
                <a:moveTo>
                  <a:pt x="240343" y="112146"/>
                </a:moveTo>
                <a:cubicBezTo>
                  <a:pt x="315107" y="111134"/>
                  <a:pt x="377749" y="169734"/>
                  <a:pt x="376737" y="244498"/>
                </a:cubicBezTo>
                <a:cubicBezTo>
                  <a:pt x="375726" y="328356"/>
                  <a:pt x="303993" y="379882"/>
                  <a:pt x="241354" y="379882"/>
                </a:cubicBezTo>
                <a:cubicBezTo>
                  <a:pt x="170630" y="379882"/>
                  <a:pt x="110011" y="320274"/>
                  <a:pt x="107991" y="248540"/>
                </a:cubicBezTo>
                <a:cubicBezTo>
                  <a:pt x="106979" y="173776"/>
                  <a:pt x="165579" y="113157"/>
                  <a:pt x="240343" y="112146"/>
                </a:cubicBezTo>
                <a:close/>
                <a:moveTo>
                  <a:pt x="403007" y="71733"/>
                </a:moveTo>
                <a:cubicBezTo>
                  <a:pt x="425234" y="76784"/>
                  <a:pt x="466658" y="144475"/>
                  <a:pt x="461606" y="165693"/>
                </a:cubicBezTo>
                <a:cubicBezTo>
                  <a:pt x="460595" y="170744"/>
                  <a:pt x="453524" y="173776"/>
                  <a:pt x="445439" y="180847"/>
                </a:cubicBezTo>
                <a:cubicBezTo>
                  <a:pt x="424223" y="150537"/>
                  <a:pt x="403007" y="122250"/>
                  <a:pt x="383811" y="92949"/>
                </a:cubicBezTo>
                <a:cubicBezTo>
                  <a:pt x="381789" y="89918"/>
                  <a:pt x="383811" y="80824"/>
                  <a:pt x="386842" y="76784"/>
                </a:cubicBezTo>
                <a:cubicBezTo>
                  <a:pt x="389873" y="72742"/>
                  <a:pt x="397956" y="70722"/>
                  <a:pt x="403007" y="71733"/>
                </a:cubicBezTo>
                <a:close/>
                <a:moveTo>
                  <a:pt x="152445" y="22227"/>
                </a:moveTo>
                <a:cubicBezTo>
                  <a:pt x="154467" y="21218"/>
                  <a:pt x="164570" y="34352"/>
                  <a:pt x="171641" y="41424"/>
                </a:cubicBezTo>
                <a:cubicBezTo>
                  <a:pt x="143354" y="63651"/>
                  <a:pt x="114053" y="84869"/>
                  <a:pt x="77681" y="112148"/>
                </a:cubicBezTo>
                <a:cubicBezTo>
                  <a:pt x="73641" y="96992"/>
                  <a:pt x="67579" y="81838"/>
                  <a:pt x="69599" y="79816"/>
                </a:cubicBezTo>
                <a:cubicBezTo>
                  <a:pt x="95868" y="59611"/>
                  <a:pt x="124158" y="40415"/>
                  <a:pt x="152445" y="22227"/>
                </a:cubicBezTo>
                <a:close/>
                <a:moveTo>
                  <a:pt x="251456" y="0"/>
                </a:moveTo>
                <a:cubicBezTo>
                  <a:pt x="281766" y="9094"/>
                  <a:pt x="306013" y="14145"/>
                  <a:pt x="329251" y="23238"/>
                </a:cubicBezTo>
                <a:cubicBezTo>
                  <a:pt x="335314" y="25259"/>
                  <a:pt x="337334" y="37383"/>
                  <a:pt x="340365" y="45466"/>
                </a:cubicBezTo>
                <a:cubicBezTo>
                  <a:pt x="332283" y="48495"/>
                  <a:pt x="324200" y="55568"/>
                  <a:pt x="317129" y="54557"/>
                </a:cubicBezTo>
                <a:cubicBezTo>
                  <a:pt x="295911" y="51528"/>
                  <a:pt x="274695" y="45466"/>
                  <a:pt x="253476" y="42435"/>
                </a:cubicBezTo>
                <a:cubicBezTo>
                  <a:pt x="240343" y="40412"/>
                  <a:pt x="225189" y="39403"/>
                  <a:pt x="228220" y="23238"/>
                </a:cubicBezTo>
                <a:cubicBezTo>
                  <a:pt x="229229" y="13134"/>
                  <a:pt x="244385" y="6062"/>
                  <a:pt x="25145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7"/>
          <p:cNvSpPr/>
          <p:nvPr/>
        </p:nvSpPr>
        <p:spPr>
          <a:xfrm>
            <a:off x="11526077" y="4238587"/>
            <a:ext cx="481303" cy="480394"/>
          </a:xfrm>
          <a:custGeom>
            <a:avLst/>
            <a:gdLst/>
            <a:ahLst/>
            <a:cxnLst/>
            <a:rect l="l" t="t" r="r" b="b"/>
            <a:pathLst>
              <a:path w="481303" h="480394" extrusionOk="0">
                <a:moveTo>
                  <a:pt x="167713" y="433767"/>
                </a:moveTo>
                <a:cubicBezTo>
                  <a:pt x="191961" y="436801"/>
                  <a:pt x="217219" y="441852"/>
                  <a:pt x="240458" y="448923"/>
                </a:cubicBezTo>
                <a:cubicBezTo>
                  <a:pt x="248540" y="450943"/>
                  <a:pt x="253591" y="462059"/>
                  <a:pt x="264705" y="474182"/>
                </a:cubicBezTo>
                <a:cubicBezTo>
                  <a:pt x="220250" y="487316"/>
                  <a:pt x="188932" y="477213"/>
                  <a:pt x="157611" y="466099"/>
                </a:cubicBezTo>
                <a:cubicBezTo>
                  <a:pt x="150539" y="464079"/>
                  <a:pt x="148517" y="449934"/>
                  <a:pt x="143466" y="441852"/>
                </a:cubicBezTo>
                <a:cubicBezTo>
                  <a:pt x="151548" y="438821"/>
                  <a:pt x="159631" y="432758"/>
                  <a:pt x="167713" y="433767"/>
                </a:cubicBezTo>
                <a:close/>
                <a:moveTo>
                  <a:pt x="406910" y="385148"/>
                </a:moveTo>
                <a:cubicBezTo>
                  <a:pt x="412214" y="387800"/>
                  <a:pt x="415750" y="393357"/>
                  <a:pt x="415245" y="400429"/>
                </a:cubicBezTo>
                <a:cubicBezTo>
                  <a:pt x="414236" y="403460"/>
                  <a:pt x="413225" y="408512"/>
                  <a:pt x="410193" y="411543"/>
                </a:cubicBezTo>
                <a:cubicBezTo>
                  <a:pt x="386957" y="428719"/>
                  <a:pt x="362708" y="445895"/>
                  <a:pt x="338460" y="461049"/>
                </a:cubicBezTo>
                <a:cubicBezTo>
                  <a:pt x="333409" y="464080"/>
                  <a:pt x="322295" y="457008"/>
                  <a:pt x="314213" y="454986"/>
                </a:cubicBezTo>
                <a:cubicBezTo>
                  <a:pt x="317244" y="446904"/>
                  <a:pt x="318253" y="436801"/>
                  <a:pt x="323307" y="432759"/>
                </a:cubicBezTo>
                <a:cubicBezTo>
                  <a:pt x="343512" y="416594"/>
                  <a:pt x="365739" y="401440"/>
                  <a:pt x="387966" y="387296"/>
                </a:cubicBezTo>
                <a:cubicBezTo>
                  <a:pt x="394533" y="382749"/>
                  <a:pt x="401606" y="382496"/>
                  <a:pt x="406910" y="385148"/>
                </a:cubicBezTo>
                <a:close/>
                <a:moveTo>
                  <a:pt x="36373" y="305457"/>
                </a:moveTo>
                <a:cubicBezTo>
                  <a:pt x="58600" y="335767"/>
                  <a:pt x="78807" y="364057"/>
                  <a:pt x="98003" y="393356"/>
                </a:cubicBezTo>
                <a:cubicBezTo>
                  <a:pt x="100023" y="396387"/>
                  <a:pt x="98003" y="406489"/>
                  <a:pt x="94972" y="409521"/>
                </a:cubicBezTo>
                <a:cubicBezTo>
                  <a:pt x="91941" y="412552"/>
                  <a:pt x="83858" y="415583"/>
                  <a:pt x="78807" y="413563"/>
                </a:cubicBezTo>
                <a:cubicBezTo>
                  <a:pt x="57591" y="407500"/>
                  <a:pt x="18188" y="345870"/>
                  <a:pt x="21219" y="323642"/>
                </a:cubicBezTo>
                <a:cubicBezTo>
                  <a:pt x="22228" y="318591"/>
                  <a:pt x="28290" y="314551"/>
                  <a:pt x="36373" y="305457"/>
                </a:cubicBezTo>
                <a:close/>
                <a:moveTo>
                  <a:pt x="465761" y="225642"/>
                </a:moveTo>
                <a:cubicBezTo>
                  <a:pt x="470812" y="231705"/>
                  <a:pt x="480917" y="237767"/>
                  <a:pt x="480917" y="244838"/>
                </a:cubicBezTo>
                <a:cubicBezTo>
                  <a:pt x="482937" y="282219"/>
                  <a:pt x="477886" y="317582"/>
                  <a:pt x="445556" y="353954"/>
                </a:cubicBezTo>
                <a:cubicBezTo>
                  <a:pt x="438482" y="334758"/>
                  <a:pt x="433431" y="327685"/>
                  <a:pt x="434440" y="321622"/>
                </a:cubicBezTo>
                <a:cubicBezTo>
                  <a:pt x="437471" y="295355"/>
                  <a:pt x="441513" y="269086"/>
                  <a:pt x="447576" y="243827"/>
                </a:cubicBezTo>
                <a:cubicBezTo>
                  <a:pt x="449596" y="236756"/>
                  <a:pt x="459699" y="231705"/>
                  <a:pt x="465761" y="225642"/>
                </a:cubicBezTo>
                <a:close/>
                <a:moveTo>
                  <a:pt x="29632" y="141531"/>
                </a:moveTo>
                <a:cubicBezTo>
                  <a:pt x="32394" y="141152"/>
                  <a:pt x="35615" y="141783"/>
                  <a:pt x="39404" y="143804"/>
                </a:cubicBezTo>
                <a:cubicBezTo>
                  <a:pt x="45466" y="146835"/>
                  <a:pt x="48497" y="161991"/>
                  <a:pt x="47486" y="171082"/>
                </a:cubicBezTo>
                <a:cubicBezTo>
                  <a:pt x="45466" y="192301"/>
                  <a:pt x="41424" y="213517"/>
                  <a:pt x="35361" y="234735"/>
                </a:cubicBezTo>
                <a:cubicBezTo>
                  <a:pt x="33341" y="243827"/>
                  <a:pt x="24248" y="255951"/>
                  <a:pt x="17176" y="256960"/>
                </a:cubicBezTo>
                <a:cubicBezTo>
                  <a:pt x="0" y="258982"/>
                  <a:pt x="0" y="242818"/>
                  <a:pt x="0" y="230693"/>
                </a:cubicBezTo>
                <a:cubicBezTo>
                  <a:pt x="1011" y="226651"/>
                  <a:pt x="1011" y="223619"/>
                  <a:pt x="1011" y="214528"/>
                </a:cubicBezTo>
                <a:cubicBezTo>
                  <a:pt x="5051" y="200383"/>
                  <a:pt x="9094" y="180176"/>
                  <a:pt x="14145" y="161991"/>
                </a:cubicBezTo>
                <a:cubicBezTo>
                  <a:pt x="17177" y="152898"/>
                  <a:pt x="21344" y="142668"/>
                  <a:pt x="29632" y="141531"/>
                </a:cubicBezTo>
                <a:close/>
                <a:moveTo>
                  <a:pt x="247531" y="109457"/>
                </a:moveTo>
                <a:cubicBezTo>
                  <a:pt x="319264" y="111477"/>
                  <a:pt x="378873" y="172096"/>
                  <a:pt x="377863" y="243829"/>
                </a:cubicBezTo>
                <a:cubicBezTo>
                  <a:pt x="376852" y="314551"/>
                  <a:pt x="310171" y="379213"/>
                  <a:pt x="239449" y="376181"/>
                </a:cubicBezTo>
                <a:cubicBezTo>
                  <a:pt x="166705" y="373150"/>
                  <a:pt x="107094" y="308491"/>
                  <a:pt x="109116" y="235747"/>
                </a:cubicBezTo>
                <a:cubicBezTo>
                  <a:pt x="112148" y="165025"/>
                  <a:pt x="174787" y="107435"/>
                  <a:pt x="247531" y="109457"/>
                </a:cubicBezTo>
                <a:close/>
                <a:moveTo>
                  <a:pt x="389986" y="58937"/>
                </a:moveTo>
                <a:cubicBezTo>
                  <a:pt x="430400" y="83185"/>
                  <a:pt x="447574" y="113494"/>
                  <a:pt x="460710" y="144815"/>
                </a:cubicBezTo>
                <a:cubicBezTo>
                  <a:pt x="463739" y="150877"/>
                  <a:pt x="457679" y="160980"/>
                  <a:pt x="456668" y="169062"/>
                </a:cubicBezTo>
                <a:cubicBezTo>
                  <a:pt x="448585" y="167042"/>
                  <a:pt x="437472" y="168053"/>
                  <a:pt x="433429" y="163000"/>
                </a:cubicBezTo>
                <a:cubicBezTo>
                  <a:pt x="416256" y="140773"/>
                  <a:pt x="401100" y="117536"/>
                  <a:pt x="386955" y="93289"/>
                </a:cubicBezTo>
                <a:cubicBezTo>
                  <a:pt x="382915" y="86216"/>
                  <a:pt x="387966" y="75102"/>
                  <a:pt x="389986" y="58937"/>
                </a:cubicBezTo>
                <a:close/>
                <a:moveTo>
                  <a:pt x="147508" y="21554"/>
                </a:moveTo>
                <a:cubicBezTo>
                  <a:pt x="152559" y="18525"/>
                  <a:pt x="163673" y="24586"/>
                  <a:pt x="169735" y="28628"/>
                </a:cubicBezTo>
                <a:cubicBezTo>
                  <a:pt x="171755" y="30648"/>
                  <a:pt x="168724" y="44793"/>
                  <a:pt x="164684" y="47824"/>
                </a:cubicBezTo>
                <a:cubicBezTo>
                  <a:pt x="138414" y="66011"/>
                  <a:pt x="111136" y="83185"/>
                  <a:pt x="83858" y="100361"/>
                </a:cubicBezTo>
                <a:cubicBezTo>
                  <a:pt x="78806" y="99350"/>
                  <a:pt x="74764" y="98341"/>
                  <a:pt x="71733" y="97330"/>
                </a:cubicBezTo>
                <a:cubicBezTo>
                  <a:pt x="72744" y="88239"/>
                  <a:pt x="69713" y="75103"/>
                  <a:pt x="74764" y="71063"/>
                </a:cubicBezTo>
                <a:cubicBezTo>
                  <a:pt x="98000" y="52875"/>
                  <a:pt x="122250" y="36710"/>
                  <a:pt x="147508" y="21554"/>
                </a:cubicBezTo>
                <a:close/>
                <a:moveTo>
                  <a:pt x="258722" y="118"/>
                </a:moveTo>
                <a:cubicBezTo>
                  <a:pt x="285481" y="1350"/>
                  <a:pt x="326588" y="11959"/>
                  <a:pt x="336439" y="22568"/>
                </a:cubicBezTo>
                <a:cubicBezTo>
                  <a:pt x="338459" y="26608"/>
                  <a:pt x="339470" y="30650"/>
                  <a:pt x="343510" y="37724"/>
                </a:cubicBezTo>
                <a:cubicBezTo>
                  <a:pt x="335428" y="42775"/>
                  <a:pt x="328356" y="50857"/>
                  <a:pt x="322294" y="49846"/>
                </a:cubicBezTo>
                <a:cubicBezTo>
                  <a:pt x="295015" y="45806"/>
                  <a:pt x="267737" y="40753"/>
                  <a:pt x="240458" y="33681"/>
                </a:cubicBezTo>
                <a:cubicBezTo>
                  <a:pt x="235407" y="32670"/>
                  <a:pt x="229344" y="23579"/>
                  <a:pt x="228333" y="16505"/>
                </a:cubicBezTo>
                <a:cubicBezTo>
                  <a:pt x="227322" y="12464"/>
                  <a:pt x="233384" y="5391"/>
                  <a:pt x="238436" y="2360"/>
                </a:cubicBezTo>
                <a:cubicBezTo>
                  <a:pt x="242478" y="339"/>
                  <a:pt x="249803" y="-292"/>
                  <a:pt x="258722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7"/>
          <p:cNvSpPr/>
          <p:nvPr/>
        </p:nvSpPr>
        <p:spPr>
          <a:xfrm>
            <a:off x="11525336" y="6259940"/>
            <a:ext cx="482894" cy="482586"/>
          </a:xfrm>
          <a:custGeom>
            <a:avLst/>
            <a:gdLst/>
            <a:ahLst/>
            <a:cxnLst/>
            <a:rect l="l" t="t" r="r" b="b"/>
            <a:pathLst>
              <a:path w="482894" h="482586" extrusionOk="0">
                <a:moveTo>
                  <a:pt x="165126" y="434441"/>
                </a:moveTo>
                <a:cubicBezTo>
                  <a:pt x="189373" y="437472"/>
                  <a:pt x="213621" y="442523"/>
                  <a:pt x="237868" y="448586"/>
                </a:cubicBezTo>
                <a:cubicBezTo>
                  <a:pt x="244941" y="450606"/>
                  <a:pt x="251004" y="458688"/>
                  <a:pt x="258075" y="463739"/>
                </a:cubicBezTo>
                <a:cubicBezTo>
                  <a:pt x="249993" y="469802"/>
                  <a:pt x="242919" y="475864"/>
                  <a:pt x="234837" y="480915"/>
                </a:cubicBezTo>
                <a:cubicBezTo>
                  <a:pt x="231808" y="483947"/>
                  <a:pt x="225745" y="481927"/>
                  <a:pt x="210590" y="481927"/>
                </a:cubicBezTo>
                <a:cubicBezTo>
                  <a:pt x="198465" y="478895"/>
                  <a:pt x="175229" y="473844"/>
                  <a:pt x="154013" y="464751"/>
                </a:cubicBezTo>
                <a:cubicBezTo>
                  <a:pt x="147950" y="462730"/>
                  <a:pt x="145930" y="450606"/>
                  <a:pt x="141888" y="443532"/>
                </a:cubicBezTo>
                <a:cubicBezTo>
                  <a:pt x="149970" y="440503"/>
                  <a:pt x="158053" y="433430"/>
                  <a:pt x="165126" y="434441"/>
                </a:cubicBezTo>
                <a:close/>
                <a:moveTo>
                  <a:pt x="392448" y="386958"/>
                </a:moveTo>
                <a:cubicBezTo>
                  <a:pt x="395479" y="383924"/>
                  <a:pt x="408614" y="390998"/>
                  <a:pt x="419728" y="394029"/>
                </a:cubicBezTo>
                <a:cubicBezTo>
                  <a:pt x="382345" y="446566"/>
                  <a:pt x="356078" y="461720"/>
                  <a:pt x="310612" y="456669"/>
                </a:cubicBezTo>
                <a:cubicBezTo>
                  <a:pt x="325768" y="416256"/>
                  <a:pt x="368200" y="412214"/>
                  <a:pt x="392448" y="386958"/>
                </a:cubicBezTo>
                <a:close/>
                <a:moveTo>
                  <a:pt x="35804" y="305119"/>
                </a:moveTo>
                <a:cubicBezTo>
                  <a:pt x="59042" y="338460"/>
                  <a:pt x="77227" y="364729"/>
                  <a:pt x="94403" y="392008"/>
                </a:cubicBezTo>
                <a:cubicBezTo>
                  <a:pt x="97434" y="396048"/>
                  <a:pt x="94403" y="407162"/>
                  <a:pt x="91371" y="412213"/>
                </a:cubicBezTo>
                <a:cubicBezTo>
                  <a:pt x="89351" y="415245"/>
                  <a:pt x="78238" y="415245"/>
                  <a:pt x="75207" y="412213"/>
                </a:cubicBezTo>
                <a:cubicBezTo>
                  <a:pt x="48939" y="389986"/>
                  <a:pt x="28732" y="362707"/>
                  <a:pt x="20650" y="328357"/>
                </a:cubicBezTo>
                <a:cubicBezTo>
                  <a:pt x="19639" y="323304"/>
                  <a:pt x="27721" y="317243"/>
                  <a:pt x="35804" y="305119"/>
                </a:cubicBezTo>
                <a:close/>
                <a:moveTo>
                  <a:pt x="453067" y="228333"/>
                </a:moveTo>
                <a:cubicBezTo>
                  <a:pt x="475294" y="226313"/>
                  <a:pt x="485399" y="235406"/>
                  <a:pt x="482368" y="248540"/>
                </a:cubicBezTo>
                <a:cubicBezTo>
                  <a:pt x="477316" y="282890"/>
                  <a:pt x="480345" y="320273"/>
                  <a:pt x="445996" y="347552"/>
                </a:cubicBezTo>
                <a:cubicBezTo>
                  <a:pt x="439933" y="342501"/>
                  <a:pt x="431851" y="337449"/>
                  <a:pt x="431851" y="334418"/>
                </a:cubicBezTo>
                <a:cubicBezTo>
                  <a:pt x="438924" y="298046"/>
                  <a:pt x="447007" y="261674"/>
                  <a:pt x="453067" y="228333"/>
                </a:cubicBezTo>
                <a:close/>
                <a:moveTo>
                  <a:pt x="35806" y="141446"/>
                </a:moveTo>
                <a:cubicBezTo>
                  <a:pt x="38837" y="142457"/>
                  <a:pt x="42877" y="143466"/>
                  <a:pt x="43888" y="145488"/>
                </a:cubicBezTo>
                <a:cubicBezTo>
                  <a:pt x="53991" y="182869"/>
                  <a:pt x="36815" y="217221"/>
                  <a:pt x="27723" y="251571"/>
                </a:cubicBezTo>
                <a:cubicBezTo>
                  <a:pt x="24692" y="261675"/>
                  <a:pt x="7516" y="256624"/>
                  <a:pt x="2465" y="245511"/>
                </a:cubicBezTo>
                <a:cubicBezTo>
                  <a:pt x="-6629" y="219241"/>
                  <a:pt x="10547" y="162664"/>
                  <a:pt x="35806" y="141446"/>
                </a:cubicBezTo>
                <a:close/>
                <a:moveTo>
                  <a:pt x="242919" y="109114"/>
                </a:moveTo>
                <a:cubicBezTo>
                  <a:pt x="304550" y="107094"/>
                  <a:pt x="381334" y="167713"/>
                  <a:pt x="373252" y="245509"/>
                </a:cubicBezTo>
                <a:cubicBezTo>
                  <a:pt x="372241" y="320273"/>
                  <a:pt x="312632" y="378873"/>
                  <a:pt x="237868" y="376853"/>
                </a:cubicBezTo>
                <a:cubicBezTo>
                  <a:pt x="168155" y="374830"/>
                  <a:pt x="107536" y="313200"/>
                  <a:pt x="107536" y="242478"/>
                </a:cubicBezTo>
                <a:cubicBezTo>
                  <a:pt x="107536" y="168724"/>
                  <a:pt x="168155" y="112145"/>
                  <a:pt x="242919" y="109114"/>
                </a:cubicBezTo>
                <a:close/>
                <a:moveTo>
                  <a:pt x="396492" y="61631"/>
                </a:moveTo>
                <a:cubicBezTo>
                  <a:pt x="430842" y="85878"/>
                  <a:pt x="447007" y="116188"/>
                  <a:pt x="461152" y="147509"/>
                </a:cubicBezTo>
                <a:cubicBezTo>
                  <a:pt x="463172" y="152560"/>
                  <a:pt x="461152" y="163674"/>
                  <a:pt x="457112" y="167716"/>
                </a:cubicBezTo>
                <a:cubicBezTo>
                  <a:pt x="452059" y="170747"/>
                  <a:pt x="438925" y="170747"/>
                  <a:pt x="436905" y="167716"/>
                </a:cubicBezTo>
                <a:cubicBezTo>
                  <a:pt x="417709" y="141446"/>
                  <a:pt x="400533" y="114168"/>
                  <a:pt x="384368" y="85878"/>
                </a:cubicBezTo>
                <a:cubicBezTo>
                  <a:pt x="382348" y="81838"/>
                  <a:pt x="390430" y="72744"/>
                  <a:pt x="396492" y="61631"/>
                </a:cubicBezTo>
                <a:close/>
                <a:moveTo>
                  <a:pt x="150982" y="20207"/>
                </a:moveTo>
                <a:cubicBezTo>
                  <a:pt x="155022" y="18187"/>
                  <a:pt x="167146" y="28290"/>
                  <a:pt x="175229" y="32332"/>
                </a:cubicBezTo>
                <a:cubicBezTo>
                  <a:pt x="176238" y="36372"/>
                  <a:pt x="178260" y="40414"/>
                  <a:pt x="179269" y="44455"/>
                </a:cubicBezTo>
                <a:cubicBezTo>
                  <a:pt x="172198" y="47486"/>
                  <a:pt x="164115" y="50517"/>
                  <a:pt x="158053" y="54559"/>
                </a:cubicBezTo>
                <a:cubicBezTo>
                  <a:pt x="136837" y="67693"/>
                  <a:pt x="116630" y="81838"/>
                  <a:pt x="95414" y="94972"/>
                </a:cubicBezTo>
                <a:cubicBezTo>
                  <a:pt x="90360" y="98003"/>
                  <a:pt x="81269" y="95983"/>
                  <a:pt x="74196" y="96992"/>
                </a:cubicBezTo>
                <a:cubicBezTo>
                  <a:pt x="74196" y="88909"/>
                  <a:pt x="70155" y="75775"/>
                  <a:pt x="74196" y="72744"/>
                </a:cubicBezTo>
                <a:cubicBezTo>
                  <a:pt x="98445" y="53548"/>
                  <a:pt x="123701" y="36372"/>
                  <a:pt x="150982" y="20207"/>
                </a:cubicBezTo>
                <a:close/>
                <a:moveTo>
                  <a:pt x="254036" y="0"/>
                </a:moveTo>
                <a:cubicBezTo>
                  <a:pt x="278283" y="6062"/>
                  <a:pt x="303541" y="10102"/>
                  <a:pt x="326779" y="18187"/>
                </a:cubicBezTo>
                <a:cubicBezTo>
                  <a:pt x="332842" y="20207"/>
                  <a:pt x="335871" y="34352"/>
                  <a:pt x="339913" y="43445"/>
                </a:cubicBezTo>
                <a:cubicBezTo>
                  <a:pt x="331831" y="45465"/>
                  <a:pt x="323748" y="51528"/>
                  <a:pt x="315666" y="50517"/>
                </a:cubicBezTo>
                <a:cubicBezTo>
                  <a:pt x="292428" y="47485"/>
                  <a:pt x="269189" y="44454"/>
                  <a:pt x="246964" y="38392"/>
                </a:cubicBezTo>
                <a:cubicBezTo>
                  <a:pt x="238880" y="36372"/>
                  <a:pt x="228777" y="27278"/>
                  <a:pt x="225746" y="19196"/>
                </a:cubicBezTo>
                <a:cubicBezTo>
                  <a:pt x="222715" y="8082"/>
                  <a:pt x="236860" y="1011"/>
                  <a:pt x="2540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7"/>
          <p:cNvSpPr/>
          <p:nvPr/>
        </p:nvSpPr>
        <p:spPr>
          <a:xfrm>
            <a:off x="11525010" y="3171085"/>
            <a:ext cx="483393" cy="482002"/>
          </a:xfrm>
          <a:custGeom>
            <a:avLst/>
            <a:gdLst/>
            <a:ahLst/>
            <a:cxnLst/>
            <a:rect l="l" t="t" r="r" b="b"/>
            <a:pathLst>
              <a:path w="483393" h="482002" extrusionOk="0">
                <a:moveTo>
                  <a:pt x="168440" y="433508"/>
                </a:moveTo>
                <a:cubicBezTo>
                  <a:pt x="192687" y="436539"/>
                  <a:pt x="216936" y="441590"/>
                  <a:pt x="241184" y="447652"/>
                </a:cubicBezTo>
                <a:cubicBezTo>
                  <a:pt x="248255" y="449673"/>
                  <a:pt x="254317" y="458764"/>
                  <a:pt x="256337" y="465837"/>
                </a:cubicBezTo>
                <a:cubicBezTo>
                  <a:pt x="257348" y="468868"/>
                  <a:pt x="248255" y="476951"/>
                  <a:pt x="242193" y="479982"/>
                </a:cubicBezTo>
                <a:cubicBezTo>
                  <a:pt x="236132" y="483013"/>
                  <a:pt x="229059" y="480991"/>
                  <a:pt x="213905" y="482002"/>
                </a:cubicBezTo>
                <a:cubicBezTo>
                  <a:pt x="200769" y="478971"/>
                  <a:pt x="179553" y="474931"/>
                  <a:pt x="159346" y="466848"/>
                </a:cubicBezTo>
                <a:cubicBezTo>
                  <a:pt x="151264" y="463817"/>
                  <a:pt x="147223" y="451693"/>
                  <a:pt x="141161" y="443610"/>
                </a:cubicBezTo>
                <a:cubicBezTo>
                  <a:pt x="150255" y="439570"/>
                  <a:pt x="159346" y="432497"/>
                  <a:pt x="168440" y="433508"/>
                </a:cubicBezTo>
                <a:close/>
                <a:moveTo>
                  <a:pt x="402203" y="383496"/>
                </a:moveTo>
                <a:cubicBezTo>
                  <a:pt x="408139" y="384759"/>
                  <a:pt x="413444" y="389558"/>
                  <a:pt x="417990" y="399156"/>
                </a:cubicBezTo>
                <a:cubicBezTo>
                  <a:pt x="401825" y="428456"/>
                  <a:pt x="374544" y="445630"/>
                  <a:pt x="343226" y="458766"/>
                </a:cubicBezTo>
                <a:cubicBezTo>
                  <a:pt x="336152" y="461797"/>
                  <a:pt x="325039" y="455735"/>
                  <a:pt x="314936" y="452703"/>
                </a:cubicBezTo>
                <a:cubicBezTo>
                  <a:pt x="317967" y="444621"/>
                  <a:pt x="319987" y="434518"/>
                  <a:pt x="325039" y="429465"/>
                </a:cubicBezTo>
                <a:cubicBezTo>
                  <a:pt x="343226" y="415320"/>
                  <a:pt x="362422" y="402187"/>
                  <a:pt x="382629" y="389053"/>
                </a:cubicBezTo>
                <a:cubicBezTo>
                  <a:pt x="389701" y="384506"/>
                  <a:pt x="396268" y="382233"/>
                  <a:pt x="402203" y="383496"/>
                </a:cubicBezTo>
                <a:close/>
                <a:moveTo>
                  <a:pt x="37095" y="305195"/>
                </a:moveTo>
                <a:cubicBezTo>
                  <a:pt x="58312" y="336516"/>
                  <a:pt x="78519" y="363794"/>
                  <a:pt x="96704" y="392082"/>
                </a:cubicBezTo>
                <a:cubicBezTo>
                  <a:pt x="98726" y="396124"/>
                  <a:pt x="97715" y="405218"/>
                  <a:pt x="93673" y="408249"/>
                </a:cubicBezTo>
                <a:cubicBezTo>
                  <a:pt x="90644" y="411280"/>
                  <a:pt x="81550" y="413300"/>
                  <a:pt x="77508" y="411280"/>
                </a:cubicBezTo>
                <a:cubicBezTo>
                  <a:pt x="58312" y="405218"/>
                  <a:pt x="18908" y="344598"/>
                  <a:pt x="20931" y="324391"/>
                </a:cubicBezTo>
                <a:cubicBezTo>
                  <a:pt x="20931" y="319340"/>
                  <a:pt x="29013" y="314288"/>
                  <a:pt x="37095" y="305195"/>
                </a:cubicBezTo>
                <a:close/>
                <a:moveTo>
                  <a:pt x="455371" y="218308"/>
                </a:moveTo>
                <a:cubicBezTo>
                  <a:pt x="468504" y="230433"/>
                  <a:pt x="479618" y="235484"/>
                  <a:pt x="481638" y="243566"/>
                </a:cubicBezTo>
                <a:cubicBezTo>
                  <a:pt x="489723" y="267814"/>
                  <a:pt x="468504" y="322371"/>
                  <a:pt x="446277" y="343589"/>
                </a:cubicBezTo>
                <a:cubicBezTo>
                  <a:pt x="443246" y="341569"/>
                  <a:pt x="438195" y="339547"/>
                  <a:pt x="435163" y="336516"/>
                </a:cubicBezTo>
                <a:cubicBezTo>
                  <a:pt x="432132" y="333486"/>
                  <a:pt x="430112" y="327424"/>
                  <a:pt x="430112" y="324393"/>
                </a:cubicBezTo>
                <a:cubicBezTo>
                  <a:pt x="437186" y="292061"/>
                  <a:pt x="445268" y="258720"/>
                  <a:pt x="455371" y="218308"/>
                </a:cubicBezTo>
                <a:close/>
                <a:moveTo>
                  <a:pt x="37098" y="140513"/>
                </a:moveTo>
                <a:cubicBezTo>
                  <a:pt x="40129" y="143544"/>
                  <a:pt x="47200" y="146575"/>
                  <a:pt x="47200" y="148595"/>
                </a:cubicBezTo>
                <a:cubicBezTo>
                  <a:pt x="42149" y="181936"/>
                  <a:pt x="37098" y="215277"/>
                  <a:pt x="31035" y="248618"/>
                </a:cubicBezTo>
                <a:cubicBezTo>
                  <a:pt x="30024" y="251650"/>
                  <a:pt x="20933" y="256701"/>
                  <a:pt x="15879" y="255692"/>
                </a:cubicBezTo>
                <a:cubicBezTo>
                  <a:pt x="10828" y="254681"/>
                  <a:pt x="4766" y="249629"/>
                  <a:pt x="2746" y="244578"/>
                </a:cubicBezTo>
                <a:cubicBezTo>
                  <a:pt x="-7357" y="218309"/>
                  <a:pt x="11839" y="160720"/>
                  <a:pt x="37098" y="140513"/>
                </a:cubicBezTo>
                <a:close/>
                <a:moveTo>
                  <a:pt x="245223" y="108183"/>
                </a:moveTo>
                <a:cubicBezTo>
                  <a:pt x="320998" y="112223"/>
                  <a:pt x="374546" y="167792"/>
                  <a:pt x="373535" y="246598"/>
                </a:cubicBezTo>
                <a:cubicBezTo>
                  <a:pt x="372524" y="320351"/>
                  <a:pt x="310896" y="378951"/>
                  <a:pt x="236132" y="375920"/>
                </a:cubicBezTo>
                <a:cubicBezTo>
                  <a:pt x="167428" y="373900"/>
                  <a:pt x="106808" y="309238"/>
                  <a:pt x="107820" y="239525"/>
                </a:cubicBezTo>
                <a:cubicBezTo>
                  <a:pt x="108831" y="179916"/>
                  <a:pt x="163388" y="104141"/>
                  <a:pt x="245223" y="108183"/>
                </a:cubicBezTo>
                <a:close/>
                <a:moveTo>
                  <a:pt x="390710" y="69789"/>
                </a:moveTo>
                <a:cubicBezTo>
                  <a:pt x="398792" y="70800"/>
                  <a:pt x="410917" y="69789"/>
                  <a:pt x="413948" y="74840"/>
                </a:cubicBezTo>
                <a:cubicBezTo>
                  <a:pt x="431124" y="98079"/>
                  <a:pt x="448298" y="122326"/>
                  <a:pt x="462442" y="147584"/>
                </a:cubicBezTo>
                <a:cubicBezTo>
                  <a:pt x="470525" y="162738"/>
                  <a:pt x="457391" y="168801"/>
                  <a:pt x="442237" y="172843"/>
                </a:cubicBezTo>
                <a:cubicBezTo>
                  <a:pt x="424050" y="145564"/>
                  <a:pt x="405865" y="122326"/>
                  <a:pt x="390710" y="98079"/>
                </a:cubicBezTo>
                <a:cubicBezTo>
                  <a:pt x="386669" y="91007"/>
                  <a:pt x="390710" y="79891"/>
                  <a:pt x="390710" y="69789"/>
                </a:cubicBezTo>
                <a:close/>
                <a:moveTo>
                  <a:pt x="150252" y="18262"/>
                </a:moveTo>
                <a:cubicBezTo>
                  <a:pt x="155304" y="17251"/>
                  <a:pt x="166417" y="27354"/>
                  <a:pt x="177531" y="33416"/>
                </a:cubicBezTo>
                <a:cubicBezTo>
                  <a:pt x="170460" y="42509"/>
                  <a:pt x="167428" y="48572"/>
                  <a:pt x="162377" y="51601"/>
                </a:cubicBezTo>
                <a:cubicBezTo>
                  <a:pt x="140150" y="66757"/>
                  <a:pt x="118934" y="81910"/>
                  <a:pt x="95695" y="94035"/>
                </a:cubicBezTo>
                <a:cubicBezTo>
                  <a:pt x="89633" y="97066"/>
                  <a:pt x="78519" y="95046"/>
                  <a:pt x="71448" y="91004"/>
                </a:cubicBezTo>
                <a:cubicBezTo>
                  <a:pt x="69426" y="89995"/>
                  <a:pt x="69426" y="73828"/>
                  <a:pt x="73468" y="70799"/>
                </a:cubicBezTo>
                <a:cubicBezTo>
                  <a:pt x="98726" y="51601"/>
                  <a:pt x="123985" y="34427"/>
                  <a:pt x="150252" y="18262"/>
                </a:cubicBezTo>
                <a:close/>
                <a:moveTo>
                  <a:pt x="244212" y="77"/>
                </a:moveTo>
                <a:cubicBezTo>
                  <a:pt x="273513" y="4118"/>
                  <a:pt x="301801" y="11191"/>
                  <a:pt x="331101" y="18262"/>
                </a:cubicBezTo>
                <a:cubicBezTo>
                  <a:pt x="336153" y="19274"/>
                  <a:pt x="342215" y="30387"/>
                  <a:pt x="341204" y="36450"/>
                </a:cubicBezTo>
                <a:cubicBezTo>
                  <a:pt x="340195" y="42512"/>
                  <a:pt x="331101" y="51603"/>
                  <a:pt x="327059" y="50594"/>
                </a:cubicBezTo>
                <a:cubicBezTo>
                  <a:pt x="293718" y="44532"/>
                  <a:pt x="261388" y="35438"/>
                  <a:pt x="228047" y="27356"/>
                </a:cubicBezTo>
                <a:cubicBezTo>
                  <a:pt x="226027" y="27356"/>
                  <a:pt x="225016" y="23316"/>
                  <a:pt x="219965" y="14222"/>
                </a:cubicBezTo>
                <a:cubicBezTo>
                  <a:pt x="229059" y="8160"/>
                  <a:pt x="237141" y="-934"/>
                  <a:pt x="2442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7"/>
          <p:cNvSpPr/>
          <p:nvPr/>
        </p:nvSpPr>
        <p:spPr>
          <a:xfrm>
            <a:off x="11527607" y="5239803"/>
            <a:ext cx="478295" cy="474361"/>
          </a:xfrm>
          <a:custGeom>
            <a:avLst/>
            <a:gdLst/>
            <a:ahLst/>
            <a:cxnLst/>
            <a:rect l="l" t="t" r="r" b="b"/>
            <a:pathLst>
              <a:path w="478295" h="474361" extrusionOk="0">
                <a:moveTo>
                  <a:pt x="157705" y="426805"/>
                </a:moveTo>
                <a:cubicBezTo>
                  <a:pt x="183975" y="430848"/>
                  <a:pt x="210242" y="434888"/>
                  <a:pt x="235500" y="441961"/>
                </a:cubicBezTo>
                <a:cubicBezTo>
                  <a:pt x="242572" y="443981"/>
                  <a:pt x="246614" y="454084"/>
                  <a:pt x="252676" y="460146"/>
                </a:cubicBezTo>
                <a:cubicBezTo>
                  <a:pt x="245603" y="465198"/>
                  <a:pt x="238531" y="475302"/>
                  <a:pt x="232469" y="474291"/>
                </a:cubicBezTo>
                <a:cubicBezTo>
                  <a:pt x="198117" y="470251"/>
                  <a:pt x="160736" y="474291"/>
                  <a:pt x="135478" y="436908"/>
                </a:cubicBezTo>
                <a:cubicBezTo>
                  <a:pt x="145580" y="431857"/>
                  <a:pt x="151643" y="425796"/>
                  <a:pt x="157705" y="426805"/>
                </a:cubicBezTo>
                <a:close/>
                <a:moveTo>
                  <a:pt x="402202" y="375279"/>
                </a:moveTo>
                <a:cubicBezTo>
                  <a:pt x="412307" y="415692"/>
                  <a:pt x="359770" y="455095"/>
                  <a:pt x="309253" y="437919"/>
                </a:cubicBezTo>
                <a:cubicBezTo>
                  <a:pt x="339563" y="417714"/>
                  <a:pt x="369873" y="396495"/>
                  <a:pt x="402202" y="375279"/>
                </a:cubicBezTo>
                <a:close/>
                <a:moveTo>
                  <a:pt x="34193" y="306198"/>
                </a:moveTo>
                <a:cubicBezTo>
                  <a:pt x="37477" y="306072"/>
                  <a:pt x="40508" y="306577"/>
                  <a:pt x="41518" y="307587"/>
                </a:cubicBezTo>
                <a:cubicBezTo>
                  <a:pt x="60714" y="333856"/>
                  <a:pt x="78899" y="361135"/>
                  <a:pt x="97086" y="388413"/>
                </a:cubicBezTo>
                <a:cubicBezTo>
                  <a:pt x="98097" y="390433"/>
                  <a:pt x="97086" y="392456"/>
                  <a:pt x="97086" y="400538"/>
                </a:cubicBezTo>
                <a:cubicBezTo>
                  <a:pt x="90013" y="402558"/>
                  <a:pt x="75870" y="407609"/>
                  <a:pt x="73848" y="404580"/>
                </a:cubicBezTo>
                <a:cubicBezTo>
                  <a:pt x="53643" y="379322"/>
                  <a:pt x="35455" y="352041"/>
                  <a:pt x="18279" y="324763"/>
                </a:cubicBezTo>
                <a:cubicBezTo>
                  <a:pt x="16259" y="321732"/>
                  <a:pt x="21311" y="311629"/>
                  <a:pt x="25353" y="308598"/>
                </a:cubicBezTo>
                <a:cubicBezTo>
                  <a:pt x="27373" y="307082"/>
                  <a:pt x="30909" y="306324"/>
                  <a:pt x="34193" y="306198"/>
                </a:cubicBezTo>
                <a:close/>
                <a:moveTo>
                  <a:pt x="463833" y="211606"/>
                </a:moveTo>
                <a:cubicBezTo>
                  <a:pt x="490102" y="248989"/>
                  <a:pt x="473935" y="279299"/>
                  <a:pt x="466864" y="309609"/>
                </a:cubicBezTo>
                <a:cubicBezTo>
                  <a:pt x="462821" y="324763"/>
                  <a:pt x="454739" y="334868"/>
                  <a:pt x="430492" y="324763"/>
                </a:cubicBezTo>
                <a:cubicBezTo>
                  <a:pt x="445648" y="288391"/>
                  <a:pt x="438574" y="248989"/>
                  <a:pt x="463833" y="211606"/>
                </a:cubicBezTo>
                <a:close/>
                <a:moveTo>
                  <a:pt x="29393" y="124718"/>
                </a:moveTo>
                <a:cubicBezTo>
                  <a:pt x="39495" y="138863"/>
                  <a:pt x="48589" y="146946"/>
                  <a:pt x="47577" y="153008"/>
                </a:cubicBezTo>
                <a:cubicBezTo>
                  <a:pt x="43537" y="180286"/>
                  <a:pt x="37475" y="207565"/>
                  <a:pt x="31413" y="234844"/>
                </a:cubicBezTo>
                <a:cubicBezTo>
                  <a:pt x="30402" y="240906"/>
                  <a:pt x="18279" y="248988"/>
                  <a:pt x="16257" y="247979"/>
                </a:cubicBezTo>
                <a:cubicBezTo>
                  <a:pt x="9186" y="243937"/>
                  <a:pt x="92" y="236864"/>
                  <a:pt x="92" y="229792"/>
                </a:cubicBezTo>
                <a:cubicBezTo>
                  <a:pt x="-919" y="196451"/>
                  <a:pt x="6155" y="163110"/>
                  <a:pt x="29393" y="124718"/>
                </a:cubicBezTo>
                <a:close/>
                <a:moveTo>
                  <a:pt x="240549" y="101480"/>
                </a:moveTo>
                <a:cubicBezTo>
                  <a:pt x="310262" y="102491"/>
                  <a:pt x="372901" y="166141"/>
                  <a:pt x="371893" y="235854"/>
                </a:cubicBezTo>
                <a:cubicBezTo>
                  <a:pt x="370881" y="305565"/>
                  <a:pt x="309251" y="366184"/>
                  <a:pt x="237518" y="366184"/>
                </a:cubicBezTo>
                <a:cubicBezTo>
                  <a:pt x="166796" y="366184"/>
                  <a:pt x="107186" y="305565"/>
                  <a:pt x="108197" y="232823"/>
                </a:cubicBezTo>
                <a:cubicBezTo>
                  <a:pt x="106177" y="158059"/>
                  <a:pt x="176899" y="100469"/>
                  <a:pt x="240549" y="101480"/>
                </a:cubicBezTo>
                <a:close/>
                <a:moveTo>
                  <a:pt x="376944" y="66118"/>
                </a:moveTo>
                <a:cubicBezTo>
                  <a:pt x="394120" y="67129"/>
                  <a:pt x="404223" y="65107"/>
                  <a:pt x="407254" y="68138"/>
                </a:cubicBezTo>
                <a:cubicBezTo>
                  <a:pt x="425439" y="89357"/>
                  <a:pt x="441606" y="112593"/>
                  <a:pt x="456760" y="135831"/>
                </a:cubicBezTo>
                <a:cubicBezTo>
                  <a:pt x="459791" y="139871"/>
                  <a:pt x="451708" y="150985"/>
                  <a:pt x="449688" y="159067"/>
                </a:cubicBezTo>
                <a:cubicBezTo>
                  <a:pt x="443626" y="156036"/>
                  <a:pt x="434532" y="154016"/>
                  <a:pt x="431501" y="148965"/>
                </a:cubicBezTo>
                <a:cubicBezTo>
                  <a:pt x="414327" y="125726"/>
                  <a:pt x="399171" y="100468"/>
                  <a:pt x="376944" y="66118"/>
                </a:cubicBezTo>
                <a:close/>
                <a:moveTo>
                  <a:pt x="147602" y="7519"/>
                </a:moveTo>
                <a:cubicBezTo>
                  <a:pt x="169830" y="20652"/>
                  <a:pt x="170839" y="32777"/>
                  <a:pt x="158716" y="42880"/>
                </a:cubicBezTo>
                <a:cubicBezTo>
                  <a:pt x="137498" y="59047"/>
                  <a:pt x="115270" y="74201"/>
                  <a:pt x="93045" y="88346"/>
                </a:cubicBezTo>
                <a:cubicBezTo>
                  <a:pt x="87992" y="91377"/>
                  <a:pt x="78900" y="88346"/>
                  <a:pt x="71827" y="88346"/>
                </a:cubicBezTo>
                <a:cubicBezTo>
                  <a:pt x="71827" y="80263"/>
                  <a:pt x="68796" y="67129"/>
                  <a:pt x="72838" y="64098"/>
                </a:cubicBezTo>
                <a:cubicBezTo>
                  <a:pt x="97085" y="43891"/>
                  <a:pt x="123355" y="25706"/>
                  <a:pt x="147602" y="7519"/>
                </a:cubicBezTo>
                <a:close/>
                <a:moveTo>
                  <a:pt x="274396" y="70"/>
                </a:moveTo>
                <a:cubicBezTo>
                  <a:pt x="290561" y="701"/>
                  <a:pt x="305716" y="5500"/>
                  <a:pt x="320366" y="11561"/>
                </a:cubicBezTo>
                <a:cubicBezTo>
                  <a:pt x="326427" y="14592"/>
                  <a:pt x="330469" y="24695"/>
                  <a:pt x="334509" y="31768"/>
                </a:cubicBezTo>
                <a:cubicBezTo>
                  <a:pt x="327438" y="34800"/>
                  <a:pt x="319355" y="40862"/>
                  <a:pt x="313293" y="40862"/>
                </a:cubicBezTo>
                <a:cubicBezTo>
                  <a:pt x="290057" y="37831"/>
                  <a:pt x="267829" y="33788"/>
                  <a:pt x="245602" y="28737"/>
                </a:cubicBezTo>
                <a:cubicBezTo>
                  <a:pt x="237520" y="25706"/>
                  <a:pt x="230446" y="17624"/>
                  <a:pt x="222364" y="13583"/>
                </a:cubicBezTo>
                <a:cubicBezTo>
                  <a:pt x="241056" y="2974"/>
                  <a:pt x="258231" y="-562"/>
                  <a:pt x="274396" y="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7"/>
          <p:cNvSpPr/>
          <p:nvPr/>
        </p:nvSpPr>
        <p:spPr>
          <a:xfrm rot="10800000">
            <a:off x="7416135" y="6259259"/>
            <a:ext cx="482531" cy="483946"/>
          </a:xfrm>
          <a:custGeom>
            <a:avLst/>
            <a:gdLst/>
            <a:ahLst/>
            <a:cxnLst/>
            <a:rect l="l" t="t" r="r" b="b"/>
            <a:pathLst>
              <a:path w="482531" h="483946" extrusionOk="0">
                <a:moveTo>
                  <a:pt x="165133" y="432421"/>
                </a:moveTo>
                <a:cubicBezTo>
                  <a:pt x="189381" y="435450"/>
                  <a:pt x="213628" y="441512"/>
                  <a:pt x="237875" y="447574"/>
                </a:cubicBezTo>
                <a:cubicBezTo>
                  <a:pt x="246969" y="449594"/>
                  <a:pt x="253031" y="459699"/>
                  <a:pt x="261114" y="465759"/>
                </a:cubicBezTo>
                <a:cubicBezTo>
                  <a:pt x="253031" y="470813"/>
                  <a:pt x="244949" y="476875"/>
                  <a:pt x="235855" y="480915"/>
                </a:cubicBezTo>
                <a:cubicBezTo>
                  <a:pt x="231813" y="482935"/>
                  <a:pt x="226762" y="480915"/>
                  <a:pt x="221710" y="480915"/>
                </a:cubicBezTo>
                <a:cubicBezTo>
                  <a:pt x="221710" y="481926"/>
                  <a:pt x="221710" y="482935"/>
                  <a:pt x="220699" y="483946"/>
                </a:cubicBezTo>
                <a:cubicBezTo>
                  <a:pt x="198472" y="477884"/>
                  <a:pt x="176247" y="471821"/>
                  <a:pt x="154020" y="463739"/>
                </a:cubicBezTo>
                <a:cubicBezTo>
                  <a:pt x="147957" y="461719"/>
                  <a:pt x="145937" y="449594"/>
                  <a:pt x="141895" y="442523"/>
                </a:cubicBezTo>
                <a:cubicBezTo>
                  <a:pt x="149977" y="438481"/>
                  <a:pt x="158060" y="431410"/>
                  <a:pt x="165133" y="432421"/>
                </a:cubicBezTo>
                <a:close/>
                <a:moveTo>
                  <a:pt x="406600" y="377861"/>
                </a:moveTo>
                <a:cubicBezTo>
                  <a:pt x="408622" y="381903"/>
                  <a:pt x="412662" y="384934"/>
                  <a:pt x="415693" y="387964"/>
                </a:cubicBezTo>
                <a:cubicBezTo>
                  <a:pt x="413673" y="396048"/>
                  <a:pt x="415693" y="409182"/>
                  <a:pt x="410642" y="413222"/>
                </a:cubicBezTo>
                <a:cubicBezTo>
                  <a:pt x="387404" y="431409"/>
                  <a:pt x="363156" y="447574"/>
                  <a:pt x="337898" y="462728"/>
                </a:cubicBezTo>
                <a:cubicBezTo>
                  <a:pt x="333858" y="464750"/>
                  <a:pt x="321733" y="461719"/>
                  <a:pt x="318702" y="456667"/>
                </a:cubicBezTo>
                <a:cubicBezTo>
                  <a:pt x="315670" y="452625"/>
                  <a:pt x="315670" y="439491"/>
                  <a:pt x="319713" y="436460"/>
                </a:cubicBezTo>
                <a:cubicBezTo>
                  <a:pt x="348000" y="416253"/>
                  <a:pt x="377301" y="397057"/>
                  <a:pt x="406600" y="377861"/>
                </a:cubicBezTo>
                <a:close/>
                <a:moveTo>
                  <a:pt x="29747" y="304108"/>
                </a:moveTo>
                <a:cubicBezTo>
                  <a:pt x="41870" y="312190"/>
                  <a:pt x="48943" y="315222"/>
                  <a:pt x="52983" y="321284"/>
                </a:cubicBezTo>
                <a:cubicBezTo>
                  <a:pt x="68139" y="342500"/>
                  <a:pt x="83293" y="364727"/>
                  <a:pt x="96429" y="387966"/>
                </a:cubicBezTo>
                <a:cubicBezTo>
                  <a:pt x="99460" y="394028"/>
                  <a:pt x="98449" y="408171"/>
                  <a:pt x="94409" y="411202"/>
                </a:cubicBezTo>
                <a:cubicBezTo>
                  <a:pt x="89355" y="415244"/>
                  <a:pt x="74202" y="414233"/>
                  <a:pt x="70159" y="409182"/>
                </a:cubicBezTo>
                <a:cubicBezTo>
                  <a:pt x="51974" y="385946"/>
                  <a:pt x="35810" y="360687"/>
                  <a:pt x="21665" y="335429"/>
                </a:cubicBezTo>
                <a:cubicBezTo>
                  <a:pt x="18634" y="329366"/>
                  <a:pt x="26716" y="317242"/>
                  <a:pt x="29747" y="304108"/>
                </a:cubicBezTo>
                <a:close/>
                <a:moveTo>
                  <a:pt x="468230" y="225302"/>
                </a:moveTo>
                <a:cubicBezTo>
                  <a:pt x="473282" y="231364"/>
                  <a:pt x="482375" y="238436"/>
                  <a:pt x="482375" y="244498"/>
                </a:cubicBezTo>
                <a:cubicBezTo>
                  <a:pt x="483386" y="280870"/>
                  <a:pt x="480355" y="315222"/>
                  <a:pt x="447014" y="353614"/>
                </a:cubicBezTo>
                <a:cubicBezTo>
                  <a:pt x="440952" y="336438"/>
                  <a:pt x="433881" y="327345"/>
                  <a:pt x="434890" y="319262"/>
                </a:cubicBezTo>
                <a:cubicBezTo>
                  <a:pt x="438932" y="292995"/>
                  <a:pt x="443983" y="267736"/>
                  <a:pt x="451054" y="242478"/>
                </a:cubicBezTo>
                <a:cubicBezTo>
                  <a:pt x="453077" y="235405"/>
                  <a:pt x="462168" y="231364"/>
                  <a:pt x="468230" y="225302"/>
                </a:cubicBezTo>
                <a:close/>
                <a:moveTo>
                  <a:pt x="41872" y="140435"/>
                </a:moveTo>
                <a:cubicBezTo>
                  <a:pt x="45914" y="148517"/>
                  <a:pt x="52985" y="156600"/>
                  <a:pt x="51974" y="163673"/>
                </a:cubicBezTo>
                <a:cubicBezTo>
                  <a:pt x="48943" y="187921"/>
                  <a:pt x="43892" y="213179"/>
                  <a:pt x="36821" y="237427"/>
                </a:cubicBezTo>
                <a:cubicBezTo>
                  <a:pt x="34800" y="245509"/>
                  <a:pt x="23687" y="251572"/>
                  <a:pt x="17625" y="258643"/>
                </a:cubicBezTo>
                <a:cubicBezTo>
                  <a:pt x="11562" y="250561"/>
                  <a:pt x="5500" y="242478"/>
                  <a:pt x="449" y="233384"/>
                </a:cubicBezTo>
                <a:cubicBezTo>
                  <a:pt x="-562" y="229344"/>
                  <a:pt x="449" y="224293"/>
                  <a:pt x="449" y="212168"/>
                </a:cubicBezTo>
                <a:cubicBezTo>
                  <a:pt x="5500" y="196003"/>
                  <a:pt x="10551" y="172765"/>
                  <a:pt x="19645" y="151549"/>
                </a:cubicBezTo>
                <a:cubicBezTo>
                  <a:pt x="21665" y="145486"/>
                  <a:pt x="33789" y="143466"/>
                  <a:pt x="41872" y="140435"/>
                </a:cubicBezTo>
                <a:close/>
                <a:moveTo>
                  <a:pt x="245958" y="108103"/>
                </a:moveTo>
                <a:cubicBezTo>
                  <a:pt x="319713" y="109114"/>
                  <a:pt x="377301" y="166702"/>
                  <a:pt x="378312" y="239446"/>
                </a:cubicBezTo>
                <a:cubicBezTo>
                  <a:pt x="378312" y="313199"/>
                  <a:pt x="318702" y="374830"/>
                  <a:pt x="244949" y="375841"/>
                </a:cubicBezTo>
                <a:cubicBezTo>
                  <a:pt x="170185" y="375841"/>
                  <a:pt x="110574" y="317242"/>
                  <a:pt x="111585" y="240455"/>
                </a:cubicBezTo>
                <a:cubicBezTo>
                  <a:pt x="111585" y="163671"/>
                  <a:pt x="169173" y="107094"/>
                  <a:pt x="245958" y="108103"/>
                </a:cubicBezTo>
                <a:close/>
                <a:moveTo>
                  <a:pt x="392457" y="63651"/>
                </a:moveTo>
                <a:cubicBezTo>
                  <a:pt x="454085" y="98003"/>
                  <a:pt x="476313" y="145486"/>
                  <a:pt x="444994" y="175796"/>
                </a:cubicBezTo>
                <a:cubicBezTo>
                  <a:pt x="425798" y="147509"/>
                  <a:pt x="404579" y="120228"/>
                  <a:pt x="387405" y="91941"/>
                </a:cubicBezTo>
                <a:cubicBezTo>
                  <a:pt x="383363" y="85878"/>
                  <a:pt x="390435" y="73754"/>
                  <a:pt x="392457" y="63651"/>
                </a:cubicBezTo>
                <a:close/>
                <a:moveTo>
                  <a:pt x="159592" y="16842"/>
                </a:moveTo>
                <a:cubicBezTo>
                  <a:pt x="168733" y="17931"/>
                  <a:pt x="173469" y="28539"/>
                  <a:pt x="174227" y="41421"/>
                </a:cubicBezTo>
                <a:cubicBezTo>
                  <a:pt x="147957" y="59608"/>
                  <a:pt x="122699" y="79813"/>
                  <a:pt x="94409" y="96989"/>
                </a:cubicBezTo>
                <a:cubicBezTo>
                  <a:pt x="89358" y="100020"/>
                  <a:pt x="77235" y="96989"/>
                  <a:pt x="70162" y="91938"/>
                </a:cubicBezTo>
                <a:cubicBezTo>
                  <a:pt x="67131" y="89917"/>
                  <a:pt x="68142" y="74762"/>
                  <a:pt x="72182" y="71730"/>
                </a:cubicBezTo>
                <a:cubicBezTo>
                  <a:pt x="97440" y="52534"/>
                  <a:pt x="121690" y="34350"/>
                  <a:pt x="148968" y="19194"/>
                </a:cubicBezTo>
                <a:cubicBezTo>
                  <a:pt x="153010" y="17173"/>
                  <a:pt x="156546" y="16479"/>
                  <a:pt x="159592" y="16842"/>
                </a:cubicBezTo>
                <a:close/>
                <a:moveTo>
                  <a:pt x="243937" y="0"/>
                </a:moveTo>
                <a:cubicBezTo>
                  <a:pt x="279298" y="2020"/>
                  <a:pt x="317691" y="3031"/>
                  <a:pt x="353054" y="36372"/>
                </a:cubicBezTo>
                <a:cubicBezTo>
                  <a:pt x="338909" y="43444"/>
                  <a:pt x="330827" y="51526"/>
                  <a:pt x="323754" y="50517"/>
                </a:cubicBezTo>
                <a:cubicBezTo>
                  <a:pt x="296474" y="46475"/>
                  <a:pt x="269196" y="41424"/>
                  <a:pt x="241917" y="34350"/>
                </a:cubicBezTo>
                <a:cubicBezTo>
                  <a:pt x="235855" y="33341"/>
                  <a:pt x="226761" y="22227"/>
                  <a:pt x="227772" y="19196"/>
                </a:cubicBezTo>
                <a:cubicBezTo>
                  <a:pt x="229792" y="11114"/>
                  <a:pt x="237875" y="0"/>
                  <a:pt x="24393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7"/>
          <p:cNvSpPr/>
          <p:nvPr/>
        </p:nvSpPr>
        <p:spPr>
          <a:xfrm rot="10800000">
            <a:off x="9472656" y="6257919"/>
            <a:ext cx="482076" cy="486627"/>
          </a:xfrm>
          <a:custGeom>
            <a:avLst/>
            <a:gdLst/>
            <a:ahLst/>
            <a:cxnLst/>
            <a:rect l="l" t="t" r="r" b="b"/>
            <a:pathLst>
              <a:path w="482076" h="486627" extrusionOk="0">
                <a:moveTo>
                  <a:pt x="165780" y="438483"/>
                </a:moveTo>
                <a:cubicBezTo>
                  <a:pt x="190027" y="441514"/>
                  <a:pt x="215286" y="447577"/>
                  <a:pt x="238524" y="453639"/>
                </a:cubicBezTo>
                <a:cubicBezTo>
                  <a:pt x="245596" y="455659"/>
                  <a:pt x="249638" y="464752"/>
                  <a:pt x="255700" y="470815"/>
                </a:cubicBezTo>
                <a:cubicBezTo>
                  <a:pt x="248627" y="475866"/>
                  <a:pt x="242564" y="481928"/>
                  <a:pt x="235493" y="484959"/>
                </a:cubicBezTo>
                <a:cubicBezTo>
                  <a:pt x="229431" y="487988"/>
                  <a:pt x="222359" y="485968"/>
                  <a:pt x="206194" y="485968"/>
                </a:cubicBezTo>
                <a:cubicBezTo>
                  <a:pt x="196090" y="482937"/>
                  <a:pt x="175882" y="479906"/>
                  <a:pt x="156686" y="472835"/>
                </a:cubicBezTo>
                <a:cubicBezTo>
                  <a:pt x="148604" y="469804"/>
                  <a:pt x="144564" y="457679"/>
                  <a:pt x="138501" y="449597"/>
                </a:cubicBezTo>
                <a:cubicBezTo>
                  <a:pt x="147595" y="445556"/>
                  <a:pt x="156686" y="437474"/>
                  <a:pt x="165780" y="438483"/>
                </a:cubicBezTo>
                <a:close/>
                <a:moveTo>
                  <a:pt x="403333" y="388092"/>
                </a:moveTo>
                <a:cubicBezTo>
                  <a:pt x="408511" y="390492"/>
                  <a:pt x="412805" y="396049"/>
                  <a:pt x="416341" y="404131"/>
                </a:cubicBezTo>
                <a:cubicBezTo>
                  <a:pt x="398154" y="436463"/>
                  <a:pt x="366833" y="453637"/>
                  <a:pt x="333495" y="467782"/>
                </a:cubicBezTo>
                <a:cubicBezTo>
                  <a:pt x="317328" y="474855"/>
                  <a:pt x="311267" y="463742"/>
                  <a:pt x="307225" y="447577"/>
                </a:cubicBezTo>
                <a:cubicBezTo>
                  <a:pt x="332484" y="428379"/>
                  <a:pt x="358751" y="409185"/>
                  <a:pt x="385020" y="390997"/>
                </a:cubicBezTo>
                <a:cubicBezTo>
                  <a:pt x="392093" y="386451"/>
                  <a:pt x="398155" y="385693"/>
                  <a:pt x="403333" y="388092"/>
                </a:cubicBezTo>
                <a:close/>
                <a:moveTo>
                  <a:pt x="34438" y="309161"/>
                </a:moveTo>
                <a:cubicBezTo>
                  <a:pt x="56665" y="340482"/>
                  <a:pt x="76870" y="367760"/>
                  <a:pt x="95058" y="396050"/>
                </a:cubicBezTo>
                <a:cubicBezTo>
                  <a:pt x="98089" y="400090"/>
                  <a:pt x="94047" y="411203"/>
                  <a:pt x="90006" y="416255"/>
                </a:cubicBezTo>
                <a:cubicBezTo>
                  <a:pt x="87984" y="419286"/>
                  <a:pt x="76870" y="420297"/>
                  <a:pt x="73841" y="417266"/>
                </a:cubicBezTo>
                <a:cubicBezTo>
                  <a:pt x="46561" y="396050"/>
                  <a:pt x="27365" y="366749"/>
                  <a:pt x="18273" y="333408"/>
                </a:cubicBezTo>
                <a:cubicBezTo>
                  <a:pt x="16251" y="328357"/>
                  <a:pt x="26356" y="320275"/>
                  <a:pt x="34438" y="309161"/>
                </a:cubicBezTo>
                <a:close/>
                <a:moveTo>
                  <a:pt x="466856" y="229346"/>
                </a:moveTo>
                <a:cubicBezTo>
                  <a:pt x="471908" y="236417"/>
                  <a:pt x="483021" y="243491"/>
                  <a:pt x="482012" y="249553"/>
                </a:cubicBezTo>
                <a:cubicBezTo>
                  <a:pt x="475950" y="283903"/>
                  <a:pt x="478981" y="322295"/>
                  <a:pt x="441598" y="356647"/>
                </a:cubicBezTo>
                <a:cubicBezTo>
                  <a:pt x="436547" y="340482"/>
                  <a:pt x="430484" y="331389"/>
                  <a:pt x="431495" y="322295"/>
                </a:cubicBezTo>
                <a:cubicBezTo>
                  <a:pt x="434526" y="298048"/>
                  <a:pt x="438569" y="273801"/>
                  <a:pt x="445640" y="249553"/>
                </a:cubicBezTo>
                <a:cubicBezTo>
                  <a:pt x="447660" y="241469"/>
                  <a:pt x="459785" y="236417"/>
                  <a:pt x="466856" y="229346"/>
                </a:cubicBezTo>
                <a:close/>
                <a:moveTo>
                  <a:pt x="37469" y="145488"/>
                </a:moveTo>
                <a:cubicBezTo>
                  <a:pt x="41509" y="145488"/>
                  <a:pt x="48583" y="154582"/>
                  <a:pt x="48583" y="158622"/>
                </a:cubicBezTo>
                <a:cubicBezTo>
                  <a:pt x="39489" y="193985"/>
                  <a:pt x="40500" y="231366"/>
                  <a:pt x="24335" y="263696"/>
                </a:cubicBezTo>
                <a:cubicBezTo>
                  <a:pt x="19282" y="264707"/>
                  <a:pt x="15242" y="264707"/>
                  <a:pt x="11200" y="263696"/>
                </a:cubicBezTo>
                <a:cubicBezTo>
                  <a:pt x="7159" y="257635"/>
                  <a:pt x="-923" y="250562"/>
                  <a:pt x="86" y="245511"/>
                </a:cubicBezTo>
                <a:cubicBezTo>
                  <a:pt x="5137" y="215201"/>
                  <a:pt x="11200" y="184891"/>
                  <a:pt x="18273" y="154582"/>
                </a:cubicBezTo>
                <a:cubicBezTo>
                  <a:pt x="19282" y="150539"/>
                  <a:pt x="30396" y="145488"/>
                  <a:pt x="37469" y="145488"/>
                </a:cubicBezTo>
                <a:close/>
                <a:moveTo>
                  <a:pt x="243575" y="112147"/>
                </a:moveTo>
                <a:cubicBezTo>
                  <a:pt x="316319" y="116189"/>
                  <a:pt x="371887" y="169735"/>
                  <a:pt x="372898" y="244500"/>
                </a:cubicBezTo>
                <a:cubicBezTo>
                  <a:pt x="372898" y="321284"/>
                  <a:pt x="317330" y="379883"/>
                  <a:pt x="241555" y="380895"/>
                </a:cubicBezTo>
                <a:cubicBezTo>
                  <a:pt x="168810" y="381906"/>
                  <a:pt x="108191" y="319264"/>
                  <a:pt x="107182" y="245511"/>
                </a:cubicBezTo>
                <a:cubicBezTo>
                  <a:pt x="106170" y="186911"/>
                  <a:pt x="160728" y="109116"/>
                  <a:pt x="243575" y="112147"/>
                </a:cubicBezTo>
                <a:close/>
                <a:moveTo>
                  <a:pt x="392092" y="64662"/>
                </a:moveTo>
                <a:cubicBezTo>
                  <a:pt x="431495" y="89920"/>
                  <a:pt x="448671" y="123261"/>
                  <a:pt x="461805" y="157611"/>
                </a:cubicBezTo>
                <a:cubicBezTo>
                  <a:pt x="463827" y="162665"/>
                  <a:pt x="453723" y="171756"/>
                  <a:pt x="445640" y="185901"/>
                </a:cubicBezTo>
                <a:cubicBezTo>
                  <a:pt x="421393" y="151551"/>
                  <a:pt x="400177" y="122250"/>
                  <a:pt x="380979" y="90932"/>
                </a:cubicBezTo>
                <a:cubicBezTo>
                  <a:pt x="378959" y="87900"/>
                  <a:pt x="387041" y="76787"/>
                  <a:pt x="392092" y="64662"/>
                </a:cubicBezTo>
                <a:close/>
                <a:moveTo>
                  <a:pt x="149617" y="17176"/>
                </a:moveTo>
                <a:cubicBezTo>
                  <a:pt x="158709" y="24247"/>
                  <a:pt x="166791" y="26270"/>
                  <a:pt x="167802" y="31321"/>
                </a:cubicBezTo>
                <a:cubicBezTo>
                  <a:pt x="169822" y="37383"/>
                  <a:pt x="169822" y="49506"/>
                  <a:pt x="165782" y="51526"/>
                </a:cubicBezTo>
                <a:cubicBezTo>
                  <a:pt x="140524" y="69713"/>
                  <a:pt x="115265" y="86889"/>
                  <a:pt x="88998" y="103054"/>
                </a:cubicBezTo>
                <a:cubicBezTo>
                  <a:pt x="84955" y="105074"/>
                  <a:pt x="74853" y="103054"/>
                  <a:pt x="72830" y="100023"/>
                </a:cubicBezTo>
                <a:cubicBezTo>
                  <a:pt x="69799" y="93961"/>
                  <a:pt x="66770" y="81836"/>
                  <a:pt x="69799" y="79816"/>
                </a:cubicBezTo>
                <a:cubicBezTo>
                  <a:pt x="95058" y="57588"/>
                  <a:pt x="122339" y="38392"/>
                  <a:pt x="149617" y="17176"/>
                </a:cubicBezTo>
                <a:close/>
                <a:moveTo>
                  <a:pt x="246606" y="0"/>
                </a:moveTo>
                <a:cubicBezTo>
                  <a:pt x="277925" y="9094"/>
                  <a:pt x="304194" y="14145"/>
                  <a:pt x="328442" y="23239"/>
                </a:cubicBezTo>
                <a:cubicBezTo>
                  <a:pt x="334504" y="25259"/>
                  <a:pt x="336524" y="37383"/>
                  <a:pt x="339555" y="45466"/>
                </a:cubicBezTo>
                <a:cubicBezTo>
                  <a:pt x="331473" y="49506"/>
                  <a:pt x="323390" y="56578"/>
                  <a:pt x="316319" y="55569"/>
                </a:cubicBezTo>
                <a:cubicBezTo>
                  <a:pt x="293081" y="52537"/>
                  <a:pt x="270854" y="46475"/>
                  <a:pt x="247615" y="42435"/>
                </a:cubicBezTo>
                <a:cubicBezTo>
                  <a:pt x="234482" y="40413"/>
                  <a:pt x="219328" y="37383"/>
                  <a:pt x="223368" y="21216"/>
                </a:cubicBezTo>
                <a:cubicBezTo>
                  <a:pt x="225388" y="12125"/>
                  <a:pt x="239533" y="6062"/>
                  <a:pt x="24660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7"/>
          <p:cNvSpPr/>
          <p:nvPr/>
        </p:nvSpPr>
        <p:spPr>
          <a:xfrm rot="10800000">
            <a:off x="8444165" y="6258542"/>
            <a:ext cx="482992" cy="485381"/>
          </a:xfrm>
          <a:custGeom>
            <a:avLst/>
            <a:gdLst/>
            <a:ahLst/>
            <a:cxnLst/>
            <a:rect l="l" t="t" r="r" b="b"/>
            <a:pathLst>
              <a:path w="482992" h="485381" extrusionOk="0">
                <a:moveTo>
                  <a:pt x="167601" y="438482"/>
                </a:moveTo>
                <a:cubicBezTo>
                  <a:pt x="191848" y="441511"/>
                  <a:pt x="216098" y="447574"/>
                  <a:pt x="240345" y="452625"/>
                </a:cubicBezTo>
                <a:cubicBezTo>
                  <a:pt x="249439" y="454647"/>
                  <a:pt x="249439" y="454647"/>
                  <a:pt x="254490" y="481926"/>
                </a:cubicBezTo>
                <a:cubicBezTo>
                  <a:pt x="218118" y="490009"/>
                  <a:pt x="185788" y="482935"/>
                  <a:pt x="156488" y="470812"/>
                </a:cubicBezTo>
                <a:cubicBezTo>
                  <a:pt x="149416" y="467781"/>
                  <a:pt x="147396" y="454647"/>
                  <a:pt x="143354" y="446565"/>
                </a:cubicBezTo>
                <a:cubicBezTo>
                  <a:pt x="151436" y="443534"/>
                  <a:pt x="159519" y="437471"/>
                  <a:pt x="167601" y="438482"/>
                </a:cubicBezTo>
                <a:close/>
                <a:moveTo>
                  <a:pt x="397702" y="389482"/>
                </a:moveTo>
                <a:cubicBezTo>
                  <a:pt x="401491" y="389734"/>
                  <a:pt x="405532" y="390492"/>
                  <a:pt x="409068" y="390997"/>
                </a:cubicBezTo>
                <a:cubicBezTo>
                  <a:pt x="413110" y="392008"/>
                  <a:pt x="414119" y="398070"/>
                  <a:pt x="416141" y="402110"/>
                </a:cubicBezTo>
                <a:cubicBezTo>
                  <a:pt x="414119" y="407161"/>
                  <a:pt x="413110" y="412213"/>
                  <a:pt x="410079" y="415244"/>
                </a:cubicBezTo>
                <a:cubicBezTo>
                  <a:pt x="385831" y="432420"/>
                  <a:pt x="362593" y="449596"/>
                  <a:pt x="337335" y="464749"/>
                </a:cubicBezTo>
                <a:cubicBezTo>
                  <a:pt x="332283" y="467781"/>
                  <a:pt x="321170" y="460709"/>
                  <a:pt x="313087" y="458689"/>
                </a:cubicBezTo>
                <a:cubicBezTo>
                  <a:pt x="316118" y="450607"/>
                  <a:pt x="316118" y="439491"/>
                  <a:pt x="322181" y="435451"/>
                </a:cubicBezTo>
                <a:cubicBezTo>
                  <a:pt x="343397" y="419286"/>
                  <a:pt x="365624" y="405141"/>
                  <a:pt x="387852" y="390997"/>
                </a:cubicBezTo>
                <a:cubicBezTo>
                  <a:pt x="390377" y="389481"/>
                  <a:pt x="393913" y="389229"/>
                  <a:pt x="397702" y="389482"/>
                </a:cubicBezTo>
                <a:close/>
                <a:moveTo>
                  <a:pt x="39289" y="315221"/>
                </a:moveTo>
                <a:cubicBezTo>
                  <a:pt x="41309" y="317241"/>
                  <a:pt x="47372" y="320273"/>
                  <a:pt x="50403" y="325324"/>
                </a:cubicBezTo>
                <a:cubicBezTo>
                  <a:pt x="65557" y="346540"/>
                  <a:pt x="81722" y="368767"/>
                  <a:pt x="94857" y="390995"/>
                </a:cubicBezTo>
                <a:cubicBezTo>
                  <a:pt x="97889" y="397057"/>
                  <a:pt x="93846" y="407159"/>
                  <a:pt x="93846" y="416253"/>
                </a:cubicBezTo>
                <a:cubicBezTo>
                  <a:pt x="85764" y="415244"/>
                  <a:pt x="73639" y="417264"/>
                  <a:pt x="69599" y="412213"/>
                </a:cubicBezTo>
                <a:cubicBezTo>
                  <a:pt x="52423" y="389986"/>
                  <a:pt x="35247" y="367758"/>
                  <a:pt x="22113" y="343511"/>
                </a:cubicBezTo>
                <a:cubicBezTo>
                  <a:pt x="14031" y="329366"/>
                  <a:pt x="24133" y="314210"/>
                  <a:pt x="39289" y="315221"/>
                </a:cubicBezTo>
                <a:close/>
                <a:moveTo>
                  <a:pt x="466657" y="229346"/>
                </a:moveTo>
                <a:cubicBezTo>
                  <a:pt x="470697" y="228334"/>
                  <a:pt x="477771" y="235406"/>
                  <a:pt x="479791" y="239448"/>
                </a:cubicBezTo>
                <a:cubicBezTo>
                  <a:pt x="490905" y="268747"/>
                  <a:pt x="471708" y="328357"/>
                  <a:pt x="443419" y="348562"/>
                </a:cubicBezTo>
                <a:cubicBezTo>
                  <a:pt x="438367" y="343511"/>
                  <a:pt x="435336" y="340480"/>
                  <a:pt x="435336" y="338459"/>
                </a:cubicBezTo>
                <a:cubicBezTo>
                  <a:pt x="439378" y="306130"/>
                  <a:pt x="443419" y="273800"/>
                  <a:pt x="449481" y="241468"/>
                </a:cubicBezTo>
                <a:cubicBezTo>
                  <a:pt x="450492" y="236417"/>
                  <a:pt x="459584" y="230355"/>
                  <a:pt x="466657" y="229346"/>
                </a:cubicBezTo>
                <a:close/>
                <a:moveTo>
                  <a:pt x="39289" y="144477"/>
                </a:moveTo>
                <a:cubicBezTo>
                  <a:pt x="43331" y="152559"/>
                  <a:pt x="50402" y="160642"/>
                  <a:pt x="49393" y="167715"/>
                </a:cubicBezTo>
                <a:cubicBezTo>
                  <a:pt x="46362" y="192974"/>
                  <a:pt x="42320" y="217221"/>
                  <a:pt x="35249" y="241469"/>
                </a:cubicBezTo>
                <a:cubicBezTo>
                  <a:pt x="33226" y="249551"/>
                  <a:pt x="22113" y="255614"/>
                  <a:pt x="15041" y="262685"/>
                </a:cubicBezTo>
                <a:cubicBezTo>
                  <a:pt x="9990" y="255614"/>
                  <a:pt x="4939" y="248542"/>
                  <a:pt x="897" y="241469"/>
                </a:cubicBezTo>
                <a:cubicBezTo>
                  <a:pt x="-1123" y="236417"/>
                  <a:pt x="897" y="230355"/>
                  <a:pt x="897" y="215199"/>
                </a:cubicBezTo>
                <a:cubicBezTo>
                  <a:pt x="4939" y="202065"/>
                  <a:pt x="9990" y="178829"/>
                  <a:pt x="18073" y="157611"/>
                </a:cubicBezTo>
                <a:cubicBezTo>
                  <a:pt x="20093" y="151551"/>
                  <a:pt x="32217" y="148519"/>
                  <a:pt x="39289" y="144477"/>
                </a:cubicBezTo>
                <a:close/>
                <a:moveTo>
                  <a:pt x="240343" y="112146"/>
                </a:moveTo>
                <a:cubicBezTo>
                  <a:pt x="315107" y="111135"/>
                  <a:pt x="377749" y="169734"/>
                  <a:pt x="376738" y="244498"/>
                </a:cubicBezTo>
                <a:cubicBezTo>
                  <a:pt x="375727" y="328356"/>
                  <a:pt x="303993" y="379882"/>
                  <a:pt x="241354" y="379882"/>
                </a:cubicBezTo>
                <a:cubicBezTo>
                  <a:pt x="170630" y="379882"/>
                  <a:pt x="110011" y="320274"/>
                  <a:pt x="107990" y="248540"/>
                </a:cubicBezTo>
                <a:cubicBezTo>
                  <a:pt x="106979" y="173776"/>
                  <a:pt x="165579" y="113157"/>
                  <a:pt x="240343" y="112146"/>
                </a:cubicBezTo>
                <a:close/>
                <a:moveTo>
                  <a:pt x="403007" y="71733"/>
                </a:moveTo>
                <a:cubicBezTo>
                  <a:pt x="425234" y="76784"/>
                  <a:pt x="466658" y="144475"/>
                  <a:pt x="461606" y="165693"/>
                </a:cubicBezTo>
                <a:cubicBezTo>
                  <a:pt x="460595" y="170744"/>
                  <a:pt x="453524" y="173776"/>
                  <a:pt x="445439" y="180847"/>
                </a:cubicBezTo>
                <a:cubicBezTo>
                  <a:pt x="424223" y="150537"/>
                  <a:pt x="403007" y="122250"/>
                  <a:pt x="383811" y="92949"/>
                </a:cubicBezTo>
                <a:cubicBezTo>
                  <a:pt x="381789" y="89918"/>
                  <a:pt x="383811" y="80824"/>
                  <a:pt x="386842" y="76784"/>
                </a:cubicBezTo>
                <a:cubicBezTo>
                  <a:pt x="389873" y="72742"/>
                  <a:pt x="397956" y="70722"/>
                  <a:pt x="403007" y="71733"/>
                </a:cubicBezTo>
                <a:close/>
                <a:moveTo>
                  <a:pt x="152445" y="22228"/>
                </a:moveTo>
                <a:cubicBezTo>
                  <a:pt x="154467" y="21219"/>
                  <a:pt x="164570" y="34352"/>
                  <a:pt x="171641" y="41424"/>
                </a:cubicBezTo>
                <a:cubicBezTo>
                  <a:pt x="143353" y="63651"/>
                  <a:pt x="114053" y="84869"/>
                  <a:pt x="77681" y="112148"/>
                </a:cubicBezTo>
                <a:cubicBezTo>
                  <a:pt x="73641" y="96992"/>
                  <a:pt x="67578" y="81838"/>
                  <a:pt x="69599" y="79816"/>
                </a:cubicBezTo>
                <a:cubicBezTo>
                  <a:pt x="95868" y="59611"/>
                  <a:pt x="124157" y="40415"/>
                  <a:pt x="152445" y="22228"/>
                </a:cubicBezTo>
                <a:close/>
                <a:moveTo>
                  <a:pt x="251456" y="0"/>
                </a:moveTo>
                <a:cubicBezTo>
                  <a:pt x="281766" y="9094"/>
                  <a:pt x="306013" y="14145"/>
                  <a:pt x="329252" y="23239"/>
                </a:cubicBezTo>
                <a:cubicBezTo>
                  <a:pt x="335314" y="25259"/>
                  <a:pt x="337334" y="37383"/>
                  <a:pt x="340365" y="45466"/>
                </a:cubicBezTo>
                <a:cubicBezTo>
                  <a:pt x="332283" y="48495"/>
                  <a:pt x="324200" y="55569"/>
                  <a:pt x="317129" y="54557"/>
                </a:cubicBezTo>
                <a:cubicBezTo>
                  <a:pt x="295911" y="51528"/>
                  <a:pt x="274695" y="45466"/>
                  <a:pt x="253476" y="42435"/>
                </a:cubicBezTo>
                <a:cubicBezTo>
                  <a:pt x="240343" y="40413"/>
                  <a:pt x="225189" y="39404"/>
                  <a:pt x="228220" y="23239"/>
                </a:cubicBezTo>
                <a:cubicBezTo>
                  <a:pt x="229229" y="13134"/>
                  <a:pt x="244385" y="6062"/>
                  <a:pt x="25145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7"/>
          <p:cNvSpPr/>
          <p:nvPr/>
        </p:nvSpPr>
        <p:spPr>
          <a:xfrm rot="10800000">
            <a:off x="5360440" y="6261036"/>
            <a:ext cx="481303" cy="480393"/>
          </a:xfrm>
          <a:custGeom>
            <a:avLst/>
            <a:gdLst/>
            <a:ahLst/>
            <a:cxnLst/>
            <a:rect l="l" t="t" r="r" b="b"/>
            <a:pathLst>
              <a:path w="481303" h="480393" extrusionOk="0">
                <a:moveTo>
                  <a:pt x="167714" y="433767"/>
                </a:moveTo>
                <a:cubicBezTo>
                  <a:pt x="191961" y="436801"/>
                  <a:pt x="217219" y="441852"/>
                  <a:pt x="240458" y="448923"/>
                </a:cubicBezTo>
                <a:cubicBezTo>
                  <a:pt x="248540" y="450943"/>
                  <a:pt x="253592" y="462059"/>
                  <a:pt x="264705" y="474182"/>
                </a:cubicBezTo>
                <a:cubicBezTo>
                  <a:pt x="220251" y="487315"/>
                  <a:pt x="188932" y="477213"/>
                  <a:pt x="157611" y="466099"/>
                </a:cubicBezTo>
                <a:cubicBezTo>
                  <a:pt x="150540" y="464079"/>
                  <a:pt x="148518" y="449934"/>
                  <a:pt x="143466" y="441852"/>
                </a:cubicBezTo>
                <a:cubicBezTo>
                  <a:pt x="151549" y="438821"/>
                  <a:pt x="159631" y="432758"/>
                  <a:pt x="167714" y="433767"/>
                </a:cubicBezTo>
                <a:close/>
                <a:moveTo>
                  <a:pt x="406910" y="385148"/>
                </a:moveTo>
                <a:cubicBezTo>
                  <a:pt x="412215" y="387800"/>
                  <a:pt x="415751" y="393357"/>
                  <a:pt x="415245" y="400429"/>
                </a:cubicBezTo>
                <a:cubicBezTo>
                  <a:pt x="414236" y="403460"/>
                  <a:pt x="413225" y="408511"/>
                  <a:pt x="410194" y="411543"/>
                </a:cubicBezTo>
                <a:cubicBezTo>
                  <a:pt x="386957" y="428719"/>
                  <a:pt x="362708" y="445895"/>
                  <a:pt x="338461" y="461048"/>
                </a:cubicBezTo>
                <a:cubicBezTo>
                  <a:pt x="333409" y="464080"/>
                  <a:pt x="322296" y="457008"/>
                  <a:pt x="314213" y="454986"/>
                </a:cubicBezTo>
                <a:cubicBezTo>
                  <a:pt x="317244" y="446904"/>
                  <a:pt x="318253" y="436801"/>
                  <a:pt x="323307" y="432759"/>
                </a:cubicBezTo>
                <a:cubicBezTo>
                  <a:pt x="343512" y="416594"/>
                  <a:pt x="365739" y="401440"/>
                  <a:pt x="387966" y="387295"/>
                </a:cubicBezTo>
                <a:cubicBezTo>
                  <a:pt x="394533" y="382749"/>
                  <a:pt x="401606" y="382496"/>
                  <a:pt x="406910" y="385148"/>
                </a:cubicBezTo>
                <a:close/>
                <a:moveTo>
                  <a:pt x="36372" y="305457"/>
                </a:moveTo>
                <a:cubicBezTo>
                  <a:pt x="58600" y="335767"/>
                  <a:pt x="78807" y="364057"/>
                  <a:pt x="98003" y="393355"/>
                </a:cubicBezTo>
                <a:cubicBezTo>
                  <a:pt x="100024" y="396387"/>
                  <a:pt x="98003" y="406489"/>
                  <a:pt x="94972" y="409520"/>
                </a:cubicBezTo>
                <a:cubicBezTo>
                  <a:pt x="91941" y="412552"/>
                  <a:pt x="83859" y="415583"/>
                  <a:pt x="78807" y="413563"/>
                </a:cubicBezTo>
                <a:cubicBezTo>
                  <a:pt x="57591" y="407500"/>
                  <a:pt x="18187" y="345869"/>
                  <a:pt x="21218" y="323642"/>
                </a:cubicBezTo>
                <a:cubicBezTo>
                  <a:pt x="22227" y="318591"/>
                  <a:pt x="28290" y="314551"/>
                  <a:pt x="36372" y="305457"/>
                </a:cubicBezTo>
                <a:close/>
                <a:moveTo>
                  <a:pt x="465761" y="225642"/>
                </a:moveTo>
                <a:cubicBezTo>
                  <a:pt x="470813" y="231704"/>
                  <a:pt x="480917" y="237767"/>
                  <a:pt x="480917" y="244838"/>
                </a:cubicBezTo>
                <a:cubicBezTo>
                  <a:pt x="482937" y="282219"/>
                  <a:pt x="477886" y="317582"/>
                  <a:pt x="445556" y="353954"/>
                </a:cubicBezTo>
                <a:cubicBezTo>
                  <a:pt x="438483" y="334758"/>
                  <a:pt x="433431" y="327685"/>
                  <a:pt x="434440" y="321622"/>
                </a:cubicBezTo>
                <a:cubicBezTo>
                  <a:pt x="437471" y="295355"/>
                  <a:pt x="441514" y="269085"/>
                  <a:pt x="447576" y="243827"/>
                </a:cubicBezTo>
                <a:cubicBezTo>
                  <a:pt x="449596" y="236756"/>
                  <a:pt x="459699" y="231704"/>
                  <a:pt x="465761" y="225642"/>
                </a:cubicBezTo>
                <a:close/>
                <a:moveTo>
                  <a:pt x="29631" y="141531"/>
                </a:moveTo>
                <a:cubicBezTo>
                  <a:pt x="32394" y="141152"/>
                  <a:pt x="35614" y="141783"/>
                  <a:pt x="39403" y="143804"/>
                </a:cubicBezTo>
                <a:cubicBezTo>
                  <a:pt x="45466" y="146835"/>
                  <a:pt x="48497" y="161991"/>
                  <a:pt x="47486" y="171082"/>
                </a:cubicBezTo>
                <a:cubicBezTo>
                  <a:pt x="45466" y="192300"/>
                  <a:pt x="41423" y="213517"/>
                  <a:pt x="35361" y="234735"/>
                </a:cubicBezTo>
                <a:cubicBezTo>
                  <a:pt x="33341" y="243826"/>
                  <a:pt x="24247" y="255951"/>
                  <a:pt x="17176" y="256960"/>
                </a:cubicBezTo>
                <a:cubicBezTo>
                  <a:pt x="0" y="258982"/>
                  <a:pt x="0" y="242817"/>
                  <a:pt x="0" y="230693"/>
                </a:cubicBezTo>
                <a:cubicBezTo>
                  <a:pt x="1011" y="226650"/>
                  <a:pt x="1011" y="223619"/>
                  <a:pt x="1011" y="214528"/>
                </a:cubicBezTo>
                <a:cubicBezTo>
                  <a:pt x="5051" y="200383"/>
                  <a:pt x="9093" y="180176"/>
                  <a:pt x="14145" y="161991"/>
                </a:cubicBezTo>
                <a:cubicBezTo>
                  <a:pt x="17176" y="152897"/>
                  <a:pt x="21343" y="142667"/>
                  <a:pt x="29631" y="141531"/>
                </a:cubicBezTo>
                <a:close/>
                <a:moveTo>
                  <a:pt x="247531" y="109456"/>
                </a:moveTo>
                <a:cubicBezTo>
                  <a:pt x="319264" y="111477"/>
                  <a:pt x="378873" y="172096"/>
                  <a:pt x="377864" y="243829"/>
                </a:cubicBezTo>
                <a:cubicBezTo>
                  <a:pt x="376853" y="314551"/>
                  <a:pt x="310171" y="379212"/>
                  <a:pt x="239449" y="376181"/>
                </a:cubicBezTo>
                <a:cubicBezTo>
                  <a:pt x="166705" y="373150"/>
                  <a:pt x="107094" y="308491"/>
                  <a:pt x="109117" y="235746"/>
                </a:cubicBezTo>
                <a:cubicBezTo>
                  <a:pt x="112148" y="165025"/>
                  <a:pt x="174787" y="107434"/>
                  <a:pt x="247531" y="109456"/>
                </a:cubicBezTo>
                <a:close/>
                <a:moveTo>
                  <a:pt x="389986" y="58937"/>
                </a:moveTo>
                <a:cubicBezTo>
                  <a:pt x="430401" y="83184"/>
                  <a:pt x="447574" y="113494"/>
                  <a:pt x="460710" y="144815"/>
                </a:cubicBezTo>
                <a:cubicBezTo>
                  <a:pt x="463739" y="150877"/>
                  <a:pt x="457679" y="160980"/>
                  <a:pt x="456668" y="169062"/>
                </a:cubicBezTo>
                <a:cubicBezTo>
                  <a:pt x="448585" y="167042"/>
                  <a:pt x="437472" y="168053"/>
                  <a:pt x="433430" y="163000"/>
                </a:cubicBezTo>
                <a:cubicBezTo>
                  <a:pt x="416256" y="140772"/>
                  <a:pt x="401100" y="117536"/>
                  <a:pt x="386955" y="93289"/>
                </a:cubicBezTo>
                <a:cubicBezTo>
                  <a:pt x="382915" y="86215"/>
                  <a:pt x="387966" y="75102"/>
                  <a:pt x="389986" y="58937"/>
                </a:cubicBezTo>
                <a:close/>
                <a:moveTo>
                  <a:pt x="147508" y="21554"/>
                </a:moveTo>
                <a:cubicBezTo>
                  <a:pt x="152559" y="18525"/>
                  <a:pt x="163673" y="24585"/>
                  <a:pt x="169735" y="28628"/>
                </a:cubicBezTo>
                <a:cubicBezTo>
                  <a:pt x="171755" y="30648"/>
                  <a:pt x="168724" y="44793"/>
                  <a:pt x="164684" y="47824"/>
                </a:cubicBezTo>
                <a:cubicBezTo>
                  <a:pt x="138415" y="66011"/>
                  <a:pt x="111136" y="83185"/>
                  <a:pt x="83858" y="100361"/>
                </a:cubicBezTo>
                <a:cubicBezTo>
                  <a:pt x="78807" y="99350"/>
                  <a:pt x="74764" y="98341"/>
                  <a:pt x="71733" y="97330"/>
                </a:cubicBezTo>
                <a:cubicBezTo>
                  <a:pt x="72744" y="88238"/>
                  <a:pt x="69713" y="75103"/>
                  <a:pt x="74764" y="71062"/>
                </a:cubicBezTo>
                <a:cubicBezTo>
                  <a:pt x="98001" y="52875"/>
                  <a:pt x="122250" y="36710"/>
                  <a:pt x="147508" y="21554"/>
                </a:cubicBezTo>
                <a:close/>
                <a:moveTo>
                  <a:pt x="258722" y="118"/>
                </a:moveTo>
                <a:cubicBezTo>
                  <a:pt x="285481" y="1350"/>
                  <a:pt x="326589" y="11959"/>
                  <a:pt x="336439" y="22567"/>
                </a:cubicBezTo>
                <a:cubicBezTo>
                  <a:pt x="338459" y="26608"/>
                  <a:pt x="339470" y="30650"/>
                  <a:pt x="343510" y="37723"/>
                </a:cubicBezTo>
                <a:cubicBezTo>
                  <a:pt x="335428" y="42775"/>
                  <a:pt x="328356" y="50857"/>
                  <a:pt x="322294" y="49846"/>
                </a:cubicBezTo>
                <a:cubicBezTo>
                  <a:pt x="295015" y="45806"/>
                  <a:pt x="267737" y="40752"/>
                  <a:pt x="240458" y="33681"/>
                </a:cubicBezTo>
                <a:cubicBezTo>
                  <a:pt x="235407" y="32670"/>
                  <a:pt x="229345" y="23578"/>
                  <a:pt x="228333" y="16505"/>
                </a:cubicBezTo>
                <a:cubicBezTo>
                  <a:pt x="227322" y="12465"/>
                  <a:pt x="233385" y="5391"/>
                  <a:pt x="238436" y="2360"/>
                </a:cubicBezTo>
                <a:cubicBezTo>
                  <a:pt x="242478" y="339"/>
                  <a:pt x="249803" y="-292"/>
                  <a:pt x="258722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7"/>
          <p:cNvSpPr/>
          <p:nvPr/>
        </p:nvSpPr>
        <p:spPr>
          <a:xfrm rot="10800000">
            <a:off x="3308253" y="6259940"/>
            <a:ext cx="482894" cy="482585"/>
          </a:xfrm>
          <a:custGeom>
            <a:avLst/>
            <a:gdLst/>
            <a:ahLst/>
            <a:cxnLst/>
            <a:rect l="l" t="t" r="r" b="b"/>
            <a:pathLst>
              <a:path w="482894" h="482585" extrusionOk="0">
                <a:moveTo>
                  <a:pt x="165126" y="434441"/>
                </a:moveTo>
                <a:cubicBezTo>
                  <a:pt x="189373" y="437472"/>
                  <a:pt x="213621" y="442523"/>
                  <a:pt x="237868" y="448585"/>
                </a:cubicBezTo>
                <a:cubicBezTo>
                  <a:pt x="244941" y="450606"/>
                  <a:pt x="251004" y="458688"/>
                  <a:pt x="258075" y="463739"/>
                </a:cubicBezTo>
                <a:cubicBezTo>
                  <a:pt x="249993" y="469802"/>
                  <a:pt x="242919" y="475864"/>
                  <a:pt x="234837" y="480915"/>
                </a:cubicBezTo>
                <a:cubicBezTo>
                  <a:pt x="231808" y="483946"/>
                  <a:pt x="225745" y="481926"/>
                  <a:pt x="210590" y="481926"/>
                </a:cubicBezTo>
                <a:cubicBezTo>
                  <a:pt x="198465" y="478895"/>
                  <a:pt x="175229" y="473844"/>
                  <a:pt x="154013" y="464750"/>
                </a:cubicBezTo>
                <a:cubicBezTo>
                  <a:pt x="147950" y="462730"/>
                  <a:pt x="145930" y="450606"/>
                  <a:pt x="141888" y="443532"/>
                </a:cubicBezTo>
                <a:cubicBezTo>
                  <a:pt x="149970" y="440503"/>
                  <a:pt x="158053" y="433430"/>
                  <a:pt x="165126" y="434441"/>
                </a:cubicBezTo>
                <a:close/>
                <a:moveTo>
                  <a:pt x="392447" y="386958"/>
                </a:moveTo>
                <a:cubicBezTo>
                  <a:pt x="395479" y="383924"/>
                  <a:pt x="408614" y="390998"/>
                  <a:pt x="419728" y="394029"/>
                </a:cubicBezTo>
                <a:cubicBezTo>
                  <a:pt x="382345" y="446566"/>
                  <a:pt x="356078" y="461720"/>
                  <a:pt x="310612" y="456668"/>
                </a:cubicBezTo>
                <a:cubicBezTo>
                  <a:pt x="325768" y="416256"/>
                  <a:pt x="368200" y="412214"/>
                  <a:pt x="392447" y="386958"/>
                </a:cubicBezTo>
                <a:close/>
                <a:moveTo>
                  <a:pt x="35804" y="305119"/>
                </a:moveTo>
                <a:cubicBezTo>
                  <a:pt x="59042" y="338460"/>
                  <a:pt x="77227" y="364729"/>
                  <a:pt x="94403" y="392008"/>
                </a:cubicBezTo>
                <a:cubicBezTo>
                  <a:pt x="97434" y="396048"/>
                  <a:pt x="94403" y="407162"/>
                  <a:pt x="91371" y="412213"/>
                </a:cubicBezTo>
                <a:cubicBezTo>
                  <a:pt x="89351" y="415244"/>
                  <a:pt x="78238" y="415244"/>
                  <a:pt x="75207" y="412213"/>
                </a:cubicBezTo>
                <a:cubicBezTo>
                  <a:pt x="48939" y="389986"/>
                  <a:pt x="28732" y="362707"/>
                  <a:pt x="20650" y="328357"/>
                </a:cubicBezTo>
                <a:cubicBezTo>
                  <a:pt x="19639" y="323304"/>
                  <a:pt x="27721" y="317244"/>
                  <a:pt x="35804" y="305119"/>
                </a:cubicBezTo>
                <a:close/>
                <a:moveTo>
                  <a:pt x="453067" y="228333"/>
                </a:moveTo>
                <a:cubicBezTo>
                  <a:pt x="475294" y="226313"/>
                  <a:pt x="485399" y="235407"/>
                  <a:pt x="482368" y="248540"/>
                </a:cubicBezTo>
                <a:cubicBezTo>
                  <a:pt x="477316" y="282890"/>
                  <a:pt x="480345" y="320273"/>
                  <a:pt x="445996" y="347552"/>
                </a:cubicBezTo>
                <a:cubicBezTo>
                  <a:pt x="439933" y="342501"/>
                  <a:pt x="431851" y="337450"/>
                  <a:pt x="431851" y="334418"/>
                </a:cubicBezTo>
                <a:cubicBezTo>
                  <a:pt x="438924" y="298046"/>
                  <a:pt x="447007" y="261674"/>
                  <a:pt x="453067" y="228333"/>
                </a:cubicBezTo>
                <a:close/>
                <a:moveTo>
                  <a:pt x="35806" y="141446"/>
                </a:moveTo>
                <a:cubicBezTo>
                  <a:pt x="38837" y="142457"/>
                  <a:pt x="42877" y="143466"/>
                  <a:pt x="43888" y="145488"/>
                </a:cubicBezTo>
                <a:cubicBezTo>
                  <a:pt x="53991" y="182869"/>
                  <a:pt x="36815" y="217221"/>
                  <a:pt x="27723" y="251571"/>
                </a:cubicBezTo>
                <a:cubicBezTo>
                  <a:pt x="24692" y="261676"/>
                  <a:pt x="7516" y="256624"/>
                  <a:pt x="2465" y="245511"/>
                </a:cubicBezTo>
                <a:cubicBezTo>
                  <a:pt x="-6629" y="219241"/>
                  <a:pt x="10547" y="162664"/>
                  <a:pt x="35806" y="141446"/>
                </a:cubicBezTo>
                <a:close/>
                <a:moveTo>
                  <a:pt x="242919" y="109114"/>
                </a:moveTo>
                <a:cubicBezTo>
                  <a:pt x="304550" y="107094"/>
                  <a:pt x="381334" y="167714"/>
                  <a:pt x="373252" y="245509"/>
                </a:cubicBezTo>
                <a:cubicBezTo>
                  <a:pt x="372241" y="320273"/>
                  <a:pt x="312632" y="378873"/>
                  <a:pt x="237868" y="376853"/>
                </a:cubicBezTo>
                <a:cubicBezTo>
                  <a:pt x="168155" y="374831"/>
                  <a:pt x="107536" y="313200"/>
                  <a:pt x="107536" y="242478"/>
                </a:cubicBezTo>
                <a:cubicBezTo>
                  <a:pt x="107536" y="168725"/>
                  <a:pt x="168155" y="112145"/>
                  <a:pt x="242919" y="109114"/>
                </a:cubicBezTo>
                <a:close/>
                <a:moveTo>
                  <a:pt x="396492" y="61631"/>
                </a:moveTo>
                <a:cubicBezTo>
                  <a:pt x="430842" y="85878"/>
                  <a:pt x="447007" y="116188"/>
                  <a:pt x="461152" y="147509"/>
                </a:cubicBezTo>
                <a:cubicBezTo>
                  <a:pt x="463172" y="152560"/>
                  <a:pt x="461152" y="163674"/>
                  <a:pt x="457112" y="167716"/>
                </a:cubicBezTo>
                <a:cubicBezTo>
                  <a:pt x="452059" y="170747"/>
                  <a:pt x="438925" y="170747"/>
                  <a:pt x="436905" y="167716"/>
                </a:cubicBezTo>
                <a:cubicBezTo>
                  <a:pt x="417709" y="141447"/>
                  <a:pt x="400533" y="114168"/>
                  <a:pt x="384368" y="85878"/>
                </a:cubicBezTo>
                <a:cubicBezTo>
                  <a:pt x="382348" y="81838"/>
                  <a:pt x="390430" y="72745"/>
                  <a:pt x="396492" y="61631"/>
                </a:cubicBezTo>
                <a:close/>
                <a:moveTo>
                  <a:pt x="150982" y="20207"/>
                </a:moveTo>
                <a:cubicBezTo>
                  <a:pt x="155022" y="18187"/>
                  <a:pt x="167146" y="28290"/>
                  <a:pt x="175229" y="32332"/>
                </a:cubicBezTo>
                <a:cubicBezTo>
                  <a:pt x="176238" y="36372"/>
                  <a:pt x="178260" y="40415"/>
                  <a:pt x="179269" y="44455"/>
                </a:cubicBezTo>
                <a:cubicBezTo>
                  <a:pt x="172198" y="47486"/>
                  <a:pt x="164115" y="50517"/>
                  <a:pt x="158053" y="54559"/>
                </a:cubicBezTo>
                <a:cubicBezTo>
                  <a:pt x="136837" y="67693"/>
                  <a:pt x="116630" y="81838"/>
                  <a:pt x="95414" y="94972"/>
                </a:cubicBezTo>
                <a:cubicBezTo>
                  <a:pt x="90360" y="98003"/>
                  <a:pt x="81269" y="95983"/>
                  <a:pt x="74196" y="96992"/>
                </a:cubicBezTo>
                <a:cubicBezTo>
                  <a:pt x="74196" y="88910"/>
                  <a:pt x="70155" y="75776"/>
                  <a:pt x="74196" y="72745"/>
                </a:cubicBezTo>
                <a:cubicBezTo>
                  <a:pt x="98445" y="53548"/>
                  <a:pt x="123701" y="36372"/>
                  <a:pt x="150982" y="20207"/>
                </a:cubicBezTo>
                <a:close/>
                <a:moveTo>
                  <a:pt x="254036" y="0"/>
                </a:moveTo>
                <a:cubicBezTo>
                  <a:pt x="278283" y="6062"/>
                  <a:pt x="303541" y="10103"/>
                  <a:pt x="326779" y="18187"/>
                </a:cubicBezTo>
                <a:cubicBezTo>
                  <a:pt x="332842" y="20207"/>
                  <a:pt x="335871" y="34352"/>
                  <a:pt x="339913" y="43446"/>
                </a:cubicBezTo>
                <a:cubicBezTo>
                  <a:pt x="331831" y="45466"/>
                  <a:pt x="323748" y="51528"/>
                  <a:pt x="315666" y="50517"/>
                </a:cubicBezTo>
                <a:cubicBezTo>
                  <a:pt x="292428" y="47486"/>
                  <a:pt x="269189" y="44455"/>
                  <a:pt x="246964" y="38392"/>
                </a:cubicBezTo>
                <a:cubicBezTo>
                  <a:pt x="238880" y="36372"/>
                  <a:pt x="228777" y="27279"/>
                  <a:pt x="225746" y="19196"/>
                </a:cubicBezTo>
                <a:cubicBezTo>
                  <a:pt x="222715" y="8082"/>
                  <a:pt x="236860" y="1011"/>
                  <a:pt x="2540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7"/>
          <p:cNvSpPr/>
          <p:nvPr/>
        </p:nvSpPr>
        <p:spPr>
          <a:xfrm rot="10800000">
            <a:off x="6387243" y="6260232"/>
            <a:ext cx="483393" cy="482001"/>
          </a:xfrm>
          <a:custGeom>
            <a:avLst/>
            <a:gdLst/>
            <a:ahLst/>
            <a:cxnLst/>
            <a:rect l="l" t="t" r="r" b="b"/>
            <a:pathLst>
              <a:path w="483393" h="482001" extrusionOk="0">
                <a:moveTo>
                  <a:pt x="168439" y="433507"/>
                </a:moveTo>
                <a:cubicBezTo>
                  <a:pt x="192687" y="436538"/>
                  <a:pt x="216936" y="441589"/>
                  <a:pt x="241183" y="447651"/>
                </a:cubicBezTo>
                <a:cubicBezTo>
                  <a:pt x="248255" y="449671"/>
                  <a:pt x="254317" y="458763"/>
                  <a:pt x="256337" y="465836"/>
                </a:cubicBezTo>
                <a:cubicBezTo>
                  <a:pt x="257348" y="468867"/>
                  <a:pt x="248255" y="476950"/>
                  <a:pt x="242192" y="479981"/>
                </a:cubicBezTo>
                <a:cubicBezTo>
                  <a:pt x="236132" y="483012"/>
                  <a:pt x="229059" y="480990"/>
                  <a:pt x="213905" y="482001"/>
                </a:cubicBezTo>
                <a:cubicBezTo>
                  <a:pt x="200769" y="478970"/>
                  <a:pt x="179553" y="474930"/>
                  <a:pt x="159346" y="466847"/>
                </a:cubicBezTo>
                <a:cubicBezTo>
                  <a:pt x="151263" y="463816"/>
                  <a:pt x="147223" y="451692"/>
                  <a:pt x="141161" y="443609"/>
                </a:cubicBezTo>
                <a:cubicBezTo>
                  <a:pt x="150254" y="439569"/>
                  <a:pt x="159346" y="432496"/>
                  <a:pt x="168439" y="433507"/>
                </a:cubicBezTo>
                <a:close/>
                <a:moveTo>
                  <a:pt x="402203" y="383495"/>
                </a:moveTo>
                <a:cubicBezTo>
                  <a:pt x="408139" y="384757"/>
                  <a:pt x="413444" y="389556"/>
                  <a:pt x="417990" y="399154"/>
                </a:cubicBezTo>
                <a:cubicBezTo>
                  <a:pt x="401825" y="428455"/>
                  <a:pt x="374545" y="445629"/>
                  <a:pt x="343226" y="458765"/>
                </a:cubicBezTo>
                <a:cubicBezTo>
                  <a:pt x="336152" y="461796"/>
                  <a:pt x="325039" y="455733"/>
                  <a:pt x="314936" y="452702"/>
                </a:cubicBezTo>
                <a:cubicBezTo>
                  <a:pt x="317967" y="444620"/>
                  <a:pt x="319988" y="434517"/>
                  <a:pt x="325039" y="429464"/>
                </a:cubicBezTo>
                <a:cubicBezTo>
                  <a:pt x="343226" y="415319"/>
                  <a:pt x="362422" y="402186"/>
                  <a:pt x="382629" y="389052"/>
                </a:cubicBezTo>
                <a:cubicBezTo>
                  <a:pt x="389701" y="384505"/>
                  <a:pt x="396268" y="382232"/>
                  <a:pt x="402203" y="383495"/>
                </a:cubicBezTo>
                <a:close/>
                <a:moveTo>
                  <a:pt x="37095" y="305194"/>
                </a:moveTo>
                <a:cubicBezTo>
                  <a:pt x="58311" y="336515"/>
                  <a:pt x="78519" y="363793"/>
                  <a:pt x="96704" y="392081"/>
                </a:cubicBezTo>
                <a:cubicBezTo>
                  <a:pt x="98726" y="396123"/>
                  <a:pt x="97715" y="405217"/>
                  <a:pt x="93673" y="408248"/>
                </a:cubicBezTo>
                <a:cubicBezTo>
                  <a:pt x="90643" y="411279"/>
                  <a:pt x="81550" y="413299"/>
                  <a:pt x="77508" y="411279"/>
                </a:cubicBezTo>
                <a:cubicBezTo>
                  <a:pt x="58311" y="405217"/>
                  <a:pt x="18908" y="344597"/>
                  <a:pt x="20930" y="324390"/>
                </a:cubicBezTo>
                <a:cubicBezTo>
                  <a:pt x="20930" y="319339"/>
                  <a:pt x="29013" y="314288"/>
                  <a:pt x="37095" y="305194"/>
                </a:cubicBezTo>
                <a:close/>
                <a:moveTo>
                  <a:pt x="455371" y="218307"/>
                </a:moveTo>
                <a:cubicBezTo>
                  <a:pt x="468505" y="230432"/>
                  <a:pt x="479618" y="235483"/>
                  <a:pt x="481638" y="243565"/>
                </a:cubicBezTo>
                <a:cubicBezTo>
                  <a:pt x="489723" y="267813"/>
                  <a:pt x="468505" y="322370"/>
                  <a:pt x="446277" y="343588"/>
                </a:cubicBezTo>
                <a:cubicBezTo>
                  <a:pt x="443246" y="341568"/>
                  <a:pt x="438195" y="339546"/>
                  <a:pt x="435164" y="336515"/>
                </a:cubicBezTo>
                <a:cubicBezTo>
                  <a:pt x="432132" y="333486"/>
                  <a:pt x="430112" y="327423"/>
                  <a:pt x="430112" y="324392"/>
                </a:cubicBezTo>
                <a:cubicBezTo>
                  <a:pt x="437186" y="292060"/>
                  <a:pt x="445268" y="258719"/>
                  <a:pt x="455371" y="218307"/>
                </a:cubicBezTo>
                <a:close/>
                <a:moveTo>
                  <a:pt x="37097" y="140512"/>
                </a:moveTo>
                <a:cubicBezTo>
                  <a:pt x="40128" y="143543"/>
                  <a:pt x="47200" y="146574"/>
                  <a:pt x="47200" y="148594"/>
                </a:cubicBezTo>
                <a:cubicBezTo>
                  <a:pt x="42149" y="181935"/>
                  <a:pt x="37097" y="215276"/>
                  <a:pt x="31035" y="248617"/>
                </a:cubicBezTo>
                <a:cubicBezTo>
                  <a:pt x="30024" y="251649"/>
                  <a:pt x="20933" y="256700"/>
                  <a:pt x="15879" y="255691"/>
                </a:cubicBezTo>
                <a:cubicBezTo>
                  <a:pt x="10828" y="254680"/>
                  <a:pt x="4766" y="249629"/>
                  <a:pt x="2746" y="244577"/>
                </a:cubicBezTo>
                <a:cubicBezTo>
                  <a:pt x="-7357" y="218308"/>
                  <a:pt x="11839" y="160719"/>
                  <a:pt x="37097" y="140512"/>
                </a:cubicBezTo>
                <a:close/>
                <a:moveTo>
                  <a:pt x="245223" y="108182"/>
                </a:moveTo>
                <a:cubicBezTo>
                  <a:pt x="320999" y="112222"/>
                  <a:pt x="374547" y="167791"/>
                  <a:pt x="373536" y="246597"/>
                </a:cubicBezTo>
                <a:cubicBezTo>
                  <a:pt x="372525" y="320351"/>
                  <a:pt x="310896" y="378950"/>
                  <a:pt x="236132" y="375919"/>
                </a:cubicBezTo>
                <a:cubicBezTo>
                  <a:pt x="167428" y="373899"/>
                  <a:pt x="106808" y="309237"/>
                  <a:pt x="107819" y="239524"/>
                </a:cubicBezTo>
                <a:cubicBezTo>
                  <a:pt x="108830" y="179915"/>
                  <a:pt x="163387" y="104140"/>
                  <a:pt x="245223" y="108182"/>
                </a:cubicBezTo>
                <a:close/>
                <a:moveTo>
                  <a:pt x="390710" y="69788"/>
                </a:moveTo>
                <a:cubicBezTo>
                  <a:pt x="398792" y="70799"/>
                  <a:pt x="410917" y="69788"/>
                  <a:pt x="413948" y="74839"/>
                </a:cubicBezTo>
                <a:cubicBezTo>
                  <a:pt x="431124" y="98078"/>
                  <a:pt x="448298" y="122325"/>
                  <a:pt x="462443" y="147584"/>
                </a:cubicBezTo>
                <a:cubicBezTo>
                  <a:pt x="470525" y="162737"/>
                  <a:pt x="457391" y="168800"/>
                  <a:pt x="442238" y="172842"/>
                </a:cubicBezTo>
                <a:cubicBezTo>
                  <a:pt x="424051" y="145564"/>
                  <a:pt x="405866" y="122325"/>
                  <a:pt x="390710" y="98078"/>
                </a:cubicBezTo>
                <a:cubicBezTo>
                  <a:pt x="386670" y="91006"/>
                  <a:pt x="390710" y="79891"/>
                  <a:pt x="390710" y="69788"/>
                </a:cubicBezTo>
                <a:close/>
                <a:moveTo>
                  <a:pt x="150252" y="18261"/>
                </a:moveTo>
                <a:cubicBezTo>
                  <a:pt x="155303" y="17250"/>
                  <a:pt x="166417" y="27353"/>
                  <a:pt x="177531" y="33415"/>
                </a:cubicBezTo>
                <a:cubicBezTo>
                  <a:pt x="170459" y="42509"/>
                  <a:pt x="167428" y="48571"/>
                  <a:pt x="162377" y="51600"/>
                </a:cubicBezTo>
                <a:cubicBezTo>
                  <a:pt x="140150" y="66756"/>
                  <a:pt x="118933" y="81909"/>
                  <a:pt x="95695" y="94034"/>
                </a:cubicBezTo>
                <a:cubicBezTo>
                  <a:pt x="89633" y="97065"/>
                  <a:pt x="78519" y="95045"/>
                  <a:pt x="71448" y="91003"/>
                </a:cubicBezTo>
                <a:cubicBezTo>
                  <a:pt x="69425" y="89994"/>
                  <a:pt x="69425" y="73827"/>
                  <a:pt x="73468" y="70798"/>
                </a:cubicBezTo>
                <a:cubicBezTo>
                  <a:pt x="98726" y="51600"/>
                  <a:pt x="123985" y="34426"/>
                  <a:pt x="150252" y="18261"/>
                </a:cubicBezTo>
                <a:close/>
                <a:moveTo>
                  <a:pt x="244212" y="77"/>
                </a:moveTo>
                <a:cubicBezTo>
                  <a:pt x="273513" y="4117"/>
                  <a:pt x="301800" y="11190"/>
                  <a:pt x="331102" y="18262"/>
                </a:cubicBezTo>
                <a:cubicBezTo>
                  <a:pt x="336153" y="19273"/>
                  <a:pt x="342215" y="30386"/>
                  <a:pt x="341204" y="36449"/>
                </a:cubicBezTo>
                <a:cubicBezTo>
                  <a:pt x="340195" y="42511"/>
                  <a:pt x="331102" y="51603"/>
                  <a:pt x="327059" y="50594"/>
                </a:cubicBezTo>
                <a:cubicBezTo>
                  <a:pt x="293718" y="44531"/>
                  <a:pt x="261388" y="35438"/>
                  <a:pt x="228047" y="27355"/>
                </a:cubicBezTo>
                <a:cubicBezTo>
                  <a:pt x="226027" y="27355"/>
                  <a:pt x="225016" y="23315"/>
                  <a:pt x="219965" y="14221"/>
                </a:cubicBezTo>
                <a:cubicBezTo>
                  <a:pt x="229058" y="8159"/>
                  <a:pt x="237141" y="-934"/>
                  <a:pt x="2442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7"/>
          <p:cNvSpPr/>
          <p:nvPr/>
        </p:nvSpPr>
        <p:spPr>
          <a:xfrm rot="10800000">
            <a:off x="1260014" y="6256229"/>
            <a:ext cx="479606" cy="490008"/>
          </a:xfrm>
          <a:custGeom>
            <a:avLst/>
            <a:gdLst/>
            <a:ahLst/>
            <a:cxnLst/>
            <a:rect l="l" t="t" r="r" b="b"/>
            <a:pathLst>
              <a:path w="479606" h="490008" extrusionOk="0">
                <a:moveTo>
                  <a:pt x="163374" y="438483"/>
                </a:moveTo>
                <a:cubicBezTo>
                  <a:pt x="187621" y="442523"/>
                  <a:pt x="211869" y="447574"/>
                  <a:pt x="236116" y="454647"/>
                </a:cubicBezTo>
                <a:cubicBezTo>
                  <a:pt x="243189" y="456667"/>
                  <a:pt x="249252" y="464750"/>
                  <a:pt x="256323" y="470812"/>
                </a:cubicBezTo>
                <a:cubicBezTo>
                  <a:pt x="248241" y="475863"/>
                  <a:pt x="241167" y="481926"/>
                  <a:pt x="233085" y="486977"/>
                </a:cubicBezTo>
                <a:cubicBezTo>
                  <a:pt x="231065" y="487988"/>
                  <a:pt x="227022" y="486977"/>
                  <a:pt x="223993" y="486977"/>
                </a:cubicBezTo>
                <a:cubicBezTo>
                  <a:pt x="223993" y="486977"/>
                  <a:pt x="222982" y="488997"/>
                  <a:pt x="222982" y="490008"/>
                </a:cubicBezTo>
                <a:cubicBezTo>
                  <a:pt x="198735" y="483946"/>
                  <a:pt x="174486" y="478895"/>
                  <a:pt x="151250" y="469803"/>
                </a:cubicBezTo>
                <a:cubicBezTo>
                  <a:pt x="145187" y="467781"/>
                  <a:pt x="144176" y="454647"/>
                  <a:pt x="140136" y="447574"/>
                </a:cubicBezTo>
                <a:cubicBezTo>
                  <a:pt x="148218" y="444545"/>
                  <a:pt x="156301" y="437472"/>
                  <a:pt x="163374" y="438483"/>
                </a:cubicBezTo>
                <a:close/>
                <a:moveTo>
                  <a:pt x="408882" y="378874"/>
                </a:moveTo>
                <a:cubicBezTo>
                  <a:pt x="409891" y="398070"/>
                  <a:pt x="412922" y="405141"/>
                  <a:pt x="409891" y="409184"/>
                </a:cubicBezTo>
                <a:cubicBezTo>
                  <a:pt x="391706" y="440504"/>
                  <a:pt x="361397" y="455658"/>
                  <a:pt x="330076" y="468792"/>
                </a:cubicBezTo>
                <a:cubicBezTo>
                  <a:pt x="325025" y="470814"/>
                  <a:pt x="313911" y="465761"/>
                  <a:pt x="310880" y="460709"/>
                </a:cubicBezTo>
                <a:cubicBezTo>
                  <a:pt x="307849" y="455658"/>
                  <a:pt x="308860" y="443533"/>
                  <a:pt x="312900" y="440504"/>
                </a:cubicBezTo>
                <a:cubicBezTo>
                  <a:pt x="342201" y="421308"/>
                  <a:pt x="372510" y="403121"/>
                  <a:pt x="408882" y="378874"/>
                </a:cubicBezTo>
                <a:close/>
                <a:moveTo>
                  <a:pt x="34051" y="311181"/>
                </a:moveTo>
                <a:cubicBezTo>
                  <a:pt x="57289" y="345533"/>
                  <a:pt x="77496" y="374831"/>
                  <a:pt x="97701" y="404130"/>
                </a:cubicBezTo>
                <a:cubicBezTo>
                  <a:pt x="84567" y="425348"/>
                  <a:pt x="70423" y="419286"/>
                  <a:pt x="61329" y="405141"/>
                </a:cubicBezTo>
                <a:cubicBezTo>
                  <a:pt x="45164" y="380894"/>
                  <a:pt x="32031" y="355635"/>
                  <a:pt x="18897" y="329366"/>
                </a:cubicBezTo>
                <a:cubicBezTo>
                  <a:pt x="17886" y="327346"/>
                  <a:pt x="25968" y="320275"/>
                  <a:pt x="34051" y="311181"/>
                </a:cubicBezTo>
                <a:close/>
                <a:moveTo>
                  <a:pt x="463441" y="230355"/>
                </a:moveTo>
                <a:cubicBezTo>
                  <a:pt x="467481" y="230355"/>
                  <a:pt x="474555" y="236417"/>
                  <a:pt x="475564" y="241469"/>
                </a:cubicBezTo>
                <a:cubicBezTo>
                  <a:pt x="479606" y="250562"/>
                  <a:pt x="478595" y="260665"/>
                  <a:pt x="479606" y="277841"/>
                </a:cubicBezTo>
                <a:cubicBezTo>
                  <a:pt x="475564" y="292994"/>
                  <a:pt x="469501" y="315222"/>
                  <a:pt x="461419" y="337449"/>
                </a:cubicBezTo>
                <a:cubicBezTo>
                  <a:pt x="459399" y="342500"/>
                  <a:pt x="446265" y="349574"/>
                  <a:pt x="443234" y="348563"/>
                </a:cubicBezTo>
                <a:cubicBezTo>
                  <a:pt x="436160" y="344522"/>
                  <a:pt x="428078" y="334418"/>
                  <a:pt x="429089" y="328357"/>
                </a:cubicBezTo>
                <a:cubicBezTo>
                  <a:pt x="433131" y="299057"/>
                  <a:pt x="439192" y="270767"/>
                  <a:pt x="446265" y="241469"/>
                </a:cubicBezTo>
                <a:cubicBezTo>
                  <a:pt x="447276" y="236417"/>
                  <a:pt x="457379" y="231366"/>
                  <a:pt x="463441" y="230355"/>
                </a:cubicBezTo>
                <a:close/>
                <a:moveTo>
                  <a:pt x="40115" y="137406"/>
                </a:moveTo>
                <a:cubicBezTo>
                  <a:pt x="42136" y="155591"/>
                  <a:pt x="45167" y="165696"/>
                  <a:pt x="44156" y="174789"/>
                </a:cubicBezTo>
                <a:cubicBezTo>
                  <a:pt x="41124" y="196005"/>
                  <a:pt x="38093" y="218233"/>
                  <a:pt x="32033" y="238438"/>
                </a:cubicBezTo>
                <a:cubicBezTo>
                  <a:pt x="30011" y="246522"/>
                  <a:pt x="19908" y="252585"/>
                  <a:pt x="13846" y="259656"/>
                </a:cubicBezTo>
                <a:cubicBezTo>
                  <a:pt x="9806" y="252585"/>
                  <a:pt x="1723" y="245511"/>
                  <a:pt x="712" y="238438"/>
                </a:cubicBezTo>
                <a:cubicBezTo>
                  <a:pt x="-3328" y="205099"/>
                  <a:pt x="9806" y="169736"/>
                  <a:pt x="40115" y="137406"/>
                </a:cubicBezTo>
                <a:close/>
                <a:moveTo>
                  <a:pt x="242178" y="114168"/>
                </a:moveTo>
                <a:cubicBezTo>
                  <a:pt x="315933" y="114168"/>
                  <a:pt x="373521" y="173778"/>
                  <a:pt x="373521" y="246520"/>
                </a:cubicBezTo>
                <a:cubicBezTo>
                  <a:pt x="373521" y="321284"/>
                  <a:pt x="312900" y="379884"/>
                  <a:pt x="238136" y="380895"/>
                </a:cubicBezTo>
                <a:cubicBezTo>
                  <a:pt x="156300" y="381904"/>
                  <a:pt x="107806" y="301077"/>
                  <a:pt x="106795" y="246520"/>
                </a:cubicBezTo>
                <a:cubicBezTo>
                  <a:pt x="105783" y="173778"/>
                  <a:pt x="167414" y="113157"/>
                  <a:pt x="242178" y="114168"/>
                </a:cubicBezTo>
                <a:close/>
                <a:moveTo>
                  <a:pt x="399662" y="73250"/>
                </a:moveTo>
                <a:cubicBezTo>
                  <a:pt x="404588" y="73503"/>
                  <a:pt x="409387" y="74766"/>
                  <a:pt x="410902" y="76786"/>
                </a:cubicBezTo>
                <a:cubicBezTo>
                  <a:pt x="428078" y="100024"/>
                  <a:pt x="444243" y="125281"/>
                  <a:pt x="459399" y="150539"/>
                </a:cubicBezTo>
                <a:cubicBezTo>
                  <a:pt x="467482" y="164684"/>
                  <a:pt x="459399" y="173778"/>
                  <a:pt x="441212" y="180849"/>
                </a:cubicBezTo>
                <a:cubicBezTo>
                  <a:pt x="421005" y="152561"/>
                  <a:pt x="401811" y="127303"/>
                  <a:pt x="384635" y="100024"/>
                </a:cubicBezTo>
                <a:cubicBezTo>
                  <a:pt x="381604" y="94971"/>
                  <a:pt x="383624" y="80828"/>
                  <a:pt x="387666" y="75775"/>
                </a:cubicBezTo>
                <a:cubicBezTo>
                  <a:pt x="389686" y="73755"/>
                  <a:pt x="394737" y="72997"/>
                  <a:pt x="399662" y="73250"/>
                </a:cubicBezTo>
                <a:close/>
                <a:moveTo>
                  <a:pt x="154534" y="28289"/>
                </a:moveTo>
                <a:cubicBezTo>
                  <a:pt x="158828" y="29300"/>
                  <a:pt x="163374" y="30815"/>
                  <a:pt x="167415" y="31321"/>
                </a:cubicBezTo>
                <a:cubicBezTo>
                  <a:pt x="164384" y="40414"/>
                  <a:pt x="164384" y="53548"/>
                  <a:pt x="157313" y="57588"/>
                </a:cubicBezTo>
                <a:cubicBezTo>
                  <a:pt x="132054" y="74764"/>
                  <a:pt x="104775" y="88909"/>
                  <a:pt x="76486" y="105074"/>
                </a:cubicBezTo>
                <a:cubicBezTo>
                  <a:pt x="60321" y="89920"/>
                  <a:pt x="66381" y="78807"/>
                  <a:pt x="76486" y="70724"/>
                </a:cubicBezTo>
                <a:cubicBezTo>
                  <a:pt x="97702" y="55568"/>
                  <a:pt x="119929" y="40414"/>
                  <a:pt x="143168" y="28290"/>
                </a:cubicBezTo>
                <a:cubicBezTo>
                  <a:pt x="146199" y="26774"/>
                  <a:pt x="150240" y="27279"/>
                  <a:pt x="154534" y="28289"/>
                </a:cubicBezTo>
                <a:close/>
                <a:moveTo>
                  <a:pt x="246221" y="0"/>
                </a:moveTo>
                <a:cubicBezTo>
                  <a:pt x="275519" y="8082"/>
                  <a:pt x="299767" y="12125"/>
                  <a:pt x="323005" y="21216"/>
                </a:cubicBezTo>
                <a:cubicBezTo>
                  <a:pt x="331087" y="24247"/>
                  <a:pt x="341190" y="37383"/>
                  <a:pt x="340179" y="44454"/>
                </a:cubicBezTo>
                <a:cubicBezTo>
                  <a:pt x="337150" y="59608"/>
                  <a:pt x="323005" y="58599"/>
                  <a:pt x="309869" y="55568"/>
                </a:cubicBezTo>
                <a:cubicBezTo>
                  <a:pt x="288653" y="50516"/>
                  <a:pt x="267437" y="46474"/>
                  <a:pt x="246221" y="42434"/>
                </a:cubicBezTo>
                <a:cubicBezTo>
                  <a:pt x="233085" y="40412"/>
                  <a:pt x="217931" y="37383"/>
                  <a:pt x="222982" y="21216"/>
                </a:cubicBezTo>
                <a:cubicBezTo>
                  <a:pt x="225002" y="12125"/>
                  <a:pt x="239147" y="6062"/>
                  <a:pt x="24622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7"/>
          <p:cNvSpPr/>
          <p:nvPr/>
        </p:nvSpPr>
        <p:spPr>
          <a:xfrm rot="10800000">
            <a:off x="2285119" y="6261181"/>
            <a:ext cx="477635" cy="480104"/>
          </a:xfrm>
          <a:custGeom>
            <a:avLst/>
            <a:gdLst/>
            <a:ahLst/>
            <a:cxnLst/>
            <a:rect l="l" t="t" r="r" b="b"/>
            <a:pathLst>
              <a:path w="477635" h="480104" extrusionOk="0">
                <a:moveTo>
                  <a:pt x="170228" y="434499"/>
                </a:moveTo>
                <a:cubicBezTo>
                  <a:pt x="191444" y="437530"/>
                  <a:pt x="212662" y="442581"/>
                  <a:pt x="233878" y="446624"/>
                </a:cubicBezTo>
                <a:cubicBezTo>
                  <a:pt x="246003" y="450664"/>
                  <a:pt x="246003" y="451675"/>
                  <a:pt x="251054" y="474913"/>
                </a:cubicBezTo>
                <a:cubicBezTo>
                  <a:pt x="219733" y="485016"/>
                  <a:pt x="189424" y="478953"/>
                  <a:pt x="160125" y="468851"/>
                </a:cubicBezTo>
                <a:cubicBezTo>
                  <a:pt x="146992" y="464809"/>
                  <a:pt x="135876" y="456726"/>
                  <a:pt x="142949" y="441572"/>
                </a:cubicBezTo>
                <a:cubicBezTo>
                  <a:pt x="145981" y="436521"/>
                  <a:pt x="161134" y="433490"/>
                  <a:pt x="170228" y="434499"/>
                </a:cubicBezTo>
                <a:close/>
                <a:moveTo>
                  <a:pt x="398059" y="383226"/>
                </a:moveTo>
                <a:cubicBezTo>
                  <a:pt x="401343" y="383731"/>
                  <a:pt x="404626" y="384994"/>
                  <a:pt x="406646" y="387015"/>
                </a:cubicBezTo>
                <a:cubicBezTo>
                  <a:pt x="410688" y="390044"/>
                  <a:pt x="412708" y="398127"/>
                  <a:pt x="411697" y="403180"/>
                </a:cubicBezTo>
                <a:cubicBezTo>
                  <a:pt x="406646" y="421365"/>
                  <a:pt x="344006" y="464809"/>
                  <a:pt x="322788" y="464809"/>
                </a:cubicBezTo>
                <a:cubicBezTo>
                  <a:pt x="319757" y="462789"/>
                  <a:pt x="313697" y="459758"/>
                  <a:pt x="311675" y="454706"/>
                </a:cubicBezTo>
                <a:cubicBezTo>
                  <a:pt x="309654" y="449655"/>
                  <a:pt x="309654" y="440562"/>
                  <a:pt x="312686" y="437530"/>
                </a:cubicBezTo>
                <a:cubicBezTo>
                  <a:pt x="337944" y="419345"/>
                  <a:pt x="363202" y="401160"/>
                  <a:pt x="389470" y="383984"/>
                </a:cubicBezTo>
                <a:cubicBezTo>
                  <a:pt x="391491" y="382973"/>
                  <a:pt x="394775" y="382720"/>
                  <a:pt x="398059" y="383226"/>
                </a:cubicBezTo>
                <a:close/>
                <a:moveTo>
                  <a:pt x="29794" y="301138"/>
                </a:moveTo>
                <a:cubicBezTo>
                  <a:pt x="57073" y="339530"/>
                  <a:pt x="77280" y="370851"/>
                  <a:pt x="96476" y="403180"/>
                </a:cubicBezTo>
                <a:cubicBezTo>
                  <a:pt x="91425" y="407223"/>
                  <a:pt x="85362" y="411263"/>
                  <a:pt x="79300" y="414294"/>
                </a:cubicBezTo>
                <a:cubicBezTo>
                  <a:pt x="49999" y="396109"/>
                  <a:pt x="32825" y="366808"/>
                  <a:pt x="20701" y="334479"/>
                </a:cubicBezTo>
                <a:cubicBezTo>
                  <a:pt x="18680" y="328416"/>
                  <a:pt x="24743" y="318314"/>
                  <a:pt x="29794" y="301138"/>
                </a:cubicBezTo>
                <a:close/>
                <a:moveTo>
                  <a:pt x="463223" y="226373"/>
                </a:moveTo>
                <a:cubicBezTo>
                  <a:pt x="468274" y="233446"/>
                  <a:pt x="477368" y="239507"/>
                  <a:pt x="477368" y="246580"/>
                </a:cubicBezTo>
                <a:cubicBezTo>
                  <a:pt x="478377" y="281941"/>
                  <a:pt x="478377" y="317302"/>
                  <a:pt x="442006" y="350643"/>
                </a:cubicBezTo>
                <a:cubicBezTo>
                  <a:pt x="436953" y="336498"/>
                  <a:pt x="429881" y="327405"/>
                  <a:pt x="430890" y="320333"/>
                </a:cubicBezTo>
                <a:cubicBezTo>
                  <a:pt x="432913" y="296086"/>
                  <a:pt x="436953" y="270828"/>
                  <a:pt x="443015" y="247591"/>
                </a:cubicBezTo>
                <a:cubicBezTo>
                  <a:pt x="445035" y="239507"/>
                  <a:pt x="456149" y="233446"/>
                  <a:pt x="463223" y="226373"/>
                </a:cubicBezTo>
                <a:close/>
                <a:moveTo>
                  <a:pt x="34845" y="139485"/>
                </a:moveTo>
                <a:cubicBezTo>
                  <a:pt x="45959" y="172826"/>
                  <a:pt x="34845" y="230414"/>
                  <a:pt x="15649" y="252641"/>
                </a:cubicBezTo>
                <a:cubicBezTo>
                  <a:pt x="-10621" y="227383"/>
                  <a:pt x="-3547" y="180908"/>
                  <a:pt x="34845" y="139485"/>
                </a:cubicBezTo>
                <a:close/>
                <a:moveTo>
                  <a:pt x="239942" y="109175"/>
                </a:moveTo>
                <a:cubicBezTo>
                  <a:pt x="314706" y="109175"/>
                  <a:pt x="375325" y="169794"/>
                  <a:pt x="374317" y="243549"/>
                </a:cubicBezTo>
                <a:cubicBezTo>
                  <a:pt x="373305" y="315282"/>
                  <a:pt x="309655" y="377922"/>
                  <a:pt x="236911" y="375902"/>
                </a:cubicBezTo>
                <a:cubicBezTo>
                  <a:pt x="166189" y="374891"/>
                  <a:pt x="108601" y="313262"/>
                  <a:pt x="109610" y="240518"/>
                </a:cubicBezTo>
                <a:cubicBezTo>
                  <a:pt x="110621" y="165754"/>
                  <a:pt x="167198" y="108166"/>
                  <a:pt x="239942" y="109175"/>
                </a:cubicBezTo>
                <a:close/>
                <a:moveTo>
                  <a:pt x="397552" y="62700"/>
                </a:moveTo>
                <a:cubicBezTo>
                  <a:pt x="427862" y="81896"/>
                  <a:pt x="443018" y="112206"/>
                  <a:pt x="457162" y="140496"/>
                </a:cubicBezTo>
                <a:cubicBezTo>
                  <a:pt x="460194" y="147567"/>
                  <a:pt x="453120" y="158680"/>
                  <a:pt x="451100" y="168785"/>
                </a:cubicBezTo>
                <a:cubicBezTo>
                  <a:pt x="442007" y="164743"/>
                  <a:pt x="430893" y="162723"/>
                  <a:pt x="424831" y="155649"/>
                </a:cubicBezTo>
                <a:cubicBezTo>
                  <a:pt x="410686" y="137464"/>
                  <a:pt x="398563" y="117257"/>
                  <a:pt x="385428" y="98061"/>
                </a:cubicBezTo>
                <a:cubicBezTo>
                  <a:pt x="376336" y="84927"/>
                  <a:pt x="377345" y="73814"/>
                  <a:pt x="397552" y="62700"/>
                </a:cubicBezTo>
                <a:close/>
                <a:moveTo>
                  <a:pt x="152042" y="17235"/>
                </a:moveTo>
                <a:cubicBezTo>
                  <a:pt x="171238" y="25317"/>
                  <a:pt x="175280" y="38451"/>
                  <a:pt x="161135" y="49565"/>
                </a:cubicBezTo>
                <a:cubicBezTo>
                  <a:pt x="137897" y="66741"/>
                  <a:pt x="111629" y="80885"/>
                  <a:pt x="85360" y="95030"/>
                </a:cubicBezTo>
                <a:cubicBezTo>
                  <a:pt x="81320" y="97050"/>
                  <a:pt x="72226" y="90988"/>
                  <a:pt x="64144" y="87957"/>
                </a:cubicBezTo>
                <a:cubicBezTo>
                  <a:pt x="85360" y="49565"/>
                  <a:pt x="119712" y="34411"/>
                  <a:pt x="152042" y="17235"/>
                </a:cubicBezTo>
                <a:close/>
                <a:moveTo>
                  <a:pt x="244992" y="59"/>
                </a:moveTo>
                <a:cubicBezTo>
                  <a:pt x="272271" y="4101"/>
                  <a:pt x="299549" y="10163"/>
                  <a:pt x="326828" y="17235"/>
                </a:cubicBezTo>
                <a:cubicBezTo>
                  <a:pt x="341984" y="22286"/>
                  <a:pt x="341984" y="34411"/>
                  <a:pt x="331881" y="51587"/>
                </a:cubicBezTo>
                <a:cubicBezTo>
                  <a:pt x="300560" y="46534"/>
                  <a:pt x="270251" y="41482"/>
                  <a:pt x="239941" y="35422"/>
                </a:cubicBezTo>
                <a:cubicBezTo>
                  <a:pt x="232868" y="33400"/>
                  <a:pt x="228827" y="23297"/>
                  <a:pt x="222765" y="17235"/>
                </a:cubicBezTo>
                <a:cubicBezTo>
                  <a:pt x="229838" y="11173"/>
                  <a:pt x="238930" y="-950"/>
                  <a:pt x="244992" y="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7"/>
          <p:cNvSpPr/>
          <p:nvPr/>
        </p:nvSpPr>
        <p:spPr>
          <a:xfrm rot="10800000">
            <a:off x="4336646" y="6264052"/>
            <a:ext cx="478295" cy="474361"/>
          </a:xfrm>
          <a:custGeom>
            <a:avLst/>
            <a:gdLst/>
            <a:ahLst/>
            <a:cxnLst/>
            <a:rect l="l" t="t" r="r" b="b"/>
            <a:pathLst>
              <a:path w="478295" h="474361" extrusionOk="0">
                <a:moveTo>
                  <a:pt x="157705" y="426805"/>
                </a:moveTo>
                <a:cubicBezTo>
                  <a:pt x="183974" y="430847"/>
                  <a:pt x="210242" y="434888"/>
                  <a:pt x="235500" y="441961"/>
                </a:cubicBezTo>
                <a:cubicBezTo>
                  <a:pt x="242571" y="443981"/>
                  <a:pt x="246614" y="454084"/>
                  <a:pt x="252676" y="460146"/>
                </a:cubicBezTo>
                <a:cubicBezTo>
                  <a:pt x="245602" y="465197"/>
                  <a:pt x="238531" y="475302"/>
                  <a:pt x="232469" y="474291"/>
                </a:cubicBezTo>
                <a:cubicBezTo>
                  <a:pt x="198117" y="470251"/>
                  <a:pt x="160736" y="474291"/>
                  <a:pt x="135478" y="436908"/>
                </a:cubicBezTo>
                <a:cubicBezTo>
                  <a:pt x="145580" y="431856"/>
                  <a:pt x="151643" y="425796"/>
                  <a:pt x="157705" y="426805"/>
                </a:cubicBezTo>
                <a:close/>
                <a:moveTo>
                  <a:pt x="402203" y="375279"/>
                </a:moveTo>
                <a:cubicBezTo>
                  <a:pt x="412307" y="415691"/>
                  <a:pt x="359770" y="455095"/>
                  <a:pt x="309253" y="437919"/>
                </a:cubicBezTo>
                <a:cubicBezTo>
                  <a:pt x="339563" y="417714"/>
                  <a:pt x="369872" y="396495"/>
                  <a:pt x="402203" y="375279"/>
                </a:cubicBezTo>
                <a:close/>
                <a:moveTo>
                  <a:pt x="34193" y="306198"/>
                </a:moveTo>
                <a:cubicBezTo>
                  <a:pt x="37476" y="306072"/>
                  <a:pt x="40508" y="306577"/>
                  <a:pt x="41518" y="307587"/>
                </a:cubicBezTo>
                <a:cubicBezTo>
                  <a:pt x="60714" y="333856"/>
                  <a:pt x="78899" y="361135"/>
                  <a:pt x="97086" y="388413"/>
                </a:cubicBezTo>
                <a:cubicBezTo>
                  <a:pt x="98097" y="390433"/>
                  <a:pt x="97086" y="392455"/>
                  <a:pt x="97086" y="400538"/>
                </a:cubicBezTo>
                <a:cubicBezTo>
                  <a:pt x="90012" y="402558"/>
                  <a:pt x="75870" y="407609"/>
                  <a:pt x="73848" y="404580"/>
                </a:cubicBezTo>
                <a:cubicBezTo>
                  <a:pt x="53642" y="379322"/>
                  <a:pt x="35455" y="352041"/>
                  <a:pt x="18279" y="324763"/>
                </a:cubicBezTo>
                <a:cubicBezTo>
                  <a:pt x="16259" y="321731"/>
                  <a:pt x="21310" y="311629"/>
                  <a:pt x="25353" y="308598"/>
                </a:cubicBezTo>
                <a:cubicBezTo>
                  <a:pt x="27373" y="307082"/>
                  <a:pt x="30909" y="306324"/>
                  <a:pt x="34193" y="306198"/>
                </a:cubicBezTo>
                <a:close/>
                <a:moveTo>
                  <a:pt x="463833" y="211606"/>
                </a:moveTo>
                <a:cubicBezTo>
                  <a:pt x="490102" y="248989"/>
                  <a:pt x="473935" y="279299"/>
                  <a:pt x="466864" y="309609"/>
                </a:cubicBezTo>
                <a:cubicBezTo>
                  <a:pt x="462822" y="324763"/>
                  <a:pt x="454739" y="334867"/>
                  <a:pt x="430492" y="324763"/>
                </a:cubicBezTo>
                <a:cubicBezTo>
                  <a:pt x="445648" y="288391"/>
                  <a:pt x="438575" y="248989"/>
                  <a:pt x="463833" y="211606"/>
                </a:cubicBezTo>
                <a:close/>
                <a:moveTo>
                  <a:pt x="29392" y="124718"/>
                </a:moveTo>
                <a:cubicBezTo>
                  <a:pt x="39495" y="138863"/>
                  <a:pt x="48588" y="146945"/>
                  <a:pt x="47577" y="153008"/>
                </a:cubicBezTo>
                <a:cubicBezTo>
                  <a:pt x="43537" y="180286"/>
                  <a:pt x="37475" y="207565"/>
                  <a:pt x="31413" y="234843"/>
                </a:cubicBezTo>
                <a:cubicBezTo>
                  <a:pt x="30401" y="240906"/>
                  <a:pt x="18279" y="248988"/>
                  <a:pt x="16257" y="247979"/>
                </a:cubicBezTo>
                <a:cubicBezTo>
                  <a:pt x="9185" y="243937"/>
                  <a:pt x="92" y="236863"/>
                  <a:pt x="92" y="229792"/>
                </a:cubicBezTo>
                <a:cubicBezTo>
                  <a:pt x="-919" y="196451"/>
                  <a:pt x="6154" y="163110"/>
                  <a:pt x="29392" y="124718"/>
                </a:cubicBezTo>
                <a:close/>
                <a:moveTo>
                  <a:pt x="240549" y="101480"/>
                </a:moveTo>
                <a:cubicBezTo>
                  <a:pt x="310262" y="102491"/>
                  <a:pt x="372901" y="166141"/>
                  <a:pt x="371892" y="235854"/>
                </a:cubicBezTo>
                <a:cubicBezTo>
                  <a:pt x="370881" y="305565"/>
                  <a:pt x="309251" y="366184"/>
                  <a:pt x="237518" y="366184"/>
                </a:cubicBezTo>
                <a:cubicBezTo>
                  <a:pt x="166796" y="366184"/>
                  <a:pt x="107186" y="305565"/>
                  <a:pt x="108197" y="232823"/>
                </a:cubicBezTo>
                <a:cubicBezTo>
                  <a:pt x="106177" y="158059"/>
                  <a:pt x="176898" y="100469"/>
                  <a:pt x="240549" y="101480"/>
                </a:cubicBezTo>
                <a:close/>
                <a:moveTo>
                  <a:pt x="376944" y="66118"/>
                </a:moveTo>
                <a:cubicBezTo>
                  <a:pt x="394120" y="67129"/>
                  <a:pt x="404223" y="65107"/>
                  <a:pt x="407254" y="68138"/>
                </a:cubicBezTo>
                <a:cubicBezTo>
                  <a:pt x="425439" y="89356"/>
                  <a:pt x="441606" y="112593"/>
                  <a:pt x="456760" y="135831"/>
                </a:cubicBezTo>
                <a:cubicBezTo>
                  <a:pt x="459791" y="139871"/>
                  <a:pt x="451709" y="150985"/>
                  <a:pt x="449689" y="159067"/>
                </a:cubicBezTo>
                <a:cubicBezTo>
                  <a:pt x="443626" y="156036"/>
                  <a:pt x="434533" y="154016"/>
                  <a:pt x="431501" y="148965"/>
                </a:cubicBezTo>
                <a:cubicBezTo>
                  <a:pt x="414328" y="125726"/>
                  <a:pt x="399172" y="100468"/>
                  <a:pt x="376944" y="66118"/>
                </a:cubicBezTo>
                <a:close/>
                <a:moveTo>
                  <a:pt x="147602" y="7519"/>
                </a:moveTo>
                <a:cubicBezTo>
                  <a:pt x="169829" y="20653"/>
                  <a:pt x="170838" y="32777"/>
                  <a:pt x="158716" y="42880"/>
                </a:cubicBezTo>
                <a:cubicBezTo>
                  <a:pt x="137497" y="59047"/>
                  <a:pt x="115270" y="74201"/>
                  <a:pt x="93045" y="88345"/>
                </a:cubicBezTo>
                <a:cubicBezTo>
                  <a:pt x="87991" y="91376"/>
                  <a:pt x="78900" y="88345"/>
                  <a:pt x="71827" y="88345"/>
                </a:cubicBezTo>
                <a:cubicBezTo>
                  <a:pt x="71827" y="80263"/>
                  <a:pt x="68795" y="67129"/>
                  <a:pt x="72838" y="64098"/>
                </a:cubicBezTo>
                <a:cubicBezTo>
                  <a:pt x="97085" y="43891"/>
                  <a:pt x="123355" y="25706"/>
                  <a:pt x="147602" y="7519"/>
                </a:cubicBezTo>
                <a:close/>
                <a:moveTo>
                  <a:pt x="274396" y="70"/>
                </a:moveTo>
                <a:cubicBezTo>
                  <a:pt x="290561" y="701"/>
                  <a:pt x="305716" y="5500"/>
                  <a:pt x="320366" y="11561"/>
                </a:cubicBezTo>
                <a:cubicBezTo>
                  <a:pt x="326426" y="14593"/>
                  <a:pt x="330469" y="24695"/>
                  <a:pt x="334509" y="31769"/>
                </a:cubicBezTo>
                <a:cubicBezTo>
                  <a:pt x="327437" y="34800"/>
                  <a:pt x="319355" y="40862"/>
                  <a:pt x="313293" y="40862"/>
                </a:cubicBezTo>
                <a:cubicBezTo>
                  <a:pt x="290056" y="37831"/>
                  <a:pt x="267829" y="33789"/>
                  <a:pt x="245602" y="28737"/>
                </a:cubicBezTo>
                <a:cubicBezTo>
                  <a:pt x="237520" y="25706"/>
                  <a:pt x="230446" y="17624"/>
                  <a:pt x="222364" y="13584"/>
                </a:cubicBezTo>
                <a:cubicBezTo>
                  <a:pt x="241055" y="2975"/>
                  <a:pt x="258231" y="-562"/>
                  <a:pt x="274396" y="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7"/>
          <p:cNvSpPr/>
          <p:nvPr/>
        </p:nvSpPr>
        <p:spPr>
          <a:xfrm rot="10800000">
            <a:off x="232439" y="6257919"/>
            <a:ext cx="482076" cy="486627"/>
          </a:xfrm>
          <a:custGeom>
            <a:avLst/>
            <a:gdLst/>
            <a:ahLst/>
            <a:cxnLst/>
            <a:rect l="l" t="t" r="r" b="b"/>
            <a:pathLst>
              <a:path w="482076" h="486627" extrusionOk="0">
                <a:moveTo>
                  <a:pt x="165780" y="438483"/>
                </a:moveTo>
                <a:cubicBezTo>
                  <a:pt x="190027" y="441514"/>
                  <a:pt x="215286" y="447577"/>
                  <a:pt x="238524" y="453639"/>
                </a:cubicBezTo>
                <a:cubicBezTo>
                  <a:pt x="245595" y="455659"/>
                  <a:pt x="249638" y="464752"/>
                  <a:pt x="255700" y="470815"/>
                </a:cubicBezTo>
                <a:cubicBezTo>
                  <a:pt x="248627" y="475866"/>
                  <a:pt x="242564" y="481928"/>
                  <a:pt x="235493" y="484959"/>
                </a:cubicBezTo>
                <a:cubicBezTo>
                  <a:pt x="229430" y="487988"/>
                  <a:pt x="222359" y="485968"/>
                  <a:pt x="206194" y="485968"/>
                </a:cubicBezTo>
                <a:cubicBezTo>
                  <a:pt x="196089" y="482937"/>
                  <a:pt x="175882" y="479906"/>
                  <a:pt x="156686" y="472835"/>
                </a:cubicBezTo>
                <a:cubicBezTo>
                  <a:pt x="148604" y="469804"/>
                  <a:pt x="144563" y="457679"/>
                  <a:pt x="138501" y="449597"/>
                </a:cubicBezTo>
                <a:cubicBezTo>
                  <a:pt x="147595" y="445556"/>
                  <a:pt x="156686" y="437474"/>
                  <a:pt x="165780" y="438483"/>
                </a:cubicBezTo>
                <a:close/>
                <a:moveTo>
                  <a:pt x="403332" y="388092"/>
                </a:moveTo>
                <a:cubicBezTo>
                  <a:pt x="408510" y="390492"/>
                  <a:pt x="412804" y="396049"/>
                  <a:pt x="416341" y="404131"/>
                </a:cubicBezTo>
                <a:cubicBezTo>
                  <a:pt x="398154" y="436463"/>
                  <a:pt x="366833" y="453637"/>
                  <a:pt x="333495" y="467782"/>
                </a:cubicBezTo>
                <a:cubicBezTo>
                  <a:pt x="317328" y="474855"/>
                  <a:pt x="311267" y="463742"/>
                  <a:pt x="307225" y="447577"/>
                </a:cubicBezTo>
                <a:cubicBezTo>
                  <a:pt x="332483" y="428379"/>
                  <a:pt x="358751" y="409185"/>
                  <a:pt x="385020" y="390997"/>
                </a:cubicBezTo>
                <a:cubicBezTo>
                  <a:pt x="392093" y="386451"/>
                  <a:pt x="398155" y="385693"/>
                  <a:pt x="403332" y="388092"/>
                </a:cubicBezTo>
                <a:close/>
                <a:moveTo>
                  <a:pt x="34438" y="309161"/>
                </a:moveTo>
                <a:cubicBezTo>
                  <a:pt x="56665" y="340482"/>
                  <a:pt x="76871" y="367760"/>
                  <a:pt x="95058" y="396050"/>
                </a:cubicBezTo>
                <a:cubicBezTo>
                  <a:pt x="98089" y="400090"/>
                  <a:pt x="94047" y="411203"/>
                  <a:pt x="90006" y="416255"/>
                </a:cubicBezTo>
                <a:cubicBezTo>
                  <a:pt x="87984" y="419286"/>
                  <a:pt x="76871" y="420297"/>
                  <a:pt x="73842" y="417266"/>
                </a:cubicBezTo>
                <a:cubicBezTo>
                  <a:pt x="46561" y="396050"/>
                  <a:pt x="27365" y="366749"/>
                  <a:pt x="18273" y="333408"/>
                </a:cubicBezTo>
                <a:cubicBezTo>
                  <a:pt x="16251" y="328357"/>
                  <a:pt x="26356" y="320275"/>
                  <a:pt x="34438" y="309161"/>
                </a:cubicBezTo>
                <a:close/>
                <a:moveTo>
                  <a:pt x="466856" y="229346"/>
                </a:moveTo>
                <a:cubicBezTo>
                  <a:pt x="471907" y="236417"/>
                  <a:pt x="483021" y="243491"/>
                  <a:pt x="482012" y="249553"/>
                </a:cubicBezTo>
                <a:cubicBezTo>
                  <a:pt x="475950" y="283903"/>
                  <a:pt x="478981" y="322295"/>
                  <a:pt x="441598" y="356647"/>
                </a:cubicBezTo>
                <a:cubicBezTo>
                  <a:pt x="436546" y="340482"/>
                  <a:pt x="430484" y="331389"/>
                  <a:pt x="431495" y="322295"/>
                </a:cubicBezTo>
                <a:cubicBezTo>
                  <a:pt x="434526" y="298048"/>
                  <a:pt x="438569" y="273800"/>
                  <a:pt x="445640" y="249553"/>
                </a:cubicBezTo>
                <a:cubicBezTo>
                  <a:pt x="447660" y="241469"/>
                  <a:pt x="459785" y="236417"/>
                  <a:pt x="466856" y="229346"/>
                </a:cubicBezTo>
                <a:close/>
                <a:moveTo>
                  <a:pt x="37469" y="145488"/>
                </a:moveTo>
                <a:cubicBezTo>
                  <a:pt x="41510" y="145488"/>
                  <a:pt x="48583" y="154582"/>
                  <a:pt x="48583" y="158622"/>
                </a:cubicBezTo>
                <a:cubicBezTo>
                  <a:pt x="39490" y="193985"/>
                  <a:pt x="40501" y="231366"/>
                  <a:pt x="24336" y="263696"/>
                </a:cubicBezTo>
                <a:cubicBezTo>
                  <a:pt x="19282" y="264707"/>
                  <a:pt x="15242" y="264707"/>
                  <a:pt x="11200" y="263696"/>
                </a:cubicBezTo>
                <a:cubicBezTo>
                  <a:pt x="7160" y="257635"/>
                  <a:pt x="-923" y="250562"/>
                  <a:pt x="86" y="245511"/>
                </a:cubicBezTo>
                <a:cubicBezTo>
                  <a:pt x="5137" y="215201"/>
                  <a:pt x="11200" y="184891"/>
                  <a:pt x="18273" y="154582"/>
                </a:cubicBezTo>
                <a:cubicBezTo>
                  <a:pt x="19282" y="150539"/>
                  <a:pt x="30396" y="145488"/>
                  <a:pt x="37469" y="145488"/>
                </a:cubicBezTo>
                <a:close/>
                <a:moveTo>
                  <a:pt x="243575" y="112147"/>
                </a:moveTo>
                <a:cubicBezTo>
                  <a:pt x="316319" y="116189"/>
                  <a:pt x="371887" y="169735"/>
                  <a:pt x="372898" y="244500"/>
                </a:cubicBezTo>
                <a:cubicBezTo>
                  <a:pt x="372898" y="321284"/>
                  <a:pt x="317330" y="379883"/>
                  <a:pt x="241554" y="380895"/>
                </a:cubicBezTo>
                <a:cubicBezTo>
                  <a:pt x="168810" y="381906"/>
                  <a:pt x="108191" y="319264"/>
                  <a:pt x="107182" y="245511"/>
                </a:cubicBezTo>
                <a:cubicBezTo>
                  <a:pt x="106171" y="186911"/>
                  <a:pt x="160728" y="109116"/>
                  <a:pt x="243575" y="112147"/>
                </a:cubicBezTo>
                <a:close/>
                <a:moveTo>
                  <a:pt x="392092" y="64662"/>
                </a:moveTo>
                <a:cubicBezTo>
                  <a:pt x="431495" y="89920"/>
                  <a:pt x="448671" y="123261"/>
                  <a:pt x="461805" y="157611"/>
                </a:cubicBezTo>
                <a:cubicBezTo>
                  <a:pt x="463827" y="162665"/>
                  <a:pt x="453722" y="171756"/>
                  <a:pt x="445640" y="185901"/>
                </a:cubicBezTo>
                <a:cubicBezTo>
                  <a:pt x="421393" y="151551"/>
                  <a:pt x="400177" y="122250"/>
                  <a:pt x="380979" y="90932"/>
                </a:cubicBezTo>
                <a:cubicBezTo>
                  <a:pt x="378959" y="87900"/>
                  <a:pt x="387041" y="76787"/>
                  <a:pt x="392092" y="64662"/>
                </a:cubicBezTo>
                <a:close/>
                <a:moveTo>
                  <a:pt x="149617" y="17176"/>
                </a:moveTo>
                <a:cubicBezTo>
                  <a:pt x="158709" y="24247"/>
                  <a:pt x="166791" y="26270"/>
                  <a:pt x="167802" y="31321"/>
                </a:cubicBezTo>
                <a:cubicBezTo>
                  <a:pt x="169822" y="37383"/>
                  <a:pt x="169822" y="49506"/>
                  <a:pt x="165782" y="51526"/>
                </a:cubicBezTo>
                <a:cubicBezTo>
                  <a:pt x="140524" y="69713"/>
                  <a:pt x="115265" y="86889"/>
                  <a:pt x="88998" y="103054"/>
                </a:cubicBezTo>
                <a:cubicBezTo>
                  <a:pt x="84955" y="105074"/>
                  <a:pt x="74853" y="103054"/>
                  <a:pt x="72831" y="100023"/>
                </a:cubicBezTo>
                <a:cubicBezTo>
                  <a:pt x="69799" y="93961"/>
                  <a:pt x="66770" y="81836"/>
                  <a:pt x="69799" y="79816"/>
                </a:cubicBezTo>
                <a:cubicBezTo>
                  <a:pt x="95058" y="57588"/>
                  <a:pt x="122339" y="38392"/>
                  <a:pt x="149617" y="17176"/>
                </a:cubicBezTo>
                <a:close/>
                <a:moveTo>
                  <a:pt x="246606" y="0"/>
                </a:moveTo>
                <a:cubicBezTo>
                  <a:pt x="277925" y="9094"/>
                  <a:pt x="304194" y="14145"/>
                  <a:pt x="328441" y="23239"/>
                </a:cubicBezTo>
                <a:cubicBezTo>
                  <a:pt x="334504" y="25259"/>
                  <a:pt x="336524" y="37383"/>
                  <a:pt x="339555" y="45466"/>
                </a:cubicBezTo>
                <a:cubicBezTo>
                  <a:pt x="331473" y="49506"/>
                  <a:pt x="323390" y="56578"/>
                  <a:pt x="316319" y="55569"/>
                </a:cubicBezTo>
                <a:cubicBezTo>
                  <a:pt x="293081" y="52537"/>
                  <a:pt x="270853" y="46475"/>
                  <a:pt x="247615" y="42435"/>
                </a:cubicBezTo>
                <a:cubicBezTo>
                  <a:pt x="234482" y="40413"/>
                  <a:pt x="219328" y="37383"/>
                  <a:pt x="223368" y="21216"/>
                </a:cubicBezTo>
                <a:cubicBezTo>
                  <a:pt x="225388" y="12125"/>
                  <a:pt x="239533" y="6062"/>
                  <a:pt x="24660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7"/>
          <p:cNvSpPr/>
          <p:nvPr/>
        </p:nvSpPr>
        <p:spPr>
          <a:xfrm rot="10800000">
            <a:off x="232157" y="4214361"/>
            <a:ext cx="482531" cy="483946"/>
          </a:xfrm>
          <a:custGeom>
            <a:avLst/>
            <a:gdLst/>
            <a:ahLst/>
            <a:cxnLst/>
            <a:rect l="l" t="t" r="r" b="b"/>
            <a:pathLst>
              <a:path w="482531" h="483946" extrusionOk="0">
                <a:moveTo>
                  <a:pt x="165133" y="432421"/>
                </a:moveTo>
                <a:cubicBezTo>
                  <a:pt x="189381" y="435450"/>
                  <a:pt x="213628" y="441512"/>
                  <a:pt x="237876" y="447574"/>
                </a:cubicBezTo>
                <a:cubicBezTo>
                  <a:pt x="246969" y="449594"/>
                  <a:pt x="253032" y="459699"/>
                  <a:pt x="261114" y="465759"/>
                </a:cubicBezTo>
                <a:cubicBezTo>
                  <a:pt x="253032" y="470813"/>
                  <a:pt x="244949" y="476875"/>
                  <a:pt x="235856" y="480915"/>
                </a:cubicBezTo>
                <a:cubicBezTo>
                  <a:pt x="231813" y="482935"/>
                  <a:pt x="226762" y="480915"/>
                  <a:pt x="221711" y="480915"/>
                </a:cubicBezTo>
                <a:cubicBezTo>
                  <a:pt x="221711" y="481926"/>
                  <a:pt x="221711" y="482935"/>
                  <a:pt x="220700" y="483946"/>
                </a:cubicBezTo>
                <a:cubicBezTo>
                  <a:pt x="198472" y="477884"/>
                  <a:pt x="176247" y="471822"/>
                  <a:pt x="154020" y="463739"/>
                </a:cubicBezTo>
                <a:cubicBezTo>
                  <a:pt x="147957" y="461719"/>
                  <a:pt x="145937" y="449594"/>
                  <a:pt x="141895" y="442523"/>
                </a:cubicBezTo>
                <a:cubicBezTo>
                  <a:pt x="149977" y="438481"/>
                  <a:pt x="158060" y="431410"/>
                  <a:pt x="165133" y="432421"/>
                </a:cubicBezTo>
                <a:close/>
                <a:moveTo>
                  <a:pt x="406600" y="377861"/>
                </a:moveTo>
                <a:cubicBezTo>
                  <a:pt x="408622" y="381903"/>
                  <a:pt x="412662" y="384935"/>
                  <a:pt x="415693" y="387964"/>
                </a:cubicBezTo>
                <a:cubicBezTo>
                  <a:pt x="413673" y="396048"/>
                  <a:pt x="415693" y="409182"/>
                  <a:pt x="410642" y="413222"/>
                </a:cubicBezTo>
                <a:cubicBezTo>
                  <a:pt x="387403" y="431409"/>
                  <a:pt x="363156" y="447574"/>
                  <a:pt x="337898" y="462728"/>
                </a:cubicBezTo>
                <a:cubicBezTo>
                  <a:pt x="333858" y="464750"/>
                  <a:pt x="321733" y="461719"/>
                  <a:pt x="318702" y="456667"/>
                </a:cubicBezTo>
                <a:cubicBezTo>
                  <a:pt x="315670" y="452625"/>
                  <a:pt x="315670" y="439491"/>
                  <a:pt x="319713" y="436460"/>
                </a:cubicBezTo>
                <a:cubicBezTo>
                  <a:pt x="348000" y="416253"/>
                  <a:pt x="377301" y="397057"/>
                  <a:pt x="406600" y="377861"/>
                </a:cubicBezTo>
                <a:close/>
                <a:moveTo>
                  <a:pt x="29748" y="304108"/>
                </a:moveTo>
                <a:cubicBezTo>
                  <a:pt x="41870" y="312190"/>
                  <a:pt x="48944" y="315221"/>
                  <a:pt x="52984" y="321284"/>
                </a:cubicBezTo>
                <a:cubicBezTo>
                  <a:pt x="68140" y="342500"/>
                  <a:pt x="83293" y="364727"/>
                  <a:pt x="96429" y="387966"/>
                </a:cubicBezTo>
                <a:cubicBezTo>
                  <a:pt x="99460" y="394028"/>
                  <a:pt x="98449" y="408171"/>
                  <a:pt x="94409" y="411202"/>
                </a:cubicBezTo>
                <a:cubicBezTo>
                  <a:pt x="89356" y="415244"/>
                  <a:pt x="74202" y="414233"/>
                  <a:pt x="70160" y="409182"/>
                </a:cubicBezTo>
                <a:cubicBezTo>
                  <a:pt x="51975" y="385946"/>
                  <a:pt x="35810" y="360687"/>
                  <a:pt x="21665" y="335429"/>
                </a:cubicBezTo>
                <a:cubicBezTo>
                  <a:pt x="18634" y="329366"/>
                  <a:pt x="26716" y="317242"/>
                  <a:pt x="29748" y="304108"/>
                </a:cubicBezTo>
                <a:close/>
                <a:moveTo>
                  <a:pt x="468230" y="225302"/>
                </a:moveTo>
                <a:cubicBezTo>
                  <a:pt x="473281" y="231364"/>
                  <a:pt x="482375" y="238436"/>
                  <a:pt x="482375" y="244498"/>
                </a:cubicBezTo>
                <a:cubicBezTo>
                  <a:pt x="483386" y="280870"/>
                  <a:pt x="480355" y="315222"/>
                  <a:pt x="447014" y="353614"/>
                </a:cubicBezTo>
                <a:cubicBezTo>
                  <a:pt x="440952" y="336438"/>
                  <a:pt x="433881" y="327344"/>
                  <a:pt x="434889" y="319262"/>
                </a:cubicBezTo>
                <a:cubicBezTo>
                  <a:pt x="438932" y="292995"/>
                  <a:pt x="443983" y="267736"/>
                  <a:pt x="451054" y="242478"/>
                </a:cubicBezTo>
                <a:cubicBezTo>
                  <a:pt x="453076" y="235404"/>
                  <a:pt x="462168" y="231364"/>
                  <a:pt x="468230" y="225302"/>
                </a:cubicBezTo>
                <a:close/>
                <a:moveTo>
                  <a:pt x="41872" y="140435"/>
                </a:moveTo>
                <a:cubicBezTo>
                  <a:pt x="45914" y="148517"/>
                  <a:pt x="52986" y="156600"/>
                  <a:pt x="51975" y="163673"/>
                </a:cubicBezTo>
                <a:cubicBezTo>
                  <a:pt x="48943" y="187921"/>
                  <a:pt x="43892" y="213179"/>
                  <a:pt x="36821" y="237427"/>
                </a:cubicBezTo>
                <a:cubicBezTo>
                  <a:pt x="34801" y="245509"/>
                  <a:pt x="23687" y="251571"/>
                  <a:pt x="17625" y="258643"/>
                </a:cubicBezTo>
                <a:cubicBezTo>
                  <a:pt x="11562" y="250560"/>
                  <a:pt x="5500" y="242478"/>
                  <a:pt x="449" y="233384"/>
                </a:cubicBezTo>
                <a:cubicBezTo>
                  <a:pt x="-562" y="229344"/>
                  <a:pt x="449" y="224293"/>
                  <a:pt x="449" y="212168"/>
                </a:cubicBezTo>
                <a:cubicBezTo>
                  <a:pt x="5500" y="196003"/>
                  <a:pt x="10551" y="172765"/>
                  <a:pt x="19645" y="151549"/>
                </a:cubicBezTo>
                <a:cubicBezTo>
                  <a:pt x="21665" y="145486"/>
                  <a:pt x="33790" y="143466"/>
                  <a:pt x="41872" y="140435"/>
                </a:cubicBezTo>
                <a:close/>
                <a:moveTo>
                  <a:pt x="245958" y="108102"/>
                </a:moveTo>
                <a:cubicBezTo>
                  <a:pt x="319713" y="109114"/>
                  <a:pt x="377301" y="166702"/>
                  <a:pt x="378312" y="239446"/>
                </a:cubicBezTo>
                <a:cubicBezTo>
                  <a:pt x="378312" y="313199"/>
                  <a:pt x="318702" y="374830"/>
                  <a:pt x="244949" y="375841"/>
                </a:cubicBezTo>
                <a:cubicBezTo>
                  <a:pt x="170185" y="375841"/>
                  <a:pt x="110574" y="317242"/>
                  <a:pt x="111586" y="240455"/>
                </a:cubicBezTo>
                <a:cubicBezTo>
                  <a:pt x="111586" y="163671"/>
                  <a:pt x="169174" y="107093"/>
                  <a:pt x="245958" y="108102"/>
                </a:cubicBezTo>
                <a:close/>
                <a:moveTo>
                  <a:pt x="392456" y="63651"/>
                </a:moveTo>
                <a:cubicBezTo>
                  <a:pt x="454085" y="98003"/>
                  <a:pt x="476312" y="145486"/>
                  <a:pt x="444994" y="175796"/>
                </a:cubicBezTo>
                <a:cubicBezTo>
                  <a:pt x="425797" y="147508"/>
                  <a:pt x="404579" y="120228"/>
                  <a:pt x="387405" y="91940"/>
                </a:cubicBezTo>
                <a:cubicBezTo>
                  <a:pt x="383363" y="85878"/>
                  <a:pt x="390434" y="73753"/>
                  <a:pt x="392456" y="63651"/>
                </a:cubicBezTo>
                <a:close/>
                <a:moveTo>
                  <a:pt x="159593" y="16842"/>
                </a:moveTo>
                <a:cubicBezTo>
                  <a:pt x="168733" y="17931"/>
                  <a:pt x="173469" y="28539"/>
                  <a:pt x="174227" y="41421"/>
                </a:cubicBezTo>
                <a:cubicBezTo>
                  <a:pt x="147958" y="59608"/>
                  <a:pt x="122699" y="79813"/>
                  <a:pt x="94409" y="96989"/>
                </a:cubicBezTo>
                <a:cubicBezTo>
                  <a:pt x="89358" y="100020"/>
                  <a:pt x="77236" y="96989"/>
                  <a:pt x="70162" y="91937"/>
                </a:cubicBezTo>
                <a:cubicBezTo>
                  <a:pt x="67131" y="89917"/>
                  <a:pt x="68142" y="74761"/>
                  <a:pt x="72182" y="71730"/>
                </a:cubicBezTo>
                <a:cubicBezTo>
                  <a:pt x="97441" y="52534"/>
                  <a:pt x="121690" y="34349"/>
                  <a:pt x="148969" y="19194"/>
                </a:cubicBezTo>
                <a:cubicBezTo>
                  <a:pt x="153010" y="17173"/>
                  <a:pt x="156546" y="16478"/>
                  <a:pt x="159593" y="16842"/>
                </a:cubicBezTo>
                <a:close/>
                <a:moveTo>
                  <a:pt x="243938" y="0"/>
                </a:moveTo>
                <a:cubicBezTo>
                  <a:pt x="279299" y="2020"/>
                  <a:pt x="317691" y="3031"/>
                  <a:pt x="353054" y="36372"/>
                </a:cubicBezTo>
                <a:cubicBezTo>
                  <a:pt x="338909" y="43443"/>
                  <a:pt x="330827" y="51526"/>
                  <a:pt x="323753" y="50517"/>
                </a:cubicBezTo>
                <a:cubicBezTo>
                  <a:pt x="296475" y="46475"/>
                  <a:pt x="269196" y="41423"/>
                  <a:pt x="241917" y="34350"/>
                </a:cubicBezTo>
                <a:cubicBezTo>
                  <a:pt x="235855" y="33341"/>
                  <a:pt x="226762" y="22227"/>
                  <a:pt x="227773" y="19196"/>
                </a:cubicBezTo>
                <a:cubicBezTo>
                  <a:pt x="229793" y="11114"/>
                  <a:pt x="237875" y="0"/>
                  <a:pt x="243938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7"/>
          <p:cNvSpPr/>
          <p:nvPr/>
        </p:nvSpPr>
        <p:spPr>
          <a:xfrm rot="10800000">
            <a:off x="231956" y="5241195"/>
            <a:ext cx="482992" cy="485381"/>
          </a:xfrm>
          <a:custGeom>
            <a:avLst/>
            <a:gdLst/>
            <a:ahLst/>
            <a:cxnLst/>
            <a:rect l="l" t="t" r="r" b="b"/>
            <a:pathLst>
              <a:path w="482992" h="485381" extrusionOk="0">
                <a:moveTo>
                  <a:pt x="167601" y="438482"/>
                </a:moveTo>
                <a:cubicBezTo>
                  <a:pt x="191849" y="441511"/>
                  <a:pt x="216098" y="447574"/>
                  <a:pt x="240345" y="452625"/>
                </a:cubicBezTo>
                <a:cubicBezTo>
                  <a:pt x="249439" y="454647"/>
                  <a:pt x="249439" y="454647"/>
                  <a:pt x="254490" y="481926"/>
                </a:cubicBezTo>
                <a:cubicBezTo>
                  <a:pt x="218118" y="490009"/>
                  <a:pt x="185788" y="482935"/>
                  <a:pt x="156488" y="470812"/>
                </a:cubicBezTo>
                <a:cubicBezTo>
                  <a:pt x="149416" y="467781"/>
                  <a:pt x="147396" y="454647"/>
                  <a:pt x="143354" y="446565"/>
                </a:cubicBezTo>
                <a:cubicBezTo>
                  <a:pt x="151436" y="443534"/>
                  <a:pt x="159519" y="437471"/>
                  <a:pt x="167601" y="438482"/>
                </a:cubicBezTo>
                <a:close/>
                <a:moveTo>
                  <a:pt x="397702" y="389482"/>
                </a:moveTo>
                <a:cubicBezTo>
                  <a:pt x="401491" y="389734"/>
                  <a:pt x="405532" y="390492"/>
                  <a:pt x="409068" y="390997"/>
                </a:cubicBezTo>
                <a:cubicBezTo>
                  <a:pt x="413110" y="392008"/>
                  <a:pt x="414119" y="398070"/>
                  <a:pt x="416141" y="402110"/>
                </a:cubicBezTo>
                <a:cubicBezTo>
                  <a:pt x="414119" y="407161"/>
                  <a:pt x="413110" y="412213"/>
                  <a:pt x="410079" y="415244"/>
                </a:cubicBezTo>
                <a:cubicBezTo>
                  <a:pt x="385831" y="432420"/>
                  <a:pt x="362593" y="449596"/>
                  <a:pt x="337334" y="464749"/>
                </a:cubicBezTo>
                <a:cubicBezTo>
                  <a:pt x="332283" y="467781"/>
                  <a:pt x="321169" y="460709"/>
                  <a:pt x="313087" y="458689"/>
                </a:cubicBezTo>
                <a:cubicBezTo>
                  <a:pt x="316118" y="450607"/>
                  <a:pt x="316118" y="439491"/>
                  <a:pt x="322181" y="435451"/>
                </a:cubicBezTo>
                <a:cubicBezTo>
                  <a:pt x="343397" y="419286"/>
                  <a:pt x="365624" y="405141"/>
                  <a:pt x="387851" y="390997"/>
                </a:cubicBezTo>
                <a:cubicBezTo>
                  <a:pt x="390377" y="389481"/>
                  <a:pt x="393913" y="389229"/>
                  <a:pt x="397702" y="389482"/>
                </a:cubicBezTo>
                <a:close/>
                <a:moveTo>
                  <a:pt x="39289" y="315221"/>
                </a:moveTo>
                <a:cubicBezTo>
                  <a:pt x="41309" y="317241"/>
                  <a:pt x="47372" y="320272"/>
                  <a:pt x="50403" y="325324"/>
                </a:cubicBezTo>
                <a:cubicBezTo>
                  <a:pt x="65557" y="346540"/>
                  <a:pt x="81722" y="368767"/>
                  <a:pt x="94858" y="390995"/>
                </a:cubicBezTo>
                <a:cubicBezTo>
                  <a:pt x="97889" y="397057"/>
                  <a:pt x="93846" y="407160"/>
                  <a:pt x="93846" y="416253"/>
                </a:cubicBezTo>
                <a:cubicBezTo>
                  <a:pt x="85764" y="415244"/>
                  <a:pt x="73639" y="417264"/>
                  <a:pt x="69599" y="412213"/>
                </a:cubicBezTo>
                <a:cubicBezTo>
                  <a:pt x="52423" y="389986"/>
                  <a:pt x="35247" y="367758"/>
                  <a:pt x="22113" y="343511"/>
                </a:cubicBezTo>
                <a:cubicBezTo>
                  <a:pt x="14031" y="329366"/>
                  <a:pt x="24133" y="314210"/>
                  <a:pt x="39289" y="315221"/>
                </a:cubicBezTo>
                <a:close/>
                <a:moveTo>
                  <a:pt x="466657" y="229346"/>
                </a:moveTo>
                <a:cubicBezTo>
                  <a:pt x="470697" y="228334"/>
                  <a:pt x="477771" y="235406"/>
                  <a:pt x="479791" y="239448"/>
                </a:cubicBezTo>
                <a:cubicBezTo>
                  <a:pt x="490905" y="268747"/>
                  <a:pt x="471708" y="328357"/>
                  <a:pt x="443419" y="348562"/>
                </a:cubicBezTo>
                <a:cubicBezTo>
                  <a:pt x="438367" y="343511"/>
                  <a:pt x="435336" y="340480"/>
                  <a:pt x="435336" y="338459"/>
                </a:cubicBezTo>
                <a:cubicBezTo>
                  <a:pt x="439378" y="306130"/>
                  <a:pt x="443419" y="273800"/>
                  <a:pt x="449481" y="241468"/>
                </a:cubicBezTo>
                <a:cubicBezTo>
                  <a:pt x="450492" y="236417"/>
                  <a:pt x="459584" y="230355"/>
                  <a:pt x="466657" y="229346"/>
                </a:cubicBezTo>
                <a:close/>
                <a:moveTo>
                  <a:pt x="39289" y="144477"/>
                </a:moveTo>
                <a:cubicBezTo>
                  <a:pt x="43331" y="152559"/>
                  <a:pt x="50403" y="160642"/>
                  <a:pt x="49394" y="167715"/>
                </a:cubicBezTo>
                <a:cubicBezTo>
                  <a:pt x="46362" y="192974"/>
                  <a:pt x="42320" y="217221"/>
                  <a:pt x="35249" y="241469"/>
                </a:cubicBezTo>
                <a:cubicBezTo>
                  <a:pt x="33227" y="249551"/>
                  <a:pt x="22113" y="255614"/>
                  <a:pt x="15042" y="262685"/>
                </a:cubicBezTo>
                <a:cubicBezTo>
                  <a:pt x="9990" y="255614"/>
                  <a:pt x="4939" y="248542"/>
                  <a:pt x="897" y="241469"/>
                </a:cubicBezTo>
                <a:cubicBezTo>
                  <a:pt x="-1123" y="236417"/>
                  <a:pt x="897" y="230355"/>
                  <a:pt x="897" y="215199"/>
                </a:cubicBezTo>
                <a:cubicBezTo>
                  <a:pt x="4939" y="202065"/>
                  <a:pt x="9990" y="178829"/>
                  <a:pt x="18073" y="157611"/>
                </a:cubicBezTo>
                <a:cubicBezTo>
                  <a:pt x="20093" y="151550"/>
                  <a:pt x="32218" y="148519"/>
                  <a:pt x="39289" y="144477"/>
                </a:cubicBezTo>
                <a:close/>
                <a:moveTo>
                  <a:pt x="240343" y="112146"/>
                </a:moveTo>
                <a:cubicBezTo>
                  <a:pt x="315107" y="111134"/>
                  <a:pt x="377749" y="169734"/>
                  <a:pt x="376737" y="244498"/>
                </a:cubicBezTo>
                <a:cubicBezTo>
                  <a:pt x="375726" y="328356"/>
                  <a:pt x="303993" y="379882"/>
                  <a:pt x="241354" y="379882"/>
                </a:cubicBezTo>
                <a:cubicBezTo>
                  <a:pt x="170630" y="379882"/>
                  <a:pt x="110011" y="320274"/>
                  <a:pt x="107991" y="248540"/>
                </a:cubicBezTo>
                <a:cubicBezTo>
                  <a:pt x="106979" y="173776"/>
                  <a:pt x="165579" y="113157"/>
                  <a:pt x="240343" y="112146"/>
                </a:cubicBezTo>
                <a:close/>
                <a:moveTo>
                  <a:pt x="403007" y="71733"/>
                </a:moveTo>
                <a:cubicBezTo>
                  <a:pt x="425234" y="76784"/>
                  <a:pt x="466658" y="144475"/>
                  <a:pt x="461606" y="165693"/>
                </a:cubicBezTo>
                <a:cubicBezTo>
                  <a:pt x="460595" y="170744"/>
                  <a:pt x="453524" y="173776"/>
                  <a:pt x="445439" y="180847"/>
                </a:cubicBezTo>
                <a:cubicBezTo>
                  <a:pt x="424223" y="150537"/>
                  <a:pt x="403007" y="122250"/>
                  <a:pt x="383811" y="92949"/>
                </a:cubicBezTo>
                <a:cubicBezTo>
                  <a:pt x="381789" y="89918"/>
                  <a:pt x="383811" y="80824"/>
                  <a:pt x="386842" y="76784"/>
                </a:cubicBezTo>
                <a:cubicBezTo>
                  <a:pt x="389873" y="72742"/>
                  <a:pt x="397956" y="70722"/>
                  <a:pt x="403007" y="71733"/>
                </a:cubicBezTo>
                <a:close/>
                <a:moveTo>
                  <a:pt x="152445" y="22227"/>
                </a:moveTo>
                <a:cubicBezTo>
                  <a:pt x="154467" y="21218"/>
                  <a:pt x="164570" y="34352"/>
                  <a:pt x="171641" y="41424"/>
                </a:cubicBezTo>
                <a:cubicBezTo>
                  <a:pt x="143354" y="63651"/>
                  <a:pt x="114053" y="84869"/>
                  <a:pt x="77681" y="112148"/>
                </a:cubicBezTo>
                <a:cubicBezTo>
                  <a:pt x="73641" y="96992"/>
                  <a:pt x="67579" y="81838"/>
                  <a:pt x="69599" y="79816"/>
                </a:cubicBezTo>
                <a:cubicBezTo>
                  <a:pt x="95868" y="59611"/>
                  <a:pt x="124158" y="40415"/>
                  <a:pt x="152445" y="22227"/>
                </a:cubicBezTo>
                <a:close/>
                <a:moveTo>
                  <a:pt x="251456" y="0"/>
                </a:moveTo>
                <a:cubicBezTo>
                  <a:pt x="281766" y="9094"/>
                  <a:pt x="306013" y="14145"/>
                  <a:pt x="329251" y="23238"/>
                </a:cubicBezTo>
                <a:cubicBezTo>
                  <a:pt x="335314" y="25259"/>
                  <a:pt x="337334" y="37383"/>
                  <a:pt x="340365" y="45466"/>
                </a:cubicBezTo>
                <a:cubicBezTo>
                  <a:pt x="332283" y="48495"/>
                  <a:pt x="324200" y="55568"/>
                  <a:pt x="317129" y="54557"/>
                </a:cubicBezTo>
                <a:cubicBezTo>
                  <a:pt x="295911" y="51528"/>
                  <a:pt x="274695" y="45466"/>
                  <a:pt x="253476" y="42435"/>
                </a:cubicBezTo>
                <a:cubicBezTo>
                  <a:pt x="240343" y="40412"/>
                  <a:pt x="225189" y="39403"/>
                  <a:pt x="228220" y="23238"/>
                </a:cubicBezTo>
                <a:cubicBezTo>
                  <a:pt x="229229" y="13134"/>
                  <a:pt x="244385" y="6062"/>
                  <a:pt x="25145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7"/>
          <p:cNvSpPr/>
          <p:nvPr/>
        </p:nvSpPr>
        <p:spPr>
          <a:xfrm rot="10800000">
            <a:off x="232719" y="2141471"/>
            <a:ext cx="481303" cy="480394"/>
          </a:xfrm>
          <a:custGeom>
            <a:avLst/>
            <a:gdLst/>
            <a:ahLst/>
            <a:cxnLst/>
            <a:rect l="l" t="t" r="r" b="b"/>
            <a:pathLst>
              <a:path w="481303" h="480394" extrusionOk="0">
                <a:moveTo>
                  <a:pt x="167713" y="433767"/>
                </a:moveTo>
                <a:cubicBezTo>
                  <a:pt x="191961" y="436801"/>
                  <a:pt x="217219" y="441852"/>
                  <a:pt x="240458" y="448923"/>
                </a:cubicBezTo>
                <a:cubicBezTo>
                  <a:pt x="248540" y="450943"/>
                  <a:pt x="253591" y="462059"/>
                  <a:pt x="264705" y="474182"/>
                </a:cubicBezTo>
                <a:cubicBezTo>
                  <a:pt x="220250" y="487316"/>
                  <a:pt x="188932" y="477213"/>
                  <a:pt x="157611" y="466099"/>
                </a:cubicBezTo>
                <a:cubicBezTo>
                  <a:pt x="150539" y="464079"/>
                  <a:pt x="148517" y="449934"/>
                  <a:pt x="143466" y="441852"/>
                </a:cubicBezTo>
                <a:cubicBezTo>
                  <a:pt x="151548" y="438821"/>
                  <a:pt x="159631" y="432758"/>
                  <a:pt x="167713" y="433767"/>
                </a:cubicBezTo>
                <a:close/>
                <a:moveTo>
                  <a:pt x="406910" y="385148"/>
                </a:moveTo>
                <a:cubicBezTo>
                  <a:pt x="412214" y="387800"/>
                  <a:pt x="415750" y="393357"/>
                  <a:pt x="415245" y="400429"/>
                </a:cubicBezTo>
                <a:cubicBezTo>
                  <a:pt x="414236" y="403460"/>
                  <a:pt x="413225" y="408512"/>
                  <a:pt x="410193" y="411543"/>
                </a:cubicBezTo>
                <a:cubicBezTo>
                  <a:pt x="386957" y="428719"/>
                  <a:pt x="362708" y="445895"/>
                  <a:pt x="338460" y="461049"/>
                </a:cubicBezTo>
                <a:cubicBezTo>
                  <a:pt x="333409" y="464080"/>
                  <a:pt x="322295" y="457008"/>
                  <a:pt x="314213" y="454986"/>
                </a:cubicBezTo>
                <a:cubicBezTo>
                  <a:pt x="317244" y="446904"/>
                  <a:pt x="318253" y="436801"/>
                  <a:pt x="323307" y="432759"/>
                </a:cubicBezTo>
                <a:cubicBezTo>
                  <a:pt x="343512" y="416594"/>
                  <a:pt x="365739" y="401440"/>
                  <a:pt x="387966" y="387296"/>
                </a:cubicBezTo>
                <a:cubicBezTo>
                  <a:pt x="394533" y="382749"/>
                  <a:pt x="401606" y="382496"/>
                  <a:pt x="406910" y="385148"/>
                </a:cubicBezTo>
                <a:close/>
                <a:moveTo>
                  <a:pt x="36373" y="305457"/>
                </a:moveTo>
                <a:cubicBezTo>
                  <a:pt x="58600" y="335767"/>
                  <a:pt x="78807" y="364057"/>
                  <a:pt x="98003" y="393356"/>
                </a:cubicBezTo>
                <a:cubicBezTo>
                  <a:pt x="100023" y="396387"/>
                  <a:pt x="98003" y="406489"/>
                  <a:pt x="94972" y="409521"/>
                </a:cubicBezTo>
                <a:cubicBezTo>
                  <a:pt x="91941" y="412552"/>
                  <a:pt x="83858" y="415583"/>
                  <a:pt x="78807" y="413563"/>
                </a:cubicBezTo>
                <a:cubicBezTo>
                  <a:pt x="57591" y="407500"/>
                  <a:pt x="18188" y="345870"/>
                  <a:pt x="21219" y="323642"/>
                </a:cubicBezTo>
                <a:cubicBezTo>
                  <a:pt x="22228" y="318591"/>
                  <a:pt x="28290" y="314551"/>
                  <a:pt x="36373" y="305457"/>
                </a:cubicBezTo>
                <a:close/>
                <a:moveTo>
                  <a:pt x="465761" y="225642"/>
                </a:moveTo>
                <a:cubicBezTo>
                  <a:pt x="470812" y="231705"/>
                  <a:pt x="480917" y="237767"/>
                  <a:pt x="480917" y="244838"/>
                </a:cubicBezTo>
                <a:cubicBezTo>
                  <a:pt x="482937" y="282219"/>
                  <a:pt x="477886" y="317582"/>
                  <a:pt x="445556" y="353954"/>
                </a:cubicBezTo>
                <a:cubicBezTo>
                  <a:pt x="438482" y="334758"/>
                  <a:pt x="433431" y="327685"/>
                  <a:pt x="434440" y="321622"/>
                </a:cubicBezTo>
                <a:cubicBezTo>
                  <a:pt x="437471" y="295355"/>
                  <a:pt x="441513" y="269086"/>
                  <a:pt x="447576" y="243827"/>
                </a:cubicBezTo>
                <a:cubicBezTo>
                  <a:pt x="449596" y="236756"/>
                  <a:pt x="459699" y="231705"/>
                  <a:pt x="465761" y="225642"/>
                </a:cubicBezTo>
                <a:close/>
                <a:moveTo>
                  <a:pt x="29632" y="141531"/>
                </a:moveTo>
                <a:cubicBezTo>
                  <a:pt x="32394" y="141152"/>
                  <a:pt x="35615" y="141783"/>
                  <a:pt x="39404" y="143804"/>
                </a:cubicBezTo>
                <a:cubicBezTo>
                  <a:pt x="45466" y="146835"/>
                  <a:pt x="48497" y="161991"/>
                  <a:pt x="47486" y="171082"/>
                </a:cubicBezTo>
                <a:cubicBezTo>
                  <a:pt x="45466" y="192301"/>
                  <a:pt x="41424" y="213517"/>
                  <a:pt x="35361" y="234735"/>
                </a:cubicBezTo>
                <a:cubicBezTo>
                  <a:pt x="33341" y="243827"/>
                  <a:pt x="24248" y="255951"/>
                  <a:pt x="17176" y="256960"/>
                </a:cubicBezTo>
                <a:cubicBezTo>
                  <a:pt x="0" y="258982"/>
                  <a:pt x="0" y="242818"/>
                  <a:pt x="0" y="230693"/>
                </a:cubicBezTo>
                <a:cubicBezTo>
                  <a:pt x="1011" y="226651"/>
                  <a:pt x="1011" y="223619"/>
                  <a:pt x="1011" y="214528"/>
                </a:cubicBezTo>
                <a:cubicBezTo>
                  <a:pt x="5051" y="200383"/>
                  <a:pt x="9094" y="180176"/>
                  <a:pt x="14145" y="161991"/>
                </a:cubicBezTo>
                <a:cubicBezTo>
                  <a:pt x="17177" y="152898"/>
                  <a:pt x="21344" y="142668"/>
                  <a:pt x="29632" y="141531"/>
                </a:cubicBezTo>
                <a:close/>
                <a:moveTo>
                  <a:pt x="247531" y="109457"/>
                </a:moveTo>
                <a:cubicBezTo>
                  <a:pt x="319264" y="111477"/>
                  <a:pt x="378873" y="172096"/>
                  <a:pt x="377863" y="243829"/>
                </a:cubicBezTo>
                <a:cubicBezTo>
                  <a:pt x="376852" y="314551"/>
                  <a:pt x="310171" y="379213"/>
                  <a:pt x="239449" y="376181"/>
                </a:cubicBezTo>
                <a:cubicBezTo>
                  <a:pt x="166705" y="373150"/>
                  <a:pt x="107094" y="308491"/>
                  <a:pt x="109116" y="235747"/>
                </a:cubicBezTo>
                <a:cubicBezTo>
                  <a:pt x="112148" y="165025"/>
                  <a:pt x="174787" y="107435"/>
                  <a:pt x="247531" y="109457"/>
                </a:cubicBezTo>
                <a:close/>
                <a:moveTo>
                  <a:pt x="389986" y="58937"/>
                </a:moveTo>
                <a:cubicBezTo>
                  <a:pt x="430400" y="83185"/>
                  <a:pt x="447574" y="113494"/>
                  <a:pt x="460710" y="144815"/>
                </a:cubicBezTo>
                <a:cubicBezTo>
                  <a:pt x="463739" y="150877"/>
                  <a:pt x="457679" y="160980"/>
                  <a:pt x="456668" y="169062"/>
                </a:cubicBezTo>
                <a:cubicBezTo>
                  <a:pt x="448585" y="167042"/>
                  <a:pt x="437472" y="168053"/>
                  <a:pt x="433429" y="163000"/>
                </a:cubicBezTo>
                <a:cubicBezTo>
                  <a:pt x="416256" y="140773"/>
                  <a:pt x="401100" y="117536"/>
                  <a:pt x="386955" y="93289"/>
                </a:cubicBezTo>
                <a:cubicBezTo>
                  <a:pt x="382915" y="86216"/>
                  <a:pt x="387966" y="75102"/>
                  <a:pt x="389986" y="58937"/>
                </a:cubicBezTo>
                <a:close/>
                <a:moveTo>
                  <a:pt x="147508" y="21554"/>
                </a:moveTo>
                <a:cubicBezTo>
                  <a:pt x="152559" y="18525"/>
                  <a:pt x="163673" y="24586"/>
                  <a:pt x="169735" y="28628"/>
                </a:cubicBezTo>
                <a:cubicBezTo>
                  <a:pt x="171755" y="30648"/>
                  <a:pt x="168724" y="44793"/>
                  <a:pt x="164684" y="47824"/>
                </a:cubicBezTo>
                <a:cubicBezTo>
                  <a:pt x="138414" y="66011"/>
                  <a:pt x="111136" y="83185"/>
                  <a:pt x="83858" y="100361"/>
                </a:cubicBezTo>
                <a:cubicBezTo>
                  <a:pt x="78806" y="99350"/>
                  <a:pt x="74764" y="98341"/>
                  <a:pt x="71733" y="97330"/>
                </a:cubicBezTo>
                <a:cubicBezTo>
                  <a:pt x="72744" y="88239"/>
                  <a:pt x="69713" y="75103"/>
                  <a:pt x="74764" y="71063"/>
                </a:cubicBezTo>
                <a:cubicBezTo>
                  <a:pt x="98000" y="52875"/>
                  <a:pt x="122250" y="36710"/>
                  <a:pt x="147508" y="21554"/>
                </a:cubicBezTo>
                <a:close/>
                <a:moveTo>
                  <a:pt x="258722" y="118"/>
                </a:moveTo>
                <a:cubicBezTo>
                  <a:pt x="285481" y="1350"/>
                  <a:pt x="326588" y="11959"/>
                  <a:pt x="336439" y="22568"/>
                </a:cubicBezTo>
                <a:cubicBezTo>
                  <a:pt x="338459" y="26608"/>
                  <a:pt x="339470" y="30650"/>
                  <a:pt x="343510" y="37724"/>
                </a:cubicBezTo>
                <a:cubicBezTo>
                  <a:pt x="335428" y="42775"/>
                  <a:pt x="328356" y="50857"/>
                  <a:pt x="322294" y="49846"/>
                </a:cubicBezTo>
                <a:cubicBezTo>
                  <a:pt x="295015" y="45806"/>
                  <a:pt x="267737" y="40753"/>
                  <a:pt x="240458" y="33681"/>
                </a:cubicBezTo>
                <a:cubicBezTo>
                  <a:pt x="235407" y="32670"/>
                  <a:pt x="229344" y="23579"/>
                  <a:pt x="228333" y="16505"/>
                </a:cubicBezTo>
                <a:cubicBezTo>
                  <a:pt x="227322" y="12464"/>
                  <a:pt x="233384" y="5391"/>
                  <a:pt x="238436" y="2360"/>
                </a:cubicBezTo>
                <a:cubicBezTo>
                  <a:pt x="242478" y="339"/>
                  <a:pt x="249803" y="-292"/>
                  <a:pt x="258722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7"/>
          <p:cNvSpPr/>
          <p:nvPr/>
        </p:nvSpPr>
        <p:spPr>
          <a:xfrm rot="10800000">
            <a:off x="231869" y="117082"/>
            <a:ext cx="482894" cy="482586"/>
          </a:xfrm>
          <a:custGeom>
            <a:avLst/>
            <a:gdLst/>
            <a:ahLst/>
            <a:cxnLst/>
            <a:rect l="l" t="t" r="r" b="b"/>
            <a:pathLst>
              <a:path w="482894" h="482586" extrusionOk="0">
                <a:moveTo>
                  <a:pt x="165126" y="434441"/>
                </a:moveTo>
                <a:cubicBezTo>
                  <a:pt x="189373" y="437472"/>
                  <a:pt x="213621" y="442523"/>
                  <a:pt x="237868" y="448586"/>
                </a:cubicBezTo>
                <a:cubicBezTo>
                  <a:pt x="244941" y="450606"/>
                  <a:pt x="251004" y="458688"/>
                  <a:pt x="258075" y="463739"/>
                </a:cubicBezTo>
                <a:cubicBezTo>
                  <a:pt x="249993" y="469802"/>
                  <a:pt x="242919" y="475864"/>
                  <a:pt x="234837" y="480915"/>
                </a:cubicBezTo>
                <a:cubicBezTo>
                  <a:pt x="231808" y="483947"/>
                  <a:pt x="225745" y="481927"/>
                  <a:pt x="210590" y="481927"/>
                </a:cubicBezTo>
                <a:cubicBezTo>
                  <a:pt x="198465" y="478895"/>
                  <a:pt x="175229" y="473844"/>
                  <a:pt x="154013" y="464751"/>
                </a:cubicBezTo>
                <a:cubicBezTo>
                  <a:pt x="147950" y="462730"/>
                  <a:pt x="145930" y="450606"/>
                  <a:pt x="141888" y="443532"/>
                </a:cubicBezTo>
                <a:cubicBezTo>
                  <a:pt x="149970" y="440503"/>
                  <a:pt x="158053" y="433430"/>
                  <a:pt x="165126" y="434441"/>
                </a:cubicBezTo>
                <a:close/>
                <a:moveTo>
                  <a:pt x="392448" y="386958"/>
                </a:moveTo>
                <a:cubicBezTo>
                  <a:pt x="395479" y="383924"/>
                  <a:pt x="408614" y="390998"/>
                  <a:pt x="419728" y="394029"/>
                </a:cubicBezTo>
                <a:cubicBezTo>
                  <a:pt x="382345" y="446566"/>
                  <a:pt x="356078" y="461720"/>
                  <a:pt x="310612" y="456669"/>
                </a:cubicBezTo>
                <a:cubicBezTo>
                  <a:pt x="325768" y="416256"/>
                  <a:pt x="368200" y="412214"/>
                  <a:pt x="392448" y="386958"/>
                </a:cubicBezTo>
                <a:close/>
                <a:moveTo>
                  <a:pt x="35804" y="305119"/>
                </a:moveTo>
                <a:cubicBezTo>
                  <a:pt x="59042" y="338460"/>
                  <a:pt x="77227" y="364729"/>
                  <a:pt x="94403" y="392008"/>
                </a:cubicBezTo>
                <a:cubicBezTo>
                  <a:pt x="97434" y="396048"/>
                  <a:pt x="94403" y="407162"/>
                  <a:pt x="91371" y="412213"/>
                </a:cubicBezTo>
                <a:cubicBezTo>
                  <a:pt x="89351" y="415245"/>
                  <a:pt x="78238" y="415245"/>
                  <a:pt x="75207" y="412213"/>
                </a:cubicBezTo>
                <a:cubicBezTo>
                  <a:pt x="48939" y="389986"/>
                  <a:pt x="28732" y="362707"/>
                  <a:pt x="20650" y="328357"/>
                </a:cubicBezTo>
                <a:cubicBezTo>
                  <a:pt x="19639" y="323304"/>
                  <a:pt x="27721" y="317243"/>
                  <a:pt x="35804" y="305119"/>
                </a:cubicBezTo>
                <a:close/>
                <a:moveTo>
                  <a:pt x="453067" y="228333"/>
                </a:moveTo>
                <a:cubicBezTo>
                  <a:pt x="475294" y="226313"/>
                  <a:pt x="485399" y="235406"/>
                  <a:pt x="482368" y="248540"/>
                </a:cubicBezTo>
                <a:cubicBezTo>
                  <a:pt x="477316" y="282890"/>
                  <a:pt x="480345" y="320273"/>
                  <a:pt x="445996" y="347552"/>
                </a:cubicBezTo>
                <a:cubicBezTo>
                  <a:pt x="439933" y="342501"/>
                  <a:pt x="431851" y="337449"/>
                  <a:pt x="431851" y="334418"/>
                </a:cubicBezTo>
                <a:cubicBezTo>
                  <a:pt x="438924" y="298046"/>
                  <a:pt x="447007" y="261674"/>
                  <a:pt x="453067" y="228333"/>
                </a:cubicBezTo>
                <a:close/>
                <a:moveTo>
                  <a:pt x="35806" y="141446"/>
                </a:moveTo>
                <a:cubicBezTo>
                  <a:pt x="38837" y="142457"/>
                  <a:pt x="42877" y="143466"/>
                  <a:pt x="43888" y="145488"/>
                </a:cubicBezTo>
                <a:cubicBezTo>
                  <a:pt x="53991" y="182869"/>
                  <a:pt x="36815" y="217221"/>
                  <a:pt x="27723" y="251571"/>
                </a:cubicBezTo>
                <a:cubicBezTo>
                  <a:pt x="24692" y="261675"/>
                  <a:pt x="7516" y="256624"/>
                  <a:pt x="2465" y="245511"/>
                </a:cubicBezTo>
                <a:cubicBezTo>
                  <a:pt x="-6629" y="219241"/>
                  <a:pt x="10547" y="162664"/>
                  <a:pt x="35806" y="141446"/>
                </a:cubicBezTo>
                <a:close/>
                <a:moveTo>
                  <a:pt x="242919" y="109114"/>
                </a:moveTo>
                <a:cubicBezTo>
                  <a:pt x="304550" y="107094"/>
                  <a:pt x="381334" y="167713"/>
                  <a:pt x="373252" y="245509"/>
                </a:cubicBezTo>
                <a:cubicBezTo>
                  <a:pt x="372241" y="320273"/>
                  <a:pt x="312632" y="378873"/>
                  <a:pt x="237868" y="376853"/>
                </a:cubicBezTo>
                <a:cubicBezTo>
                  <a:pt x="168155" y="374830"/>
                  <a:pt x="107536" y="313200"/>
                  <a:pt x="107536" y="242478"/>
                </a:cubicBezTo>
                <a:cubicBezTo>
                  <a:pt x="107536" y="168724"/>
                  <a:pt x="168155" y="112145"/>
                  <a:pt x="242919" y="109114"/>
                </a:cubicBezTo>
                <a:close/>
                <a:moveTo>
                  <a:pt x="396492" y="61631"/>
                </a:moveTo>
                <a:cubicBezTo>
                  <a:pt x="430842" y="85878"/>
                  <a:pt x="447007" y="116188"/>
                  <a:pt x="461152" y="147509"/>
                </a:cubicBezTo>
                <a:cubicBezTo>
                  <a:pt x="463172" y="152560"/>
                  <a:pt x="461152" y="163674"/>
                  <a:pt x="457112" y="167716"/>
                </a:cubicBezTo>
                <a:cubicBezTo>
                  <a:pt x="452059" y="170747"/>
                  <a:pt x="438925" y="170747"/>
                  <a:pt x="436905" y="167716"/>
                </a:cubicBezTo>
                <a:cubicBezTo>
                  <a:pt x="417709" y="141446"/>
                  <a:pt x="400533" y="114168"/>
                  <a:pt x="384368" y="85878"/>
                </a:cubicBezTo>
                <a:cubicBezTo>
                  <a:pt x="382348" y="81838"/>
                  <a:pt x="390430" y="72744"/>
                  <a:pt x="396492" y="61631"/>
                </a:cubicBezTo>
                <a:close/>
                <a:moveTo>
                  <a:pt x="150982" y="20207"/>
                </a:moveTo>
                <a:cubicBezTo>
                  <a:pt x="155022" y="18187"/>
                  <a:pt x="167146" y="28290"/>
                  <a:pt x="175229" y="32332"/>
                </a:cubicBezTo>
                <a:cubicBezTo>
                  <a:pt x="176238" y="36372"/>
                  <a:pt x="178260" y="40414"/>
                  <a:pt x="179269" y="44455"/>
                </a:cubicBezTo>
                <a:cubicBezTo>
                  <a:pt x="172198" y="47486"/>
                  <a:pt x="164115" y="50517"/>
                  <a:pt x="158053" y="54559"/>
                </a:cubicBezTo>
                <a:cubicBezTo>
                  <a:pt x="136837" y="67693"/>
                  <a:pt x="116630" y="81838"/>
                  <a:pt x="95414" y="94972"/>
                </a:cubicBezTo>
                <a:cubicBezTo>
                  <a:pt x="90360" y="98003"/>
                  <a:pt x="81269" y="95983"/>
                  <a:pt x="74196" y="96992"/>
                </a:cubicBezTo>
                <a:cubicBezTo>
                  <a:pt x="74196" y="88909"/>
                  <a:pt x="70155" y="75775"/>
                  <a:pt x="74196" y="72744"/>
                </a:cubicBezTo>
                <a:cubicBezTo>
                  <a:pt x="98445" y="53548"/>
                  <a:pt x="123701" y="36372"/>
                  <a:pt x="150982" y="20207"/>
                </a:cubicBezTo>
                <a:close/>
                <a:moveTo>
                  <a:pt x="254036" y="0"/>
                </a:moveTo>
                <a:cubicBezTo>
                  <a:pt x="278283" y="6062"/>
                  <a:pt x="303541" y="10102"/>
                  <a:pt x="326779" y="18187"/>
                </a:cubicBezTo>
                <a:cubicBezTo>
                  <a:pt x="332842" y="20207"/>
                  <a:pt x="335871" y="34352"/>
                  <a:pt x="339913" y="43445"/>
                </a:cubicBezTo>
                <a:cubicBezTo>
                  <a:pt x="331831" y="45465"/>
                  <a:pt x="323748" y="51528"/>
                  <a:pt x="315666" y="50517"/>
                </a:cubicBezTo>
                <a:cubicBezTo>
                  <a:pt x="292428" y="47485"/>
                  <a:pt x="269189" y="44454"/>
                  <a:pt x="246964" y="38392"/>
                </a:cubicBezTo>
                <a:cubicBezTo>
                  <a:pt x="238880" y="36372"/>
                  <a:pt x="228777" y="27278"/>
                  <a:pt x="225746" y="19196"/>
                </a:cubicBezTo>
                <a:cubicBezTo>
                  <a:pt x="222715" y="8082"/>
                  <a:pt x="236860" y="1011"/>
                  <a:pt x="2540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7"/>
          <p:cNvSpPr/>
          <p:nvPr/>
        </p:nvSpPr>
        <p:spPr>
          <a:xfrm rot="10800000">
            <a:off x="231696" y="3207366"/>
            <a:ext cx="483393" cy="482002"/>
          </a:xfrm>
          <a:custGeom>
            <a:avLst/>
            <a:gdLst/>
            <a:ahLst/>
            <a:cxnLst/>
            <a:rect l="l" t="t" r="r" b="b"/>
            <a:pathLst>
              <a:path w="483393" h="482002" extrusionOk="0">
                <a:moveTo>
                  <a:pt x="168440" y="433508"/>
                </a:moveTo>
                <a:cubicBezTo>
                  <a:pt x="192687" y="436539"/>
                  <a:pt x="216936" y="441590"/>
                  <a:pt x="241184" y="447652"/>
                </a:cubicBezTo>
                <a:cubicBezTo>
                  <a:pt x="248255" y="449673"/>
                  <a:pt x="254317" y="458764"/>
                  <a:pt x="256337" y="465837"/>
                </a:cubicBezTo>
                <a:cubicBezTo>
                  <a:pt x="257348" y="468868"/>
                  <a:pt x="248255" y="476951"/>
                  <a:pt x="242193" y="479982"/>
                </a:cubicBezTo>
                <a:cubicBezTo>
                  <a:pt x="236132" y="483013"/>
                  <a:pt x="229059" y="480991"/>
                  <a:pt x="213905" y="482002"/>
                </a:cubicBezTo>
                <a:cubicBezTo>
                  <a:pt x="200769" y="478971"/>
                  <a:pt x="179553" y="474931"/>
                  <a:pt x="159346" y="466848"/>
                </a:cubicBezTo>
                <a:cubicBezTo>
                  <a:pt x="151264" y="463817"/>
                  <a:pt x="147223" y="451693"/>
                  <a:pt x="141161" y="443610"/>
                </a:cubicBezTo>
                <a:cubicBezTo>
                  <a:pt x="150255" y="439570"/>
                  <a:pt x="159346" y="432497"/>
                  <a:pt x="168440" y="433508"/>
                </a:cubicBezTo>
                <a:close/>
                <a:moveTo>
                  <a:pt x="402203" y="383496"/>
                </a:moveTo>
                <a:cubicBezTo>
                  <a:pt x="408139" y="384759"/>
                  <a:pt x="413444" y="389558"/>
                  <a:pt x="417990" y="399156"/>
                </a:cubicBezTo>
                <a:cubicBezTo>
                  <a:pt x="401825" y="428456"/>
                  <a:pt x="374544" y="445630"/>
                  <a:pt x="343226" y="458766"/>
                </a:cubicBezTo>
                <a:cubicBezTo>
                  <a:pt x="336152" y="461797"/>
                  <a:pt x="325039" y="455735"/>
                  <a:pt x="314936" y="452703"/>
                </a:cubicBezTo>
                <a:cubicBezTo>
                  <a:pt x="317967" y="444621"/>
                  <a:pt x="319987" y="434518"/>
                  <a:pt x="325039" y="429465"/>
                </a:cubicBezTo>
                <a:cubicBezTo>
                  <a:pt x="343226" y="415320"/>
                  <a:pt x="362422" y="402187"/>
                  <a:pt x="382629" y="389053"/>
                </a:cubicBezTo>
                <a:cubicBezTo>
                  <a:pt x="389701" y="384506"/>
                  <a:pt x="396268" y="382233"/>
                  <a:pt x="402203" y="383496"/>
                </a:cubicBezTo>
                <a:close/>
                <a:moveTo>
                  <a:pt x="37095" y="305195"/>
                </a:moveTo>
                <a:cubicBezTo>
                  <a:pt x="58312" y="336516"/>
                  <a:pt x="78519" y="363794"/>
                  <a:pt x="96704" y="392082"/>
                </a:cubicBezTo>
                <a:cubicBezTo>
                  <a:pt x="98726" y="396124"/>
                  <a:pt x="97715" y="405218"/>
                  <a:pt x="93673" y="408249"/>
                </a:cubicBezTo>
                <a:cubicBezTo>
                  <a:pt x="90644" y="411280"/>
                  <a:pt x="81550" y="413300"/>
                  <a:pt x="77508" y="411280"/>
                </a:cubicBezTo>
                <a:cubicBezTo>
                  <a:pt x="58312" y="405218"/>
                  <a:pt x="18908" y="344598"/>
                  <a:pt x="20931" y="324391"/>
                </a:cubicBezTo>
                <a:cubicBezTo>
                  <a:pt x="20931" y="319340"/>
                  <a:pt x="29013" y="314288"/>
                  <a:pt x="37095" y="305195"/>
                </a:cubicBezTo>
                <a:close/>
                <a:moveTo>
                  <a:pt x="455371" y="218308"/>
                </a:moveTo>
                <a:cubicBezTo>
                  <a:pt x="468504" y="230433"/>
                  <a:pt x="479618" y="235484"/>
                  <a:pt x="481638" y="243566"/>
                </a:cubicBezTo>
                <a:cubicBezTo>
                  <a:pt x="489723" y="267814"/>
                  <a:pt x="468504" y="322371"/>
                  <a:pt x="446277" y="343589"/>
                </a:cubicBezTo>
                <a:cubicBezTo>
                  <a:pt x="443246" y="341569"/>
                  <a:pt x="438195" y="339547"/>
                  <a:pt x="435163" y="336516"/>
                </a:cubicBezTo>
                <a:cubicBezTo>
                  <a:pt x="432132" y="333486"/>
                  <a:pt x="430112" y="327424"/>
                  <a:pt x="430112" y="324393"/>
                </a:cubicBezTo>
                <a:cubicBezTo>
                  <a:pt x="437186" y="292061"/>
                  <a:pt x="445268" y="258720"/>
                  <a:pt x="455371" y="218308"/>
                </a:cubicBezTo>
                <a:close/>
                <a:moveTo>
                  <a:pt x="37098" y="140513"/>
                </a:moveTo>
                <a:cubicBezTo>
                  <a:pt x="40129" y="143544"/>
                  <a:pt x="47200" y="146575"/>
                  <a:pt x="47200" y="148595"/>
                </a:cubicBezTo>
                <a:cubicBezTo>
                  <a:pt x="42149" y="181936"/>
                  <a:pt x="37098" y="215277"/>
                  <a:pt x="31035" y="248618"/>
                </a:cubicBezTo>
                <a:cubicBezTo>
                  <a:pt x="30024" y="251650"/>
                  <a:pt x="20933" y="256701"/>
                  <a:pt x="15879" y="255692"/>
                </a:cubicBezTo>
                <a:cubicBezTo>
                  <a:pt x="10828" y="254681"/>
                  <a:pt x="4766" y="249629"/>
                  <a:pt x="2746" y="244578"/>
                </a:cubicBezTo>
                <a:cubicBezTo>
                  <a:pt x="-7357" y="218309"/>
                  <a:pt x="11839" y="160720"/>
                  <a:pt x="37098" y="140513"/>
                </a:cubicBezTo>
                <a:close/>
                <a:moveTo>
                  <a:pt x="245223" y="108183"/>
                </a:moveTo>
                <a:cubicBezTo>
                  <a:pt x="320998" y="112223"/>
                  <a:pt x="374546" y="167792"/>
                  <a:pt x="373535" y="246598"/>
                </a:cubicBezTo>
                <a:cubicBezTo>
                  <a:pt x="372524" y="320351"/>
                  <a:pt x="310896" y="378951"/>
                  <a:pt x="236132" y="375920"/>
                </a:cubicBezTo>
                <a:cubicBezTo>
                  <a:pt x="167428" y="373900"/>
                  <a:pt x="106808" y="309238"/>
                  <a:pt x="107820" y="239525"/>
                </a:cubicBezTo>
                <a:cubicBezTo>
                  <a:pt x="108831" y="179916"/>
                  <a:pt x="163388" y="104141"/>
                  <a:pt x="245223" y="108183"/>
                </a:cubicBezTo>
                <a:close/>
                <a:moveTo>
                  <a:pt x="390710" y="69789"/>
                </a:moveTo>
                <a:cubicBezTo>
                  <a:pt x="398792" y="70800"/>
                  <a:pt x="410917" y="69789"/>
                  <a:pt x="413948" y="74840"/>
                </a:cubicBezTo>
                <a:cubicBezTo>
                  <a:pt x="431124" y="98079"/>
                  <a:pt x="448298" y="122326"/>
                  <a:pt x="462442" y="147584"/>
                </a:cubicBezTo>
                <a:cubicBezTo>
                  <a:pt x="470525" y="162738"/>
                  <a:pt x="457391" y="168801"/>
                  <a:pt x="442237" y="172843"/>
                </a:cubicBezTo>
                <a:cubicBezTo>
                  <a:pt x="424050" y="145564"/>
                  <a:pt x="405865" y="122326"/>
                  <a:pt x="390710" y="98079"/>
                </a:cubicBezTo>
                <a:cubicBezTo>
                  <a:pt x="386669" y="91007"/>
                  <a:pt x="390710" y="79891"/>
                  <a:pt x="390710" y="69789"/>
                </a:cubicBezTo>
                <a:close/>
                <a:moveTo>
                  <a:pt x="150252" y="18262"/>
                </a:moveTo>
                <a:cubicBezTo>
                  <a:pt x="155304" y="17251"/>
                  <a:pt x="166417" y="27354"/>
                  <a:pt x="177531" y="33416"/>
                </a:cubicBezTo>
                <a:cubicBezTo>
                  <a:pt x="170460" y="42509"/>
                  <a:pt x="167428" y="48572"/>
                  <a:pt x="162377" y="51601"/>
                </a:cubicBezTo>
                <a:cubicBezTo>
                  <a:pt x="140150" y="66757"/>
                  <a:pt x="118934" y="81910"/>
                  <a:pt x="95695" y="94035"/>
                </a:cubicBezTo>
                <a:cubicBezTo>
                  <a:pt x="89633" y="97066"/>
                  <a:pt x="78519" y="95046"/>
                  <a:pt x="71448" y="91004"/>
                </a:cubicBezTo>
                <a:cubicBezTo>
                  <a:pt x="69426" y="89995"/>
                  <a:pt x="69426" y="73828"/>
                  <a:pt x="73468" y="70799"/>
                </a:cubicBezTo>
                <a:cubicBezTo>
                  <a:pt x="98726" y="51601"/>
                  <a:pt x="123985" y="34427"/>
                  <a:pt x="150252" y="18262"/>
                </a:cubicBezTo>
                <a:close/>
                <a:moveTo>
                  <a:pt x="244212" y="77"/>
                </a:moveTo>
                <a:cubicBezTo>
                  <a:pt x="273513" y="4118"/>
                  <a:pt x="301801" y="11191"/>
                  <a:pt x="331101" y="18262"/>
                </a:cubicBezTo>
                <a:cubicBezTo>
                  <a:pt x="336153" y="19274"/>
                  <a:pt x="342215" y="30387"/>
                  <a:pt x="341204" y="36450"/>
                </a:cubicBezTo>
                <a:cubicBezTo>
                  <a:pt x="340195" y="42512"/>
                  <a:pt x="331101" y="51603"/>
                  <a:pt x="327059" y="50594"/>
                </a:cubicBezTo>
                <a:cubicBezTo>
                  <a:pt x="293718" y="44532"/>
                  <a:pt x="261388" y="35438"/>
                  <a:pt x="228047" y="27356"/>
                </a:cubicBezTo>
                <a:cubicBezTo>
                  <a:pt x="226027" y="27356"/>
                  <a:pt x="225016" y="23316"/>
                  <a:pt x="219965" y="14222"/>
                </a:cubicBezTo>
                <a:cubicBezTo>
                  <a:pt x="229059" y="8160"/>
                  <a:pt x="237141" y="-934"/>
                  <a:pt x="2442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7"/>
          <p:cNvSpPr/>
          <p:nvPr/>
        </p:nvSpPr>
        <p:spPr>
          <a:xfrm rot="10800000">
            <a:off x="234197" y="1146289"/>
            <a:ext cx="478295" cy="474361"/>
          </a:xfrm>
          <a:custGeom>
            <a:avLst/>
            <a:gdLst/>
            <a:ahLst/>
            <a:cxnLst/>
            <a:rect l="l" t="t" r="r" b="b"/>
            <a:pathLst>
              <a:path w="478295" h="474361" extrusionOk="0">
                <a:moveTo>
                  <a:pt x="157705" y="426805"/>
                </a:moveTo>
                <a:cubicBezTo>
                  <a:pt x="183975" y="430848"/>
                  <a:pt x="210242" y="434888"/>
                  <a:pt x="235500" y="441961"/>
                </a:cubicBezTo>
                <a:cubicBezTo>
                  <a:pt x="242572" y="443981"/>
                  <a:pt x="246614" y="454084"/>
                  <a:pt x="252676" y="460146"/>
                </a:cubicBezTo>
                <a:cubicBezTo>
                  <a:pt x="245603" y="465198"/>
                  <a:pt x="238531" y="475302"/>
                  <a:pt x="232469" y="474291"/>
                </a:cubicBezTo>
                <a:cubicBezTo>
                  <a:pt x="198117" y="470251"/>
                  <a:pt x="160736" y="474291"/>
                  <a:pt x="135478" y="436908"/>
                </a:cubicBezTo>
                <a:cubicBezTo>
                  <a:pt x="145580" y="431857"/>
                  <a:pt x="151643" y="425796"/>
                  <a:pt x="157705" y="426805"/>
                </a:cubicBezTo>
                <a:close/>
                <a:moveTo>
                  <a:pt x="402202" y="375279"/>
                </a:moveTo>
                <a:cubicBezTo>
                  <a:pt x="412307" y="415692"/>
                  <a:pt x="359770" y="455095"/>
                  <a:pt x="309253" y="437919"/>
                </a:cubicBezTo>
                <a:cubicBezTo>
                  <a:pt x="339563" y="417714"/>
                  <a:pt x="369873" y="396495"/>
                  <a:pt x="402202" y="375279"/>
                </a:cubicBezTo>
                <a:close/>
                <a:moveTo>
                  <a:pt x="34193" y="306198"/>
                </a:moveTo>
                <a:cubicBezTo>
                  <a:pt x="37477" y="306072"/>
                  <a:pt x="40508" y="306577"/>
                  <a:pt x="41518" y="307587"/>
                </a:cubicBezTo>
                <a:cubicBezTo>
                  <a:pt x="60714" y="333856"/>
                  <a:pt x="78899" y="361135"/>
                  <a:pt x="97086" y="388413"/>
                </a:cubicBezTo>
                <a:cubicBezTo>
                  <a:pt x="98097" y="390433"/>
                  <a:pt x="97086" y="392456"/>
                  <a:pt x="97086" y="400538"/>
                </a:cubicBezTo>
                <a:cubicBezTo>
                  <a:pt x="90013" y="402558"/>
                  <a:pt x="75870" y="407609"/>
                  <a:pt x="73848" y="404580"/>
                </a:cubicBezTo>
                <a:cubicBezTo>
                  <a:pt x="53643" y="379322"/>
                  <a:pt x="35455" y="352041"/>
                  <a:pt x="18279" y="324763"/>
                </a:cubicBezTo>
                <a:cubicBezTo>
                  <a:pt x="16259" y="321732"/>
                  <a:pt x="21311" y="311629"/>
                  <a:pt x="25353" y="308598"/>
                </a:cubicBezTo>
                <a:cubicBezTo>
                  <a:pt x="27373" y="307082"/>
                  <a:pt x="30909" y="306324"/>
                  <a:pt x="34193" y="306198"/>
                </a:cubicBezTo>
                <a:close/>
                <a:moveTo>
                  <a:pt x="463833" y="211606"/>
                </a:moveTo>
                <a:cubicBezTo>
                  <a:pt x="490102" y="248989"/>
                  <a:pt x="473935" y="279299"/>
                  <a:pt x="466864" y="309609"/>
                </a:cubicBezTo>
                <a:cubicBezTo>
                  <a:pt x="462821" y="324763"/>
                  <a:pt x="454739" y="334868"/>
                  <a:pt x="430492" y="324763"/>
                </a:cubicBezTo>
                <a:cubicBezTo>
                  <a:pt x="445648" y="288391"/>
                  <a:pt x="438574" y="248989"/>
                  <a:pt x="463833" y="211606"/>
                </a:cubicBezTo>
                <a:close/>
                <a:moveTo>
                  <a:pt x="29393" y="124718"/>
                </a:moveTo>
                <a:cubicBezTo>
                  <a:pt x="39495" y="138863"/>
                  <a:pt x="48589" y="146946"/>
                  <a:pt x="47577" y="153008"/>
                </a:cubicBezTo>
                <a:cubicBezTo>
                  <a:pt x="43537" y="180286"/>
                  <a:pt x="37475" y="207565"/>
                  <a:pt x="31413" y="234844"/>
                </a:cubicBezTo>
                <a:cubicBezTo>
                  <a:pt x="30402" y="240906"/>
                  <a:pt x="18279" y="248988"/>
                  <a:pt x="16257" y="247979"/>
                </a:cubicBezTo>
                <a:cubicBezTo>
                  <a:pt x="9186" y="243937"/>
                  <a:pt x="92" y="236864"/>
                  <a:pt x="92" y="229792"/>
                </a:cubicBezTo>
                <a:cubicBezTo>
                  <a:pt x="-919" y="196451"/>
                  <a:pt x="6155" y="163110"/>
                  <a:pt x="29393" y="124718"/>
                </a:cubicBezTo>
                <a:close/>
                <a:moveTo>
                  <a:pt x="240549" y="101480"/>
                </a:moveTo>
                <a:cubicBezTo>
                  <a:pt x="310262" y="102491"/>
                  <a:pt x="372901" y="166141"/>
                  <a:pt x="371893" y="235854"/>
                </a:cubicBezTo>
                <a:cubicBezTo>
                  <a:pt x="370881" y="305565"/>
                  <a:pt x="309251" y="366184"/>
                  <a:pt x="237518" y="366184"/>
                </a:cubicBezTo>
                <a:cubicBezTo>
                  <a:pt x="166796" y="366184"/>
                  <a:pt x="107186" y="305565"/>
                  <a:pt x="108197" y="232823"/>
                </a:cubicBezTo>
                <a:cubicBezTo>
                  <a:pt x="106177" y="158059"/>
                  <a:pt x="176899" y="100469"/>
                  <a:pt x="240549" y="101480"/>
                </a:cubicBezTo>
                <a:close/>
                <a:moveTo>
                  <a:pt x="376944" y="66118"/>
                </a:moveTo>
                <a:cubicBezTo>
                  <a:pt x="394120" y="67129"/>
                  <a:pt x="404223" y="65107"/>
                  <a:pt x="407254" y="68138"/>
                </a:cubicBezTo>
                <a:cubicBezTo>
                  <a:pt x="425439" y="89357"/>
                  <a:pt x="441606" y="112593"/>
                  <a:pt x="456760" y="135831"/>
                </a:cubicBezTo>
                <a:cubicBezTo>
                  <a:pt x="459791" y="139871"/>
                  <a:pt x="451708" y="150985"/>
                  <a:pt x="449688" y="159067"/>
                </a:cubicBezTo>
                <a:cubicBezTo>
                  <a:pt x="443626" y="156036"/>
                  <a:pt x="434532" y="154016"/>
                  <a:pt x="431501" y="148965"/>
                </a:cubicBezTo>
                <a:cubicBezTo>
                  <a:pt x="414327" y="125726"/>
                  <a:pt x="399171" y="100468"/>
                  <a:pt x="376944" y="66118"/>
                </a:cubicBezTo>
                <a:close/>
                <a:moveTo>
                  <a:pt x="147602" y="7519"/>
                </a:moveTo>
                <a:cubicBezTo>
                  <a:pt x="169830" y="20652"/>
                  <a:pt x="170839" y="32777"/>
                  <a:pt x="158716" y="42880"/>
                </a:cubicBezTo>
                <a:cubicBezTo>
                  <a:pt x="137498" y="59047"/>
                  <a:pt x="115270" y="74201"/>
                  <a:pt x="93045" y="88346"/>
                </a:cubicBezTo>
                <a:cubicBezTo>
                  <a:pt x="87992" y="91377"/>
                  <a:pt x="78900" y="88346"/>
                  <a:pt x="71827" y="88346"/>
                </a:cubicBezTo>
                <a:cubicBezTo>
                  <a:pt x="71827" y="80263"/>
                  <a:pt x="68796" y="67129"/>
                  <a:pt x="72838" y="64098"/>
                </a:cubicBezTo>
                <a:cubicBezTo>
                  <a:pt x="97085" y="43891"/>
                  <a:pt x="123355" y="25706"/>
                  <a:pt x="147602" y="7519"/>
                </a:cubicBezTo>
                <a:close/>
                <a:moveTo>
                  <a:pt x="274396" y="70"/>
                </a:moveTo>
                <a:cubicBezTo>
                  <a:pt x="290561" y="701"/>
                  <a:pt x="305716" y="5500"/>
                  <a:pt x="320366" y="11561"/>
                </a:cubicBezTo>
                <a:cubicBezTo>
                  <a:pt x="326427" y="14592"/>
                  <a:pt x="330469" y="24695"/>
                  <a:pt x="334509" y="31768"/>
                </a:cubicBezTo>
                <a:cubicBezTo>
                  <a:pt x="327438" y="34800"/>
                  <a:pt x="319355" y="40862"/>
                  <a:pt x="313293" y="40862"/>
                </a:cubicBezTo>
                <a:cubicBezTo>
                  <a:pt x="290057" y="37831"/>
                  <a:pt x="267829" y="33788"/>
                  <a:pt x="245602" y="28737"/>
                </a:cubicBezTo>
                <a:cubicBezTo>
                  <a:pt x="237520" y="25706"/>
                  <a:pt x="230446" y="17624"/>
                  <a:pt x="222364" y="13583"/>
                </a:cubicBezTo>
                <a:cubicBezTo>
                  <a:pt x="241056" y="2974"/>
                  <a:pt x="258231" y="-562"/>
                  <a:pt x="274396" y="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7"/>
          <p:cNvSpPr/>
          <p:nvPr/>
        </p:nvSpPr>
        <p:spPr>
          <a:xfrm>
            <a:off x="1260262" y="113371"/>
            <a:ext cx="479606" cy="490008"/>
          </a:xfrm>
          <a:custGeom>
            <a:avLst/>
            <a:gdLst/>
            <a:ahLst/>
            <a:cxnLst/>
            <a:rect l="l" t="t" r="r" b="b"/>
            <a:pathLst>
              <a:path w="479606" h="490008" extrusionOk="0">
                <a:moveTo>
                  <a:pt x="163374" y="438483"/>
                </a:moveTo>
                <a:cubicBezTo>
                  <a:pt x="187621" y="442523"/>
                  <a:pt x="211869" y="447574"/>
                  <a:pt x="236116" y="454647"/>
                </a:cubicBezTo>
                <a:cubicBezTo>
                  <a:pt x="243189" y="456667"/>
                  <a:pt x="249252" y="464750"/>
                  <a:pt x="256323" y="470812"/>
                </a:cubicBezTo>
                <a:cubicBezTo>
                  <a:pt x="248241" y="475863"/>
                  <a:pt x="241167" y="481926"/>
                  <a:pt x="233085" y="486977"/>
                </a:cubicBezTo>
                <a:cubicBezTo>
                  <a:pt x="231065" y="487988"/>
                  <a:pt x="227022" y="486977"/>
                  <a:pt x="223993" y="486977"/>
                </a:cubicBezTo>
                <a:cubicBezTo>
                  <a:pt x="223993" y="486977"/>
                  <a:pt x="222982" y="488997"/>
                  <a:pt x="222982" y="490008"/>
                </a:cubicBezTo>
                <a:cubicBezTo>
                  <a:pt x="198735" y="483946"/>
                  <a:pt x="174486" y="478895"/>
                  <a:pt x="151250" y="469803"/>
                </a:cubicBezTo>
                <a:cubicBezTo>
                  <a:pt x="145187" y="467781"/>
                  <a:pt x="144176" y="454647"/>
                  <a:pt x="140136" y="447574"/>
                </a:cubicBezTo>
                <a:cubicBezTo>
                  <a:pt x="148218" y="444545"/>
                  <a:pt x="156301" y="437472"/>
                  <a:pt x="163374" y="438483"/>
                </a:cubicBezTo>
                <a:close/>
                <a:moveTo>
                  <a:pt x="408882" y="378874"/>
                </a:moveTo>
                <a:cubicBezTo>
                  <a:pt x="409891" y="398070"/>
                  <a:pt x="412922" y="405141"/>
                  <a:pt x="409891" y="409184"/>
                </a:cubicBezTo>
                <a:cubicBezTo>
                  <a:pt x="391706" y="440504"/>
                  <a:pt x="361397" y="455658"/>
                  <a:pt x="330076" y="468792"/>
                </a:cubicBezTo>
                <a:cubicBezTo>
                  <a:pt x="325025" y="470814"/>
                  <a:pt x="313911" y="465761"/>
                  <a:pt x="310880" y="460709"/>
                </a:cubicBezTo>
                <a:cubicBezTo>
                  <a:pt x="307849" y="455658"/>
                  <a:pt x="308860" y="443533"/>
                  <a:pt x="312900" y="440504"/>
                </a:cubicBezTo>
                <a:cubicBezTo>
                  <a:pt x="342201" y="421308"/>
                  <a:pt x="372510" y="403121"/>
                  <a:pt x="408882" y="378874"/>
                </a:cubicBezTo>
                <a:close/>
                <a:moveTo>
                  <a:pt x="34051" y="311181"/>
                </a:moveTo>
                <a:cubicBezTo>
                  <a:pt x="57289" y="345533"/>
                  <a:pt x="77496" y="374831"/>
                  <a:pt x="97701" y="404130"/>
                </a:cubicBezTo>
                <a:cubicBezTo>
                  <a:pt x="84567" y="425348"/>
                  <a:pt x="70423" y="419286"/>
                  <a:pt x="61329" y="405141"/>
                </a:cubicBezTo>
                <a:cubicBezTo>
                  <a:pt x="45164" y="380894"/>
                  <a:pt x="32031" y="355635"/>
                  <a:pt x="18897" y="329366"/>
                </a:cubicBezTo>
                <a:cubicBezTo>
                  <a:pt x="17886" y="327346"/>
                  <a:pt x="25968" y="320275"/>
                  <a:pt x="34051" y="311181"/>
                </a:cubicBezTo>
                <a:close/>
                <a:moveTo>
                  <a:pt x="463441" y="230355"/>
                </a:moveTo>
                <a:cubicBezTo>
                  <a:pt x="467481" y="230355"/>
                  <a:pt x="474555" y="236417"/>
                  <a:pt x="475564" y="241469"/>
                </a:cubicBezTo>
                <a:cubicBezTo>
                  <a:pt x="479606" y="250562"/>
                  <a:pt x="478595" y="260665"/>
                  <a:pt x="479606" y="277841"/>
                </a:cubicBezTo>
                <a:cubicBezTo>
                  <a:pt x="475564" y="292994"/>
                  <a:pt x="469501" y="315222"/>
                  <a:pt x="461419" y="337449"/>
                </a:cubicBezTo>
                <a:cubicBezTo>
                  <a:pt x="459399" y="342500"/>
                  <a:pt x="446265" y="349574"/>
                  <a:pt x="443234" y="348563"/>
                </a:cubicBezTo>
                <a:cubicBezTo>
                  <a:pt x="436160" y="344522"/>
                  <a:pt x="428078" y="334418"/>
                  <a:pt x="429089" y="328357"/>
                </a:cubicBezTo>
                <a:cubicBezTo>
                  <a:pt x="433131" y="299057"/>
                  <a:pt x="439192" y="270767"/>
                  <a:pt x="446265" y="241469"/>
                </a:cubicBezTo>
                <a:cubicBezTo>
                  <a:pt x="447276" y="236417"/>
                  <a:pt x="457379" y="231366"/>
                  <a:pt x="463441" y="230355"/>
                </a:cubicBezTo>
                <a:close/>
                <a:moveTo>
                  <a:pt x="40115" y="137406"/>
                </a:moveTo>
                <a:cubicBezTo>
                  <a:pt x="42136" y="155591"/>
                  <a:pt x="45167" y="165696"/>
                  <a:pt x="44156" y="174789"/>
                </a:cubicBezTo>
                <a:cubicBezTo>
                  <a:pt x="41124" y="196005"/>
                  <a:pt x="38093" y="218233"/>
                  <a:pt x="32033" y="238438"/>
                </a:cubicBezTo>
                <a:cubicBezTo>
                  <a:pt x="30011" y="246522"/>
                  <a:pt x="19908" y="252585"/>
                  <a:pt x="13846" y="259656"/>
                </a:cubicBezTo>
                <a:cubicBezTo>
                  <a:pt x="9806" y="252585"/>
                  <a:pt x="1723" y="245511"/>
                  <a:pt x="712" y="238438"/>
                </a:cubicBezTo>
                <a:cubicBezTo>
                  <a:pt x="-3328" y="205099"/>
                  <a:pt x="9806" y="169736"/>
                  <a:pt x="40115" y="137406"/>
                </a:cubicBezTo>
                <a:close/>
                <a:moveTo>
                  <a:pt x="242178" y="114168"/>
                </a:moveTo>
                <a:cubicBezTo>
                  <a:pt x="315933" y="114168"/>
                  <a:pt x="373521" y="173778"/>
                  <a:pt x="373521" y="246520"/>
                </a:cubicBezTo>
                <a:cubicBezTo>
                  <a:pt x="373521" y="321284"/>
                  <a:pt x="312900" y="379884"/>
                  <a:pt x="238136" y="380895"/>
                </a:cubicBezTo>
                <a:cubicBezTo>
                  <a:pt x="156300" y="381904"/>
                  <a:pt x="107806" y="301077"/>
                  <a:pt x="106795" y="246520"/>
                </a:cubicBezTo>
                <a:cubicBezTo>
                  <a:pt x="105783" y="173778"/>
                  <a:pt x="167414" y="113157"/>
                  <a:pt x="242178" y="114168"/>
                </a:cubicBezTo>
                <a:close/>
                <a:moveTo>
                  <a:pt x="399662" y="73250"/>
                </a:moveTo>
                <a:cubicBezTo>
                  <a:pt x="404588" y="73503"/>
                  <a:pt x="409387" y="74766"/>
                  <a:pt x="410902" y="76786"/>
                </a:cubicBezTo>
                <a:cubicBezTo>
                  <a:pt x="428078" y="100024"/>
                  <a:pt x="444243" y="125281"/>
                  <a:pt x="459399" y="150539"/>
                </a:cubicBezTo>
                <a:cubicBezTo>
                  <a:pt x="467482" y="164684"/>
                  <a:pt x="459399" y="173778"/>
                  <a:pt x="441212" y="180849"/>
                </a:cubicBezTo>
                <a:cubicBezTo>
                  <a:pt x="421005" y="152561"/>
                  <a:pt x="401811" y="127303"/>
                  <a:pt x="384635" y="100024"/>
                </a:cubicBezTo>
                <a:cubicBezTo>
                  <a:pt x="381604" y="94971"/>
                  <a:pt x="383624" y="80828"/>
                  <a:pt x="387666" y="75775"/>
                </a:cubicBezTo>
                <a:cubicBezTo>
                  <a:pt x="389686" y="73755"/>
                  <a:pt x="394737" y="72997"/>
                  <a:pt x="399662" y="73250"/>
                </a:cubicBezTo>
                <a:close/>
                <a:moveTo>
                  <a:pt x="154534" y="28289"/>
                </a:moveTo>
                <a:cubicBezTo>
                  <a:pt x="158828" y="29300"/>
                  <a:pt x="163374" y="30815"/>
                  <a:pt x="167415" y="31321"/>
                </a:cubicBezTo>
                <a:cubicBezTo>
                  <a:pt x="164384" y="40414"/>
                  <a:pt x="164384" y="53548"/>
                  <a:pt x="157313" y="57588"/>
                </a:cubicBezTo>
                <a:cubicBezTo>
                  <a:pt x="132054" y="74764"/>
                  <a:pt x="104775" y="88909"/>
                  <a:pt x="76486" y="105074"/>
                </a:cubicBezTo>
                <a:cubicBezTo>
                  <a:pt x="60321" y="89920"/>
                  <a:pt x="66381" y="78807"/>
                  <a:pt x="76486" y="70724"/>
                </a:cubicBezTo>
                <a:cubicBezTo>
                  <a:pt x="97702" y="55568"/>
                  <a:pt x="119929" y="40414"/>
                  <a:pt x="143168" y="28290"/>
                </a:cubicBezTo>
                <a:cubicBezTo>
                  <a:pt x="146199" y="26774"/>
                  <a:pt x="150240" y="27279"/>
                  <a:pt x="154534" y="28289"/>
                </a:cubicBezTo>
                <a:close/>
                <a:moveTo>
                  <a:pt x="246221" y="0"/>
                </a:moveTo>
                <a:cubicBezTo>
                  <a:pt x="275519" y="8082"/>
                  <a:pt x="299767" y="12125"/>
                  <a:pt x="323005" y="21216"/>
                </a:cubicBezTo>
                <a:cubicBezTo>
                  <a:pt x="331087" y="24247"/>
                  <a:pt x="341190" y="37383"/>
                  <a:pt x="340179" y="44454"/>
                </a:cubicBezTo>
                <a:cubicBezTo>
                  <a:pt x="337150" y="59608"/>
                  <a:pt x="323005" y="58599"/>
                  <a:pt x="309869" y="55568"/>
                </a:cubicBezTo>
                <a:cubicBezTo>
                  <a:pt x="288653" y="50516"/>
                  <a:pt x="267437" y="46474"/>
                  <a:pt x="246221" y="42434"/>
                </a:cubicBezTo>
                <a:cubicBezTo>
                  <a:pt x="233085" y="40412"/>
                  <a:pt x="217931" y="37383"/>
                  <a:pt x="222982" y="21216"/>
                </a:cubicBezTo>
                <a:cubicBezTo>
                  <a:pt x="225002" y="12125"/>
                  <a:pt x="239147" y="6062"/>
                  <a:pt x="24622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7"/>
          <p:cNvSpPr/>
          <p:nvPr/>
        </p:nvSpPr>
        <p:spPr>
          <a:xfrm>
            <a:off x="10500231" y="6256229"/>
            <a:ext cx="479606" cy="490008"/>
          </a:xfrm>
          <a:custGeom>
            <a:avLst/>
            <a:gdLst/>
            <a:ahLst/>
            <a:cxnLst/>
            <a:rect l="l" t="t" r="r" b="b"/>
            <a:pathLst>
              <a:path w="479606" h="490008" extrusionOk="0">
                <a:moveTo>
                  <a:pt x="163374" y="438483"/>
                </a:moveTo>
                <a:cubicBezTo>
                  <a:pt x="187621" y="442523"/>
                  <a:pt x="211869" y="447574"/>
                  <a:pt x="236116" y="454647"/>
                </a:cubicBezTo>
                <a:cubicBezTo>
                  <a:pt x="243189" y="456667"/>
                  <a:pt x="249252" y="464750"/>
                  <a:pt x="256323" y="470812"/>
                </a:cubicBezTo>
                <a:cubicBezTo>
                  <a:pt x="248241" y="475863"/>
                  <a:pt x="241167" y="481926"/>
                  <a:pt x="233085" y="486977"/>
                </a:cubicBezTo>
                <a:cubicBezTo>
                  <a:pt x="231065" y="487988"/>
                  <a:pt x="227022" y="486977"/>
                  <a:pt x="223993" y="486977"/>
                </a:cubicBezTo>
                <a:cubicBezTo>
                  <a:pt x="223993" y="486977"/>
                  <a:pt x="222982" y="488997"/>
                  <a:pt x="222982" y="490008"/>
                </a:cubicBezTo>
                <a:cubicBezTo>
                  <a:pt x="198735" y="483946"/>
                  <a:pt x="174486" y="478895"/>
                  <a:pt x="151250" y="469803"/>
                </a:cubicBezTo>
                <a:cubicBezTo>
                  <a:pt x="145187" y="467781"/>
                  <a:pt x="144176" y="454647"/>
                  <a:pt x="140136" y="447574"/>
                </a:cubicBezTo>
                <a:cubicBezTo>
                  <a:pt x="148218" y="444545"/>
                  <a:pt x="156301" y="437472"/>
                  <a:pt x="163374" y="438483"/>
                </a:cubicBezTo>
                <a:close/>
                <a:moveTo>
                  <a:pt x="408882" y="378874"/>
                </a:moveTo>
                <a:cubicBezTo>
                  <a:pt x="409891" y="398070"/>
                  <a:pt x="412922" y="405141"/>
                  <a:pt x="409891" y="409184"/>
                </a:cubicBezTo>
                <a:cubicBezTo>
                  <a:pt x="391706" y="440504"/>
                  <a:pt x="361397" y="455658"/>
                  <a:pt x="330076" y="468792"/>
                </a:cubicBezTo>
                <a:cubicBezTo>
                  <a:pt x="325025" y="470814"/>
                  <a:pt x="313911" y="465761"/>
                  <a:pt x="310880" y="460709"/>
                </a:cubicBezTo>
                <a:cubicBezTo>
                  <a:pt x="307849" y="455658"/>
                  <a:pt x="308860" y="443533"/>
                  <a:pt x="312900" y="440504"/>
                </a:cubicBezTo>
                <a:cubicBezTo>
                  <a:pt x="342201" y="421308"/>
                  <a:pt x="372510" y="403121"/>
                  <a:pt x="408882" y="378874"/>
                </a:cubicBezTo>
                <a:close/>
                <a:moveTo>
                  <a:pt x="34051" y="311181"/>
                </a:moveTo>
                <a:cubicBezTo>
                  <a:pt x="57289" y="345533"/>
                  <a:pt x="77496" y="374831"/>
                  <a:pt x="97701" y="404130"/>
                </a:cubicBezTo>
                <a:cubicBezTo>
                  <a:pt x="84567" y="425348"/>
                  <a:pt x="70423" y="419286"/>
                  <a:pt x="61329" y="405141"/>
                </a:cubicBezTo>
                <a:cubicBezTo>
                  <a:pt x="45164" y="380894"/>
                  <a:pt x="32031" y="355635"/>
                  <a:pt x="18897" y="329366"/>
                </a:cubicBezTo>
                <a:cubicBezTo>
                  <a:pt x="17886" y="327346"/>
                  <a:pt x="25968" y="320275"/>
                  <a:pt x="34051" y="311181"/>
                </a:cubicBezTo>
                <a:close/>
                <a:moveTo>
                  <a:pt x="463441" y="230355"/>
                </a:moveTo>
                <a:cubicBezTo>
                  <a:pt x="467481" y="230355"/>
                  <a:pt x="474555" y="236417"/>
                  <a:pt x="475564" y="241469"/>
                </a:cubicBezTo>
                <a:cubicBezTo>
                  <a:pt x="479606" y="250562"/>
                  <a:pt x="478595" y="260665"/>
                  <a:pt x="479606" y="277841"/>
                </a:cubicBezTo>
                <a:cubicBezTo>
                  <a:pt x="475564" y="292994"/>
                  <a:pt x="469501" y="315222"/>
                  <a:pt x="461419" y="337449"/>
                </a:cubicBezTo>
                <a:cubicBezTo>
                  <a:pt x="459399" y="342500"/>
                  <a:pt x="446265" y="349574"/>
                  <a:pt x="443234" y="348563"/>
                </a:cubicBezTo>
                <a:cubicBezTo>
                  <a:pt x="436160" y="344522"/>
                  <a:pt x="428078" y="334418"/>
                  <a:pt x="429089" y="328357"/>
                </a:cubicBezTo>
                <a:cubicBezTo>
                  <a:pt x="433131" y="299057"/>
                  <a:pt x="439192" y="270767"/>
                  <a:pt x="446265" y="241469"/>
                </a:cubicBezTo>
                <a:cubicBezTo>
                  <a:pt x="447276" y="236417"/>
                  <a:pt x="457379" y="231366"/>
                  <a:pt x="463441" y="230355"/>
                </a:cubicBezTo>
                <a:close/>
                <a:moveTo>
                  <a:pt x="40115" y="137406"/>
                </a:moveTo>
                <a:cubicBezTo>
                  <a:pt x="42136" y="155591"/>
                  <a:pt x="45167" y="165696"/>
                  <a:pt x="44156" y="174789"/>
                </a:cubicBezTo>
                <a:cubicBezTo>
                  <a:pt x="41124" y="196005"/>
                  <a:pt x="38093" y="218233"/>
                  <a:pt x="32033" y="238438"/>
                </a:cubicBezTo>
                <a:cubicBezTo>
                  <a:pt x="30011" y="246522"/>
                  <a:pt x="19908" y="252585"/>
                  <a:pt x="13846" y="259656"/>
                </a:cubicBezTo>
                <a:cubicBezTo>
                  <a:pt x="9806" y="252585"/>
                  <a:pt x="1723" y="245511"/>
                  <a:pt x="712" y="238438"/>
                </a:cubicBezTo>
                <a:cubicBezTo>
                  <a:pt x="-3328" y="205099"/>
                  <a:pt x="9806" y="169736"/>
                  <a:pt x="40115" y="137406"/>
                </a:cubicBezTo>
                <a:close/>
                <a:moveTo>
                  <a:pt x="242178" y="114168"/>
                </a:moveTo>
                <a:cubicBezTo>
                  <a:pt x="315933" y="114168"/>
                  <a:pt x="373521" y="173778"/>
                  <a:pt x="373521" y="246520"/>
                </a:cubicBezTo>
                <a:cubicBezTo>
                  <a:pt x="373521" y="321284"/>
                  <a:pt x="312900" y="379884"/>
                  <a:pt x="238136" y="380895"/>
                </a:cubicBezTo>
                <a:cubicBezTo>
                  <a:pt x="156300" y="381904"/>
                  <a:pt x="107806" y="301077"/>
                  <a:pt x="106795" y="246520"/>
                </a:cubicBezTo>
                <a:cubicBezTo>
                  <a:pt x="105783" y="173778"/>
                  <a:pt x="167414" y="113157"/>
                  <a:pt x="242178" y="114168"/>
                </a:cubicBezTo>
                <a:close/>
                <a:moveTo>
                  <a:pt x="399662" y="73250"/>
                </a:moveTo>
                <a:cubicBezTo>
                  <a:pt x="404588" y="73503"/>
                  <a:pt x="409387" y="74766"/>
                  <a:pt x="410902" y="76786"/>
                </a:cubicBezTo>
                <a:cubicBezTo>
                  <a:pt x="428078" y="100024"/>
                  <a:pt x="444243" y="125281"/>
                  <a:pt x="459399" y="150539"/>
                </a:cubicBezTo>
                <a:cubicBezTo>
                  <a:pt x="467482" y="164684"/>
                  <a:pt x="459399" y="173778"/>
                  <a:pt x="441212" y="180849"/>
                </a:cubicBezTo>
                <a:cubicBezTo>
                  <a:pt x="421005" y="152561"/>
                  <a:pt x="401811" y="127303"/>
                  <a:pt x="384635" y="100024"/>
                </a:cubicBezTo>
                <a:cubicBezTo>
                  <a:pt x="381604" y="94971"/>
                  <a:pt x="383624" y="80828"/>
                  <a:pt x="387666" y="75775"/>
                </a:cubicBezTo>
                <a:cubicBezTo>
                  <a:pt x="389686" y="73755"/>
                  <a:pt x="394737" y="72997"/>
                  <a:pt x="399662" y="73250"/>
                </a:cubicBezTo>
                <a:close/>
                <a:moveTo>
                  <a:pt x="154534" y="28289"/>
                </a:moveTo>
                <a:cubicBezTo>
                  <a:pt x="158828" y="29300"/>
                  <a:pt x="163374" y="30815"/>
                  <a:pt x="167415" y="31321"/>
                </a:cubicBezTo>
                <a:cubicBezTo>
                  <a:pt x="164384" y="40414"/>
                  <a:pt x="164384" y="53548"/>
                  <a:pt x="157313" y="57588"/>
                </a:cubicBezTo>
                <a:cubicBezTo>
                  <a:pt x="132054" y="74764"/>
                  <a:pt x="104775" y="88909"/>
                  <a:pt x="76486" y="105074"/>
                </a:cubicBezTo>
                <a:cubicBezTo>
                  <a:pt x="60321" y="89920"/>
                  <a:pt x="66381" y="78807"/>
                  <a:pt x="76486" y="70724"/>
                </a:cubicBezTo>
                <a:cubicBezTo>
                  <a:pt x="97702" y="55568"/>
                  <a:pt x="119929" y="40414"/>
                  <a:pt x="143168" y="28290"/>
                </a:cubicBezTo>
                <a:cubicBezTo>
                  <a:pt x="146199" y="26774"/>
                  <a:pt x="150240" y="27279"/>
                  <a:pt x="154534" y="28289"/>
                </a:cubicBezTo>
                <a:close/>
                <a:moveTo>
                  <a:pt x="246221" y="0"/>
                </a:moveTo>
                <a:cubicBezTo>
                  <a:pt x="275519" y="8082"/>
                  <a:pt x="299767" y="12125"/>
                  <a:pt x="323005" y="21216"/>
                </a:cubicBezTo>
                <a:cubicBezTo>
                  <a:pt x="331087" y="24247"/>
                  <a:pt x="341190" y="37383"/>
                  <a:pt x="340179" y="44454"/>
                </a:cubicBezTo>
                <a:cubicBezTo>
                  <a:pt x="337150" y="59608"/>
                  <a:pt x="323005" y="58599"/>
                  <a:pt x="309869" y="55568"/>
                </a:cubicBezTo>
                <a:cubicBezTo>
                  <a:pt x="288653" y="50516"/>
                  <a:pt x="267437" y="46474"/>
                  <a:pt x="246221" y="42434"/>
                </a:cubicBezTo>
                <a:cubicBezTo>
                  <a:pt x="233085" y="40412"/>
                  <a:pt x="217931" y="37383"/>
                  <a:pt x="222982" y="21216"/>
                </a:cubicBezTo>
                <a:cubicBezTo>
                  <a:pt x="225002" y="12125"/>
                  <a:pt x="239147" y="6062"/>
                  <a:pt x="24622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5 One column">
  <p:cSld name="CUSTOM_5"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9"/>
          <p:cNvSpPr txBox="1">
            <a:spLocks noGrp="1"/>
          </p:cNvSpPr>
          <p:nvPr>
            <p:ph type="title"/>
          </p:nvPr>
        </p:nvSpPr>
        <p:spPr>
          <a:xfrm>
            <a:off x="2199000" y="1122463"/>
            <a:ext cx="7794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22" name="Google Shape;222;p9"/>
          <p:cNvSpPr txBox="1">
            <a:spLocks noGrp="1"/>
          </p:cNvSpPr>
          <p:nvPr>
            <p:ph type="body" idx="1"/>
          </p:nvPr>
        </p:nvSpPr>
        <p:spPr>
          <a:xfrm>
            <a:off x="2199000" y="2299038"/>
            <a:ext cx="7794000" cy="3436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23" name="Google Shape;223;p9"/>
          <p:cNvSpPr/>
          <p:nvPr/>
        </p:nvSpPr>
        <p:spPr>
          <a:xfrm>
            <a:off x="93306" y="233808"/>
            <a:ext cx="351433" cy="395073"/>
          </a:xfrm>
          <a:custGeom>
            <a:avLst/>
            <a:gdLst/>
            <a:ahLst/>
            <a:cxnLst/>
            <a:rect l="l" t="t" r="r" b="b"/>
            <a:pathLst>
              <a:path w="351433" h="395073" extrusionOk="0">
                <a:moveTo>
                  <a:pt x="320811" y="380353"/>
                </a:moveTo>
                <a:cubicBezTo>
                  <a:pt x="321347" y="380085"/>
                  <a:pt x="323489" y="381959"/>
                  <a:pt x="325899" y="383298"/>
                </a:cubicBezTo>
                <a:cubicBezTo>
                  <a:pt x="316794" y="392136"/>
                  <a:pt x="307422" y="395885"/>
                  <a:pt x="295371" y="392404"/>
                </a:cubicBezTo>
                <a:cubicBezTo>
                  <a:pt x="302066" y="384638"/>
                  <a:pt x="312777" y="385441"/>
                  <a:pt x="320811" y="380353"/>
                </a:cubicBezTo>
                <a:close/>
                <a:moveTo>
                  <a:pt x="34813" y="380353"/>
                </a:moveTo>
                <a:cubicBezTo>
                  <a:pt x="43114" y="383298"/>
                  <a:pt x="51416" y="386512"/>
                  <a:pt x="59717" y="389993"/>
                </a:cubicBezTo>
                <a:cubicBezTo>
                  <a:pt x="60253" y="389993"/>
                  <a:pt x="60253" y="391332"/>
                  <a:pt x="60788" y="394010"/>
                </a:cubicBezTo>
                <a:cubicBezTo>
                  <a:pt x="49273" y="397224"/>
                  <a:pt x="40436" y="392671"/>
                  <a:pt x="31867" y="386780"/>
                </a:cubicBezTo>
                <a:cubicBezTo>
                  <a:pt x="31064" y="386244"/>
                  <a:pt x="30528" y="383566"/>
                  <a:pt x="31064" y="382495"/>
                </a:cubicBezTo>
                <a:cubicBezTo>
                  <a:pt x="31599" y="381424"/>
                  <a:pt x="33742" y="380085"/>
                  <a:pt x="34813" y="380353"/>
                </a:cubicBezTo>
                <a:close/>
                <a:moveTo>
                  <a:pt x="104706" y="375533"/>
                </a:moveTo>
                <a:cubicBezTo>
                  <a:pt x="99083" y="386513"/>
                  <a:pt x="88371" y="392672"/>
                  <a:pt x="77927" y="390530"/>
                </a:cubicBezTo>
                <a:cubicBezTo>
                  <a:pt x="81944" y="383032"/>
                  <a:pt x="98012" y="373926"/>
                  <a:pt x="104706" y="375533"/>
                </a:cubicBezTo>
                <a:close/>
                <a:moveTo>
                  <a:pt x="252258" y="373391"/>
                </a:moveTo>
                <a:cubicBezTo>
                  <a:pt x="260827" y="378211"/>
                  <a:pt x="269664" y="382764"/>
                  <a:pt x="280108" y="388388"/>
                </a:cubicBezTo>
                <a:cubicBezTo>
                  <a:pt x="276626" y="390530"/>
                  <a:pt x="275020" y="392672"/>
                  <a:pt x="273145" y="392404"/>
                </a:cubicBezTo>
                <a:cubicBezTo>
                  <a:pt x="264576" y="391601"/>
                  <a:pt x="254132" y="383567"/>
                  <a:pt x="250651" y="375801"/>
                </a:cubicBezTo>
                <a:cubicBezTo>
                  <a:pt x="251186" y="374998"/>
                  <a:pt x="251722" y="374194"/>
                  <a:pt x="252258" y="373391"/>
                </a:cubicBezTo>
                <a:close/>
                <a:moveTo>
                  <a:pt x="348662" y="342059"/>
                </a:moveTo>
                <a:cubicBezTo>
                  <a:pt x="350001" y="343131"/>
                  <a:pt x="351875" y="345540"/>
                  <a:pt x="351340" y="346612"/>
                </a:cubicBezTo>
                <a:cubicBezTo>
                  <a:pt x="348929" y="355984"/>
                  <a:pt x="346520" y="365089"/>
                  <a:pt x="337683" y="372588"/>
                </a:cubicBezTo>
                <a:cubicBezTo>
                  <a:pt x="336344" y="369909"/>
                  <a:pt x="335004" y="368570"/>
                  <a:pt x="335272" y="367767"/>
                </a:cubicBezTo>
                <a:cubicBezTo>
                  <a:pt x="338218" y="359733"/>
                  <a:pt x="341432" y="351700"/>
                  <a:pt x="344645" y="343666"/>
                </a:cubicBezTo>
                <a:cubicBezTo>
                  <a:pt x="345181" y="342595"/>
                  <a:pt x="348126" y="341524"/>
                  <a:pt x="348662" y="342059"/>
                </a:cubicBezTo>
                <a:close/>
                <a:moveTo>
                  <a:pt x="9105" y="341792"/>
                </a:moveTo>
                <a:cubicBezTo>
                  <a:pt x="12854" y="350629"/>
                  <a:pt x="16603" y="359466"/>
                  <a:pt x="20085" y="368303"/>
                </a:cubicBezTo>
                <a:cubicBezTo>
                  <a:pt x="20353" y="368839"/>
                  <a:pt x="19013" y="370178"/>
                  <a:pt x="17942" y="372053"/>
                </a:cubicBezTo>
                <a:cubicBezTo>
                  <a:pt x="10444" y="369107"/>
                  <a:pt x="8837" y="361877"/>
                  <a:pt x="5624" y="356253"/>
                </a:cubicBezTo>
                <a:cubicBezTo>
                  <a:pt x="4285" y="353575"/>
                  <a:pt x="5356" y="349022"/>
                  <a:pt x="268" y="349558"/>
                </a:cubicBezTo>
                <a:cubicBezTo>
                  <a:pt x="268" y="347683"/>
                  <a:pt x="268" y="346077"/>
                  <a:pt x="268" y="344470"/>
                </a:cubicBezTo>
                <a:cubicBezTo>
                  <a:pt x="2946" y="343667"/>
                  <a:pt x="5356" y="342863"/>
                  <a:pt x="9105" y="341792"/>
                </a:cubicBezTo>
                <a:close/>
                <a:moveTo>
                  <a:pt x="230299" y="331616"/>
                </a:moveTo>
                <a:cubicBezTo>
                  <a:pt x="236994" y="340185"/>
                  <a:pt x="242082" y="349290"/>
                  <a:pt x="243154" y="360001"/>
                </a:cubicBezTo>
                <a:cubicBezTo>
                  <a:pt x="242350" y="360537"/>
                  <a:pt x="241547" y="361073"/>
                  <a:pt x="240743" y="361608"/>
                </a:cubicBezTo>
                <a:cubicBezTo>
                  <a:pt x="238868" y="360001"/>
                  <a:pt x="236459" y="358662"/>
                  <a:pt x="235387" y="356788"/>
                </a:cubicBezTo>
                <a:cubicBezTo>
                  <a:pt x="228157" y="343667"/>
                  <a:pt x="227085" y="339382"/>
                  <a:pt x="230299" y="331616"/>
                </a:cubicBezTo>
                <a:close/>
                <a:moveTo>
                  <a:pt x="124522" y="331615"/>
                </a:moveTo>
                <a:cubicBezTo>
                  <a:pt x="125057" y="331347"/>
                  <a:pt x="126128" y="331883"/>
                  <a:pt x="127735" y="332419"/>
                </a:cubicBezTo>
                <a:cubicBezTo>
                  <a:pt x="127735" y="342863"/>
                  <a:pt x="122380" y="351432"/>
                  <a:pt x="117292" y="360001"/>
                </a:cubicBezTo>
                <a:cubicBezTo>
                  <a:pt x="117024" y="360269"/>
                  <a:pt x="112471" y="359465"/>
                  <a:pt x="111936" y="358127"/>
                </a:cubicBezTo>
                <a:cubicBezTo>
                  <a:pt x="110329" y="354645"/>
                  <a:pt x="120773" y="333757"/>
                  <a:pt x="124522" y="331615"/>
                </a:cubicBezTo>
                <a:close/>
                <a:moveTo>
                  <a:pt x="170381" y="297138"/>
                </a:moveTo>
                <a:cubicBezTo>
                  <a:pt x="172858" y="296737"/>
                  <a:pt x="175669" y="297339"/>
                  <a:pt x="178080" y="297339"/>
                </a:cubicBezTo>
                <a:cubicBezTo>
                  <a:pt x="182632" y="297071"/>
                  <a:pt x="188524" y="295196"/>
                  <a:pt x="189863" y="304301"/>
                </a:cubicBezTo>
                <a:cubicBezTo>
                  <a:pt x="180757" y="306979"/>
                  <a:pt x="172724" y="308853"/>
                  <a:pt x="164690" y="302962"/>
                </a:cubicBezTo>
                <a:cubicBezTo>
                  <a:pt x="165761" y="298946"/>
                  <a:pt x="167903" y="297540"/>
                  <a:pt x="170381" y="297138"/>
                </a:cubicBezTo>
                <a:close/>
                <a:moveTo>
                  <a:pt x="144271" y="297138"/>
                </a:moveTo>
                <a:cubicBezTo>
                  <a:pt x="147954" y="297607"/>
                  <a:pt x="152506" y="299481"/>
                  <a:pt x="157728" y="302963"/>
                </a:cubicBezTo>
                <a:cubicBezTo>
                  <a:pt x="150766" y="305105"/>
                  <a:pt x="146213" y="306444"/>
                  <a:pt x="141661" y="307783"/>
                </a:cubicBezTo>
                <a:cubicBezTo>
                  <a:pt x="139786" y="310728"/>
                  <a:pt x="137376" y="313942"/>
                  <a:pt x="134966" y="317423"/>
                </a:cubicBezTo>
                <a:cubicBezTo>
                  <a:pt x="131216" y="312068"/>
                  <a:pt x="132020" y="304034"/>
                  <a:pt x="136037" y="299749"/>
                </a:cubicBezTo>
                <a:cubicBezTo>
                  <a:pt x="137778" y="297607"/>
                  <a:pt x="140589" y="296669"/>
                  <a:pt x="144271" y="297138"/>
                </a:cubicBezTo>
                <a:close/>
                <a:moveTo>
                  <a:pt x="210717" y="296803"/>
                </a:moveTo>
                <a:cubicBezTo>
                  <a:pt x="214164" y="296268"/>
                  <a:pt x="217043" y="297205"/>
                  <a:pt x="218784" y="299749"/>
                </a:cubicBezTo>
                <a:cubicBezTo>
                  <a:pt x="221462" y="303498"/>
                  <a:pt x="222801" y="308586"/>
                  <a:pt x="224140" y="313138"/>
                </a:cubicBezTo>
                <a:cubicBezTo>
                  <a:pt x="224408" y="313942"/>
                  <a:pt x="222265" y="315280"/>
                  <a:pt x="220123" y="317958"/>
                </a:cubicBezTo>
                <a:cubicBezTo>
                  <a:pt x="217177" y="307247"/>
                  <a:pt x="207537" y="307247"/>
                  <a:pt x="199235" y="302694"/>
                </a:cubicBezTo>
                <a:cubicBezTo>
                  <a:pt x="203252" y="299347"/>
                  <a:pt x="207269" y="297339"/>
                  <a:pt x="210717" y="296803"/>
                </a:cubicBezTo>
                <a:close/>
                <a:moveTo>
                  <a:pt x="342770" y="294393"/>
                </a:moveTo>
                <a:cubicBezTo>
                  <a:pt x="345716" y="302427"/>
                  <a:pt x="348662" y="310192"/>
                  <a:pt x="351339" y="318494"/>
                </a:cubicBezTo>
                <a:cubicBezTo>
                  <a:pt x="351875" y="320101"/>
                  <a:pt x="350001" y="322511"/>
                  <a:pt x="349197" y="324385"/>
                </a:cubicBezTo>
                <a:cubicBezTo>
                  <a:pt x="347323" y="323046"/>
                  <a:pt x="344912" y="321975"/>
                  <a:pt x="344109" y="320369"/>
                </a:cubicBezTo>
                <a:cubicBezTo>
                  <a:pt x="341431" y="314477"/>
                  <a:pt x="339021" y="308050"/>
                  <a:pt x="337414" y="301891"/>
                </a:cubicBezTo>
                <a:cubicBezTo>
                  <a:pt x="336879" y="299749"/>
                  <a:pt x="338217" y="297339"/>
                  <a:pt x="338753" y="294928"/>
                </a:cubicBezTo>
                <a:cubicBezTo>
                  <a:pt x="339824" y="294661"/>
                  <a:pt x="341431" y="294661"/>
                  <a:pt x="342770" y="294393"/>
                </a:cubicBezTo>
                <a:close/>
                <a:moveTo>
                  <a:pt x="13390" y="293858"/>
                </a:moveTo>
                <a:cubicBezTo>
                  <a:pt x="18478" y="300285"/>
                  <a:pt x="18478" y="300285"/>
                  <a:pt x="9105" y="324654"/>
                </a:cubicBezTo>
                <a:cubicBezTo>
                  <a:pt x="6160" y="324386"/>
                  <a:pt x="3214" y="324386"/>
                  <a:pt x="0" y="324119"/>
                </a:cubicBezTo>
                <a:cubicBezTo>
                  <a:pt x="268" y="320905"/>
                  <a:pt x="268" y="317692"/>
                  <a:pt x="268" y="314210"/>
                </a:cubicBezTo>
                <a:cubicBezTo>
                  <a:pt x="4820" y="315817"/>
                  <a:pt x="4553" y="311800"/>
                  <a:pt x="5624" y="309390"/>
                </a:cubicBezTo>
                <a:cubicBezTo>
                  <a:pt x="8302" y="304569"/>
                  <a:pt x="10712" y="299481"/>
                  <a:pt x="13390" y="293858"/>
                </a:cubicBezTo>
                <a:close/>
                <a:moveTo>
                  <a:pt x="31901" y="251613"/>
                </a:moveTo>
                <a:cubicBezTo>
                  <a:pt x="33340" y="251212"/>
                  <a:pt x="35215" y="251681"/>
                  <a:pt x="37759" y="253421"/>
                </a:cubicBezTo>
                <a:cubicBezTo>
                  <a:pt x="34010" y="263329"/>
                  <a:pt x="31599" y="273238"/>
                  <a:pt x="24101" y="281807"/>
                </a:cubicBezTo>
                <a:cubicBezTo>
                  <a:pt x="22226" y="279397"/>
                  <a:pt x="20352" y="277790"/>
                  <a:pt x="20620" y="276987"/>
                </a:cubicBezTo>
                <a:cubicBezTo>
                  <a:pt x="23030" y="269489"/>
                  <a:pt x="25708" y="262258"/>
                  <a:pt x="28654" y="255028"/>
                </a:cubicBezTo>
                <a:cubicBezTo>
                  <a:pt x="29457" y="253287"/>
                  <a:pt x="30461" y="252015"/>
                  <a:pt x="31901" y="251613"/>
                </a:cubicBezTo>
                <a:close/>
                <a:moveTo>
                  <a:pt x="321346" y="249940"/>
                </a:moveTo>
                <a:cubicBezTo>
                  <a:pt x="329380" y="256903"/>
                  <a:pt x="330184" y="267346"/>
                  <a:pt x="334469" y="275648"/>
                </a:cubicBezTo>
                <a:cubicBezTo>
                  <a:pt x="334736" y="276184"/>
                  <a:pt x="333665" y="278326"/>
                  <a:pt x="332594" y="278594"/>
                </a:cubicBezTo>
                <a:cubicBezTo>
                  <a:pt x="331255" y="279129"/>
                  <a:pt x="328577" y="279129"/>
                  <a:pt x="328309" y="278326"/>
                </a:cubicBezTo>
                <a:cubicBezTo>
                  <a:pt x="324828" y="269757"/>
                  <a:pt x="321346" y="261187"/>
                  <a:pt x="318401" y="252618"/>
                </a:cubicBezTo>
                <a:cubicBezTo>
                  <a:pt x="318133" y="252350"/>
                  <a:pt x="320007" y="251279"/>
                  <a:pt x="321346" y="249940"/>
                </a:cubicBezTo>
                <a:close/>
                <a:moveTo>
                  <a:pt x="300192" y="206290"/>
                </a:moveTo>
                <a:cubicBezTo>
                  <a:pt x="302067" y="207093"/>
                  <a:pt x="305280" y="207093"/>
                  <a:pt x="306084" y="208432"/>
                </a:cubicBezTo>
                <a:cubicBezTo>
                  <a:pt x="309565" y="215127"/>
                  <a:pt x="312510" y="221822"/>
                  <a:pt x="314920" y="228784"/>
                </a:cubicBezTo>
                <a:cubicBezTo>
                  <a:pt x="315456" y="230391"/>
                  <a:pt x="313582" y="232801"/>
                  <a:pt x="312778" y="234944"/>
                </a:cubicBezTo>
                <a:cubicBezTo>
                  <a:pt x="310903" y="233605"/>
                  <a:pt x="308226" y="232801"/>
                  <a:pt x="307422" y="230926"/>
                </a:cubicBezTo>
                <a:cubicBezTo>
                  <a:pt x="303941" y="223429"/>
                  <a:pt x="300996" y="215931"/>
                  <a:pt x="298050" y="208164"/>
                </a:cubicBezTo>
                <a:cubicBezTo>
                  <a:pt x="298585" y="207629"/>
                  <a:pt x="299389" y="207093"/>
                  <a:pt x="300192" y="206290"/>
                </a:cubicBezTo>
                <a:close/>
                <a:moveTo>
                  <a:pt x="55700" y="204416"/>
                </a:moveTo>
                <a:cubicBezTo>
                  <a:pt x="55433" y="218341"/>
                  <a:pt x="49273" y="226910"/>
                  <a:pt x="44989" y="236284"/>
                </a:cubicBezTo>
                <a:cubicBezTo>
                  <a:pt x="43650" y="236284"/>
                  <a:pt x="42311" y="236284"/>
                  <a:pt x="40972" y="236284"/>
                </a:cubicBezTo>
                <a:cubicBezTo>
                  <a:pt x="40704" y="233873"/>
                  <a:pt x="39098" y="231195"/>
                  <a:pt x="39901" y="229589"/>
                </a:cubicBezTo>
                <a:cubicBezTo>
                  <a:pt x="43650" y="221555"/>
                  <a:pt x="44453" y="211379"/>
                  <a:pt x="55700" y="204416"/>
                </a:cubicBezTo>
                <a:close/>
                <a:moveTo>
                  <a:pt x="283322" y="161302"/>
                </a:moveTo>
                <a:cubicBezTo>
                  <a:pt x="291891" y="167729"/>
                  <a:pt x="292694" y="178173"/>
                  <a:pt x="296711" y="186742"/>
                </a:cubicBezTo>
                <a:cubicBezTo>
                  <a:pt x="297246" y="187545"/>
                  <a:pt x="295104" y="189687"/>
                  <a:pt x="294033" y="191294"/>
                </a:cubicBezTo>
                <a:cubicBezTo>
                  <a:pt x="284928" y="183260"/>
                  <a:pt x="279840" y="169068"/>
                  <a:pt x="283322" y="161302"/>
                </a:cubicBezTo>
                <a:close/>
                <a:moveTo>
                  <a:pt x="70695" y="160231"/>
                </a:moveTo>
                <a:cubicBezTo>
                  <a:pt x="72570" y="162641"/>
                  <a:pt x="74980" y="164516"/>
                  <a:pt x="74444" y="165587"/>
                </a:cubicBezTo>
                <a:cubicBezTo>
                  <a:pt x="71499" y="174691"/>
                  <a:pt x="68821" y="184332"/>
                  <a:pt x="59984" y="194241"/>
                </a:cubicBezTo>
                <a:cubicBezTo>
                  <a:pt x="59181" y="191562"/>
                  <a:pt x="57842" y="189955"/>
                  <a:pt x="58110" y="188617"/>
                </a:cubicBezTo>
                <a:cubicBezTo>
                  <a:pt x="60252" y="178709"/>
                  <a:pt x="63733" y="169604"/>
                  <a:pt x="70695" y="160231"/>
                </a:cubicBezTo>
                <a:close/>
                <a:moveTo>
                  <a:pt x="173981" y="151125"/>
                </a:moveTo>
                <a:lnTo>
                  <a:pt x="165826" y="167435"/>
                </a:lnTo>
                <a:lnTo>
                  <a:pt x="167904" y="169068"/>
                </a:lnTo>
                <a:cubicBezTo>
                  <a:pt x="163351" y="180851"/>
                  <a:pt x="158799" y="192901"/>
                  <a:pt x="154246" y="205219"/>
                </a:cubicBezTo>
                <a:cubicBezTo>
                  <a:pt x="156656" y="206290"/>
                  <a:pt x="158531" y="206826"/>
                  <a:pt x="160405" y="207362"/>
                </a:cubicBezTo>
                <a:lnTo>
                  <a:pt x="160405" y="207629"/>
                </a:lnTo>
                <a:lnTo>
                  <a:pt x="198885" y="207629"/>
                </a:lnTo>
                <a:cubicBezTo>
                  <a:pt x="190584" y="187545"/>
                  <a:pt x="183889" y="169335"/>
                  <a:pt x="173981" y="151125"/>
                </a:cubicBezTo>
                <a:close/>
                <a:moveTo>
                  <a:pt x="91583" y="117652"/>
                </a:moveTo>
                <a:cubicBezTo>
                  <a:pt x="93457" y="127293"/>
                  <a:pt x="87566" y="141486"/>
                  <a:pt x="79533" y="146574"/>
                </a:cubicBezTo>
                <a:cubicBezTo>
                  <a:pt x="76052" y="137736"/>
                  <a:pt x="82747" y="122205"/>
                  <a:pt x="91583" y="117652"/>
                </a:cubicBezTo>
                <a:close/>
                <a:moveTo>
                  <a:pt x="264039" y="117385"/>
                </a:moveTo>
                <a:cubicBezTo>
                  <a:pt x="264843" y="116849"/>
                  <a:pt x="266985" y="117385"/>
                  <a:pt x="267253" y="118188"/>
                </a:cubicBezTo>
                <a:cubicBezTo>
                  <a:pt x="271537" y="127025"/>
                  <a:pt x="277161" y="135327"/>
                  <a:pt x="275822" y="146039"/>
                </a:cubicBezTo>
                <a:cubicBezTo>
                  <a:pt x="266182" y="139879"/>
                  <a:pt x="264843" y="129703"/>
                  <a:pt x="261361" y="120866"/>
                </a:cubicBezTo>
                <a:cubicBezTo>
                  <a:pt x="261093" y="120062"/>
                  <a:pt x="262700" y="118188"/>
                  <a:pt x="264039" y="117385"/>
                </a:cubicBezTo>
                <a:close/>
                <a:moveTo>
                  <a:pt x="247437" y="72396"/>
                </a:moveTo>
                <a:cubicBezTo>
                  <a:pt x="253329" y="81233"/>
                  <a:pt x="257614" y="90605"/>
                  <a:pt x="259220" y="100781"/>
                </a:cubicBezTo>
                <a:cubicBezTo>
                  <a:pt x="257614" y="101317"/>
                  <a:pt x="255739" y="101853"/>
                  <a:pt x="254132" y="102388"/>
                </a:cubicBezTo>
                <a:cubicBezTo>
                  <a:pt x="248508" y="93551"/>
                  <a:pt x="244224" y="84179"/>
                  <a:pt x="242617" y="73735"/>
                </a:cubicBezTo>
                <a:cubicBezTo>
                  <a:pt x="244224" y="73467"/>
                  <a:pt x="245831" y="72931"/>
                  <a:pt x="247437" y="72396"/>
                </a:cubicBezTo>
                <a:close/>
                <a:moveTo>
                  <a:pt x="107116" y="71593"/>
                </a:moveTo>
                <a:cubicBezTo>
                  <a:pt x="111401" y="74003"/>
                  <a:pt x="113543" y="76145"/>
                  <a:pt x="111401" y="79895"/>
                </a:cubicBezTo>
                <a:cubicBezTo>
                  <a:pt x="107384" y="87392"/>
                  <a:pt x="107384" y="97836"/>
                  <a:pt x="96672" y="101050"/>
                </a:cubicBezTo>
                <a:cubicBezTo>
                  <a:pt x="97475" y="90338"/>
                  <a:pt x="101492" y="80965"/>
                  <a:pt x="107116" y="71593"/>
                </a:cubicBezTo>
                <a:close/>
                <a:moveTo>
                  <a:pt x="222533" y="29817"/>
                </a:moveTo>
                <a:cubicBezTo>
                  <a:pt x="225747" y="29817"/>
                  <a:pt x="229228" y="29014"/>
                  <a:pt x="229763" y="29817"/>
                </a:cubicBezTo>
                <a:cubicBezTo>
                  <a:pt x="233513" y="37047"/>
                  <a:pt x="236994" y="44545"/>
                  <a:pt x="240207" y="52044"/>
                </a:cubicBezTo>
                <a:cubicBezTo>
                  <a:pt x="240475" y="53651"/>
                  <a:pt x="238601" y="55525"/>
                  <a:pt x="237262" y="58739"/>
                </a:cubicBezTo>
                <a:cubicBezTo>
                  <a:pt x="228692" y="50437"/>
                  <a:pt x="227353" y="39993"/>
                  <a:pt x="222533" y="29817"/>
                </a:cubicBezTo>
                <a:close/>
                <a:moveTo>
                  <a:pt x="129610" y="29014"/>
                </a:moveTo>
                <a:cubicBezTo>
                  <a:pt x="129878" y="31156"/>
                  <a:pt x="130949" y="33567"/>
                  <a:pt x="130413" y="35441"/>
                </a:cubicBezTo>
                <a:cubicBezTo>
                  <a:pt x="127200" y="42939"/>
                  <a:pt x="123719" y="50437"/>
                  <a:pt x="120237" y="57936"/>
                </a:cubicBezTo>
                <a:cubicBezTo>
                  <a:pt x="119167" y="58203"/>
                  <a:pt x="118363" y="58203"/>
                  <a:pt x="117292" y="58203"/>
                </a:cubicBezTo>
                <a:cubicBezTo>
                  <a:pt x="116488" y="56329"/>
                  <a:pt x="114346" y="53918"/>
                  <a:pt x="114882" y="52312"/>
                </a:cubicBezTo>
                <a:cubicBezTo>
                  <a:pt x="117292" y="45349"/>
                  <a:pt x="120505" y="38387"/>
                  <a:pt x="123719" y="31692"/>
                </a:cubicBezTo>
                <a:cubicBezTo>
                  <a:pt x="124522" y="30085"/>
                  <a:pt x="127735" y="29817"/>
                  <a:pt x="129610" y="29014"/>
                </a:cubicBezTo>
                <a:close/>
                <a:moveTo>
                  <a:pt x="183688" y="28478"/>
                </a:moveTo>
                <a:cubicBezTo>
                  <a:pt x="192124" y="30955"/>
                  <a:pt x="199555" y="37449"/>
                  <a:pt x="204241" y="47492"/>
                </a:cubicBezTo>
                <a:cubicBezTo>
                  <a:pt x="210133" y="59810"/>
                  <a:pt x="214953" y="72663"/>
                  <a:pt x="220309" y="85249"/>
                </a:cubicBezTo>
                <a:cubicBezTo>
                  <a:pt x="251372" y="158624"/>
                  <a:pt x="282436" y="232266"/>
                  <a:pt x="313499" y="305640"/>
                </a:cubicBezTo>
                <a:cubicBezTo>
                  <a:pt x="315910" y="311264"/>
                  <a:pt x="317784" y="317423"/>
                  <a:pt x="320462" y="323046"/>
                </a:cubicBezTo>
                <a:cubicBezTo>
                  <a:pt x="326621" y="336971"/>
                  <a:pt x="316981" y="358395"/>
                  <a:pt x="300645" y="365089"/>
                </a:cubicBezTo>
                <a:cubicBezTo>
                  <a:pt x="285381" y="371516"/>
                  <a:pt x="267707" y="364821"/>
                  <a:pt x="260209" y="348219"/>
                </a:cubicBezTo>
                <a:cubicBezTo>
                  <a:pt x="251372" y="328938"/>
                  <a:pt x="243606" y="309389"/>
                  <a:pt x="235037" y="289840"/>
                </a:cubicBezTo>
                <a:cubicBezTo>
                  <a:pt x="233162" y="285824"/>
                  <a:pt x="231288" y="281539"/>
                  <a:pt x="228878" y="276719"/>
                </a:cubicBezTo>
                <a:cubicBezTo>
                  <a:pt x="204777" y="276719"/>
                  <a:pt x="181211" y="276719"/>
                  <a:pt x="157378" y="276719"/>
                </a:cubicBezTo>
                <a:lnTo>
                  <a:pt x="157378" y="276451"/>
                </a:lnTo>
                <a:lnTo>
                  <a:pt x="123450" y="276451"/>
                </a:lnTo>
                <a:cubicBezTo>
                  <a:pt x="121576" y="280468"/>
                  <a:pt x="119434" y="284217"/>
                  <a:pt x="117827" y="287966"/>
                </a:cubicBezTo>
                <a:cubicBezTo>
                  <a:pt x="109793" y="306979"/>
                  <a:pt x="101760" y="326260"/>
                  <a:pt x="93458" y="345273"/>
                </a:cubicBezTo>
                <a:cubicBezTo>
                  <a:pt x="88103" y="357591"/>
                  <a:pt x="79266" y="365893"/>
                  <a:pt x="65341" y="366964"/>
                </a:cubicBezTo>
                <a:cubicBezTo>
                  <a:pt x="40972" y="368838"/>
                  <a:pt x="23030" y="343666"/>
                  <a:pt x="32403" y="320101"/>
                </a:cubicBezTo>
                <a:cubicBezTo>
                  <a:pt x="39365" y="301891"/>
                  <a:pt x="47399" y="283949"/>
                  <a:pt x="55165" y="266007"/>
                </a:cubicBezTo>
                <a:cubicBezTo>
                  <a:pt x="85157" y="194776"/>
                  <a:pt x="115149" y="123544"/>
                  <a:pt x="145409" y="52312"/>
                </a:cubicBezTo>
                <a:cubicBezTo>
                  <a:pt x="147016" y="48563"/>
                  <a:pt x="148489" y="44613"/>
                  <a:pt x="150664" y="41199"/>
                </a:cubicBezTo>
                <a:lnTo>
                  <a:pt x="157115" y="35819"/>
                </a:lnTo>
                <a:lnTo>
                  <a:pt x="157110" y="33566"/>
                </a:lnTo>
                <a:cubicBezTo>
                  <a:pt x="165813" y="27541"/>
                  <a:pt x="175253" y="26001"/>
                  <a:pt x="183688" y="28478"/>
                </a:cubicBezTo>
                <a:close/>
                <a:moveTo>
                  <a:pt x="199905" y="3307"/>
                </a:moveTo>
                <a:cubicBezTo>
                  <a:pt x="205729" y="5382"/>
                  <a:pt x="211420" y="10135"/>
                  <a:pt x="216374" y="17232"/>
                </a:cubicBezTo>
                <a:cubicBezTo>
                  <a:pt x="202716" y="15625"/>
                  <a:pt x="194950" y="8127"/>
                  <a:pt x="182632" y="5449"/>
                </a:cubicBezTo>
                <a:cubicBezTo>
                  <a:pt x="188122" y="1834"/>
                  <a:pt x="194080" y="1231"/>
                  <a:pt x="199905" y="3307"/>
                </a:cubicBezTo>
                <a:close/>
                <a:moveTo>
                  <a:pt x="163619" y="93"/>
                </a:moveTo>
                <a:cubicBezTo>
                  <a:pt x="164690" y="-443"/>
                  <a:pt x="167904" y="1432"/>
                  <a:pt x="168172" y="2771"/>
                </a:cubicBezTo>
                <a:cubicBezTo>
                  <a:pt x="168440" y="4110"/>
                  <a:pt x="167101" y="6788"/>
                  <a:pt x="165761" y="7591"/>
                </a:cubicBezTo>
                <a:cubicBezTo>
                  <a:pt x="158263" y="11072"/>
                  <a:pt x="150765" y="14285"/>
                  <a:pt x="141125" y="18303"/>
                </a:cubicBezTo>
                <a:cubicBezTo>
                  <a:pt x="141393" y="15089"/>
                  <a:pt x="140589" y="11608"/>
                  <a:pt x="141660" y="11072"/>
                </a:cubicBezTo>
                <a:cubicBezTo>
                  <a:pt x="148890" y="7055"/>
                  <a:pt x="156121" y="3306"/>
                  <a:pt x="163619" y="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9"/>
          <p:cNvSpPr/>
          <p:nvPr/>
        </p:nvSpPr>
        <p:spPr>
          <a:xfrm>
            <a:off x="992579" y="233456"/>
            <a:ext cx="308937" cy="397788"/>
          </a:xfrm>
          <a:custGeom>
            <a:avLst/>
            <a:gdLst/>
            <a:ahLst/>
            <a:cxnLst/>
            <a:rect l="l" t="t" r="r" b="b"/>
            <a:pathLst>
              <a:path w="308937" h="397788" extrusionOk="0">
                <a:moveTo>
                  <a:pt x="160883" y="387801"/>
                </a:moveTo>
                <a:cubicBezTo>
                  <a:pt x="162992" y="387265"/>
                  <a:pt x="165268" y="387934"/>
                  <a:pt x="167544" y="388738"/>
                </a:cubicBezTo>
                <a:cubicBezTo>
                  <a:pt x="173971" y="391148"/>
                  <a:pt x="183076" y="385257"/>
                  <a:pt x="189236" y="395968"/>
                </a:cubicBezTo>
                <a:cubicBezTo>
                  <a:pt x="176649" y="398646"/>
                  <a:pt x="166205" y="398646"/>
                  <a:pt x="155226" y="394094"/>
                </a:cubicBezTo>
                <a:cubicBezTo>
                  <a:pt x="156833" y="390077"/>
                  <a:pt x="158775" y="388336"/>
                  <a:pt x="160883" y="387801"/>
                </a:cubicBezTo>
                <a:close/>
                <a:moveTo>
                  <a:pt x="229672" y="383115"/>
                </a:moveTo>
                <a:cubicBezTo>
                  <a:pt x="231278" y="382847"/>
                  <a:pt x="233153" y="384454"/>
                  <a:pt x="234760" y="384989"/>
                </a:cubicBezTo>
                <a:cubicBezTo>
                  <a:pt x="233688" y="386864"/>
                  <a:pt x="233421" y="390077"/>
                  <a:pt x="231814" y="390613"/>
                </a:cubicBezTo>
                <a:cubicBezTo>
                  <a:pt x="223512" y="393559"/>
                  <a:pt x="215211" y="396772"/>
                  <a:pt x="203160" y="393559"/>
                </a:cubicBezTo>
                <a:cubicBezTo>
                  <a:pt x="206106" y="390613"/>
                  <a:pt x="207445" y="388203"/>
                  <a:pt x="209320" y="387667"/>
                </a:cubicBezTo>
                <a:cubicBezTo>
                  <a:pt x="216014" y="385793"/>
                  <a:pt x="222709" y="384186"/>
                  <a:pt x="229672" y="383115"/>
                </a:cubicBezTo>
                <a:close/>
                <a:moveTo>
                  <a:pt x="115593" y="374813"/>
                </a:moveTo>
                <a:cubicBezTo>
                  <a:pt x="123894" y="378294"/>
                  <a:pt x="132999" y="379633"/>
                  <a:pt x="141033" y="386328"/>
                </a:cubicBezTo>
                <a:cubicBezTo>
                  <a:pt x="138622" y="388202"/>
                  <a:pt x="136480" y="391148"/>
                  <a:pt x="135409" y="390612"/>
                </a:cubicBezTo>
                <a:cubicBezTo>
                  <a:pt x="127643" y="388202"/>
                  <a:pt x="119877" y="385256"/>
                  <a:pt x="112379" y="382043"/>
                </a:cubicBezTo>
                <a:cubicBezTo>
                  <a:pt x="111308" y="381507"/>
                  <a:pt x="110237" y="378294"/>
                  <a:pt x="110772" y="376955"/>
                </a:cubicBezTo>
                <a:cubicBezTo>
                  <a:pt x="111308" y="375616"/>
                  <a:pt x="114521" y="374277"/>
                  <a:pt x="115593" y="374813"/>
                </a:cubicBezTo>
                <a:close/>
                <a:moveTo>
                  <a:pt x="274124" y="363297"/>
                </a:moveTo>
                <a:cubicBezTo>
                  <a:pt x="275195" y="362762"/>
                  <a:pt x="277606" y="363833"/>
                  <a:pt x="278141" y="364904"/>
                </a:cubicBezTo>
                <a:cubicBezTo>
                  <a:pt x="278676" y="365976"/>
                  <a:pt x="278676" y="368653"/>
                  <a:pt x="277873" y="369189"/>
                </a:cubicBezTo>
                <a:cubicBezTo>
                  <a:pt x="270643" y="373741"/>
                  <a:pt x="262877" y="378026"/>
                  <a:pt x="255111" y="382847"/>
                </a:cubicBezTo>
                <a:cubicBezTo>
                  <a:pt x="253237" y="381507"/>
                  <a:pt x="251630" y="380704"/>
                  <a:pt x="251094" y="379365"/>
                </a:cubicBezTo>
                <a:cubicBezTo>
                  <a:pt x="250559" y="378026"/>
                  <a:pt x="251094" y="375616"/>
                  <a:pt x="252165" y="375080"/>
                </a:cubicBezTo>
                <a:cubicBezTo>
                  <a:pt x="259396" y="370796"/>
                  <a:pt x="266626" y="367047"/>
                  <a:pt x="274124" y="363297"/>
                </a:cubicBezTo>
                <a:close/>
                <a:moveTo>
                  <a:pt x="71408" y="349909"/>
                </a:moveTo>
                <a:cubicBezTo>
                  <a:pt x="81584" y="352855"/>
                  <a:pt x="89350" y="359281"/>
                  <a:pt x="97384" y="367048"/>
                </a:cubicBezTo>
                <a:cubicBezTo>
                  <a:pt x="87207" y="369993"/>
                  <a:pt x="74622" y="361960"/>
                  <a:pt x="71408" y="349909"/>
                </a:cubicBezTo>
                <a:close/>
                <a:moveTo>
                  <a:pt x="304117" y="325540"/>
                </a:moveTo>
                <a:cubicBezTo>
                  <a:pt x="304920" y="325540"/>
                  <a:pt x="307062" y="328218"/>
                  <a:pt x="306794" y="329021"/>
                </a:cubicBezTo>
                <a:cubicBezTo>
                  <a:pt x="304117" y="338394"/>
                  <a:pt x="302242" y="348838"/>
                  <a:pt x="291262" y="354729"/>
                </a:cubicBezTo>
                <a:cubicBezTo>
                  <a:pt x="290727" y="352319"/>
                  <a:pt x="289655" y="350444"/>
                  <a:pt x="289923" y="349374"/>
                </a:cubicBezTo>
                <a:cubicBezTo>
                  <a:pt x="292869" y="342143"/>
                  <a:pt x="295815" y="334913"/>
                  <a:pt x="299296" y="327950"/>
                </a:cubicBezTo>
                <a:cubicBezTo>
                  <a:pt x="299831" y="326611"/>
                  <a:pt x="302510" y="325540"/>
                  <a:pt x="304117" y="325540"/>
                </a:cubicBezTo>
                <a:close/>
                <a:moveTo>
                  <a:pt x="44295" y="315598"/>
                </a:moveTo>
                <a:cubicBezTo>
                  <a:pt x="45901" y="316769"/>
                  <a:pt x="47040" y="318845"/>
                  <a:pt x="48378" y="320452"/>
                </a:cubicBezTo>
                <a:cubicBezTo>
                  <a:pt x="59090" y="334109"/>
                  <a:pt x="59090" y="334109"/>
                  <a:pt x="55877" y="340804"/>
                </a:cubicBezTo>
                <a:cubicBezTo>
                  <a:pt x="48110" y="332770"/>
                  <a:pt x="40613" y="326343"/>
                  <a:pt x="37399" y="316167"/>
                </a:cubicBezTo>
                <a:cubicBezTo>
                  <a:pt x="40612" y="314158"/>
                  <a:pt x="42688" y="314426"/>
                  <a:pt x="44295" y="315598"/>
                </a:cubicBezTo>
                <a:close/>
                <a:moveTo>
                  <a:pt x="294208" y="278944"/>
                </a:moveTo>
                <a:cubicBezTo>
                  <a:pt x="294744" y="278409"/>
                  <a:pt x="297957" y="278944"/>
                  <a:pt x="298493" y="280015"/>
                </a:cubicBezTo>
                <a:cubicBezTo>
                  <a:pt x="301974" y="287246"/>
                  <a:pt x="305455" y="294743"/>
                  <a:pt x="308937" y="302242"/>
                </a:cubicBezTo>
                <a:cubicBezTo>
                  <a:pt x="307062" y="304652"/>
                  <a:pt x="306258" y="306794"/>
                  <a:pt x="304652" y="307062"/>
                </a:cubicBezTo>
                <a:cubicBezTo>
                  <a:pt x="303313" y="307330"/>
                  <a:pt x="300635" y="305991"/>
                  <a:pt x="300099" y="304384"/>
                </a:cubicBezTo>
                <a:cubicBezTo>
                  <a:pt x="297154" y="297689"/>
                  <a:pt x="294476" y="290727"/>
                  <a:pt x="292066" y="283764"/>
                </a:cubicBezTo>
                <a:cubicBezTo>
                  <a:pt x="291530" y="282425"/>
                  <a:pt x="292869" y="280015"/>
                  <a:pt x="294208" y="278944"/>
                </a:cubicBezTo>
                <a:close/>
                <a:moveTo>
                  <a:pt x="14369" y="271714"/>
                </a:moveTo>
                <a:cubicBezTo>
                  <a:pt x="17850" y="272249"/>
                  <a:pt x="19725" y="271982"/>
                  <a:pt x="20528" y="272785"/>
                </a:cubicBezTo>
                <a:cubicBezTo>
                  <a:pt x="24277" y="275999"/>
                  <a:pt x="30168" y="291262"/>
                  <a:pt x="31240" y="299029"/>
                </a:cubicBezTo>
                <a:cubicBezTo>
                  <a:pt x="29633" y="299029"/>
                  <a:pt x="27491" y="299564"/>
                  <a:pt x="26955" y="299029"/>
                </a:cubicBezTo>
                <a:cubicBezTo>
                  <a:pt x="20528" y="291798"/>
                  <a:pt x="16779" y="283229"/>
                  <a:pt x="14369" y="271714"/>
                </a:cubicBezTo>
                <a:close/>
                <a:moveTo>
                  <a:pt x="164330" y="268233"/>
                </a:moveTo>
                <a:cubicBezTo>
                  <a:pt x="172900" y="269304"/>
                  <a:pt x="181201" y="270375"/>
                  <a:pt x="189770" y="271982"/>
                </a:cubicBezTo>
                <a:cubicBezTo>
                  <a:pt x="190841" y="272250"/>
                  <a:pt x="191645" y="274392"/>
                  <a:pt x="192448" y="275731"/>
                </a:cubicBezTo>
                <a:cubicBezTo>
                  <a:pt x="184414" y="280551"/>
                  <a:pt x="169418" y="280551"/>
                  <a:pt x="162991" y="275463"/>
                </a:cubicBezTo>
                <a:cubicBezTo>
                  <a:pt x="161920" y="274660"/>
                  <a:pt x="160849" y="272518"/>
                  <a:pt x="161117" y="271447"/>
                </a:cubicBezTo>
                <a:cubicBezTo>
                  <a:pt x="161385" y="270107"/>
                  <a:pt x="163259" y="268233"/>
                  <a:pt x="164330" y="268233"/>
                </a:cubicBezTo>
                <a:close/>
                <a:moveTo>
                  <a:pt x="265219" y="254476"/>
                </a:moveTo>
                <a:cubicBezTo>
                  <a:pt x="270307" y="255179"/>
                  <a:pt x="275328" y="257388"/>
                  <a:pt x="279479" y="260735"/>
                </a:cubicBezTo>
                <a:cubicBezTo>
                  <a:pt x="282425" y="263145"/>
                  <a:pt x="284031" y="265823"/>
                  <a:pt x="279479" y="268769"/>
                </a:cubicBezTo>
                <a:cubicBezTo>
                  <a:pt x="270642" y="265555"/>
                  <a:pt x="261537" y="261806"/>
                  <a:pt x="250558" y="257254"/>
                </a:cubicBezTo>
                <a:cubicBezTo>
                  <a:pt x="254977" y="254576"/>
                  <a:pt x="260131" y="253773"/>
                  <a:pt x="265219" y="254476"/>
                </a:cubicBezTo>
                <a:close/>
                <a:moveTo>
                  <a:pt x="232081" y="253771"/>
                </a:moveTo>
                <a:cubicBezTo>
                  <a:pt x="233420" y="253504"/>
                  <a:pt x="235562" y="256182"/>
                  <a:pt x="238508" y="258592"/>
                </a:cubicBezTo>
                <a:cubicBezTo>
                  <a:pt x="228332" y="263412"/>
                  <a:pt x="219495" y="267696"/>
                  <a:pt x="210658" y="271445"/>
                </a:cubicBezTo>
                <a:cubicBezTo>
                  <a:pt x="210122" y="271713"/>
                  <a:pt x="208783" y="270374"/>
                  <a:pt x="206373" y="268767"/>
                </a:cubicBezTo>
                <a:cubicBezTo>
                  <a:pt x="213603" y="259663"/>
                  <a:pt x="222173" y="255646"/>
                  <a:pt x="232081" y="253771"/>
                </a:cubicBezTo>
                <a:close/>
                <a:moveTo>
                  <a:pt x="130322" y="236098"/>
                </a:moveTo>
                <a:cubicBezTo>
                  <a:pt x="136213" y="243596"/>
                  <a:pt x="142104" y="251094"/>
                  <a:pt x="147460" y="258592"/>
                </a:cubicBezTo>
                <a:cubicBezTo>
                  <a:pt x="147996" y="259395"/>
                  <a:pt x="146924" y="261538"/>
                  <a:pt x="146389" y="263680"/>
                </a:cubicBezTo>
                <a:cubicBezTo>
                  <a:pt x="136481" y="260734"/>
                  <a:pt x="132732" y="252701"/>
                  <a:pt x="127911" y="246006"/>
                </a:cubicBezTo>
                <a:cubicBezTo>
                  <a:pt x="126037" y="243596"/>
                  <a:pt x="123627" y="240115"/>
                  <a:pt x="130322" y="236098"/>
                </a:cubicBezTo>
                <a:close/>
                <a:moveTo>
                  <a:pt x="3122" y="222977"/>
                </a:moveTo>
                <a:cubicBezTo>
                  <a:pt x="6872" y="225655"/>
                  <a:pt x="9014" y="226458"/>
                  <a:pt x="9281" y="227530"/>
                </a:cubicBezTo>
                <a:cubicBezTo>
                  <a:pt x="11156" y="235028"/>
                  <a:pt x="13031" y="242525"/>
                  <a:pt x="14370" y="250292"/>
                </a:cubicBezTo>
                <a:cubicBezTo>
                  <a:pt x="14637" y="251631"/>
                  <a:pt x="12763" y="253773"/>
                  <a:pt x="11156" y="254576"/>
                </a:cubicBezTo>
                <a:cubicBezTo>
                  <a:pt x="10621" y="255112"/>
                  <a:pt x="7675" y="253773"/>
                  <a:pt x="7407" y="252701"/>
                </a:cubicBezTo>
                <a:cubicBezTo>
                  <a:pt x="4193" y="243865"/>
                  <a:pt x="1516" y="235028"/>
                  <a:pt x="3122" y="222977"/>
                </a:cubicBezTo>
                <a:close/>
                <a:moveTo>
                  <a:pt x="118806" y="190306"/>
                </a:moveTo>
                <a:cubicBezTo>
                  <a:pt x="123090" y="195662"/>
                  <a:pt x="125501" y="211194"/>
                  <a:pt x="123090" y="222441"/>
                </a:cubicBezTo>
                <a:cubicBezTo>
                  <a:pt x="113450" y="216014"/>
                  <a:pt x="111576" y="199679"/>
                  <a:pt x="118806" y="190306"/>
                </a:cubicBezTo>
                <a:close/>
                <a:moveTo>
                  <a:pt x="4193" y="177453"/>
                </a:moveTo>
                <a:cubicBezTo>
                  <a:pt x="6067" y="178256"/>
                  <a:pt x="9013" y="180399"/>
                  <a:pt x="9013" y="181738"/>
                </a:cubicBezTo>
                <a:cubicBezTo>
                  <a:pt x="8746" y="190039"/>
                  <a:pt x="7407" y="198340"/>
                  <a:pt x="6603" y="206910"/>
                </a:cubicBezTo>
                <a:cubicBezTo>
                  <a:pt x="5800" y="206910"/>
                  <a:pt x="4728" y="207178"/>
                  <a:pt x="3657" y="207446"/>
                </a:cubicBezTo>
                <a:cubicBezTo>
                  <a:pt x="2586" y="206107"/>
                  <a:pt x="176" y="204767"/>
                  <a:pt x="176" y="203161"/>
                </a:cubicBezTo>
                <a:cubicBezTo>
                  <a:pt x="-92" y="195930"/>
                  <a:pt x="-92" y="188432"/>
                  <a:pt x="444" y="181202"/>
                </a:cubicBezTo>
                <a:cubicBezTo>
                  <a:pt x="444" y="179863"/>
                  <a:pt x="3389" y="177185"/>
                  <a:pt x="4193" y="177453"/>
                </a:cubicBezTo>
                <a:close/>
                <a:moveTo>
                  <a:pt x="135409" y="145585"/>
                </a:moveTo>
                <a:cubicBezTo>
                  <a:pt x="136212" y="146924"/>
                  <a:pt x="137819" y="148799"/>
                  <a:pt x="137283" y="149602"/>
                </a:cubicBezTo>
                <a:cubicBezTo>
                  <a:pt x="133534" y="158171"/>
                  <a:pt x="129517" y="166473"/>
                  <a:pt x="125501" y="175042"/>
                </a:cubicBezTo>
                <a:cubicBezTo>
                  <a:pt x="124430" y="175042"/>
                  <a:pt x="123091" y="174774"/>
                  <a:pt x="121752" y="174774"/>
                </a:cubicBezTo>
                <a:cubicBezTo>
                  <a:pt x="121216" y="172363"/>
                  <a:pt x="119877" y="169686"/>
                  <a:pt x="120145" y="167543"/>
                </a:cubicBezTo>
                <a:cubicBezTo>
                  <a:pt x="121752" y="159242"/>
                  <a:pt x="127911" y="150673"/>
                  <a:pt x="135409" y="145585"/>
                </a:cubicBezTo>
                <a:close/>
                <a:moveTo>
                  <a:pt x="257052" y="135778"/>
                </a:moveTo>
                <a:cubicBezTo>
                  <a:pt x="261404" y="134807"/>
                  <a:pt x="265823" y="134338"/>
                  <a:pt x="270375" y="137016"/>
                </a:cubicBezTo>
                <a:cubicBezTo>
                  <a:pt x="260735" y="147192"/>
                  <a:pt x="247881" y="149066"/>
                  <a:pt x="237437" y="141569"/>
                </a:cubicBezTo>
                <a:cubicBezTo>
                  <a:pt x="240115" y="139962"/>
                  <a:pt x="242257" y="137284"/>
                  <a:pt x="244132" y="137552"/>
                </a:cubicBezTo>
                <a:cubicBezTo>
                  <a:pt x="248416" y="138221"/>
                  <a:pt x="252701" y="136748"/>
                  <a:pt x="257052" y="135778"/>
                </a:cubicBezTo>
                <a:close/>
                <a:moveTo>
                  <a:pt x="14904" y="128983"/>
                </a:moveTo>
                <a:cubicBezTo>
                  <a:pt x="19457" y="138624"/>
                  <a:pt x="15439" y="153888"/>
                  <a:pt x="7674" y="159244"/>
                </a:cubicBezTo>
                <a:cubicBezTo>
                  <a:pt x="3925" y="151210"/>
                  <a:pt x="6602" y="138624"/>
                  <a:pt x="14904" y="128983"/>
                </a:cubicBezTo>
                <a:close/>
                <a:moveTo>
                  <a:pt x="163260" y="122120"/>
                </a:moveTo>
                <a:cubicBezTo>
                  <a:pt x="168616" y="120547"/>
                  <a:pt x="174105" y="121216"/>
                  <a:pt x="179863" y="124430"/>
                </a:cubicBezTo>
                <a:cubicBezTo>
                  <a:pt x="169151" y="128982"/>
                  <a:pt x="160582" y="132999"/>
                  <a:pt x="152013" y="136212"/>
                </a:cubicBezTo>
                <a:cubicBezTo>
                  <a:pt x="150941" y="136480"/>
                  <a:pt x="149067" y="134338"/>
                  <a:pt x="147460" y="133267"/>
                </a:cubicBezTo>
                <a:cubicBezTo>
                  <a:pt x="152682" y="127509"/>
                  <a:pt x="157904" y="123693"/>
                  <a:pt x="163260" y="122120"/>
                </a:cubicBezTo>
                <a:close/>
                <a:moveTo>
                  <a:pt x="197000" y="120414"/>
                </a:moveTo>
                <a:cubicBezTo>
                  <a:pt x="201553" y="119074"/>
                  <a:pt x="220834" y="129518"/>
                  <a:pt x="222173" y="133803"/>
                </a:cubicBezTo>
                <a:cubicBezTo>
                  <a:pt x="222441" y="134071"/>
                  <a:pt x="222441" y="134606"/>
                  <a:pt x="222709" y="136213"/>
                </a:cubicBezTo>
                <a:cubicBezTo>
                  <a:pt x="221102" y="137017"/>
                  <a:pt x="218691" y="138891"/>
                  <a:pt x="217353" y="138355"/>
                </a:cubicBezTo>
                <a:cubicBezTo>
                  <a:pt x="209854" y="135142"/>
                  <a:pt x="202624" y="131661"/>
                  <a:pt x="195394" y="127644"/>
                </a:cubicBezTo>
                <a:cubicBezTo>
                  <a:pt x="194323" y="127108"/>
                  <a:pt x="193519" y="124698"/>
                  <a:pt x="193787" y="123627"/>
                </a:cubicBezTo>
                <a:cubicBezTo>
                  <a:pt x="194055" y="122288"/>
                  <a:pt x="195662" y="120681"/>
                  <a:pt x="197000" y="120414"/>
                </a:cubicBezTo>
                <a:close/>
                <a:moveTo>
                  <a:pt x="300100" y="99258"/>
                </a:moveTo>
                <a:cubicBezTo>
                  <a:pt x="301438" y="104346"/>
                  <a:pt x="302510" y="106488"/>
                  <a:pt x="302242" y="108363"/>
                </a:cubicBezTo>
                <a:cubicBezTo>
                  <a:pt x="300903" y="114522"/>
                  <a:pt x="293405" y="123895"/>
                  <a:pt x="285639" y="129786"/>
                </a:cubicBezTo>
                <a:cubicBezTo>
                  <a:pt x="284568" y="128715"/>
                  <a:pt x="282693" y="127108"/>
                  <a:pt x="282961" y="126573"/>
                </a:cubicBezTo>
                <a:cubicBezTo>
                  <a:pt x="286978" y="117200"/>
                  <a:pt x="292601" y="109434"/>
                  <a:pt x="300100" y="99258"/>
                </a:cubicBezTo>
                <a:close/>
                <a:moveTo>
                  <a:pt x="37399" y="87475"/>
                </a:moveTo>
                <a:cubicBezTo>
                  <a:pt x="36863" y="98454"/>
                  <a:pt x="28294" y="112111"/>
                  <a:pt x="20260" y="113451"/>
                </a:cubicBezTo>
                <a:cubicBezTo>
                  <a:pt x="24277" y="96580"/>
                  <a:pt x="29365" y="89082"/>
                  <a:pt x="37399" y="87475"/>
                </a:cubicBezTo>
                <a:close/>
                <a:moveTo>
                  <a:pt x="299028" y="53198"/>
                </a:moveTo>
                <a:cubicBezTo>
                  <a:pt x="306526" y="64445"/>
                  <a:pt x="308936" y="74621"/>
                  <a:pt x="305455" y="88814"/>
                </a:cubicBezTo>
                <a:cubicBezTo>
                  <a:pt x="296082" y="79441"/>
                  <a:pt x="299028" y="68462"/>
                  <a:pt x="295279" y="60161"/>
                </a:cubicBezTo>
                <a:cubicBezTo>
                  <a:pt x="295011" y="59089"/>
                  <a:pt x="297153" y="56412"/>
                  <a:pt x="299028" y="53198"/>
                </a:cubicBezTo>
                <a:close/>
                <a:moveTo>
                  <a:pt x="62570" y="50253"/>
                </a:moveTo>
                <a:cubicBezTo>
                  <a:pt x="63642" y="49182"/>
                  <a:pt x="66588" y="50521"/>
                  <a:pt x="71408" y="51056"/>
                </a:cubicBezTo>
                <a:cubicBezTo>
                  <a:pt x="62838" y="60428"/>
                  <a:pt x="56144" y="67659"/>
                  <a:pt x="48645" y="75960"/>
                </a:cubicBezTo>
                <a:cubicBezTo>
                  <a:pt x="47038" y="72747"/>
                  <a:pt x="45432" y="70337"/>
                  <a:pt x="45699" y="69533"/>
                </a:cubicBezTo>
                <a:cubicBezTo>
                  <a:pt x="51056" y="62839"/>
                  <a:pt x="56679" y="56412"/>
                  <a:pt x="62570" y="50253"/>
                </a:cubicBezTo>
                <a:close/>
                <a:moveTo>
                  <a:pt x="179512" y="29364"/>
                </a:moveTo>
                <a:cubicBezTo>
                  <a:pt x="210308" y="26954"/>
                  <a:pt x="237354" y="37666"/>
                  <a:pt x="262259" y="54537"/>
                </a:cubicBezTo>
                <a:cubicBezTo>
                  <a:pt x="274309" y="62571"/>
                  <a:pt x="279129" y="80245"/>
                  <a:pt x="274577" y="93366"/>
                </a:cubicBezTo>
                <a:cubicBezTo>
                  <a:pt x="269221" y="108363"/>
                  <a:pt x="256367" y="118003"/>
                  <a:pt x="241639" y="117199"/>
                </a:cubicBezTo>
                <a:cubicBezTo>
                  <a:pt x="237354" y="116932"/>
                  <a:pt x="232266" y="115860"/>
                  <a:pt x="228785" y="113718"/>
                </a:cubicBezTo>
                <a:cubicBezTo>
                  <a:pt x="213789" y="104078"/>
                  <a:pt x="197454" y="98990"/>
                  <a:pt x="179512" y="98722"/>
                </a:cubicBezTo>
                <a:lnTo>
                  <a:pt x="179512" y="98455"/>
                </a:lnTo>
                <a:lnTo>
                  <a:pt x="148114" y="105417"/>
                </a:lnTo>
                <a:cubicBezTo>
                  <a:pt x="138474" y="109702"/>
                  <a:pt x="129570" y="115727"/>
                  <a:pt x="121134" y="122823"/>
                </a:cubicBezTo>
                <a:lnTo>
                  <a:pt x="110579" y="135834"/>
                </a:lnTo>
                <a:lnTo>
                  <a:pt x="112380" y="137283"/>
                </a:lnTo>
                <a:cubicBezTo>
                  <a:pt x="101668" y="154690"/>
                  <a:pt x="96848" y="173703"/>
                  <a:pt x="95776" y="193787"/>
                </a:cubicBezTo>
                <a:cubicBezTo>
                  <a:pt x="95241" y="209587"/>
                  <a:pt x="97115" y="225118"/>
                  <a:pt x="102203" y="240114"/>
                </a:cubicBezTo>
                <a:cubicBezTo>
                  <a:pt x="103275" y="243596"/>
                  <a:pt x="104346" y="247077"/>
                  <a:pt x="105149" y="250826"/>
                </a:cubicBezTo>
                <a:lnTo>
                  <a:pt x="104679" y="253519"/>
                </a:lnTo>
                <a:lnTo>
                  <a:pt x="113636" y="266626"/>
                </a:lnTo>
                <a:cubicBezTo>
                  <a:pt x="121803" y="275865"/>
                  <a:pt x="130841" y="283430"/>
                  <a:pt x="140950" y="289054"/>
                </a:cubicBezTo>
                <a:lnTo>
                  <a:pt x="173918" y="299585"/>
                </a:lnTo>
                <a:lnTo>
                  <a:pt x="198878" y="296853"/>
                </a:lnTo>
                <a:cubicBezTo>
                  <a:pt x="207615" y="294610"/>
                  <a:pt x="215983" y="290995"/>
                  <a:pt x="223883" y="285639"/>
                </a:cubicBezTo>
                <a:cubicBezTo>
                  <a:pt x="231917" y="280283"/>
                  <a:pt x="240151" y="279011"/>
                  <a:pt x="247649" y="280685"/>
                </a:cubicBezTo>
                <a:cubicBezTo>
                  <a:pt x="255147" y="282359"/>
                  <a:pt x="261909" y="286978"/>
                  <a:pt x="266997" y="293405"/>
                </a:cubicBezTo>
                <a:cubicBezTo>
                  <a:pt x="277708" y="306795"/>
                  <a:pt x="277173" y="325540"/>
                  <a:pt x="265123" y="338126"/>
                </a:cubicBezTo>
                <a:cubicBezTo>
                  <a:pt x="252536" y="351247"/>
                  <a:pt x="236201" y="357674"/>
                  <a:pt x="219598" y="363030"/>
                </a:cubicBezTo>
                <a:lnTo>
                  <a:pt x="174691" y="368549"/>
                </a:lnTo>
                <a:lnTo>
                  <a:pt x="174691" y="368922"/>
                </a:lnTo>
                <a:lnTo>
                  <a:pt x="173315" y="368718"/>
                </a:lnTo>
                <a:lnTo>
                  <a:pt x="171664" y="368921"/>
                </a:lnTo>
                <a:lnTo>
                  <a:pt x="171664" y="368474"/>
                </a:lnTo>
                <a:lnTo>
                  <a:pt x="140046" y="363801"/>
                </a:lnTo>
                <a:cubicBezTo>
                  <a:pt x="129034" y="360286"/>
                  <a:pt x="118456" y="355265"/>
                  <a:pt x="108012" y="349641"/>
                </a:cubicBezTo>
                <a:cubicBezTo>
                  <a:pt x="104799" y="348034"/>
                  <a:pt x="102121" y="345088"/>
                  <a:pt x="99443" y="342946"/>
                </a:cubicBezTo>
                <a:lnTo>
                  <a:pt x="99453" y="340173"/>
                </a:lnTo>
                <a:lnTo>
                  <a:pt x="57181" y="297555"/>
                </a:lnTo>
                <a:cubicBezTo>
                  <a:pt x="45834" y="280015"/>
                  <a:pt x="37934" y="260199"/>
                  <a:pt x="32846" y="238508"/>
                </a:cubicBezTo>
                <a:cubicBezTo>
                  <a:pt x="23206" y="197804"/>
                  <a:pt x="28562" y="158171"/>
                  <a:pt x="46236" y="120681"/>
                </a:cubicBezTo>
                <a:cubicBezTo>
                  <a:pt x="53064" y="106354"/>
                  <a:pt x="61433" y="93232"/>
                  <a:pt x="71542" y="81617"/>
                </a:cubicBezTo>
                <a:lnTo>
                  <a:pt x="104532" y="53909"/>
                </a:lnTo>
                <a:lnTo>
                  <a:pt x="104532" y="51324"/>
                </a:lnTo>
                <a:cubicBezTo>
                  <a:pt x="115779" y="43826"/>
                  <a:pt x="127628" y="38068"/>
                  <a:pt x="140114" y="34319"/>
                </a:cubicBezTo>
                <a:lnTo>
                  <a:pt x="179512" y="29365"/>
                </a:lnTo>
                <a:close/>
                <a:moveTo>
                  <a:pt x="263412" y="19189"/>
                </a:moveTo>
                <a:cubicBezTo>
                  <a:pt x="273052" y="25884"/>
                  <a:pt x="280551" y="30972"/>
                  <a:pt x="287513" y="36060"/>
                </a:cubicBezTo>
                <a:cubicBezTo>
                  <a:pt x="288584" y="36863"/>
                  <a:pt x="288316" y="39809"/>
                  <a:pt x="287781" y="41148"/>
                </a:cubicBezTo>
                <a:cubicBezTo>
                  <a:pt x="287513" y="41951"/>
                  <a:pt x="284567" y="42754"/>
                  <a:pt x="283764" y="42219"/>
                </a:cubicBezTo>
                <a:cubicBezTo>
                  <a:pt x="276801" y="37399"/>
                  <a:pt x="269839" y="32311"/>
                  <a:pt x="263144" y="26955"/>
                </a:cubicBezTo>
                <a:cubicBezTo>
                  <a:pt x="262341" y="26687"/>
                  <a:pt x="263144" y="24277"/>
                  <a:pt x="263412" y="19189"/>
                </a:cubicBezTo>
                <a:close/>
                <a:moveTo>
                  <a:pt x="105684" y="19189"/>
                </a:moveTo>
                <a:cubicBezTo>
                  <a:pt x="106220" y="22670"/>
                  <a:pt x="107559" y="26152"/>
                  <a:pt x="106755" y="26419"/>
                </a:cubicBezTo>
                <a:cubicBezTo>
                  <a:pt x="99258" y="31240"/>
                  <a:pt x="91224" y="35524"/>
                  <a:pt x="83458" y="39809"/>
                </a:cubicBezTo>
                <a:cubicBezTo>
                  <a:pt x="82923" y="40077"/>
                  <a:pt x="81584" y="38737"/>
                  <a:pt x="79977" y="37666"/>
                </a:cubicBezTo>
                <a:cubicBezTo>
                  <a:pt x="86136" y="28294"/>
                  <a:pt x="96044" y="25080"/>
                  <a:pt x="105684" y="19189"/>
                </a:cubicBezTo>
                <a:close/>
                <a:moveTo>
                  <a:pt x="217888" y="7139"/>
                </a:moveTo>
                <a:cubicBezTo>
                  <a:pt x="229403" y="4193"/>
                  <a:pt x="238776" y="8745"/>
                  <a:pt x="249488" y="14905"/>
                </a:cubicBezTo>
                <a:cubicBezTo>
                  <a:pt x="246542" y="17047"/>
                  <a:pt x="244667" y="19457"/>
                  <a:pt x="243596" y="18921"/>
                </a:cubicBezTo>
                <a:cubicBezTo>
                  <a:pt x="234491" y="15976"/>
                  <a:pt x="224315" y="15976"/>
                  <a:pt x="217888" y="7139"/>
                </a:cubicBezTo>
                <a:close/>
                <a:moveTo>
                  <a:pt x="150406" y="4997"/>
                </a:moveTo>
                <a:cubicBezTo>
                  <a:pt x="150941" y="4729"/>
                  <a:pt x="152012" y="6603"/>
                  <a:pt x="154691" y="9816"/>
                </a:cubicBezTo>
                <a:cubicBezTo>
                  <a:pt x="144515" y="13030"/>
                  <a:pt x="135945" y="15976"/>
                  <a:pt x="127376" y="18385"/>
                </a:cubicBezTo>
                <a:cubicBezTo>
                  <a:pt x="126305" y="18653"/>
                  <a:pt x="123894" y="16779"/>
                  <a:pt x="122823" y="15440"/>
                </a:cubicBezTo>
                <a:cubicBezTo>
                  <a:pt x="122288" y="14636"/>
                  <a:pt x="123359" y="11423"/>
                  <a:pt x="124162" y="11423"/>
                </a:cubicBezTo>
                <a:cubicBezTo>
                  <a:pt x="132732" y="9013"/>
                  <a:pt x="141569" y="6871"/>
                  <a:pt x="150406" y="4997"/>
                </a:cubicBezTo>
                <a:close/>
                <a:moveTo>
                  <a:pt x="173168" y="176"/>
                </a:moveTo>
                <a:cubicBezTo>
                  <a:pt x="180933" y="-92"/>
                  <a:pt x="188700" y="-92"/>
                  <a:pt x="196465" y="444"/>
                </a:cubicBezTo>
                <a:cubicBezTo>
                  <a:pt x="197804" y="444"/>
                  <a:pt x="200214" y="3925"/>
                  <a:pt x="199947" y="4728"/>
                </a:cubicBezTo>
                <a:cubicBezTo>
                  <a:pt x="199144" y="6603"/>
                  <a:pt x="197001" y="8477"/>
                  <a:pt x="195127" y="8745"/>
                </a:cubicBezTo>
                <a:cubicBezTo>
                  <a:pt x="191913" y="9549"/>
                  <a:pt x="188432" y="9013"/>
                  <a:pt x="185219" y="8745"/>
                </a:cubicBezTo>
                <a:cubicBezTo>
                  <a:pt x="181469" y="8745"/>
                  <a:pt x="177720" y="9013"/>
                  <a:pt x="173971" y="8477"/>
                </a:cubicBezTo>
                <a:cubicBezTo>
                  <a:pt x="172364" y="8209"/>
                  <a:pt x="170222" y="6067"/>
                  <a:pt x="170222" y="4728"/>
                </a:cubicBezTo>
                <a:cubicBezTo>
                  <a:pt x="170222" y="3121"/>
                  <a:pt x="172097" y="176"/>
                  <a:pt x="173168" y="176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9"/>
          <p:cNvSpPr/>
          <p:nvPr/>
        </p:nvSpPr>
        <p:spPr>
          <a:xfrm>
            <a:off x="2314604" y="231758"/>
            <a:ext cx="297610" cy="395637"/>
          </a:xfrm>
          <a:custGeom>
            <a:avLst/>
            <a:gdLst/>
            <a:ahLst/>
            <a:cxnLst/>
            <a:rect l="l" t="t" r="r" b="b"/>
            <a:pathLst>
              <a:path w="297610" h="395637" extrusionOk="0">
                <a:moveTo>
                  <a:pt x="27946" y="383473"/>
                </a:moveTo>
                <a:cubicBezTo>
                  <a:pt x="34641" y="381331"/>
                  <a:pt x="49369" y="386419"/>
                  <a:pt x="57402" y="394185"/>
                </a:cubicBezTo>
                <a:cubicBezTo>
                  <a:pt x="45888" y="398202"/>
                  <a:pt x="34105" y="393649"/>
                  <a:pt x="27946" y="383473"/>
                </a:cubicBezTo>
                <a:close/>
                <a:moveTo>
                  <a:pt x="101589" y="379724"/>
                </a:moveTo>
                <a:cubicBezTo>
                  <a:pt x="98375" y="390435"/>
                  <a:pt x="88734" y="391239"/>
                  <a:pt x="80969" y="394988"/>
                </a:cubicBezTo>
                <a:cubicBezTo>
                  <a:pt x="78826" y="396059"/>
                  <a:pt x="75345" y="394720"/>
                  <a:pt x="72667" y="394452"/>
                </a:cubicBezTo>
                <a:cubicBezTo>
                  <a:pt x="72935" y="393114"/>
                  <a:pt x="72935" y="391507"/>
                  <a:pt x="72667" y="389900"/>
                </a:cubicBezTo>
                <a:cubicBezTo>
                  <a:pt x="82575" y="387222"/>
                  <a:pt x="90877" y="379992"/>
                  <a:pt x="101589" y="379724"/>
                </a:cubicBezTo>
                <a:close/>
                <a:moveTo>
                  <a:pt x="7862" y="341163"/>
                </a:moveTo>
                <a:cubicBezTo>
                  <a:pt x="11343" y="349197"/>
                  <a:pt x="14825" y="357230"/>
                  <a:pt x="18038" y="365532"/>
                </a:cubicBezTo>
                <a:cubicBezTo>
                  <a:pt x="18574" y="366871"/>
                  <a:pt x="17234" y="369013"/>
                  <a:pt x="16967" y="371155"/>
                </a:cubicBezTo>
                <a:cubicBezTo>
                  <a:pt x="6255" y="364460"/>
                  <a:pt x="1703" y="352142"/>
                  <a:pt x="7862" y="341163"/>
                </a:cubicBezTo>
                <a:close/>
                <a:moveTo>
                  <a:pt x="121137" y="337146"/>
                </a:moveTo>
                <a:cubicBezTo>
                  <a:pt x="122743" y="339556"/>
                  <a:pt x="124082" y="341699"/>
                  <a:pt x="125421" y="343573"/>
                </a:cubicBezTo>
                <a:cubicBezTo>
                  <a:pt x="122743" y="351339"/>
                  <a:pt x="120869" y="358034"/>
                  <a:pt x="117923" y="364461"/>
                </a:cubicBezTo>
                <a:cubicBezTo>
                  <a:pt x="117119" y="366335"/>
                  <a:pt x="113638" y="367138"/>
                  <a:pt x="111228" y="368210"/>
                </a:cubicBezTo>
                <a:cubicBezTo>
                  <a:pt x="110425" y="365799"/>
                  <a:pt x="108550" y="363122"/>
                  <a:pt x="109086" y="360979"/>
                </a:cubicBezTo>
                <a:cubicBezTo>
                  <a:pt x="110693" y="354552"/>
                  <a:pt x="112835" y="348393"/>
                  <a:pt x="115245" y="342234"/>
                </a:cubicBezTo>
                <a:cubicBezTo>
                  <a:pt x="116049" y="340092"/>
                  <a:pt x="119262" y="339020"/>
                  <a:pt x="121137" y="337146"/>
                </a:cubicBezTo>
                <a:close/>
                <a:moveTo>
                  <a:pt x="5987" y="293229"/>
                </a:moveTo>
                <a:cubicBezTo>
                  <a:pt x="7594" y="296175"/>
                  <a:pt x="9468" y="298317"/>
                  <a:pt x="9736" y="300727"/>
                </a:cubicBezTo>
                <a:cubicBezTo>
                  <a:pt x="11343" y="310903"/>
                  <a:pt x="10004" y="319472"/>
                  <a:pt x="5452" y="327239"/>
                </a:cubicBezTo>
                <a:cubicBezTo>
                  <a:pt x="3577" y="323221"/>
                  <a:pt x="899" y="320276"/>
                  <a:pt x="899" y="317330"/>
                </a:cubicBezTo>
                <a:cubicBezTo>
                  <a:pt x="1167" y="309564"/>
                  <a:pt x="-2582" y="300727"/>
                  <a:pt x="5987" y="293229"/>
                </a:cubicBezTo>
                <a:close/>
                <a:moveTo>
                  <a:pt x="120601" y="287605"/>
                </a:moveTo>
                <a:cubicBezTo>
                  <a:pt x="122743" y="291354"/>
                  <a:pt x="124885" y="293228"/>
                  <a:pt x="124885" y="295371"/>
                </a:cubicBezTo>
                <a:cubicBezTo>
                  <a:pt x="125421" y="302333"/>
                  <a:pt x="125153" y="309564"/>
                  <a:pt x="125153" y="316527"/>
                </a:cubicBezTo>
                <a:cubicBezTo>
                  <a:pt x="125153" y="320008"/>
                  <a:pt x="123547" y="322418"/>
                  <a:pt x="120065" y="321614"/>
                </a:cubicBezTo>
                <a:cubicBezTo>
                  <a:pt x="118459" y="321078"/>
                  <a:pt x="116048" y="318401"/>
                  <a:pt x="116048" y="316794"/>
                </a:cubicBezTo>
                <a:cubicBezTo>
                  <a:pt x="115513" y="309296"/>
                  <a:pt x="115780" y="301798"/>
                  <a:pt x="116048" y="294300"/>
                </a:cubicBezTo>
                <a:cubicBezTo>
                  <a:pt x="116048" y="292693"/>
                  <a:pt x="118191" y="291086"/>
                  <a:pt x="120601" y="287605"/>
                </a:cubicBezTo>
                <a:close/>
                <a:moveTo>
                  <a:pt x="180854" y="254132"/>
                </a:moveTo>
                <a:cubicBezTo>
                  <a:pt x="182460" y="254132"/>
                  <a:pt x="184067" y="257077"/>
                  <a:pt x="185406" y="258417"/>
                </a:cubicBezTo>
                <a:cubicBezTo>
                  <a:pt x="183800" y="260023"/>
                  <a:pt x="182193" y="262701"/>
                  <a:pt x="180318" y="262969"/>
                </a:cubicBezTo>
                <a:cubicBezTo>
                  <a:pt x="176569" y="264040"/>
                  <a:pt x="172284" y="263504"/>
                  <a:pt x="168268" y="263237"/>
                </a:cubicBezTo>
                <a:cubicBezTo>
                  <a:pt x="164519" y="263237"/>
                  <a:pt x="160770" y="263504"/>
                  <a:pt x="157021" y="262969"/>
                </a:cubicBezTo>
                <a:cubicBezTo>
                  <a:pt x="155414" y="262701"/>
                  <a:pt x="152736" y="260023"/>
                  <a:pt x="153004" y="259220"/>
                </a:cubicBezTo>
                <a:cubicBezTo>
                  <a:pt x="153807" y="257345"/>
                  <a:pt x="155682" y="254400"/>
                  <a:pt x="157289" y="254400"/>
                </a:cubicBezTo>
                <a:cubicBezTo>
                  <a:pt x="165054" y="253864"/>
                  <a:pt x="173088" y="253864"/>
                  <a:pt x="180854" y="254132"/>
                </a:cubicBezTo>
                <a:close/>
                <a:moveTo>
                  <a:pt x="127731" y="253930"/>
                </a:moveTo>
                <a:cubicBezTo>
                  <a:pt x="131447" y="253997"/>
                  <a:pt x="134928" y="255068"/>
                  <a:pt x="138275" y="258952"/>
                </a:cubicBezTo>
                <a:cubicBezTo>
                  <a:pt x="136133" y="260826"/>
                  <a:pt x="134526" y="263236"/>
                  <a:pt x="132652" y="263236"/>
                </a:cubicBezTo>
                <a:cubicBezTo>
                  <a:pt x="128099" y="263772"/>
                  <a:pt x="124886" y="264575"/>
                  <a:pt x="125154" y="270198"/>
                </a:cubicBezTo>
                <a:cubicBezTo>
                  <a:pt x="125154" y="271805"/>
                  <a:pt x="122208" y="273144"/>
                  <a:pt x="120601" y="274751"/>
                </a:cubicBezTo>
                <a:cubicBezTo>
                  <a:pt x="118995" y="272609"/>
                  <a:pt x="116585" y="271002"/>
                  <a:pt x="116317" y="268592"/>
                </a:cubicBezTo>
                <a:cubicBezTo>
                  <a:pt x="115246" y="264575"/>
                  <a:pt x="115781" y="260558"/>
                  <a:pt x="115781" y="254934"/>
                </a:cubicBezTo>
                <a:cubicBezTo>
                  <a:pt x="120066" y="254801"/>
                  <a:pt x="124015" y="253863"/>
                  <a:pt x="127731" y="253930"/>
                </a:cubicBezTo>
                <a:close/>
                <a:moveTo>
                  <a:pt x="5987" y="246098"/>
                </a:moveTo>
                <a:cubicBezTo>
                  <a:pt x="7594" y="248776"/>
                  <a:pt x="10004" y="250918"/>
                  <a:pt x="9736" y="253061"/>
                </a:cubicBezTo>
                <a:cubicBezTo>
                  <a:pt x="9468" y="261362"/>
                  <a:pt x="12682" y="270199"/>
                  <a:pt x="5719" y="280108"/>
                </a:cubicBezTo>
                <a:cubicBezTo>
                  <a:pt x="3577" y="275555"/>
                  <a:pt x="1167" y="272609"/>
                  <a:pt x="631" y="269664"/>
                </a:cubicBezTo>
                <a:cubicBezTo>
                  <a:pt x="-975" y="258952"/>
                  <a:pt x="364" y="252793"/>
                  <a:pt x="5987" y="246098"/>
                </a:cubicBezTo>
                <a:close/>
                <a:moveTo>
                  <a:pt x="229055" y="246098"/>
                </a:moveTo>
                <a:cubicBezTo>
                  <a:pt x="231733" y="245295"/>
                  <a:pt x="234143" y="249312"/>
                  <a:pt x="233072" y="252257"/>
                </a:cubicBezTo>
                <a:cubicBezTo>
                  <a:pt x="229859" y="258684"/>
                  <a:pt x="209774" y="264307"/>
                  <a:pt x="202812" y="260559"/>
                </a:cubicBezTo>
                <a:cubicBezTo>
                  <a:pt x="202009" y="260291"/>
                  <a:pt x="202009" y="259219"/>
                  <a:pt x="200937" y="256274"/>
                </a:cubicBezTo>
                <a:cubicBezTo>
                  <a:pt x="210578" y="252793"/>
                  <a:pt x="219682" y="249044"/>
                  <a:pt x="229055" y="246098"/>
                </a:cubicBezTo>
                <a:close/>
                <a:moveTo>
                  <a:pt x="254228" y="206733"/>
                </a:moveTo>
                <a:cubicBezTo>
                  <a:pt x="259851" y="207536"/>
                  <a:pt x="261725" y="210214"/>
                  <a:pt x="260386" y="213963"/>
                </a:cubicBezTo>
                <a:cubicBezTo>
                  <a:pt x="257709" y="221193"/>
                  <a:pt x="254763" y="228424"/>
                  <a:pt x="251014" y="235386"/>
                </a:cubicBezTo>
                <a:cubicBezTo>
                  <a:pt x="250211" y="236993"/>
                  <a:pt x="246997" y="237261"/>
                  <a:pt x="245123" y="238064"/>
                </a:cubicBezTo>
                <a:cubicBezTo>
                  <a:pt x="244319" y="235922"/>
                  <a:pt x="242445" y="233244"/>
                  <a:pt x="243248" y="231905"/>
                </a:cubicBezTo>
                <a:cubicBezTo>
                  <a:pt x="246462" y="223336"/>
                  <a:pt x="250479" y="215302"/>
                  <a:pt x="254228" y="206733"/>
                </a:cubicBezTo>
                <a:close/>
                <a:moveTo>
                  <a:pt x="6523" y="198164"/>
                </a:moveTo>
                <a:cubicBezTo>
                  <a:pt x="7862" y="201645"/>
                  <a:pt x="9736" y="204323"/>
                  <a:pt x="10004" y="207001"/>
                </a:cubicBezTo>
                <a:cubicBezTo>
                  <a:pt x="11343" y="218516"/>
                  <a:pt x="10272" y="224407"/>
                  <a:pt x="5720" y="231102"/>
                </a:cubicBezTo>
                <a:cubicBezTo>
                  <a:pt x="-1512" y="221730"/>
                  <a:pt x="-1512" y="207805"/>
                  <a:pt x="6523" y="198164"/>
                </a:cubicBezTo>
                <a:close/>
                <a:moveTo>
                  <a:pt x="245391" y="159870"/>
                </a:moveTo>
                <a:cubicBezTo>
                  <a:pt x="247801" y="161477"/>
                  <a:pt x="251282" y="162548"/>
                  <a:pt x="252353" y="164958"/>
                </a:cubicBezTo>
                <a:cubicBezTo>
                  <a:pt x="255567" y="171117"/>
                  <a:pt x="258245" y="177544"/>
                  <a:pt x="260387" y="184239"/>
                </a:cubicBezTo>
                <a:cubicBezTo>
                  <a:pt x="260922" y="186113"/>
                  <a:pt x="258513" y="188791"/>
                  <a:pt x="257441" y="191201"/>
                </a:cubicBezTo>
                <a:cubicBezTo>
                  <a:pt x="255567" y="189862"/>
                  <a:pt x="252889" y="189059"/>
                  <a:pt x="252086" y="187184"/>
                </a:cubicBezTo>
                <a:cubicBezTo>
                  <a:pt x="248604" y="179151"/>
                  <a:pt x="245391" y="170849"/>
                  <a:pt x="242177" y="162548"/>
                </a:cubicBezTo>
                <a:cubicBezTo>
                  <a:pt x="243248" y="161744"/>
                  <a:pt x="244319" y="160941"/>
                  <a:pt x="245391" y="159870"/>
                </a:cubicBezTo>
                <a:close/>
                <a:moveTo>
                  <a:pt x="5720" y="150765"/>
                </a:moveTo>
                <a:cubicBezTo>
                  <a:pt x="12950" y="158799"/>
                  <a:pt x="9201" y="167368"/>
                  <a:pt x="9736" y="175401"/>
                </a:cubicBezTo>
                <a:cubicBezTo>
                  <a:pt x="10004" y="178080"/>
                  <a:pt x="7862" y="180757"/>
                  <a:pt x="6523" y="183703"/>
                </a:cubicBezTo>
                <a:cubicBezTo>
                  <a:pt x="-171" y="180489"/>
                  <a:pt x="96" y="175937"/>
                  <a:pt x="364" y="171385"/>
                </a:cubicBezTo>
                <a:cubicBezTo>
                  <a:pt x="1167" y="164690"/>
                  <a:pt x="-2046" y="157192"/>
                  <a:pt x="5720" y="150765"/>
                </a:cubicBezTo>
                <a:close/>
                <a:moveTo>
                  <a:pt x="205758" y="136037"/>
                </a:moveTo>
                <a:cubicBezTo>
                  <a:pt x="215131" y="135501"/>
                  <a:pt x="223700" y="139250"/>
                  <a:pt x="231466" y="144338"/>
                </a:cubicBezTo>
                <a:cubicBezTo>
                  <a:pt x="232537" y="145142"/>
                  <a:pt x="233341" y="148356"/>
                  <a:pt x="232805" y="149695"/>
                </a:cubicBezTo>
                <a:cubicBezTo>
                  <a:pt x="232270" y="151033"/>
                  <a:pt x="229324" y="152640"/>
                  <a:pt x="227985" y="152105"/>
                </a:cubicBezTo>
                <a:cubicBezTo>
                  <a:pt x="218880" y="149159"/>
                  <a:pt x="210043" y="145678"/>
                  <a:pt x="199063" y="141393"/>
                </a:cubicBezTo>
                <a:cubicBezTo>
                  <a:pt x="202812" y="138447"/>
                  <a:pt x="204151" y="136305"/>
                  <a:pt x="205758" y="136037"/>
                </a:cubicBezTo>
                <a:close/>
                <a:moveTo>
                  <a:pt x="180585" y="136037"/>
                </a:moveTo>
                <a:cubicBezTo>
                  <a:pt x="182191" y="136037"/>
                  <a:pt x="183798" y="138982"/>
                  <a:pt x="185405" y="140322"/>
                </a:cubicBezTo>
                <a:cubicBezTo>
                  <a:pt x="183798" y="141392"/>
                  <a:pt x="182459" y="143535"/>
                  <a:pt x="180853" y="143803"/>
                </a:cubicBezTo>
                <a:cubicBezTo>
                  <a:pt x="171748" y="144070"/>
                  <a:pt x="162911" y="144070"/>
                  <a:pt x="153806" y="144070"/>
                </a:cubicBezTo>
                <a:cubicBezTo>
                  <a:pt x="153271" y="142731"/>
                  <a:pt x="153003" y="141660"/>
                  <a:pt x="152467" y="140589"/>
                </a:cubicBezTo>
                <a:cubicBezTo>
                  <a:pt x="154074" y="138982"/>
                  <a:pt x="155413" y="136305"/>
                  <a:pt x="157020" y="136305"/>
                </a:cubicBezTo>
                <a:cubicBezTo>
                  <a:pt x="164785" y="135769"/>
                  <a:pt x="172819" y="135769"/>
                  <a:pt x="180585" y="136037"/>
                </a:cubicBezTo>
                <a:close/>
                <a:moveTo>
                  <a:pt x="204419" y="118631"/>
                </a:moveTo>
                <a:cubicBezTo>
                  <a:pt x="212185" y="118363"/>
                  <a:pt x="220218" y="118363"/>
                  <a:pt x="227984" y="118631"/>
                </a:cubicBezTo>
                <a:cubicBezTo>
                  <a:pt x="229323" y="118631"/>
                  <a:pt x="231466" y="121309"/>
                  <a:pt x="231466" y="122648"/>
                </a:cubicBezTo>
                <a:cubicBezTo>
                  <a:pt x="231466" y="124255"/>
                  <a:pt x="229591" y="126933"/>
                  <a:pt x="227984" y="127201"/>
                </a:cubicBezTo>
                <a:cubicBezTo>
                  <a:pt x="223699" y="128272"/>
                  <a:pt x="219147" y="128272"/>
                  <a:pt x="215934" y="128540"/>
                </a:cubicBezTo>
                <a:cubicBezTo>
                  <a:pt x="211113" y="128272"/>
                  <a:pt x="207632" y="128807"/>
                  <a:pt x="204687" y="127736"/>
                </a:cubicBezTo>
                <a:cubicBezTo>
                  <a:pt x="202812" y="127201"/>
                  <a:pt x="201205" y="124522"/>
                  <a:pt x="200670" y="122648"/>
                </a:cubicBezTo>
                <a:cubicBezTo>
                  <a:pt x="200402" y="121577"/>
                  <a:pt x="203080" y="118899"/>
                  <a:pt x="204419" y="118631"/>
                </a:cubicBezTo>
                <a:close/>
                <a:moveTo>
                  <a:pt x="128567" y="117827"/>
                </a:moveTo>
                <a:cubicBezTo>
                  <a:pt x="131780" y="118229"/>
                  <a:pt x="135061" y="119836"/>
                  <a:pt x="138274" y="123719"/>
                </a:cubicBezTo>
                <a:cubicBezTo>
                  <a:pt x="133722" y="126128"/>
                  <a:pt x="129705" y="128271"/>
                  <a:pt x="125688" y="130413"/>
                </a:cubicBezTo>
                <a:cubicBezTo>
                  <a:pt x="124082" y="139786"/>
                  <a:pt x="136667" y="132288"/>
                  <a:pt x="136935" y="140857"/>
                </a:cubicBezTo>
                <a:cubicBezTo>
                  <a:pt x="132115" y="147552"/>
                  <a:pt x="124349" y="142999"/>
                  <a:pt x="116584" y="143803"/>
                </a:cubicBezTo>
                <a:cubicBezTo>
                  <a:pt x="116316" y="139251"/>
                  <a:pt x="115780" y="135233"/>
                  <a:pt x="116048" y="131216"/>
                </a:cubicBezTo>
                <a:cubicBezTo>
                  <a:pt x="116316" y="126932"/>
                  <a:pt x="113905" y="121040"/>
                  <a:pt x="119261" y="119166"/>
                </a:cubicBezTo>
                <a:cubicBezTo>
                  <a:pt x="122207" y="118229"/>
                  <a:pt x="125354" y="117425"/>
                  <a:pt x="128567" y="117827"/>
                </a:cubicBezTo>
                <a:close/>
                <a:moveTo>
                  <a:pt x="170342" y="117760"/>
                </a:moveTo>
                <a:cubicBezTo>
                  <a:pt x="175296" y="117693"/>
                  <a:pt x="180183" y="118363"/>
                  <a:pt x="184870" y="120773"/>
                </a:cubicBezTo>
                <a:cubicBezTo>
                  <a:pt x="184870" y="122112"/>
                  <a:pt x="185138" y="123183"/>
                  <a:pt x="185405" y="124522"/>
                </a:cubicBezTo>
                <a:cubicBezTo>
                  <a:pt x="182727" y="125861"/>
                  <a:pt x="180049" y="128004"/>
                  <a:pt x="177103" y="128004"/>
                </a:cubicBezTo>
                <a:cubicBezTo>
                  <a:pt x="170409" y="128539"/>
                  <a:pt x="163982" y="128271"/>
                  <a:pt x="157287" y="127736"/>
                </a:cubicBezTo>
                <a:cubicBezTo>
                  <a:pt x="155681" y="127468"/>
                  <a:pt x="153806" y="124790"/>
                  <a:pt x="153003" y="122916"/>
                </a:cubicBezTo>
                <a:cubicBezTo>
                  <a:pt x="152735" y="122112"/>
                  <a:pt x="154342" y="119434"/>
                  <a:pt x="155413" y="119167"/>
                </a:cubicBezTo>
                <a:cubicBezTo>
                  <a:pt x="160367" y="118631"/>
                  <a:pt x="165388" y="117827"/>
                  <a:pt x="170342" y="117760"/>
                </a:cubicBezTo>
                <a:close/>
                <a:moveTo>
                  <a:pt x="268956" y="105777"/>
                </a:moveTo>
                <a:cubicBezTo>
                  <a:pt x="270295" y="104974"/>
                  <a:pt x="273240" y="105509"/>
                  <a:pt x="274311" y="106580"/>
                </a:cubicBezTo>
                <a:cubicBezTo>
                  <a:pt x="275383" y="107651"/>
                  <a:pt x="275918" y="111132"/>
                  <a:pt x="275115" y="111936"/>
                </a:cubicBezTo>
                <a:cubicBezTo>
                  <a:pt x="268420" y="118898"/>
                  <a:pt x="260119" y="123718"/>
                  <a:pt x="250478" y="125057"/>
                </a:cubicBezTo>
                <a:cubicBezTo>
                  <a:pt x="248604" y="125057"/>
                  <a:pt x="246729" y="122915"/>
                  <a:pt x="242980" y="121041"/>
                </a:cubicBezTo>
                <a:cubicBezTo>
                  <a:pt x="253959" y="114346"/>
                  <a:pt x="261458" y="109793"/>
                  <a:pt x="268956" y="105777"/>
                </a:cubicBezTo>
                <a:close/>
                <a:moveTo>
                  <a:pt x="5452" y="103634"/>
                </a:moveTo>
                <a:cubicBezTo>
                  <a:pt x="12147" y="113006"/>
                  <a:pt x="11879" y="128270"/>
                  <a:pt x="4113" y="136840"/>
                </a:cubicBezTo>
                <a:cubicBezTo>
                  <a:pt x="2774" y="132287"/>
                  <a:pt x="899" y="128806"/>
                  <a:pt x="632" y="125324"/>
                </a:cubicBezTo>
                <a:cubicBezTo>
                  <a:pt x="-171" y="112739"/>
                  <a:pt x="96" y="111132"/>
                  <a:pt x="5452" y="103634"/>
                </a:cubicBezTo>
                <a:close/>
                <a:moveTo>
                  <a:pt x="292521" y="64002"/>
                </a:moveTo>
                <a:cubicBezTo>
                  <a:pt x="294128" y="65609"/>
                  <a:pt x="295735" y="67751"/>
                  <a:pt x="297610" y="70161"/>
                </a:cubicBezTo>
                <a:cubicBezTo>
                  <a:pt x="294931" y="77927"/>
                  <a:pt x="292789" y="84890"/>
                  <a:pt x="290112" y="91584"/>
                </a:cubicBezTo>
                <a:cubicBezTo>
                  <a:pt x="289576" y="92924"/>
                  <a:pt x="286095" y="93459"/>
                  <a:pt x="284220" y="94263"/>
                </a:cubicBezTo>
                <a:cubicBezTo>
                  <a:pt x="283417" y="92120"/>
                  <a:pt x="281810" y="89978"/>
                  <a:pt x="282078" y="88103"/>
                </a:cubicBezTo>
                <a:cubicBezTo>
                  <a:pt x="283417" y="81676"/>
                  <a:pt x="285291" y="75517"/>
                  <a:pt x="287433" y="69358"/>
                </a:cubicBezTo>
                <a:cubicBezTo>
                  <a:pt x="288237" y="67216"/>
                  <a:pt x="290647" y="65609"/>
                  <a:pt x="292521" y="64002"/>
                </a:cubicBezTo>
                <a:close/>
                <a:moveTo>
                  <a:pt x="4916" y="55968"/>
                </a:moveTo>
                <a:cubicBezTo>
                  <a:pt x="11879" y="64270"/>
                  <a:pt x="12147" y="79534"/>
                  <a:pt x="4916" y="88906"/>
                </a:cubicBezTo>
                <a:cubicBezTo>
                  <a:pt x="3310" y="85692"/>
                  <a:pt x="899" y="83015"/>
                  <a:pt x="899" y="80337"/>
                </a:cubicBezTo>
                <a:cubicBezTo>
                  <a:pt x="1167" y="72571"/>
                  <a:pt x="-2314" y="64002"/>
                  <a:pt x="4916" y="55968"/>
                </a:cubicBezTo>
                <a:close/>
                <a:moveTo>
                  <a:pt x="235215" y="28386"/>
                </a:moveTo>
                <a:cubicBezTo>
                  <a:pt x="251014" y="28386"/>
                  <a:pt x="263601" y="39901"/>
                  <a:pt x="267349" y="55165"/>
                </a:cubicBezTo>
                <a:cubicBezTo>
                  <a:pt x="271098" y="70429"/>
                  <a:pt x="264136" y="87567"/>
                  <a:pt x="250746" y="94797"/>
                </a:cubicBezTo>
                <a:cubicBezTo>
                  <a:pt x="246462" y="97208"/>
                  <a:pt x="241374" y="98815"/>
                  <a:pt x="236553" y="98815"/>
                </a:cubicBezTo>
                <a:lnTo>
                  <a:pt x="118191" y="98547"/>
                </a:lnTo>
                <a:lnTo>
                  <a:pt x="118191" y="98814"/>
                </a:lnTo>
                <a:cubicBezTo>
                  <a:pt x="112032" y="99082"/>
                  <a:pt x="105873" y="99617"/>
                  <a:pt x="98642" y="99885"/>
                </a:cubicBezTo>
                <a:cubicBezTo>
                  <a:pt x="98642" y="121041"/>
                  <a:pt x="98642" y="141928"/>
                  <a:pt x="98642" y="163619"/>
                </a:cubicBezTo>
                <a:lnTo>
                  <a:pt x="110425" y="165190"/>
                </a:lnTo>
                <a:lnTo>
                  <a:pt x="110425" y="164423"/>
                </a:lnTo>
                <a:cubicBezTo>
                  <a:pt x="141221" y="164155"/>
                  <a:pt x="172017" y="163619"/>
                  <a:pt x="202812" y="163887"/>
                </a:cubicBezTo>
                <a:cubicBezTo>
                  <a:pt x="218076" y="163887"/>
                  <a:pt x="234411" y="178615"/>
                  <a:pt x="233876" y="200842"/>
                </a:cubicBezTo>
                <a:cubicBezTo>
                  <a:pt x="233340" y="217178"/>
                  <a:pt x="218076" y="234584"/>
                  <a:pt x="201741" y="234048"/>
                </a:cubicBezTo>
                <a:cubicBezTo>
                  <a:pt x="171213" y="233512"/>
                  <a:pt x="140685" y="233780"/>
                  <a:pt x="110425" y="233512"/>
                </a:cubicBezTo>
                <a:lnTo>
                  <a:pt x="110425" y="233447"/>
                </a:lnTo>
                <a:lnTo>
                  <a:pt x="110425" y="233511"/>
                </a:lnTo>
                <a:cubicBezTo>
                  <a:pt x="106676" y="233779"/>
                  <a:pt x="102927" y="234315"/>
                  <a:pt x="98375" y="234583"/>
                </a:cubicBezTo>
                <a:cubicBezTo>
                  <a:pt x="98107" y="238332"/>
                  <a:pt x="97571" y="241813"/>
                  <a:pt x="97571" y="245562"/>
                </a:cubicBezTo>
                <a:cubicBezTo>
                  <a:pt x="97571" y="271805"/>
                  <a:pt x="97839" y="298049"/>
                  <a:pt x="97303" y="324292"/>
                </a:cubicBezTo>
                <a:cubicBezTo>
                  <a:pt x="97303" y="331522"/>
                  <a:pt x="95964" y="339288"/>
                  <a:pt x="93555" y="346251"/>
                </a:cubicBezTo>
                <a:cubicBezTo>
                  <a:pt x="87930" y="362318"/>
                  <a:pt x="74005" y="370887"/>
                  <a:pt x="59009" y="369013"/>
                </a:cubicBezTo>
                <a:cubicBezTo>
                  <a:pt x="45084" y="367406"/>
                  <a:pt x="33034" y="355088"/>
                  <a:pt x="30623" y="339824"/>
                </a:cubicBezTo>
                <a:cubicBezTo>
                  <a:pt x="30088" y="336610"/>
                  <a:pt x="30088" y="333129"/>
                  <a:pt x="30088" y="329916"/>
                </a:cubicBezTo>
                <a:cubicBezTo>
                  <a:pt x="30088" y="242885"/>
                  <a:pt x="30088" y="155585"/>
                  <a:pt x="30088" y="68554"/>
                </a:cubicBezTo>
                <a:cubicBezTo>
                  <a:pt x="30088" y="51951"/>
                  <a:pt x="35979" y="39365"/>
                  <a:pt x="51243" y="31867"/>
                </a:cubicBezTo>
                <a:cubicBezTo>
                  <a:pt x="54457" y="30260"/>
                  <a:pt x="58473" y="29189"/>
                  <a:pt x="61955" y="29189"/>
                </a:cubicBezTo>
                <a:lnTo>
                  <a:pt x="117923" y="29722"/>
                </a:lnTo>
                <a:lnTo>
                  <a:pt x="117923" y="29457"/>
                </a:lnTo>
                <a:cubicBezTo>
                  <a:pt x="157020" y="28922"/>
                  <a:pt x="196117" y="28118"/>
                  <a:pt x="235215" y="28386"/>
                </a:cubicBezTo>
                <a:close/>
                <a:moveTo>
                  <a:pt x="275115" y="18210"/>
                </a:moveTo>
                <a:cubicBezTo>
                  <a:pt x="286094" y="24101"/>
                  <a:pt x="289576" y="33474"/>
                  <a:pt x="292789" y="42846"/>
                </a:cubicBezTo>
                <a:cubicBezTo>
                  <a:pt x="293324" y="44186"/>
                  <a:pt x="291450" y="47667"/>
                  <a:pt x="290646" y="47934"/>
                </a:cubicBezTo>
                <a:cubicBezTo>
                  <a:pt x="288504" y="47934"/>
                  <a:pt x="285558" y="47399"/>
                  <a:pt x="284487" y="45792"/>
                </a:cubicBezTo>
                <a:cubicBezTo>
                  <a:pt x="280471" y="39633"/>
                  <a:pt x="276454" y="33206"/>
                  <a:pt x="273240" y="26512"/>
                </a:cubicBezTo>
                <a:cubicBezTo>
                  <a:pt x="272704" y="24637"/>
                  <a:pt x="274311" y="21424"/>
                  <a:pt x="275115" y="18210"/>
                </a:cubicBezTo>
                <a:close/>
                <a:moveTo>
                  <a:pt x="31159" y="16067"/>
                </a:moveTo>
                <a:cubicBezTo>
                  <a:pt x="24464" y="25439"/>
                  <a:pt x="20180" y="32134"/>
                  <a:pt x="15627" y="38025"/>
                </a:cubicBezTo>
                <a:cubicBezTo>
                  <a:pt x="14556" y="39632"/>
                  <a:pt x="11611" y="39632"/>
                  <a:pt x="9736" y="40436"/>
                </a:cubicBezTo>
                <a:cubicBezTo>
                  <a:pt x="9468" y="38293"/>
                  <a:pt x="8397" y="35348"/>
                  <a:pt x="9200" y="34009"/>
                </a:cubicBezTo>
                <a:cubicBezTo>
                  <a:pt x="12950" y="28118"/>
                  <a:pt x="17234" y="22762"/>
                  <a:pt x="22054" y="17406"/>
                </a:cubicBezTo>
                <a:cubicBezTo>
                  <a:pt x="23125" y="16335"/>
                  <a:pt x="26339" y="16870"/>
                  <a:pt x="31159" y="16067"/>
                </a:cubicBezTo>
                <a:close/>
                <a:moveTo>
                  <a:pt x="48565" y="2142"/>
                </a:moveTo>
                <a:cubicBezTo>
                  <a:pt x="59544" y="-1339"/>
                  <a:pt x="67310" y="-535"/>
                  <a:pt x="73469" y="6159"/>
                </a:cubicBezTo>
                <a:cubicBezTo>
                  <a:pt x="63829" y="11783"/>
                  <a:pt x="53385" y="7498"/>
                  <a:pt x="44816" y="11248"/>
                </a:cubicBezTo>
                <a:cubicBezTo>
                  <a:pt x="41335" y="4820"/>
                  <a:pt x="44816" y="3481"/>
                  <a:pt x="48565" y="2142"/>
                </a:cubicBezTo>
                <a:close/>
                <a:moveTo>
                  <a:pt x="167999" y="1338"/>
                </a:moveTo>
                <a:cubicBezTo>
                  <a:pt x="167463" y="10710"/>
                  <a:pt x="161304" y="9104"/>
                  <a:pt x="157019" y="8568"/>
                </a:cubicBezTo>
                <a:cubicBezTo>
                  <a:pt x="150057" y="8033"/>
                  <a:pt x="140952" y="12853"/>
                  <a:pt x="134793" y="2142"/>
                </a:cubicBezTo>
                <a:cubicBezTo>
                  <a:pt x="147111" y="-268"/>
                  <a:pt x="157287" y="535"/>
                  <a:pt x="167999" y="1338"/>
                </a:cubicBezTo>
                <a:close/>
                <a:moveTo>
                  <a:pt x="186477" y="1071"/>
                </a:moveTo>
                <a:cubicBezTo>
                  <a:pt x="195046" y="803"/>
                  <a:pt x="203616" y="803"/>
                  <a:pt x="212185" y="1071"/>
                </a:cubicBezTo>
                <a:cubicBezTo>
                  <a:pt x="213256" y="1071"/>
                  <a:pt x="215398" y="3481"/>
                  <a:pt x="215130" y="4016"/>
                </a:cubicBezTo>
                <a:cubicBezTo>
                  <a:pt x="214595" y="5623"/>
                  <a:pt x="213256" y="8033"/>
                  <a:pt x="211917" y="8301"/>
                </a:cubicBezTo>
                <a:cubicBezTo>
                  <a:pt x="207900" y="9104"/>
                  <a:pt x="203884" y="8837"/>
                  <a:pt x="199063" y="9104"/>
                </a:cubicBezTo>
                <a:cubicBezTo>
                  <a:pt x="195314" y="8837"/>
                  <a:pt x="190761" y="8837"/>
                  <a:pt x="186209" y="8033"/>
                </a:cubicBezTo>
                <a:cubicBezTo>
                  <a:pt x="185138" y="7765"/>
                  <a:pt x="183799" y="5623"/>
                  <a:pt x="183799" y="4552"/>
                </a:cubicBezTo>
                <a:cubicBezTo>
                  <a:pt x="183799" y="3481"/>
                  <a:pt x="185406" y="1339"/>
                  <a:pt x="186477" y="1071"/>
                </a:cubicBezTo>
                <a:close/>
                <a:moveTo>
                  <a:pt x="105571" y="669"/>
                </a:moveTo>
                <a:cubicBezTo>
                  <a:pt x="110961" y="469"/>
                  <a:pt x="116718" y="937"/>
                  <a:pt x="123279" y="1071"/>
                </a:cubicBezTo>
                <a:cubicBezTo>
                  <a:pt x="119530" y="5088"/>
                  <a:pt x="117923" y="8301"/>
                  <a:pt x="116316" y="8301"/>
                </a:cubicBezTo>
                <a:cubicBezTo>
                  <a:pt x="107479" y="8301"/>
                  <a:pt x="97839" y="11515"/>
                  <a:pt x="90073" y="4285"/>
                </a:cubicBezTo>
                <a:cubicBezTo>
                  <a:pt x="95161" y="1741"/>
                  <a:pt x="100182" y="870"/>
                  <a:pt x="105571" y="669"/>
                </a:cubicBezTo>
                <a:close/>
                <a:moveTo>
                  <a:pt x="242177" y="0"/>
                </a:moveTo>
                <a:cubicBezTo>
                  <a:pt x="246462" y="1339"/>
                  <a:pt x="252889" y="2946"/>
                  <a:pt x="259048" y="5356"/>
                </a:cubicBezTo>
                <a:cubicBezTo>
                  <a:pt x="260655" y="5892"/>
                  <a:pt x="261458" y="9105"/>
                  <a:pt x="262529" y="10980"/>
                </a:cubicBezTo>
                <a:cubicBezTo>
                  <a:pt x="260387" y="12051"/>
                  <a:pt x="258245" y="13925"/>
                  <a:pt x="256370" y="13657"/>
                </a:cubicBezTo>
                <a:cubicBezTo>
                  <a:pt x="249140" y="12319"/>
                  <a:pt x="241909" y="10712"/>
                  <a:pt x="234679" y="8569"/>
                </a:cubicBezTo>
                <a:cubicBezTo>
                  <a:pt x="233073" y="8034"/>
                  <a:pt x="231198" y="5892"/>
                  <a:pt x="231198" y="4285"/>
                </a:cubicBezTo>
                <a:cubicBezTo>
                  <a:pt x="231198" y="2946"/>
                  <a:pt x="233340" y="1071"/>
                  <a:pt x="234947" y="268"/>
                </a:cubicBezTo>
                <a:cubicBezTo>
                  <a:pt x="236286" y="0"/>
                  <a:pt x="238161" y="268"/>
                  <a:pt x="24217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9"/>
          <p:cNvSpPr/>
          <p:nvPr/>
        </p:nvSpPr>
        <p:spPr>
          <a:xfrm>
            <a:off x="1885945" y="231223"/>
            <a:ext cx="296978" cy="400612"/>
          </a:xfrm>
          <a:custGeom>
            <a:avLst/>
            <a:gdLst/>
            <a:ahLst/>
            <a:cxnLst/>
            <a:rect l="l" t="t" r="r" b="b"/>
            <a:pathLst>
              <a:path w="296978" h="400612" extrusionOk="0">
                <a:moveTo>
                  <a:pt x="134697" y="390435"/>
                </a:moveTo>
                <a:cubicBezTo>
                  <a:pt x="142999" y="389900"/>
                  <a:pt x="151300" y="389900"/>
                  <a:pt x="159334" y="390435"/>
                </a:cubicBezTo>
                <a:cubicBezTo>
                  <a:pt x="160673" y="390435"/>
                  <a:pt x="162547" y="393114"/>
                  <a:pt x="162547" y="394720"/>
                </a:cubicBezTo>
                <a:cubicBezTo>
                  <a:pt x="162547" y="396327"/>
                  <a:pt x="160673" y="398737"/>
                  <a:pt x="159334" y="399005"/>
                </a:cubicBezTo>
                <a:cubicBezTo>
                  <a:pt x="155317" y="399540"/>
                  <a:pt x="151032" y="399272"/>
                  <a:pt x="147016" y="399272"/>
                </a:cubicBezTo>
                <a:cubicBezTo>
                  <a:pt x="147016" y="399005"/>
                  <a:pt x="147016" y="399272"/>
                  <a:pt x="147016" y="399540"/>
                </a:cubicBezTo>
                <a:cubicBezTo>
                  <a:pt x="142999" y="399272"/>
                  <a:pt x="138714" y="399540"/>
                  <a:pt x="134697" y="398737"/>
                </a:cubicBezTo>
                <a:cubicBezTo>
                  <a:pt x="133358" y="398469"/>
                  <a:pt x="131216" y="396059"/>
                  <a:pt x="131216" y="394720"/>
                </a:cubicBezTo>
                <a:cubicBezTo>
                  <a:pt x="131216" y="393381"/>
                  <a:pt x="133358" y="390703"/>
                  <a:pt x="134697" y="390435"/>
                </a:cubicBezTo>
                <a:close/>
                <a:moveTo>
                  <a:pt x="182095" y="390168"/>
                </a:moveTo>
                <a:cubicBezTo>
                  <a:pt x="190665" y="389900"/>
                  <a:pt x="199501" y="389900"/>
                  <a:pt x="208071" y="390168"/>
                </a:cubicBezTo>
                <a:cubicBezTo>
                  <a:pt x="209142" y="390168"/>
                  <a:pt x="211016" y="392578"/>
                  <a:pt x="210748" y="393649"/>
                </a:cubicBezTo>
                <a:cubicBezTo>
                  <a:pt x="210481" y="395256"/>
                  <a:pt x="208874" y="397934"/>
                  <a:pt x="207535" y="398201"/>
                </a:cubicBezTo>
                <a:cubicBezTo>
                  <a:pt x="202983" y="399005"/>
                  <a:pt x="198431" y="399005"/>
                  <a:pt x="193878" y="399273"/>
                </a:cubicBezTo>
                <a:cubicBezTo>
                  <a:pt x="194146" y="399273"/>
                  <a:pt x="194146" y="399273"/>
                  <a:pt x="194146" y="399005"/>
                </a:cubicBezTo>
                <a:cubicBezTo>
                  <a:pt x="190397" y="399005"/>
                  <a:pt x="186648" y="399273"/>
                  <a:pt x="182899" y="398737"/>
                </a:cubicBezTo>
                <a:cubicBezTo>
                  <a:pt x="181292" y="398469"/>
                  <a:pt x="179150" y="396327"/>
                  <a:pt x="179150" y="394720"/>
                </a:cubicBezTo>
                <a:cubicBezTo>
                  <a:pt x="178882" y="393381"/>
                  <a:pt x="181025" y="390168"/>
                  <a:pt x="182095" y="390168"/>
                </a:cubicBezTo>
                <a:close/>
                <a:moveTo>
                  <a:pt x="94395" y="389666"/>
                </a:moveTo>
                <a:cubicBezTo>
                  <a:pt x="98613" y="389566"/>
                  <a:pt x="102831" y="390570"/>
                  <a:pt x="106580" y="389900"/>
                </a:cubicBezTo>
                <a:cubicBezTo>
                  <a:pt x="110864" y="389097"/>
                  <a:pt x="114881" y="390436"/>
                  <a:pt x="115417" y="397666"/>
                </a:cubicBezTo>
                <a:cubicBezTo>
                  <a:pt x="104705" y="399809"/>
                  <a:pt x="94262" y="401147"/>
                  <a:pt x="82211" y="396060"/>
                </a:cubicBezTo>
                <a:cubicBezTo>
                  <a:pt x="85960" y="390972"/>
                  <a:pt x="90178" y="389767"/>
                  <a:pt x="94395" y="389666"/>
                </a:cubicBezTo>
                <a:close/>
                <a:moveTo>
                  <a:pt x="37490" y="387222"/>
                </a:moveTo>
                <a:cubicBezTo>
                  <a:pt x="47130" y="390971"/>
                  <a:pt x="57842" y="387490"/>
                  <a:pt x="66947" y="393649"/>
                </a:cubicBezTo>
                <a:cubicBezTo>
                  <a:pt x="62930" y="401682"/>
                  <a:pt x="57574" y="399273"/>
                  <a:pt x="52486" y="397933"/>
                </a:cubicBezTo>
                <a:cubicBezTo>
                  <a:pt x="46327" y="396327"/>
                  <a:pt x="38561" y="397130"/>
                  <a:pt x="37490" y="387222"/>
                </a:cubicBezTo>
                <a:close/>
                <a:moveTo>
                  <a:pt x="251454" y="386687"/>
                </a:moveTo>
                <a:cubicBezTo>
                  <a:pt x="253597" y="386419"/>
                  <a:pt x="256006" y="388829"/>
                  <a:pt x="258417" y="389900"/>
                </a:cubicBezTo>
                <a:cubicBezTo>
                  <a:pt x="257078" y="391775"/>
                  <a:pt x="256274" y="394453"/>
                  <a:pt x="254400" y="394988"/>
                </a:cubicBezTo>
                <a:cubicBezTo>
                  <a:pt x="248776" y="397131"/>
                  <a:pt x="242885" y="398470"/>
                  <a:pt x="235387" y="400612"/>
                </a:cubicBezTo>
                <a:cubicBezTo>
                  <a:pt x="232709" y="399005"/>
                  <a:pt x="227086" y="397131"/>
                  <a:pt x="226818" y="394988"/>
                </a:cubicBezTo>
                <a:cubicBezTo>
                  <a:pt x="226282" y="389364"/>
                  <a:pt x="231906" y="390168"/>
                  <a:pt x="235923" y="389632"/>
                </a:cubicBezTo>
                <a:cubicBezTo>
                  <a:pt x="241278" y="388829"/>
                  <a:pt x="246366" y="387222"/>
                  <a:pt x="251454" y="386687"/>
                </a:cubicBezTo>
                <a:close/>
                <a:moveTo>
                  <a:pt x="5892" y="352945"/>
                </a:moveTo>
                <a:cubicBezTo>
                  <a:pt x="6963" y="352410"/>
                  <a:pt x="9641" y="352410"/>
                  <a:pt x="10176" y="353213"/>
                </a:cubicBezTo>
                <a:cubicBezTo>
                  <a:pt x="14729" y="360979"/>
                  <a:pt x="19013" y="368745"/>
                  <a:pt x="23298" y="376511"/>
                </a:cubicBezTo>
                <a:cubicBezTo>
                  <a:pt x="23298" y="377047"/>
                  <a:pt x="22495" y="378118"/>
                  <a:pt x="21156" y="379992"/>
                </a:cubicBezTo>
                <a:cubicBezTo>
                  <a:pt x="11515" y="374637"/>
                  <a:pt x="8569" y="365531"/>
                  <a:pt x="4553" y="356962"/>
                </a:cubicBezTo>
                <a:cubicBezTo>
                  <a:pt x="4017" y="355891"/>
                  <a:pt x="4820" y="353481"/>
                  <a:pt x="5892" y="352945"/>
                </a:cubicBezTo>
                <a:close/>
                <a:moveTo>
                  <a:pt x="285195" y="352410"/>
                </a:moveTo>
                <a:cubicBezTo>
                  <a:pt x="290283" y="353213"/>
                  <a:pt x="292694" y="355891"/>
                  <a:pt x="290819" y="359373"/>
                </a:cubicBezTo>
                <a:cubicBezTo>
                  <a:pt x="287070" y="366335"/>
                  <a:pt x="283053" y="373030"/>
                  <a:pt x="278501" y="379189"/>
                </a:cubicBezTo>
                <a:cubicBezTo>
                  <a:pt x="275556" y="382938"/>
                  <a:pt x="272074" y="382135"/>
                  <a:pt x="269396" y="377582"/>
                </a:cubicBezTo>
                <a:cubicBezTo>
                  <a:pt x="274752" y="369281"/>
                  <a:pt x="280107" y="360712"/>
                  <a:pt x="285195" y="352410"/>
                </a:cubicBezTo>
                <a:close/>
                <a:moveTo>
                  <a:pt x="284124" y="306618"/>
                </a:moveTo>
                <a:cubicBezTo>
                  <a:pt x="286266" y="307689"/>
                  <a:pt x="289480" y="307957"/>
                  <a:pt x="290015" y="309564"/>
                </a:cubicBezTo>
                <a:cubicBezTo>
                  <a:pt x="292425" y="316259"/>
                  <a:pt x="294299" y="322953"/>
                  <a:pt x="296710" y="330987"/>
                </a:cubicBezTo>
                <a:cubicBezTo>
                  <a:pt x="295103" y="332862"/>
                  <a:pt x="293496" y="336611"/>
                  <a:pt x="291086" y="337146"/>
                </a:cubicBezTo>
                <a:cubicBezTo>
                  <a:pt x="286534" y="338218"/>
                  <a:pt x="286534" y="333933"/>
                  <a:pt x="285731" y="330719"/>
                </a:cubicBezTo>
                <a:cubicBezTo>
                  <a:pt x="284391" y="324828"/>
                  <a:pt x="282517" y="318936"/>
                  <a:pt x="281446" y="312777"/>
                </a:cubicBezTo>
                <a:cubicBezTo>
                  <a:pt x="281178" y="310903"/>
                  <a:pt x="283052" y="308760"/>
                  <a:pt x="284124" y="306618"/>
                </a:cubicBezTo>
                <a:close/>
                <a:moveTo>
                  <a:pt x="4017" y="304208"/>
                </a:moveTo>
                <a:cubicBezTo>
                  <a:pt x="10444" y="312510"/>
                  <a:pt x="10711" y="326702"/>
                  <a:pt x="5088" y="335004"/>
                </a:cubicBezTo>
                <a:cubicBezTo>
                  <a:pt x="-803" y="328845"/>
                  <a:pt x="-1607" y="315723"/>
                  <a:pt x="4017" y="304208"/>
                </a:cubicBezTo>
                <a:close/>
                <a:moveTo>
                  <a:pt x="251187" y="274751"/>
                </a:moveTo>
                <a:cubicBezTo>
                  <a:pt x="260827" y="276626"/>
                  <a:pt x="268861" y="281446"/>
                  <a:pt x="275287" y="288945"/>
                </a:cubicBezTo>
                <a:cubicBezTo>
                  <a:pt x="275555" y="289480"/>
                  <a:pt x="275555" y="290552"/>
                  <a:pt x="275823" y="292961"/>
                </a:cubicBezTo>
                <a:cubicBezTo>
                  <a:pt x="273680" y="293497"/>
                  <a:pt x="270735" y="295104"/>
                  <a:pt x="268861" y="294301"/>
                </a:cubicBezTo>
                <a:cubicBezTo>
                  <a:pt x="261898" y="290819"/>
                  <a:pt x="255203" y="286534"/>
                  <a:pt x="248776" y="282250"/>
                </a:cubicBezTo>
                <a:cubicBezTo>
                  <a:pt x="247705" y="281446"/>
                  <a:pt x="247169" y="278769"/>
                  <a:pt x="247437" y="276894"/>
                </a:cubicBezTo>
                <a:cubicBezTo>
                  <a:pt x="247705" y="275823"/>
                  <a:pt x="250115" y="274484"/>
                  <a:pt x="251187" y="274751"/>
                </a:cubicBezTo>
                <a:close/>
                <a:moveTo>
                  <a:pt x="205395" y="271270"/>
                </a:moveTo>
                <a:cubicBezTo>
                  <a:pt x="208608" y="270467"/>
                  <a:pt x="212357" y="271270"/>
                  <a:pt x="216106" y="271270"/>
                </a:cubicBezTo>
                <a:cubicBezTo>
                  <a:pt x="219320" y="271270"/>
                  <a:pt x="222801" y="270735"/>
                  <a:pt x="226014" y="271538"/>
                </a:cubicBezTo>
                <a:cubicBezTo>
                  <a:pt x="227889" y="272073"/>
                  <a:pt x="229496" y="274216"/>
                  <a:pt x="231370" y="275555"/>
                </a:cubicBezTo>
                <a:cubicBezTo>
                  <a:pt x="229763" y="277430"/>
                  <a:pt x="228157" y="280911"/>
                  <a:pt x="226282" y="281179"/>
                </a:cubicBezTo>
                <a:cubicBezTo>
                  <a:pt x="219320" y="281982"/>
                  <a:pt x="212357" y="281982"/>
                  <a:pt x="205395" y="281179"/>
                </a:cubicBezTo>
                <a:cubicBezTo>
                  <a:pt x="203252" y="280911"/>
                  <a:pt x="201377" y="277965"/>
                  <a:pt x="199235" y="276091"/>
                </a:cubicBezTo>
                <a:cubicBezTo>
                  <a:pt x="201110" y="274484"/>
                  <a:pt x="202984" y="271805"/>
                  <a:pt x="205395" y="271270"/>
                </a:cubicBezTo>
                <a:close/>
                <a:moveTo>
                  <a:pt x="167100" y="270734"/>
                </a:moveTo>
                <a:cubicBezTo>
                  <a:pt x="171384" y="271002"/>
                  <a:pt x="175134" y="270734"/>
                  <a:pt x="178615" y="271537"/>
                </a:cubicBezTo>
                <a:cubicBezTo>
                  <a:pt x="180489" y="272073"/>
                  <a:pt x="182364" y="274483"/>
                  <a:pt x="182899" y="276357"/>
                </a:cubicBezTo>
                <a:cubicBezTo>
                  <a:pt x="183167" y="277429"/>
                  <a:pt x="180757" y="280642"/>
                  <a:pt x="179418" y="280642"/>
                </a:cubicBezTo>
                <a:cubicBezTo>
                  <a:pt x="171116" y="281178"/>
                  <a:pt x="163083" y="281178"/>
                  <a:pt x="154781" y="280642"/>
                </a:cubicBezTo>
                <a:cubicBezTo>
                  <a:pt x="153443" y="280642"/>
                  <a:pt x="151300" y="277429"/>
                  <a:pt x="151033" y="275286"/>
                </a:cubicBezTo>
                <a:cubicBezTo>
                  <a:pt x="150765" y="274215"/>
                  <a:pt x="153443" y="271805"/>
                  <a:pt x="155049" y="271537"/>
                </a:cubicBezTo>
                <a:cubicBezTo>
                  <a:pt x="159334" y="271002"/>
                  <a:pt x="163618" y="271002"/>
                  <a:pt x="167100" y="270734"/>
                </a:cubicBezTo>
                <a:close/>
                <a:moveTo>
                  <a:pt x="2946" y="255738"/>
                </a:moveTo>
                <a:cubicBezTo>
                  <a:pt x="5356" y="257345"/>
                  <a:pt x="7230" y="258148"/>
                  <a:pt x="7230" y="258684"/>
                </a:cubicBezTo>
                <a:cubicBezTo>
                  <a:pt x="7766" y="266717"/>
                  <a:pt x="8034" y="275019"/>
                  <a:pt x="8302" y="283053"/>
                </a:cubicBezTo>
                <a:cubicBezTo>
                  <a:pt x="8302" y="284124"/>
                  <a:pt x="6427" y="285999"/>
                  <a:pt x="5356" y="286266"/>
                </a:cubicBezTo>
                <a:cubicBezTo>
                  <a:pt x="4284" y="286534"/>
                  <a:pt x="1607" y="285195"/>
                  <a:pt x="1607" y="284392"/>
                </a:cubicBezTo>
                <a:cubicBezTo>
                  <a:pt x="268" y="275287"/>
                  <a:pt x="-1339" y="265646"/>
                  <a:pt x="2946" y="255738"/>
                </a:cubicBezTo>
                <a:close/>
                <a:moveTo>
                  <a:pt x="115149" y="254667"/>
                </a:moveTo>
                <a:cubicBezTo>
                  <a:pt x="120504" y="254667"/>
                  <a:pt x="124521" y="254131"/>
                  <a:pt x="128538" y="254935"/>
                </a:cubicBezTo>
                <a:cubicBezTo>
                  <a:pt x="130948" y="255203"/>
                  <a:pt x="133090" y="257345"/>
                  <a:pt x="135233" y="258684"/>
                </a:cubicBezTo>
                <a:cubicBezTo>
                  <a:pt x="133358" y="260559"/>
                  <a:pt x="131752" y="262433"/>
                  <a:pt x="129609" y="264040"/>
                </a:cubicBezTo>
                <a:cubicBezTo>
                  <a:pt x="128270" y="264843"/>
                  <a:pt x="126664" y="265111"/>
                  <a:pt x="122379" y="266182"/>
                </a:cubicBezTo>
                <a:cubicBezTo>
                  <a:pt x="127735" y="269931"/>
                  <a:pt x="131752" y="272609"/>
                  <a:pt x="135501" y="275287"/>
                </a:cubicBezTo>
                <a:cubicBezTo>
                  <a:pt x="130145" y="281446"/>
                  <a:pt x="123183" y="283588"/>
                  <a:pt x="118362" y="280374"/>
                </a:cubicBezTo>
                <a:cubicBezTo>
                  <a:pt x="116756" y="279304"/>
                  <a:pt x="115149" y="276626"/>
                  <a:pt x="114881" y="274484"/>
                </a:cubicBezTo>
                <a:cubicBezTo>
                  <a:pt x="114881" y="268324"/>
                  <a:pt x="115149" y="262165"/>
                  <a:pt x="115149" y="254667"/>
                </a:cubicBezTo>
                <a:close/>
                <a:moveTo>
                  <a:pt x="155586" y="254667"/>
                </a:moveTo>
                <a:cubicBezTo>
                  <a:pt x="159334" y="254132"/>
                  <a:pt x="163083" y="254667"/>
                  <a:pt x="166832" y="254667"/>
                </a:cubicBezTo>
                <a:cubicBezTo>
                  <a:pt x="170582" y="254667"/>
                  <a:pt x="174331" y="254400"/>
                  <a:pt x="177812" y="254935"/>
                </a:cubicBezTo>
                <a:cubicBezTo>
                  <a:pt x="179419" y="255202"/>
                  <a:pt x="181829" y="257880"/>
                  <a:pt x="181561" y="258684"/>
                </a:cubicBezTo>
                <a:cubicBezTo>
                  <a:pt x="181026" y="260558"/>
                  <a:pt x="179151" y="263504"/>
                  <a:pt x="177544" y="263504"/>
                </a:cubicBezTo>
                <a:cubicBezTo>
                  <a:pt x="170314" y="264039"/>
                  <a:pt x="162816" y="264039"/>
                  <a:pt x="155318" y="263504"/>
                </a:cubicBezTo>
                <a:cubicBezTo>
                  <a:pt x="153711" y="263504"/>
                  <a:pt x="152104" y="260558"/>
                  <a:pt x="150765" y="258684"/>
                </a:cubicBezTo>
                <a:cubicBezTo>
                  <a:pt x="152372" y="257345"/>
                  <a:pt x="153979" y="254935"/>
                  <a:pt x="155586" y="254667"/>
                </a:cubicBezTo>
                <a:close/>
                <a:moveTo>
                  <a:pt x="220390" y="245026"/>
                </a:moveTo>
                <a:cubicBezTo>
                  <a:pt x="221728" y="244490"/>
                  <a:pt x="224942" y="245562"/>
                  <a:pt x="225478" y="246901"/>
                </a:cubicBezTo>
                <a:cubicBezTo>
                  <a:pt x="226281" y="248239"/>
                  <a:pt x="225746" y="250917"/>
                  <a:pt x="224674" y="252256"/>
                </a:cubicBezTo>
                <a:cubicBezTo>
                  <a:pt x="220390" y="258147"/>
                  <a:pt x="206464" y="262433"/>
                  <a:pt x="195485" y="260826"/>
                </a:cubicBezTo>
                <a:cubicBezTo>
                  <a:pt x="197092" y="257880"/>
                  <a:pt x="197360" y="255470"/>
                  <a:pt x="198966" y="254666"/>
                </a:cubicBezTo>
                <a:cubicBezTo>
                  <a:pt x="205929" y="251185"/>
                  <a:pt x="213159" y="247971"/>
                  <a:pt x="220390" y="245026"/>
                </a:cubicBezTo>
                <a:close/>
                <a:moveTo>
                  <a:pt x="4820" y="209410"/>
                </a:moveTo>
                <a:cubicBezTo>
                  <a:pt x="10444" y="216908"/>
                  <a:pt x="10444" y="231100"/>
                  <a:pt x="4820" y="239134"/>
                </a:cubicBezTo>
                <a:cubicBezTo>
                  <a:pt x="-1607" y="232707"/>
                  <a:pt x="-1607" y="216105"/>
                  <a:pt x="4820" y="209410"/>
                </a:cubicBezTo>
                <a:close/>
                <a:moveTo>
                  <a:pt x="250650" y="206465"/>
                </a:moveTo>
                <a:cubicBezTo>
                  <a:pt x="251989" y="219051"/>
                  <a:pt x="247437" y="227085"/>
                  <a:pt x="242081" y="234850"/>
                </a:cubicBezTo>
                <a:cubicBezTo>
                  <a:pt x="241277" y="235922"/>
                  <a:pt x="238064" y="236725"/>
                  <a:pt x="236993" y="236189"/>
                </a:cubicBezTo>
                <a:cubicBezTo>
                  <a:pt x="235654" y="235386"/>
                  <a:pt x="234047" y="232708"/>
                  <a:pt x="234583" y="231369"/>
                </a:cubicBezTo>
                <a:cubicBezTo>
                  <a:pt x="237260" y="224139"/>
                  <a:pt x="240206" y="216909"/>
                  <a:pt x="243420" y="209679"/>
                </a:cubicBezTo>
                <a:cubicBezTo>
                  <a:pt x="243955" y="208339"/>
                  <a:pt x="247169" y="207804"/>
                  <a:pt x="250650" y="206465"/>
                </a:cubicBezTo>
                <a:close/>
                <a:moveTo>
                  <a:pt x="5356" y="160941"/>
                </a:moveTo>
                <a:cubicBezTo>
                  <a:pt x="11783" y="167904"/>
                  <a:pt x="8034" y="176473"/>
                  <a:pt x="8569" y="184239"/>
                </a:cubicBezTo>
                <a:cubicBezTo>
                  <a:pt x="8837" y="186649"/>
                  <a:pt x="6427" y="189327"/>
                  <a:pt x="4820" y="193076"/>
                </a:cubicBezTo>
                <a:cubicBezTo>
                  <a:pt x="-1339" y="181293"/>
                  <a:pt x="-803" y="167636"/>
                  <a:pt x="5356" y="160941"/>
                </a:cubicBezTo>
                <a:close/>
                <a:moveTo>
                  <a:pt x="236725" y="160405"/>
                </a:moveTo>
                <a:cubicBezTo>
                  <a:pt x="246901" y="168439"/>
                  <a:pt x="249043" y="177276"/>
                  <a:pt x="250918" y="185845"/>
                </a:cubicBezTo>
                <a:cubicBezTo>
                  <a:pt x="251185" y="187452"/>
                  <a:pt x="249043" y="189862"/>
                  <a:pt x="248240" y="191736"/>
                </a:cubicBezTo>
                <a:cubicBezTo>
                  <a:pt x="246365" y="190665"/>
                  <a:pt x="243420" y="190129"/>
                  <a:pt x="242616" y="188523"/>
                </a:cubicBezTo>
                <a:cubicBezTo>
                  <a:pt x="239670" y="182364"/>
                  <a:pt x="236993" y="175937"/>
                  <a:pt x="234850" y="169242"/>
                </a:cubicBezTo>
                <a:cubicBezTo>
                  <a:pt x="234047" y="167368"/>
                  <a:pt x="235653" y="164690"/>
                  <a:pt x="236725" y="160405"/>
                </a:cubicBezTo>
                <a:close/>
                <a:moveTo>
                  <a:pt x="201109" y="137108"/>
                </a:moveTo>
                <a:cubicBezTo>
                  <a:pt x="209143" y="140054"/>
                  <a:pt x="216908" y="143535"/>
                  <a:pt x="224675" y="147284"/>
                </a:cubicBezTo>
                <a:cubicBezTo>
                  <a:pt x="225477" y="147819"/>
                  <a:pt x="225745" y="151033"/>
                  <a:pt x="225210" y="152639"/>
                </a:cubicBezTo>
                <a:cubicBezTo>
                  <a:pt x="224942" y="153711"/>
                  <a:pt x="221996" y="154514"/>
                  <a:pt x="220926" y="154246"/>
                </a:cubicBezTo>
                <a:cubicBezTo>
                  <a:pt x="213159" y="151301"/>
                  <a:pt x="205661" y="148087"/>
                  <a:pt x="198163" y="144606"/>
                </a:cubicBezTo>
                <a:cubicBezTo>
                  <a:pt x="197360" y="144338"/>
                  <a:pt x="196824" y="142731"/>
                  <a:pt x="195753" y="140857"/>
                </a:cubicBezTo>
                <a:cubicBezTo>
                  <a:pt x="197627" y="139518"/>
                  <a:pt x="200038" y="136840"/>
                  <a:pt x="201109" y="137108"/>
                </a:cubicBezTo>
                <a:close/>
                <a:moveTo>
                  <a:pt x="181294" y="136573"/>
                </a:moveTo>
                <a:cubicBezTo>
                  <a:pt x="181026" y="139787"/>
                  <a:pt x="181026" y="142464"/>
                  <a:pt x="180490" y="142732"/>
                </a:cubicBezTo>
                <a:cubicBezTo>
                  <a:pt x="171118" y="146213"/>
                  <a:pt x="161477" y="144606"/>
                  <a:pt x="149426" y="143803"/>
                </a:cubicBezTo>
                <a:cubicBezTo>
                  <a:pt x="151568" y="140590"/>
                  <a:pt x="152907" y="137108"/>
                  <a:pt x="154247" y="137108"/>
                </a:cubicBezTo>
                <a:cubicBezTo>
                  <a:pt x="163084" y="136305"/>
                  <a:pt x="171920" y="136573"/>
                  <a:pt x="181294" y="136573"/>
                </a:cubicBezTo>
                <a:close/>
                <a:moveTo>
                  <a:pt x="116488" y="119166"/>
                </a:moveTo>
                <a:cubicBezTo>
                  <a:pt x="121576" y="119166"/>
                  <a:pt x="125861" y="118630"/>
                  <a:pt x="130413" y="119434"/>
                </a:cubicBezTo>
                <a:cubicBezTo>
                  <a:pt x="132288" y="119702"/>
                  <a:pt x="134431" y="122112"/>
                  <a:pt x="135233" y="123986"/>
                </a:cubicBezTo>
                <a:cubicBezTo>
                  <a:pt x="135501" y="125058"/>
                  <a:pt x="133627" y="127735"/>
                  <a:pt x="132020" y="128539"/>
                </a:cubicBezTo>
                <a:cubicBezTo>
                  <a:pt x="129610" y="129074"/>
                  <a:pt x="126932" y="129342"/>
                  <a:pt x="124254" y="129877"/>
                </a:cubicBezTo>
                <a:cubicBezTo>
                  <a:pt x="123986" y="136572"/>
                  <a:pt x="128003" y="135501"/>
                  <a:pt x="130949" y="136572"/>
                </a:cubicBezTo>
                <a:cubicBezTo>
                  <a:pt x="132824" y="137108"/>
                  <a:pt x="133895" y="139785"/>
                  <a:pt x="135233" y="141392"/>
                </a:cubicBezTo>
                <a:cubicBezTo>
                  <a:pt x="133627" y="142464"/>
                  <a:pt x="132288" y="144338"/>
                  <a:pt x="130681" y="144606"/>
                </a:cubicBezTo>
                <a:cubicBezTo>
                  <a:pt x="126129" y="145141"/>
                  <a:pt x="121844" y="144874"/>
                  <a:pt x="116488" y="144874"/>
                </a:cubicBezTo>
                <a:cubicBezTo>
                  <a:pt x="116488" y="136304"/>
                  <a:pt x="116488" y="128539"/>
                  <a:pt x="116488" y="119166"/>
                </a:cubicBezTo>
                <a:close/>
                <a:moveTo>
                  <a:pt x="155050" y="118898"/>
                </a:moveTo>
                <a:cubicBezTo>
                  <a:pt x="163351" y="118630"/>
                  <a:pt x="171653" y="118630"/>
                  <a:pt x="179954" y="118898"/>
                </a:cubicBezTo>
                <a:cubicBezTo>
                  <a:pt x="181293" y="118898"/>
                  <a:pt x="183168" y="121843"/>
                  <a:pt x="183168" y="123182"/>
                </a:cubicBezTo>
                <a:cubicBezTo>
                  <a:pt x="183168" y="124789"/>
                  <a:pt x="181025" y="127200"/>
                  <a:pt x="179687" y="127468"/>
                </a:cubicBezTo>
                <a:cubicBezTo>
                  <a:pt x="175669" y="128270"/>
                  <a:pt x="171385" y="128270"/>
                  <a:pt x="167368" y="128806"/>
                </a:cubicBezTo>
                <a:cubicBezTo>
                  <a:pt x="167368" y="129074"/>
                  <a:pt x="167368" y="128806"/>
                  <a:pt x="167368" y="128538"/>
                </a:cubicBezTo>
                <a:cubicBezTo>
                  <a:pt x="163619" y="128538"/>
                  <a:pt x="159870" y="129074"/>
                  <a:pt x="156121" y="128270"/>
                </a:cubicBezTo>
                <a:cubicBezTo>
                  <a:pt x="154246" y="127735"/>
                  <a:pt x="152372" y="125325"/>
                  <a:pt x="151569" y="123182"/>
                </a:cubicBezTo>
                <a:cubicBezTo>
                  <a:pt x="151301" y="122111"/>
                  <a:pt x="153711" y="119166"/>
                  <a:pt x="155050" y="118898"/>
                </a:cubicBezTo>
                <a:close/>
                <a:moveTo>
                  <a:pt x="206733" y="118630"/>
                </a:moveTo>
                <a:cubicBezTo>
                  <a:pt x="213160" y="118094"/>
                  <a:pt x="219854" y="118362"/>
                  <a:pt x="226549" y="118898"/>
                </a:cubicBezTo>
                <a:cubicBezTo>
                  <a:pt x="228156" y="119165"/>
                  <a:pt x="230566" y="121576"/>
                  <a:pt x="231101" y="123450"/>
                </a:cubicBezTo>
                <a:cubicBezTo>
                  <a:pt x="231369" y="124521"/>
                  <a:pt x="229227" y="128002"/>
                  <a:pt x="228156" y="128002"/>
                </a:cubicBezTo>
                <a:cubicBezTo>
                  <a:pt x="218248" y="128538"/>
                  <a:pt x="208072" y="131751"/>
                  <a:pt x="198966" y="125593"/>
                </a:cubicBezTo>
                <a:cubicBezTo>
                  <a:pt x="198966" y="124253"/>
                  <a:pt x="198699" y="123182"/>
                  <a:pt x="198431" y="121844"/>
                </a:cubicBezTo>
                <a:cubicBezTo>
                  <a:pt x="201109" y="120772"/>
                  <a:pt x="203787" y="118898"/>
                  <a:pt x="206733" y="118630"/>
                </a:cubicBezTo>
                <a:close/>
                <a:moveTo>
                  <a:pt x="3481" y="111668"/>
                </a:moveTo>
                <a:cubicBezTo>
                  <a:pt x="10711" y="120773"/>
                  <a:pt x="10711" y="134698"/>
                  <a:pt x="3213" y="142732"/>
                </a:cubicBezTo>
                <a:cubicBezTo>
                  <a:pt x="0" y="132556"/>
                  <a:pt x="-1339" y="122647"/>
                  <a:pt x="3481" y="111668"/>
                </a:cubicBezTo>
                <a:close/>
                <a:moveTo>
                  <a:pt x="268324" y="105241"/>
                </a:moveTo>
                <a:cubicBezTo>
                  <a:pt x="269931" y="104437"/>
                  <a:pt x="272877" y="105509"/>
                  <a:pt x="275019" y="105776"/>
                </a:cubicBezTo>
                <a:cubicBezTo>
                  <a:pt x="274752" y="107918"/>
                  <a:pt x="275019" y="111132"/>
                  <a:pt x="273948" y="112204"/>
                </a:cubicBezTo>
                <a:cubicBezTo>
                  <a:pt x="268057" y="116488"/>
                  <a:pt x="261630" y="120505"/>
                  <a:pt x="254935" y="123987"/>
                </a:cubicBezTo>
                <a:cubicBezTo>
                  <a:pt x="252793" y="124789"/>
                  <a:pt x="249312" y="123183"/>
                  <a:pt x="245027" y="122380"/>
                </a:cubicBezTo>
                <a:cubicBezTo>
                  <a:pt x="247437" y="119166"/>
                  <a:pt x="247973" y="117559"/>
                  <a:pt x="249312" y="116756"/>
                </a:cubicBezTo>
                <a:cubicBezTo>
                  <a:pt x="255471" y="112739"/>
                  <a:pt x="261898" y="108722"/>
                  <a:pt x="268324" y="105241"/>
                </a:cubicBezTo>
                <a:close/>
                <a:moveTo>
                  <a:pt x="4285" y="65608"/>
                </a:moveTo>
                <a:cubicBezTo>
                  <a:pt x="10712" y="72303"/>
                  <a:pt x="10712" y="87566"/>
                  <a:pt x="4285" y="95332"/>
                </a:cubicBezTo>
                <a:cubicBezTo>
                  <a:pt x="-1339" y="87566"/>
                  <a:pt x="-1339" y="73374"/>
                  <a:pt x="4285" y="65608"/>
                </a:cubicBezTo>
                <a:close/>
                <a:moveTo>
                  <a:pt x="290818" y="61859"/>
                </a:moveTo>
                <a:cubicBezTo>
                  <a:pt x="292961" y="63466"/>
                  <a:pt x="294835" y="65608"/>
                  <a:pt x="296978" y="67750"/>
                </a:cubicBezTo>
                <a:cubicBezTo>
                  <a:pt x="294300" y="76320"/>
                  <a:pt x="292693" y="83283"/>
                  <a:pt x="290015" y="90245"/>
                </a:cubicBezTo>
                <a:cubicBezTo>
                  <a:pt x="289480" y="91852"/>
                  <a:pt x="286267" y="92387"/>
                  <a:pt x="284124" y="93459"/>
                </a:cubicBezTo>
                <a:cubicBezTo>
                  <a:pt x="283320" y="91316"/>
                  <a:pt x="281446" y="89174"/>
                  <a:pt x="281714" y="87299"/>
                </a:cubicBezTo>
                <a:cubicBezTo>
                  <a:pt x="282785" y="80872"/>
                  <a:pt x="284392" y="74445"/>
                  <a:pt x="286267" y="68018"/>
                </a:cubicBezTo>
                <a:cubicBezTo>
                  <a:pt x="287069" y="65608"/>
                  <a:pt x="289212" y="63733"/>
                  <a:pt x="290818" y="61859"/>
                </a:cubicBezTo>
                <a:close/>
                <a:moveTo>
                  <a:pt x="233511" y="28653"/>
                </a:moveTo>
                <a:cubicBezTo>
                  <a:pt x="250382" y="28653"/>
                  <a:pt x="268324" y="44720"/>
                  <a:pt x="266717" y="66144"/>
                </a:cubicBezTo>
                <a:cubicBezTo>
                  <a:pt x="265378" y="85692"/>
                  <a:pt x="252257" y="99350"/>
                  <a:pt x="232172" y="99350"/>
                </a:cubicBezTo>
                <a:lnTo>
                  <a:pt x="136305" y="99082"/>
                </a:lnTo>
                <a:lnTo>
                  <a:pt x="136305" y="99350"/>
                </a:lnTo>
                <a:cubicBezTo>
                  <a:pt x="123450" y="99350"/>
                  <a:pt x="110597" y="99350"/>
                  <a:pt x="96939" y="99350"/>
                </a:cubicBezTo>
                <a:cubicBezTo>
                  <a:pt x="96939" y="121576"/>
                  <a:pt x="96939" y="142464"/>
                  <a:pt x="96939" y="164155"/>
                </a:cubicBezTo>
                <a:lnTo>
                  <a:pt x="112925" y="165265"/>
                </a:lnTo>
                <a:lnTo>
                  <a:pt x="112925" y="165226"/>
                </a:lnTo>
                <a:cubicBezTo>
                  <a:pt x="138633" y="164958"/>
                  <a:pt x="164341" y="164422"/>
                  <a:pt x="190316" y="164690"/>
                </a:cubicBezTo>
                <a:cubicBezTo>
                  <a:pt x="207723" y="164958"/>
                  <a:pt x="222451" y="182364"/>
                  <a:pt x="221112" y="201645"/>
                </a:cubicBezTo>
                <a:cubicBezTo>
                  <a:pt x="220041" y="220390"/>
                  <a:pt x="207187" y="234583"/>
                  <a:pt x="188977" y="234583"/>
                </a:cubicBezTo>
                <a:lnTo>
                  <a:pt x="115792" y="234325"/>
                </a:lnTo>
                <a:lnTo>
                  <a:pt x="96672" y="235387"/>
                </a:lnTo>
                <a:cubicBezTo>
                  <a:pt x="96672" y="256542"/>
                  <a:pt x="96672" y="277430"/>
                  <a:pt x="96672" y="299388"/>
                </a:cubicBezTo>
                <a:lnTo>
                  <a:pt x="133604" y="300458"/>
                </a:lnTo>
                <a:lnTo>
                  <a:pt x="234583" y="300191"/>
                </a:lnTo>
                <a:cubicBezTo>
                  <a:pt x="253864" y="300459"/>
                  <a:pt x="267790" y="318401"/>
                  <a:pt x="266451" y="337681"/>
                </a:cubicBezTo>
                <a:cubicBezTo>
                  <a:pt x="265111" y="356962"/>
                  <a:pt x="251454" y="371422"/>
                  <a:pt x="230834" y="371958"/>
                </a:cubicBezTo>
                <a:cubicBezTo>
                  <a:pt x="207537" y="372494"/>
                  <a:pt x="184239" y="372226"/>
                  <a:pt x="160674" y="371958"/>
                </a:cubicBezTo>
                <a:cubicBezTo>
                  <a:pt x="151837" y="371422"/>
                  <a:pt x="142732" y="371154"/>
                  <a:pt x="133359" y="371154"/>
                </a:cubicBezTo>
                <a:lnTo>
                  <a:pt x="133359" y="371148"/>
                </a:lnTo>
                <a:lnTo>
                  <a:pt x="93726" y="370084"/>
                </a:lnTo>
                <a:cubicBezTo>
                  <a:pt x="83818" y="369817"/>
                  <a:pt x="73642" y="370084"/>
                  <a:pt x="63734" y="369817"/>
                </a:cubicBezTo>
                <a:cubicBezTo>
                  <a:pt x="45524" y="369549"/>
                  <a:pt x="30528" y="355624"/>
                  <a:pt x="28921" y="337414"/>
                </a:cubicBezTo>
                <a:cubicBezTo>
                  <a:pt x="28653" y="335272"/>
                  <a:pt x="28921" y="333130"/>
                  <a:pt x="28921" y="331255"/>
                </a:cubicBezTo>
                <a:cubicBezTo>
                  <a:pt x="28921" y="243688"/>
                  <a:pt x="28921" y="156121"/>
                  <a:pt x="28921" y="68554"/>
                </a:cubicBezTo>
                <a:cubicBezTo>
                  <a:pt x="28921" y="55968"/>
                  <a:pt x="32402" y="45256"/>
                  <a:pt x="42311" y="37758"/>
                </a:cubicBezTo>
                <a:cubicBezTo>
                  <a:pt x="47399" y="33742"/>
                  <a:pt x="54093" y="30260"/>
                  <a:pt x="59985" y="29992"/>
                </a:cubicBezTo>
                <a:lnTo>
                  <a:pt x="136036" y="29459"/>
                </a:lnTo>
                <a:lnTo>
                  <a:pt x="136036" y="29188"/>
                </a:lnTo>
                <a:cubicBezTo>
                  <a:pt x="168439" y="28921"/>
                  <a:pt x="201109" y="28921"/>
                  <a:pt x="233511" y="28653"/>
                </a:cubicBezTo>
                <a:close/>
                <a:moveTo>
                  <a:pt x="20887" y="19548"/>
                </a:moveTo>
                <a:cubicBezTo>
                  <a:pt x="21691" y="21690"/>
                  <a:pt x="23833" y="24368"/>
                  <a:pt x="23030" y="25439"/>
                </a:cubicBezTo>
                <a:cubicBezTo>
                  <a:pt x="18478" y="33205"/>
                  <a:pt x="13657" y="40703"/>
                  <a:pt x="7230" y="50344"/>
                </a:cubicBezTo>
                <a:cubicBezTo>
                  <a:pt x="5623" y="46595"/>
                  <a:pt x="4017" y="44721"/>
                  <a:pt x="4285" y="43114"/>
                </a:cubicBezTo>
                <a:cubicBezTo>
                  <a:pt x="5355" y="37222"/>
                  <a:pt x="13389" y="25707"/>
                  <a:pt x="20887" y="19548"/>
                </a:cubicBezTo>
                <a:close/>
                <a:moveTo>
                  <a:pt x="276894" y="19548"/>
                </a:moveTo>
                <a:cubicBezTo>
                  <a:pt x="282250" y="26243"/>
                  <a:pt x="286534" y="33741"/>
                  <a:pt x="291087" y="40971"/>
                </a:cubicBezTo>
                <a:cubicBezTo>
                  <a:pt x="291622" y="42043"/>
                  <a:pt x="290016" y="45792"/>
                  <a:pt x="288945" y="45792"/>
                </a:cubicBezTo>
                <a:cubicBezTo>
                  <a:pt x="286802" y="46059"/>
                  <a:pt x="283857" y="45256"/>
                  <a:pt x="282786" y="43649"/>
                </a:cubicBezTo>
                <a:cubicBezTo>
                  <a:pt x="277697" y="36687"/>
                  <a:pt x="273413" y="29189"/>
                  <a:pt x="269128" y="21958"/>
                </a:cubicBezTo>
                <a:cubicBezTo>
                  <a:pt x="270735" y="17674"/>
                  <a:pt x="274484" y="16602"/>
                  <a:pt x="276894" y="19548"/>
                </a:cubicBezTo>
                <a:close/>
                <a:moveTo>
                  <a:pt x="115953" y="3481"/>
                </a:moveTo>
                <a:cubicBezTo>
                  <a:pt x="108722" y="11248"/>
                  <a:pt x="91584" y="11515"/>
                  <a:pt x="83550" y="3749"/>
                </a:cubicBezTo>
                <a:cubicBezTo>
                  <a:pt x="94261" y="803"/>
                  <a:pt x="104437" y="-536"/>
                  <a:pt x="115953" y="3481"/>
                </a:cubicBezTo>
                <a:close/>
                <a:moveTo>
                  <a:pt x="131216" y="2142"/>
                </a:moveTo>
                <a:cubicBezTo>
                  <a:pt x="142196" y="2142"/>
                  <a:pt x="152104" y="2142"/>
                  <a:pt x="162815" y="2142"/>
                </a:cubicBezTo>
                <a:cubicBezTo>
                  <a:pt x="158799" y="9908"/>
                  <a:pt x="157192" y="10444"/>
                  <a:pt x="138982" y="9372"/>
                </a:cubicBezTo>
                <a:cubicBezTo>
                  <a:pt x="134966" y="9105"/>
                  <a:pt x="130145" y="9908"/>
                  <a:pt x="131216" y="2142"/>
                </a:cubicBezTo>
                <a:close/>
                <a:moveTo>
                  <a:pt x="207000" y="1607"/>
                </a:moveTo>
                <a:cubicBezTo>
                  <a:pt x="208339" y="1607"/>
                  <a:pt x="209946" y="4017"/>
                  <a:pt x="210213" y="5624"/>
                </a:cubicBezTo>
                <a:cubicBezTo>
                  <a:pt x="210481" y="6427"/>
                  <a:pt x="208339" y="8838"/>
                  <a:pt x="207268" y="8838"/>
                </a:cubicBezTo>
                <a:cubicBezTo>
                  <a:pt x="197895" y="8570"/>
                  <a:pt x="188791" y="8034"/>
                  <a:pt x="179418" y="7498"/>
                </a:cubicBezTo>
                <a:cubicBezTo>
                  <a:pt x="179150" y="7498"/>
                  <a:pt x="178882" y="6159"/>
                  <a:pt x="178347" y="4820"/>
                </a:cubicBezTo>
                <a:cubicBezTo>
                  <a:pt x="179150" y="3750"/>
                  <a:pt x="180221" y="1875"/>
                  <a:pt x="181293" y="1875"/>
                </a:cubicBezTo>
                <a:cubicBezTo>
                  <a:pt x="189862" y="1607"/>
                  <a:pt x="198431" y="1339"/>
                  <a:pt x="207000" y="1607"/>
                </a:cubicBezTo>
                <a:close/>
                <a:moveTo>
                  <a:pt x="62931" y="1606"/>
                </a:moveTo>
                <a:cubicBezTo>
                  <a:pt x="64002" y="1606"/>
                  <a:pt x="65341" y="3749"/>
                  <a:pt x="65609" y="5088"/>
                </a:cubicBezTo>
                <a:cubicBezTo>
                  <a:pt x="65877" y="5891"/>
                  <a:pt x="64805" y="8034"/>
                  <a:pt x="64270" y="8034"/>
                </a:cubicBezTo>
                <a:cubicBezTo>
                  <a:pt x="55165" y="9640"/>
                  <a:pt x="46328" y="13122"/>
                  <a:pt x="36955" y="12050"/>
                </a:cubicBezTo>
                <a:cubicBezTo>
                  <a:pt x="36687" y="11782"/>
                  <a:pt x="36419" y="10443"/>
                  <a:pt x="35616" y="9105"/>
                </a:cubicBezTo>
                <a:cubicBezTo>
                  <a:pt x="43382" y="1874"/>
                  <a:pt x="53022" y="1071"/>
                  <a:pt x="62931" y="1606"/>
                </a:cubicBezTo>
                <a:close/>
                <a:moveTo>
                  <a:pt x="238600" y="0"/>
                </a:moveTo>
                <a:cubicBezTo>
                  <a:pt x="244223" y="1607"/>
                  <a:pt x="249846" y="2678"/>
                  <a:pt x="255202" y="4820"/>
                </a:cubicBezTo>
                <a:cubicBezTo>
                  <a:pt x="256541" y="5356"/>
                  <a:pt x="257613" y="8837"/>
                  <a:pt x="257613" y="10711"/>
                </a:cubicBezTo>
                <a:cubicBezTo>
                  <a:pt x="257613" y="11783"/>
                  <a:pt x="254399" y="13390"/>
                  <a:pt x="252792" y="13390"/>
                </a:cubicBezTo>
                <a:cubicBezTo>
                  <a:pt x="245562" y="12318"/>
                  <a:pt x="238064" y="11247"/>
                  <a:pt x="230834" y="9640"/>
                </a:cubicBezTo>
                <a:cubicBezTo>
                  <a:pt x="229227" y="9372"/>
                  <a:pt x="226549" y="6695"/>
                  <a:pt x="226817" y="6159"/>
                </a:cubicBezTo>
                <a:cubicBezTo>
                  <a:pt x="227352" y="4285"/>
                  <a:pt x="229227" y="1874"/>
                  <a:pt x="230834" y="1339"/>
                </a:cubicBezTo>
                <a:cubicBezTo>
                  <a:pt x="232976" y="535"/>
                  <a:pt x="235653" y="1071"/>
                  <a:pt x="238332" y="1071"/>
                </a:cubicBezTo>
                <a:cubicBezTo>
                  <a:pt x="238332" y="535"/>
                  <a:pt x="238332" y="268"/>
                  <a:pt x="238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9"/>
          <p:cNvSpPr/>
          <p:nvPr/>
        </p:nvSpPr>
        <p:spPr>
          <a:xfrm>
            <a:off x="2743895" y="232054"/>
            <a:ext cx="342468" cy="398711"/>
          </a:xfrm>
          <a:custGeom>
            <a:avLst/>
            <a:gdLst/>
            <a:ahLst/>
            <a:cxnLst/>
            <a:rect l="l" t="t" r="r" b="b"/>
            <a:pathLst>
              <a:path w="342468" h="398711" extrusionOk="0">
                <a:moveTo>
                  <a:pt x="154480" y="386660"/>
                </a:moveTo>
                <a:cubicBezTo>
                  <a:pt x="163049" y="387195"/>
                  <a:pt x="171618" y="387999"/>
                  <a:pt x="180187" y="389338"/>
                </a:cubicBezTo>
                <a:cubicBezTo>
                  <a:pt x="181259" y="389606"/>
                  <a:pt x="182866" y="392551"/>
                  <a:pt x="182866" y="393890"/>
                </a:cubicBezTo>
                <a:cubicBezTo>
                  <a:pt x="182598" y="395497"/>
                  <a:pt x="180723" y="397371"/>
                  <a:pt x="179117" y="397907"/>
                </a:cubicBezTo>
                <a:cubicBezTo>
                  <a:pt x="176438" y="398443"/>
                  <a:pt x="173493" y="398175"/>
                  <a:pt x="170547" y="398175"/>
                </a:cubicBezTo>
                <a:cubicBezTo>
                  <a:pt x="170280" y="398443"/>
                  <a:pt x="170280" y="398711"/>
                  <a:pt x="170280" y="398711"/>
                </a:cubicBezTo>
                <a:cubicBezTo>
                  <a:pt x="164656" y="397907"/>
                  <a:pt x="158764" y="397371"/>
                  <a:pt x="153409" y="395765"/>
                </a:cubicBezTo>
                <a:cubicBezTo>
                  <a:pt x="151802" y="395229"/>
                  <a:pt x="150463" y="392283"/>
                  <a:pt x="150195" y="390141"/>
                </a:cubicBezTo>
                <a:cubicBezTo>
                  <a:pt x="150195" y="389070"/>
                  <a:pt x="152873" y="386660"/>
                  <a:pt x="154480" y="386660"/>
                </a:cubicBezTo>
                <a:close/>
                <a:moveTo>
                  <a:pt x="224104" y="383446"/>
                </a:moveTo>
                <a:cubicBezTo>
                  <a:pt x="226514" y="383178"/>
                  <a:pt x="228924" y="385321"/>
                  <a:pt x="231602" y="386124"/>
                </a:cubicBezTo>
                <a:cubicBezTo>
                  <a:pt x="229996" y="388266"/>
                  <a:pt x="228924" y="391479"/>
                  <a:pt x="226782" y="392283"/>
                </a:cubicBezTo>
                <a:cubicBezTo>
                  <a:pt x="220087" y="394158"/>
                  <a:pt x="213124" y="395765"/>
                  <a:pt x="206162" y="396567"/>
                </a:cubicBezTo>
                <a:cubicBezTo>
                  <a:pt x="203484" y="396835"/>
                  <a:pt x="200539" y="394961"/>
                  <a:pt x="195718" y="393354"/>
                </a:cubicBezTo>
                <a:cubicBezTo>
                  <a:pt x="199735" y="390409"/>
                  <a:pt x="201342" y="388266"/>
                  <a:pt x="203484" y="387730"/>
                </a:cubicBezTo>
                <a:cubicBezTo>
                  <a:pt x="210179" y="385856"/>
                  <a:pt x="217142" y="384249"/>
                  <a:pt x="224104" y="383446"/>
                </a:cubicBezTo>
                <a:close/>
                <a:moveTo>
                  <a:pt x="109223" y="371931"/>
                </a:moveTo>
                <a:cubicBezTo>
                  <a:pt x="117257" y="375145"/>
                  <a:pt x="125291" y="378626"/>
                  <a:pt x="133324" y="382107"/>
                </a:cubicBezTo>
                <a:cubicBezTo>
                  <a:pt x="134128" y="382643"/>
                  <a:pt x="134663" y="384250"/>
                  <a:pt x="136002" y="386392"/>
                </a:cubicBezTo>
                <a:cubicBezTo>
                  <a:pt x="133592" y="387731"/>
                  <a:pt x="130647" y="390141"/>
                  <a:pt x="129040" y="389605"/>
                </a:cubicBezTo>
                <a:cubicBezTo>
                  <a:pt x="121273" y="386659"/>
                  <a:pt x="113775" y="383178"/>
                  <a:pt x="106545" y="379429"/>
                </a:cubicBezTo>
                <a:cubicBezTo>
                  <a:pt x="105474" y="378894"/>
                  <a:pt x="104939" y="375948"/>
                  <a:pt x="105474" y="374073"/>
                </a:cubicBezTo>
                <a:cubicBezTo>
                  <a:pt x="105741" y="373003"/>
                  <a:pt x="108420" y="371396"/>
                  <a:pt x="109223" y="371931"/>
                </a:cubicBezTo>
                <a:close/>
                <a:moveTo>
                  <a:pt x="274181" y="362558"/>
                </a:moveTo>
                <a:cubicBezTo>
                  <a:pt x="276859" y="373537"/>
                  <a:pt x="268290" y="374609"/>
                  <a:pt x="263470" y="377287"/>
                </a:cubicBezTo>
                <a:cubicBezTo>
                  <a:pt x="258381" y="380232"/>
                  <a:pt x="252490" y="387731"/>
                  <a:pt x="243385" y="378357"/>
                </a:cubicBezTo>
                <a:cubicBezTo>
                  <a:pt x="253829" y="371663"/>
                  <a:pt x="262666" y="365236"/>
                  <a:pt x="274181" y="362558"/>
                </a:cubicBezTo>
                <a:close/>
                <a:moveTo>
                  <a:pt x="65573" y="342742"/>
                </a:moveTo>
                <a:cubicBezTo>
                  <a:pt x="75749" y="349972"/>
                  <a:pt x="84854" y="355328"/>
                  <a:pt x="89406" y="365772"/>
                </a:cubicBezTo>
                <a:cubicBezTo>
                  <a:pt x="78694" y="364432"/>
                  <a:pt x="72268" y="357470"/>
                  <a:pt x="65573" y="351043"/>
                </a:cubicBezTo>
                <a:cubicBezTo>
                  <a:pt x="64769" y="350240"/>
                  <a:pt x="65573" y="347562"/>
                  <a:pt x="65573" y="342742"/>
                </a:cubicBezTo>
                <a:close/>
                <a:moveTo>
                  <a:pt x="306583" y="331763"/>
                </a:moveTo>
                <a:cubicBezTo>
                  <a:pt x="307654" y="331227"/>
                  <a:pt x="311135" y="333102"/>
                  <a:pt x="313546" y="333905"/>
                </a:cubicBezTo>
                <a:cubicBezTo>
                  <a:pt x="312474" y="336583"/>
                  <a:pt x="312206" y="338190"/>
                  <a:pt x="311403" y="338725"/>
                </a:cubicBezTo>
                <a:cubicBezTo>
                  <a:pt x="305512" y="344616"/>
                  <a:pt x="299621" y="350240"/>
                  <a:pt x="293461" y="355864"/>
                </a:cubicBezTo>
                <a:cubicBezTo>
                  <a:pt x="292391" y="356666"/>
                  <a:pt x="289177" y="356131"/>
                  <a:pt x="288106" y="355060"/>
                </a:cubicBezTo>
                <a:cubicBezTo>
                  <a:pt x="287035" y="353989"/>
                  <a:pt x="286767" y="350508"/>
                  <a:pt x="287570" y="349436"/>
                </a:cubicBezTo>
                <a:cubicBezTo>
                  <a:pt x="293461" y="343278"/>
                  <a:pt x="299888" y="337118"/>
                  <a:pt x="306583" y="331763"/>
                </a:cubicBezTo>
                <a:close/>
                <a:moveTo>
                  <a:pt x="36384" y="304984"/>
                </a:moveTo>
                <a:cubicBezTo>
                  <a:pt x="43346" y="314624"/>
                  <a:pt x="49238" y="322390"/>
                  <a:pt x="54861" y="330156"/>
                </a:cubicBezTo>
                <a:cubicBezTo>
                  <a:pt x="52184" y="335244"/>
                  <a:pt x="48970" y="334708"/>
                  <a:pt x="46828" y="331495"/>
                </a:cubicBezTo>
                <a:cubicBezTo>
                  <a:pt x="42008" y="325068"/>
                  <a:pt x="37455" y="318105"/>
                  <a:pt x="33170" y="311143"/>
                </a:cubicBezTo>
                <a:cubicBezTo>
                  <a:pt x="32902" y="310340"/>
                  <a:pt x="34509" y="308465"/>
                  <a:pt x="36384" y="304984"/>
                </a:cubicBezTo>
                <a:close/>
                <a:moveTo>
                  <a:pt x="334970" y="291059"/>
                </a:moveTo>
                <a:cubicBezTo>
                  <a:pt x="336041" y="291059"/>
                  <a:pt x="337648" y="292933"/>
                  <a:pt x="337916" y="294273"/>
                </a:cubicBezTo>
                <a:cubicBezTo>
                  <a:pt x="339255" y="299361"/>
                  <a:pt x="330149" y="318374"/>
                  <a:pt x="325597" y="320784"/>
                </a:cubicBezTo>
                <a:cubicBezTo>
                  <a:pt x="325061" y="321052"/>
                  <a:pt x="324258" y="321052"/>
                  <a:pt x="322116" y="321587"/>
                </a:cubicBezTo>
                <a:cubicBezTo>
                  <a:pt x="321312" y="319177"/>
                  <a:pt x="319438" y="316499"/>
                  <a:pt x="320241" y="314625"/>
                </a:cubicBezTo>
                <a:cubicBezTo>
                  <a:pt x="322919" y="307126"/>
                  <a:pt x="326400" y="300164"/>
                  <a:pt x="329882" y="293201"/>
                </a:cubicBezTo>
                <a:cubicBezTo>
                  <a:pt x="330417" y="291862"/>
                  <a:pt x="333363" y="291059"/>
                  <a:pt x="334970" y="291059"/>
                </a:cubicBezTo>
                <a:close/>
                <a:moveTo>
                  <a:pt x="185811" y="267762"/>
                </a:moveTo>
                <a:cubicBezTo>
                  <a:pt x="187953" y="267762"/>
                  <a:pt x="189828" y="268030"/>
                  <a:pt x="191970" y="268297"/>
                </a:cubicBezTo>
                <a:cubicBezTo>
                  <a:pt x="195452" y="268833"/>
                  <a:pt x="200272" y="267494"/>
                  <a:pt x="200004" y="273386"/>
                </a:cubicBezTo>
                <a:cubicBezTo>
                  <a:pt x="199736" y="278474"/>
                  <a:pt x="195452" y="278206"/>
                  <a:pt x="191702" y="279010"/>
                </a:cubicBezTo>
                <a:cubicBezTo>
                  <a:pt x="190096" y="279545"/>
                  <a:pt x="187953" y="279813"/>
                  <a:pt x="185543" y="280349"/>
                </a:cubicBezTo>
                <a:cubicBezTo>
                  <a:pt x="181526" y="280081"/>
                  <a:pt x="179116" y="277671"/>
                  <a:pt x="179116" y="273118"/>
                </a:cubicBezTo>
                <a:cubicBezTo>
                  <a:pt x="179116" y="268833"/>
                  <a:pt x="182062" y="267762"/>
                  <a:pt x="185811" y="267762"/>
                </a:cubicBezTo>
                <a:close/>
                <a:moveTo>
                  <a:pt x="13890" y="264280"/>
                </a:moveTo>
                <a:cubicBezTo>
                  <a:pt x="21656" y="268029"/>
                  <a:pt x="27814" y="282222"/>
                  <a:pt x="26208" y="292398"/>
                </a:cubicBezTo>
                <a:cubicBezTo>
                  <a:pt x="17371" y="287845"/>
                  <a:pt x="11748" y="274991"/>
                  <a:pt x="13890" y="264280"/>
                </a:cubicBezTo>
                <a:close/>
                <a:moveTo>
                  <a:pt x="149123" y="244732"/>
                </a:moveTo>
                <a:cubicBezTo>
                  <a:pt x="154479" y="250088"/>
                  <a:pt x="160906" y="256247"/>
                  <a:pt x="168672" y="263209"/>
                </a:cubicBezTo>
                <a:cubicBezTo>
                  <a:pt x="165993" y="267762"/>
                  <a:pt x="164119" y="271511"/>
                  <a:pt x="161709" y="275796"/>
                </a:cubicBezTo>
                <a:cubicBezTo>
                  <a:pt x="150194" y="272314"/>
                  <a:pt x="141893" y="265887"/>
                  <a:pt x="133859" y="255711"/>
                </a:cubicBezTo>
                <a:cubicBezTo>
                  <a:pt x="138680" y="252230"/>
                  <a:pt x="143500" y="248749"/>
                  <a:pt x="149123" y="244732"/>
                </a:cubicBezTo>
                <a:close/>
                <a:moveTo>
                  <a:pt x="340593" y="243393"/>
                </a:moveTo>
                <a:cubicBezTo>
                  <a:pt x="341128" y="243393"/>
                  <a:pt x="341932" y="243393"/>
                  <a:pt x="342467" y="243393"/>
                </a:cubicBezTo>
                <a:cubicBezTo>
                  <a:pt x="342467" y="252765"/>
                  <a:pt x="342467" y="261871"/>
                  <a:pt x="342467" y="270975"/>
                </a:cubicBezTo>
                <a:lnTo>
                  <a:pt x="341664" y="270975"/>
                </a:lnTo>
                <a:lnTo>
                  <a:pt x="340861" y="270975"/>
                </a:lnTo>
                <a:cubicBezTo>
                  <a:pt x="340861" y="261871"/>
                  <a:pt x="340593" y="252498"/>
                  <a:pt x="340593" y="243393"/>
                </a:cubicBezTo>
                <a:close/>
                <a:moveTo>
                  <a:pt x="340593" y="243392"/>
                </a:moveTo>
                <a:cubicBezTo>
                  <a:pt x="340593" y="252497"/>
                  <a:pt x="340860" y="261870"/>
                  <a:pt x="340860" y="270975"/>
                </a:cubicBezTo>
                <a:cubicBezTo>
                  <a:pt x="337646" y="276330"/>
                  <a:pt x="333630" y="276063"/>
                  <a:pt x="332559" y="270171"/>
                </a:cubicBezTo>
                <a:cubicBezTo>
                  <a:pt x="331220" y="262138"/>
                  <a:pt x="331755" y="253568"/>
                  <a:pt x="332559" y="245534"/>
                </a:cubicBezTo>
                <a:cubicBezTo>
                  <a:pt x="333094" y="240446"/>
                  <a:pt x="336575" y="240179"/>
                  <a:pt x="340593" y="243392"/>
                </a:cubicBezTo>
                <a:close/>
                <a:moveTo>
                  <a:pt x="2642" y="216078"/>
                </a:moveTo>
                <a:cubicBezTo>
                  <a:pt x="10408" y="219559"/>
                  <a:pt x="12550" y="226789"/>
                  <a:pt x="11479" y="246874"/>
                </a:cubicBezTo>
                <a:cubicBezTo>
                  <a:pt x="8802" y="245535"/>
                  <a:pt x="5856" y="245000"/>
                  <a:pt x="5588" y="243928"/>
                </a:cubicBezTo>
                <a:cubicBezTo>
                  <a:pt x="3178" y="234823"/>
                  <a:pt x="232" y="225986"/>
                  <a:pt x="2642" y="216078"/>
                </a:cubicBezTo>
                <a:close/>
                <a:moveTo>
                  <a:pt x="137072" y="203223"/>
                </a:moveTo>
                <a:cubicBezTo>
                  <a:pt x="138947" y="203759"/>
                  <a:pt x="141089" y="207241"/>
                  <a:pt x="141357" y="209383"/>
                </a:cubicBezTo>
                <a:cubicBezTo>
                  <a:pt x="141892" y="216881"/>
                  <a:pt x="141624" y="224647"/>
                  <a:pt x="141624" y="234019"/>
                </a:cubicBezTo>
                <a:lnTo>
                  <a:pt x="132224" y="230886"/>
                </a:lnTo>
                <a:lnTo>
                  <a:pt x="132207" y="230932"/>
                </a:lnTo>
                <a:lnTo>
                  <a:pt x="132252" y="231073"/>
                </a:lnTo>
                <a:lnTo>
                  <a:pt x="132181" y="231002"/>
                </a:lnTo>
                <a:lnTo>
                  <a:pt x="128235" y="241786"/>
                </a:lnTo>
                <a:cubicBezTo>
                  <a:pt x="125290" y="239376"/>
                  <a:pt x="122612" y="238305"/>
                  <a:pt x="122077" y="236430"/>
                </a:cubicBezTo>
                <a:cubicBezTo>
                  <a:pt x="119399" y="229200"/>
                  <a:pt x="116989" y="221702"/>
                  <a:pt x="115382" y="213936"/>
                </a:cubicBezTo>
                <a:cubicBezTo>
                  <a:pt x="114847" y="211794"/>
                  <a:pt x="117524" y="209116"/>
                  <a:pt x="118596" y="206706"/>
                </a:cubicBezTo>
                <a:cubicBezTo>
                  <a:pt x="120738" y="208313"/>
                  <a:pt x="123415" y="209652"/>
                  <a:pt x="124486" y="211794"/>
                </a:cubicBezTo>
                <a:cubicBezTo>
                  <a:pt x="126629" y="215275"/>
                  <a:pt x="127968" y="219559"/>
                  <a:pt x="129575" y="223309"/>
                </a:cubicBezTo>
                <a:lnTo>
                  <a:pt x="129575" y="223041"/>
                </a:lnTo>
                <a:lnTo>
                  <a:pt x="130983" y="227125"/>
                </a:lnTo>
                <a:lnTo>
                  <a:pt x="129842" y="223575"/>
                </a:lnTo>
                <a:cubicBezTo>
                  <a:pt x="130378" y="218755"/>
                  <a:pt x="131181" y="213935"/>
                  <a:pt x="131449" y="209115"/>
                </a:cubicBezTo>
                <a:cubicBezTo>
                  <a:pt x="131717" y="205366"/>
                  <a:pt x="133056" y="201885"/>
                  <a:pt x="137072" y="203223"/>
                </a:cubicBezTo>
                <a:close/>
                <a:moveTo>
                  <a:pt x="333095" y="193584"/>
                </a:moveTo>
                <a:cubicBezTo>
                  <a:pt x="335237" y="193584"/>
                  <a:pt x="338450" y="194655"/>
                  <a:pt x="338986" y="196262"/>
                </a:cubicBezTo>
                <a:cubicBezTo>
                  <a:pt x="340057" y="200279"/>
                  <a:pt x="340057" y="204295"/>
                  <a:pt x="340860" y="208312"/>
                </a:cubicBezTo>
                <a:lnTo>
                  <a:pt x="340859" y="208367"/>
                </a:lnTo>
                <a:lnTo>
                  <a:pt x="340861" y="208312"/>
                </a:lnTo>
                <a:cubicBezTo>
                  <a:pt x="341396" y="208312"/>
                  <a:pt x="341932" y="208312"/>
                  <a:pt x="342467" y="208312"/>
                </a:cubicBezTo>
                <a:cubicBezTo>
                  <a:pt x="342467" y="213400"/>
                  <a:pt x="342467" y="218220"/>
                  <a:pt x="342467" y="223309"/>
                </a:cubicBezTo>
                <a:lnTo>
                  <a:pt x="341396" y="223309"/>
                </a:lnTo>
                <a:cubicBezTo>
                  <a:pt x="341396" y="223309"/>
                  <a:pt x="340325" y="223309"/>
                  <a:pt x="340325" y="223309"/>
                </a:cubicBezTo>
                <a:lnTo>
                  <a:pt x="340328" y="223238"/>
                </a:lnTo>
                <a:lnTo>
                  <a:pt x="332559" y="221166"/>
                </a:lnTo>
                <a:cubicBezTo>
                  <a:pt x="331221" y="213668"/>
                  <a:pt x="330685" y="205902"/>
                  <a:pt x="330149" y="198136"/>
                </a:cubicBezTo>
                <a:cubicBezTo>
                  <a:pt x="330149" y="196530"/>
                  <a:pt x="332023" y="193584"/>
                  <a:pt x="333095" y="193584"/>
                </a:cubicBezTo>
                <a:close/>
                <a:moveTo>
                  <a:pt x="274717" y="178320"/>
                </a:moveTo>
                <a:cubicBezTo>
                  <a:pt x="300157" y="178588"/>
                  <a:pt x="313011" y="191977"/>
                  <a:pt x="313011" y="217150"/>
                </a:cubicBezTo>
                <a:cubicBezTo>
                  <a:pt x="313011" y="236431"/>
                  <a:pt x="312744" y="255444"/>
                  <a:pt x="313011" y="274725"/>
                </a:cubicBezTo>
                <a:cubicBezTo>
                  <a:pt x="313279" y="285168"/>
                  <a:pt x="310601" y="294808"/>
                  <a:pt x="304710" y="302842"/>
                </a:cubicBezTo>
                <a:cubicBezTo>
                  <a:pt x="287304" y="326408"/>
                  <a:pt x="266684" y="345956"/>
                  <a:pt x="238566" y="357471"/>
                </a:cubicBezTo>
                <a:cubicBezTo>
                  <a:pt x="221695" y="364434"/>
                  <a:pt x="205092" y="368718"/>
                  <a:pt x="187418" y="370058"/>
                </a:cubicBezTo>
                <a:cubicBezTo>
                  <a:pt x="187418" y="346492"/>
                  <a:pt x="187418" y="322927"/>
                  <a:pt x="187418" y="299361"/>
                </a:cubicBezTo>
                <a:cubicBezTo>
                  <a:pt x="205628" y="296147"/>
                  <a:pt x="222498" y="289988"/>
                  <a:pt x="236156" y="276599"/>
                </a:cubicBezTo>
                <a:cubicBezTo>
                  <a:pt x="246064" y="266958"/>
                  <a:pt x="246332" y="267226"/>
                  <a:pt x="244190" y="250356"/>
                </a:cubicBezTo>
                <a:cubicBezTo>
                  <a:pt x="234014" y="250356"/>
                  <a:pt x="223837" y="250623"/>
                  <a:pt x="213394" y="250356"/>
                </a:cubicBezTo>
                <a:cubicBezTo>
                  <a:pt x="205092" y="250088"/>
                  <a:pt x="196790" y="249820"/>
                  <a:pt x="188489" y="248749"/>
                </a:cubicBezTo>
                <a:cubicBezTo>
                  <a:pt x="170280" y="246071"/>
                  <a:pt x="158765" y="230539"/>
                  <a:pt x="160104" y="210990"/>
                </a:cubicBezTo>
                <a:cubicBezTo>
                  <a:pt x="161175" y="193317"/>
                  <a:pt x="174832" y="179123"/>
                  <a:pt x="192238" y="178855"/>
                </a:cubicBezTo>
                <a:cubicBezTo>
                  <a:pt x="219553" y="178320"/>
                  <a:pt x="247135" y="178052"/>
                  <a:pt x="274717" y="178320"/>
                </a:cubicBezTo>
                <a:close/>
                <a:moveTo>
                  <a:pt x="156086" y="163859"/>
                </a:moveTo>
                <a:cubicBezTo>
                  <a:pt x="156889" y="163324"/>
                  <a:pt x="159299" y="164127"/>
                  <a:pt x="160370" y="164930"/>
                </a:cubicBezTo>
                <a:cubicBezTo>
                  <a:pt x="161441" y="166002"/>
                  <a:pt x="161976" y="168144"/>
                  <a:pt x="161441" y="169215"/>
                </a:cubicBezTo>
                <a:cubicBezTo>
                  <a:pt x="160906" y="171090"/>
                  <a:pt x="159567" y="173232"/>
                  <a:pt x="157960" y="174035"/>
                </a:cubicBezTo>
                <a:cubicBezTo>
                  <a:pt x="151801" y="178855"/>
                  <a:pt x="150730" y="188496"/>
                  <a:pt x="141358" y="190638"/>
                </a:cubicBezTo>
                <a:cubicBezTo>
                  <a:pt x="137341" y="183944"/>
                  <a:pt x="140822" y="179659"/>
                  <a:pt x="143767" y="175910"/>
                </a:cubicBezTo>
                <a:cubicBezTo>
                  <a:pt x="147516" y="171625"/>
                  <a:pt x="151801" y="167609"/>
                  <a:pt x="156086" y="163859"/>
                </a:cubicBezTo>
                <a:close/>
                <a:moveTo>
                  <a:pt x="3178" y="163859"/>
                </a:moveTo>
                <a:cubicBezTo>
                  <a:pt x="6927" y="167876"/>
                  <a:pt x="9873" y="169750"/>
                  <a:pt x="9605" y="170822"/>
                </a:cubicBezTo>
                <a:cubicBezTo>
                  <a:pt x="7998" y="179926"/>
                  <a:pt x="13354" y="190638"/>
                  <a:pt x="3178" y="199743"/>
                </a:cubicBezTo>
                <a:cubicBezTo>
                  <a:pt x="-3250" y="187425"/>
                  <a:pt x="1839" y="177249"/>
                  <a:pt x="3178" y="163859"/>
                </a:cubicBezTo>
                <a:close/>
                <a:moveTo>
                  <a:pt x="127433" y="159308"/>
                </a:moveTo>
                <a:cubicBezTo>
                  <a:pt x="131718" y="160111"/>
                  <a:pt x="130914" y="163860"/>
                  <a:pt x="130111" y="167341"/>
                </a:cubicBezTo>
                <a:cubicBezTo>
                  <a:pt x="128504" y="173233"/>
                  <a:pt x="126897" y="179124"/>
                  <a:pt x="125290" y="185283"/>
                </a:cubicBezTo>
                <a:cubicBezTo>
                  <a:pt x="124487" y="188764"/>
                  <a:pt x="123416" y="192513"/>
                  <a:pt x="119399" y="191174"/>
                </a:cubicBezTo>
                <a:cubicBezTo>
                  <a:pt x="116989" y="190371"/>
                  <a:pt x="115650" y="186889"/>
                  <a:pt x="114311" y="185015"/>
                </a:cubicBezTo>
                <a:cubicBezTo>
                  <a:pt x="116989" y="176714"/>
                  <a:pt x="118596" y="170019"/>
                  <a:pt x="121274" y="163592"/>
                </a:cubicBezTo>
                <a:cubicBezTo>
                  <a:pt x="122077" y="161450"/>
                  <a:pt x="125558" y="159040"/>
                  <a:pt x="127433" y="159308"/>
                </a:cubicBezTo>
                <a:close/>
                <a:moveTo>
                  <a:pt x="322651" y="153415"/>
                </a:moveTo>
                <a:cubicBezTo>
                  <a:pt x="327739" y="156361"/>
                  <a:pt x="328543" y="159574"/>
                  <a:pt x="326133" y="162520"/>
                </a:cubicBezTo>
                <a:cubicBezTo>
                  <a:pt x="323187" y="166001"/>
                  <a:pt x="322919" y="168411"/>
                  <a:pt x="326133" y="171893"/>
                </a:cubicBezTo>
                <a:cubicBezTo>
                  <a:pt x="328810" y="174838"/>
                  <a:pt x="328007" y="178051"/>
                  <a:pt x="322651" y="181265"/>
                </a:cubicBezTo>
                <a:cubicBezTo>
                  <a:pt x="318634" y="177516"/>
                  <a:pt x="314350" y="173499"/>
                  <a:pt x="309529" y="169482"/>
                </a:cubicBezTo>
                <a:cubicBezTo>
                  <a:pt x="311136" y="161181"/>
                  <a:pt x="317563" y="157968"/>
                  <a:pt x="322651" y="153415"/>
                </a:cubicBezTo>
                <a:close/>
                <a:moveTo>
                  <a:pt x="198397" y="150470"/>
                </a:moveTo>
                <a:cubicBezTo>
                  <a:pt x="199736" y="150470"/>
                  <a:pt x="201878" y="153416"/>
                  <a:pt x="202682" y="155290"/>
                </a:cubicBezTo>
                <a:cubicBezTo>
                  <a:pt x="202950" y="156093"/>
                  <a:pt x="200539" y="158772"/>
                  <a:pt x="198932" y="159039"/>
                </a:cubicBezTo>
                <a:cubicBezTo>
                  <a:pt x="191702" y="160378"/>
                  <a:pt x="184740" y="161182"/>
                  <a:pt x="176438" y="161985"/>
                </a:cubicBezTo>
                <a:cubicBezTo>
                  <a:pt x="175635" y="161182"/>
                  <a:pt x="172689" y="159843"/>
                  <a:pt x="172689" y="158236"/>
                </a:cubicBezTo>
                <a:cubicBezTo>
                  <a:pt x="172689" y="156361"/>
                  <a:pt x="174831" y="153148"/>
                  <a:pt x="176438" y="152880"/>
                </a:cubicBezTo>
                <a:cubicBezTo>
                  <a:pt x="183669" y="151541"/>
                  <a:pt x="191167" y="150738"/>
                  <a:pt x="198397" y="150470"/>
                </a:cubicBezTo>
                <a:close/>
                <a:moveTo>
                  <a:pt x="223569" y="139758"/>
                </a:moveTo>
                <a:cubicBezTo>
                  <a:pt x="232674" y="142972"/>
                  <a:pt x="235084" y="149131"/>
                  <a:pt x="238298" y="157164"/>
                </a:cubicBezTo>
                <a:cubicBezTo>
                  <a:pt x="234281" y="158503"/>
                  <a:pt x="230799" y="160110"/>
                  <a:pt x="227586" y="160110"/>
                </a:cubicBezTo>
                <a:cubicBezTo>
                  <a:pt x="224105" y="160110"/>
                  <a:pt x="219820" y="159039"/>
                  <a:pt x="217678" y="156897"/>
                </a:cubicBezTo>
                <a:cubicBezTo>
                  <a:pt x="215000" y="153951"/>
                  <a:pt x="219016" y="151541"/>
                  <a:pt x="220891" y="148863"/>
                </a:cubicBezTo>
                <a:cubicBezTo>
                  <a:pt x="222498" y="146721"/>
                  <a:pt x="222498" y="143775"/>
                  <a:pt x="223569" y="139758"/>
                </a:cubicBezTo>
                <a:close/>
                <a:moveTo>
                  <a:pt x="158764" y="123422"/>
                </a:moveTo>
                <a:cubicBezTo>
                  <a:pt x="159836" y="122887"/>
                  <a:pt x="162514" y="125565"/>
                  <a:pt x="166263" y="127439"/>
                </a:cubicBezTo>
                <a:cubicBezTo>
                  <a:pt x="156890" y="134670"/>
                  <a:pt x="149660" y="140561"/>
                  <a:pt x="141894" y="145917"/>
                </a:cubicBezTo>
                <a:cubicBezTo>
                  <a:pt x="140823" y="146720"/>
                  <a:pt x="137609" y="146185"/>
                  <a:pt x="136538" y="145113"/>
                </a:cubicBezTo>
                <a:cubicBezTo>
                  <a:pt x="135467" y="144042"/>
                  <a:pt x="135199" y="140293"/>
                  <a:pt x="136002" y="139758"/>
                </a:cubicBezTo>
                <a:cubicBezTo>
                  <a:pt x="143500" y="133866"/>
                  <a:pt x="150999" y="128510"/>
                  <a:pt x="158764" y="123422"/>
                </a:cubicBezTo>
                <a:close/>
                <a:moveTo>
                  <a:pt x="183669" y="118335"/>
                </a:moveTo>
                <a:cubicBezTo>
                  <a:pt x="194381" y="118603"/>
                  <a:pt x="204825" y="120209"/>
                  <a:pt x="212055" y="128511"/>
                </a:cubicBezTo>
                <a:cubicBezTo>
                  <a:pt x="212055" y="129849"/>
                  <a:pt x="212055" y="130921"/>
                  <a:pt x="211787" y="131992"/>
                </a:cubicBezTo>
                <a:cubicBezTo>
                  <a:pt x="208841" y="132260"/>
                  <a:pt x="205896" y="133331"/>
                  <a:pt x="203218" y="132795"/>
                </a:cubicBezTo>
                <a:cubicBezTo>
                  <a:pt x="196790" y="131456"/>
                  <a:pt x="190364" y="129849"/>
                  <a:pt x="184205" y="127707"/>
                </a:cubicBezTo>
                <a:cubicBezTo>
                  <a:pt x="182330" y="127172"/>
                  <a:pt x="179652" y="124762"/>
                  <a:pt x="179652" y="123155"/>
                </a:cubicBezTo>
                <a:cubicBezTo>
                  <a:pt x="179652" y="121549"/>
                  <a:pt x="182330" y="118335"/>
                  <a:pt x="183669" y="118335"/>
                </a:cubicBezTo>
                <a:close/>
                <a:moveTo>
                  <a:pt x="19782" y="117264"/>
                </a:moveTo>
                <a:cubicBezTo>
                  <a:pt x="20585" y="118871"/>
                  <a:pt x="21388" y="120478"/>
                  <a:pt x="21656" y="122084"/>
                </a:cubicBezTo>
                <a:cubicBezTo>
                  <a:pt x="22191" y="126904"/>
                  <a:pt x="15229" y="144846"/>
                  <a:pt x="11212" y="149934"/>
                </a:cubicBezTo>
                <a:cubicBezTo>
                  <a:pt x="5856" y="144043"/>
                  <a:pt x="9338" y="129582"/>
                  <a:pt x="19782" y="117264"/>
                </a:cubicBezTo>
                <a:close/>
                <a:moveTo>
                  <a:pt x="336309" y="108427"/>
                </a:moveTo>
                <a:cubicBezTo>
                  <a:pt x="337647" y="110034"/>
                  <a:pt x="338986" y="111908"/>
                  <a:pt x="340325" y="113515"/>
                </a:cubicBezTo>
                <a:cubicBezTo>
                  <a:pt x="341129" y="114318"/>
                  <a:pt x="341932" y="115122"/>
                  <a:pt x="342468" y="116193"/>
                </a:cubicBezTo>
                <a:cubicBezTo>
                  <a:pt x="342468" y="118335"/>
                  <a:pt x="342468" y="120745"/>
                  <a:pt x="342468" y="123423"/>
                </a:cubicBezTo>
                <a:cubicBezTo>
                  <a:pt x="341664" y="126904"/>
                  <a:pt x="340593" y="130117"/>
                  <a:pt x="340058" y="133599"/>
                </a:cubicBezTo>
                <a:cubicBezTo>
                  <a:pt x="339522" y="137348"/>
                  <a:pt x="338986" y="141633"/>
                  <a:pt x="333899" y="140829"/>
                </a:cubicBezTo>
                <a:cubicBezTo>
                  <a:pt x="329614" y="140294"/>
                  <a:pt x="330150" y="136277"/>
                  <a:pt x="330417" y="132796"/>
                </a:cubicBezTo>
                <a:cubicBezTo>
                  <a:pt x="330953" y="126636"/>
                  <a:pt x="331221" y="120478"/>
                  <a:pt x="332292" y="114586"/>
                </a:cubicBezTo>
                <a:cubicBezTo>
                  <a:pt x="332560" y="112444"/>
                  <a:pt x="334970" y="110301"/>
                  <a:pt x="336309" y="108427"/>
                </a:cubicBezTo>
                <a:close/>
                <a:moveTo>
                  <a:pt x="42543" y="75221"/>
                </a:moveTo>
                <a:cubicBezTo>
                  <a:pt x="43614" y="77363"/>
                  <a:pt x="45220" y="78702"/>
                  <a:pt x="44953" y="80041"/>
                </a:cubicBezTo>
                <a:cubicBezTo>
                  <a:pt x="43882" y="84862"/>
                  <a:pt x="33438" y="99857"/>
                  <a:pt x="28082" y="104410"/>
                </a:cubicBezTo>
                <a:cubicBezTo>
                  <a:pt x="27011" y="102803"/>
                  <a:pt x="24869" y="100661"/>
                  <a:pt x="25404" y="99590"/>
                </a:cubicBezTo>
                <a:cubicBezTo>
                  <a:pt x="29421" y="90753"/>
                  <a:pt x="33706" y="81916"/>
                  <a:pt x="42543" y="75221"/>
                </a:cubicBezTo>
                <a:close/>
                <a:moveTo>
                  <a:pt x="308458" y="66117"/>
                </a:moveTo>
                <a:cubicBezTo>
                  <a:pt x="312475" y="66117"/>
                  <a:pt x="315688" y="65045"/>
                  <a:pt x="316760" y="66384"/>
                </a:cubicBezTo>
                <a:cubicBezTo>
                  <a:pt x="322383" y="73079"/>
                  <a:pt x="327471" y="80042"/>
                  <a:pt x="332291" y="87272"/>
                </a:cubicBezTo>
                <a:cubicBezTo>
                  <a:pt x="333094" y="88343"/>
                  <a:pt x="332023" y="91556"/>
                  <a:pt x="330684" y="92627"/>
                </a:cubicBezTo>
                <a:cubicBezTo>
                  <a:pt x="329613" y="93431"/>
                  <a:pt x="325864" y="93431"/>
                  <a:pt x="325329" y="92360"/>
                </a:cubicBezTo>
                <a:cubicBezTo>
                  <a:pt x="319973" y="84326"/>
                  <a:pt x="312207" y="77364"/>
                  <a:pt x="308458" y="66117"/>
                </a:cubicBezTo>
                <a:close/>
                <a:moveTo>
                  <a:pt x="76819" y="41480"/>
                </a:moveTo>
                <a:cubicBezTo>
                  <a:pt x="74409" y="52995"/>
                  <a:pt x="63430" y="57279"/>
                  <a:pt x="56200" y="66920"/>
                </a:cubicBezTo>
                <a:cubicBezTo>
                  <a:pt x="54593" y="63439"/>
                  <a:pt x="52719" y="60761"/>
                  <a:pt x="53254" y="59958"/>
                </a:cubicBezTo>
                <a:cubicBezTo>
                  <a:pt x="59949" y="52459"/>
                  <a:pt x="65840" y="43622"/>
                  <a:pt x="76819" y="41480"/>
                </a:cubicBezTo>
                <a:close/>
                <a:moveTo>
                  <a:pt x="280340" y="31572"/>
                </a:moveTo>
                <a:cubicBezTo>
                  <a:pt x="287570" y="37463"/>
                  <a:pt x="294533" y="43622"/>
                  <a:pt x="301763" y="49782"/>
                </a:cubicBezTo>
                <a:cubicBezTo>
                  <a:pt x="302031" y="50317"/>
                  <a:pt x="301763" y="51388"/>
                  <a:pt x="302298" y="53798"/>
                </a:cubicBezTo>
                <a:cubicBezTo>
                  <a:pt x="300156" y="54334"/>
                  <a:pt x="296942" y="56209"/>
                  <a:pt x="295603" y="55137"/>
                </a:cubicBezTo>
                <a:cubicBezTo>
                  <a:pt x="288641" y="50049"/>
                  <a:pt x="281947" y="44693"/>
                  <a:pt x="275520" y="39070"/>
                </a:cubicBezTo>
                <a:cubicBezTo>
                  <a:pt x="274448" y="38266"/>
                  <a:pt x="274448" y="34785"/>
                  <a:pt x="275252" y="33446"/>
                </a:cubicBezTo>
                <a:cubicBezTo>
                  <a:pt x="276055" y="32108"/>
                  <a:pt x="279536" y="31036"/>
                  <a:pt x="280340" y="31572"/>
                </a:cubicBezTo>
                <a:close/>
                <a:moveTo>
                  <a:pt x="173132" y="28086"/>
                </a:moveTo>
                <a:cubicBezTo>
                  <a:pt x="210363" y="25061"/>
                  <a:pt x="244657" y="37664"/>
                  <a:pt x="275787" y="63974"/>
                </a:cubicBezTo>
                <a:cubicBezTo>
                  <a:pt x="287035" y="73346"/>
                  <a:pt x="296675" y="85665"/>
                  <a:pt x="305512" y="97447"/>
                </a:cubicBezTo>
                <a:cubicBezTo>
                  <a:pt x="315153" y="110569"/>
                  <a:pt x="316492" y="125297"/>
                  <a:pt x="307655" y="139490"/>
                </a:cubicBezTo>
                <a:cubicBezTo>
                  <a:pt x="295604" y="159574"/>
                  <a:pt x="269093" y="161181"/>
                  <a:pt x="253829" y="143239"/>
                </a:cubicBezTo>
                <a:cubicBezTo>
                  <a:pt x="246598" y="134670"/>
                  <a:pt x="239904" y="125297"/>
                  <a:pt x="231602" y="118067"/>
                </a:cubicBezTo>
                <a:cubicBezTo>
                  <a:pt x="205894" y="95841"/>
                  <a:pt x="171885" y="92359"/>
                  <a:pt x="141357" y="110569"/>
                </a:cubicBezTo>
                <a:lnTo>
                  <a:pt x="137876" y="112444"/>
                </a:lnTo>
                <a:lnTo>
                  <a:pt x="137876" y="112444"/>
                </a:lnTo>
                <a:cubicBezTo>
                  <a:pt x="122345" y="125298"/>
                  <a:pt x="108687" y="139759"/>
                  <a:pt x="101725" y="159040"/>
                </a:cubicBezTo>
                <a:cubicBezTo>
                  <a:pt x="91549" y="187960"/>
                  <a:pt x="92084" y="216882"/>
                  <a:pt x="104135" y="245000"/>
                </a:cubicBezTo>
                <a:cubicBezTo>
                  <a:pt x="107080" y="251695"/>
                  <a:pt x="111365" y="257854"/>
                  <a:pt x="115114" y="264280"/>
                </a:cubicBezTo>
                <a:cubicBezTo>
                  <a:pt x="114043" y="269368"/>
                  <a:pt x="112169" y="274724"/>
                  <a:pt x="112169" y="279812"/>
                </a:cubicBezTo>
                <a:cubicBezTo>
                  <a:pt x="111901" y="296416"/>
                  <a:pt x="112169" y="313018"/>
                  <a:pt x="111901" y="329621"/>
                </a:cubicBezTo>
                <a:lnTo>
                  <a:pt x="109762" y="348337"/>
                </a:lnTo>
                <a:lnTo>
                  <a:pt x="112168" y="330157"/>
                </a:lnTo>
                <a:cubicBezTo>
                  <a:pt x="112436" y="313554"/>
                  <a:pt x="112168" y="296951"/>
                  <a:pt x="112436" y="280348"/>
                </a:cubicBezTo>
                <a:cubicBezTo>
                  <a:pt x="112436" y="274992"/>
                  <a:pt x="114310" y="269904"/>
                  <a:pt x="115382" y="264816"/>
                </a:cubicBezTo>
                <a:cubicBezTo>
                  <a:pt x="119934" y="269369"/>
                  <a:pt x="124486" y="274457"/>
                  <a:pt x="129307" y="278741"/>
                </a:cubicBezTo>
                <a:cubicBezTo>
                  <a:pt x="145910" y="293470"/>
                  <a:pt x="165458" y="299629"/>
                  <a:pt x="187417" y="299896"/>
                </a:cubicBezTo>
                <a:cubicBezTo>
                  <a:pt x="187417" y="323462"/>
                  <a:pt x="187417" y="347027"/>
                  <a:pt x="187417" y="370593"/>
                </a:cubicBezTo>
                <a:cubicBezTo>
                  <a:pt x="162245" y="371664"/>
                  <a:pt x="138680" y="365773"/>
                  <a:pt x="116185" y="354258"/>
                </a:cubicBezTo>
                <a:cubicBezTo>
                  <a:pt x="113775" y="352651"/>
                  <a:pt x="111900" y="350241"/>
                  <a:pt x="109758" y="348366"/>
                </a:cubicBezTo>
                <a:lnTo>
                  <a:pt x="109758" y="348366"/>
                </a:lnTo>
                <a:lnTo>
                  <a:pt x="78795" y="325270"/>
                </a:lnTo>
                <a:cubicBezTo>
                  <a:pt x="69791" y="316232"/>
                  <a:pt x="62092" y="305922"/>
                  <a:pt x="55665" y="294541"/>
                </a:cubicBezTo>
                <a:cubicBezTo>
                  <a:pt x="18710" y="229736"/>
                  <a:pt x="19246" y="164663"/>
                  <a:pt x="57540" y="100394"/>
                </a:cubicBezTo>
                <a:cubicBezTo>
                  <a:pt x="68787" y="81648"/>
                  <a:pt x="84051" y="66116"/>
                  <a:pt x="102260" y="53798"/>
                </a:cubicBezTo>
                <a:cubicBezTo>
                  <a:pt x="107348" y="50317"/>
                  <a:pt x="112369" y="46568"/>
                  <a:pt x="117692" y="43388"/>
                </a:cubicBezTo>
                <a:lnTo>
                  <a:pt x="134930" y="36392"/>
                </a:lnTo>
                <a:lnTo>
                  <a:pt x="134930" y="36391"/>
                </a:lnTo>
                <a:cubicBezTo>
                  <a:pt x="147985" y="31839"/>
                  <a:pt x="160722" y="29094"/>
                  <a:pt x="173132" y="28086"/>
                </a:cubicBezTo>
                <a:close/>
                <a:moveTo>
                  <a:pt x="113775" y="14166"/>
                </a:moveTo>
                <a:cubicBezTo>
                  <a:pt x="115113" y="13362"/>
                  <a:pt x="118862" y="14433"/>
                  <a:pt x="119130" y="15236"/>
                </a:cubicBezTo>
                <a:cubicBezTo>
                  <a:pt x="119666" y="17111"/>
                  <a:pt x="119666" y="21128"/>
                  <a:pt x="118595" y="21664"/>
                </a:cubicBezTo>
                <a:cubicBezTo>
                  <a:pt x="110561" y="25680"/>
                  <a:pt x="102260" y="29429"/>
                  <a:pt x="93691" y="32910"/>
                </a:cubicBezTo>
                <a:cubicBezTo>
                  <a:pt x="93155" y="33446"/>
                  <a:pt x="91549" y="31303"/>
                  <a:pt x="88335" y="28894"/>
                </a:cubicBezTo>
                <a:cubicBezTo>
                  <a:pt x="97975" y="23270"/>
                  <a:pt x="105741" y="18450"/>
                  <a:pt x="113775" y="14166"/>
                </a:cubicBezTo>
                <a:close/>
                <a:moveTo>
                  <a:pt x="236690" y="9077"/>
                </a:moveTo>
                <a:cubicBezTo>
                  <a:pt x="244724" y="12023"/>
                  <a:pt x="252491" y="15505"/>
                  <a:pt x="260256" y="19522"/>
                </a:cubicBezTo>
                <a:cubicBezTo>
                  <a:pt x="261327" y="20057"/>
                  <a:pt x="261595" y="23806"/>
                  <a:pt x="261060" y="25681"/>
                </a:cubicBezTo>
                <a:cubicBezTo>
                  <a:pt x="260792" y="26485"/>
                  <a:pt x="257311" y="27555"/>
                  <a:pt x="255971" y="27020"/>
                </a:cubicBezTo>
                <a:cubicBezTo>
                  <a:pt x="248741" y="24342"/>
                  <a:pt x="241511" y="21396"/>
                  <a:pt x="234280" y="17915"/>
                </a:cubicBezTo>
                <a:cubicBezTo>
                  <a:pt x="232673" y="17379"/>
                  <a:pt x="231602" y="15237"/>
                  <a:pt x="229192" y="12827"/>
                </a:cubicBezTo>
                <a:cubicBezTo>
                  <a:pt x="232138" y="11220"/>
                  <a:pt x="235084" y="8542"/>
                  <a:pt x="236690" y="9077"/>
                </a:cubicBezTo>
                <a:close/>
                <a:moveTo>
                  <a:pt x="161441" y="777"/>
                </a:moveTo>
                <a:cubicBezTo>
                  <a:pt x="163048" y="509"/>
                  <a:pt x="165190" y="2919"/>
                  <a:pt x="167064" y="4258"/>
                </a:cubicBezTo>
                <a:cubicBezTo>
                  <a:pt x="165725" y="6133"/>
                  <a:pt x="164654" y="9078"/>
                  <a:pt x="163048" y="9614"/>
                </a:cubicBezTo>
                <a:cubicBezTo>
                  <a:pt x="155817" y="11756"/>
                  <a:pt x="148051" y="12828"/>
                  <a:pt x="138947" y="14434"/>
                </a:cubicBezTo>
                <a:cubicBezTo>
                  <a:pt x="137876" y="13631"/>
                  <a:pt x="134930" y="12024"/>
                  <a:pt x="134930" y="10417"/>
                </a:cubicBezTo>
                <a:cubicBezTo>
                  <a:pt x="134662" y="8810"/>
                  <a:pt x="136805" y="5597"/>
                  <a:pt x="138411" y="5061"/>
                </a:cubicBezTo>
                <a:cubicBezTo>
                  <a:pt x="145909" y="3187"/>
                  <a:pt x="153675" y="1848"/>
                  <a:pt x="161441" y="777"/>
                </a:cubicBezTo>
                <a:close/>
                <a:moveTo>
                  <a:pt x="201945" y="307"/>
                </a:moveTo>
                <a:cubicBezTo>
                  <a:pt x="207368" y="910"/>
                  <a:pt x="212724" y="2516"/>
                  <a:pt x="217946" y="6131"/>
                </a:cubicBezTo>
                <a:cubicBezTo>
                  <a:pt x="216071" y="8274"/>
                  <a:pt x="215000" y="10416"/>
                  <a:pt x="213929" y="10416"/>
                </a:cubicBezTo>
                <a:cubicBezTo>
                  <a:pt x="204556" y="9881"/>
                  <a:pt x="194916" y="9077"/>
                  <a:pt x="185543" y="8006"/>
                </a:cubicBezTo>
                <a:cubicBezTo>
                  <a:pt x="184472" y="8006"/>
                  <a:pt x="183133" y="5596"/>
                  <a:pt x="183133" y="4257"/>
                </a:cubicBezTo>
                <a:cubicBezTo>
                  <a:pt x="183133" y="2918"/>
                  <a:pt x="184472" y="508"/>
                  <a:pt x="185543" y="508"/>
                </a:cubicBezTo>
                <a:cubicBezTo>
                  <a:pt x="191033" y="106"/>
                  <a:pt x="196523" y="-295"/>
                  <a:pt x="201945" y="3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9"/>
          <p:cNvSpPr/>
          <p:nvPr/>
        </p:nvSpPr>
        <p:spPr>
          <a:xfrm>
            <a:off x="576420" y="232254"/>
            <a:ext cx="284478" cy="398533"/>
          </a:xfrm>
          <a:custGeom>
            <a:avLst/>
            <a:gdLst/>
            <a:ahLst/>
            <a:cxnLst/>
            <a:rect l="l" t="t" r="r" b="b"/>
            <a:pathLst>
              <a:path w="284478" h="398533" extrusionOk="0">
                <a:moveTo>
                  <a:pt x="98900" y="389137"/>
                </a:moveTo>
                <a:cubicBezTo>
                  <a:pt x="106398" y="388602"/>
                  <a:pt x="113897" y="388602"/>
                  <a:pt x="121127" y="389137"/>
                </a:cubicBezTo>
                <a:cubicBezTo>
                  <a:pt x="122734" y="389137"/>
                  <a:pt x="124341" y="392083"/>
                  <a:pt x="125948" y="393690"/>
                </a:cubicBezTo>
                <a:cubicBezTo>
                  <a:pt x="124341" y="395297"/>
                  <a:pt x="123002" y="397707"/>
                  <a:pt x="121127" y="397974"/>
                </a:cubicBezTo>
                <a:cubicBezTo>
                  <a:pt x="117646" y="398778"/>
                  <a:pt x="113629" y="398242"/>
                  <a:pt x="110147" y="398242"/>
                </a:cubicBezTo>
                <a:cubicBezTo>
                  <a:pt x="106398" y="398242"/>
                  <a:pt x="102649" y="398778"/>
                  <a:pt x="98900" y="397974"/>
                </a:cubicBezTo>
                <a:cubicBezTo>
                  <a:pt x="97026" y="397707"/>
                  <a:pt x="95687" y="395029"/>
                  <a:pt x="94080" y="393423"/>
                </a:cubicBezTo>
                <a:cubicBezTo>
                  <a:pt x="95687" y="391816"/>
                  <a:pt x="97294" y="389137"/>
                  <a:pt x="98900" y="389137"/>
                </a:cubicBezTo>
                <a:close/>
                <a:moveTo>
                  <a:pt x="62715" y="388435"/>
                </a:moveTo>
                <a:cubicBezTo>
                  <a:pt x="68104" y="388201"/>
                  <a:pt x="73460" y="389138"/>
                  <a:pt x="78549" y="393958"/>
                </a:cubicBezTo>
                <a:cubicBezTo>
                  <a:pt x="67301" y="401189"/>
                  <a:pt x="52840" y="399850"/>
                  <a:pt x="46681" y="389941"/>
                </a:cubicBezTo>
                <a:cubicBezTo>
                  <a:pt x="51903" y="390075"/>
                  <a:pt x="57326" y="388669"/>
                  <a:pt x="62715" y="388435"/>
                </a:cubicBezTo>
                <a:close/>
                <a:moveTo>
                  <a:pt x="170131" y="388334"/>
                </a:moveTo>
                <a:cubicBezTo>
                  <a:pt x="171470" y="388334"/>
                  <a:pt x="174416" y="390744"/>
                  <a:pt x="174148" y="391815"/>
                </a:cubicBezTo>
                <a:cubicBezTo>
                  <a:pt x="173880" y="393958"/>
                  <a:pt x="172274" y="396904"/>
                  <a:pt x="170667" y="397172"/>
                </a:cubicBezTo>
                <a:cubicBezTo>
                  <a:pt x="166382" y="398242"/>
                  <a:pt x="161830" y="397975"/>
                  <a:pt x="157277" y="398242"/>
                </a:cubicBezTo>
                <a:cubicBezTo>
                  <a:pt x="157010" y="398510"/>
                  <a:pt x="157010" y="398242"/>
                  <a:pt x="157010" y="398242"/>
                </a:cubicBezTo>
                <a:cubicBezTo>
                  <a:pt x="153796" y="398242"/>
                  <a:pt x="150315" y="398778"/>
                  <a:pt x="147101" y="397975"/>
                </a:cubicBezTo>
                <a:cubicBezTo>
                  <a:pt x="144959" y="397440"/>
                  <a:pt x="143352" y="394761"/>
                  <a:pt x="141478" y="393154"/>
                </a:cubicBezTo>
                <a:cubicBezTo>
                  <a:pt x="143085" y="391548"/>
                  <a:pt x="144692" y="389138"/>
                  <a:pt x="146566" y="388870"/>
                </a:cubicBezTo>
                <a:cubicBezTo>
                  <a:pt x="154332" y="388334"/>
                  <a:pt x="162366" y="388066"/>
                  <a:pt x="170131" y="388334"/>
                </a:cubicBezTo>
                <a:close/>
                <a:moveTo>
                  <a:pt x="213514" y="374677"/>
                </a:moveTo>
                <a:cubicBezTo>
                  <a:pt x="215121" y="374141"/>
                  <a:pt x="218067" y="375481"/>
                  <a:pt x="219406" y="377087"/>
                </a:cubicBezTo>
                <a:cubicBezTo>
                  <a:pt x="220209" y="377890"/>
                  <a:pt x="219406" y="381640"/>
                  <a:pt x="218067" y="382175"/>
                </a:cubicBezTo>
                <a:cubicBezTo>
                  <a:pt x="210301" y="386192"/>
                  <a:pt x="202535" y="389673"/>
                  <a:pt x="194501" y="392619"/>
                </a:cubicBezTo>
                <a:cubicBezTo>
                  <a:pt x="193162" y="393155"/>
                  <a:pt x="190485" y="389941"/>
                  <a:pt x="185932" y="386996"/>
                </a:cubicBezTo>
                <a:cubicBezTo>
                  <a:pt x="197179" y="381908"/>
                  <a:pt x="205213" y="377890"/>
                  <a:pt x="213514" y="374677"/>
                </a:cubicBezTo>
                <a:close/>
                <a:moveTo>
                  <a:pt x="13475" y="361288"/>
                </a:moveTo>
                <a:cubicBezTo>
                  <a:pt x="18028" y="363965"/>
                  <a:pt x="29008" y="379230"/>
                  <a:pt x="29275" y="385122"/>
                </a:cubicBezTo>
                <a:cubicBezTo>
                  <a:pt x="19099" y="380836"/>
                  <a:pt x="12137" y="373606"/>
                  <a:pt x="7584" y="361823"/>
                </a:cubicBezTo>
                <a:cubicBezTo>
                  <a:pt x="10530" y="361556"/>
                  <a:pt x="12672" y="360484"/>
                  <a:pt x="13475" y="361288"/>
                </a:cubicBezTo>
                <a:close/>
                <a:moveTo>
                  <a:pt x="251273" y="343078"/>
                </a:moveTo>
                <a:cubicBezTo>
                  <a:pt x="251809" y="342810"/>
                  <a:pt x="253415" y="343346"/>
                  <a:pt x="257165" y="343882"/>
                </a:cubicBezTo>
                <a:cubicBezTo>
                  <a:pt x="253415" y="355932"/>
                  <a:pt x="245917" y="362627"/>
                  <a:pt x="236813" y="368250"/>
                </a:cubicBezTo>
                <a:cubicBezTo>
                  <a:pt x="235741" y="368786"/>
                  <a:pt x="233331" y="368250"/>
                  <a:pt x="232527" y="367179"/>
                </a:cubicBezTo>
                <a:cubicBezTo>
                  <a:pt x="231725" y="366376"/>
                  <a:pt x="230921" y="363698"/>
                  <a:pt x="231457" y="362894"/>
                </a:cubicBezTo>
                <a:cubicBezTo>
                  <a:pt x="237883" y="356200"/>
                  <a:pt x="244578" y="349505"/>
                  <a:pt x="251273" y="343078"/>
                </a:cubicBezTo>
                <a:close/>
                <a:moveTo>
                  <a:pt x="1961" y="311746"/>
                </a:moveTo>
                <a:cubicBezTo>
                  <a:pt x="5173" y="314156"/>
                  <a:pt x="7852" y="314960"/>
                  <a:pt x="7852" y="316031"/>
                </a:cubicBezTo>
                <a:cubicBezTo>
                  <a:pt x="8655" y="325671"/>
                  <a:pt x="10797" y="335312"/>
                  <a:pt x="4906" y="344416"/>
                </a:cubicBezTo>
                <a:cubicBezTo>
                  <a:pt x="-1788" y="334508"/>
                  <a:pt x="86" y="324332"/>
                  <a:pt x="1961" y="311746"/>
                </a:cubicBezTo>
                <a:close/>
                <a:moveTo>
                  <a:pt x="275106" y="301035"/>
                </a:moveTo>
                <a:cubicBezTo>
                  <a:pt x="276445" y="301303"/>
                  <a:pt x="278854" y="304248"/>
                  <a:pt x="278587" y="305052"/>
                </a:cubicBezTo>
                <a:cubicBezTo>
                  <a:pt x="275373" y="313353"/>
                  <a:pt x="271892" y="321654"/>
                  <a:pt x="268411" y="329956"/>
                </a:cubicBezTo>
                <a:cubicBezTo>
                  <a:pt x="267875" y="330759"/>
                  <a:pt x="266001" y="330759"/>
                  <a:pt x="263590" y="331830"/>
                </a:cubicBezTo>
                <a:cubicBezTo>
                  <a:pt x="262519" y="329420"/>
                  <a:pt x="260645" y="326742"/>
                  <a:pt x="261181" y="324868"/>
                </a:cubicBezTo>
                <a:cubicBezTo>
                  <a:pt x="263590" y="317370"/>
                  <a:pt x="266804" y="310408"/>
                  <a:pt x="270017" y="303177"/>
                </a:cubicBezTo>
                <a:cubicBezTo>
                  <a:pt x="270553" y="301838"/>
                  <a:pt x="273499" y="300499"/>
                  <a:pt x="275106" y="301035"/>
                </a:cubicBezTo>
                <a:close/>
                <a:moveTo>
                  <a:pt x="4103" y="266222"/>
                </a:moveTo>
                <a:cubicBezTo>
                  <a:pt x="4906" y="265954"/>
                  <a:pt x="7049" y="266758"/>
                  <a:pt x="7049" y="267293"/>
                </a:cubicBezTo>
                <a:cubicBezTo>
                  <a:pt x="7852" y="271310"/>
                  <a:pt x="8923" y="275327"/>
                  <a:pt x="8655" y="279344"/>
                </a:cubicBezTo>
                <a:cubicBezTo>
                  <a:pt x="8120" y="284967"/>
                  <a:pt x="11601" y="291662"/>
                  <a:pt x="4638" y="296215"/>
                </a:cubicBezTo>
                <a:cubicBezTo>
                  <a:pt x="3567" y="295411"/>
                  <a:pt x="1692" y="294608"/>
                  <a:pt x="1692" y="294072"/>
                </a:cubicBezTo>
                <a:cubicBezTo>
                  <a:pt x="1157" y="285771"/>
                  <a:pt x="889" y="277737"/>
                  <a:pt x="889" y="269436"/>
                </a:cubicBezTo>
                <a:cubicBezTo>
                  <a:pt x="889" y="268365"/>
                  <a:pt x="2763" y="266758"/>
                  <a:pt x="4103" y="266222"/>
                </a:cubicBezTo>
                <a:close/>
                <a:moveTo>
                  <a:pt x="154332" y="255244"/>
                </a:moveTo>
                <a:cubicBezTo>
                  <a:pt x="156742" y="252030"/>
                  <a:pt x="162366" y="253101"/>
                  <a:pt x="166114" y="257386"/>
                </a:cubicBezTo>
                <a:cubicBezTo>
                  <a:pt x="171203" y="263277"/>
                  <a:pt x="170131" y="274257"/>
                  <a:pt x="163437" y="277738"/>
                </a:cubicBezTo>
                <a:cubicBezTo>
                  <a:pt x="161026" y="279076"/>
                  <a:pt x="156474" y="279344"/>
                  <a:pt x="154600" y="277738"/>
                </a:cubicBezTo>
                <a:cubicBezTo>
                  <a:pt x="151387" y="275060"/>
                  <a:pt x="153261" y="272114"/>
                  <a:pt x="156742" y="269971"/>
                </a:cubicBezTo>
                <a:cubicBezTo>
                  <a:pt x="157813" y="269704"/>
                  <a:pt x="158349" y="268365"/>
                  <a:pt x="159420" y="267026"/>
                </a:cubicBezTo>
                <a:cubicBezTo>
                  <a:pt x="158617" y="265420"/>
                  <a:pt x="158349" y="264348"/>
                  <a:pt x="157813" y="264080"/>
                </a:cubicBezTo>
                <a:cubicBezTo>
                  <a:pt x="154868" y="261670"/>
                  <a:pt x="151119" y="259796"/>
                  <a:pt x="154332" y="255244"/>
                </a:cubicBezTo>
                <a:close/>
                <a:moveTo>
                  <a:pt x="115503" y="253637"/>
                </a:moveTo>
                <a:cubicBezTo>
                  <a:pt x="121127" y="253637"/>
                  <a:pt x="125411" y="253101"/>
                  <a:pt x="129964" y="253905"/>
                </a:cubicBezTo>
                <a:cubicBezTo>
                  <a:pt x="131839" y="254173"/>
                  <a:pt x="133713" y="256583"/>
                  <a:pt x="135320" y="257922"/>
                </a:cubicBezTo>
                <a:cubicBezTo>
                  <a:pt x="133981" y="259528"/>
                  <a:pt x="132642" y="261938"/>
                  <a:pt x="130767" y="263010"/>
                </a:cubicBezTo>
                <a:cubicBezTo>
                  <a:pt x="129160" y="263813"/>
                  <a:pt x="126751" y="263813"/>
                  <a:pt x="121395" y="265152"/>
                </a:cubicBezTo>
                <a:cubicBezTo>
                  <a:pt x="125411" y="267830"/>
                  <a:pt x="127554" y="269168"/>
                  <a:pt x="129428" y="270508"/>
                </a:cubicBezTo>
                <a:cubicBezTo>
                  <a:pt x="131571" y="272114"/>
                  <a:pt x="133713" y="273453"/>
                  <a:pt x="135588" y="275060"/>
                </a:cubicBezTo>
                <a:cubicBezTo>
                  <a:pt x="133177" y="276667"/>
                  <a:pt x="130767" y="279880"/>
                  <a:pt x="128089" y="280148"/>
                </a:cubicBezTo>
                <a:cubicBezTo>
                  <a:pt x="116574" y="281219"/>
                  <a:pt x="114164" y="278809"/>
                  <a:pt x="114700" y="268365"/>
                </a:cubicBezTo>
                <a:cubicBezTo>
                  <a:pt x="114968" y="263813"/>
                  <a:pt x="115235" y="259528"/>
                  <a:pt x="115503" y="253637"/>
                </a:cubicBezTo>
                <a:close/>
                <a:moveTo>
                  <a:pt x="279390" y="253101"/>
                </a:moveTo>
                <a:cubicBezTo>
                  <a:pt x="280997" y="253101"/>
                  <a:pt x="283407" y="254975"/>
                  <a:pt x="283675" y="256315"/>
                </a:cubicBezTo>
                <a:cubicBezTo>
                  <a:pt x="284478" y="260599"/>
                  <a:pt x="284210" y="264884"/>
                  <a:pt x="284478" y="269704"/>
                </a:cubicBezTo>
                <a:cubicBezTo>
                  <a:pt x="284210" y="273186"/>
                  <a:pt x="284210" y="277202"/>
                  <a:pt x="283407" y="281219"/>
                </a:cubicBezTo>
                <a:cubicBezTo>
                  <a:pt x="283139" y="282826"/>
                  <a:pt x="280729" y="284969"/>
                  <a:pt x="279390" y="284969"/>
                </a:cubicBezTo>
                <a:cubicBezTo>
                  <a:pt x="277783" y="284969"/>
                  <a:pt x="274838" y="283094"/>
                  <a:pt x="274838" y="281755"/>
                </a:cubicBezTo>
                <a:cubicBezTo>
                  <a:pt x="274570" y="273186"/>
                  <a:pt x="274570" y="264616"/>
                  <a:pt x="274838" y="256047"/>
                </a:cubicBezTo>
                <a:cubicBezTo>
                  <a:pt x="274838" y="254975"/>
                  <a:pt x="277783" y="253101"/>
                  <a:pt x="279390" y="253101"/>
                </a:cubicBezTo>
                <a:close/>
                <a:moveTo>
                  <a:pt x="4639" y="216682"/>
                </a:moveTo>
                <a:cubicBezTo>
                  <a:pt x="10262" y="223645"/>
                  <a:pt x="10530" y="238909"/>
                  <a:pt x="5442" y="247746"/>
                </a:cubicBezTo>
                <a:cubicBezTo>
                  <a:pt x="-1521" y="241854"/>
                  <a:pt x="-1789" y="225251"/>
                  <a:pt x="4639" y="216682"/>
                </a:cubicBezTo>
                <a:close/>
                <a:moveTo>
                  <a:pt x="265733" y="206238"/>
                </a:moveTo>
                <a:cubicBezTo>
                  <a:pt x="267608" y="207309"/>
                  <a:pt x="270821" y="207845"/>
                  <a:pt x="271624" y="209452"/>
                </a:cubicBezTo>
                <a:cubicBezTo>
                  <a:pt x="275106" y="216414"/>
                  <a:pt x="277515" y="223912"/>
                  <a:pt x="280461" y="231678"/>
                </a:cubicBezTo>
                <a:cubicBezTo>
                  <a:pt x="279122" y="233553"/>
                  <a:pt x="278319" y="236766"/>
                  <a:pt x="276445" y="237302"/>
                </a:cubicBezTo>
                <a:cubicBezTo>
                  <a:pt x="275106" y="237838"/>
                  <a:pt x="271624" y="235963"/>
                  <a:pt x="270821" y="234356"/>
                </a:cubicBezTo>
                <a:cubicBezTo>
                  <a:pt x="267876" y="227662"/>
                  <a:pt x="265197" y="220699"/>
                  <a:pt x="263323" y="213468"/>
                </a:cubicBezTo>
                <a:cubicBezTo>
                  <a:pt x="262787" y="211326"/>
                  <a:pt x="264929" y="208648"/>
                  <a:pt x="265733" y="206238"/>
                </a:cubicBezTo>
                <a:close/>
                <a:moveTo>
                  <a:pt x="5709" y="168212"/>
                </a:moveTo>
                <a:cubicBezTo>
                  <a:pt x="8654" y="179727"/>
                  <a:pt x="10796" y="189903"/>
                  <a:pt x="5441" y="202757"/>
                </a:cubicBezTo>
                <a:cubicBezTo>
                  <a:pt x="-2057" y="191777"/>
                  <a:pt x="1156" y="182405"/>
                  <a:pt x="1156" y="173300"/>
                </a:cubicBezTo>
                <a:cubicBezTo>
                  <a:pt x="889" y="171693"/>
                  <a:pt x="3835" y="169819"/>
                  <a:pt x="5709" y="168212"/>
                </a:cubicBezTo>
                <a:close/>
                <a:moveTo>
                  <a:pt x="251540" y="164730"/>
                </a:moveTo>
                <a:cubicBezTo>
                  <a:pt x="258502" y="165801"/>
                  <a:pt x="254754" y="171425"/>
                  <a:pt x="254218" y="175710"/>
                </a:cubicBezTo>
                <a:cubicBezTo>
                  <a:pt x="253950" y="178119"/>
                  <a:pt x="255557" y="181065"/>
                  <a:pt x="256360" y="183743"/>
                </a:cubicBezTo>
                <a:cubicBezTo>
                  <a:pt x="257163" y="186421"/>
                  <a:pt x="258235" y="188831"/>
                  <a:pt x="259842" y="192581"/>
                </a:cubicBezTo>
                <a:cubicBezTo>
                  <a:pt x="248595" y="192045"/>
                  <a:pt x="242168" y="185082"/>
                  <a:pt x="243239" y="177049"/>
                </a:cubicBezTo>
                <a:cubicBezTo>
                  <a:pt x="243239" y="176245"/>
                  <a:pt x="243507" y="175442"/>
                  <a:pt x="244042" y="174638"/>
                </a:cubicBezTo>
                <a:cubicBezTo>
                  <a:pt x="246184" y="170889"/>
                  <a:pt x="245381" y="163659"/>
                  <a:pt x="251540" y="164730"/>
                </a:cubicBezTo>
                <a:close/>
                <a:moveTo>
                  <a:pt x="4102" y="120813"/>
                </a:moveTo>
                <a:cubicBezTo>
                  <a:pt x="10262" y="126436"/>
                  <a:pt x="10797" y="141968"/>
                  <a:pt x="5174" y="150805"/>
                </a:cubicBezTo>
                <a:cubicBezTo>
                  <a:pt x="-1253" y="144914"/>
                  <a:pt x="-1789" y="129918"/>
                  <a:pt x="4102" y="120813"/>
                </a:cubicBezTo>
                <a:close/>
                <a:moveTo>
                  <a:pt x="130767" y="118135"/>
                </a:moveTo>
                <a:cubicBezTo>
                  <a:pt x="132373" y="118135"/>
                  <a:pt x="135319" y="120545"/>
                  <a:pt x="135052" y="121349"/>
                </a:cubicBezTo>
                <a:cubicBezTo>
                  <a:pt x="134516" y="123491"/>
                  <a:pt x="133177" y="125633"/>
                  <a:pt x="131303" y="126972"/>
                </a:cubicBezTo>
                <a:cubicBezTo>
                  <a:pt x="129428" y="128311"/>
                  <a:pt x="126750" y="128311"/>
                  <a:pt x="124608" y="128579"/>
                </a:cubicBezTo>
                <a:cubicBezTo>
                  <a:pt x="123001" y="135542"/>
                  <a:pt x="127822" y="134202"/>
                  <a:pt x="131303" y="135274"/>
                </a:cubicBezTo>
                <a:cubicBezTo>
                  <a:pt x="132909" y="135809"/>
                  <a:pt x="133980" y="137684"/>
                  <a:pt x="135319" y="139023"/>
                </a:cubicBezTo>
                <a:cubicBezTo>
                  <a:pt x="133713" y="140630"/>
                  <a:pt x="132106" y="143040"/>
                  <a:pt x="130499" y="143308"/>
                </a:cubicBezTo>
                <a:cubicBezTo>
                  <a:pt x="126215" y="144378"/>
                  <a:pt x="121662" y="143843"/>
                  <a:pt x="115771" y="143843"/>
                </a:cubicBezTo>
                <a:cubicBezTo>
                  <a:pt x="115771" y="134470"/>
                  <a:pt x="115771" y="127240"/>
                  <a:pt x="115771" y="118671"/>
                </a:cubicBezTo>
                <a:cubicBezTo>
                  <a:pt x="121394" y="118403"/>
                  <a:pt x="126215" y="117867"/>
                  <a:pt x="130767" y="118135"/>
                </a:cubicBezTo>
                <a:close/>
                <a:moveTo>
                  <a:pt x="256628" y="116328"/>
                </a:moveTo>
                <a:cubicBezTo>
                  <a:pt x="258302" y="116328"/>
                  <a:pt x="259975" y="117198"/>
                  <a:pt x="260377" y="118939"/>
                </a:cubicBezTo>
                <a:cubicBezTo>
                  <a:pt x="263055" y="128579"/>
                  <a:pt x="263323" y="138220"/>
                  <a:pt x="259038" y="147592"/>
                </a:cubicBezTo>
                <a:cubicBezTo>
                  <a:pt x="258503" y="148663"/>
                  <a:pt x="256360" y="149199"/>
                  <a:pt x="253683" y="150270"/>
                </a:cubicBezTo>
                <a:cubicBezTo>
                  <a:pt x="249666" y="139559"/>
                  <a:pt x="250737" y="129115"/>
                  <a:pt x="252879" y="118939"/>
                </a:cubicBezTo>
                <a:cubicBezTo>
                  <a:pt x="253281" y="117198"/>
                  <a:pt x="254955" y="116328"/>
                  <a:pt x="256628" y="116328"/>
                </a:cubicBezTo>
                <a:close/>
                <a:moveTo>
                  <a:pt x="6246" y="71272"/>
                </a:moveTo>
                <a:cubicBezTo>
                  <a:pt x="9995" y="82787"/>
                  <a:pt x="9459" y="92695"/>
                  <a:pt x="5710" y="102872"/>
                </a:cubicBezTo>
                <a:cubicBezTo>
                  <a:pt x="-1788" y="94570"/>
                  <a:pt x="-1253" y="79038"/>
                  <a:pt x="6246" y="71272"/>
                </a:cubicBezTo>
                <a:close/>
                <a:moveTo>
                  <a:pt x="241900" y="71004"/>
                </a:moveTo>
                <a:cubicBezTo>
                  <a:pt x="244042" y="70736"/>
                  <a:pt x="247523" y="71004"/>
                  <a:pt x="248059" y="72343"/>
                </a:cubicBezTo>
                <a:cubicBezTo>
                  <a:pt x="252075" y="80912"/>
                  <a:pt x="257163" y="89214"/>
                  <a:pt x="256092" y="102068"/>
                </a:cubicBezTo>
                <a:cubicBezTo>
                  <a:pt x="252343" y="100194"/>
                  <a:pt x="249130" y="99658"/>
                  <a:pt x="248326" y="97783"/>
                </a:cubicBezTo>
                <a:cubicBezTo>
                  <a:pt x="245113" y="90821"/>
                  <a:pt x="242435" y="83323"/>
                  <a:pt x="240025" y="75824"/>
                </a:cubicBezTo>
                <a:cubicBezTo>
                  <a:pt x="239489" y="74486"/>
                  <a:pt x="241096" y="71272"/>
                  <a:pt x="241900" y="71004"/>
                </a:cubicBezTo>
                <a:close/>
                <a:moveTo>
                  <a:pt x="213247" y="31907"/>
                </a:moveTo>
                <a:cubicBezTo>
                  <a:pt x="213514" y="31371"/>
                  <a:pt x="217531" y="31639"/>
                  <a:pt x="218335" y="32710"/>
                </a:cubicBezTo>
                <a:cubicBezTo>
                  <a:pt x="223958" y="38066"/>
                  <a:pt x="229046" y="43957"/>
                  <a:pt x="234134" y="49848"/>
                </a:cubicBezTo>
                <a:cubicBezTo>
                  <a:pt x="235205" y="50652"/>
                  <a:pt x="235473" y="51990"/>
                  <a:pt x="236276" y="53597"/>
                </a:cubicBezTo>
                <a:cubicBezTo>
                  <a:pt x="235473" y="54669"/>
                  <a:pt x="234937" y="56811"/>
                  <a:pt x="233866" y="57078"/>
                </a:cubicBezTo>
                <a:cubicBezTo>
                  <a:pt x="232260" y="57614"/>
                  <a:pt x="229314" y="57882"/>
                  <a:pt x="228242" y="56811"/>
                </a:cubicBezTo>
                <a:cubicBezTo>
                  <a:pt x="222619" y="50920"/>
                  <a:pt x="217263" y="44760"/>
                  <a:pt x="212175" y="38334"/>
                </a:cubicBezTo>
                <a:cubicBezTo>
                  <a:pt x="211372" y="36995"/>
                  <a:pt x="212175" y="33781"/>
                  <a:pt x="213247" y="31907"/>
                </a:cubicBezTo>
                <a:close/>
                <a:moveTo>
                  <a:pt x="142817" y="28158"/>
                </a:moveTo>
                <a:cubicBezTo>
                  <a:pt x="146299" y="28158"/>
                  <a:pt x="149780" y="29497"/>
                  <a:pt x="153529" y="30300"/>
                </a:cubicBezTo>
                <a:lnTo>
                  <a:pt x="153524" y="30355"/>
                </a:lnTo>
                <a:lnTo>
                  <a:pt x="153529" y="30300"/>
                </a:lnTo>
                <a:cubicBezTo>
                  <a:pt x="178702" y="33514"/>
                  <a:pt x="197447" y="47706"/>
                  <a:pt x="211908" y="67255"/>
                </a:cubicBezTo>
                <a:cubicBezTo>
                  <a:pt x="236277" y="100461"/>
                  <a:pt x="239758" y="136612"/>
                  <a:pt x="223958" y="174638"/>
                </a:cubicBezTo>
                <a:cubicBezTo>
                  <a:pt x="222619" y="177584"/>
                  <a:pt x="221280" y="180798"/>
                  <a:pt x="219406" y="185082"/>
                </a:cubicBezTo>
                <a:cubicBezTo>
                  <a:pt x="222084" y="188028"/>
                  <a:pt x="225030" y="191242"/>
                  <a:pt x="227975" y="194455"/>
                </a:cubicBezTo>
                <a:cubicBezTo>
                  <a:pt x="274570" y="243460"/>
                  <a:pt x="262520" y="330224"/>
                  <a:pt x="198518" y="360484"/>
                </a:cubicBezTo>
                <a:cubicBezTo>
                  <a:pt x="187271" y="365840"/>
                  <a:pt x="173882" y="367179"/>
                  <a:pt x="161563" y="370392"/>
                </a:cubicBezTo>
                <a:cubicBezTo>
                  <a:pt x="160760" y="370660"/>
                  <a:pt x="159421" y="369321"/>
                  <a:pt x="158350" y="368786"/>
                </a:cubicBezTo>
                <a:cubicBezTo>
                  <a:pt x="158350" y="345756"/>
                  <a:pt x="158350" y="322458"/>
                  <a:pt x="158350" y="299428"/>
                </a:cubicBezTo>
                <a:cubicBezTo>
                  <a:pt x="159153" y="299161"/>
                  <a:pt x="159957" y="298893"/>
                  <a:pt x="160760" y="298893"/>
                </a:cubicBezTo>
                <a:cubicBezTo>
                  <a:pt x="178970" y="295144"/>
                  <a:pt x="188878" y="282825"/>
                  <a:pt x="188074" y="264883"/>
                </a:cubicBezTo>
                <a:cubicBezTo>
                  <a:pt x="187539" y="248548"/>
                  <a:pt x="176560" y="237033"/>
                  <a:pt x="159421" y="234623"/>
                </a:cubicBezTo>
                <a:cubicBezTo>
                  <a:pt x="157279" y="234355"/>
                  <a:pt x="155404" y="234087"/>
                  <a:pt x="153262" y="233820"/>
                </a:cubicBezTo>
                <a:cubicBezTo>
                  <a:pt x="153262" y="208648"/>
                  <a:pt x="153262" y="183475"/>
                  <a:pt x="153262" y="158303"/>
                </a:cubicBezTo>
                <a:cubicBezTo>
                  <a:pt x="155404" y="155625"/>
                  <a:pt x="157547" y="153215"/>
                  <a:pt x="159689" y="150537"/>
                </a:cubicBezTo>
                <a:cubicBezTo>
                  <a:pt x="169329" y="137148"/>
                  <a:pt x="167454" y="118671"/>
                  <a:pt x="155672" y="107423"/>
                </a:cubicBezTo>
                <a:cubicBezTo>
                  <a:pt x="153262" y="105013"/>
                  <a:pt x="150584" y="103139"/>
                  <a:pt x="147906" y="101264"/>
                </a:cubicBezTo>
                <a:cubicBezTo>
                  <a:pt x="148977" y="96979"/>
                  <a:pt x="150584" y="92963"/>
                  <a:pt x="150852" y="88678"/>
                </a:cubicBezTo>
                <a:lnTo>
                  <a:pt x="150851" y="88144"/>
                </a:lnTo>
                <a:lnTo>
                  <a:pt x="147905" y="100729"/>
                </a:lnTo>
                <a:cubicBezTo>
                  <a:pt x="130767" y="96712"/>
                  <a:pt x="113628" y="98855"/>
                  <a:pt x="96489" y="98587"/>
                </a:cubicBezTo>
                <a:cubicBezTo>
                  <a:pt x="96489" y="120813"/>
                  <a:pt x="96489" y="141433"/>
                  <a:pt x="96489" y="163124"/>
                </a:cubicBezTo>
                <a:cubicBezTo>
                  <a:pt x="107469" y="163124"/>
                  <a:pt x="117913" y="162856"/>
                  <a:pt x="128089" y="163124"/>
                </a:cubicBezTo>
                <a:cubicBezTo>
                  <a:pt x="136926" y="163392"/>
                  <a:pt x="145495" y="162052"/>
                  <a:pt x="153261" y="157768"/>
                </a:cubicBezTo>
                <a:cubicBezTo>
                  <a:pt x="153261" y="182940"/>
                  <a:pt x="153261" y="208113"/>
                  <a:pt x="153261" y="233284"/>
                </a:cubicBezTo>
                <a:cubicBezTo>
                  <a:pt x="134248" y="233552"/>
                  <a:pt x="115235" y="234088"/>
                  <a:pt x="96489" y="234356"/>
                </a:cubicBezTo>
                <a:cubicBezTo>
                  <a:pt x="96489" y="256314"/>
                  <a:pt x="96489" y="276934"/>
                  <a:pt x="96489" y="299161"/>
                </a:cubicBezTo>
                <a:cubicBezTo>
                  <a:pt x="117645" y="299161"/>
                  <a:pt x="137997" y="299161"/>
                  <a:pt x="158349" y="299161"/>
                </a:cubicBezTo>
                <a:cubicBezTo>
                  <a:pt x="158349" y="322190"/>
                  <a:pt x="158349" y="345488"/>
                  <a:pt x="158349" y="368518"/>
                </a:cubicBezTo>
                <a:cubicBezTo>
                  <a:pt x="134248" y="368518"/>
                  <a:pt x="110147" y="368518"/>
                  <a:pt x="85778" y="368250"/>
                </a:cubicBezTo>
                <a:lnTo>
                  <a:pt x="85778" y="367697"/>
                </a:lnTo>
                <a:lnTo>
                  <a:pt x="85778" y="368251"/>
                </a:lnTo>
                <a:cubicBezTo>
                  <a:pt x="78815" y="368519"/>
                  <a:pt x="71585" y="368786"/>
                  <a:pt x="64622" y="368786"/>
                </a:cubicBezTo>
                <a:cubicBezTo>
                  <a:pt x="44806" y="368786"/>
                  <a:pt x="30078" y="354861"/>
                  <a:pt x="28739" y="335045"/>
                </a:cubicBezTo>
                <a:cubicBezTo>
                  <a:pt x="28471" y="332635"/>
                  <a:pt x="28739" y="329957"/>
                  <a:pt x="28739" y="327547"/>
                </a:cubicBezTo>
                <a:cubicBezTo>
                  <a:pt x="28739" y="241854"/>
                  <a:pt x="28739" y="155894"/>
                  <a:pt x="29007" y="70201"/>
                </a:cubicBezTo>
                <a:cubicBezTo>
                  <a:pt x="29007" y="63239"/>
                  <a:pt x="30346" y="56008"/>
                  <a:pt x="32756" y="49581"/>
                </a:cubicBezTo>
                <a:cubicBezTo>
                  <a:pt x="38111" y="35924"/>
                  <a:pt x="48823" y="28694"/>
                  <a:pt x="63552" y="28426"/>
                </a:cubicBezTo>
                <a:lnTo>
                  <a:pt x="85935" y="28959"/>
                </a:lnTo>
                <a:close/>
                <a:moveTo>
                  <a:pt x="16153" y="24141"/>
                </a:moveTo>
                <a:cubicBezTo>
                  <a:pt x="17492" y="27355"/>
                  <a:pt x="18831" y="29229"/>
                  <a:pt x="18295" y="30300"/>
                </a:cubicBezTo>
                <a:cubicBezTo>
                  <a:pt x="15618" y="37530"/>
                  <a:pt x="12939" y="44761"/>
                  <a:pt x="9726" y="51991"/>
                </a:cubicBezTo>
                <a:cubicBezTo>
                  <a:pt x="9191" y="53330"/>
                  <a:pt x="6245" y="54937"/>
                  <a:pt x="4905" y="54669"/>
                </a:cubicBezTo>
                <a:cubicBezTo>
                  <a:pt x="3566" y="54401"/>
                  <a:pt x="1692" y="51455"/>
                  <a:pt x="1960" y="50117"/>
                </a:cubicBezTo>
                <a:cubicBezTo>
                  <a:pt x="4102" y="40744"/>
                  <a:pt x="7048" y="31907"/>
                  <a:pt x="16153" y="24141"/>
                </a:cubicBezTo>
                <a:close/>
                <a:moveTo>
                  <a:pt x="175220" y="6467"/>
                </a:moveTo>
                <a:cubicBezTo>
                  <a:pt x="183254" y="9949"/>
                  <a:pt x="191020" y="13965"/>
                  <a:pt x="198518" y="17982"/>
                </a:cubicBezTo>
                <a:cubicBezTo>
                  <a:pt x="199857" y="18517"/>
                  <a:pt x="200392" y="20660"/>
                  <a:pt x="201464" y="22802"/>
                </a:cubicBezTo>
                <a:cubicBezTo>
                  <a:pt x="198785" y="23873"/>
                  <a:pt x="196376" y="26016"/>
                  <a:pt x="194769" y="25480"/>
                </a:cubicBezTo>
                <a:cubicBezTo>
                  <a:pt x="187003" y="22266"/>
                  <a:pt x="179505" y="18785"/>
                  <a:pt x="172275" y="14768"/>
                </a:cubicBezTo>
                <a:cubicBezTo>
                  <a:pt x="170935" y="14233"/>
                  <a:pt x="170132" y="11019"/>
                  <a:pt x="170668" y="9413"/>
                </a:cubicBezTo>
                <a:cubicBezTo>
                  <a:pt x="171203" y="8074"/>
                  <a:pt x="174149" y="5932"/>
                  <a:pt x="175220" y="6467"/>
                </a:cubicBezTo>
                <a:close/>
                <a:moveTo>
                  <a:pt x="52070" y="1045"/>
                </a:moveTo>
                <a:cubicBezTo>
                  <a:pt x="54581" y="1179"/>
                  <a:pt x="57259" y="2585"/>
                  <a:pt x="60071" y="7003"/>
                </a:cubicBezTo>
                <a:cubicBezTo>
                  <a:pt x="48556" y="9146"/>
                  <a:pt x="39986" y="15573"/>
                  <a:pt x="27668" y="15305"/>
                </a:cubicBezTo>
                <a:cubicBezTo>
                  <a:pt x="31417" y="5664"/>
                  <a:pt x="38647" y="4593"/>
                  <a:pt x="45074" y="2719"/>
                </a:cubicBezTo>
                <a:cubicBezTo>
                  <a:pt x="47216" y="2049"/>
                  <a:pt x="49560" y="911"/>
                  <a:pt x="52070" y="1045"/>
                </a:cubicBezTo>
                <a:close/>
                <a:moveTo>
                  <a:pt x="138801" y="308"/>
                </a:moveTo>
                <a:cubicBezTo>
                  <a:pt x="142550" y="308"/>
                  <a:pt x="146299" y="-495"/>
                  <a:pt x="149780" y="576"/>
                </a:cubicBezTo>
                <a:cubicBezTo>
                  <a:pt x="151923" y="1112"/>
                  <a:pt x="153262" y="4057"/>
                  <a:pt x="155136" y="6200"/>
                </a:cubicBezTo>
                <a:cubicBezTo>
                  <a:pt x="153262" y="7539"/>
                  <a:pt x="151387" y="9949"/>
                  <a:pt x="149513" y="9949"/>
                </a:cubicBezTo>
                <a:cubicBezTo>
                  <a:pt x="142014" y="9949"/>
                  <a:pt x="134784" y="9146"/>
                  <a:pt x="127286" y="8342"/>
                </a:cubicBezTo>
                <a:cubicBezTo>
                  <a:pt x="125679" y="8075"/>
                  <a:pt x="124340" y="6200"/>
                  <a:pt x="123001" y="4861"/>
                </a:cubicBezTo>
                <a:cubicBezTo>
                  <a:pt x="124340" y="3254"/>
                  <a:pt x="125679" y="844"/>
                  <a:pt x="127554" y="576"/>
                </a:cubicBezTo>
                <a:cubicBezTo>
                  <a:pt x="131303" y="-227"/>
                  <a:pt x="135319" y="41"/>
                  <a:pt x="138801" y="308"/>
                </a:cubicBezTo>
                <a:close/>
                <a:moveTo>
                  <a:pt x="80155" y="308"/>
                </a:moveTo>
                <a:cubicBezTo>
                  <a:pt x="87653" y="41"/>
                  <a:pt x="95151" y="-227"/>
                  <a:pt x="102650" y="308"/>
                </a:cubicBezTo>
                <a:cubicBezTo>
                  <a:pt x="104257" y="308"/>
                  <a:pt x="105863" y="2183"/>
                  <a:pt x="107202" y="3789"/>
                </a:cubicBezTo>
                <a:cubicBezTo>
                  <a:pt x="107470" y="4057"/>
                  <a:pt x="106399" y="6735"/>
                  <a:pt x="105863" y="6735"/>
                </a:cubicBezTo>
                <a:cubicBezTo>
                  <a:pt x="100507" y="7538"/>
                  <a:pt x="95419" y="8342"/>
                  <a:pt x="90063" y="8342"/>
                </a:cubicBezTo>
                <a:cubicBezTo>
                  <a:pt x="85243" y="8074"/>
                  <a:pt x="79084" y="10752"/>
                  <a:pt x="75335" y="3522"/>
                </a:cubicBezTo>
                <a:cubicBezTo>
                  <a:pt x="76942" y="2450"/>
                  <a:pt x="78549" y="308"/>
                  <a:pt x="80155" y="30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9"/>
          <p:cNvSpPr/>
          <p:nvPr/>
        </p:nvSpPr>
        <p:spPr>
          <a:xfrm>
            <a:off x="1433197" y="232963"/>
            <a:ext cx="321067" cy="398437"/>
          </a:xfrm>
          <a:custGeom>
            <a:avLst/>
            <a:gdLst/>
            <a:ahLst/>
            <a:cxnLst/>
            <a:rect l="l" t="t" r="r" b="b"/>
            <a:pathLst>
              <a:path w="321067" h="398437" extrusionOk="0">
                <a:moveTo>
                  <a:pt x="111550" y="390570"/>
                </a:moveTo>
                <a:cubicBezTo>
                  <a:pt x="112354" y="390570"/>
                  <a:pt x="113157" y="394319"/>
                  <a:pt x="113960" y="397264"/>
                </a:cubicBezTo>
                <a:cubicBezTo>
                  <a:pt x="102981" y="398335"/>
                  <a:pt x="93073" y="399675"/>
                  <a:pt x="82897" y="396193"/>
                </a:cubicBezTo>
                <a:cubicBezTo>
                  <a:pt x="83432" y="394319"/>
                  <a:pt x="83700" y="392177"/>
                  <a:pt x="83968" y="392177"/>
                </a:cubicBezTo>
                <a:cubicBezTo>
                  <a:pt x="93073" y="391373"/>
                  <a:pt x="102445" y="390838"/>
                  <a:pt x="111550" y="390570"/>
                </a:cubicBezTo>
                <a:close/>
                <a:moveTo>
                  <a:pt x="148037" y="389531"/>
                </a:moveTo>
                <a:cubicBezTo>
                  <a:pt x="153192" y="389498"/>
                  <a:pt x="158414" y="390167"/>
                  <a:pt x="163769" y="392711"/>
                </a:cubicBezTo>
                <a:cubicBezTo>
                  <a:pt x="158146" y="400209"/>
                  <a:pt x="152255" y="397532"/>
                  <a:pt x="147166" y="398067"/>
                </a:cubicBezTo>
                <a:cubicBezTo>
                  <a:pt x="142615" y="398335"/>
                  <a:pt x="138062" y="398067"/>
                  <a:pt x="133510" y="397532"/>
                </a:cubicBezTo>
                <a:cubicBezTo>
                  <a:pt x="132439" y="397532"/>
                  <a:pt x="130832" y="395389"/>
                  <a:pt x="130564" y="394318"/>
                </a:cubicBezTo>
                <a:cubicBezTo>
                  <a:pt x="130564" y="392979"/>
                  <a:pt x="131903" y="390569"/>
                  <a:pt x="132706" y="390569"/>
                </a:cubicBezTo>
                <a:cubicBezTo>
                  <a:pt x="137794" y="390301"/>
                  <a:pt x="142882" y="389564"/>
                  <a:pt x="148037" y="389531"/>
                </a:cubicBezTo>
                <a:close/>
                <a:moveTo>
                  <a:pt x="39784" y="385750"/>
                </a:moveTo>
                <a:cubicBezTo>
                  <a:pt x="48620" y="387892"/>
                  <a:pt x="57457" y="390302"/>
                  <a:pt x="67633" y="392980"/>
                </a:cubicBezTo>
                <a:cubicBezTo>
                  <a:pt x="57457" y="400478"/>
                  <a:pt x="44604" y="398603"/>
                  <a:pt x="32821" y="387892"/>
                </a:cubicBezTo>
                <a:cubicBezTo>
                  <a:pt x="36302" y="386821"/>
                  <a:pt x="38177" y="385482"/>
                  <a:pt x="39784" y="385750"/>
                </a:cubicBezTo>
                <a:close/>
                <a:moveTo>
                  <a:pt x="209294" y="378787"/>
                </a:moveTo>
                <a:cubicBezTo>
                  <a:pt x="208490" y="383340"/>
                  <a:pt x="208758" y="386821"/>
                  <a:pt x="207687" y="387089"/>
                </a:cubicBezTo>
                <a:cubicBezTo>
                  <a:pt x="199385" y="390035"/>
                  <a:pt x="190816" y="392444"/>
                  <a:pt x="181979" y="394855"/>
                </a:cubicBezTo>
                <a:cubicBezTo>
                  <a:pt x="181176" y="395123"/>
                  <a:pt x="178498" y="392444"/>
                  <a:pt x="178230" y="391105"/>
                </a:cubicBezTo>
                <a:cubicBezTo>
                  <a:pt x="178230" y="389499"/>
                  <a:pt x="179837" y="386821"/>
                  <a:pt x="181176" y="386553"/>
                </a:cubicBezTo>
                <a:cubicBezTo>
                  <a:pt x="190013" y="383875"/>
                  <a:pt x="198582" y="381733"/>
                  <a:pt x="209294" y="378787"/>
                </a:cubicBezTo>
                <a:close/>
                <a:moveTo>
                  <a:pt x="245714" y="356561"/>
                </a:moveTo>
                <a:cubicBezTo>
                  <a:pt x="246517" y="356025"/>
                  <a:pt x="249463" y="356828"/>
                  <a:pt x="249998" y="357900"/>
                </a:cubicBezTo>
                <a:cubicBezTo>
                  <a:pt x="250802" y="359506"/>
                  <a:pt x="251337" y="362452"/>
                  <a:pt x="250534" y="363255"/>
                </a:cubicBezTo>
                <a:cubicBezTo>
                  <a:pt x="243035" y="369950"/>
                  <a:pt x="235538" y="376377"/>
                  <a:pt x="223487" y="379323"/>
                </a:cubicBezTo>
                <a:cubicBezTo>
                  <a:pt x="223487" y="375574"/>
                  <a:pt x="222952" y="372895"/>
                  <a:pt x="223487" y="372360"/>
                </a:cubicBezTo>
                <a:cubicBezTo>
                  <a:pt x="230717" y="367004"/>
                  <a:pt x="238215" y="361649"/>
                  <a:pt x="245714" y="356561"/>
                </a:cubicBezTo>
                <a:close/>
                <a:moveTo>
                  <a:pt x="7649" y="349866"/>
                </a:moveTo>
                <a:cubicBezTo>
                  <a:pt x="13005" y="358435"/>
                  <a:pt x="18093" y="367005"/>
                  <a:pt x="23448" y="375574"/>
                </a:cubicBezTo>
                <a:cubicBezTo>
                  <a:pt x="18628" y="379858"/>
                  <a:pt x="15950" y="377716"/>
                  <a:pt x="13807" y="374235"/>
                </a:cubicBezTo>
                <a:cubicBezTo>
                  <a:pt x="9255" y="367005"/>
                  <a:pt x="2828" y="360577"/>
                  <a:pt x="4435" y="351473"/>
                </a:cubicBezTo>
                <a:cubicBezTo>
                  <a:pt x="5238" y="350937"/>
                  <a:pt x="6577" y="350401"/>
                  <a:pt x="7649" y="349866"/>
                </a:cubicBezTo>
                <a:close/>
                <a:moveTo>
                  <a:pt x="277848" y="322552"/>
                </a:moveTo>
                <a:cubicBezTo>
                  <a:pt x="279991" y="320410"/>
                  <a:pt x="284008" y="322819"/>
                  <a:pt x="284008" y="325765"/>
                </a:cubicBezTo>
                <a:cubicBezTo>
                  <a:pt x="284008" y="331121"/>
                  <a:pt x="269815" y="347188"/>
                  <a:pt x="264191" y="347991"/>
                </a:cubicBezTo>
                <a:cubicBezTo>
                  <a:pt x="263120" y="348527"/>
                  <a:pt x="262049" y="347188"/>
                  <a:pt x="260174" y="345849"/>
                </a:cubicBezTo>
                <a:cubicBezTo>
                  <a:pt x="263923" y="336209"/>
                  <a:pt x="270885" y="329514"/>
                  <a:pt x="277848" y="322552"/>
                </a:cubicBezTo>
                <a:close/>
                <a:moveTo>
                  <a:pt x="1490" y="301664"/>
                </a:moveTo>
                <a:cubicBezTo>
                  <a:pt x="9523" y="308359"/>
                  <a:pt x="10327" y="323623"/>
                  <a:pt x="3364" y="333799"/>
                </a:cubicBezTo>
                <a:cubicBezTo>
                  <a:pt x="-1188" y="323623"/>
                  <a:pt x="-385" y="313179"/>
                  <a:pt x="1490" y="301664"/>
                </a:cubicBezTo>
                <a:close/>
                <a:moveTo>
                  <a:pt x="303288" y="276224"/>
                </a:moveTo>
                <a:cubicBezTo>
                  <a:pt x="304627" y="281044"/>
                  <a:pt x="306501" y="283990"/>
                  <a:pt x="305698" y="285864"/>
                </a:cubicBezTo>
                <a:cubicBezTo>
                  <a:pt x="303288" y="292827"/>
                  <a:pt x="300074" y="299789"/>
                  <a:pt x="296861" y="306216"/>
                </a:cubicBezTo>
                <a:cubicBezTo>
                  <a:pt x="296058" y="307823"/>
                  <a:pt x="293112" y="308358"/>
                  <a:pt x="290970" y="309430"/>
                </a:cubicBezTo>
                <a:cubicBezTo>
                  <a:pt x="290167" y="307287"/>
                  <a:pt x="287756" y="304877"/>
                  <a:pt x="288292" y="303538"/>
                </a:cubicBezTo>
                <a:cubicBezTo>
                  <a:pt x="292309" y="295237"/>
                  <a:pt x="293915" y="285596"/>
                  <a:pt x="303288" y="276224"/>
                </a:cubicBezTo>
                <a:close/>
                <a:moveTo>
                  <a:pt x="171001" y="264977"/>
                </a:moveTo>
                <a:cubicBezTo>
                  <a:pt x="172875" y="264441"/>
                  <a:pt x="175285" y="266048"/>
                  <a:pt x="177427" y="266584"/>
                </a:cubicBezTo>
                <a:cubicBezTo>
                  <a:pt x="176624" y="268726"/>
                  <a:pt x="176624" y="271939"/>
                  <a:pt x="175017" y="272743"/>
                </a:cubicBezTo>
                <a:cubicBezTo>
                  <a:pt x="168858" y="275956"/>
                  <a:pt x="162164" y="278367"/>
                  <a:pt x="154933" y="281313"/>
                </a:cubicBezTo>
                <a:cubicBezTo>
                  <a:pt x="152523" y="279170"/>
                  <a:pt x="149845" y="277831"/>
                  <a:pt x="149041" y="275688"/>
                </a:cubicBezTo>
                <a:cubicBezTo>
                  <a:pt x="148774" y="274885"/>
                  <a:pt x="151452" y="271672"/>
                  <a:pt x="153326" y="270868"/>
                </a:cubicBezTo>
                <a:cubicBezTo>
                  <a:pt x="158950" y="268458"/>
                  <a:pt x="164841" y="266584"/>
                  <a:pt x="171001" y="264977"/>
                </a:cubicBezTo>
                <a:close/>
                <a:moveTo>
                  <a:pt x="118513" y="259889"/>
                </a:moveTo>
                <a:cubicBezTo>
                  <a:pt x="120120" y="261763"/>
                  <a:pt x="121994" y="263638"/>
                  <a:pt x="123333" y="265780"/>
                </a:cubicBezTo>
                <a:cubicBezTo>
                  <a:pt x="124137" y="266584"/>
                  <a:pt x="124137" y="268191"/>
                  <a:pt x="123869" y="267655"/>
                </a:cubicBezTo>
                <a:cubicBezTo>
                  <a:pt x="128421" y="271136"/>
                  <a:pt x="134581" y="274082"/>
                  <a:pt x="134313" y="275956"/>
                </a:cubicBezTo>
                <a:cubicBezTo>
                  <a:pt x="133509" y="283186"/>
                  <a:pt x="126547" y="279705"/>
                  <a:pt x="121994" y="280240"/>
                </a:cubicBezTo>
                <a:cubicBezTo>
                  <a:pt x="120120" y="280508"/>
                  <a:pt x="117978" y="279705"/>
                  <a:pt x="114764" y="279170"/>
                </a:cubicBezTo>
                <a:cubicBezTo>
                  <a:pt x="114496" y="274617"/>
                  <a:pt x="113425" y="270333"/>
                  <a:pt x="113961" y="266048"/>
                </a:cubicBezTo>
                <a:cubicBezTo>
                  <a:pt x="114229" y="263906"/>
                  <a:pt x="116907" y="261763"/>
                  <a:pt x="118513" y="259889"/>
                </a:cubicBezTo>
                <a:close/>
                <a:moveTo>
                  <a:pt x="954" y="252391"/>
                </a:moveTo>
                <a:cubicBezTo>
                  <a:pt x="4703" y="255872"/>
                  <a:pt x="7648" y="257479"/>
                  <a:pt x="7648" y="259086"/>
                </a:cubicBezTo>
                <a:cubicBezTo>
                  <a:pt x="7916" y="267388"/>
                  <a:pt x="7380" y="275689"/>
                  <a:pt x="6845" y="283722"/>
                </a:cubicBezTo>
                <a:cubicBezTo>
                  <a:pt x="6845" y="284526"/>
                  <a:pt x="4435" y="285061"/>
                  <a:pt x="954" y="286668"/>
                </a:cubicBezTo>
                <a:cubicBezTo>
                  <a:pt x="954" y="274885"/>
                  <a:pt x="954" y="265245"/>
                  <a:pt x="954" y="252391"/>
                </a:cubicBezTo>
                <a:close/>
                <a:moveTo>
                  <a:pt x="314535" y="232574"/>
                </a:moveTo>
                <a:cubicBezTo>
                  <a:pt x="316141" y="234984"/>
                  <a:pt x="317748" y="237394"/>
                  <a:pt x="318284" y="238465"/>
                </a:cubicBezTo>
                <a:cubicBezTo>
                  <a:pt x="316677" y="246767"/>
                  <a:pt x="315338" y="252658"/>
                  <a:pt x="313999" y="258817"/>
                </a:cubicBezTo>
                <a:cubicBezTo>
                  <a:pt x="313196" y="262298"/>
                  <a:pt x="311589" y="265780"/>
                  <a:pt x="307572" y="264173"/>
                </a:cubicBezTo>
                <a:cubicBezTo>
                  <a:pt x="305966" y="263637"/>
                  <a:pt x="304894" y="259620"/>
                  <a:pt x="305162" y="257210"/>
                </a:cubicBezTo>
                <a:cubicBezTo>
                  <a:pt x="305698" y="251051"/>
                  <a:pt x="306769" y="244892"/>
                  <a:pt x="308643" y="239001"/>
                </a:cubicBezTo>
                <a:cubicBezTo>
                  <a:pt x="309447" y="236591"/>
                  <a:pt x="312392" y="234716"/>
                  <a:pt x="314535" y="232574"/>
                </a:cubicBezTo>
                <a:close/>
                <a:moveTo>
                  <a:pt x="197779" y="226951"/>
                </a:moveTo>
                <a:cubicBezTo>
                  <a:pt x="199118" y="229629"/>
                  <a:pt x="201527" y="231771"/>
                  <a:pt x="200992" y="233378"/>
                </a:cubicBezTo>
                <a:cubicBezTo>
                  <a:pt x="198582" y="240876"/>
                  <a:pt x="195369" y="248106"/>
                  <a:pt x="191888" y="255069"/>
                </a:cubicBezTo>
                <a:cubicBezTo>
                  <a:pt x="191352" y="256140"/>
                  <a:pt x="187871" y="256943"/>
                  <a:pt x="186800" y="256140"/>
                </a:cubicBezTo>
                <a:cubicBezTo>
                  <a:pt x="185460" y="255336"/>
                  <a:pt x="184121" y="252391"/>
                  <a:pt x="184390" y="251052"/>
                </a:cubicBezTo>
                <a:cubicBezTo>
                  <a:pt x="187067" y="244090"/>
                  <a:pt x="190013" y="237127"/>
                  <a:pt x="192958" y="230432"/>
                </a:cubicBezTo>
                <a:cubicBezTo>
                  <a:pt x="193762" y="229093"/>
                  <a:pt x="195637" y="228558"/>
                  <a:pt x="197779" y="226951"/>
                </a:cubicBezTo>
                <a:close/>
                <a:moveTo>
                  <a:pt x="119585" y="207403"/>
                </a:moveTo>
                <a:cubicBezTo>
                  <a:pt x="120924" y="209010"/>
                  <a:pt x="122798" y="210081"/>
                  <a:pt x="122798" y="211420"/>
                </a:cubicBezTo>
                <a:cubicBezTo>
                  <a:pt x="123066" y="219989"/>
                  <a:pt x="123334" y="228826"/>
                  <a:pt x="123066" y="237395"/>
                </a:cubicBezTo>
                <a:cubicBezTo>
                  <a:pt x="123066" y="239002"/>
                  <a:pt x="121192" y="241412"/>
                  <a:pt x="119585" y="241947"/>
                </a:cubicBezTo>
                <a:cubicBezTo>
                  <a:pt x="118246" y="242215"/>
                  <a:pt x="114765" y="240341"/>
                  <a:pt x="114765" y="239537"/>
                </a:cubicBezTo>
                <a:cubicBezTo>
                  <a:pt x="114497" y="229897"/>
                  <a:pt x="114765" y="219989"/>
                  <a:pt x="115300" y="210349"/>
                </a:cubicBezTo>
                <a:cubicBezTo>
                  <a:pt x="115568" y="209277"/>
                  <a:pt x="117979" y="208474"/>
                  <a:pt x="119585" y="207403"/>
                </a:cubicBezTo>
                <a:close/>
                <a:moveTo>
                  <a:pt x="3364" y="206599"/>
                </a:moveTo>
                <a:cubicBezTo>
                  <a:pt x="9523" y="211955"/>
                  <a:pt x="10326" y="227219"/>
                  <a:pt x="4435" y="238467"/>
                </a:cubicBezTo>
                <a:cubicBezTo>
                  <a:pt x="-1189" y="229629"/>
                  <a:pt x="-1189" y="215436"/>
                  <a:pt x="3364" y="206599"/>
                </a:cubicBezTo>
                <a:close/>
                <a:moveTo>
                  <a:pt x="311322" y="186247"/>
                </a:moveTo>
                <a:cubicBezTo>
                  <a:pt x="317481" y="183569"/>
                  <a:pt x="320427" y="185444"/>
                  <a:pt x="320695" y="189996"/>
                </a:cubicBezTo>
                <a:cubicBezTo>
                  <a:pt x="321230" y="196958"/>
                  <a:pt x="321230" y="204189"/>
                  <a:pt x="320427" y="211151"/>
                </a:cubicBezTo>
                <a:cubicBezTo>
                  <a:pt x="320159" y="213294"/>
                  <a:pt x="317213" y="214900"/>
                  <a:pt x="315339" y="216775"/>
                </a:cubicBezTo>
                <a:cubicBezTo>
                  <a:pt x="314000" y="214900"/>
                  <a:pt x="311590" y="213294"/>
                  <a:pt x="311590" y="211419"/>
                </a:cubicBezTo>
                <a:cubicBezTo>
                  <a:pt x="311054" y="202850"/>
                  <a:pt x="311322" y="194281"/>
                  <a:pt x="311322" y="186247"/>
                </a:cubicBezTo>
                <a:close/>
                <a:moveTo>
                  <a:pt x="200725" y="185176"/>
                </a:moveTo>
                <a:cubicBezTo>
                  <a:pt x="202332" y="185176"/>
                  <a:pt x="204741" y="187050"/>
                  <a:pt x="205277" y="188390"/>
                </a:cubicBezTo>
                <a:cubicBezTo>
                  <a:pt x="206080" y="192139"/>
                  <a:pt x="206080" y="196155"/>
                  <a:pt x="206348" y="200440"/>
                </a:cubicBezTo>
                <a:cubicBezTo>
                  <a:pt x="205813" y="204189"/>
                  <a:pt x="205813" y="207938"/>
                  <a:pt x="205009" y="211419"/>
                </a:cubicBezTo>
                <a:cubicBezTo>
                  <a:pt x="204474" y="212758"/>
                  <a:pt x="202064" y="214633"/>
                  <a:pt x="200457" y="214633"/>
                </a:cubicBezTo>
                <a:cubicBezTo>
                  <a:pt x="199118" y="214633"/>
                  <a:pt x="196708" y="212222"/>
                  <a:pt x="196708" y="210884"/>
                </a:cubicBezTo>
                <a:cubicBezTo>
                  <a:pt x="196440" y="203385"/>
                  <a:pt x="196440" y="195887"/>
                  <a:pt x="196708" y="188657"/>
                </a:cubicBezTo>
                <a:cubicBezTo>
                  <a:pt x="196708" y="187318"/>
                  <a:pt x="199385" y="185176"/>
                  <a:pt x="200725" y="185176"/>
                </a:cubicBezTo>
                <a:close/>
                <a:moveTo>
                  <a:pt x="118513" y="157594"/>
                </a:moveTo>
                <a:cubicBezTo>
                  <a:pt x="120388" y="158397"/>
                  <a:pt x="122798" y="160271"/>
                  <a:pt x="123065" y="162146"/>
                </a:cubicBezTo>
                <a:cubicBezTo>
                  <a:pt x="123869" y="166163"/>
                  <a:pt x="123333" y="170180"/>
                  <a:pt x="123333" y="174464"/>
                </a:cubicBezTo>
                <a:cubicBezTo>
                  <a:pt x="123333" y="178213"/>
                  <a:pt x="123869" y="181962"/>
                  <a:pt x="123065" y="185711"/>
                </a:cubicBezTo>
                <a:cubicBezTo>
                  <a:pt x="122798" y="187586"/>
                  <a:pt x="120388" y="189461"/>
                  <a:pt x="118513" y="190263"/>
                </a:cubicBezTo>
                <a:cubicBezTo>
                  <a:pt x="117442" y="190531"/>
                  <a:pt x="114229" y="188121"/>
                  <a:pt x="114229" y="187050"/>
                </a:cubicBezTo>
                <a:cubicBezTo>
                  <a:pt x="113961" y="178481"/>
                  <a:pt x="113961" y="169644"/>
                  <a:pt x="114229" y="161075"/>
                </a:cubicBezTo>
                <a:cubicBezTo>
                  <a:pt x="114229" y="159736"/>
                  <a:pt x="117442" y="157326"/>
                  <a:pt x="118513" y="157594"/>
                </a:cubicBezTo>
                <a:close/>
                <a:moveTo>
                  <a:pt x="2293" y="156255"/>
                </a:moveTo>
                <a:cubicBezTo>
                  <a:pt x="5238" y="158665"/>
                  <a:pt x="6845" y="159201"/>
                  <a:pt x="6845" y="160004"/>
                </a:cubicBezTo>
                <a:cubicBezTo>
                  <a:pt x="7381" y="168573"/>
                  <a:pt x="7916" y="177143"/>
                  <a:pt x="7916" y="185712"/>
                </a:cubicBezTo>
                <a:cubicBezTo>
                  <a:pt x="7916" y="186783"/>
                  <a:pt x="5238" y="188390"/>
                  <a:pt x="3631" y="188925"/>
                </a:cubicBezTo>
                <a:cubicBezTo>
                  <a:pt x="2828" y="189193"/>
                  <a:pt x="686" y="187051"/>
                  <a:pt x="686" y="185712"/>
                </a:cubicBezTo>
                <a:cubicBezTo>
                  <a:pt x="150" y="176875"/>
                  <a:pt x="-921" y="167234"/>
                  <a:pt x="2293" y="156255"/>
                </a:cubicBezTo>
                <a:close/>
                <a:moveTo>
                  <a:pt x="185996" y="143401"/>
                </a:moveTo>
                <a:cubicBezTo>
                  <a:pt x="187603" y="142866"/>
                  <a:pt x="190816" y="142866"/>
                  <a:pt x="191352" y="143669"/>
                </a:cubicBezTo>
                <a:cubicBezTo>
                  <a:pt x="195369" y="150631"/>
                  <a:pt x="198850" y="158130"/>
                  <a:pt x="202599" y="165628"/>
                </a:cubicBezTo>
                <a:cubicBezTo>
                  <a:pt x="200457" y="168038"/>
                  <a:pt x="199386" y="169912"/>
                  <a:pt x="198047" y="170448"/>
                </a:cubicBezTo>
                <a:cubicBezTo>
                  <a:pt x="196976" y="170984"/>
                  <a:pt x="194298" y="169912"/>
                  <a:pt x="193762" y="168841"/>
                </a:cubicBezTo>
                <a:cubicBezTo>
                  <a:pt x="190281" y="161879"/>
                  <a:pt x="187335" y="154648"/>
                  <a:pt x="184389" y="147418"/>
                </a:cubicBezTo>
                <a:cubicBezTo>
                  <a:pt x="183854" y="146347"/>
                  <a:pt x="184925" y="143669"/>
                  <a:pt x="185996" y="143401"/>
                </a:cubicBezTo>
                <a:close/>
                <a:moveTo>
                  <a:pt x="304895" y="136974"/>
                </a:moveTo>
                <a:cubicBezTo>
                  <a:pt x="308912" y="137242"/>
                  <a:pt x="310786" y="136974"/>
                  <a:pt x="311322" y="137509"/>
                </a:cubicBezTo>
                <a:cubicBezTo>
                  <a:pt x="317749" y="145811"/>
                  <a:pt x="317749" y="155719"/>
                  <a:pt x="318017" y="165628"/>
                </a:cubicBezTo>
                <a:cubicBezTo>
                  <a:pt x="318017" y="166699"/>
                  <a:pt x="315874" y="168842"/>
                  <a:pt x="314804" y="168842"/>
                </a:cubicBezTo>
                <a:cubicBezTo>
                  <a:pt x="312929" y="168574"/>
                  <a:pt x="310251" y="167502"/>
                  <a:pt x="309983" y="166163"/>
                </a:cubicBezTo>
                <a:cubicBezTo>
                  <a:pt x="307841" y="156791"/>
                  <a:pt x="306502" y="147685"/>
                  <a:pt x="304895" y="136974"/>
                </a:cubicBezTo>
                <a:close/>
                <a:moveTo>
                  <a:pt x="154129" y="119032"/>
                </a:moveTo>
                <a:cubicBezTo>
                  <a:pt x="163234" y="119567"/>
                  <a:pt x="171536" y="122781"/>
                  <a:pt x="179837" y="130280"/>
                </a:cubicBezTo>
                <a:cubicBezTo>
                  <a:pt x="177159" y="132422"/>
                  <a:pt x="175552" y="134564"/>
                  <a:pt x="174749" y="134296"/>
                </a:cubicBezTo>
                <a:cubicBezTo>
                  <a:pt x="166448" y="131886"/>
                  <a:pt x="158414" y="129208"/>
                  <a:pt x="150380" y="126262"/>
                </a:cubicBezTo>
                <a:cubicBezTo>
                  <a:pt x="149577" y="125995"/>
                  <a:pt x="148774" y="122781"/>
                  <a:pt x="149309" y="121978"/>
                </a:cubicBezTo>
                <a:cubicBezTo>
                  <a:pt x="150380" y="120639"/>
                  <a:pt x="152523" y="119032"/>
                  <a:pt x="154129" y="119032"/>
                </a:cubicBezTo>
                <a:close/>
                <a:moveTo>
                  <a:pt x="123837" y="117793"/>
                </a:moveTo>
                <a:cubicBezTo>
                  <a:pt x="127552" y="117626"/>
                  <a:pt x="131502" y="118229"/>
                  <a:pt x="133243" y="119567"/>
                </a:cubicBezTo>
                <a:cubicBezTo>
                  <a:pt x="136188" y="121978"/>
                  <a:pt x="135920" y="124923"/>
                  <a:pt x="132975" y="126530"/>
                </a:cubicBezTo>
                <a:cubicBezTo>
                  <a:pt x="130564" y="128136"/>
                  <a:pt x="127351" y="128136"/>
                  <a:pt x="125209" y="128672"/>
                </a:cubicBezTo>
                <a:cubicBezTo>
                  <a:pt x="123602" y="132957"/>
                  <a:pt x="122263" y="136438"/>
                  <a:pt x="121192" y="139652"/>
                </a:cubicBezTo>
                <a:cubicBezTo>
                  <a:pt x="114765" y="138848"/>
                  <a:pt x="113694" y="135099"/>
                  <a:pt x="113962" y="131350"/>
                </a:cubicBezTo>
                <a:cubicBezTo>
                  <a:pt x="114230" y="127601"/>
                  <a:pt x="114230" y="123852"/>
                  <a:pt x="115836" y="120639"/>
                </a:cubicBezTo>
                <a:cubicBezTo>
                  <a:pt x="116640" y="118898"/>
                  <a:pt x="120121" y="117961"/>
                  <a:pt x="123837" y="117793"/>
                </a:cubicBezTo>
                <a:close/>
                <a:moveTo>
                  <a:pt x="2293" y="108588"/>
                </a:moveTo>
                <a:cubicBezTo>
                  <a:pt x="9524" y="116622"/>
                  <a:pt x="10059" y="132421"/>
                  <a:pt x="3096" y="140991"/>
                </a:cubicBezTo>
                <a:cubicBezTo>
                  <a:pt x="-385" y="130547"/>
                  <a:pt x="-921" y="120371"/>
                  <a:pt x="2293" y="108588"/>
                </a:cubicBezTo>
                <a:close/>
                <a:moveTo>
                  <a:pt x="98698" y="98955"/>
                </a:moveTo>
                <a:lnTo>
                  <a:pt x="98698" y="99216"/>
                </a:lnTo>
                <a:cubicBezTo>
                  <a:pt x="93074" y="102697"/>
                  <a:pt x="95484" y="108321"/>
                  <a:pt x="95484" y="112873"/>
                </a:cubicBezTo>
                <a:cubicBezTo>
                  <a:pt x="95216" y="170716"/>
                  <a:pt x="95484" y="228558"/>
                  <a:pt x="95484" y="286400"/>
                </a:cubicBezTo>
                <a:cubicBezTo>
                  <a:pt x="95484" y="290417"/>
                  <a:pt x="95752" y="294434"/>
                  <a:pt x="96020" y="298986"/>
                </a:cubicBezTo>
                <a:lnTo>
                  <a:pt x="103517" y="300538"/>
                </a:lnTo>
                <a:lnTo>
                  <a:pt x="103517" y="300058"/>
                </a:lnTo>
                <a:cubicBezTo>
                  <a:pt x="115568" y="299790"/>
                  <a:pt x="127618" y="299254"/>
                  <a:pt x="139669" y="299522"/>
                </a:cubicBezTo>
                <a:lnTo>
                  <a:pt x="185646" y="288719"/>
                </a:lnTo>
                <a:lnTo>
                  <a:pt x="185646" y="288007"/>
                </a:lnTo>
                <a:cubicBezTo>
                  <a:pt x="202785" y="274617"/>
                  <a:pt x="212693" y="256675"/>
                  <a:pt x="217781" y="235788"/>
                </a:cubicBezTo>
                <a:cubicBezTo>
                  <a:pt x="222066" y="217311"/>
                  <a:pt x="223137" y="198833"/>
                  <a:pt x="220994" y="180088"/>
                </a:cubicBezTo>
                <a:cubicBezTo>
                  <a:pt x="217513" y="150363"/>
                  <a:pt x="206266" y="124656"/>
                  <a:pt x="180826" y="107250"/>
                </a:cubicBezTo>
                <a:lnTo>
                  <a:pt x="180845" y="107088"/>
                </a:lnTo>
                <a:lnTo>
                  <a:pt x="136990" y="99483"/>
                </a:lnTo>
                <a:close/>
                <a:moveTo>
                  <a:pt x="290971" y="92789"/>
                </a:moveTo>
                <a:cubicBezTo>
                  <a:pt x="293113" y="92254"/>
                  <a:pt x="296594" y="92789"/>
                  <a:pt x="297397" y="93860"/>
                </a:cubicBezTo>
                <a:cubicBezTo>
                  <a:pt x="301146" y="101091"/>
                  <a:pt x="304092" y="108856"/>
                  <a:pt x="307573" y="116890"/>
                </a:cubicBezTo>
                <a:cubicBezTo>
                  <a:pt x="305966" y="118764"/>
                  <a:pt x="304895" y="121174"/>
                  <a:pt x="303021" y="121978"/>
                </a:cubicBezTo>
                <a:cubicBezTo>
                  <a:pt x="301950" y="122513"/>
                  <a:pt x="299272" y="120639"/>
                  <a:pt x="298469" y="119300"/>
                </a:cubicBezTo>
                <a:cubicBezTo>
                  <a:pt x="294987" y="112337"/>
                  <a:pt x="292041" y="105107"/>
                  <a:pt x="289096" y="97877"/>
                </a:cubicBezTo>
                <a:cubicBezTo>
                  <a:pt x="288560" y="96538"/>
                  <a:pt x="289899" y="93057"/>
                  <a:pt x="290971" y="92789"/>
                </a:cubicBezTo>
                <a:close/>
                <a:moveTo>
                  <a:pt x="3097" y="60118"/>
                </a:moveTo>
                <a:cubicBezTo>
                  <a:pt x="11398" y="70562"/>
                  <a:pt x="7113" y="80202"/>
                  <a:pt x="7649" y="89039"/>
                </a:cubicBezTo>
                <a:cubicBezTo>
                  <a:pt x="7649" y="90110"/>
                  <a:pt x="4704" y="91717"/>
                  <a:pt x="1222" y="95198"/>
                </a:cubicBezTo>
                <a:cubicBezTo>
                  <a:pt x="418" y="81808"/>
                  <a:pt x="-1188" y="72169"/>
                  <a:pt x="3097" y="60118"/>
                </a:cubicBezTo>
                <a:close/>
                <a:moveTo>
                  <a:pt x="271153" y="54227"/>
                </a:moveTo>
                <a:cubicBezTo>
                  <a:pt x="275974" y="59850"/>
                  <a:pt x="280526" y="65742"/>
                  <a:pt x="284811" y="71900"/>
                </a:cubicBezTo>
                <a:cubicBezTo>
                  <a:pt x="285615" y="73239"/>
                  <a:pt x="284275" y="76185"/>
                  <a:pt x="284008" y="78327"/>
                </a:cubicBezTo>
                <a:cubicBezTo>
                  <a:pt x="281865" y="78060"/>
                  <a:pt x="278652" y="78327"/>
                  <a:pt x="277581" y="76988"/>
                </a:cubicBezTo>
                <a:cubicBezTo>
                  <a:pt x="271689" y="70561"/>
                  <a:pt x="266601" y="63599"/>
                  <a:pt x="261245" y="56369"/>
                </a:cubicBezTo>
                <a:cubicBezTo>
                  <a:pt x="264726" y="51013"/>
                  <a:pt x="267940" y="50746"/>
                  <a:pt x="271153" y="54227"/>
                </a:cubicBezTo>
                <a:close/>
                <a:moveTo>
                  <a:pt x="143685" y="27984"/>
                </a:moveTo>
                <a:cubicBezTo>
                  <a:pt x="158145" y="28520"/>
                  <a:pt x="172606" y="28252"/>
                  <a:pt x="185995" y="34679"/>
                </a:cubicBezTo>
                <a:lnTo>
                  <a:pt x="185988" y="36197"/>
                </a:lnTo>
                <a:lnTo>
                  <a:pt x="231438" y="59048"/>
                </a:lnTo>
                <a:cubicBezTo>
                  <a:pt x="256343" y="79400"/>
                  <a:pt x="271607" y="106179"/>
                  <a:pt x="280980" y="136706"/>
                </a:cubicBezTo>
                <a:cubicBezTo>
                  <a:pt x="287139" y="156255"/>
                  <a:pt x="290084" y="176607"/>
                  <a:pt x="289816" y="196959"/>
                </a:cubicBezTo>
                <a:cubicBezTo>
                  <a:pt x="289281" y="243018"/>
                  <a:pt x="279640" y="286935"/>
                  <a:pt x="248309" y="323354"/>
                </a:cubicBezTo>
                <a:cubicBezTo>
                  <a:pt x="239204" y="333798"/>
                  <a:pt x="229296" y="342368"/>
                  <a:pt x="216978" y="349062"/>
                </a:cubicBezTo>
                <a:lnTo>
                  <a:pt x="191050" y="361420"/>
                </a:lnTo>
                <a:lnTo>
                  <a:pt x="191352" y="362720"/>
                </a:lnTo>
                <a:cubicBezTo>
                  <a:pt x="180641" y="365130"/>
                  <a:pt x="169929" y="368879"/>
                  <a:pt x="159217" y="369415"/>
                </a:cubicBezTo>
                <a:lnTo>
                  <a:pt x="103517" y="369147"/>
                </a:lnTo>
                <a:lnTo>
                  <a:pt x="103517" y="369147"/>
                </a:lnTo>
                <a:cubicBezTo>
                  <a:pt x="89057" y="369415"/>
                  <a:pt x="74329" y="369950"/>
                  <a:pt x="59868" y="369682"/>
                </a:cubicBezTo>
                <a:cubicBezTo>
                  <a:pt x="45140" y="369147"/>
                  <a:pt x="31750" y="356561"/>
                  <a:pt x="29072" y="341565"/>
                </a:cubicBezTo>
                <a:cubicBezTo>
                  <a:pt x="28269" y="337548"/>
                  <a:pt x="28269" y="333263"/>
                  <a:pt x="28269" y="329247"/>
                </a:cubicBezTo>
                <a:cubicBezTo>
                  <a:pt x="28269" y="243018"/>
                  <a:pt x="28269" y="156523"/>
                  <a:pt x="28269" y="70295"/>
                </a:cubicBezTo>
                <a:cubicBezTo>
                  <a:pt x="28269" y="56370"/>
                  <a:pt x="31483" y="43516"/>
                  <a:pt x="44068" y="35482"/>
                </a:cubicBezTo>
                <a:cubicBezTo>
                  <a:pt x="48889" y="32537"/>
                  <a:pt x="54780" y="30126"/>
                  <a:pt x="60136" y="29859"/>
                </a:cubicBezTo>
                <a:lnTo>
                  <a:pt x="98161" y="30123"/>
                </a:lnTo>
                <a:lnTo>
                  <a:pt x="98161" y="29859"/>
                </a:lnTo>
                <a:cubicBezTo>
                  <a:pt x="113425" y="29055"/>
                  <a:pt x="128421" y="27448"/>
                  <a:pt x="143685" y="27984"/>
                </a:cubicBezTo>
                <a:close/>
                <a:moveTo>
                  <a:pt x="228575" y="22093"/>
                </a:moveTo>
                <a:cubicBezTo>
                  <a:pt x="235538" y="25574"/>
                  <a:pt x="242500" y="29323"/>
                  <a:pt x="248927" y="33339"/>
                </a:cubicBezTo>
                <a:cubicBezTo>
                  <a:pt x="252944" y="36285"/>
                  <a:pt x="255622" y="40034"/>
                  <a:pt x="249195" y="45122"/>
                </a:cubicBezTo>
                <a:cubicBezTo>
                  <a:pt x="240626" y="39231"/>
                  <a:pt x="232056" y="33072"/>
                  <a:pt x="222416" y="26377"/>
                </a:cubicBezTo>
                <a:cubicBezTo>
                  <a:pt x="225629" y="24235"/>
                  <a:pt x="227772" y="21825"/>
                  <a:pt x="228575" y="22093"/>
                </a:cubicBezTo>
                <a:close/>
                <a:moveTo>
                  <a:pt x="20235" y="18344"/>
                </a:moveTo>
                <a:cubicBezTo>
                  <a:pt x="21038" y="17808"/>
                  <a:pt x="23180" y="19147"/>
                  <a:pt x="25858" y="20219"/>
                </a:cubicBezTo>
                <a:cubicBezTo>
                  <a:pt x="20503" y="28788"/>
                  <a:pt x="15950" y="36286"/>
                  <a:pt x="11130" y="43516"/>
                </a:cubicBezTo>
                <a:cubicBezTo>
                  <a:pt x="10327" y="44587"/>
                  <a:pt x="8184" y="45390"/>
                  <a:pt x="6845" y="44855"/>
                </a:cubicBezTo>
                <a:cubicBezTo>
                  <a:pt x="5774" y="44319"/>
                  <a:pt x="3899" y="42177"/>
                  <a:pt x="4435" y="41374"/>
                </a:cubicBezTo>
                <a:cubicBezTo>
                  <a:pt x="7649" y="32269"/>
                  <a:pt x="12469" y="24235"/>
                  <a:pt x="20235" y="18344"/>
                </a:cubicBezTo>
                <a:close/>
                <a:moveTo>
                  <a:pt x="185194" y="4419"/>
                </a:moveTo>
                <a:cubicBezTo>
                  <a:pt x="192960" y="6561"/>
                  <a:pt x="200994" y="8971"/>
                  <a:pt x="208491" y="11382"/>
                </a:cubicBezTo>
                <a:cubicBezTo>
                  <a:pt x="210098" y="12185"/>
                  <a:pt x="210902" y="14059"/>
                  <a:pt x="212776" y="16469"/>
                </a:cubicBezTo>
                <a:cubicBezTo>
                  <a:pt x="209563" y="17808"/>
                  <a:pt x="207153" y="19950"/>
                  <a:pt x="205278" y="19415"/>
                </a:cubicBezTo>
                <a:cubicBezTo>
                  <a:pt x="198047" y="17808"/>
                  <a:pt x="191085" y="15398"/>
                  <a:pt x="184122" y="12720"/>
                </a:cubicBezTo>
                <a:cubicBezTo>
                  <a:pt x="182516" y="12185"/>
                  <a:pt x="181444" y="9239"/>
                  <a:pt x="180909" y="7097"/>
                </a:cubicBezTo>
                <a:cubicBezTo>
                  <a:pt x="180909" y="6294"/>
                  <a:pt x="184122" y="4151"/>
                  <a:pt x="185194" y="4419"/>
                </a:cubicBezTo>
                <a:close/>
                <a:moveTo>
                  <a:pt x="136723" y="669"/>
                </a:moveTo>
                <a:cubicBezTo>
                  <a:pt x="144489" y="402"/>
                  <a:pt x="152255" y="134"/>
                  <a:pt x="160289" y="669"/>
                </a:cubicBezTo>
                <a:cubicBezTo>
                  <a:pt x="162163" y="937"/>
                  <a:pt x="164038" y="4150"/>
                  <a:pt x="165912" y="6025"/>
                </a:cubicBezTo>
                <a:cubicBezTo>
                  <a:pt x="164038" y="7364"/>
                  <a:pt x="162431" y="9507"/>
                  <a:pt x="160289" y="9775"/>
                </a:cubicBezTo>
                <a:cubicBezTo>
                  <a:pt x="156004" y="10042"/>
                  <a:pt x="151720" y="9507"/>
                  <a:pt x="147703" y="9507"/>
                </a:cubicBezTo>
                <a:cubicBezTo>
                  <a:pt x="143953" y="9507"/>
                  <a:pt x="140204" y="10042"/>
                  <a:pt x="136723" y="9239"/>
                </a:cubicBezTo>
                <a:cubicBezTo>
                  <a:pt x="135117" y="8971"/>
                  <a:pt x="133242" y="6025"/>
                  <a:pt x="132707" y="4150"/>
                </a:cubicBezTo>
                <a:cubicBezTo>
                  <a:pt x="132439" y="3347"/>
                  <a:pt x="135117" y="669"/>
                  <a:pt x="136723" y="669"/>
                </a:cubicBezTo>
                <a:close/>
                <a:moveTo>
                  <a:pt x="90396" y="402"/>
                </a:moveTo>
                <a:cubicBezTo>
                  <a:pt x="97359" y="-134"/>
                  <a:pt x="104589" y="-134"/>
                  <a:pt x="111551" y="402"/>
                </a:cubicBezTo>
                <a:cubicBezTo>
                  <a:pt x="113158" y="402"/>
                  <a:pt x="116104" y="3080"/>
                  <a:pt x="116104" y="4687"/>
                </a:cubicBezTo>
                <a:cubicBezTo>
                  <a:pt x="116104" y="6293"/>
                  <a:pt x="113694" y="9507"/>
                  <a:pt x="112355" y="9507"/>
                </a:cubicBezTo>
                <a:cubicBezTo>
                  <a:pt x="104856" y="10042"/>
                  <a:pt x="97359" y="10042"/>
                  <a:pt x="90128" y="9507"/>
                </a:cubicBezTo>
                <a:cubicBezTo>
                  <a:pt x="88254" y="8971"/>
                  <a:pt x="86379" y="6561"/>
                  <a:pt x="83701" y="4419"/>
                </a:cubicBezTo>
                <a:cubicBezTo>
                  <a:pt x="86647" y="2544"/>
                  <a:pt x="88522" y="402"/>
                  <a:pt x="90396" y="402"/>
                </a:cubicBezTo>
                <a:close/>
                <a:moveTo>
                  <a:pt x="57457" y="134"/>
                </a:moveTo>
                <a:cubicBezTo>
                  <a:pt x="60938" y="-402"/>
                  <a:pt x="64687" y="1473"/>
                  <a:pt x="68436" y="2276"/>
                </a:cubicBezTo>
                <a:cubicBezTo>
                  <a:pt x="68169" y="3615"/>
                  <a:pt x="68169" y="4954"/>
                  <a:pt x="68169" y="6025"/>
                </a:cubicBezTo>
                <a:cubicBezTo>
                  <a:pt x="66294" y="7096"/>
                  <a:pt x="64419" y="8971"/>
                  <a:pt x="62277" y="9239"/>
                </a:cubicBezTo>
                <a:cubicBezTo>
                  <a:pt x="55850" y="10310"/>
                  <a:pt x="49423" y="11113"/>
                  <a:pt x="42996" y="11916"/>
                </a:cubicBezTo>
                <a:cubicBezTo>
                  <a:pt x="41658" y="12184"/>
                  <a:pt x="39515" y="11381"/>
                  <a:pt x="38712" y="10310"/>
                </a:cubicBezTo>
                <a:cubicBezTo>
                  <a:pt x="38176" y="9239"/>
                  <a:pt x="38444" y="6293"/>
                  <a:pt x="38980" y="6025"/>
                </a:cubicBezTo>
                <a:cubicBezTo>
                  <a:pt x="45139" y="3883"/>
                  <a:pt x="51030" y="1205"/>
                  <a:pt x="57457" y="1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9"/>
          <p:cNvSpPr/>
          <p:nvPr/>
        </p:nvSpPr>
        <p:spPr>
          <a:xfrm>
            <a:off x="3951165" y="223437"/>
            <a:ext cx="279330" cy="416558"/>
          </a:xfrm>
          <a:custGeom>
            <a:avLst/>
            <a:gdLst/>
            <a:ahLst/>
            <a:cxnLst/>
            <a:rect l="l" t="t" r="r" b="b"/>
            <a:pathLst>
              <a:path w="279330" h="416558" extrusionOk="0">
                <a:moveTo>
                  <a:pt x="117503" y="403980"/>
                </a:moveTo>
                <a:cubicBezTo>
                  <a:pt x="124491" y="403980"/>
                  <a:pt x="131198" y="404819"/>
                  <a:pt x="138186" y="405377"/>
                </a:cubicBezTo>
                <a:cubicBezTo>
                  <a:pt x="141819" y="405657"/>
                  <a:pt x="146011" y="406775"/>
                  <a:pt x="144893" y="411247"/>
                </a:cubicBezTo>
                <a:cubicBezTo>
                  <a:pt x="144055" y="413483"/>
                  <a:pt x="140142" y="415439"/>
                  <a:pt x="139024" y="416558"/>
                </a:cubicBezTo>
                <a:cubicBezTo>
                  <a:pt x="130080" y="415439"/>
                  <a:pt x="123093" y="414881"/>
                  <a:pt x="116385" y="413483"/>
                </a:cubicBezTo>
                <a:cubicBezTo>
                  <a:pt x="114149" y="412924"/>
                  <a:pt x="112473" y="409849"/>
                  <a:pt x="110516" y="408173"/>
                </a:cubicBezTo>
                <a:cubicBezTo>
                  <a:pt x="112752" y="406775"/>
                  <a:pt x="114988" y="404260"/>
                  <a:pt x="117503" y="403980"/>
                </a:cubicBezTo>
                <a:close/>
                <a:moveTo>
                  <a:pt x="188773" y="396154"/>
                </a:moveTo>
                <a:cubicBezTo>
                  <a:pt x="189891" y="395875"/>
                  <a:pt x="192407" y="397272"/>
                  <a:pt x="192686" y="398390"/>
                </a:cubicBezTo>
                <a:cubicBezTo>
                  <a:pt x="192966" y="400067"/>
                  <a:pt x="192686" y="403701"/>
                  <a:pt x="191569" y="403980"/>
                </a:cubicBezTo>
                <a:cubicBezTo>
                  <a:pt x="183743" y="407613"/>
                  <a:pt x="175078" y="410688"/>
                  <a:pt x="163899" y="414881"/>
                </a:cubicBezTo>
                <a:cubicBezTo>
                  <a:pt x="163340" y="413204"/>
                  <a:pt x="161663" y="411247"/>
                  <a:pt x="161663" y="409290"/>
                </a:cubicBezTo>
                <a:cubicBezTo>
                  <a:pt x="161663" y="407613"/>
                  <a:pt x="162781" y="404539"/>
                  <a:pt x="164179" y="403980"/>
                </a:cubicBezTo>
                <a:cubicBezTo>
                  <a:pt x="172284" y="400906"/>
                  <a:pt x="180668" y="398390"/>
                  <a:pt x="188773" y="396154"/>
                </a:cubicBezTo>
                <a:close/>
                <a:moveTo>
                  <a:pt x="69152" y="385812"/>
                </a:moveTo>
                <a:cubicBezTo>
                  <a:pt x="76698" y="388887"/>
                  <a:pt x="83964" y="392520"/>
                  <a:pt x="91231" y="396154"/>
                </a:cubicBezTo>
                <a:cubicBezTo>
                  <a:pt x="94026" y="397272"/>
                  <a:pt x="93747" y="397551"/>
                  <a:pt x="91511" y="407054"/>
                </a:cubicBezTo>
                <a:cubicBezTo>
                  <a:pt x="81170" y="401185"/>
                  <a:pt x="71946" y="395874"/>
                  <a:pt x="60487" y="389446"/>
                </a:cubicBezTo>
                <a:cubicBezTo>
                  <a:pt x="65239" y="387210"/>
                  <a:pt x="67754" y="385254"/>
                  <a:pt x="69152" y="385812"/>
                </a:cubicBezTo>
                <a:close/>
                <a:moveTo>
                  <a:pt x="232654" y="365969"/>
                </a:moveTo>
                <a:cubicBezTo>
                  <a:pt x="236287" y="375192"/>
                  <a:pt x="233772" y="379384"/>
                  <a:pt x="220636" y="388608"/>
                </a:cubicBezTo>
                <a:cubicBezTo>
                  <a:pt x="216444" y="391403"/>
                  <a:pt x="211972" y="396993"/>
                  <a:pt x="206382" y="387769"/>
                </a:cubicBezTo>
                <a:cubicBezTo>
                  <a:pt x="214767" y="380782"/>
                  <a:pt x="223151" y="373795"/>
                  <a:pt x="232654" y="365969"/>
                </a:cubicBezTo>
                <a:close/>
                <a:moveTo>
                  <a:pt x="26947" y="352833"/>
                </a:moveTo>
                <a:cubicBezTo>
                  <a:pt x="31978" y="348641"/>
                  <a:pt x="35052" y="350318"/>
                  <a:pt x="36450" y="353672"/>
                </a:cubicBezTo>
                <a:cubicBezTo>
                  <a:pt x="39803" y="361777"/>
                  <a:pt x="51542" y="364851"/>
                  <a:pt x="51262" y="378546"/>
                </a:cubicBezTo>
                <a:cubicBezTo>
                  <a:pt x="39245" y="371000"/>
                  <a:pt x="32257" y="362895"/>
                  <a:pt x="26947" y="352833"/>
                </a:cubicBezTo>
                <a:close/>
                <a:moveTo>
                  <a:pt x="267312" y="330473"/>
                </a:moveTo>
                <a:cubicBezTo>
                  <a:pt x="262560" y="338859"/>
                  <a:pt x="258368" y="346684"/>
                  <a:pt x="253337" y="354230"/>
                </a:cubicBezTo>
                <a:cubicBezTo>
                  <a:pt x="252220" y="355908"/>
                  <a:pt x="247747" y="357305"/>
                  <a:pt x="245791" y="356467"/>
                </a:cubicBezTo>
                <a:cubicBezTo>
                  <a:pt x="241878" y="355069"/>
                  <a:pt x="243555" y="351715"/>
                  <a:pt x="245232" y="348920"/>
                </a:cubicBezTo>
                <a:cubicBezTo>
                  <a:pt x="248866" y="343051"/>
                  <a:pt x="252499" y="336902"/>
                  <a:pt x="255853" y="331033"/>
                </a:cubicBezTo>
                <a:cubicBezTo>
                  <a:pt x="258089" y="326561"/>
                  <a:pt x="261163" y="326001"/>
                  <a:pt x="267312" y="330473"/>
                </a:cubicBezTo>
                <a:close/>
                <a:moveTo>
                  <a:pt x="11855" y="302244"/>
                </a:moveTo>
                <a:cubicBezTo>
                  <a:pt x="12414" y="303921"/>
                  <a:pt x="13252" y="305877"/>
                  <a:pt x="14091" y="308113"/>
                </a:cubicBezTo>
                <a:cubicBezTo>
                  <a:pt x="16886" y="315380"/>
                  <a:pt x="19681" y="322647"/>
                  <a:pt x="22196" y="329914"/>
                </a:cubicBezTo>
                <a:cubicBezTo>
                  <a:pt x="22755" y="331031"/>
                  <a:pt x="21917" y="333268"/>
                  <a:pt x="21078" y="334385"/>
                </a:cubicBezTo>
                <a:cubicBezTo>
                  <a:pt x="20520" y="335224"/>
                  <a:pt x="18004" y="335504"/>
                  <a:pt x="17724" y="334944"/>
                </a:cubicBezTo>
                <a:cubicBezTo>
                  <a:pt x="14650" y="329355"/>
                  <a:pt x="10737" y="324045"/>
                  <a:pt x="8780" y="318175"/>
                </a:cubicBezTo>
                <a:cubicBezTo>
                  <a:pt x="7103" y="313983"/>
                  <a:pt x="2911" y="308673"/>
                  <a:pt x="11855" y="302244"/>
                </a:cubicBezTo>
                <a:close/>
                <a:moveTo>
                  <a:pt x="274018" y="277928"/>
                </a:moveTo>
                <a:cubicBezTo>
                  <a:pt x="278490" y="278208"/>
                  <a:pt x="279329" y="281841"/>
                  <a:pt x="278490" y="285754"/>
                </a:cubicBezTo>
                <a:cubicBezTo>
                  <a:pt x="277093" y="292461"/>
                  <a:pt x="276254" y="299449"/>
                  <a:pt x="274298" y="305877"/>
                </a:cubicBezTo>
                <a:cubicBezTo>
                  <a:pt x="273739" y="308113"/>
                  <a:pt x="270385" y="309511"/>
                  <a:pt x="268429" y="311188"/>
                </a:cubicBezTo>
                <a:cubicBezTo>
                  <a:pt x="267311" y="308672"/>
                  <a:pt x="265075" y="306156"/>
                  <a:pt x="265075" y="303921"/>
                </a:cubicBezTo>
                <a:cubicBezTo>
                  <a:pt x="265634" y="296933"/>
                  <a:pt x="266752" y="290226"/>
                  <a:pt x="268708" y="283518"/>
                </a:cubicBezTo>
                <a:cubicBezTo>
                  <a:pt x="269268" y="281282"/>
                  <a:pt x="272341" y="277928"/>
                  <a:pt x="274018" y="277928"/>
                </a:cubicBezTo>
                <a:close/>
                <a:moveTo>
                  <a:pt x="123373" y="266190"/>
                </a:moveTo>
                <a:cubicBezTo>
                  <a:pt x="125609" y="266470"/>
                  <a:pt x="128963" y="267867"/>
                  <a:pt x="129242" y="269265"/>
                </a:cubicBezTo>
                <a:cubicBezTo>
                  <a:pt x="130640" y="276532"/>
                  <a:pt x="134553" y="280724"/>
                  <a:pt x="141261" y="283240"/>
                </a:cubicBezTo>
                <a:cubicBezTo>
                  <a:pt x="142938" y="283798"/>
                  <a:pt x="143217" y="287711"/>
                  <a:pt x="144614" y="290506"/>
                </a:cubicBezTo>
                <a:cubicBezTo>
                  <a:pt x="129522" y="292183"/>
                  <a:pt x="119460" y="283519"/>
                  <a:pt x="120578" y="271221"/>
                </a:cubicBezTo>
                <a:cubicBezTo>
                  <a:pt x="120858" y="269265"/>
                  <a:pt x="122534" y="266190"/>
                  <a:pt x="123373" y="266190"/>
                </a:cubicBezTo>
                <a:close/>
                <a:moveTo>
                  <a:pt x="6544" y="252774"/>
                </a:moveTo>
                <a:cubicBezTo>
                  <a:pt x="8221" y="255848"/>
                  <a:pt x="10457" y="258364"/>
                  <a:pt x="10177" y="260041"/>
                </a:cubicBezTo>
                <a:cubicBezTo>
                  <a:pt x="8500" y="268705"/>
                  <a:pt x="14370" y="279046"/>
                  <a:pt x="5426" y="286593"/>
                </a:cubicBezTo>
                <a:cubicBezTo>
                  <a:pt x="-2120" y="275972"/>
                  <a:pt x="-1840" y="265631"/>
                  <a:pt x="6544" y="252774"/>
                </a:cubicBezTo>
                <a:close/>
                <a:moveTo>
                  <a:pt x="154676" y="239359"/>
                </a:moveTo>
                <a:cubicBezTo>
                  <a:pt x="156074" y="241316"/>
                  <a:pt x="158589" y="243272"/>
                  <a:pt x="158589" y="245228"/>
                </a:cubicBezTo>
                <a:cubicBezTo>
                  <a:pt x="159148" y="254172"/>
                  <a:pt x="158869" y="263116"/>
                  <a:pt x="158869" y="271501"/>
                </a:cubicBezTo>
                <a:cubicBezTo>
                  <a:pt x="152441" y="274296"/>
                  <a:pt x="149366" y="272060"/>
                  <a:pt x="149087" y="267308"/>
                </a:cubicBezTo>
                <a:cubicBezTo>
                  <a:pt x="148528" y="260042"/>
                  <a:pt x="148528" y="252495"/>
                  <a:pt x="149366" y="245228"/>
                </a:cubicBezTo>
                <a:cubicBezTo>
                  <a:pt x="149646" y="243272"/>
                  <a:pt x="152999" y="241316"/>
                  <a:pt x="154676" y="239359"/>
                </a:cubicBezTo>
                <a:close/>
                <a:moveTo>
                  <a:pt x="274298" y="227060"/>
                </a:moveTo>
                <a:cubicBezTo>
                  <a:pt x="274857" y="226781"/>
                  <a:pt x="278490" y="229296"/>
                  <a:pt x="278490" y="230694"/>
                </a:cubicBezTo>
                <a:cubicBezTo>
                  <a:pt x="278490" y="240197"/>
                  <a:pt x="278211" y="249699"/>
                  <a:pt x="277652" y="258923"/>
                </a:cubicBezTo>
                <a:cubicBezTo>
                  <a:pt x="277652" y="260041"/>
                  <a:pt x="275975" y="260880"/>
                  <a:pt x="273460" y="262557"/>
                </a:cubicBezTo>
                <a:cubicBezTo>
                  <a:pt x="271783" y="260041"/>
                  <a:pt x="269547" y="258364"/>
                  <a:pt x="269547" y="256687"/>
                </a:cubicBezTo>
                <a:cubicBezTo>
                  <a:pt x="269268" y="248582"/>
                  <a:pt x="268988" y="240197"/>
                  <a:pt x="269547" y="232092"/>
                </a:cubicBezTo>
                <a:cubicBezTo>
                  <a:pt x="269547" y="230135"/>
                  <a:pt x="272341" y="228179"/>
                  <a:pt x="274298" y="227060"/>
                </a:cubicBezTo>
                <a:close/>
                <a:moveTo>
                  <a:pt x="104087" y="219515"/>
                </a:moveTo>
                <a:cubicBezTo>
                  <a:pt x="107161" y="221751"/>
                  <a:pt x="111074" y="223708"/>
                  <a:pt x="113590" y="226502"/>
                </a:cubicBezTo>
                <a:cubicBezTo>
                  <a:pt x="116944" y="230416"/>
                  <a:pt x="119739" y="234887"/>
                  <a:pt x="122254" y="239359"/>
                </a:cubicBezTo>
                <a:cubicBezTo>
                  <a:pt x="123931" y="242434"/>
                  <a:pt x="127285" y="246347"/>
                  <a:pt x="121975" y="249141"/>
                </a:cubicBezTo>
                <a:cubicBezTo>
                  <a:pt x="116944" y="251657"/>
                  <a:pt x="115546" y="246906"/>
                  <a:pt x="113590" y="243831"/>
                </a:cubicBezTo>
                <a:cubicBezTo>
                  <a:pt x="110515" y="239080"/>
                  <a:pt x="106882" y="234887"/>
                  <a:pt x="104087" y="230136"/>
                </a:cubicBezTo>
                <a:cubicBezTo>
                  <a:pt x="102689" y="227620"/>
                  <a:pt x="102410" y="224546"/>
                  <a:pt x="101292" y="221471"/>
                </a:cubicBezTo>
                <a:cubicBezTo>
                  <a:pt x="102131" y="220633"/>
                  <a:pt x="103248" y="220074"/>
                  <a:pt x="104087" y="219515"/>
                </a:cubicBezTo>
                <a:close/>
                <a:moveTo>
                  <a:pt x="39525" y="216440"/>
                </a:moveTo>
                <a:cubicBezTo>
                  <a:pt x="31699" y="224265"/>
                  <a:pt x="24153" y="231252"/>
                  <a:pt x="16607" y="238520"/>
                </a:cubicBezTo>
                <a:cubicBezTo>
                  <a:pt x="9340" y="232091"/>
                  <a:pt x="15768" y="228737"/>
                  <a:pt x="18284" y="225383"/>
                </a:cubicBezTo>
                <a:cubicBezTo>
                  <a:pt x="26110" y="215601"/>
                  <a:pt x="31699" y="213085"/>
                  <a:pt x="39525" y="216440"/>
                </a:cubicBezTo>
                <a:close/>
                <a:moveTo>
                  <a:pt x="70723" y="204491"/>
                </a:moveTo>
                <a:cubicBezTo>
                  <a:pt x="76768" y="205120"/>
                  <a:pt x="82567" y="208334"/>
                  <a:pt x="86201" y="213924"/>
                </a:cubicBezTo>
                <a:cubicBezTo>
                  <a:pt x="75579" y="213085"/>
                  <a:pt x="64680" y="215881"/>
                  <a:pt x="53779" y="210570"/>
                </a:cubicBezTo>
                <a:cubicBezTo>
                  <a:pt x="58391" y="205819"/>
                  <a:pt x="64679" y="203863"/>
                  <a:pt x="70723" y="204491"/>
                </a:cubicBezTo>
                <a:close/>
                <a:moveTo>
                  <a:pt x="154117" y="188491"/>
                </a:moveTo>
                <a:cubicBezTo>
                  <a:pt x="155794" y="190168"/>
                  <a:pt x="158309" y="191565"/>
                  <a:pt x="158588" y="193522"/>
                </a:cubicBezTo>
                <a:cubicBezTo>
                  <a:pt x="159427" y="197435"/>
                  <a:pt x="158868" y="201348"/>
                  <a:pt x="158868" y="205261"/>
                </a:cubicBezTo>
                <a:cubicBezTo>
                  <a:pt x="158868" y="209174"/>
                  <a:pt x="159427" y="213087"/>
                  <a:pt x="158588" y="216720"/>
                </a:cubicBezTo>
                <a:cubicBezTo>
                  <a:pt x="158309" y="218677"/>
                  <a:pt x="156073" y="220633"/>
                  <a:pt x="154676" y="222589"/>
                </a:cubicBezTo>
                <a:cubicBezTo>
                  <a:pt x="152719" y="220633"/>
                  <a:pt x="149365" y="218956"/>
                  <a:pt x="149365" y="216720"/>
                </a:cubicBezTo>
                <a:cubicBezTo>
                  <a:pt x="148806" y="209174"/>
                  <a:pt x="148806" y="201348"/>
                  <a:pt x="149365" y="193522"/>
                </a:cubicBezTo>
                <a:cubicBezTo>
                  <a:pt x="149365" y="191845"/>
                  <a:pt x="152439" y="190168"/>
                  <a:pt x="154117" y="188491"/>
                </a:cubicBezTo>
                <a:close/>
                <a:moveTo>
                  <a:pt x="274298" y="176752"/>
                </a:moveTo>
                <a:cubicBezTo>
                  <a:pt x="275696" y="176752"/>
                  <a:pt x="278212" y="178988"/>
                  <a:pt x="278491" y="180386"/>
                </a:cubicBezTo>
                <a:cubicBezTo>
                  <a:pt x="279050" y="184857"/>
                  <a:pt x="278770" y="189608"/>
                  <a:pt x="278770" y="194360"/>
                </a:cubicBezTo>
                <a:cubicBezTo>
                  <a:pt x="278770" y="198273"/>
                  <a:pt x="279050" y="202186"/>
                  <a:pt x="278491" y="205819"/>
                </a:cubicBezTo>
                <a:cubicBezTo>
                  <a:pt x="278212" y="207496"/>
                  <a:pt x="275416" y="210291"/>
                  <a:pt x="274578" y="210012"/>
                </a:cubicBezTo>
                <a:cubicBezTo>
                  <a:pt x="272621" y="209453"/>
                  <a:pt x="269547" y="207217"/>
                  <a:pt x="269547" y="205819"/>
                </a:cubicBezTo>
                <a:cubicBezTo>
                  <a:pt x="268988" y="197155"/>
                  <a:pt x="269267" y="188770"/>
                  <a:pt x="269827" y="180106"/>
                </a:cubicBezTo>
                <a:cubicBezTo>
                  <a:pt x="269827" y="178709"/>
                  <a:pt x="272621" y="176473"/>
                  <a:pt x="274298" y="176752"/>
                </a:cubicBezTo>
                <a:close/>
                <a:moveTo>
                  <a:pt x="154956" y="137343"/>
                </a:moveTo>
                <a:cubicBezTo>
                  <a:pt x="156354" y="137622"/>
                  <a:pt x="158310" y="140138"/>
                  <a:pt x="158589" y="141815"/>
                </a:cubicBezTo>
                <a:cubicBezTo>
                  <a:pt x="159148" y="146846"/>
                  <a:pt x="158869" y="151877"/>
                  <a:pt x="158589" y="156349"/>
                </a:cubicBezTo>
                <a:cubicBezTo>
                  <a:pt x="158589" y="160262"/>
                  <a:pt x="158869" y="164175"/>
                  <a:pt x="158310" y="167808"/>
                </a:cubicBezTo>
                <a:cubicBezTo>
                  <a:pt x="158031" y="168926"/>
                  <a:pt x="156074" y="171162"/>
                  <a:pt x="154956" y="170883"/>
                </a:cubicBezTo>
                <a:cubicBezTo>
                  <a:pt x="153279" y="170883"/>
                  <a:pt x="149925" y="169485"/>
                  <a:pt x="149925" y="168367"/>
                </a:cubicBezTo>
                <a:cubicBezTo>
                  <a:pt x="149646" y="159144"/>
                  <a:pt x="149366" y="149641"/>
                  <a:pt x="149925" y="140138"/>
                </a:cubicBezTo>
                <a:cubicBezTo>
                  <a:pt x="149925" y="139020"/>
                  <a:pt x="153279" y="137064"/>
                  <a:pt x="154956" y="137343"/>
                </a:cubicBezTo>
                <a:close/>
                <a:moveTo>
                  <a:pt x="273739" y="123648"/>
                </a:moveTo>
                <a:cubicBezTo>
                  <a:pt x="275696" y="126164"/>
                  <a:pt x="278770" y="128400"/>
                  <a:pt x="278770" y="130356"/>
                </a:cubicBezTo>
                <a:cubicBezTo>
                  <a:pt x="278211" y="140138"/>
                  <a:pt x="281845" y="150759"/>
                  <a:pt x="274857" y="161659"/>
                </a:cubicBezTo>
                <a:cubicBezTo>
                  <a:pt x="267590" y="151318"/>
                  <a:pt x="267311" y="133990"/>
                  <a:pt x="273739" y="123648"/>
                </a:cubicBezTo>
                <a:close/>
                <a:moveTo>
                  <a:pt x="154117" y="87314"/>
                </a:moveTo>
                <a:cubicBezTo>
                  <a:pt x="156073" y="88152"/>
                  <a:pt x="158309" y="90109"/>
                  <a:pt x="158589" y="92065"/>
                </a:cubicBezTo>
                <a:cubicBezTo>
                  <a:pt x="159427" y="96258"/>
                  <a:pt x="158868" y="100450"/>
                  <a:pt x="158868" y="104922"/>
                </a:cubicBezTo>
                <a:cubicBezTo>
                  <a:pt x="158868" y="108835"/>
                  <a:pt x="159148" y="112748"/>
                  <a:pt x="158589" y="116381"/>
                </a:cubicBezTo>
                <a:cubicBezTo>
                  <a:pt x="158309" y="118059"/>
                  <a:pt x="156073" y="120294"/>
                  <a:pt x="154676" y="120574"/>
                </a:cubicBezTo>
                <a:cubicBezTo>
                  <a:pt x="153278" y="120853"/>
                  <a:pt x="149924" y="118617"/>
                  <a:pt x="149924" y="117500"/>
                </a:cubicBezTo>
                <a:cubicBezTo>
                  <a:pt x="149365" y="108555"/>
                  <a:pt x="149365" y="99612"/>
                  <a:pt x="149645" y="90668"/>
                </a:cubicBezTo>
                <a:cubicBezTo>
                  <a:pt x="149645" y="89271"/>
                  <a:pt x="152999" y="87035"/>
                  <a:pt x="154117" y="87314"/>
                </a:cubicBezTo>
                <a:close/>
                <a:moveTo>
                  <a:pt x="274578" y="74737"/>
                </a:moveTo>
                <a:cubicBezTo>
                  <a:pt x="275976" y="75016"/>
                  <a:pt x="278211" y="77252"/>
                  <a:pt x="278491" y="78929"/>
                </a:cubicBezTo>
                <a:cubicBezTo>
                  <a:pt x="279050" y="83122"/>
                  <a:pt x="278771" y="87594"/>
                  <a:pt x="278771" y="91786"/>
                </a:cubicBezTo>
                <a:cubicBezTo>
                  <a:pt x="279050" y="91506"/>
                  <a:pt x="279050" y="91506"/>
                  <a:pt x="279330" y="91506"/>
                </a:cubicBezTo>
                <a:cubicBezTo>
                  <a:pt x="279050" y="95699"/>
                  <a:pt x="279330" y="100171"/>
                  <a:pt x="278491" y="104363"/>
                </a:cubicBezTo>
                <a:cubicBezTo>
                  <a:pt x="278211" y="106040"/>
                  <a:pt x="275696" y="107997"/>
                  <a:pt x="274298" y="107997"/>
                </a:cubicBezTo>
                <a:cubicBezTo>
                  <a:pt x="272901" y="107997"/>
                  <a:pt x="269827" y="105761"/>
                  <a:pt x="269827" y="104642"/>
                </a:cubicBezTo>
                <a:cubicBezTo>
                  <a:pt x="269547" y="95699"/>
                  <a:pt x="269547" y="86755"/>
                  <a:pt x="269827" y="77811"/>
                </a:cubicBezTo>
                <a:cubicBezTo>
                  <a:pt x="269827" y="76694"/>
                  <a:pt x="272901" y="74458"/>
                  <a:pt x="274578" y="74737"/>
                </a:cubicBezTo>
                <a:close/>
                <a:moveTo>
                  <a:pt x="159707" y="34490"/>
                </a:moveTo>
                <a:cubicBezTo>
                  <a:pt x="161663" y="37844"/>
                  <a:pt x="164178" y="40359"/>
                  <a:pt x="163899" y="42595"/>
                </a:cubicBezTo>
                <a:cubicBezTo>
                  <a:pt x="162781" y="50142"/>
                  <a:pt x="161104" y="57967"/>
                  <a:pt x="158868" y="65235"/>
                </a:cubicBezTo>
                <a:cubicBezTo>
                  <a:pt x="158309" y="67191"/>
                  <a:pt x="155794" y="68868"/>
                  <a:pt x="153838" y="69427"/>
                </a:cubicBezTo>
                <a:cubicBezTo>
                  <a:pt x="152719" y="69707"/>
                  <a:pt x="149645" y="66912"/>
                  <a:pt x="149645" y="65514"/>
                </a:cubicBezTo>
                <a:cubicBezTo>
                  <a:pt x="149925" y="54893"/>
                  <a:pt x="150204" y="43993"/>
                  <a:pt x="159707" y="34490"/>
                </a:cubicBezTo>
                <a:close/>
                <a:moveTo>
                  <a:pt x="219519" y="29739"/>
                </a:moveTo>
                <a:cubicBezTo>
                  <a:pt x="231817" y="31136"/>
                  <a:pt x="244673" y="42595"/>
                  <a:pt x="247748" y="55452"/>
                </a:cubicBezTo>
                <a:cubicBezTo>
                  <a:pt x="249146" y="61880"/>
                  <a:pt x="249983" y="68309"/>
                  <a:pt x="249983" y="74737"/>
                </a:cubicBezTo>
                <a:cubicBezTo>
                  <a:pt x="250263" y="138182"/>
                  <a:pt x="250543" y="201906"/>
                  <a:pt x="249983" y="265351"/>
                </a:cubicBezTo>
                <a:cubicBezTo>
                  <a:pt x="249425" y="311468"/>
                  <a:pt x="231537" y="348920"/>
                  <a:pt x="190451" y="372677"/>
                </a:cubicBezTo>
                <a:lnTo>
                  <a:pt x="143495" y="385181"/>
                </a:lnTo>
                <a:lnTo>
                  <a:pt x="143495" y="385254"/>
                </a:lnTo>
                <a:lnTo>
                  <a:pt x="143286" y="385236"/>
                </a:lnTo>
                <a:lnTo>
                  <a:pt x="143217" y="385255"/>
                </a:lnTo>
                <a:lnTo>
                  <a:pt x="143217" y="385230"/>
                </a:lnTo>
                <a:lnTo>
                  <a:pt x="111354" y="382459"/>
                </a:lnTo>
                <a:cubicBezTo>
                  <a:pt x="101222" y="379525"/>
                  <a:pt x="91650" y="374634"/>
                  <a:pt x="82566" y="367926"/>
                </a:cubicBezTo>
                <a:cubicBezTo>
                  <a:pt x="49027" y="343889"/>
                  <a:pt x="30581" y="311747"/>
                  <a:pt x="30860" y="269823"/>
                </a:cubicBezTo>
                <a:cubicBezTo>
                  <a:pt x="30860" y="258644"/>
                  <a:pt x="35332" y="249421"/>
                  <a:pt x="43437" y="242433"/>
                </a:cubicBezTo>
                <a:cubicBezTo>
                  <a:pt x="52940" y="234327"/>
                  <a:pt x="63840" y="231253"/>
                  <a:pt x="76138" y="236563"/>
                </a:cubicBezTo>
                <a:cubicBezTo>
                  <a:pt x="89274" y="242153"/>
                  <a:pt x="98777" y="250818"/>
                  <a:pt x="99615" y="266469"/>
                </a:cubicBezTo>
                <a:cubicBezTo>
                  <a:pt x="99615" y="267308"/>
                  <a:pt x="99615" y="268146"/>
                  <a:pt x="99615" y="268985"/>
                </a:cubicBezTo>
                <a:cubicBezTo>
                  <a:pt x="101572" y="292742"/>
                  <a:pt x="114708" y="311468"/>
                  <a:pt x="143495" y="312306"/>
                </a:cubicBezTo>
                <a:lnTo>
                  <a:pt x="143495" y="312762"/>
                </a:lnTo>
                <a:lnTo>
                  <a:pt x="143497" y="312307"/>
                </a:lnTo>
                <a:cubicBezTo>
                  <a:pt x="169210" y="306437"/>
                  <a:pt x="179552" y="289108"/>
                  <a:pt x="179552" y="262277"/>
                </a:cubicBezTo>
                <a:cubicBezTo>
                  <a:pt x="179552" y="197435"/>
                  <a:pt x="179552" y="132592"/>
                  <a:pt x="179831" y="67750"/>
                </a:cubicBezTo>
                <a:cubicBezTo>
                  <a:pt x="179831" y="61042"/>
                  <a:pt x="181228" y="53775"/>
                  <a:pt x="184023" y="47905"/>
                </a:cubicBezTo>
                <a:cubicBezTo>
                  <a:pt x="190451" y="33931"/>
                  <a:pt x="203309" y="27782"/>
                  <a:pt x="219519" y="29739"/>
                </a:cubicBezTo>
                <a:close/>
                <a:moveTo>
                  <a:pt x="260603" y="26385"/>
                </a:moveTo>
                <a:cubicBezTo>
                  <a:pt x="261721" y="25547"/>
                  <a:pt x="263956" y="25547"/>
                  <a:pt x="265354" y="26385"/>
                </a:cubicBezTo>
                <a:cubicBezTo>
                  <a:pt x="271503" y="30018"/>
                  <a:pt x="278211" y="49583"/>
                  <a:pt x="275695" y="56570"/>
                </a:cubicBezTo>
                <a:cubicBezTo>
                  <a:pt x="275415" y="56850"/>
                  <a:pt x="274298" y="57409"/>
                  <a:pt x="271503" y="59366"/>
                </a:cubicBezTo>
                <a:cubicBezTo>
                  <a:pt x="267031" y="49304"/>
                  <a:pt x="262559" y="40080"/>
                  <a:pt x="258646" y="30577"/>
                </a:cubicBezTo>
                <a:cubicBezTo>
                  <a:pt x="258087" y="29460"/>
                  <a:pt x="259485" y="27224"/>
                  <a:pt x="260603" y="26385"/>
                </a:cubicBezTo>
                <a:close/>
                <a:moveTo>
                  <a:pt x="199675" y="2907"/>
                </a:moveTo>
                <a:cubicBezTo>
                  <a:pt x="200234" y="4584"/>
                  <a:pt x="200513" y="5981"/>
                  <a:pt x="201072" y="7100"/>
                </a:cubicBezTo>
                <a:cubicBezTo>
                  <a:pt x="199396" y="8776"/>
                  <a:pt x="197998" y="11012"/>
                  <a:pt x="196041" y="12130"/>
                </a:cubicBezTo>
                <a:cubicBezTo>
                  <a:pt x="190731" y="15764"/>
                  <a:pt x="184861" y="18838"/>
                  <a:pt x="179551" y="22192"/>
                </a:cubicBezTo>
                <a:cubicBezTo>
                  <a:pt x="176477" y="24148"/>
                  <a:pt x="173123" y="26384"/>
                  <a:pt x="170607" y="22471"/>
                </a:cubicBezTo>
                <a:cubicBezTo>
                  <a:pt x="168092" y="18838"/>
                  <a:pt x="170607" y="16043"/>
                  <a:pt x="173682" y="13807"/>
                </a:cubicBezTo>
                <a:cubicBezTo>
                  <a:pt x="178713" y="10453"/>
                  <a:pt x="183744" y="6820"/>
                  <a:pt x="189334" y="4304"/>
                </a:cubicBezTo>
                <a:cubicBezTo>
                  <a:pt x="192408" y="2907"/>
                  <a:pt x="196321" y="3466"/>
                  <a:pt x="199675" y="2907"/>
                </a:cubicBezTo>
                <a:close/>
                <a:moveTo>
                  <a:pt x="218960" y="671"/>
                </a:moveTo>
                <a:cubicBezTo>
                  <a:pt x="225667" y="-2403"/>
                  <a:pt x="245512" y="5702"/>
                  <a:pt x="248027" y="12410"/>
                </a:cubicBezTo>
                <a:cubicBezTo>
                  <a:pt x="248586" y="13528"/>
                  <a:pt x="247747" y="14925"/>
                  <a:pt x="247189" y="17721"/>
                </a:cubicBezTo>
                <a:cubicBezTo>
                  <a:pt x="237127" y="14366"/>
                  <a:pt x="228183" y="11851"/>
                  <a:pt x="219239" y="8497"/>
                </a:cubicBezTo>
                <a:cubicBezTo>
                  <a:pt x="218121" y="7938"/>
                  <a:pt x="216724" y="5982"/>
                  <a:pt x="216444" y="4584"/>
                </a:cubicBezTo>
                <a:cubicBezTo>
                  <a:pt x="216444" y="3187"/>
                  <a:pt x="217562" y="1230"/>
                  <a:pt x="218960" y="67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9"/>
          <p:cNvSpPr/>
          <p:nvPr/>
        </p:nvSpPr>
        <p:spPr>
          <a:xfrm>
            <a:off x="4362176" y="222432"/>
            <a:ext cx="336623" cy="417562"/>
          </a:xfrm>
          <a:custGeom>
            <a:avLst/>
            <a:gdLst/>
            <a:ahLst/>
            <a:cxnLst/>
            <a:rect l="l" t="t" r="r" b="b"/>
            <a:pathLst>
              <a:path w="336623" h="417562" extrusionOk="0">
                <a:moveTo>
                  <a:pt x="260697" y="405544"/>
                </a:moveTo>
                <a:cubicBezTo>
                  <a:pt x="268802" y="405544"/>
                  <a:pt x="276907" y="406103"/>
                  <a:pt x="285012" y="406662"/>
                </a:cubicBezTo>
                <a:cubicBezTo>
                  <a:pt x="286690" y="406941"/>
                  <a:pt x="288925" y="408898"/>
                  <a:pt x="289205" y="410296"/>
                </a:cubicBezTo>
                <a:cubicBezTo>
                  <a:pt x="289484" y="411693"/>
                  <a:pt x="287527" y="414488"/>
                  <a:pt x="286130" y="415047"/>
                </a:cubicBezTo>
                <a:cubicBezTo>
                  <a:pt x="281658" y="416165"/>
                  <a:pt x="276907" y="416723"/>
                  <a:pt x="273274" y="417562"/>
                </a:cubicBezTo>
                <a:cubicBezTo>
                  <a:pt x="268243" y="416723"/>
                  <a:pt x="263771" y="416165"/>
                  <a:pt x="259858" y="414767"/>
                </a:cubicBezTo>
                <a:cubicBezTo>
                  <a:pt x="258181" y="414208"/>
                  <a:pt x="256504" y="411134"/>
                  <a:pt x="256504" y="409177"/>
                </a:cubicBezTo>
                <a:cubicBezTo>
                  <a:pt x="256504" y="408060"/>
                  <a:pt x="259299" y="405544"/>
                  <a:pt x="260697" y="405544"/>
                </a:cubicBezTo>
                <a:close/>
                <a:moveTo>
                  <a:pt x="92164" y="404706"/>
                </a:moveTo>
                <a:cubicBezTo>
                  <a:pt x="83499" y="415885"/>
                  <a:pt x="70084" y="418400"/>
                  <a:pt x="57506" y="411972"/>
                </a:cubicBezTo>
                <a:cubicBezTo>
                  <a:pt x="59463" y="410295"/>
                  <a:pt x="61419" y="407501"/>
                  <a:pt x="63096" y="407501"/>
                </a:cubicBezTo>
                <a:cubicBezTo>
                  <a:pt x="72599" y="408060"/>
                  <a:pt x="81543" y="402191"/>
                  <a:pt x="92164" y="404706"/>
                </a:cubicBezTo>
                <a:close/>
                <a:moveTo>
                  <a:pt x="18097" y="384303"/>
                </a:moveTo>
                <a:cubicBezTo>
                  <a:pt x="25923" y="391011"/>
                  <a:pt x="33748" y="397719"/>
                  <a:pt x="43810" y="405824"/>
                </a:cubicBezTo>
                <a:cubicBezTo>
                  <a:pt x="39897" y="407221"/>
                  <a:pt x="37382" y="408898"/>
                  <a:pt x="36264" y="408059"/>
                </a:cubicBezTo>
                <a:cubicBezTo>
                  <a:pt x="29277" y="403029"/>
                  <a:pt x="22568" y="397719"/>
                  <a:pt x="16140" y="392129"/>
                </a:cubicBezTo>
                <a:cubicBezTo>
                  <a:pt x="12507" y="389054"/>
                  <a:pt x="13625" y="386260"/>
                  <a:pt x="18097" y="384303"/>
                </a:cubicBezTo>
                <a:close/>
                <a:moveTo>
                  <a:pt x="326098" y="378992"/>
                </a:moveTo>
                <a:cubicBezTo>
                  <a:pt x="327495" y="378713"/>
                  <a:pt x="328614" y="380390"/>
                  <a:pt x="329731" y="381507"/>
                </a:cubicBezTo>
                <a:cubicBezTo>
                  <a:pt x="329172" y="383464"/>
                  <a:pt x="329172" y="384861"/>
                  <a:pt x="328614" y="385700"/>
                </a:cubicBezTo>
                <a:cubicBezTo>
                  <a:pt x="323303" y="391849"/>
                  <a:pt x="317993" y="398277"/>
                  <a:pt x="312124" y="403867"/>
                </a:cubicBezTo>
                <a:cubicBezTo>
                  <a:pt x="310726" y="404985"/>
                  <a:pt x="306813" y="403587"/>
                  <a:pt x="304018" y="403308"/>
                </a:cubicBezTo>
                <a:cubicBezTo>
                  <a:pt x="304577" y="401072"/>
                  <a:pt x="304298" y="397998"/>
                  <a:pt x="305695" y="396600"/>
                </a:cubicBezTo>
                <a:cubicBezTo>
                  <a:pt x="310447" y="391010"/>
                  <a:pt x="315198" y="385700"/>
                  <a:pt x="320509" y="380669"/>
                </a:cubicBezTo>
                <a:cubicBezTo>
                  <a:pt x="321906" y="379271"/>
                  <a:pt x="324142" y="378713"/>
                  <a:pt x="326098" y="378992"/>
                </a:cubicBezTo>
                <a:close/>
                <a:moveTo>
                  <a:pt x="218214" y="375918"/>
                </a:moveTo>
                <a:cubicBezTo>
                  <a:pt x="220730" y="377036"/>
                  <a:pt x="222127" y="377036"/>
                  <a:pt x="222966" y="377875"/>
                </a:cubicBezTo>
                <a:cubicBezTo>
                  <a:pt x="229394" y="384024"/>
                  <a:pt x="235822" y="390452"/>
                  <a:pt x="241691" y="397159"/>
                </a:cubicBezTo>
                <a:cubicBezTo>
                  <a:pt x="242530" y="397998"/>
                  <a:pt x="242251" y="401072"/>
                  <a:pt x="241412" y="401631"/>
                </a:cubicBezTo>
                <a:cubicBezTo>
                  <a:pt x="240014" y="402749"/>
                  <a:pt x="236661" y="404147"/>
                  <a:pt x="236102" y="403588"/>
                </a:cubicBezTo>
                <a:cubicBezTo>
                  <a:pt x="228835" y="396880"/>
                  <a:pt x="221847" y="390172"/>
                  <a:pt x="215140" y="382905"/>
                </a:cubicBezTo>
                <a:cubicBezTo>
                  <a:pt x="214860" y="382067"/>
                  <a:pt x="217376" y="378434"/>
                  <a:pt x="218214" y="375918"/>
                </a:cubicBezTo>
                <a:close/>
                <a:moveTo>
                  <a:pt x="118993" y="366135"/>
                </a:moveTo>
                <a:cubicBezTo>
                  <a:pt x="124583" y="365856"/>
                  <a:pt x="127378" y="368651"/>
                  <a:pt x="125701" y="372284"/>
                </a:cubicBezTo>
                <a:cubicBezTo>
                  <a:pt x="121789" y="380390"/>
                  <a:pt x="117037" y="387936"/>
                  <a:pt x="112007" y="395203"/>
                </a:cubicBezTo>
                <a:cubicBezTo>
                  <a:pt x="111168" y="396321"/>
                  <a:pt x="107255" y="395482"/>
                  <a:pt x="103342" y="395482"/>
                </a:cubicBezTo>
                <a:cubicBezTo>
                  <a:pt x="109491" y="383743"/>
                  <a:pt x="114242" y="374800"/>
                  <a:pt x="118993" y="366135"/>
                </a:cubicBezTo>
                <a:close/>
                <a:moveTo>
                  <a:pt x="184954" y="339863"/>
                </a:moveTo>
                <a:cubicBezTo>
                  <a:pt x="193898" y="344615"/>
                  <a:pt x="200047" y="351881"/>
                  <a:pt x="205357" y="359427"/>
                </a:cubicBezTo>
                <a:cubicBezTo>
                  <a:pt x="206475" y="361104"/>
                  <a:pt x="205357" y="364458"/>
                  <a:pt x="205078" y="367253"/>
                </a:cubicBezTo>
                <a:cubicBezTo>
                  <a:pt x="202842" y="366694"/>
                  <a:pt x="200047" y="366694"/>
                  <a:pt x="198370" y="365297"/>
                </a:cubicBezTo>
                <a:cubicBezTo>
                  <a:pt x="193060" y="360825"/>
                  <a:pt x="188308" y="355515"/>
                  <a:pt x="183557" y="350484"/>
                </a:cubicBezTo>
                <a:cubicBezTo>
                  <a:pt x="180203" y="347409"/>
                  <a:pt x="179365" y="344056"/>
                  <a:pt x="184954" y="339863"/>
                </a:cubicBezTo>
                <a:close/>
                <a:moveTo>
                  <a:pt x="7476" y="335112"/>
                </a:moveTo>
                <a:cubicBezTo>
                  <a:pt x="8594" y="347410"/>
                  <a:pt x="12786" y="358031"/>
                  <a:pt x="8594" y="372006"/>
                </a:cubicBezTo>
                <a:cubicBezTo>
                  <a:pt x="-1468" y="358031"/>
                  <a:pt x="-1747" y="343497"/>
                  <a:pt x="7476" y="335112"/>
                </a:cubicBezTo>
                <a:close/>
                <a:moveTo>
                  <a:pt x="330850" y="329243"/>
                </a:moveTo>
                <a:cubicBezTo>
                  <a:pt x="332806" y="330640"/>
                  <a:pt x="336160" y="332038"/>
                  <a:pt x="336160" y="333436"/>
                </a:cubicBezTo>
                <a:cubicBezTo>
                  <a:pt x="336720" y="342379"/>
                  <a:pt x="336720" y="351323"/>
                  <a:pt x="336440" y="360267"/>
                </a:cubicBezTo>
                <a:cubicBezTo>
                  <a:pt x="336440" y="361384"/>
                  <a:pt x="333365" y="362503"/>
                  <a:pt x="330011" y="364179"/>
                </a:cubicBezTo>
                <a:cubicBezTo>
                  <a:pt x="328893" y="353000"/>
                  <a:pt x="327775" y="344335"/>
                  <a:pt x="327216" y="335392"/>
                </a:cubicBezTo>
                <a:cubicBezTo>
                  <a:pt x="327216" y="333436"/>
                  <a:pt x="329452" y="331479"/>
                  <a:pt x="330850" y="329243"/>
                </a:cubicBezTo>
                <a:close/>
                <a:moveTo>
                  <a:pt x="124864" y="315827"/>
                </a:moveTo>
                <a:cubicBezTo>
                  <a:pt x="126541" y="315827"/>
                  <a:pt x="129336" y="317784"/>
                  <a:pt x="129615" y="318901"/>
                </a:cubicBezTo>
                <a:cubicBezTo>
                  <a:pt x="130175" y="327845"/>
                  <a:pt x="130175" y="336789"/>
                  <a:pt x="129895" y="345733"/>
                </a:cubicBezTo>
                <a:cubicBezTo>
                  <a:pt x="129895" y="347130"/>
                  <a:pt x="126261" y="349087"/>
                  <a:pt x="124305" y="349366"/>
                </a:cubicBezTo>
                <a:cubicBezTo>
                  <a:pt x="123187" y="349646"/>
                  <a:pt x="120951" y="346851"/>
                  <a:pt x="120671" y="345174"/>
                </a:cubicBezTo>
                <a:cubicBezTo>
                  <a:pt x="119553" y="340981"/>
                  <a:pt x="119833" y="336509"/>
                  <a:pt x="120112" y="332317"/>
                </a:cubicBezTo>
                <a:cubicBezTo>
                  <a:pt x="120112" y="328125"/>
                  <a:pt x="119833" y="323653"/>
                  <a:pt x="120392" y="319460"/>
                </a:cubicBezTo>
                <a:cubicBezTo>
                  <a:pt x="120671" y="318063"/>
                  <a:pt x="123187" y="315827"/>
                  <a:pt x="124864" y="315827"/>
                </a:cubicBezTo>
                <a:close/>
                <a:moveTo>
                  <a:pt x="148621" y="304926"/>
                </a:moveTo>
                <a:cubicBezTo>
                  <a:pt x="154490" y="305206"/>
                  <a:pt x="171818" y="320578"/>
                  <a:pt x="172377" y="326167"/>
                </a:cubicBezTo>
                <a:cubicBezTo>
                  <a:pt x="172657" y="327565"/>
                  <a:pt x="171818" y="329800"/>
                  <a:pt x="170701" y="330639"/>
                </a:cubicBezTo>
                <a:cubicBezTo>
                  <a:pt x="169583" y="331477"/>
                  <a:pt x="167067" y="331477"/>
                  <a:pt x="165949" y="330919"/>
                </a:cubicBezTo>
                <a:cubicBezTo>
                  <a:pt x="157565" y="324211"/>
                  <a:pt x="150577" y="316665"/>
                  <a:pt x="145267" y="307442"/>
                </a:cubicBezTo>
                <a:cubicBezTo>
                  <a:pt x="147223" y="306044"/>
                  <a:pt x="147783" y="304926"/>
                  <a:pt x="148621" y="304926"/>
                </a:cubicBezTo>
                <a:close/>
                <a:moveTo>
                  <a:pt x="306813" y="289554"/>
                </a:moveTo>
                <a:cubicBezTo>
                  <a:pt x="312962" y="295144"/>
                  <a:pt x="318552" y="301293"/>
                  <a:pt x="323583" y="307442"/>
                </a:cubicBezTo>
                <a:cubicBezTo>
                  <a:pt x="324701" y="308839"/>
                  <a:pt x="323862" y="311914"/>
                  <a:pt x="323862" y="314429"/>
                </a:cubicBezTo>
                <a:cubicBezTo>
                  <a:pt x="321347" y="314150"/>
                  <a:pt x="317434" y="315268"/>
                  <a:pt x="316036" y="313870"/>
                </a:cubicBezTo>
                <a:cubicBezTo>
                  <a:pt x="309887" y="307442"/>
                  <a:pt x="304018" y="300455"/>
                  <a:pt x="297869" y="293467"/>
                </a:cubicBezTo>
                <a:cubicBezTo>
                  <a:pt x="300664" y="288437"/>
                  <a:pt x="303739" y="286480"/>
                  <a:pt x="306813" y="289554"/>
                </a:cubicBezTo>
                <a:close/>
                <a:moveTo>
                  <a:pt x="7197" y="283685"/>
                </a:moveTo>
                <a:cubicBezTo>
                  <a:pt x="9713" y="295703"/>
                  <a:pt x="9153" y="306604"/>
                  <a:pt x="7756" y="317224"/>
                </a:cubicBezTo>
                <a:cubicBezTo>
                  <a:pt x="1607" y="318063"/>
                  <a:pt x="768" y="314988"/>
                  <a:pt x="489" y="311075"/>
                </a:cubicBezTo>
                <a:cubicBezTo>
                  <a:pt x="-908" y="296263"/>
                  <a:pt x="489" y="289275"/>
                  <a:pt x="7197" y="283685"/>
                </a:cubicBezTo>
                <a:close/>
                <a:moveTo>
                  <a:pt x="120950" y="277256"/>
                </a:moveTo>
                <a:cubicBezTo>
                  <a:pt x="131292" y="277536"/>
                  <a:pt x="134365" y="284523"/>
                  <a:pt x="139955" y="292628"/>
                </a:cubicBezTo>
                <a:cubicBezTo>
                  <a:pt x="132689" y="294864"/>
                  <a:pt x="127658" y="296541"/>
                  <a:pt x="120950" y="298777"/>
                </a:cubicBezTo>
                <a:cubicBezTo>
                  <a:pt x="120950" y="290951"/>
                  <a:pt x="120950" y="284523"/>
                  <a:pt x="120950" y="277256"/>
                </a:cubicBezTo>
                <a:close/>
                <a:moveTo>
                  <a:pt x="272156" y="253219"/>
                </a:moveTo>
                <a:cubicBezTo>
                  <a:pt x="278585" y="259368"/>
                  <a:pt x="284734" y="266077"/>
                  <a:pt x="290323" y="273064"/>
                </a:cubicBezTo>
                <a:cubicBezTo>
                  <a:pt x="290883" y="273902"/>
                  <a:pt x="288647" y="277536"/>
                  <a:pt x="287808" y="280331"/>
                </a:cubicBezTo>
                <a:cubicBezTo>
                  <a:pt x="285293" y="278934"/>
                  <a:pt x="283895" y="278654"/>
                  <a:pt x="283057" y="277815"/>
                </a:cubicBezTo>
                <a:cubicBezTo>
                  <a:pt x="277188" y="271946"/>
                  <a:pt x="271318" y="266356"/>
                  <a:pt x="266008" y="260207"/>
                </a:cubicBezTo>
                <a:cubicBezTo>
                  <a:pt x="264890" y="259089"/>
                  <a:pt x="264610" y="255176"/>
                  <a:pt x="265449" y="254617"/>
                </a:cubicBezTo>
                <a:cubicBezTo>
                  <a:pt x="267126" y="253499"/>
                  <a:pt x="271039" y="252382"/>
                  <a:pt x="272156" y="253219"/>
                </a:cubicBezTo>
                <a:close/>
                <a:moveTo>
                  <a:pt x="4122" y="233376"/>
                </a:moveTo>
                <a:cubicBezTo>
                  <a:pt x="9712" y="238966"/>
                  <a:pt x="10830" y="254058"/>
                  <a:pt x="5799" y="267195"/>
                </a:cubicBezTo>
                <a:cubicBezTo>
                  <a:pt x="-909" y="258810"/>
                  <a:pt x="-1188" y="242879"/>
                  <a:pt x="4122" y="233376"/>
                </a:cubicBezTo>
                <a:close/>
                <a:moveTo>
                  <a:pt x="234425" y="216048"/>
                </a:moveTo>
                <a:cubicBezTo>
                  <a:pt x="238897" y="216048"/>
                  <a:pt x="256226" y="234215"/>
                  <a:pt x="256226" y="240085"/>
                </a:cubicBezTo>
                <a:cubicBezTo>
                  <a:pt x="254549" y="240644"/>
                  <a:pt x="250636" y="242880"/>
                  <a:pt x="250077" y="242041"/>
                </a:cubicBezTo>
                <a:cubicBezTo>
                  <a:pt x="243090" y="235333"/>
                  <a:pt x="236661" y="228066"/>
                  <a:pt x="230233" y="220520"/>
                </a:cubicBezTo>
                <a:cubicBezTo>
                  <a:pt x="229953" y="220241"/>
                  <a:pt x="232748" y="216328"/>
                  <a:pt x="234425" y="216048"/>
                </a:cubicBezTo>
                <a:close/>
                <a:moveTo>
                  <a:pt x="6917" y="182229"/>
                </a:moveTo>
                <a:cubicBezTo>
                  <a:pt x="8594" y="193409"/>
                  <a:pt x="9992" y="204309"/>
                  <a:pt x="5240" y="215210"/>
                </a:cubicBezTo>
                <a:cubicBezTo>
                  <a:pt x="-1747" y="206266"/>
                  <a:pt x="1048" y="196483"/>
                  <a:pt x="1048" y="186981"/>
                </a:cubicBezTo>
                <a:cubicBezTo>
                  <a:pt x="1048" y="185303"/>
                  <a:pt x="3843" y="183626"/>
                  <a:pt x="6917" y="182229"/>
                </a:cubicBezTo>
                <a:close/>
                <a:moveTo>
                  <a:pt x="220451" y="180552"/>
                </a:moveTo>
                <a:cubicBezTo>
                  <a:pt x="220171" y="183347"/>
                  <a:pt x="219892" y="185862"/>
                  <a:pt x="219333" y="188657"/>
                </a:cubicBezTo>
                <a:cubicBezTo>
                  <a:pt x="219053" y="190055"/>
                  <a:pt x="217656" y="191173"/>
                  <a:pt x="217656" y="191173"/>
                </a:cubicBezTo>
                <a:cubicBezTo>
                  <a:pt x="218774" y="196763"/>
                  <a:pt x="221849" y="203471"/>
                  <a:pt x="220171" y="204868"/>
                </a:cubicBezTo>
                <a:cubicBezTo>
                  <a:pt x="214302" y="209899"/>
                  <a:pt x="211787" y="202353"/>
                  <a:pt x="208153" y="199558"/>
                </a:cubicBezTo>
                <a:cubicBezTo>
                  <a:pt x="206197" y="197880"/>
                  <a:pt x="204799" y="195645"/>
                  <a:pt x="202563" y="192850"/>
                </a:cubicBezTo>
                <a:cubicBezTo>
                  <a:pt x="205638" y="189217"/>
                  <a:pt x="208153" y="185024"/>
                  <a:pt x="211507" y="182229"/>
                </a:cubicBezTo>
                <a:cubicBezTo>
                  <a:pt x="213743" y="180552"/>
                  <a:pt x="217377" y="181111"/>
                  <a:pt x="220451" y="180552"/>
                </a:cubicBezTo>
                <a:close/>
                <a:moveTo>
                  <a:pt x="252417" y="141772"/>
                </a:moveTo>
                <a:cubicBezTo>
                  <a:pt x="253780" y="142122"/>
                  <a:pt x="255666" y="143519"/>
                  <a:pt x="259300" y="146174"/>
                </a:cubicBezTo>
                <a:cubicBezTo>
                  <a:pt x="252592" y="153162"/>
                  <a:pt x="247002" y="159590"/>
                  <a:pt x="241132" y="165739"/>
                </a:cubicBezTo>
                <a:cubicBezTo>
                  <a:pt x="238897" y="168254"/>
                  <a:pt x="235822" y="171049"/>
                  <a:pt x="232469" y="167975"/>
                </a:cubicBezTo>
                <a:cubicBezTo>
                  <a:pt x="229115" y="164900"/>
                  <a:pt x="230792" y="161826"/>
                  <a:pt x="233307" y="159031"/>
                </a:cubicBezTo>
                <a:cubicBezTo>
                  <a:pt x="238338" y="153721"/>
                  <a:pt x="243368" y="148410"/>
                  <a:pt x="248679" y="143659"/>
                </a:cubicBezTo>
                <a:cubicBezTo>
                  <a:pt x="250216" y="142122"/>
                  <a:pt x="251054" y="141423"/>
                  <a:pt x="252417" y="141772"/>
                </a:cubicBezTo>
                <a:close/>
                <a:moveTo>
                  <a:pt x="7476" y="130523"/>
                </a:moveTo>
                <a:cubicBezTo>
                  <a:pt x="9153" y="141703"/>
                  <a:pt x="9992" y="152603"/>
                  <a:pt x="6359" y="166298"/>
                </a:cubicBezTo>
                <a:cubicBezTo>
                  <a:pt x="-3144" y="156796"/>
                  <a:pt x="1886" y="147572"/>
                  <a:pt x="489" y="139467"/>
                </a:cubicBezTo>
                <a:cubicBezTo>
                  <a:pt x="210" y="135554"/>
                  <a:pt x="-70" y="131082"/>
                  <a:pt x="7476" y="130523"/>
                </a:cubicBezTo>
                <a:close/>
                <a:moveTo>
                  <a:pt x="293397" y="103412"/>
                </a:moveTo>
                <a:cubicBezTo>
                  <a:pt x="292559" y="107605"/>
                  <a:pt x="293118" y="110120"/>
                  <a:pt x="292000" y="111518"/>
                </a:cubicBezTo>
                <a:cubicBezTo>
                  <a:pt x="286690" y="117666"/>
                  <a:pt x="281379" y="123815"/>
                  <a:pt x="275230" y="129405"/>
                </a:cubicBezTo>
                <a:cubicBezTo>
                  <a:pt x="273833" y="130803"/>
                  <a:pt x="269920" y="129685"/>
                  <a:pt x="267405" y="129685"/>
                </a:cubicBezTo>
                <a:cubicBezTo>
                  <a:pt x="267684" y="127449"/>
                  <a:pt x="266846" y="124375"/>
                  <a:pt x="267963" y="122697"/>
                </a:cubicBezTo>
                <a:cubicBezTo>
                  <a:pt x="273274" y="116548"/>
                  <a:pt x="278864" y="110400"/>
                  <a:pt x="284733" y="105089"/>
                </a:cubicBezTo>
                <a:cubicBezTo>
                  <a:pt x="286130" y="103971"/>
                  <a:pt x="289205" y="104251"/>
                  <a:pt x="293397" y="103412"/>
                </a:cubicBezTo>
                <a:close/>
                <a:moveTo>
                  <a:pt x="123746" y="86642"/>
                </a:moveTo>
                <a:cubicBezTo>
                  <a:pt x="128218" y="88599"/>
                  <a:pt x="132689" y="90275"/>
                  <a:pt x="138000" y="92511"/>
                </a:cubicBezTo>
                <a:cubicBezTo>
                  <a:pt x="138559" y="102014"/>
                  <a:pt x="130174" y="104250"/>
                  <a:pt x="125703" y="109841"/>
                </a:cubicBezTo>
                <a:cubicBezTo>
                  <a:pt x="118156" y="101735"/>
                  <a:pt x="117877" y="95866"/>
                  <a:pt x="123746" y="86642"/>
                </a:cubicBezTo>
                <a:close/>
                <a:moveTo>
                  <a:pt x="5519" y="77419"/>
                </a:moveTo>
                <a:cubicBezTo>
                  <a:pt x="11109" y="89996"/>
                  <a:pt x="8594" y="100896"/>
                  <a:pt x="7755" y="111517"/>
                </a:cubicBezTo>
                <a:cubicBezTo>
                  <a:pt x="6358" y="111796"/>
                  <a:pt x="5240" y="112076"/>
                  <a:pt x="3842" y="112635"/>
                </a:cubicBezTo>
                <a:cubicBezTo>
                  <a:pt x="2725" y="109840"/>
                  <a:pt x="489" y="107045"/>
                  <a:pt x="768" y="104530"/>
                </a:cubicBezTo>
                <a:cubicBezTo>
                  <a:pt x="1607" y="96145"/>
                  <a:pt x="-2585" y="86922"/>
                  <a:pt x="5519" y="77419"/>
                </a:cubicBezTo>
                <a:close/>
                <a:moveTo>
                  <a:pt x="303180" y="55060"/>
                </a:moveTo>
                <a:cubicBezTo>
                  <a:pt x="305137" y="57017"/>
                  <a:pt x="307373" y="58693"/>
                  <a:pt x="308491" y="60929"/>
                </a:cubicBezTo>
                <a:cubicBezTo>
                  <a:pt x="309329" y="63165"/>
                  <a:pt x="308770" y="65960"/>
                  <a:pt x="309329" y="69035"/>
                </a:cubicBezTo>
                <a:cubicBezTo>
                  <a:pt x="308491" y="74066"/>
                  <a:pt x="307932" y="79656"/>
                  <a:pt x="306255" y="84966"/>
                </a:cubicBezTo>
                <a:cubicBezTo>
                  <a:pt x="305696" y="86922"/>
                  <a:pt x="302342" y="88041"/>
                  <a:pt x="300106" y="89718"/>
                </a:cubicBezTo>
                <a:cubicBezTo>
                  <a:pt x="298988" y="87761"/>
                  <a:pt x="297031" y="85525"/>
                  <a:pt x="297031" y="83569"/>
                </a:cubicBezTo>
                <a:cubicBezTo>
                  <a:pt x="297031" y="76302"/>
                  <a:pt x="297590" y="69035"/>
                  <a:pt x="298708" y="61768"/>
                </a:cubicBezTo>
                <a:cubicBezTo>
                  <a:pt x="298988" y="59532"/>
                  <a:pt x="301503" y="57296"/>
                  <a:pt x="303180" y="55060"/>
                </a:cubicBezTo>
                <a:close/>
                <a:moveTo>
                  <a:pt x="168185" y="51427"/>
                </a:moveTo>
                <a:cubicBezTo>
                  <a:pt x="175452" y="55340"/>
                  <a:pt x="174614" y="58973"/>
                  <a:pt x="171260" y="62607"/>
                </a:cubicBezTo>
                <a:cubicBezTo>
                  <a:pt x="166229" y="67917"/>
                  <a:pt x="161198" y="73507"/>
                  <a:pt x="155888" y="78258"/>
                </a:cubicBezTo>
                <a:cubicBezTo>
                  <a:pt x="154211" y="79656"/>
                  <a:pt x="150857" y="79097"/>
                  <a:pt x="148062" y="79376"/>
                </a:cubicBezTo>
                <a:cubicBezTo>
                  <a:pt x="148062" y="76861"/>
                  <a:pt x="147503" y="73787"/>
                  <a:pt x="148621" y="72389"/>
                </a:cubicBezTo>
                <a:cubicBezTo>
                  <a:pt x="154770" y="65122"/>
                  <a:pt x="161477" y="58414"/>
                  <a:pt x="168185" y="51427"/>
                </a:cubicBezTo>
                <a:close/>
                <a:moveTo>
                  <a:pt x="117318" y="36892"/>
                </a:moveTo>
                <a:cubicBezTo>
                  <a:pt x="119554" y="36892"/>
                  <a:pt x="122908" y="38010"/>
                  <a:pt x="123467" y="39687"/>
                </a:cubicBezTo>
                <a:cubicBezTo>
                  <a:pt x="126262" y="46954"/>
                  <a:pt x="128218" y="54500"/>
                  <a:pt x="130454" y="61767"/>
                </a:cubicBezTo>
                <a:cubicBezTo>
                  <a:pt x="129895" y="61767"/>
                  <a:pt x="129616" y="61767"/>
                  <a:pt x="129057" y="61767"/>
                </a:cubicBezTo>
                <a:cubicBezTo>
                  <a:pt x="129057" y="63444"/>
                  <a:pt x="129616" y="65400"/>
                  <a:pt x="128777" y="66798"/>
                </a:cubicBezTo>
                <a:cubicBezTo>
                  <a:pt x="128218" y="68195"/>
                  <a:pt x="126262" y="69872"/>
                  <a:pt x="125144" y="69872"/>
                </a:cubicBezTo>
                <a:cubicBezTo>
                  <a:pt x="123467" y="69593"/>
                  <a:pt x="120672" y="68475"/>
                  <a:pt x="120392" y="67077"/>
                </a:cubicBezTo>
                <a:cubicBezTo>
                  <a:pt x="118156" y="58693"/>
                  <a:pt x="116200" y="50308"/>
                  <a:pt x="114803" y="41923"/>
                </a:cubicBezTo>
                <a:cubicBezTo>
                  <a:pt x="114523" y="40246"/>
                  <a:pt x="116479" y="36613"/>
                  <a:pt x="117318" y="36892"/>
                </a:cubicBezTo>
                <a:close/>
                <a:moveTo>
                  <a:pt x="242321" y="30324"/>
                </a:moveTo>
                <a:cubicBezTo>
                  <a:pt x="251544" y="29835"/>
                  <a:pt x="260698" y="32840"/>
                  <a:pt x="267126" y="38849"/>
                </a:cubicBezTo>
                <a:cubicBezTo>
                  <a:pt x="282218" y="52544"/>
                  <a:pt x="283337" y="77419"/>
                  <a:pt x="269082" y="93071"/>
                </a:cubicBezTo>
                <a:cubicBezTo>
                  <a:pt x="254269" y="109002"/>
                  <a:pt x="239176" y="124654"/>
                  <a:pt x="224364" y="140585"/>
                </a:cubicBezTo>
                <a:cubicBezTo>
                  <a:pt x="207873" y="157913"/>
                  <a:pt x="191662" y="175242"/>
                  <a:pt x="174893" y="192849"/>
                </a:cubicBezTo>
                <a:cubicBezTo>
                  <a:pt x="182439" y="200955"/>
                  <a:pt x="188868" y="208222"/>
                  <a:pt x="195855" y="215489"/>
                </a:cubicBezTo>
                <a:cubicBezTo>
                  <a:pt x="229953" y="251543"/>
                  <a:pt x="264331" y="287318"/>
                  <a:pt x="298429" y="323093"/>
                </a:cubicBezTo>
                <a:cubicBezTo>
                  <a:pt x="314080" y="339584"/>
                  <a:pt x="312963" y="364179"/>
                  <a:pt x="296193" y="378713"/>
                </a:cubicBezTo>
                <a:cubicBezTo>
                  <a:pt x="283337" y="389892"/>
                  <a:pt x="264331" y="390172"/>
                  <a:pt x="252313" y="378433"/>
                </a:cubicBezTo>
                <a:cubicBezTo>
                  <a:pt x="235264" y="361663"/>
                  <a:pt x="218773" y="344335"/>
                  <a:pt x="202284" y="327006"/>
                </a:cubicBezTo>
                <a:cubicBezTo>
                  <a:pt x="191942" y="316385"/>
                  <a:pt x="182160" y="305206"/>
                  <a:pt x="172098" y="294585"/>
                </a:cubicBezTo>
                <a:cubicBezTo>
                  <a:pt x="153931" y="275300"/>
                  <a:pt x="135485" y="256295"/>
                  <a:pt x="117318" y="237010"/>
                </a:cubicBezTo>
                <a:cubicBezTo>
                  <a:pt x="112845" y="232258"/>
                  <a:pt x="109212" y="226948"/>
                  <a:pt x="105299" y="221638"/>
                </a:cubicBezTo>
                <a:cubicBezTo>
                  <a:pt x="106138" y="220519"/>
                  <a:pt x="107256" y="219681"/>
                  <a:pt x="107256" y="218563"/>
                </a:cubicBezTo>
                <a:cubicBezTo>
                  <a:pt x="107256" y="201514"/>
                  <a:pt x="107256" y="184465"/>
                  <a:pt x="107256" y="167416"/>
                </a:cubicBezTo>
                <a:cubicBezTo>
                  <a:pt x="106696" y="166298"/>
                  <a:pt x="105579" y="165180"/>
                  <a:pt x="104740" y="164062"/>
                </a:cubicBezTo>
                <a:cubicBezTo>
                  <a:pt x="111448" y="155957"/>
                  <a:pt x="117597" y="147572"/>
                  <a:pt x="124584" y="140026"/>
                </a:cubicBezTo>
                <a:cubicBezTo>
                  <a:pt x="145826" y="117666"/>
                  <a:pt x="167347" y="95307"/>
                  <a:pt x="188588" y="73227"/>
                </a:cubicBezTo>
                <a:cubicBezTo>
                  <a:pt x="198091" y="63165"/>
                  <a:pt x="208432" y="53662"/>
                  <a:pt x="217096" y="42762"/>
                </a:cubicBezTo>
                <a:cubicBezTo>
                  <a:pt x="223804" y="34796"/>
                  <a:pt x="233098" y="30814"/>
                  <a:pt x="242321" y="30324"/>
                </a:cubicBezTo>
                <a:close/>
                <a:moveTo>
                  <a:pt x="66170" y="30185"/>
                </a:moveTo>
                <a:cubicBezTo>
                  <a:pt x="81821" y="30744"/>
                  <a:pt x="97473" y="44998"/>
                  <a:pt x="99709" y="61488"/>
                </a:cubicBezTo>
                <a:cubicBezTo>
                  <a:pt x="100548" y="67358"/>
                  <a:pt x="100548" y="73507"/>
                  <a:pt x="100548" y="79656"/>
                </a:cubicBezTo>
                <a:cubicBezTo>
                  <a:pt x="100548" y="104810"/>
                  <a:pt x="100548" y="129964"/>
                  <a:pt x="100548" y="155398"/>
                </a:cubicBezTo>
                <a:cubicBezTo>
                  <a:pt x="99989" y="159031"/>
                  <a:pt x="98032" y="164062"/>
                  <a:pt x="104740" y="164062"/>
                </a:cubicBezTo>
                <a:cubicBezTo>
                  <a:pt x="105578" y="165180"/>
                  <a:pt x="106697" y="166019"/>
                  <a:pt x="106976" y="167136"/>
                </a:cubicBezTo>
                <a:cubicBezTo>
                  <a:pt x="107255" y="184186"/>
                  <a:pt x="107255" y="201235"/>
                  <a:pt x="106976" y="218284"/>
                </a:cubicBezTo>
                <a:cubicBezTo>
                  <a:pt x="106976" y="219402"/>
                  <a:pt x="105578" y="220240"/>
                  <a:pt x="105020" y="221358"/>
                </a:cubicBezTo>
                <a:cubicBezTo>
                  <a:pt x="103342" y="222476"/>
                  <a:pt x="100827" y="223315"/>
                  <a:pt x="100548" y="224433"/>
                </a:cubicBezTo>
                <a:cubicBezTo>
                  <a:pt x="99989" y="227786"/>
                  <a:pt x="100268" y="231420"/>
                  <a:pt x="100268" y="234774"/>
                </a:cubicBezTo>
                <a:cubicBezTo>
                  <a:pt x="100268" y="269151"/>
                  <a:pt x="100548" y="303529"/>
                  <a:pt x="100268" y="337907"/>
                </a:cubicBezTo>
                <a:cubicBezTo>
                  <a:pt x="100268" y="345732"/>
                  <a:pt x="99430" y="353558"/>
                  <a:pt x="97473" y="361105"/>
                </a:cubicBezTo>
                <a:cubicBezTo>
                  <a:pt x="93281" y="376197"/>
                  <a:pt x="77629" y="387097"/>
                  <a:pt x="63375" y="385979"/>
                </a:cubicBezTo>
                <a:cubicBezTo>
                  <a:pt x="48562" y="384861"/>
                  <a:pt x="34587" y="372284"/>
                  <a:pt x="32072" y="357192"/>
                </a:cubicBezTo>
                <a:cubicBezTo>
                  <a:pt x="30674" y="349645"/>
                  <a:pt x="30115" y="341819"/>
                  <a:pt x="30115" y="333994"/>
                </a:cubicBezTo>
                <a:cubicBezTo>
                  <a:pt x="30115" y="250146"/>
                  <a:pt x="30115" y="166298"/>
                  <a:pt x="30115" y="82171"/>
                </a:cubicBezTo>
                <a:cubicBezTo>
                  <a:pt x="30115" y="74904"/>
                  <a:pt x="30954" y="67358"/>
                  <a:pt x="32072" y="60371"/>
                </a:cubicBezTo>
                <a:cubicBezTo>
                  <a:pt x="34867" y="43601"/>
                  <a:pt x="50518" y="29906"/>
                  <a:pt x="66170" y="30185"/>
                </a:cubicBezTo>
                <a:close/>
                <a:moveTo>
                  <a:pt x="13625" y="29067"/>
                </a:moveTo>
                <a:cubicBezTo>
                  <a:pt x="14743" y="29067"/>
                  <a:pt x="15861" y="29067"/>
                  <a:pt x="16979" y="29067"/>
                </a:cubicBezTo>
                <a:cubicBezTo>
                  <a:pt x="17259" y="31583"/>
                  <a:pt x="18097" y="34377"/>
                  <a:pt x="17538" y="36613"/>
                </a:cubicBezTo>
                <a:cubicBezTo>
                  <a:pt x="15582" y="43042"/>
                  <a:pt x="13346" y="49749"/>
                  <a:pt x="10551" y="55898"/>
                </a:cubicBezTo>
                <a:cubicBezTo>
                  <a:pt x="9712" y="57854"/>
                  <a:pt x="7197" y="58693"/>
                  <a:pt x="5241" y="60370"/>
                </a:cubicBezTo>
                <a:cubicBezTo>
                  <a:pt x="4122" y="58414"/>
                  <a:pt x="2166" y="55898"/>
                  <a:pt x="2446" y="54221"/>
                </a:cubicBezTo>
                <a:cubicBezTo>
                  <a:pt x="3843" y="44719"/>
                  <a:pt x="7197" y="36054"/>
                  <a:pt x="13625" y="29067"/>
                </a:cubicBezTo>
                <a:close/>
                <a:moveTo>
                  <a:pt x="207314" y="15651"/>
                </a:moveTo>
                <a:cubicBezTo>
                  <a:pt x="207594" y="17887"/>
                  <a:pt x="209271" y="21241"/>
                  <a:pt x="208432" y="22638"/>
                </a:cubicBezTo>
                <a:cubicBezTo>
                  <a:pt x="202004" y="30185"/>
                  <a:pt x="195016" y="37172"/>
                  <a:pt x="188309" y="44160"/>
                </a:cubicBezTo>
                <a:cubicBezTo>
                  <a:pt x="182160" y="40805"/>
                  <a:pt x="181601" y="37452"/>
                  <a:pt x="184117" y="34377"/>
                </a:cubicBezTo>
                <a:cubicBezTo>
                  <a:pt x="189706" y="28229"/>
                  <a:pt x="195576" y="22359"/>
                  <a:pt x="201445" y="16769"/>
                </a:cubicBezTo>
                <a:cubicBezTo>
                  <a:pt x="202563" y="15651"/>
                  <a:pt x="205358" y="15931"/>
                  <a:pt x="207314" y="15651"/>
                </a:cubicBezTo>
                <a:close/>
                <a:moveTo>
                  <a:pt x="277187" y="11459"/>
                </a:moveTo>
                <a:cubicBezTo>
                  <a:pt x="291162" y="18167"/>
                  <a:pt x="296193" y="24315"/>
                  <a:pt x="299547" y="37172"/>
                </a:cubicBezTo>
                <a:cubicBezTo>
                  <a:pt x="296752" y="40526"/>
                  <a:pt x="293677" y="40246"/>
                  <a:pt x="290882" y="37451"/>
                </a:cubicBezTo>
                <a:cubicBezTo>
                  <a:pt x="285572" y="31861"/>
                  <a:pt x="280262" y="25992"/>
                  <a:pt x="275230" y="20402"/>
                </a:cubicBezTo>
                <a:cubicBezTo>
                  <a:pt x="271597" y="16490"/>
                  <a:pt x="272715" y="13416"/>
                  <a:pt x="277187" y="11459"/>
                </a:cubicBezTo>
                <a:close/>
                <a:moveTo>
                  <a:pt x="76511" y="6987"/>
                </a:moveTo>
                <a:cubicBezTo>
                  <a:pt x="88250" y="3633"/>
                  <a:pt x="96355" y="7266"/>
                  <a:pt x="110609" y="22359"/>
                </a:cubicBezTo>
                <a:cubicBezTo>
                  <a:pt x="106137" y="22638"/>
                  <a:pt x="102784" y="24036"/>
                  <a:pt x="101666" y="22918"/>
                </a:cubicBezTo>
                <a:cubicBezTo>
                  <a:pt x="94678" y="16489"/>
                  <a:pt x="83778" y="15372"/>
                  <a:pt x="76511" y="6987"/>
                </a:cubicBezTo>
                <a:close/>
                <a:moveTo>
                  <a:pt x="46047" y="3912"/>
                </a:moveTo>
                <a:cubicBezTo>
                  <a:pt x="50728" y="2445"/>
                  <a:pt x="55969" y="2235"/>
                  <a:pt x="62537" y="5310"/>
                </a:cubicBezTo>
                <a:cubicBezTo>
                  <a:pt x="51636" y="12856"/>
                  <a:pt x="40457" y="13694"/>
                  <a:pt x="31234" y="19285"/>
                </a:cubicBezTo>
                <a:cubicBezTo>
                  <a:pt x="27041" y="13974"/>
                  <a:pt x="29836" y="11459"/>
                  <a:pt x="32910" y="10061"/>
                </a:cubicBezTo>
                <a:cubicBezTo>
                  <a:pt x="37243" y="8105"/>
                  <a:pt x="41365" y="5379"/>
                  <a:pt x="46047" y="3912"/>
                </a:cubicBezTo>
                <a:close/>
                <a:moveTo>
                  <a:pt x="241412" y="0"/>
                </a:moveTo>
                <a:cubicBezTo>
                  <a:pt x="245325" y="0"/>
                  <a:pt x="246164" y="0"/>
                  <a:pt x="247002" y="0"/>
                </a:cubicBezTo>
                <a:cubicBezTo>
                  <a:pt x="251474" y="559"/>
                  <a:pt x="258182" y="280"/>
                  <a:pt x="257902" y="6149"/>
                </a:cubicBezTo>
                <a:cubicBezTo>
                  <a:pt x="257902" y="13415"/>
                  <a:pt x="250915" y="10341"/>
                  <a:pt x="246722" y="10900"/>
                </a:cubicBezTo>
                <a:cubicBezTo>
                  <a:pt x="241132" y="11459"/>
                  <a:pt x="235543" y="12298"/>
                  <a:pt x="229953" y="12018"/>
                </a:cubicBezTo>
                <a:cubicBezTo>
                  <a:pt x="227717" y="12018"/>
                  <a:pt x="225481" y="9503"/>
                  <a:pt x="222965" y="8105"/>
                </a:cubicBezTo>
                <a:cubicBezTo>
                  <a:pt x="224363" y="6149"/>
                  <a:pt x="225760" y="3354"/>
                  <a:pt x="227717" y="2795"/>
                </a:cubicBezTo>
                <a:cubicBezTo>
                  <a:pt x="233307" y="839"/>
                  <a:pt x="238896" y="280"/>
                  <a:pt x="241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9"/>
          <p:cNvSpPr/>
          <p:nvPr/>
        </p:nvSpPr>
        <p:spPr>
          <a:xfrm>
            <a:off x="5800263" y="222336"/>
            <a:ext cx="339863" cy="416260"/>
          </a:xfrm>
          <a:custGeom>
            <a:avLst/>
            <a:gdLst/>
            <a:ahLst/>
            <a:cxnLst/>
            <a:rect l="l" t="t" r="r" b="b"/>
            <a:pathLst>
              <a:path w="339863" h="416260" extrusionOk="0">
                <a:moveTo>
                  <a:pt x="49728" y="405638"/>
                </a:moveTo>
                <a:cubicBezTo>
                  <a:pt x="57833" y="405918"/>
                  <a:pt x="65939" y="406477"/>
                  <a:pt x="74044" y="407315"/>
                </a:cubicBezTo>
                <a:cubicBezTo>
                  <a:pt x="75442" y="407595"/>
                  <a:pt x="76839" y="408992"/>
                  <a:pt x="78237" y="409831"/>
                </a:cubicBezTo>
                <a:cubicBezTo>
                  <a:pt x="71529" y="418495"/>
                  <a:pt x="56436" y="418216"/>
                  <a:pt x="45815" y="410110"/>
                </a:cubicBezTo>
                <a:cubicBezTo>
                  <a:pt x="46095" y="409271"/>
                  <a:pt x="46095" y="408433"/>
                  <a:pt x="46654" y="407874"/>
                </a:cubicBezTo>
                <a:cubicBezTo>
                  <a:pt x="47492" y="407035"/>
                  <a:pt x="48610" y="405638"/>
                  <a:pt x="49728" y="405638"/>
                </a:cubicBezTo>
                <a:close/>
                <a:moveTo>
                  <a:pt x="308538" y="396695"/>
                </a:moveTo>
                <a:cubicBezTo>
                  <a:pt x="313290" y="401726"/>
                  <a:pt x="311333" y="405359"/>
                  <a:pt x="307699" y="407316"/>
                </a:cubicBezTo>
                <a:cubicBezTo>
                  <a:pt x="301271" y="410670"/>
                  <a:pt x="294284" y="413464"/>
                  <a:pt x="287297" y="415421"/>
                </a:cubicBezTo>
                <a:cubicBezTo>
                  <a:pt x="285340" y="415980"/>
                  <a:pt x="282545" y="413464"/>
                  <a:pt x="280309" y="412067"/>
                </a:cubicBezTo>
                <a:cubicBezTo>
                  <a:pt x="281707" y="410110"/>
                  <a:pt x="282545" y="407036"/>
                  <a:pt x="284222" y="406198"/>
                </a:cubicBezTo>
                <a:cubicBezTo>
                  <a:pt x="292048" y="402564"/>
                  <a:pt x="300153" y="399769"/>
                  <a:pt x="308538" y="396695"/>
                </a:cubicBezTo>
                <a:close/>
                <a:moveTo>
                  <a:pt x="240062" y="395018"/>
                </a:moveTo>
                <a:cubicBezTo>
                  <a:pt x="247329" y="398372"/>
                  <a:pt x="254595" y="401726"/>
                  <a:pt x="261862" y="405918"/>
                </a:cubicBezTo>
                <a:cubicBezTo>
                  <a:pt x="263260" y="406757"/>
                  <a:pt x="264377" y="409551"/>
                  <a:pt x="264098" y="411228"/>
                </a:cubicBezTo>
                <a:cubicBezTo>
                  <a:pt x="263539" y="412626"/>
                  <a:pt x="261303" y="413744"/>
                  <a:pt x="258508" y="416260"/>
                </a:cubicBezTo>
                <a:cubicBezTo>
                  <a:pt x="250403" y="411508"/>
                  <a:pt x="242298" y="407036"/>
                  <a:pt x="234472" y="402005"/>
                </a:cubicBezTo>
                <a:cubicBezTo>
                  <a:pt x="233634" y="401446"/>
                  <a:pt x="233634" y="397533"/>
                  <a:pt x="234472" y="396415"/>
                </a:cubicBezTo>
                <a:cubicBezTo>
                  <a:pt x="235310" y="395297"/>
                  <a:pt x="238664" y="394180"/>
                  <a:pt x="240062" y="395018"/>
                </a:cubicBezTo>
                <a:close/>
                <a:moveTo>
                  <a:pt x="110658" y="383558"/>
                </a:moveTo>
                <a:cubicBezTo>
                  <a:pt x="114291" y="379645"/>
                  <a:pt x="117086" y="379924"/>
                  <a:pt x="119881" y="384956"/>
                </a:cubicBezTo>
                <a:cubicBezTo>
                  <a:pt x="115129" y="395297"/>
                  <a:pt x="106186" y="401166"/>
                  <a:pt x="96683" y="406756"/>
                </a:cubicBezTo>
                <a:cubicBezTo>
                  <a:pt x="95565" y="406197"/>
                  <a:pt x="94726" y="405638"/>
                  <a:pt x="93608" y="405079"/>
                </a:cubicBezTo>
                <a:cubicBezTo>
                  <a:pt x="94447" y="402843"/>
                  <a:pt x="95006" y="400048"/>
                  <a:pt x="96403" y="398091"/>
                </a:cubicBezTo>
                <a:cubicBezTo>
                  <a:pt x="100875" y="393061"/>
                  <a:pt x="106186" y="388589"/>
                  <a:pt x="110658" y="383558"/>
                </a:cubicBezTo>
                <a:close/>
                <a:moveTo>
                  <a:pt x="11997" y="373776"/>
                </a:moveTo>
                <a:cubicBezTo>
                  <a:pt x="18984" y="382440"/>
                  <a:pt x="25132" y="389986"/>
                  <a:pt x="32120" y="398371"/>
                </a:cubicBezTo>
                <a:cubicBezTo>
                  <a:pt x="29884" y="399489"/>
                  <a:pt x="27089" y="402004"/>
                  <a:pt x="26251" y="401446"/>
                </a:cubicBezTo>
                <a:cubicBezTo>
                  <a:pt x="18145" y="395576"/>
                  <a:pt x="11158" y="388868"/>
                  <a:pt x="8922" y="378527"/>
                </a:cubicBezTo>
                <a:cubicBezTo>
                  <a:pt x="8642" y="377689"/>
                  <a:pt x="10040" y="376571"/>
                  <a:pt x="11997" y="373776"/>
                </a:cubicBezTo>
                <a:close/>
                <a:moveTo>
                  <a:pt x="333412" y="355330"/>
                </a:moveTo>
                <a:cubicBezTo>
                  <a:pt x="339841" y="363994"/>
                  <a:pt x="337325" y="374894"/>
                  <a:pt x="325866" y="388030"/>
                </a:cubicBezTo>
                <a:cubicBezTo>
                  <a:pt x="321674" y="388310"/>
                  <a:pt x="318599" y="385794"/>
                  <a:pt x="319997" y="381881"/>
                </a:cubicBezTo>
                <a:cubicBezTo>
                  <a:pt x="322513" y="373776"/>
                  <a:pt x="326146" y="365950"/>
                  <a:pt x="329499" y="358125"/>
                </a:cubicBezTo>
                <a:cubicBezTo>
                  <a:pt x="330058" y="357007"/>
                  <a:pt x="332015" y="356448"/>
                  <a:pt x="333412" y="355330"/>
                </a:cubicBezTo>
                <a:close/>
                <a:moveTo>
                  <a:pt x="208759" y="355330"/>
                </a:moveTo>
                <a:cubicBezTo>
                  <a:pt x="214069" y="362038"/>
                  <a:pt x="219380" y="369025"/>
                  <a:pt x="224131" y="376012"/>
                </a:cubicBezTo>
                <a:cubicBezTo>
                  <a:pt x="226367" y="379366"/>
                  <a:pt x="226087" y="379645"/>
                  <a:pt x="221615" y="386354"/>
                </a:cubicBezTo>
                <a:cubicBezTo>
                  <a:pt x="212951" y="380204"/>
                  <a:pt x="207921" y="371261"/>
                  <a:pt x="202610" y="362597"/>
                </a:cubicBezTo>
                <a:cubicBezTo>
                  <a:pt x="201772" y="361199"/>
                  <a:pt x="204008" y="357846"/>
                  <a:pt x="204846" y="355610"/>
                </a:cubicBezTo>
                <a:cubicBezTo>
                  <a:pt x="206244" y="355330"/>
                  <a:pt x="207362" y="355330"/>
                  <a:pt x="208759" y="355330"/>
                </a:cubicBezTo>
                <a:close/>
                <a:moveTo>
                  <a:pt x="125750" y="332971"/>
                </a:moveTo>
                <a:cubicBezTo>
                  <a:pt x="126868" y="332691"/>
                  <a:pt x="129942" y="335486"/>
                  <a:pt x="129942" y="336883"/>
                </a:cubicBezTo>
                <a:cubicBezTo>
                  <a:pt x="129663" y="345827"/>
                  <a:pt x="129104" y="354771"/>
                  <a:pt x="128266" y="363715"/>
                </a:cubicBezTo>
                <a:cubicBezTo>
                  <a:pt x="128266" y="364833"/>
                  <a:pt x="124632" y="366510"/>
                  <a:pt x="123234" y="366230"/>
                </a:cubicBezTo>
                <a:cubicBezTo>
                  <a:pt x="121557" y="365951"/>
                  <a:pt x="119601" y="363435"/>
                  <a:pt x="119321" y="361758"/>
                </a:cubicBezTo>
                <a:cubicBezTo>
                  <a:pt x="119042" y="358404"/>
                  <a:pt x="119601" y="355051"/>
                  <a:pt x="119881" y="351417"/>
                </a:cubicBezTo>
                <a:cubicBezTo>
                  <a:pt x="119881" y="351697"/>
                  <a:pt x="119601" y="351697"/>
                  <a:pt x="119601" y="351697"/>
                </a:cubicBezTo>
                <a:cubicBezTo>
                  <a:pt x="119881" y="346945"/>
                  <a:pt x="119601" y="342194"/>
                  <a:pt x="120440" y="337443"/>
                </a:cubicBezTo>
                <a:cubicBezTo>
                  <a:pt x="120719" y="335765"/>
                  <a:pt x="123514" y="333530"/>
                  <a:pt x="125750" y="332971"/>
                </a:cubicBezTo>
                <a:close/>
                <a:moveTo>
                  <a:pt x="6686" y="325983"/>
                </a:moveTo>
                <a:cubicBezTo>
                  <a:pt x="8083" y="329616"/>
                  <a:pt x="10040" y="333250"/>
                  <a:pt x="10320" y="337162"/>
                </a:cubicBezTo>
                <a:cubicBezTo>
                  <a:pt x="11438" y="349181"/>
                  <a:pt x="10600" y="352535"/>
                  <a:pt x="5568" y="359522"/>
                </a:cubicBezTo>
                <a:cubicBezTo>
                  <a:pt x="3891" y="357566"/>
                  <a:pt x="816" y="355889"/>
                  <a:pt x="816" y="354212"/>
                </a:cubicBezTo>
                <a:cubicBezTo>
                  <a:pt x="816" y="344988"/>
                  <a:pt x="-1979" y="335486"/>
                  <a:pt x="2773" y="326822"/>
                </a:cubicBezTo>
                <a:cubicBezTo>
                  <a:pt x="4170" y="326263"/>
                  <a:pt x="5568" y="325983"/>
                  <a:pt x="6686" y="325983"/>
                </a:cubicBezTo>
                <a:close/>
                <a:moveTo>
                  <a:pt x="174941" y="314803"/>
                </a:moveTo>
                <a:cubicBezTo>
                  <a:pt x="178015" y="316480"/>
                  <a:pt x="179972" y="316760"/>
                  <a:pt x="180810" y="317877"/>
                </a:cubicBezTo>
                <a:cubicBezTo>
                  <a:pt x="185841" y="324306"/>
                  <a:pt x="190872" y="330455"/>
                  <a:pt x="195344" y="337441"/>
                </a:cubicBezTo>
                <a:cubicBezTo>
                  <a:pt x="196183" y="338839"/>
                  <a:pt x="194785" y="341914"/>
                  <a:pt x="194226" y="344150"/>
                </a:cubicBezTo>
                <a:cubicBezTo>
                  <a:pt x="191990" y="343590"/>
                  <a:pt x="188636" y="344150"/>
                  <a:pt x="187518" y="342752"/>
                </a:cubicBezTo>
                <a:cubicBezTo>
                  <a:pt x="182487" y="336603"/>
                  <a:pt x="177456" y="329895"/>
                  <a:pt x="173264" y="322908"/>
                </a:cubicBezTo>
                <a:cubicBezTo>
                  <a:pt x="172425" y="321231"/>
                  <a:pt x="174102" y="318157"/>
                  <a:pt x="174941" y="314803"/>
                </a:cubicBezTo>
                <a:close/>
                <a:moveTo>
                  <a:pt x="333973" y="306697"/>
                </a:moveTo>
                <a:cubicBezTo>
                  <a:pt x="335929" y="307536"/>
                  <a:pt x="338724" y="309492"/>
                  <a:pt x="339003" y="311449"/>
                </a:cubicBezTo>
                <a:cubicBezTo>
                  <a:pt x="339842" y="315082"/>
                  <a:pt x="339283" y="319554"/>
                  <a:pt x="339283" y="324026"/>
                </a:cubicBezTo>
                <a:cubicBezTo>
                  <a:pt x="339283" y="327939"/>
                  <a:pt x="339562" y="331852"/>
                  <a:pt x="339003" y="335765"/>
                </a:cubicBezTo>
                <a:cubicBezTo>
                  <a:pt x="338724" y="337442"/>
                  <a:pt x="336209" y="339958"/>
                  <a:pt x="334811" y="339678"/>
                </a:cubicBezTo>
                <a:cubicBezTo>
                  <a:pt x="332854" y="339398"/>
                  <a:pt x="329221" y="337442"/>
                  <a:pt x="329221" y="336045"/>
                </a:cubicBezTo>
                <a:cubicBezTo>
                  <a:pt x="328662" y="327380"/>
                  <a:pt x="328942" y="318716"/>
                  <a:pt x="329501" y="310331"/>
                </a:cubicBezTo>
                <a:cubicBezTo>
                  <a:pt x="329501" y="308933"/>
                  <a:pt x="332854" y="306418"/>
                  <a:pt x="333973" y="306697"/>
                </a:cubicBezTo>
                <a:close/>
                <a:moveTo>
                  <a:pt x="125190" y="281823"/>
                </a:moveTo>
                <a:cubicBezTo>
                  <a:pt x="127426" y="284339"/>
                  <a:pt x="130221" y="286295"/>
                  <a:pt x="130221" y="288252"/>
                </a:cubicBezTo>
                <a:cubicBezTo>
                  <a:pt x="130780" y="296077"/>
                  <a:pt x="130780" y="303903"/>
                  <a:pt x="130221" y="311449"/>
                </a:cubicBezTo>
                <a:cubicBezTo>
                  <a:pt x="129942" y="313406"/>
                  <a:pt x="126587" y="315083"/>
                  <a:pt x="124352" y="317039"/>
                </a:cubicBezTo>
                <a:cubicBezTo>
                  <a:pt x="122954" y="315083"/>
                  <a:pt x="120160" y="313406"/>
                  <a:pt x="119880" y="311449"/>
                </a:cubicBezTo>
                <a:cubicBezTo>
                  <a:pt x="119321" y="303623"/>
                  <a:pt x="119601" y="295798"/>
                  <a:pt x="120160" y="288252"/>
                </a:cubicBezTo>
                <a:cubicBezTo>
                  <a:pt x="120439" y="286295"/>
                  <a:pt x="122954" y="284339"/>
                  <a:pt x="125190" y="281823"/>
                </a:cubicBezTo>
                <a:close/>
                <a:moveTo>
                  <a:pt x="145315" y="276513"/>
                </a:moveTo>
                <a:cubicBezTo>
                  <a:pt x="146712" y="276513"/>
                  <a:pt x="148948" y="276233"/>
                  <a:pt x="149787" y="277072"/>
                </a:cubicBezTo>
                <a:cubicBezTo>
                  <a:pt x="155377" y="284059"/>
                  <a:pt x="160966" y="291046"/>
                  <a:pt x="166277" y="298593"/>
                </a:cubicBezTo>
                <a:cubicBezTo>
                  <a:pt x="167115" y="299711"/>
                  <a:pt x="165998" y="302785"/>
                  <a:pt x="164879" y="304183"/>
                </a:cubicBezTo>
                <a:cubicBezTo>
                  <a:pt x="164321" y="305021"/>
                  <a:pt x="160966" y="305300"/>
                  <a:pt x="160408" y="304463"/>
                </a:cubicBezTo>
                <a:cubicBezTo>
                  <a:pt x="153700" y="296916"/>
                  <a:pt x="145315" y="290208"/>
                  <a:pt x="143917" y="279307"/>
                </a:cubicBezTo>
                <a:cubicBezTo>
                  <a:pt x="143638" y="278469"/>
                  <a:pt x="144476" y="277910"/>
                  <a:pt x="145315" y="276513"/>
                </a:cubicBezTo>
                <a:close/>
                <a:moveTo>
                  <a:pt x="4730" y="276233"/>
                </a:moveTo>
                <a:cubicBezTo>
                  <a:pt x="6687" y="278189"/>
                  <a:pt x="9203" y="279587"/>
                  <a:pt x="10041" y="281823"/>
                </a:cubicBezTo>
                <a:cubicBezTo>
                  <a:pt x="12556" y="288810"/>
                  <a:pt x="10320" y="302505"/>
                  <a:pt x="4730" y="311449"/>
                </a:cubicBezTo>
                <a:cubicBezTo>
                  <a:pt x="-2258" y="298592"/>
                  <a:pt x="1376" y="287692"/>
                  <a:pt x="1096" y="277351"/>
                </a:cubicBezTo>
                <a:cubicBezTo>
                  <a:pt x="2215" y="277072"/>
                  <a:pt x="3612" y="276513"/>
                  <a:pt x="4730" y="276233"/>
                </a:cubicBezTo>
                <a:close/>
                <a:moveTo>
                  <a:pt x="334251" y="256669"/>
                </a:moveTo>
                <a:cubicBezTo>
                  <a:pt x="335369" y="256390"/>
                  <a:pt x="338164" y="258346"/>
                  <a:pt x="338164" y="259184"/>
                </a:cubicBezTo>
                <a:cubicBezTo>
                  <a:pt x="338444" y="268687"/>
                  <a:pt x="338723" y="277910"/>
                  <a:pt x="338444" y="287413"/>
                </a:cubicBezTo>
                <a:cubicBezTo>
                  <a:pt x="338444" y="288531"/>
                  <a:pt x="335090" y="290208"/>
                  <a:pt x="333413" y="289928"/>
                </a:cubicBezTo>
                <a:cubicBezTo>
                  <a:pt x="331736" y="289649"/>
                  <a:pt x="329500" y="287692"/>
                  <a:pt x="329221" y="286015"/>
                </a:cubicBezTo>
                <a:cubicBezTo>
                  <a:pt x="328382" y="282102"/>
                  <a:pt x="328662" y="278189"/>
                  <a:pt x="328382" y="273159"/>
                </a:cubicBezTo>
                <a:cubicBezTo>
                  <a:pt x="328662" y="269526"/>
                  <a:pt x="328662" y="264774"/>
                  <a:pt x="329500" y="260302"/>
                </a:cubicBezTo>
                <a:cubicBezTo>
                  <a:pt x="329780" y="258905"/>
                  <a:pt x="332295" y="257228"/>
                  <a:pt x="334251" y="256669"/>
                </a:cubicBezTo>
                <a:close/>
                <a:moveTo>
                  <a:pt x="122676" y="246327"/>
                </a:moveTo>
                <a:cubicBezTo>
                  <a:pt x="125750" y="244091"/>
                  <a:pt x="131340" y="248283"/>
                  <a:pt x="134973" y="255271"/>
                </a:cubicBezTo>
                <a:cubicBezTo>
                  <a:pt x="136929" y="258904"/>
                  <a:pt x="138048" y="262817"/>
                  <a:pt x="133296" y="265052"/>
                </a:cubicBezTo>
                <a:cubicBezTo>
                  <a:pt x="130502" y="266450"/>
                  <a:pt x="126868" y="266730"/>
                  <a:pt x="120720" y="268407"/>
                </a:cubicBezTo>
                <a:cubicBezTo>
                  <a:pt x="120440" y="261140"/>
                  <a:pt x="119881" y="255829"/>
                  <a:pt x="120160" y="250519"/>
                </a:cubicBezTo>
                <a:cubicBezTo>
                  <a:pt x="120160" y="249122"/>
                  <a:pt x="121558" y="247166"/>
                  <a:pt x="122676" y="246327"/>
                </a:cubicBezTo>
                <a:close/>
                <a:moveTo>
                  <a:pt x="4170" y="227042"/>
                </a:moveTo>
                <a:cubicBezTo>
                  <a:pt x="9201" y="227322"/>
                  <a:pt x="10878" y="230955"/>
                  <a:pt x="10599" y="235147"/>
                </a:cubicBezTo>
                <a:cubicBezTo>
                  <a:pt x="9760" y="242973"/>
                  <a:pt x="14232" y="252476"/>
                  <a:pt x="5847" y="259184"/>
                </a:cubicBezTo>
                <a:cubicBezTo>
                  <a:pt x="-861" y="251638"/>
                  <a:pt x="-1420" y="236824"/>
                  <a:pt x="4170" y="227042"/>
                </a:cubicBezTo>
                <a:close/>
                <a:moveTo>
                  <a:pt x="334251" y="207199"/>
                </a:moveTo>
                <a:cubicBezTo>
                  <a:pt x="336208" y="207478"/>
                  <a:pt x="338723" y="209993"/>
                  <a:pt x="339003" y="211950"/>
                </a:cubicBezTo>
                <a:cubicBezTo>
                  <a:pt x="339841" y="215583"/>
                  <a:pt x="339282" y="219775"/>
                  <a:pt x="339282" y="223688"/>
                </a:cubicBezTo>
                <a:cubicBezTo>
                  <a:pt x="339282" y="227601"/>
                  <a:pt x="339841" y="231514"/>
                  <a:pt x="339003" y="235147"/>
                </a:cubicBezTo>
                <a:cubicBezTo>
                  <a:pt x="338723" y="237104"/>
                  <a:pt x="335928" y="239619"/>
                  <a:pt x="334251" y="239899"/>
                </a:cubicBezTo>
                <a:cubicBezTo>
                  <a:pt x="332574" y="240179"/>
                  <a:pt x="329221" y="237383"/>
                  <a:pt x="329221" y="235706"/>
                </a:cubicBezTo>
                <a:cubicBezTo>
                  <a:pt x="328661" y="227601"/>
                  <a:pt x="328661" y="219496"/>
                  <a:pt x="329221" y="211391"/>
                </a:cubicBezTo>
                <a:cubicBezTo>
                  <a:pt x="329221" y="209714"/>
                  <a:pt x="332574" y="206919"/>
                  <a:pt x="334251" y="207199"/>
                </a:cubicBezTo>
                <a:close/>
                <a:moveTo>
                  <a:pt x="4450" y="177014"/>
                </a:moveTo>
                <a:cubicBezTo>
                  <a:pt x="11997" y="179809"/>
                  <a:pt x="10599" y="185678"/>
                  <a:pt x="10599" y="190429"/>
                </a:cubicBezTo>
                <a:cubicBezTo>
                  <a:pt x="10879" y="202727"/>
                  <a:pt x="10879" y="203007"/>
                  <a:pt x="5288" y="208876"/>
                </a:cubicBezTo>
                <a:cubicBezTo>
                  <a:pt x="-861" y="202168"/>
                  <a:pt x="-1420" y="187635"/>
                  <a:pt x="4450" y="177014"/>
                </a:cubicBezTo>
                <a:close/>
                <a:moveTo>
                  <a:pt x="334531" y="157448"/>
                </a:moveTo>
                <a:cubicBezTo>
                  <a:pt x="335648" y="157169"/>
                  <a:pt x="338723" y="159684"/>
                  <a:pt x="339002" y="161082"/>
                </a:cubicBezTo>
                <a:cubicBezTo>
                  <a:pt x="339561" y="169746"/>
                  <a:pt x="339561" y="178131"/>
                  <a:pt x="339002" y="186796"/>
                </a:cubicBezTo>
                <a:cubicBezTo>
                  <a:pt x="339002" y="188193"/>
                  <a:pt x="335928" y="190709"/>
                  <a:pt x="334810" y="190429"/>
                </a:cubicBezTo>
                <a:cubicBezTo>
                  <a:pt x="332854" y="190149"/>
                  <a:pt x="330059" y="188193"/>
                  <a:pt x="329500" y="186236"/>
                </a:cubicBezTo>
                <a:cubicBezTo>
                  <a:pt x="328382" y="182323"/>
                  <a:pt x="328661" y="178411"/>
                  <a:pt x="328661" y="173380"/>
                </a:cubicBezTo>
                <a:cubicBezTo>
                  <a:pt x="328661" y="170305"/>
                  <a:pt x="328382" y="166113"/>
                  <a:pt x="329500" y="161920"/>
                </a:cubicBezTo>
                <a:cubicBezTo>
                  <a:pt x="329779" y="159964"/>
                  <a:pt x="332574" y="158007"/>
                  <a:pt x="334531" y="157448"/>
                </a:cubicBezTo>
                <a:close/>
                <a:moveTo>
                  <a:pt x="214908" y="148784"/>
                </a:moveTo>
                <a:cubicBezTo>
                  <a:pt x="222174" y="154653"/>
                  <a:pt x="219938" y="161640"/>
                  <a:pt x="218541" y="168069"/>
                </a:cubicBezTo>
                <a:cubicBezTo>
                  <a:pt x="217702" y="172261"/>
                  <a:pt x="213510" y="173099"/>
                  <a:pt x="210436" y="170025"/>
                </a:cubicBezTo>
                <a:cubicBezTo>
                  <a:pt x="207082" y="166392"/>
                  <a:pt x="204287" y="161920"/>
                  <a:pt x="199535" y="155492"/>
                </a:cubicBezTo>
                <a:cubicBezTo>
                  <a:pt x="205964" y="152697"/>
                  <a:pt x="210436" y="150741"/>
                  <a:pt x="214908" y="148784"/>
                </a:cubicBezTo>
                <a:close/>
                <a:moveTo>
                  <a:pt x="5848" y="126984"/>
                </a:moveTo>
                <a:cubicBezTo>
                  <a:pt x="13675" y="132574"/>
                  <a:pt x="9761" y="140959"/>
                  <a:pt x="10600" y="147946"/>
                </a:cubicBezTo>
                <a:cubicBezTo>
                  <a:pt x="11159" y="152697"/>
                  <a:pt x="11159" y="157728"/>
                  <a:pt x="5009" y="159406"/>
                </a:cubicBezTo>
                <a:cubicBezTo>
                  <a:pt x="-1420" y="151020"/>
                  <a:pt x="-1140" y="134810"/>
                  <a:pt x="5848" y="126984"/>
                </a:cubicBezTo>
                <a:close/>
                <a:moveTo>
                  <a:pt x="177455" y="111892"/>
                </a:moveTo>
                <a:cubicBezTo>
                  <a:pt x="178294" y="112451"/>
                  <a:pt x="179971" y="112731"/>
                  <a:pt x="181089" y="114128"/>
                </a:cubicBezTo>
                <a:cubicBezTo>
                  <a:pt x="185840" y="120277"/>
                  <a:pt x="190871" y="126146"/>
                  <a:pt x="195063" y="132855"/>
                </a:cubicBezTo>
                <a:cubicBezTo>
                  <a:pt x="196181" y="134531"/>
                  <a:pt x="194504" y="137885"/>
                  <a:pt x="194225" y="140680"/>
                </a:cubicBezTo>
                <a:cubicBezTo>
                  <a:pt x="191989" y="140121"/>
                  <a:pt x="188635" y="140401"/>
                  <a:pt x="187517" y="138724"/>
                </a:cubicBezTo>
                <a:cubicBezTo>
                  <a:pt x="182487" y="132855"/>
                  <a:pt x="178014" y="126706"/>
                  <a:pt x="173822" y="119998"/>
                </a:cubicBezTo>
                <a:cubicBezTo>
                  <a:pt x="171307" y="116364"/>
                  <a:pt x="173263" y="112172"/>
                  <a:pt x="177455" y="111892"/>
                </a:cubicBezTo>
                <a:close/>
                <a:moveTo>
                  <a:pt x="333692" y="107699"/>
                </a:moveTo>
                <a:cubicBezTo>
                  <a:pt x="335649" y="109656"/>
                  <a:pt x="338443" y="111332"/>
                  <a:pt x="339003" y="113848"/>
                </a:cubicBezTo>
                <a:cubicBezTo>
                  <a:pt x="340121" y="117202"/>
                  <a:pt x="339561" y="121115"/>
                  <a:pt x="339561" y="125027"/>
                </a:cubicBezTo>
                <a:cubicBezTo>
                  <a:pt x="339561" y="128381"/>
                  <a:pt x="340400" y="132015"/>
                  <a:pt x="339282" y="135369"/>
                </a:cubicBezTo>
                <a:cubicBezTo>
                  <a:pt x="338724" y="137605"/>
                  <a:pt x="335649" y="139282"/>
                  <a:pt x="333692" y="141238"/>
                </a:cubicBezTo>
                <a:cubicBezTo>
                  <a:pt x="332015" y="139561"/>
                  <a:pt x="329500" y="137884"/>
                  <a:pt x="329221" y="135928"/>
                </a:cubicBezTo>
                <a:cubicBezTo>
                  <a:pt x="328661" y="128661"/>
                  <a:pt x="328382" y="121394"/>
                  <a:pt x="328941" y="114128"/>
                </a:cubicBezTo>
                <a:cubicBezTo>
                  <a:pt x="329221" y="111892"/>
                  <a:pt x="332015" y="109656"/>
                  <a:pt x="333692" y="107699"/>
                </a:cubicBezTo>
                <a:close/>
                <a:moveTo>
                  <a:pt x="214071" y="100433"/>
                </a:moveTo>
                <a:cubicBezTo>
                  <a:pt x="215748" y="100433"/>
                  <a:pt x="218263" y="102389"/>
                  <a:pt x="218543" y="103787"/>
                </a:cubicBezTo>
                <a:cubicBezTo>
                  <a:pt x="219381" y="108538"/>
                  <a:pt x="219381" y="113289"/>
                  <a:pt x="219661" y="118041"/>
                </a:cubicBezTo>
                <a:cubicBezTo>
                  <a:pt x="219661" y="117761"/>
                  <a:pt x="219661" y="117761"/>
                  <a:pt x="219381" y="117761"/>
                </a:cubicBezTo>
                <a:cubicBezTo>
                  <a:pt x="219381" y="121674"/>
                  <a:pt x="219940" y="125587"/>
                  <a:pt x="219101" y="129220"/>
                </a:cubicBezTo>
                <a:cubicBezTo>
                  <a:pt x="218822" y="130897"/>
                  <a:pt x="216027" y="132854"/>
                  <a:pt x="214071" y="133413"/>
                </a:cubicBezTo>
                <a:cubicBezTo>
                  <a:pt x="212952" y="133693"/>
                  <a:pt x="210157" y="131177"/>
                  <a:pt x="209878" y="129780"/>
                </a:cubicBezTo>
                <a:cubicBezTo>
                  <a:pt x="209599" y="121115"/>
                  <a:pt x="209599" y="112451"/>
                  <a:pt x="209878" y="104066"/>
                </a:cubicBezTo>
                <a:cubicBezTo>
                  <a:pt x="209878" y="102669"/>
                  <a:pt x="212673" y="100433"/>
                  <a:pt x="214071" y="100433"/>
                </a:cubicBezTo>
                <a:close/>
                <a:moveTo>
                  <a:pt x="107449" y="77650"/>
                </a:moveTo>
                <a:lnTo>
                  <a:pt x="107444" y="77654"/>
                </a:lnTo>
                <a:lnTo>
                  <a:pt x="107582" y="84974"/>
                </a:lnTo>
                <a:lnTo>
                  <a:pt x="107583" y="84781"/>
                </a:lnTo>
                <a:close/>
                <a:moveTo>
                  <a:pt x="4170" y="76676"/>
                </a:moveTo>
                <a:cubicBezTo>
                  <a:pt x="12276" y="85620"/>
                  <a:pt x="12836" y="99315"/>
                  <a:pt x="6127" y="110215"/>
                </a:cubicBezTo>
                <a:cubicBezTo>
                  <a:pt x="4450" y="108538"/>
                  <a:pt x="1376" y="106861"/>
                  <a:pt x="1096" y="105463"/>
                </a:cubicBezTo>
                <a:cubicBezTo>
                  <a:pt x="1096" y="96240"/>
                  <a:pt x="-1699" y="86458"/>
                  <a:pt x="4170" y="76676"/>
                </a:cubicBezTo>
                <a:close/>
                <a:moveTo>
                  <a:pt x="148389" y="73042"/>
                </a:moveTo>
                <a:cubicBezTo>
                  <a:pt x="155656" y="79750"/>
                  <a:pt x="161805" y="87855"/>
                  <a:pt x="167115" y="94004"/>
                </a:cubicBezTo>
                <a:cubicBezTo>
                  <a:pt x="166835" y="100432"/>
                  <a:pt x="161805" y="102948"/>
                  <a:pt x="159289" y="100153"/>
                </a:cubicBezTo>
                <a:cubicBezTo>
                  <a:pt x="153420" y="93166"/>
                  <a:pt x="148110" y="85898"/>
                  <a:pt x="143638" y="78072"/>
                </a:cubicBezTo>
                <a:cubicBezTo>
                  <a:pt x="141961" y="74998"/>
                  <a:pt x="146153" y="71086"/>
                  <a:pt x="148389" y="73042"/>
                </a:cubicBezTo>
                <a:close/>
                <a:moveTo>
                  <a:pt x="333134" y="58229"/>
                </a:moveTo>
                <a:cubicBezTo>
                  <a:pt x="335369" y="58788"/>
                  <a:pt x="338165" y="60465"/>
                  <a:pt x="338724" y="62141"/>
                </a:cubicBezTo>
                <a:cubicBezTo>
                  <a:pt x="339841" y="66054"/>
                  <a:pt x="339562" y="70526"/>
                  <a:pt x="339841" y="74718"/>
                </a:cubicBezTo>
                <a:cubicBezTo>
                  <a:pt x="339562" y="79190"/>
                  <a:pt x="339841" y="83662"/>
                  <a:pt x="338724" y="87575"/>
                </a:cubicBezTo>
                <a:cubicBezTo>
                  <a:pt x="338444" y="88972"/>
                  <a:pt x="335369" y="91208"/>
                  <a:pt x="334252" y="90929"/>
                </a:cubicBezTo>
                <a:cubicBezTo>
                  <a:pt x="332295" y="90370"/>
                  <a:pt x="329500" y="88134"/>
                  <a:pt x="329221" y="86457"/>
                </a:cubicBezTo>
                <a:cubicBezTo>
                  <a:pt x="328661" y="78352"/>
                  <a:pt x="328661" y="70247"/>
                  <a:pt x="329221" y="62141"/>
                </a:cubicBezTo>
                <a:cubicBezTo>
                  <a:pt x="329221" y="60744"/>
                  <a:pt x="332016" y="57949"/>
                  <a:pt x="333134" y="58229"/>
                </a:cubicBezTo>
                <a:close/>
                <a:moveTo>
                  <a:pt x="215747" y="49844"/>
                </a:moveTo>
                <a:cubicBezTo>
                  <a:pt x="217144" y="52080"/>
                  <a:pt x="219380" y="54316"/>
                  <a:pt x="219660" y="56831"/>
                </a:cubicBezTo>
                <a:cubicBezTo>
                  <a:pt x="220498" y="59906"/>
                  <a:pt x="219660" y="62980"/>
                  <a:pt x="219380" y="65775"/>
                </a:cubicBezTo>
                <a:cubicBezTo>
                  <a:pt x="219380" y="70526"/>
                  <a:pt x="219939" y="74719"/>
                  <a:pt x="219101" y="78911"/>
                </a:cubicBezTo>
                <a:cubicBezTo>
                  <a:pt x="218821" y="80868"/>
                  <a:pt x="216026" y="83383"/>
                  <a:pt x="214349" y="83383"/>
                </a:cubicBezTo>
                <a:cubicBezTo>
                  <a:pt x="212672" y="83383"/>
                  <a:pt x="209877" y="80588"/>
                  <a:pt x="209598" y="78911"/>
                </a:cubicBezTo>
                <a:cubicBezTo>
                  <a:pt x="209039" y="71085"/>
                  <a:pt x="209039" y="63259"/>
                  <a:pt x="209877" y="55713"/>
                </a:cubicBezTo>
                <a:cubicBezTo>
                  <a:pt x="210156" y="53757"/>
                  <a:pt x="213511" y="51800"/>
                  <a:pt x="215747" y="49844"/>
                </a:cubicBezTo>
                <a:close/>
                <a:moveTo>
                  <a:pt x="119880" y="30838"/>
                </a:moveTo>
                <a:cubicBezTo>
                  <a:pt x="125471" y="38384"/>
                  <a:pt x="131061" y="45372"/>
                  <a:pt x="136091" y="52918"/>
                </a:cubicBezTo>
                <a:cubicBezTo>
                  <a:pt x="139166" y="57390"/>
                  <a:pt x="136650" y="60185"/>
                  <a:pt x="130781" y="62141"/>
                </a:cubicBezTo>
                <a:cubicBezTo>
                  <a:pt x="125471" y="54874"/>
                  <a:pt x="119601" y="47328"/>
                  <a:pt x="114291" y="39782"/>
                </a:cubicBezTo>
                <a:cubicBezTo>
                  <a:pt x="111775" y="35869"/>
                  <a:pt x="114011" y="33354"/>
                  <a:pt x="119880" y="30838"/>
                </a:cubicBezTo>
                <a:close/>
                <a:moveTo>
                  <a:pt x="18704" y="30838"/>
                </a:moveTo>
                <a:cubicBezTo>
                  <a:pt x="17865" y="33912"/>
                  <a:pt x="17865" y="37267"/>
                  <a:pt x="16188" y="39502"/>
                </a:cubicBezTo>
                <a:cubicBezTo>
                  <a:pt x="11437" y="45930"/>
                  <a:pt x="14232" y="55992"/>
                  <a:pt x="5567" y="60464"/>
                </a:cubicBezTo>
                <a:cubicBezTo>
                  <a:pt x="816" y="50402"/>
                  <a:pt x="5288" y="37825"/>
                  <a:pt x="18704" y="30838"/>
                </a:cubicBezTo>
                <a:close/>
                <a:moveTo>
                  <a:pt x="65939" y="30560"/>
                </a:moveTo>
                <a:cubicBezTo>
                  <a:pt x="73625" y="30699"/>
                  <a:pt x="81171" y="33913"/>
                  <a:pt x="87180" y="40342"/>
                </a:cubicBezTo>
                <a:lnTo>
                  <a:pt x="113040" y="72597"/>
                </a:lnTo>
                <a:lnTo>
                  <a:pt x="113173" y="72483"/>
                </a:lnTo>
                <a:cubicBezTo>
                  <a:pt x="120440" y="82545"/>
                  <a:pt x="127427" y="93165"/>
                  <a:pt x="134973" y="102948"/>
                </a:cubicBezTo>
                <a:cubicBezTo>
                  <a:pt x="144756" y="116084"/>
                  <a:pt x="155376" y="128661"/>
                  <a:pt x="165158" y="141797"/>
                </a:cubicBezTo>
                <a:cubicBezTo>
                  <a:pt x="181089" y="163039"/>
                  <a:pt x="196741" y="184280"/>
                  <a:pt x="212392" y="205801"/>
                </a:cubicBezTo>
                <a:cubicBezTo>
                  <a:pt x="213511" y="207198"/>
                  <a:pt x="214069" y="208875"/>
                  <a:pt x="214628" y="210273"/>
                </a:cubicBezTo>
                <a:cubicBezTo>
                  <a:pt x="210156" y="215863"/>
                  <a:pt x="208759" y="222291"/>
                  <a:pt x="208759" y="229558"/>
                </a:cubicBezTo>
                <a:cubicBezTo>
                  <a:pt x="209039" y="254153"/>
                  <a:pt x="209039" y="278749"/>
                  <a:pt x="208759" y="303623"/>
                </a:cubicBezTo>
                <a:cubicBezTo>
                  <a:pt x="208759" y="308095"/>
                  <a:pt x="210436" y="313405"/>
                  <a:pt x="204846" y="316201"/>
                </a:cubicBezTo>
                <a:cubicBezTo>
                  <a:pt x="182766" y="286574"/>
                  <a:pt x="160687" y="257228"/>
                  <a:pt x="138886" y="227601"/>
                </a:cubicBezTo>
                <a:lnTo>
                  <a:pt x="107024" y="180647"/>
                </a:lnTo>
                <a:lnTo>
                  <a:pt x="101994" y="178131"/>
                </a:lnTo>
                <a:cubicBezTo>
                  <a:pt x="98081" y="181765"/>
                  <a:pt x="100038" y="186517"/>
                  <a:pt x="100038" y="190429"/>
                </a:cubicBezTo>
                <a:cubicBezTo>
                  <a:pt x="100038" y="241297"/>
                  <a:pt x="99758" y="292164"/>
                  <a:pt x="100038" y="343032"/>
                </a:cubicBezTo>
                <a:cubicBezTo>
                  <a:pt x="100038" y="355330"/>
                  <a:pt x="97801" y="366230"/>
                  <a:pt x="88857" y="375174"/>
                </a:cubicBezTo>
                <a:cubicBezTo>
                  <a:pt x="79634" y="384677"/>
                  <a:pt x="68455" y="388869"/>
                  <a:pt x="55877" y="384677"/>
                </a:cubicBezTo>
                <a:cubicBezTo>
                  <a:pt x="41623" y="379646"/>
                  <a:pt x="32959" y="369305"/>
                  <a:pt x="31561" y="353933"/>
                </a:cubicBezTo>
                <a:cubicBezTo>
                  <a:pt x="31282" y="351697"/>
                  <a:pt x="31561" y="349461"/>
                  <a:pt x="31561" y="347504"/>
                </a:cubicBezTo>
                <a:cubicBezTo>
                  <a:pt x="31561" y="254712"/>
                  <a:pt x="31561" y="162201"/>
                  <a:pt x="31561" y="69409"/>
                </a:cubicBezTo>
                <a:cubicBezTo>
                  <a:pt x="31561" y="57391"/>
                  <a:pt x="34916" y="47329"/>
                  <a:pt x="43859" y="39224"/>
                </a:cubicBezTo>
                <a:cubicBezTo>
                  <a:pt x="50427" y="33355"/>
                  <a:pt x="58253" y="30420"/>
                  <a:pt x="65939" y="30560"/>
                </a:cubicBezTo>
                <a:close/>
                <a:moveTo>
                  <a:pt x="267313" y="30489"/>
                </a:moveTo>
                <a:cubicBezTo>
                  <a:pt x="273392" y="29301"/>
                  <a:pt x="279750" y="30000"/>
                  <a:pt x="286179" y="32236"/>
                </a:cubicBezTo>
                <a:cubicBezTo>
                  <a:pt x="299036" y="36429"/>
                  <a:pt x="306023" y="47049"/>
                  <a:pt x="308538" y="60465"/>
                </a:cubicBezTo>
                <a:cubicBezTo>
                  <a:pt x="309097" y="62980"/>
                  <a:pt x="308818" y="65775"/>
                  <a:pt x="308818" y="68290"/>
                </a:cubicBezTo>
                <a:cubicBezTo>
                  <a:pt x="308818" y="161642"/>
                  <a:pt x="308818" y="255271"/>
                  <a:pt x="308818" y="348622"/>
                </a:cubicBezTo>
                <a:cubicBezTo>
                  <a:pt x="308818" y="361199"/>
                  <a:pt x="304905" y="371820"/>
                  <a:pt x="295123" y="379366"/>
                </a:cubicBezTo>
                <a:cubicBezTo>
                  <a:pt x="279192" y="391943"/>
                  <a:pt x="259348" y="389148"/>
                  <a:pt x="245932" y="371820"/>
                </a:cubicBezTo>
                <a:cubicBezTo>
                  <a:pt x="231958" y="353653"/>
                  <a:pt x="218821" y="334647"/>
                  <a:pt x="205126" y="316201"/>
                </a:cubicBezTo>
                <a:cubicBezTo>
                  <a:pt x="210716" y="313406"/>
                  <a:pt x="209039" y="308095"/>
                  <a:pt x="209039" y="303623"/>
                </a:cubicBezTo>
                <a:cubicBezTo>
                  <a:pt x="209039" y="279028"/>
                  <a:pt x="209319" y="254433"/>
                  <a:pt x="209039" y="229558"/>
                </a:cubicBezTo>
                <a:cubicBezTo>
                  <a:pt x="209039" y="222571"/>
                  <a:pt x="210437" y="216142"/>
                  <a:pt x="214908" y="210553"/>
                </a:cubicBezTo>
                <a:cubicBezTo>
                  <a:pt x="221896" y="219496"/>
                  <a:pt x="228883" y="228161"/>
                  <a:pt x="235871" y="237104"/>
                </a:cubicBezTo>
                <a:cubicBezTo>
                  <a:pt x="236709" y="236825"/>
                  <a:pt x="237548" y="236545"/>
                  <a:pt x="238386" y="235986"/>
                </a:cubicBezTo>
                <a:cubicBezTo>
                  <a:pt x="238386" y="231794"/>
                  <a:pt x="238386" y="227601"/>
                  <a:pt x="238386" y="223409"/>
                </a:cubicBezTo>
                <a:cubicBezTo>
                  <a:pt x="238386" y="173380"/>
                  <a:pt x="238386" y="123350"/>
                  <a:pt x="238386" y="73322"/>
                </a:cubicBezTo>
                <a:cubicBezTo>
                  <a:pt x="238386" y="60744"/>
                  <a:pt x="240901" y="49565"/>
                  <a:pt x="250124" y="40062"/>
                </a:cubicBezTo>
                <a:cubicBezTo>
                  <a:pt x="255435" y="34752"/>
                  <a:pt x="261234" y="31677"/>
                  <a:pt x="267313" y="30489"/>
                </a:cubicBezTo>
                <a:close/>
                <a:moveTo>
                  <a:pt x="316609" y="16689"/>
                </a:moveTo>
                <a:cubicBezTo>
                  <a:pt x="319439" y="17912"/>
                  <a:pt x="322234" y="21336"/>
                  <a:pt x="326706" y="27764"/>
                </a:cubicBezTo>
                <a:cubicBezTo>
                  <a:pt x="332854" y="36428"/>
                  <a:pt x="332854" y="37546"/>
                  <a:pt x="326147" y="43695"/>
                </a:cubicBezTo>
                <a:cubicBezTo>
                  <a:pt x="319439" y="35310"/>
                  <a:pt x="313010" y="27205"/>
                  <a:pt x="306302" y="18821"/>
                </a:cubicBezTo>
                <a:cubicBezTo>
                  <a:pt x="310914" y="16445"/>
                  <a:pt x="313779" y="15467"/>
                  <a:pt x="316609" y="16689"/>
                </a:cubicBezTo>
                <a:close/>
                <a:moveTo>
                  <a:pt x="239783" y="10995"/>
                </a:moveTo>
                <a:cubicBezTo>
                  <a:pt x="240621" y="10156"/>
                  <a:pt x="244534" y="11274"/>
                  <a:pt x="246211" y="12672"/>
                </a:cubicBezTo>
                <a:cubicBezTo>
                  <a:pt x="246770" y="13231"/>
                  <a:pt x="246490" y="16864"/>
                  <a:pt x="245373" y="17982"/>
                </a:cubicBezTo>
                <a:cubicBezTo>
                  <a:pt x="239783" y="23852"/>
                  <a:pt x="233913" y="29442"/>
                  <a:pt x="228044" y="35031"/>
                </a:cubicBezTo>
                <a:cubicBezTo>
                  <a:pt x="226926" y="36149"/>
                  <a:pt x="225529" y="36149"/>
                  <a:pt x="222734" y="37267"/>
                </a:cubicBezTo>
                <a:cubicBezTo>
                  <a:pt x="221895" y="34472"/>
                  <a:pt x="219939" y="31118"/>
                  <a:pt x="221057" y="30000"/>
                </a:cubicBezTo>
                <a:cubicBezTo>
                  <a:pt x="226926" y="23293"/>
                  <a:pt x="233355" y="16864"/>
                  <a:pt x="239783" y="10995"/>
                </a:cubicBezTo>
                <a:close/>
                <a:moveTo>
                  <a:pt x="82009" y="3867"/>
                </a:moveTo>
                <a:cubicBezTo>
                  <a:pt x="84524" y="3728"/>
                  <a:pt x="87878" y="5125"/>
                  <a:pt x="93328" y="7920"/>
                </a:cubicBezTo>
                <a:cubicBezTo>
                  <a:pt x="103669" y="13230"/>
                  <a:pt x="105067" y="15187"/>
                  <a:pt x="101993" y="21895"/>
                </a:cubicBezTo>
                <a:cubicBezTo>
                  <a:pt x="93328" y="17702"/>
                  <a:pt x="84664" y="13230"/>
                  <a:pt x="75720" y="9038"/>
                </a:cubicBezTo>
                <a:cubicBezTo>
                  <a:pt x="77817" y="5684"/>
                  <a:pt x="79493" y="4007"/>
                  <a:pt x="82009" y="3867"/>
                </a:cubicBezTo>
                <a:close/>
                <a:moveTo>
                  <a:pt x="52244" y="2610"/>
                </a:moveTo>
                <a:cubicBezTo>
                  <a:pt x="53641" y="2051"/>
                  <a:pt x="55877" y="4008"/>
                  <a:pt x="57554" y="4846"/>
                </a:cubicBezTo>
                <a:cubicBezTo>
                  <a:pt x="56437" y="6802"/>
                  <a:pt x="55598" y="9597"/>
                  <a:pt x="53921" y="10436"/>
                </a:cubicBezTo>
                <a:cubicBezTo>
                  <a:pt x="46654" y="13790"/>
                  <a:pt x="38828" y="16305"/>
                  <a:pt x="30164" y="19659"/>
                </a:cubicBezTo>
                <a:cubicBezTo>
                  <a:pt x="30164" y="16864"/>
                  <a:pt x="29325" y="13231"/>
                  <a:pt x="30164" y="12672"/>
                </a:cubicBezTo>
                <a:cubicBezTo>
                  <a:pt x="37431" y="8759"/>
                  <a:pt x="44698" y="5405"/>
                  <a:pt x="52244" y="2610"/>
                </a:cubicBezTo>
                <a:close/>
                <a:moveTo>
                  <a:pt x="265776" y="1492"/>
                </a:moveTo>
                <a:cubicBezTo>
                  <a:pt x="275837" y="-1583"/>
                  <a:pt x="285619" y="95"/>
                  <a:pt x="297637" y="6523"/>
                </a:cubicBezTo>
                <a:cubicBezTo>
                  <a:pt x="293166" y="9318"/>
                  <a:pt x="290930" y="12113"/>
                  <a:pt x="288694" y="12113"/>
                </a:cubicBezTo>
                <a:cubicBezTo>
                  <a:pt x="281427" y="12113"/>
                  <a:pt x="273881" y="11554"/>
                  <a:pt x="266614" y="10716"/>
                </a:cubicBezTo>
                <a:cubicBezTo>
                  <a:pt x="264657" y="10436"/>
                  <a:pt x="262980" y="7921"/>
                  <a:pt x="261024" y="6523"/>
                </a:cubicBezTo>
                <a:cubicBezTo>
                  <a:pt x="262701" y="4846"/>
                  <a:pt x="263819" y="1772"/>
                  <a:pt x="265776" y="14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9"/>
          <p:cNvSpPr/>
          <p:nvPr/>
        </p:nvSpPr>
        <p:spPr>
          <a:xfrm>
            <a:off x="4830480" y="224545"/>
            <a:ext cx="279302" cy="415592"/>
          </a:xfrm>
          <a:custGeom>
            <a:avLst/>
            <a:gdLst/>
            <a:ahLst/>
            <a:cxnLst/>
            <a:rect l="l" t="t" r="r" b="b"/>
            <a:pathLst>
              <a:path w="279302" h="415592" extrusionOk="0">
                <a:moveTo>
                  <a:pt x="90800" y="404653"/>
                </a:moveTo>
                <a:cubicBezTo>
                  <a:pt x="95831" y="404268"/>
                  <a:pt x="100862" y="404548"/>
                  <a:pt x="105893" y="407343"/>
                </a:cubicBezTo>
                <a:cubicBezTo>
                  <a:pt x="105893" y="413771"/>
                  <a:pt x="102539" y="415448"/>
                  <a:pt x="97788" y="415169"/>
                </a:cubicBezTo>
                <a:cubicBezTo>
                  <a:pt x="89682" y="414609"/>
                  <a:pt x="81857" y="413492"/>
                  <a:pt x="71236" y="412373"/>
                </a:cubicBezTo>
                <a:cubicBezTo>
                  <a:pt x="73472" y="408740"/>
                  <a:pt x="74589" y="405945"/>
                  <a:pt x="75708" y="405945"/>
                </a:cubicBezTo>
                <a:cubicBezTo>
                  <a:pt x="80739" y="406085"/>
                  <a:pt x="85769" y="405037"/>
                  <a:pt x="90800" y="404653"/>
                </a:cubicBezTo>
                <a:close/>
                <a:moveTo>
                  <a:pt x="127973" y="404548"/>
                </a:moveTo>
                <a:cubicBezTo>
                  <a:pt x="135240" y="403989"/>
                  <a:pt x="142507" y="403710"/>
                  <a:pt x="149774" y="404548"/>
                </a:cubicBezTo>
                <a:cubicBezTo>
                  <a:pt x="152010" y="404828"/>
                  <a:pt x="153966" y="407902"/>
                  <a:pt x="156202" y="409579"/>
                </a:cubicBezTo>
                <a:cubicBezTo>
                  <a:pt x="154246" y="411536"/>
                  <a:pt x="152289" y="414051"/>
                  <a:pt x="150053" y="414889"/>
                </a:cubicBezTo>
                <a:cubicBezTo>
                  <a:pt x="146978" y="415728"/>
                  <a:pt x="143345" y="415169"/>
                  <a:pt x="139991" y="414889"/>
                </a:cubicBezTo>
                <a:cubicBezTo>
                  <a:pt x="136078" y="414889"/>
                  <a:pt x="132166" y="415449"/>
                  <a:pt x="128532" y="414610"/>
                </a:cubicBezTo>
                <a:cubicBezTo>
                  <a:pt x="126296" y="414051"/>
                  <a:pt x="124620" y="410977"/>
                  <a:pt x="122663" y="409020"/>
                </a:cubicBezTo>
                <a:cubicBezTo>
                  <a:pt x="124340" y="407343"/>
                  <a:pt x="126296" y="404828"/>
                  <a:pt x="127973" y="404548"/>
                </a:cubicBezTo>
                <a:close/>
                <a:moveTo>
                  <a:pt x="181078" y="404547"/>
                </a:moveTo>
                <a:cubicBezTo>
                  <a:pt x="187785" y="404268"/>
                  <a:pt x="194773" y="404268"/>
                  <a:pt x="201481" y="404827"/>
                </a:cubicBezTo>
                <a:cubicBezTo>
                  <a:pt x="203437" y="405107"/>
                  <a:pt x="205673" y="407622"/>
                  <a:pt x="206512" y="409579"/>
                </a:cubicBezTo>
                <a:cubicBezTo>
                  <a:pt x="207071" y="410696"/>
                  <a:pt x="204555" y="414330"/>
                  <a:pt x="203437" y="414330"/>
                </a:cubicBezTo>
                <a:cubicBezTo>
                  <a:pt x="193096" y="414889"/>
                  <a:pt x="182475" y="417964"/>
                  <a:pt x="172972" y="411815"/>
                </a:cubicBezTo>
                <a:cubicBezTo>
                  <a:pt x="172972" y="410417"/>
                  <a:pt x="172693" y="409019"/>
                  <a:pt x="172413" y="407902"/>
                </a:cubicBezTo>
                <a:cubicBezTo>
                  <a:pt x="175208" y="406783"/>
                  <a:pt x="178003" y="404827"/>
                  <a:pt x="181078" y="404547"/>
                </a:cubicBezTo>
                <a:close/>
                <a:moveTo>
                  <a:pt x="30430" y="393368"/>
                </a:moveTo>
                <a:cubicBezTo>
                  <a:pt x="37697" y="399517"/>
                  <a:pt x="48318" y="400356"/>
                  <a:pt x="55864" y="408182"/>
                </a:cubicBezTo>
                <a:cubicBezTo>
                  <a:pt x="44684" y="412095"/>
                  <a:pt x="33504" y="407344"/>
                  <a:pt x="22884" y="393927"/>
                </a:cubicBezTo>
                <a:cubicBezTo>
                  <a:pt x="26797" y="393648"/>
                  <a:pt x="29312" y="392530"/>
                  <a:pt x="30430" y="393368"/>
                </a:cubicBezTo>
                <a:close/>
                <a:moveTo>
                  <a:pt x="253465" y="390853"/>
                </a:moveTo>
                <a:cubicBezTo>
                  <a:pt x="254024" y="394766"/>
                  <a:pt x="255422" y="398120"/>
                  <a:pt x="254304" y="399238"/>
                </a:cubicBezTo>
                <a:cubicBezTo>
                  <a:pt x="247316" y="406505"/>
                  <a:pt x="238652" y="411256"/>
                  <a:pt x="228590" y="412374"/>
                </a:cubicBezTo>
                <a:cubicBezTo>
                  <a:pt x="224957" y="412654"/>
                  <a:pt x="222441" y="408181"/>
                  <a:pt x="224957" y="406505"/>
                </a:cubicBezTo>
                <a:cubicBezTo>
                  <a:pt x="233621" y="400915"/>
                  <a:pt x="242845" y="396443"/>
                  <a:pt x="253465" y="390853"/>
                </a:cubicBezTo>
                <a:close/>
                <a:moveTo>
                  <a:pt x="275546" y="349488"/>
                </a:moveTo>
                <a:cubicBezTo>
                  <a:pt x="276664" y="349488"/>
                  <a:pt x="278620" y="351444"/>
                  <a:pt x="278900" y="352562"/>
                </a:cubicBezTo>
                <a:cubicBezTo>
                  <a:pt x="281135" y="358432"/>
                  <a:pt x="273589" y="377717"/>
                  <a:pt x="267999" y="381350"/>
                </a:cubicBezTo>
                <a:cubicBezTo>
                  <a:pt x="267440" y="381910"/>
                  <a:pt x="266322" y="381630"/>
                  <a:pt x="262968" y="381350"/>
                </a:cubicBezTo>
                <a:cubicBezTo>
                  <a:pt x="265484" y="371009"/>
                  <a:pt x="267440" y="361506"/>
                  <a:pt x="270235" y="352004"/>
                </a:cubicBezTo>
                <a:cubicBezTo>
                  <a:pt x="270515" y="350606"/>
                  <a:pt x="273589" y="349488"/>
                  <a:pt x="275546" y="349488"/>
                </a:cubicBezTo>
                <a:close/>
                <a:moveTo>
                  <a:pt x="5556" y="346693"/>
                </a:moveTo>
                <a:cubicBezTo>
                  <a:pt x="12822" y="355637"/>
                  <a:pt x="11704" y="366817"/>
                  <a:pt x="15897" y="375760"/>
                </a:cubicBezTo>
                <a:cubicBezTo>
                  <a:pt x="16455" y="376879"/>
                  <a:pt x="14219" y="379115"/>
                  <a:pt x="13102" y="380791"/>
                </a:cubicBezTo>
                <a:cubicBezTo>
                  <a:pt x="3040" y="370450"/>
                  <a:pt x="245" y="358991"/>
                  <a:pt x="5556" y="346693"/>
                </a:cubicBezTo>
                <a:close/>
                <a:moveTo>
                  <a:pt x="259894" y="301415"/>
                </a:moveTo>
                <a:cubicBezTo>
                  <a:pt x="268279" y="307564"/>
                  <a:pt x="272472" y="316508"/>
                  <a:pt x="275546" y="325731"/>
                </a:cubicBezTo>
                <a:cubicBezTo>
                  <a:pt x="276105" y="327408"/>
                  <a:pt x="274148" y="329924"/>
                  <a:pt x="273310" y="332160"/>
                </a:cubicBezTo>
                <a:cubicBezTo>
                  <a:pt x="271074" y="331321"/>
                  <a:pt x="267999" y="331041"/>
                  <a:pt x="267161" y="329364"/>
                </a:cubicBezTo>
                <a:cubicBezTo>
                  <a:pt x="262969" y="322936"/>
                  <a:pt x="259335" y="315949"/>
                  <a:pt x="255702" y="309241"/>
                </a:cubicBezTo>
                <a:cubicBezTo>
                  <a:pt x="253187" y="304769"/>
                  <a:pt x="255702" y="302812"/>
                  <a:pt x="259894" y="301415"/>
                </a:cubicBezTo>
                <a:close/>
                <a:moveTo>
                  <a:pt x="5276" y="296943"/>
                </a:moveTo>
                <a:cubicBezTo>
                  <a:pt x="12543" y="305328"/>
                  <a:pt x="12543" y="321539"/>
                  <a:pt x="4717" y="331601"/>
                </a:cubicBezTo>
                <a:cubicBezTo>
                  <a:pt x="3040" y="327408"/>
                  <a:pt x="1083" y="324054"/>
                  <a:pt x="525" y="320980"/>
                </a:cubicBezTo>
                <a:cubicBezTo>
                  <a:pt x="-873" y="310079"/>
                  <a:pt x="525" y="304489"/>
                  <a:pt x="5276" y="296943"/>
                </a:cubicBezTo>
                <a:close/>
                <a:moveTo>
                  <a:pt x="211541" y="282968"/>
                </a:moveTo>
                <a:cubicBezTo>
                  <a:pt x="222163" y="279335"/>
                  <a:pt x="231945" y="282688"/>
                  <a:pt x="241168" y="287999"/>
                </a:cubicBezTo>
                <a:cubicBezTo>
                  <a:pt x="242286" y="288558"/>
                  <a:pt x="242845" y="291632"/>
                  <a:pt x="242565" y="293589"/>
                </a:cubicBezTo>
                <a:cubicBezTo>
                  <a:pt x="242286" y="294427"/>
                  <a:pt x="239771" y="295825"/>
                  <a:pt x="238373" y="295545"/>
                </a:cubicBezTo>
                <a:cubicBezTo>
                  <a:pt x="229429" y="293869"/>
                  <a:pt x="220765" y="291632"/>
                  <a:pt x="211821" y="289676"/>
                </a:cubicBezTo>
                <a:cubicBezTo>
                  <a:pt x="210983" y="289117"/>
                  <a:pt x="210424" y="287440"/>
                  <a:pt x="209585" y="286322"/>
                </a:cubicBezTo>
                <a:cubicBezTo>
                  <a:pt x="210144" y="285204"/>
                  <a:pt x="210703" y="283247"/>
                  <a:pt x="211541" y="282968"/>
                </a:cubicBezTo>
                <a:close/>
                <a:moveTo>
                  <a:pt x="163748" y="282130"/>
                </a:moveTo>
                <a:cubicBezTo>
                  <a:pt x="172413" y="281851"/>
                  <a:pt x="180797" y="281571"/>
                  <a:pt x="189461" y="282130"/>
                </a:cubicBezTo>
                <a:cubicBezTo>
                  <a:pt x="190859" y="282130"/>
                  <a:pt x="191977" y="284925"/>
                  <a:pt x="193374" y="286322"/>
                </a:cubicBezTo>
                <a:cubicBezTo>
                  <a:pt x="191977" y="287719"/>
                  <a:pt x="190580" y="289955"/>
                  <a:pt x="188902" y="289955"/>
                </a:cubicBezTo>
                <a:cubicBezTo>
                  <a:pt x="184431" y="290794"/>
                  <a:pt x="179959" y="290235"/>
                  <a:pt x="175766" y="290235"/>
                </a:cubicBezTo>
                <a:cubicBezTo>
                  <a:pt x="171854" y="290235"/>
                  <a:pt x="167941" y="290514"/>
                  <a:pt x="164307" y="289955"/>
                </a:cubicBezTo>
                <a:cubicBezTo>
                  <a:pt x="162630" y="289675"/>
                  <a:pt x="161233" y="287440"/>
                  <a:pt x="159835" y="286322"/>
                </a:cubicBezTo>
                <a:cubicBezTo>
                  <a:pt x="161233" y="284925"/>
                  <a:pt x="162351" y="282130"/>
                  <a:pt x="163748" y="282130"/>
                </a:cubicBezTo>
                <a:close/>
                <a:moveTo>
                  <a:pt x="125423" y="270148"/>
                </a:moveTo>
                <a:cubicBezTo>
                  <a:pt x="126855" y="270182"/>
                  <a:pt x="128392" y="270392"/>
                  <a:pt x="128811" y="270951"/>
                </a:cubicBezTo>
                <a:cubicBezTo>
                  <a:pt x="130488" y="273467"/>
                  <a:pt x="130488" y="276541"/>
                  <a:pt x="131047" y="278497"/>
                </a:cubicBezTo>
                <a:cubicBezTo>
                  <a:pt x="136078" y="281572"/>
                  <a:pt x="142227" y="283808"/>
                  <a:pt x="142227" y="285765"/>
                </a:cubicBezTo>
                <a:cubicBezTo>
                  <a:pt x="141948" y="292472"/>
                  <a:pt x="135520" y="291075"/>
                  <a:pt x="131047" y="290516"/>
                </a:cubicBezTo>
                <a:cubicBezTo>
                  <a:pt x="127694" y="290236"/>
                  <a:pt x="121824" y="288559"/>
                  <a:pt x="121545" y="286603"/>
                </a:cubicBezTo>
                <a:cubicBezTo>
                  <a:pt x="120706" y="281293"/>
                  <a:pt x="121824" y="275703"/>
                  <a:pt x="122663" y="270392"/>
                </a:cubicBezTo>
                <a:cubicBezTo>
                  <a:pt x="122663" y="270252"/>
                  <a:pt x="123990" y="270113"/>
                  <a:pt x="125423" y="270148"/>
                </a:cubicBezTo>
                <a:close/>
                <a:moveTo>
                  <a:pt x="4996" y="245516"/>
                </a:moveTo>
                <a:cubicBezTo>
                  <a:pt x="11983" y="254180"/>
                  <a:pt x="12263" y="269831"/>
                  <a:pt x="5834" y="280452"/>
                </a:cubicBezTo>
                <a:cubicBezTo>
                  <a:pt x="3878" y="277937"/>
                  <a:pt x="804" y="275701"/>
                  <a:pt x="804" y="273744"/>
                </a:cubicBezTo>
                <a:cubicBezTo>
                  <a:pt x="1363" y="264521"/>
                  <a:pt x="-2550" y="254739"/>
                  <a:pt x="4996" y="245516"/>
                </a:cubicBezTo>
                <a:close/>
                <a:moveTo>
                  <a:pt x="126016" y="216729"/>
                </a:moveTo>
                <a:cubicBezTo>
                  <a:pt x="127693" y="219245"/>
                  <a:pt x="129929" y="220642"/>
                  <a:pt x="129929" y="222319"/>
                </a:cubicBezTo>
                <a:cubicBezTo>
                  <a:pt x="130209" y="230424"/>
                  <a:pt x="130488" y="238529"/>
                  <a:pt x="129929" y="246914"/>
                </a:cubicBezTo>
                <a:cubicBezTo>
                  <a:pt x="129929" y="248591"/>
                  <a:pt x="127134" y="250827"/>
                  <a:pt x="125178" y="251386"/>
                </a:cubicBezTo>
                <a:cubicBezTo>
                  <a:pt x="124060" y="251665"/>
                  <a:pt x="120706" y="249150"/>
                  <a:pt x="120706" y="248032"/>
                </a:cubicBezTo>
                <a:cubicBezTo>
                  <a:pt x="120706" y="238809"/>
                  <a:pt x="120985" y="229306"/>
                  <a:pt x="121544" y="220083"/>
                </a:cubicBezTo>
                <a:cubicBezTo>
                  <a:pt x="122103" y="219245"/>
                  <a:pt x="123780" y="218406"/>
                  <a:pt x="126016" y="216729"/>
                </a:cubicBezTo>
                <a:close/>
                <a:moveTo>
                  <a:pt x="7232" y="195767"/>
                </a:moveTo>
                <a:cubicBezTo>
                  <a:pt x="8351" y="197444"/>
                  <a:pt x="10027" y="199121"/>
                  <a:pt x="10027" y="200798"/>
                </a:cubicBezTo>
                <a:cubicBezTo>
                  <a:pt x="10307" y="208065"/>
                  <a:pt x="10587" y="215611"/>
                  <a:pt x="10027" y="222878"/>
                </a:cubicBezTo>
                <a:cubicBezTo>
                  <a:pt x="9748" y="227350"/>
                  <a:pt x="4438" y="229865"/>
                  <a:pt x="3319" y="226791"/>
                </a:cubicBezTo>
                <a:cubicBezTo>
                  <a:pt x="1363" y="220922"/>
                  <a:pt x="804" y="214493"/>
                  <a:pt x="525" y="208065"/>
                </a:cubicBezTo>
                <a:cubicBezTo>
                  <a:pt x="245" y="203593"/>
                  <a:pt x="-873" y="197444"/>
                  <a:pt x="7232" y="195767"/>
                </a:cubicBezTo>
                <a:close/>
                <a:moveTo>
                  <a:pt x="124898" y="167818"/>
                </a:moveTo>
                <a:cubicBezTo>
                  <a:pt x="126855" y="168656"/>
                  <a:pt x="129650" y="170612"/>
                  <a:pt x="129930" y="172290"/>
                </a:cubicBezTo>
                <a:cubicBezTo>
                  <a:pt x="130768" y="175923"/>
                  <a:pt x="130209" y="179836"/>
                  <a:pt x="130489" y="183749"/>
                </a:cubicBezTo>
                <a:cubicBezTo>
                  <a:pt x="130489" y="187662"/>
                  <a:pt x="131047" y="191575"/>
                  <a:pt x="130209" y="195487"/>
                </a:cubicBezTo>
                <a:cubicBezTo>
                  <a:pt x="129930" y="197444"/>
                  <a:pt x="127414" y="199121"/>
                  <a:pt x="126017" y="201077"/>
                </a:cubicBezTo>
                <a:cubicBezTo>
                  <a:pt x="124340" y="199400"/>
                  <a:pt x="121265" y="198003"/>
                  <a:pt x="120985" y="196325"/>
                </a:cubicBezTo>
                <a:cubicBezTo>
                  <a:pt x="120427" y="188220"/>
                  <a:pt x="120706" y="179836"/>
                  <a:pt x="120985" y="171730"/>
                </a:cubicBezTo>
                <a:cubicBezTo>
                  <a:pt x="120985" y="170333"/>
                  <a:pt x="124060" y="167538"/>
                  <a:pt x="124898" y="167818"/>
                </a:cubicBezTo>
                <a:close/>
                <a:moveTo>
                  <a:pt x="8071" y="143781"/>
                </a:moveTo>
                <a:cubicBezTo>
                  <a:pt x="11704" y="155799"/>
                  <a:pt x="11424" y="166420"/>
                  <a:pt x="8630" y="177880"/>
                </a:cubicBezTo>
                <a:cubicBezTo>
                  <a:pt x="524" y="177041"/>
                  <a:pt x="-35" y="172010"/>
                  <a:pt x="804" y="167258"/>
                </a:cubicBezTo>
                <a:cubicBezTo>
                  <a:pt x="1922" y="159712"/>
                  <a:pt x="-4227" y="149930"/>
                  <a:pt x="8071" y="143781"/>
                </a:cubicBezTo>
                <a:close/>
                <a:moveTo>
                  <a:pt x="126016" y="115273"/>
                </a:moveTo>
                <a:cubicBezTo>
                  <a:pt x="132724" y="125055"/>
                  <a:pt x="132165" y="143502"/>
                  <a:pt x="125737" y="150769"/>
                </a:cubicBezTo>
                <a:cubicBezTo>
                  <a:pt x="120147" y="149371"/>
                  <a:pt x="120706" y="144899"/>
                  <a:pt x="120706" y="140707"/>
                </a:cubicBezTo>
                <a:cubicBezTo>
                  <a:pt x="119867" y="122540"/>
                  <a:pt x="119867" y="121981"/>
                  <a:pt x="126016" y="115273"/>
                </a:cubicBezTo>
                <a:close/>
                <a:moveTo>
                  <a:pt x="6394" y="93752"/>
                </a:moveTo>
                <a:cubicBezTo>
                  <a:pt x="11704" y="102416"/>
                  <a:pt x="11984" y="117229"/>
                  <a:pt x="6953" y="127012"/>
                </a:cubicBezTo>
                <a:cubicBezTo>
                  <a:pt x="804" y="126173"/>
                  <a:pt x="-314" y="121422"/>
                  <a:pt x="524" y="116670"/>
                </a:cubicBezTo>
                <a:cubicBezTo>
                  <a:pt x="1643" y="109124"/>
                  <a:pt x="-3947" y="99342"/>
                  <a:pt x="6394" y="93752"/>
                </a:cubicBezTo>
                <a:close/>
                <a:moveTo>
                  <a:pt x="125457" y="65523"/>
                </a:moveTo>
                <a:cubicBezTo>
                  <a:pt x="127134" y="67200"/>
                  <a:pt x="130209" y="68597"/>
                  <a:pt x="130209" y="70275"/>
                </a:cubicBezTo>
                <a:cubicBezTo>
                  <a:pt x="130768" y="78380"/>
                  <a:pt x="130768" y="86485"/>
                  <a:pt x="130209" y="94870"/>
                </a:cubicBezTo>
                <a:cubicBezTo>
                  <a:pt x="130209" y="96547"/>
                  <a:pt x="127134" y="97944"/>
                  <a:pt x="125457" y="99622"/>
                </a:cubicBezTo>
                <a:cubicBezTo>
                  <a:pt x="124060" y="97665"/>
                  <a:pt x="121545" y="96267"/>
                  <a:pt x="121265" y="94032"/>
                </a:cubicBezTo>
                <a:cubicBezTo>
                  <a:pt x="120147" y="90119"/>
                  <a:pt x="120706" y="86206"/>
                  <a:pt x="120706" y="82293"/>
                </a:cubicBezTo>
                <a:cubicBezTo>
                  <a:pt x="120706" y="78380"/>
                  <a:pt x="120147" y="74467"/>
                  <a:pt x="120986" y="70833"/>
                </a:cubicBezTo>
                <a:cubicBezTo>
                  <a:pt x="121265" y="68877"/>
                  <a:pt x="123781" y="67200"/>
                  <a:pt x="125457" y="65523"/>
                </a:cubicBezTo>
                <a:close/>
                <a:moveTo>
                  <a:pt x="9189" y="42884"/>
                </a:moveTo>
                <a:cubicBezTo>
                  <a:pt x="10307" y="44561"/>
                  <a:pt x="12543" y="46797"/>
                  <a:pt x="12263" y="47915"/>
                </a:cubicBezTo>
                <a:cubicBezTo>
                  <a:pt x="8350" y="56859"/>
                  <a:pt x="13381" y="67479"/>
                  <a:pt x="7791" y="75864"/>
                </a:cubicBezTo>
                <a:cubicBezTo>
                  <a:pt x="1363" y="75305"/>
                  <a:pt x="804" y="71671"/>
                  <a:pt x="524" y="67479"/>
                </a:cubicBezTo>
                <a:cubicBezTo>
                  <a:pt x="-35" y="59095"/>
                  <a:pt x="3599" y="48194"/>
                  <a:pt x="9189" y="42884"/>
                </a:cubicBezTo>
                <a:close/>
                <a:moveTo>
                  <a:pt x="71796" y="28909"/>
                </a:moveTo>
                <a:cubicBezTo>
                  <a:pt x="86329" y="31704"/>
                  <a:pt x="97509" y="42884"/>
                  <a:pt x="99745" y="56579"/>
                </a:cubicBezTo>
                <a:cubicBezTo>
                  <a:pt x="100863" y="63846"/>
                  <a:pt x="101702" y="71113"/>
                  <a:pt x="101702" y="78659"/>
                </a:cubicBezTo>
                <a:cubicBezTo>
                  <a:pt x="101702" y="150489"/>
                  <a:pt x="101702" y="222318"/>
                  <a:pt x="101702" y="294148"/>
                </a:cubicBezTo>
                <a:cubicBezTo>
                  <a:pt x="101702" y="298899"/>
                  <a:pt x="101702" y="303651"/>
                  <a:pt x="101702" y="310638"/>
                </a:cubicBezTo>
                <a:cubicBezTo>
                  <a:pt x="107571" y="310638"/>
                  <a:pt x="111763" y="310638"/>
                  <a:pt x="115956" y="310638"/>
                </a:cubicBezTo>
                <a:cubicBezTo>
                  <a:pt x="148097" y="310638"/>
                  <a:pt x="180239" y="310358"/>
                  <a:pt x="212661" y="310638"/>
                </a:cubicBezTo>
                <a:cubicBezTo>
                  <a:pt x="232225" y="310918"/>
                  <a:pt x="244243" y="320980"/>
                  <a:pt x="248994" y="339705"/>
                </a:cubicBezTo>
                <a:cubicBezTo>
                  <a:pt x="254584" y="362345"/>
                  <a:pt x="238094" y="384145"/>
                  <a:pt x="214617" y="384424"/>
                </a:cubicBezTo>
                <a:cubicBezTo>
                  <a:pt x="176326" y="384704"/>
                  <a:pt x="138035" y="384424"/>
                  <a:pt x="99745" y="384424"/>
                </a:cubicBezTo>
                <a:cubicBezTo>
                  <a:pt x="89404" y="384424"/>
                  <a:pt x="78783" y="384704"/>
                  <a:pt x="68442" y="384424"/>
                </a:cubicBezTo>
                <a:cubicBezTo>
                  <a:pt x="45803" y="383865"/>
                  <a:pt x="31269" y="369052"/>
                  <a:pt x="31269" y="346134"/>
                </a:cubicBezTo>
                <a:cubicBezTo>
                  <a:pt x="31269" y="253062"/>
                  <a:pt x="31269" y="159712"/>
                  <a:pt x="30990" y="66641"/>
                </a:cubicBezTo>
                <a:cubicBezTo>
                  <a:pt x="30990" y="57418"/>
                  <a:pt x="33226" y="49592"/>
                  <a:pt x="38816" y="42325"/>
                </a:cubicBezTo>
                <a:cubicBezTo>
                  <a:pt x="47200" y="31145"/>
                  <a:pt x="58101" y="26115"/>
                  <a:pt x="71796" y="28909"/>
                </a:cubicBezTo>
                <a:close/>
                <a:moveTo>
                  <a:pt x="106732" y="19687"/>
                </a:moveTo>
                <a:cubicBezTo>
                  <a:pt x="110086" y="16612"/>
                  <a:pt x="113161" y="19407"/>
                  <a:pt x="115117" y="22482"/>
                </a:cubicBezTo>
                <a:cubicBezTo>
                  <a:pt x="120148" y="30307"/>
                  <a:pt x="128253" y="37295"/>
                  <a:pt x="124340" y="50990"/>
                </a:cubicBezTo>
                <a:cubicBezTo>
                  <a:pt x="120986" y="48195"/>
                  <a:pt x="118471" y="47078"/>
                  <a:pt x="117353" y="45400"/>
                </a:cubicBezTo>
                <a:cubicBezTo>
                  <a:pt x="113719" y="39531"/>
                  <a:pt x="110365" y="33661"/>
                  <a:pt x="107291" y="27513"/>
                </a:cubicBezTo>
                <a:cubicBezTo>
                  <a:pt x="106173" y="25277"/>
                  <a:pt x="105614" y="20805"/>
                  <a:pt x="106732" y="19687"/>
                </a:cubicBezTo>
                <a:close/>
                <a:moveTo>
                  <a:pt x="39934" y="5712"/>
                </a:moveTo>
                <a:cubicBezTo>
                  <a:pt x="41052" y="5433"/>
                  <a:pt x="42449" y="7389"/>
                  <a:pt x="44685" y="8786"/>
                </a:cubicBezTo>
                <a:cubicBezTo>
                  <a:pt x="36021" y="15774"/>
                  <a:pt x="28195" y="22202"/>
                  <a:pt x="19810" y="29190"/>
                </a:cubicBezTo>
                <a:cubicBezTo>
                  <a:pt x="18692" y="27513"/>
                  <a:pt x="16177" y="25835"/>
                  <a:pt x="16456" y="24438"/>
                </a:cubicBezTo>
                <a:cubicBezTo>
                  <a:pt x="17574" y="18569"/>
                  <a:pt x="33505" y="5991"/>
                  <a:pt x="39934" y="5712"/>
                </a:cubicBezTo>
                <a:close/>
                <a:moveTo>
                  <a:pt x="77420" y="157"/>
                </a:moveTo>
                <a:cubicBezTo>
                  <a:pt x="83534" y="681"/>
                  <a:pt x="89264" y="2498"/>
                  <a:pt x="91919" y="5432"/>
                </a:cubicBezTo>
                <a:cubicBezTo>
                  <a:pt x="92758" y="6550"/>
                  <a:pt x="91360" y="9625"/>
                  <a:pt x="91081" y="11861"/>
                </a:cubicBezTo>
                <a:cubicBezTo>
                  <a:pt x="81019" y="9065"/>
                  <a:pt x="70119" y="10184"/>
                  <a:pt x="60895" y="4035"/>
                </a:cubicBezTo>
                <a:cubicBezTo>
                  <a:pt x="60616" y="3755"/>
                  <a:pt x="60616" y="2917"/>
                  <a:pt x="60616" y="2638"/>
                </a:cubicBezTo>
                <a:cubicBezTo>
                  <a:pt x="64808" y="401"/>
                  <a:pt x="71307" y="-367"/>
                  <a:pt x="77420" y="157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9"/>
          <p:cNvSpPr/>
          <p:nvPr/>
        </p:nvSpPr>
        <p:spPr>
          <a:xfrm>
            <a:off x="3218045" y="222696"/>
            <a:ext cx="339829" cy="416738"/>
          </a:xfrm>
          <a:custGeom>
            <a:avLst/>
            <a:gdLst/>
            <a:ahLst/>
            <a:cxnLst/>
            <a:rect l="l" t="t" r="r" b="b"/>
            <a:pathLst>
              <a:path w="339829" h="416738" extrusionOk="0">
                <a:moveTo>
                  <a:pt x="28753" y="399130"/>
                </a:moveTo>
                <a:cubicBezTo>
                  <a:pt x="41889" y="399410"/>
                  <a:pt x="50554" y="406397"/>
                  <a:pt x="60615" y="410030"/>
                </a:cubicBezTo>
                <a:cubicBezTo>
                  <a:pt x="49435" y="416179"/>
                  <a:pt x="36858" y="411428"/>
                  <a:pt x="28753" y="399130"/>
                </a:cubicBezTo>
                <a:close/>
                <a:moveTo>
                  <a:pt x="304334" y="397733"/>
                </a:moveTo>
                <a:cubicBezTo>
                  <a:pt x="306011" y="397174"/>
                  <a:pt x="309644" y="398012"/>
                  <a:pt x="309924" y="398851"/>
                </a:cubicBezTo>
                <a:cubicBezTo>
                  <a:pt x="310483" y="400807"/>
                  <a:pt x="310203" y="404720"/>
                  <a:pt x="309085" y="405279"/>
                </a:cubicBezTo>
                <a:cubicBezTo>
                  <a:pt x="301539" y="409472"/>
                  <a:pt x="293713" y="413105"/>
                  <a:pt x="285887" y="416738"/>
                </a:cubicBezTo>
                <a:cubicBezTo>
                  <a:pt x="283093" y="414782"/>
                  <a:pt x="280018" y="413664"/>
                  <a:pt x="279459" y="411987"/>
                </a:cubicBezTo>
                <a:cubicBezTo>
                  <a:pt x="279180" y="410589"/>
                  <a:pt x="281136" y="407235"/>
                  <a:pt x="282813" y="406397"/>
                </a:cubicBezTo>
                <a:cubicBezTo>
                  <a:pt x="289800" y="403043"/>
                  <a:pt x="297067" y="400249"/>
                  <a:pt x="304334" y="397733"/>
                </a:cubicBezTo>
                <a:close/>
                <a:moveTo>
                  <a:pt x="102818" y="393261"/>
                </a:moveTo>
                <a:cubicBezTo>
                  <a:pt x="103656" y="392422"/>
                  <a:pt x="106452" y="393820"/>
                  <a:pt x="110923" y="394658"/>
                </a:cubicBezTo>
                <a:cubicBezTo>
                  <a:pt x="100862" y="405279"/>
                  <a:pt x="92197" y="411708"/>
                  <a:pt x="79341" y="410590"/>
                </a:cubicBezTo>
                <a:cubicBezTo>
                  <a:pt x="84371" y="400807"/>
                  <a:pt x="96110" y="400248"/>
                  <a:pt x="102818" y="393261"/>
                </a:cubicBezTo>
                <a:close/>
                <a:moveTo>
                  <a:pt x="238094" y="392981"/>
                </a:moveTo>
                <a:cubicBezTo>
                  <a:pt x="245081" y="396334"/>
                  <a:pt x="251789" y="400247"/>
                  <a:pt x="258496" y="404440"/>
                </a:cubicBezTo>
                <a:cubicBezTo>
                  <a:pt x="260173" y="405557"/>
                  <a:pt x="260453" y="408632"/>
                  <a:pt x="261291" y="410589"/>
                </a:cubicBezTo>
                <a:cubicBezTo>
                  <a:pt x="259055" y="411426"/>
                  <a:pt x="256819" y="413383"/>
                  <a:pt x="255142" y="412824"/>
                </a:cubicBezTo>
                <a:cubicBezTo>
                  <a:pt x="245640" y="410029"/>
                  <a:pt x="236417" y="405837"/>
                  <a:pt x="228591" y="394098"/>
                </a:cubicBezTo>
                <a:cubicBezTo>
                  <a:pt x="233063" y="393540"/>
                  <a:pt x="236137" y="392142"/>
                  <a:pt x="238094" y="392981"/>
                </a:cubicBezTo>
                <a:close/>
                <a:moveTo>
                  <a:pt x="334239" y="355249"/>
                </a:moveTo>
                <a:cubicBezTo>
                  <a:pt x="335357" y="357206"/>
                  <a:pt x="337873" y="359442"/>
                  <a:pt x="337873" y="361118"/>
                </a:cubicBezTo>
                <a:cubicBezTo>
                  <a:pt x="336196" y="371460"/>
                  <a:pt x="333680" y="381242"/>
                  <a:pt x="325295" y="388230"/>
                </a:cubicBezTo>
                <a:cubicBezTo>
                  <a:pt x="319985" y="386832"/>
                  <a:pt x="319426" y="384037"/>
                  <a:pt x="321103" y="380124"/>
                </a:cubicBezTo>
                <a:cubicBezTo>
                  <a:pt x="323618" y="373137"/>
                  <a:pt x="325854" y="366150"/>
                  <a:pt x="328928" y="359442"/>
                </a:cubicBezTo>
                <a:cubicBezTo>
                  <a:pt x="329767" y="357485"/>
                  <a:pt x="332283" y="356646"/>
                  <a:pt x="334239" y="355249"/>
                </a:cubicBezTo>
                <a:close/>
                <a:moveTo>
                  <a:pt x="8071" y="355249"/>
                </a:moveTo>
                <a:cubicBezTo>
                  <a:pt x="11705" y="364752"/>
                  <a:pt x="15338" y="374255"/>
                  <a:pt x="18692" y="383758"/>
                </a:cubicBezTo>
                <a:cubicBezTo>
                  <a:pt x="18972" y="384596"/>
                  <a:pt x="17015" y="386273"/>
                  <a:pt x="16177" y="387671"/>
                </a:cubicBezTo>
                <a:cubicBezTo>
                  <a:pt x="4717" y="377049"/>
                  <a:pt x="1084" y="365870"/>
                  <a:pt x="8071" y="355249"/>
                </a:cubicBezTo>
                <a:close/>
                <a:moveTo>
                  <a:pt x="125178" y="346306"/>
                </a:moveTo>
                <a:cubicBezTo>
                  <a:pt x="127414" y="348822"/>
                  <a:pt x="129650" y="350778"/>
                  <a:pt x="131327" y="352735"/>
                </a:cubicBezTo>
                <a:cubicBezTo>
                  <a:pt x="128812" y="361398"/>
                  <a:pt x="127414" y="368666"/>
                  <a:pt x="124899" y="375653"/>
                </a:cubicBezTo>
                <a:cubicBezTo>
                  <a:pt x="124060" y="377609"/>
                  <a:pt x="120427" y="378448"/>
                  <a:pt x="118191" y="379845"/>
                </a:cubicBezTo>
                <a:cubicBezTo>
                  <a:pt x="117353" y="377050"/>
                  <a:pt x="115676" y="374255"/>
                  <a:pt x="115955" y="371740"/>
                </a:cubicBezTo>
                <a:cubicBezTo>
                  <a:pt x="117073" y="365311"/>
                  <a:pt x="118470" y="359163"/>
                  <a:pt x="120427" y="352735"/>
                </a:cubicBezTo>
                <a:cubicBezTo>
                  <a:pt x="121266" y="350219"/>
                  <a:pt x="123501" y="348542"/>
                  <a:pt x="125178" y="346306"/>
                </a:cubicBezTo>
                <a:close/>
                <a:moveTo>
                  <a:pt x="216014" y="342952"/>
                </a:moveTo>
                <a:cubicBezTo>
                  <a:pt x="217412" y="346306"/>
                  <a:pt x="218250" y="348262"/>
                  <a:pt x="218809" y="350219"/>
                </a:cubicBezTo>
                <a:cubicBezTo>
                  <a:pt x="220765" y="358044"/>
                  <a:pt x="222722" y="366150"/>
                  <a:pt x="224119" y="374255"/>
                </a:cubicBezTo>
                <a:cubicBezTo>
                  <a:pt x="224398" y="375932"/>
                  <a:pt x="223001" y="378727"/>
                  <a:pt x="221883" y="379565"/>
                </a:cubicBezTo>
                <a:cubicBezTo>
                  <a:pt x="220486" y="380124"/>
                  <a:pt x="216852" y="379286"/>
                  <a:pt x="216573" y="378168"/>
                </a:cubicBezTo>
                <a:cubicBezTo>
                  <a:pt x="214058" y="369225"/>
                  <a:pt x="211822" y="360280"/>
                  <a:pt x="209865" y="351057"/>
                </a:cubicBezTo>
                <a:cubicBezTo>
                  <a:pt x="209586" y="349660"/>
                  <a:pt x="212101" y="347704"/>
                  <a:pt x="216014" y="342952"/>
                </a:cubicBezTo>
                <a:close/>
                <a:moveTo>
                  <a:pt x="5555" y="304941"/>
                </a:moveTo>
                <a:cubicBezTo>
                  <a:pt x="6115" y="304662"/>
                  <a:pt x="9189" y="306338"/>
                  <a:pt x="9468" y="307456"/>
                </a:cubicBezTo>
                <a:cubicBezTo>
                  <a:pt x="10586" y="317518"/>
                  <a:pt x="12263" y="327580"/>
                  <a:pt x="6674" y="340157"/>
                </a:cubicBezTo>
                <a:cubicBezTo>
                  <a:pt x="3319" y="335685"/>
                  <a:pt x="1084" y="333729"/>
                  <a:pt x="804" y="331772"/>
                </a:cubicBezTo>
                <a:cubicBezTo>
                  <a:pt x="245" y="324506"/>
                  <a:pt x="245" y="317239"/>
                  <a:pt x="804" y="309972"/>
                </a:cubicBezTo>
                <a:cubicBezTo>
                  <a:pt x="804" y="308295"/>
                  <a:pt x="3599" y="306338"/>
                  <a:pt x="5555" y="304941"/>
                </a:cubicBezTo>
                <a:close/>
                <a:moveTo>
                  <a:pt x="333121" y="303823"/>
                </a:moveTo>
                <a:cubicBezTo>
                  <a:pt x="333959" y="303264"/>
                  <a:pt x="337313" y="304103"/>
                  <a:pt x="337313" y="304941"/>
                </a:cubicBezTo>
                <a:cubicBezTo>
                  <a:pt x="338431" y="309692"/>
                  <a:pt x="339270" y="314724"/>
                  <a:pt x="339549" y="319754"/>
                </a:cubicBezTo>
                <a:cubicBezTo>
                  <a:pt x="339549" y="332611"/>
                  <a:pt x="339549" y="332611"/>
                  <a:pt x="333680" y="339040"/>
                </a:cubicBezTo>
                <a:cubicBezTo>
                  <a:pt x="332003" y="336245"/>
                  <a:pt x="330046" y="334568"/>
                  <a:pt x="329767" y="332891"/>
                </a:cubicBezTo>
                <a:cubicBezTo>
                  <a:pt x="329487" y="324786"/>
                  <a:pt x="329487" y="316680"/>
                  <a:pt x="329767" y="308575"/>
                </a:cubicBezTo>
                <a:cubicBezTo>
                  <a:pt x="329767" y="306898"/>
                  <a:pt x="331444" y="304662"/>
                  <a:pt x="333121" y="303823"/>
                </a:cubicBezTo>
                <a:close/>
                <a:moveTo>
                  <a:pt x="214616" y="295158"/>
                </a:moveTo>
                <a:cubicBezTo>
                  <a:pt x="215734" y="294879"/>
                  <a:pt x="218249" y="297394"/>
                  <a:pt x="218528" y="299071"/>
                </a:cubicBezTo>
                <a:cubicBezTo>
                  <a:pt x="219367" y="303543"/>
                  <a:pt x="219088" y="307736"/>
                  <a:pt x="219088" y="311928"/>
                </a:cubicBezTo>
                <a:cubicBezTo>
                  <a:pt x="219088" y="316121"/>
                  <a:pt x="219647" y="320593"/>
                  <a:pt x="218808" y="324785"/>
                </a:cubicBezTo>
                <a:cubicBezTo>
                  <a:pt x="218528" y="326462"/>
                  <a:pt x="215734" y="328418"/>
                  <a:pt x="213498" y="328698"/>
                </a:cubicBezTo>
                <a:cubicBezTo>
                  <a:pt x="212380" y="328977"/>
                  <a:pt x="209585" y="326462"/>
                  <a:pt x="209585" y="325064"/>
                </a:cubicBezTo>
                <a:cubicBezTo>
                  <a:pt x="209306" y="316400"/>
                  <a:pt x="209026" y="308015"/>
                  <a:pt x="209585" y="299351"/>
                </a:cubicBezTo>
                <a:cubicBezTo>
                  <a:pt x="209585" y="297674"/>
                  <a:pt x="212659" y="295717"/>
                  <a:pt x="214616" y="295158"/>
                </a:cubicBezTo>
                <a:close/>
                <a:moveTo>
                  <a:pt x="125457" y="294599"/>
                </a:moveTo>
                <a:cubicBezTo>
                  <a:pt x="127134" y="296276"/>
                  <a:pt x="130208" y="297953"/>
                  <a:pt x="130208" y="299630"/>
                </a:cubicBezTo>
                <a:cubicBezTo>
                  <a:pt x="130767" y="307735"/>
                  <a:pt x="130767" y="316120"/>
                  <a:pt x="129929" y="324225"/>
                </a:cubicBezTo>
                <a:cubicBezTo>
                  <a:pt x="129650" y="328418"/>
                  <a:pt x="126296" y="329815"/>
                  <a:pt x="120706" y="327020"/>
                </a:cubicBezTo>
                <a:cubicBezTo>
                  <a:pt x="120706" y="318356"/>
                  <a:pt x="120426" y="309133"/>
                  <a:pt x="120985" y="299630"/>
                </a:cubicBezTo>
                <a:cubicBezTo>
                  <a:pt x="120985" y="297953"/>
                  <a:pt x="124060" y="296276"/>
                  <a:pt x="125457" y="294599"/>
                </a:cubicBezTo>
                <a:close/>
                <a:moveTo>
                  <a:pt x="134960" y="255750"/>
                </a:moveTo>
                <a:cubicBezTo>
                  <a:pt x="137196" y="256030"/>
                  <a:pt x="140549" y="257986"/>
                  <a:pt x="141388" y="260222"/>
                </a:cubicBezTo>
                <a:cubicBezTo>
                  <a:pt x="142506" y="263855"/>
                  <a:pt x="139711" y="265532"/>
                  <a:pt x="136078" y="265812"/>
                </a:cubicBezTo>
                <a:cubicBezTo>
                  <a:pt x="134960" y="265532"/>
                  <a:pt x="133562" y="265812"/>
                  <a:pt x="132165" y="266091"/>
                </a:cubicBezTo>
                <a:cubicBezTo>
                  <a:pt x="130488" y="270842"/>
                  <a:pt x="129090" y="274755"/>
                  <a:pt x="127134" y="279227"/>
                </a:cubicBezTo>
                <a:cubicBezTo>
                  <a:pt x="116234" y="273078"/>
                  <a:pt x="121824" y="264694"/>
                  <a:pt x="120427" y="256309"/>
                </a:cubicBezTo>
                <a:cubicBezTo>
                  <a:pt x="125737" y="256030"/>
                  <a:pt x="130488" y="255191"/>
                  <a:pt x="134960" y="255750"/>
                </a:cubicBezTo>
                <a:close/>
                <a:moveTo>
                  <a:pt x="205113" y="255471"/>
                </a:moveTo>
                <a:cubicBezTo>
                  <a:pt x="209585" y="256030"/>
                  <a:pt x="216572" y="256310"/>
                  <a:pt x="217970" y="258825"/>
                </a:cubicBezTo>
                <a:cubicBezTo>
                  <a:pt x="220765" y="264974"/>
                  <a:pt x="221044" y="272241"/>
                  <a:pt x="213498" y="281184"/>
                </a:cubicBezTo>
                <a:cubicBezTo>
                  <a:pt x="210983" y="274756"/>
                  <a:pt x="209585" y="271122"/>
                  <a:pt x="207629" y="266371"/>
                </a:cubicBezTo>
                <a:cubicBezTo>
                  <a:pt x="207070" y="266371"/>
                  <a:pt x="205393" y="266092"/>
                  <a:pt x="203995" y="265533"/>
                </a:cubicBezTo>
                <a:cubicBezTo>
                  <a:pt x="201760" y="264136"/>
                  <a:pt x="198126" y="262459"/>
                  <a:pt x="197847" y="260502"/>
                </a:cubicBezTo>
                <a:cubicBezTo>
                  <a:pt x="197288" y="255751"/>
                  <a:pt x="201480" y="255192"/>
                  <a:pt x="205113" y="255471"/>
                </a:cubicBezTo>
                <a:close/>
                <a:moveTo>
                  <a:pt x="171505" y="255471"/>
                </a:moveTo>
                <a:cubicBezTo>
                  <a:pt x="176186" y="255680"/>
                  <a:pt x="180798" y="256868"/>
                  <a:pt x="185270" y="260502"/>
                </a:cubicBezTo>
                <a:cubicBezTo>
                  <a:pt x="176605" y="267489"/>
                  <a:pt x="166823" y="265253"/>
                  <a:pt x="157320" y="264415"/>
                </a:cubicBezTo>
                <a:cubicBezTo>
                  <a:pt x="156481" y="264415"/>
                  <a:pt x="155084" y="261620"/>
                  <a:pt x="155084" y="260222"/>
                </a:cubicBezTo>
                <a:cubicBezTo>
                  <a:pt x="155084" y="258825"/>
                  <a:pt x="156481" y="256310"/>
                  <a:pt x="157320" y="256310"/>
                </a:cubicBezTo>
                <a:cubicBezTo>
                  <a:pt x="162072" y="256030"/>
                  <a:pt x="166823" y="255261"/>
                  <a:pt x="171505" y="255471"/>
                </a:cubicBezTo>
                <a:close/>
                <a:moveTo>
                  <a:pt x="334518" y="252117"/>
                </a:moveTo>
                <a:cubicBezTo>
                  <a:pt x="336195" y="252117"/>
                  <a:pt x="338990" y="254353"/>
                  <a:pt x="338990" y="255471"/>
                </a:cubicBezTo>
                <a:cubicBezTo>
                  <a:pt x="339269" y="264135"/>
                  <a:pt x="339269" y="272799"/>
                  <a:pt x="338710" y="281464"/>
                </a:cubicBezTo>
                <a:cubicBezTo>
                  <a:pt x="338710" y="283141"/>
                  <a:pt x="335357" y="284817"/>
                  <a:pt x="333400" y="285656"/>
                </a:cubicBezTo>
                <a:cubicBezTo>
                  <a:pt x="332561" y="285935"/>
                  <a:pt x="330046" y="282861"/>
                  <a:pt x="329767" y="281184"/>
                </a:cubicBezTo>
                <a:cubicBezTo>
                  <a:pt x="329208" y="276712"/>
                  <a:pt x="329488" y="271961"/>
                  <a:pt x="329767" y="267209"/>
                </a:cubicBezTo>
                <a:cubicBezTo>
                  <a:pt x="329767" y="263296"/>
                  <a:pt x="329488" y="259384"/>
                  <a:pt x="330046" y="255471"/>
                </a:cubicBezTo>
                <a:cubicBezTo>
                  <a:pt x="330326" y="254073"/>
                  <a:pt x="333121" y="252117"/>
                  <a:pt x="334518" y="252117"/>
                </a:cubicBezTo>
                <a:close/>
                <a:moveTo>
                  <a:pt x="5276" y="251837"/>
                </a:moveTo>
                <a:cubicBezTo>
                  <a:pt x="13941" y="259104"/>
                  <a:pt x="9469" y="267768"/>
                  <a:pt x="10307" y="275314"/>
                </a:cubicBezTo>
                <a:cubicBezTo>
                  <a:pt x="10866" y="279507"/>
                  <a:pt x="11146" y="284258"/>
                  <a:pt x="5276" y="285656"/>
                </a:cubicBezTo>
                <a:cubicBezTo>
                  <a:pt x="-1152" y="277550"/>
                  <a:pt x="-1712" y="263016"/>
                  <a:pt x="5276" y="251837"/>
                </a:cubicBezTo>
                <a:close/>
                <a:moveTo>
                  <a:pt x="334239" y="200690"/>
                </a:moveTo>
                <a:cubicBezTo>
                  <a:pt x="335916" y="202367"/>
                  <a:pt x="338990" y="203764"/>
                  <a:pt x="338990" y="205441"/>
                </a:cubicBezTo>
                <a:cubicBezTo>
                  <a:pt x="339549" y="213547"/>
                  <a:pt x="339549" y="221652"/>
                  <a:pt x="338990" y="229757"/>
                </a:cubicBezTo>
                <a:cubicBezTo>
                  <a:pt x="338990" y="231434"/>
                  <a:pt x="335916" y="232832"/>
                  <a:pt x="334239" y="234509"/>
                </a:cubicBezTo>
                <a:cubicBezTo>
                  <a:pt x="332841" y="232832"/>
                  <a:pt x="330326" y="231154"/>
                  <a:pt x="329767" y="229198"/>
                </a:cubicBezTo>
                <a:cubicBezTo>
                  <a:pt x="328929" y="225285"/>
                  <a:pt x="329488" y="221372"/>
                  <a:pt x="329488" y="217459"/>
                </a:cubicBezTo>
                <a:cubicBezTo>
                  <a:pt x="329488" y="213547"/>
                  <a:pt x="328929" y="209634"/>
                  <a:pt x="329767" y="206000"/>
                </a:cubicBezTo>
                <a:cubicBezTo>
                  <a:pt x="330047" y="204044"/>
                  <a:pt x="332562" y="202367"/>
                  <a:pt x="334239" y="200690"/>
                </a:cubicBezTo>
                <a:close/>
                <a:moveTo>
                  <a:pt x="5555" y="200131"/>
                </a:moveTo>
                <a:cubicBezTo>
                  <a:pt x="7232" y="202647"/>
                  <a:pt x="9747" y="204603"/>
                  <a:pt x="10027" y="207118"/>
                </a:cubicBezTo>
                <a:cubicBezTo>
                  <a:pt x="11983" y="217739"/>
                  <a:pt x="10306" y="228080"/>
                  <a:pt x="5555" y="234789"/>
                </a:cubicBezTo>
                <a:cubicBezTo>
                  <a:pt x="-1432" y="225565"/>
                  <a:pt x="-1432" y="209634"/>
                  <a:pt x="5555" y="200131"/>
                </a:cubicBezTo>
                <a:close/>
                <a:moveTo>
                  <a:pt x="333960" y="148704"/>
                </a:moveTo>
                <a:cubicBezTo>
                  <a:pt x="335636" y="150381"/>
                  <a:pt x="338431" y="151778"/>
                  <a:pt x="338710" y="153735"/>
                </a:cubicBezTo>
                <a:cubicBezTo>
                  <a:pt x="339829" y="157648"/>
                  <a:pt x="339270" y="161561"/>
                  <a:pt x="339270" y="165473"/>
                </a:cubicBezTo>
                <a:cubicBezTo>
                  <a:pt x="339270" y="169386"/>
                  <a:pt x="339829" y="173299"/>
                  <a:pt x="338990" y="176933"/>
                </a:cubicBezTo>
                <a:cubicBezTo>
                  <a:pt x="338431" y="179168"/>
                  <a:pt x="335357" y="180846"/>
                  <a:pt x="333400" y="182523"/>
                </a:cubicBezTo>
                <a:cubicBezTo>
                  <a:pt x="332003" y="180566"/>
                  <a:pt x="329487" y="178889"/>
                  <a:pt x="329487" y="176933"/>
                </a:cubicBezTo>
                <a:cubicBezTo>
                  <a:pt x="328928" y="169107"/>
                  <a:pt x="328928" y="161281"/>
                  <a:pt x="329487" y="153735"/>
                </a:cubicBezTo>
                <a:cubicBezTo>
                  <a:pt x="329487" y="152058"/>
                  <a:pt x="332282" y="150381"/>
                  <a:pt x="333960" y="148704"/>
                </a:cubicBezTo>
                <a:close/>
                <a:moveTo>
                  <a:pt x="4717" y="148704"/>
                </a:moveTo>
                <a:cubicBezTo>
                  <a:pt x="12263" y="157648"/>
                  <a:pt x="12543" y="173020"/>
                  <a:pt x="5835" y="183362"/>
                </a:cubicBezTo>
                <a:cubicBezTo>
                  <a:pt x="3878" y="180846"/>
                  <a:pt x="804" y="178610"/>
                  <a:pt x="804" y="176653"/>
                </a:cubicBezTo>
                <a:cubicBezTo>
                  <a:pt x="1083" y="167710"/>
                  <a:pt x="-2550" y="157927"/>
                  <a:pt x="4717" y="148704"/>
                </a:cubicBezTo>
                <a:close/>
                <a:moveTo>
                  <a:pt x="174858" y="131900"/>
                </a:moveTo>
                <a:cubicBezTo>
                  <a:pt x="178841" y="132005"/>
                  <a:pt x="182754" y="133193"/>
                  <a:pt x="186108" y="138084"/>
                </a:cubicBezTo>
                <a:cubicBezTo>
                  <a:pt x="175487" y="142835"/>
                  <a:pt x="165705" y="140599"/>
                  <a:pt x="155084" y="139761"/>
                </a:cubicBezTo>
                <a:cubicBezTo>
                  <a:pt x="155364" y="132494"/>
                  <a:pt x="158997" y="131655"/>
                  <a:pt x="163189" y="132215"/>
                </a:cubicBezTo>
                <a:cubicBezTo>
                  <a:pt x="166823" y="132774"/>
                  <a:pt x="170875" y="131795"/>
                  <a:pt x="174858" y="131900"/>
                </a:cubicBezTo>
                <a:close/>
                <a:moveTo>
                  <a:pt x="214337" y="120475"/>
                </a:moveTo>
                <a:cubicBezTo>
                  <a:pt x="216293" y="121314"/>
                  <a:pt x="218809" y="123270"/>
                  <a:pt x="219088" y="125227"/>
                </a:cubicBezTo>
                <a:cubicBezTo>
                  <a:pt x="219647" y="129419"/>
                  <a:pt x="219367" y="134171"/>
                  <a:pt x="219367" y="140319"/>
                </a:cubicBezTo>
                <a:cubicBezTo>
                  <a:pt x="210983" y="141158"/>
                  <a:pt x="203995" y="143394"/>
                  <a:pt x="196449" y="137804"/>
                </a:cubicBezTo>
                <a:cubicBezTo>
                  <a:pt x="198405" y="135568"/>
                  <a:pt x="199803" y="132773"/>
                  <a:pt x="201480" y="132773"/>
                </a:cubicBezTo>
                <a:cubicBezTo>
                  <a:pt x="207070" y="131935"/>
                  <a:pt x="209864" y="129699"/>
                  <a:pt x="209864" y="123830"/>
                </a:cubicBezTo>
                <a:cubicBezTo>
                  <a:pt x="209864" y="122711"/>
                  <a:pt x="213219" y="120196"/>
                  <a:pt x="214337" y="120475"/>
                </a:cubicBezTo>
                <a:close/>
                <a:moveTo>
                  <a:pt x="124060" y="120475"/>
                </a:moveTo>
                <a:cubicBezTo>
                  <a:pt x="125457" y="120195"/>
                  <a:pt x="128252" y="121034"/>
                  <a:pt x="128531" y="121872"/>
                </a:cubicBezTo>
                <a:cubicBezTo>
                  <a:pt x="129650" y="129139"/>
                  <a:pt x="134680" y="132214"/>
                  <a:pt x="140829" y="134450"/>
                </a:cubicBezTo>
                <a:cubicBezTo>
                  <a:pt x="141668" y="134729"/>
                  <a:pt x="141388" y="137524"/>
                  <a:pt x="141947" y="140598"/>
                </a:cubicBezTo>
                <a:cubicBezTo>
                  <a:pt x="134960" y="140878"/>
                  <a:pt x="128811" y="141157"/>
                  <a:pt x="120706" y="141437"/>
                </a:cubicBezTo>
                <a:cubicBezTo>
                  <a:pt x="120706" y="134170"/>
                  <a:pt x="120426" y="129139"/>
                  <a:pt x="120985" y="124108"/>
                </a:cubicBezTo>
                <a:cubicBezTo>
                  <a:pt x="120985" y="122711"/>
                  <a:pt x="122662" y="121034"/>
                  <a:pt x="124060" y="120475"/>
                </a:cubicBezTo>
                <a:close/>
                <a:moveTo>
                  <a:pt x="5275" y="98675"/>
                </a:moveTo>
                <a:cubicBezTo>
                  <a:pt x="6673" y="98675"/>
                  <a:pt x="9188" y="100072"/>
                  <a:pt x="9188" y="100911"/>
                </a:cubicBezTo>
                <a:cubicBezTo>
                  <a:pt x="9747" y="108178"/>
                  <a:pt x="10306" y="115445"/>
                  <a:pt x="10306" y="122711"/>
                </a:cubicBezTo>
                <a:cubicBezTo>
                  <a:pt x="10306" y="125507"/>
                  <a:pt x="8350" y="128581"/>
                  <a:pt x="7232" y="131376"/>
                </a:cubicBezTo>
                <a:cubicBezTo>
                  <a:pt x="5834" y="131376"/>
                  <a:pt x="4437" y="131097"/>
                  <a:pt x="3040" y="130817"/>
                </a:cubicBezTo>
                <a:cubicBezTo>
                  <a:pt x="-1712" y="121314"/>
                  <a:pt x="245" y="111253"/>
                  <a:pt x="1363" y="101470"/>
                </a:cubicBezTo>
                <a:cubicBezTo>
                  <a:pt x="1363" y="100352"/>
                  <a:pt x="3878" y="98955"/>
                  <a:pt x="5275" y="98675"/>
                </a:cubicBezTo>
                <a:close/>
                <a:moveTo>
                  <a:pt x="333680" y="93924"/>
                </a:moveTo>
                <a:cubicBezTo>
                  <a:pt x="336754" y="98117"/>
                  <a:pt x="338990" y="99514"/>
                  <a:pt x="338990" y="101191"/>
                </a:cubicBezTo>
                <a:cubicBezTo>
                  <a:pt x="339269" y="109296"/>
                  <a:pt x="339549" y="117681"/>
                  <a:pt x="338990" y="125786"/>
                </a:cubicBezTo>
                <a:cubicBezTo>
                  <a:pt x="338990" y="127743"/>
                  <a:pt x="336195" y="129699"/>
                  <a:pt x="334518" y="131096"/>
                </a:cubicBezTo>
                <a:cubicBezTo>
                  <a:pt x="333959" y="131376"/>
                  <a:pt x="330606" y="129699"/>
                  <a:pt x="330606" y="128581"/>
                </a:cubicBezTo>
                <a:cubicBezTo>
                  <a:pt x="329487" y="118240"/>
                  <a:pt x="326972" y="107060"/>
                  <a:pt x="333680" y="93924"/>
                </a:cubicBezTo>
                <a:close/>
                <a:moveTo>
                  <a:pt x="214616" y="67372"/>
                </a:moveTo>
                <a:cubicBezTo>
                  <a:pt x="221045" y="76315"/>
                  <a:pt x="221324" y="93644"/>
                  <a:pt x="214616" y="103985"/>
                </a:cubicBezTo>
                <a:cubicBezTo>
                  <a:pt x="212660" y="101470"/>
                  <a:pt x="210144" y="99513"/>
                  <a:pt x="209585" y="97277"/>
                </a:cubicBezTo>
                <a:cubicBezTo>
                  <a:pt x="207349" y="86657"/>
                  <a:pt x="209585" y="73521"/>
                  <a:pt x="214616" y="67372"/>
                </a:cubicBezTo>
                <a:close/>
                <a:moveTo>
                  <a:pt x="124060" y="65695"/>
                </a:moveTo>
                <a:cubicBezTo>
                  <a:pt x="126856" y="69049"/>
                  <a:pt x="130209" y="71005"/>
                  <a:pt x="130209" y="73241"/>
                </a:cubicBezTo>
                <a:cubicBezTo>
                  <a:pt x="130209" y="83303"/>
                  <a:pt x="133005" y="93644"/>
                  <a:pt x="127414" y="104266"/>
                </a:cubicBezTo>
                <a:cubicBezTo>
                  <a:pt x="124899" y="102309"/>
                  <a:pt x="122384" y="101750"/>
                  <a:pt x="121545" y="100073"/>
                </a:cubicBezTo>
                <a:cubicBezTo>
                  <a:pt x="119309" y="94762"/>
                  <a:pt x="120427" y="75477"/>
                  <a:pt x="124060" y="65695"/>
                </a:cubicBezTo>
                <a:close/>
                <a:moveTo>
                  <a:pt x="9468" y="46969"/>
                </a:moveTo>
                <a:cubicBezTo>
                  <a:pt x="10586" y="57869"/>
                  <a:pt x="12543" y="69049"/>
                  <a:pt x="7791" y="79391"/>
                </a:cubicBezTo>
                <a:cubicBezTo>
                  <a:pt x="1083" y="78831"/>
                  <a:pt x="803" y="74918"/>
                  <a:pt x="524" y="71005"/>
                </a:cubicBezTo>
                <a:cubicBezTo>
                  <a:pt x="-35" y="60944"/>
                  <a:pt x="2481" y="52000"/>
                  <a:pt x="9468" y="46969"/>
                </a:cubicBezTo>
                <a:close/>
                <a:moveTo>
                  <a:pt x="330606" y="46130"/>
                </a:moveTo>
                <a:cubicBezTo>
                  <a:pt x="332841" y="47807"/>
                  <a:pt x="336195" y="48925"/>
                  <a:pt x="336754" y="50882"/>
                </a:cubicBezTo>
                <a:cubicBezTo>
                  <a:pt x="338710" y="56472"/>
                  <a:pt x="339270" y="62061"/>
                  <a:pt x="339829" y="66533"/>
                </a:cubicBezTo>
                <a:cubicBezTo>
                  <a:pt x="338431" y="72123"/>
                  <a:pt x="342065" y="79949"/>
                  <a:pt x="333680" y="79390"/>
                </a:cubicBezTo>
                <a:cubicBezTo>
                  <a:pt x="326972" y="79110"/>
                  <a:pt x="330047" y="71843"/>
                  <a:pt x="329208" y="67651"/>
                </a:cubicBezTo>
                <a:cubicBezTo>
                  <a:pt x="328370" y="62900"/>
                  <a:pt x="327531" y="58148"/>
                  <a:pt x="327531" y="53676"/>
                </a:cubicBezTo>
                <a:cubicBezTo>
                  <a:pt x="327531" y="51161"/>
                  <a:pt x="329488" y="48646"/>
                  <a:pt x="330606" y="46130"/>
                </a:cubicBezTo>
                <a:close/>
                <a:moveTo>
                  <a:pt x="276664" y="30478"/>
                </a:moveTo>
                <a:cubicBezTo>
                  <a:pt x="292875" y="31876"/>
                  <a:pt x="306849" y="44453"/>
                  <a:pt x="308527" y="61223"/>
                </a:cubicBezTo>
                <a:cubicBezTo>
                  <a:pt x="308806" y="62900"/>
                  <a:pt x="308527" y="64576"/>
                  <a:pt x="308527" y="66533"/>
                </a:cubicBezTo>
                <a:cubicBezTo>
                  <a:pt x="308527" y="161281"/>
                  <a:pt x="308527" y="256029"/>
                  <a:pt x="308527" y="350778"/>
                </a:cubicBezTo>
                <a:cubicBezTo>
                  <a:pt x="308527" y="363355"/>
                  <a:pt x="303775" y="373416"/>
                  <a:pt x="293434" y="380683"/>
                </a:cubicBezTo>
                <a:cubicBezTo>
                  <a:pt x="282534" y="388509"/>
                  <a:pt x="270515" y="389068"/>
                  <a:pt x="258777" y="383198"/>
                </a:cubicBezTo>
                <a:cubicBezTo>
                  <a:pt x="246758" y="377050"/>
                  <a:pt x="239771" y="366709"/>
                  <a:pt x="239771" y="352734"/>
                </a:cubicBezTo>
                <a:cubicBezTo>
                  <a:pt x="239492" y="320872"/>
                  <a:pt x="239771" y="289289"/>
                  <a:pt x="239771" y="257427"/>
                </a:cubicBezTo>
                <a:cubicBezTo>
                  <a:pt x="239771" y="250998"/>
                  <a:pt x="239771" y="244570"/>
                  <a:pt x="239771" y="237582"/>
                </a:cubicBezTo>
                <a:lnTo>
                  <a:pt x="219375" y="236186"/>
                </a:lnTo>
                <a:lnTo>
                  <a:pt x="122942" y="236186"/>
                </a:lnTo>
                <a:lnTo>
                  <a:pt x="122942" y="236186"/>
                </a:lnTo>
                <a:cubicBezTo>
                  <a:pt x="115675" y="236186"/>
                  <a:pt x="108409" y="236186"/>
                  <a:pt x="99744" y="236186"/>
                </a:cubicBezTo>
                <a:cubicBezTo>
                  <a:pt x="99744" y="240378"/>
                  <a:pt x="99744" y="244571"/>
                  <a:pt x="99744" y="248763"/>
                </a:cubicBezTo>
                <a:cubicBezTo>
                  <a:pt x="99744" y="281464"/>
                  <a:pt x="99744" y="314164"/>
                  <a:pt x="99744" y="346586"/>
                </a:cubicBezTo>
                <a:cubicBezTo>
                  <a:pt x="99744" y="357485"/>
                  <a:pt x="96111" y="366709"/>
                  <a:pt x="88844" y="374814"/>
                </a:cubicBezTo>
                <a:cubicBezTo>
                  <a:pt x="72074" y="393540"/>
                  <a:pt x="43845" y="386553"/>
                  <a:pt x="34343" y="364473"/>
                </a:cubicBezTo>
                <a:cubicBezTo>
                  <a:pt x="32107" y="359163"/>
                  <a:pt x="31269" y="352735"/>
                  <a:pt x="31269" y="346586"/>
                </a:cubicBezTo>
                <a:cubicBezTo>
                  <a:pt x="30989" y="254353"/>
                  <a:pt x="31269" y="162121"/>
                  <a:pt x="30989" y="69888"/>
                </a:cubicBezTo>
                <a:cubicBezTo>
                  <a:pt x="30989" y="57590"/>
                  <a:pt x="34343" y="46690"/>
                  <a:pt x="44125" y="38585"/>
                </a:cubicBezTo>
                <a:cubicBezTo>
                  <a:pt x="49855" y="33763"/>
                  <a:pt x="55899" y="31265"/>
                  <a:pt x="61803" y="30584"/>
                </a:cubicBezTo>
                <a:cubicBezTo>
                  <a:pt x="79516" y="28540"/>
                  <a:pt x="95971" y="42847"/>
                  <a:pt x="98906" y="59826"/>
                </a:cubicBezTo>
                <a:cubicBezTo>
                  <a:pt x="99744" y="64577"/>
                  <a:pt x="99744" y="69329"/>
                  <a:pt x="99744" y="74080"/>
                </a:cubicBezTo>
                <a:cubicBezTo>
                  <a:pt x="99744" y="99235"/>
                  <a:pt x="99744" y="124669"/>
                  <a:pt x="99744" y="149823"/>
                </a:cubicBezTo>
                <a:cubicBezTo>
                  <a:pt x="99744" y="153176"/>
                  <a:pt x="100303" y="156531"/>
                  <a:pt x="100583" y="160723"/>
                </a:cubicBezTo>
                <a:cubicBezTo>
                  <a:pt x="108409" y="161282"/>
                  <a:pt x="115675" y="161561"/>
                  <a:pt x="122942" y="162121"/>
                </a:cubicBezTo>
                <a:lnTo>
                  <a:pt x="122942" y="162399"/>
                </a:lnTo>
                <a:lnTo>
                  <a:pt x="219647" y="162399"/>
                </a:lnTo>
                <a:lnTo>
                  <a:pt x="219647" y="162729"/>
                </a:lnTo>
                <a:lnTo>
                  <a:pt x="219648" y="162399"/>
                </a:lnTo>
                <a:cubicBezTo>
                  <a:pt x="226076" y="161840"/>
                  <a:pt x="232504" y="161561"/>
                  <a:pt x="240051" y="161002"/>
                </a:cubicBezTo>
                <a:cubicBezTo>
                  <a:pt x="240051" y="155971"/>
                  <a:pt x="240051" y="151779"/>
                  <a:pt x="240051" y="147586"/>
                </a:cubicBezTo>
                <a:cubicBezTo>
                  <a:pt x="240051" y="120196"/>
                  <a:pt x="240609" y="92805"/>
                  <a:pt x="239771" y="65415"/>
                </a:cubicBezTo>
                <a:cubicBezTo>
                  <a:pt x="239212" y="48645"/>
                  <a:pt x="254584" y="28522"/>
                  <a:pt x="276664" y="30478"/>
                </a:cubicBezTo>
                <a:close/>
                <a:moveTo>
                  <a:pt x="112322" y="22093"/>
                </a:moveTo>
                <a:cubicBezTo>
                  <a:pt x="117073" y="29639"/>
                  <a:pt x="121825" y="37186"/>
                  <a:pt x="125738" y="45291"/>
                </a:cubicBezTo>
                <a:cubicBezTo>
                  <a:pt x="126297" y="46688"/>
                  <a:pt x="124061" y="49483"/>
                  <a:pt x="123222" y="51719"/>
                </a:cubicBezTo>
                <a:cubicBezTo>
                  <a:pt x="121266" y="50322"/>
                  <a:pt x="118470" y="49763"/>
                  <a:pt x="117353" y="47806"/>
                </a:cubicBezTo>
                <a:cubicBezTo>
                  <a:pt x="113440" y="39981"/>
                  <a:pt x="109806" y="32435"/>
                  <a:pt x="105055" y="22652"/>
                </a:cubicBezTo>
                <a:cubicBezTo>
                  <a:pt x="108409" y="22373"/>
                  <a:pt x="111763" y="21255"/>
                  <a:pt x="112322" y="22093"/>
                </a:cubicBezTo>
                <a:close/>
                <a:moveTo>
                  <a:pt x="231664" y="20417"/>
                </a:moveTo>
                <a:cubicBezTo>
                  <a:pt x="232503" y="22373"/>
                  <a:pt x="235018" y="25169"/>
                  <a:pt x="234180" y="26566"/>
                </a:cubicBezTo>
                <a:cubicBezTo>
                  <a:pt x="230267" y="34671"/>
                  <a:pt x="225516" y="42497"/>
                  <a:pt x="221044" y="50043"/>
                </a:cubicBezTo>
                <a:cubicBezTo>
                  <a:pt x="220485" y="51161"/>
                  <a:pt x="217970" y="51720"/>
                  <a:pt x="216572" y="51441"/>
                </a:cubicBezTo>
                <a:cubicBezTo>
                  <a:pt x="215175" y="51161"/>
                  <a:pt x="213498" y="49484"/>
                  <a:pt x="213218" y="47807"/>
                </a:cubicBezTo>
                <a:cubicBezTo>
                  <a:pt x="211821" y="42777"/>
                  <a:pt x="223839" y="22373"/>
                  <a:pt x="228870" y="20697"/>
                </a:cubicBezTo>
                <a:cubicBezTo>
                  <a:pt x="228870" y="20697"/>
                  <a:pt x="229428" y="20697"/>
                  <a:pt x="231664" y="20417"/>
                </a:cubicBezTo>
                <a:close/>
                <a:moveTo>
                  <a:pt x="303495" y="7840"/>
                </a:moveTo>
                <a:cubicBezTo>
                  <a:pt x="312159" y="12871"/>
                  <a:pt x="322221" y="17063"/>
                  <a:pt x="324457" y="29082"/>
                </a:cubicBezTo>
                <a:cubicBezTo>
                  <a:pt x="316072" y="34672"/>
                  <a:pt x="314116" y="25728"/>
                  <a:pt x="309923" y="23212"/>
                </a:cubicBezTo>
                <a:cubicBezTo>
                  <a:pt x="304893" y="20138"/>
                  <a:pt x="300421" y="16225"/>
                  <a:pt x="295669" y="12592"/>
                </a:cubicBezTo>
                <a:cubicBezTo>
                  <a:pt x="295669" y="11194"/>
                  <a:pt x="295949" y="10076"/>
                  <a:pt x="295949" y="8958"/>
                </a:cubicBezTo>
                <a:cubicBezTo>
                  <a:pt x="298464" y="8399"/>
                  <a:pt x="301818" y="6722"/>
                  <a:pt x="303495" y="7840"/>
                </a:cubicBezTo>
                <a:close/>
                <a:moveTo>
                  <a:pt x="42448" y="6442"/>
                </a:moveTo>
                <a:cubicBezTo>
                  <a:pt x="41330" y="10635"/>
                  <a:pt x="41609" y="13150"/>
                  <a:pt x="40492" y="14268"/>
                </a:cubicBezTo>
                <a:cubicBezTo>
                  <a:pt x="34623" y="19578"/>
                  <a:pt x="28753" y="24330"/>
                  <a:pt x="22604" y="29081"/>
                </a:cubicBezTo>
                <a:cubicBezTo>
                  <a:pt x="21486" y="29920"/>
                  <a:pt x="18971" y="29361"/>
                  <a:pt x="17015" y="29361"/>
                </a:cubicBezTo>
                <a:cubicBezTo>
                  <a:pt x="17015" y="27405"/>
                  <a:pt x="16455" y="24889"/>
                  <a:pt x="17294" y="23492"/>
                </a:cubicBezTo>
                <a:cubicBezTo>
                  <a:pt x="23443" y="16224"/>
                  <a:pt x="30430" y="10355"/>
                  <a:pt x="42448" y="6442"/>
                </a:cubicBezTo>
                <a:close/>
                <a:moveTo>
                  <a:pt x="77979" y="2460"/>
                </a:moveTo>
                <a:cubicBezTo>
                  <a:pt x="84232" y="3787"/>
                  <a:pt x="89682" y="7700"/>
                  <a:pt x="92477" y="13989"/>
                </a:cubicBezTo>
                <a:cubicBezTo>
                  <a:pt x="80459" y="10356"/>
                  <a:pt x="69838" y="10635"/>
                  <a:pt x="58659" y="6443"/>
                </a:cubicBezTo>
                <a:cubicBezTo>
                  <a:pt x="64668" y="2390"/>
                  <a:pt x="71725" y="1132"/>
                  <a:pt x="77979" y="2460"/>
                </a:cubicBezTo>
                <a:close/>
                <a:moveTo>
                  <a:pt x="275266" y="14"/>
                </a:moveTo>
                <a:cubicBezTo>
                  <a:pt x="279179" y="-265"/>
                  <a:pt x="280857" y="3648"/>
                  <a:pt x="278900" y="7840"/>
                </a:cubicBezTo>
                <a:cubicBezTo>
                  <a:pt x="270236" y="10075"/>
                  <a:pt x="261571" y="12311"/>
                  <a:pt x="252628" y="13988"/>
                </a:cubicBezTo>
                <a:cubicBezTo>
                  <a:pt x="250671" y="14268"/>
                  <a:pt x="248435" y="12311"/>
                  <a:pt x="246199" y="11194"/>
                </a:cubicBezTo>
                <a:cubicBezTo>
                  <a:pt x="247038" y="9237"/>
                  <a:pt x="247596" y="6163"/>
                  <a:pt x="248994" y="5884"/>
                </a:cubicBezTo>
                <a:cubicBezTo>
                  <a:pt x="257658" y="3368"/>
                  <a:pt x="266323" y="1132"/>
                  <a:pt x="275266" y="1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9"/>
          <p:cNvSpPr/>
          <p:nvPr/>
        </p:nvSpPr>
        <p:spPr>
          <a:xfrm>
            <a:off x="3689555" y="222694"/>
            <a:ext cx="129929" cy="417859"/>
          </a:xfrm>
          <a:custGeom>
            <a:avLst/>
            <a:gdLst/>
            <a:ahLst/>
            <a:cxnLst/>
            <a:rect l="l" t="t" r="r" b="b"/>
            <a:pathLst>
              <a:path w="129929" h="417859" extrusionOk="0">
                <a:moveTo>
                  <a:pt x="44964" y="402766"/>
                </a:moveTo>
                <a:cubicBezTo>
                  <a:pt x="50834" y="403605"/>
                  <a:pt x="56703" y="405281"/>
                  <a:pt x="62573" y="406120"/>
                </a:cubicBezTo>
                <a:cubicBezTo>
                  <a:pt x="66486" y="406679"/>
                  <a:pt x="69840" y="408077"/>
                  <a:pt x="68722" y="412269"/>
                </a:cubicBezTo>
                <a:cubicBezTo>
                  <a:pt x="67883" y="414784"/>
                  <a:pt x="64250" y="416182"/>
                  <a:pt x="62293" y="417859"/>
                </a:cubicBezTo>
                <a:cubicBezTo>
                  <a:pt x="54188" y="415623"/>
                  <a:pt x="47480" y="414225"/>
                  <a:pt x="41051" y="411710"/>
                </a:cubicBezTo>
                <a:cubicBezTo>
                  <a:pt x="39095" y="410871"/>
                  <a:pt x="38536" y="407238"/>
                  <a:pt x="37418" y="404723"/>
                </a:cubicBezTo>
                <a:cubicBezTo>
                  <a:pt x="39934" y="404164"/>
                  <a:pt x="42449" y="402487"/>
                  <a:pt x="44964" y="402766"/>
                </a:cubicBezTo>
                <a:close/>
                <a:moveTo>
                  <a:pt x="105614" y="387674"/>
                </a:moveTo>
                <a:cubicBezTo>
                  <a:pt x="107012" y="386835"/>
                  <a:pt x="110086" y="386835"/>
                  <a:pt x="111204" y="387953"/>
                </a:cubicBezTo>
                <a:cubicBezTo>
                  <a:pt x="112322" y="389071"/>
                  <a:pt x="113160" y="391866"/>
                  <a:pt x="112601" y="393543"/>
                </a:cubicBezTo>
                <a:cubicBezTo>
                  <a:pt x="111204" y="398574"/>
                  <a:pt x="93875" y="410872"/>
                  <a:pt x="88006" y="410872"/>
                </a:cubicBezTo>
                <a:cubicBezTo>
                  <a:pt x="87168" y="410312"/>
                  <a:pt x="85211" y="409474"/>
                  <a:pt x="84932" y="408356"/>
                </a:cubicBezTo>
                <a:cubicBezTo>
                  <a:pt x="84372" y="406679"/>
                  <a:pt x="84652" y="403605"/>
                  <a:pt x="85770" y="402487"/>
                </a:cubicBezTo>
                <a:cubicBezTo>
                  <a:pt x="92198" y="397177"/>
                  <a:pt x="98906" y="392425"/>
                  <a:pt x="105614" y="387674"/>
                </a:cubicBezTo>
                <a:close/>
                <a:moveTo>
                  <a:pt x="7232" y="363358"/>
                </a:moveTo>
                <a:cubicBezTo>
                  <a:pt x="13661" y="373979"/>
                  <a:pt x="18692" y="382643"/>
                  <a:pt x="23723" y="391307"/>
                </a:cubicBezTo>
                <a:cubicBezTo>
                  <a:pt x="24281" y="391866"/>
                  <a:pt x="22325" y="393822"/>
                  <a:pt x="20927" y="396618"/>
                </a:cubicBezTo>
                <a:cubicBezTo>
                  <a:pt x="11984" y="389071"/>
                  <a:pt x="7512" y="380966"/>
                  <a:pt x="4438" y="371743"/>
                </a:cubicBezTo>
                <a:cubicBezTo>
                  <a:pt x="3879" y="370345"/>
                  <a:pt x="5555" y="368109"/>
                  <a:pt x="7232" y="363358"/>
                </a:cubicBezTo>
                <a:close/>
                <a:moveTo>
                  <a:pt x="124340" y="341837"/>
                </a:moveTo>
                <a:cubicBezTo>
                  <a:pt x="126017" y="341837"/>
                  <a:pt x="128253" y="344353"/>
                  <a:pt x="129092" y="346309"/>
                </a:cubicBezTo>
                <a:cubicBezTo>
                  <a:pt x="129930" y="347706"/>
                  <a:pt x="129371" y="350222"/>
                  <a:pt x="129371" y="355532"/>
                </a:cubicBezTo>
                <a:cubicBezTo>
                  <a:pt x="128532" y="358886"/>
                  <a:pt x="127415" y="365314"/>
                  <a:pt x="125458" y="371463"/>
                </a:cubicBezTo>
                <a:cubicBezTo>
                  <a:pt x="124899" y="372860"/>
                  <a:pt x="121545" y="375097"/>
                  <a:pt x="120707" y="374537"/>
                </a:cubicBezTo>
                <a:cubicBezTo>
                  <a:pt x="118750" y="373420"/>
                  <a:pt x="116514" y="370904"/>
                  <a:pt x="116514" y="369227"/>
                </a:cubicBezTo>
                <a:cubicBezTo>
                  <a:pt x="116794" y="361681"/>
                  <a:pt x="117912" y="353855"/>
                  <a:pt x="119309" y="346309"/>
                </a:cubicBezTo>
                <a:cubicBezTo>
                  <a:pt x="119589" y="344353"/>
                  <a:pt x="122663" y="342117"/>
                  <a:pt x="124340" y="341837"/>
                </a:cubicBezTo>
                <a:close/>
                <a:moveTo>
                  <a:pt x="3600" y="316962"/>
                </a:moveTo>
                <a:cubicBezTo>
                  <a:pt x="5556" y="318639"/>
                  <a:pt x="8350" y="320036"/>
                  <a:pt x="8910" y="321993"/>
                </a:cubicBezTo>
                <a:cubicBezTo>
                  <a:pt x="11704" y="330098"/>
                  <a:pt x="8910" y="344073"/>
                  <a:pt x="3040" y="350222"/>
                </a:cubicBezTo>
                <a:cubicBezTo>
                  <a:pt x="-1991" y="339042"/>
                  <a:pt x="804" y="328421"/>
                  <a:pt x="804" y="318080"/>
                </a:cubicBezTo>
                <a:cubicBezTo>
                  <a:pt x="1643" y="317801"/>
                  <a:pt x="2481" y="317242"/>
                  <a:pt x="3600" y="316962"/>
                </a:cubicBezTo>
                <a:close/>
                <a:moveTo>
                  <a:pt x="124619" y="290969"/>
                </a:moveTo>
                <a:cubicBezTo>
                  <a:pt x="126296" y="291249"/>
                  <a:pt x="128532" y="293484"/>
                  <a:pt x="128811" y="294882"/>
                </a:cubicBezTo>
                <a:cubicBezTo>
                  <a:pt x="129650" y="299633"/>
                  <a:pt x="129650" y="304385"/>
                  <a:pt x="129650" y="308577"/>
                </a:cubicBezTo>
                <a:cubicBezTo>
                  <a:pt x="129370" y="313049"/>
                  <a:pt x="129650" y="316961"/>
                  <a:pt x="128811" y="320595"/>
                </a:cubicBezTo>
                <a:cubicBezTo>
                  <a:pt x="128532" y="322272"/>
                  <a:pt x="126296" y="324508"/>
                  <a:pt x="124898" y="324787"/>
                </a:cubicBezTo>
                <a:cubicBezTo>
                  <a:pt x="123501" y="325067"/>
                  <a:pt x="120147" y="323110"/>
                  <a:pt x="120147" y="321993"/>
                </a:cubicBezTo>
                <a:cubicBezTo>
                  <a:pt x="119588" y="312769"/>
                  <a:pt x="119588" y="303266"/>
                  <a:pt x="119867" y="294043"/>
                </a:cubicBezTo>
                <a:cubicBezTo>
                  <a:pt x="119867" y="292926"/>
                  <a:pt x="123221" y="290690"/>
                  <a:pt x="124619" y="290969"/>
                </a:cubicBezTo>
                <a:close/>
                <a:moveTo>
                  <a:pt x="3878" y="266374"/>
                </a:moveTo>
                <a:cubicBezTo>
                  <a:pt x="11145" y="274759"/>
                  <a:pt x="11425" y="290410"/>
                  <a:pt x="4717" y="298796"/>
                </a:cubicBezTo>
                <a:cubicBezTo>
                  <a:pt x="-873" y="292367"/>
                  <a:pt x="-1433" y="278113"/>
                  <a:pt x="3878" y="266374"/>
                </a:cubicBezTo>
                <a:close/>
                <a:moveTo>
                  <a:pt x="123222" y="238145"/>
                </a:moveTo>
                <a:cubicBezTo>
                  <a:pt x="126296" y="241499"/>
                  <a:pt x="128812" y="242897"/>
                  <a:pt x="128812" y="244574"/>
                </a:cubicBezTo>
                <a:cubicBezTo>
                  <a:pt x="129370" y="253238"/>
                  <a:pt x="129370" y="261902"/>
                  <a:pt x="129091" y="270287"/>
                </a:cubicBezTo>
                <a:cubicBezTo>
                  <a:pt x="129091" y="271964"/>
                  <a:pt x="126855" y="274200"/>
                  <a:pt x="125178" y="274480"/>
                </a:cubicBezTo>
                <a:cubicBezTo>
                  <a:pt x="123781" y="274759"/>
                  <a:pt x="120427" y="273082"/>
                  <a:pt x="120147" y="271964"/>
                </a:cubicBezTo>
                <a:cubicBezTo>
                  <a:pt x="118470" y="261343"/>
                  <a:pt x="116514" y="250443"/>
                  <a:pt x="123222" y="238145"/>
                </a:cubicBezTo>
                <a:close/>
                <a:moveTo>
                  <a:pt x="4158" y="217462"/>
                </a:moveTo>
                <a:cubicBezTo>
                  <a:pt x="11145" y="224729"/>
                  <a:pt x="11425" y="240380"/>
                  <a:pt x="4718" y="248765"/>
                </a:cubicBezTo>
                <a:cubicBezTo>
                  <a:pt x="-1152" y="241219"/>
                  <a:pt x="-1152" y="226126"/>
                  <a:pt x="4158" y="217462"/>
                </a:cubicBezTo>
                <a:close/>
                <a:moveTo>
                  <a:pt x="123222" y="188395"/>
                </a:moveTo>
                <a:cubicBezTo>
                  <a:pt x="126296" y="192028"/>
                  <a:pt x="128812" y="193705"/>
                  <a:pt x="129091" y="195662"/>
                </a:cubicBezTo>
                <a:cubicBezTo>
                  <a:pt x="129651" y="203767"/>
                  <a:pt x="129651" y="211872"/>
                  <a:pt x="129091" y="219978"/>
                </a:cubicBezTo>
                <a:cubicBezTo>
                  <a:pt x="129091" y="221934"/>
                  <a:pt x="126296" y="224170"/>
                  <a:pt x="124340" y="225008"/>
                </a:cubicBezTo>
                <a:cubicBezTo>
                  <a:pt x="123502" y="225288"/>
                  <a:pt x="119868" y="223052"/>
                  <a:pt x="119868" y="221655"/>
                </a:cubicBezTo>
                <a:cubicBezTo>
                  <a:pt x="118750" y="211313"/>
                  <a:pt x="116235" y="200693"/>
                  <a:pt x="123222" y="188395"/>
                </a:cubicBezTo>
                <a:close/>
                <a:moveTo>
                  <a:pt x="4158" y="167992"/>
                </a:moveTo>
                <a:cubicBezTo>
                  <a:pt x="11145" y="175259"/>
                  <a:pt x="11425" y="191190"/>
                  <a:pt x="4438" y="199295"/>
                </a:cubicBezTo>
                <a:cubicBezTo>
                  <a:pt x="-1432" y="191469"/>
                  <a:pt x="-1432" y="176656"/>
                  <a:pt x="4158" y="167992"/>
                </a:cubicBezTo>
                <a:close/>
                <a:moveTo>
                  <a:pt x="123780" y="141161"/>
                </a:moveTo>
                <a:cubicBezTo>
                  <a:pt x="125737" y="143118"/>
                  <a:pt x="128532" y="144794"/>
                  <a:pt x="129091" y="147030"/>
                </a:cubicBezTo>
                <a:cubicBezTo>
                  <a:pt x="130209" y="150664"/>
                  <a:pt x="129370" y="154856"/>
                  <a:pt x="129370" y="158489"/>
                </a:cubicBezTo>
                <a:cubicBezTo>
                  <a:pt x="129370" y="161843"/>
                  <a:pt x="129929" y="165477"/>
                  <a:pt x="129091" y="168831"/>
                </a:cubicBezTo>
                <a:cubicBezTo>
                  <a:pt x="128532" y="171067"/>
                  <a:pt x="125458" y="172744"/>
                  <a:pt x="123780" y="174700"/>
                </a:cubicBezTo>
                <a:cubicBezTo>
                  <a:pt x="122103" y="173023"/>
                  <a:pt x="119309" y="171346"/>
                  <a:pt x="119029" y="169669"/>
                </a:cubicBezTo>
                <a:cubicBezTo>
                  <a:pt x="118470" y="161843"/>
                  <a:pt x="118470" y="154297"/>
                  <a:pt x="119029" y="146471"/>
                </a:cubicBezTo>
                <a:cubicBezTo>
                  <a:pt x="119029" y="144515"/>
                  <a:pt x="122103" y="143118"/>
                  <a:pt x="123780" y="141161"/>
                </a:cubicBezTo>
                <a:close/>
                <a:moveTo>
                  <a:pt x="3040" y="117684"/>
                </a:moveTo>
                <a:cubicBezTo>
                  <a:pt x="11145" y="125789"/>
                  <a:pt x="11145" y="141721"/>
                  <a:pt x="3319" y="151223"/>
                </a:cubicBezTo>
                <a:cubicBezTo>
                  <a:pt x="-1432" y="139205"/>
                  <a:pt x="245" y="128584"/>
                  <a:pt x="3040" y="117684"/>
                </a:cubicBezTo>
                <a:close/>
                <a:moveTo>
                  <a:pt x="124619" y="91691"/>
                </a:moveTo>
                <a:cubicBezTo>
                  <a:pt x="126016" y="91691"/>
                  <a:pt x="128811" y="94486"/>
                  <a:pt x="129091" y="96442"/>
                </a:cubicBezTo>
                <a:cubicBezTo>
                  <a:pt x="129929" y="100355"/>
                  <a:pt x="129370" y="104268"/>
                  <a:pt x="129370" y="108181"/>
                </a:cubicBezTo>
                <a:cubicBezTo>
                  <a:pt x="129370" y="112094"/>
                  <a:pt x="129929" y="116006"/>
                  <a:pt x="129091" y="119919"/>
                </a:cubicBezTo>
                <a:cubicBezTo>
                  <a:pt x="128811" y="121876"/>
                  <a:pt x="126295" y="124671"/>
                  <a:pt x="124619" y="124951"/>
                </a:cubicBezTo>
                <a:cubicBezTo>
                  <a:pt x="122942" y="124951"/>
                  <a:pt x="119588" y="122435"/>
                  <a:pt x="119308" y="120758"/>
                </a:cubicBezTo>
                <a:cubicBezTo>
                  <a:pt x="118749" y="112653"/>
                  <a:pt x="118749" y="104268"/>
                  <a:pt x="119308" y="96163"/>
                </a:cubicBezTo>
                <a:cubicBezTo>
                  <a:pt x="119308" y="94486"/>
                  <a:pt x="122662" y="91971"/>
                  <a:pt x="124619" y="91691"/>
                </a:cubicBezTo>
                <a:close/>
                <a:moveTo>
                  <a:pt x="804" y="65977"/>
                </a:moveTo>
                <a:cubicBezTo>
                  <a:pt x="4438" y="68493"/>
                  <a:pt x="7232" y="69331"/>
                  <a:pt x="8071" y="71008"/>
                </a:cubicBezTo>
                <a:cubicBezTo>
                  <a:pt x="11145" y="77995"/>
                  <a:pt x="8909" y="93367"/>
                  <a:pt x="3319" y="100913"/>
                </a:cubicBezTo>
                <a:cubicBezTo>
                  <a:pt x="-1711" y="88615"/>
                  <a:pt x="525" y="78275"/>
                  <a:pt x="804" y="65977"/>
                </a:cubicBezTo>
                <a:close/>
                <a:moveTo>
                  <a:pt x="120707" y="42220"/>
                </a:moveTo>
                <a:cubicBezTo>
                  <a:pt x="122383" y="42220"/>
                  <a:pt x="124899" y="43897"/>
                  <a:pt x="125457" y="45574"/>
                </a:cubicBezTo>
                <a:cubicBezTo>
                  <a:pt x="127414" y="51723"/>
                  <a:pt x="128811" y="58710"/>
                  <a:pt x="129929" y="63462"/>
                </a:cubicBezTo>
                <a:cubicBezTo>
                  <a:pt x="129370" y="67654"/>
                  <a:pt x="129650" y="70169"/>
                  <a:pt x="128811" y="72126"/>
                </a:cubicBezTo>
                <a:cubicBezTo>
                  <a:pt x="128253" y="73523"/>
                  <a:pt x="126296" y="75201"/>
                  <a:pt x="125178" y="75201"/>
                </a:cubicBezTo>
                <a:cubicBezTo>
                  <a:pt x="123501" y="75201"/>
                  <a:pt x="120427" y="73803"/>
                  <a:pt x="120147" y="72685"/>
                </a:cubicBezTo>
                <a:cubicBezTo>
                  <a:pt x="118471" y="63741"/>
                  <a:pt x="117353" y="54798"/>
                  <a:pt x="116514" y="45853"/>
                </a:cubicBezTo>
                <a:cubicBezTo>
                  <a:pt x="116514" y="44736"/>
                  <a:pt x="119309" y="42220"/>
                  <a:pt x="120707" y="42220"/>
                </a:cubicBezTo>
                <a:close/>
                <a:moveTo>
                  <a:pt x="52839" y="33102"/>
                </a:moveTo>
                <a:lnTo>
                  <a:pt x="55584" y="54512"/>
                </a:lnTo>
                <a:lnTo>
                  <a:pt x="55584" y="54238"/>
                </a:lnTo>
                <a:close/>
                <a:moveTo>
                  <a:pt x="52789" y="32717"/>
                </a:moveTo>
                <a:cubicBezTo>
                  <a:pt x="79900" y="22655"/>
                  <a:pt x="97509" y="43897"/>
                  <a:pt x="99745" y="62623"/>
                </a:cubicBezTo>
                <a:cubicBezTo>
                  <a:pt x="100024" y="65139"/>
                  <a:pt x="99745" y="67933"/>
                  <a:pt x="99745" y="70449"/>
                </a:cubicBezTo>
                <a:cubicBezTo>
                  <a:pt x="99745" y="162122"/>
                  <a:pt x="99745" y="254076"/>
                  <a:pt x="99465" y="345749"/>
                </a:cubicBezTo>
                <a:cubicBezTo>
                  <a:pt x="99465" y="353016"/>
                  <a:pt x="98067" y="360563"/>
                  <a:pt x="94993" y="366991"/>
                </a:cubicBezTo>
                <a:cubicBezTo>
                  <a:pt x="91080" y="375515"/>
                  <a:pt x="85141" y="381245"/>
                  <a:pt x="77874" y="384075"/>
                </a:cubicBezTo>
                <a:lnTo>
                  <a:pt x="52826" y="383761"/>
                </a:lnTo>
                <a:lnTo>
                  <a:pt x="52790" y="384040"/>
                </a:lnTo>
                <a:cubicBezTo>
                  <a:pt x="36579" y="379568"/>
                  <a:pt x="33505" y="365873"/>
                  <a:pt x="30150" y="352178"/>
                </a:cubicBezTo>
                <a:cubicBezTo>
                  <a:pt x="29592" y="350221"/>
                  <a:pt x="30150" y="347985"/>
                  <a:pt x="30150" y="345750"/>
                </a:cubicBezTo>
                <a:cubicBezTo>
                  <a:pt x="30150" y="253796"/>
                  <a:pt x="30150" y="161843"/>
                  <a:pt x="30150" y="69611"/>
                </a:cubicBezTo>
                <a:cubicBezTo>
                  <a:pt x="30150" y="55636"/>
                  <a:pt x="36020" y="44457"/>
                  <a:pt x="46082" y="35513"/>
                </a:cubicBezTo>
                <a:lnTo>
                  <a:pt x="52789" y="32718"/>
                </a:lnTo>
                <a:close/>
                <a:moveTo>
                  <a:pt x="22046" y="19302"/>
                </a:moveTo>
                <a:cubicBezTo>
                  <a:pt x="22885" y="22935"/>
                  <a:pt x="24282" y="24892"/>
                  <a:pt x="23444" y="25731"/>
                </a:cubicBezTo>
                <a:cubicBezTo>
                  <a:pt x="18692" y="34115"/>
                  <a:pt x="13662" y="42221"/>
                  <a:pt x="7792" y="52283"/>
                </a:cubicBezTo>
                <a:cubicBezTo>
                  <a:pt x="5835" y="48090"/>
                  <a:pt x="3879" y="45854"/>
                  <a:pt x="4438" y="44736"/>
                </a:cubicBezTo>
                <a:cubicBezTo>
                  <a:pt x="7792" y="35513"/>
                  <a:pt x="11984" y="26569"/>
                  <a:pt x="22046" y="19302"/>
                </a:cubicBezTo>
                <a:close/>
                <a:moveTo>
                  <a:pt x="90521" y="5328"/>
                </a:moveTo>
                <a:cubicBezTo>
                  <a:pt x="98067" y="10358"/>
                  <a:pt x="105055" y="15948"/>
                  <a:pt x="112321" y="21538"/>
                </a:cubicBezTo>
                <a:cubicBezTo>
                  <a:pt x="112880" y="22376"/>
                  <a:pt x="112880" y="24053"/>
                  <a:pt x="113160" y="24612"/>
                </a:cubicBezTo>
                <a:cubicBezTo>
                  <a:pt x="112601" y="28805"/>
                  <a:pt x="108408" y="30482"/>
                  <a:pt x="105334" y="28246"/>
                </a:cubicBezTo>
                <a:cubicBezTo>
                  <a:pt x="98906" y="23774"/>
                  <a:pt x="92757" y="19023"/>
                  <a:pt x="86888" y="13992"/>
                </a:cubicBezTo>
                <a:cubicBezTo>
                  <a:pt x="85490" y="12874"/>
                  <a:pt x="84931" y="9520"/>
                  <a:pt x="85490" y="7284"/>
                </a:cubicBezTo>
                <a:cubicBezTo>
                  <a:pt x="85770" y="6166"/>
                  <a:pt x="89683" y="4489"/>
                  <a:pt x="90521" y="5328"/>
                </a:cubicBezTo>
                <a:close/>
                <a:moveTo>
                  <a:pt x="63411" y="17"/>
                </a:moveTo>
                <a:cubicBezTo>
                  <a:pt x="65087" y="-263"/>
                  <a:pt x="67044" y="2812"/>
                  <a:pt x="69000" y="4209"/>
                </a:cubicBezTo>
                <a:cubicBezTo>
                  <a:pt x="67044" y="6166"/>
                  <a:pt x="65647" y="9519"/>
                  <a:pt x="63411" y="10079"/>
                </a:cubicBezTo>
                <a:cubicBezTo>
                  <a:pt x="55305" y="12035"/>
                  <a:pt x="47479" y="13153"/>
                  <a:pt x="39374" y="14551"/>
                </a:cubicBezTo>
                <a:cubicBezTo>
                  <a:pt x="35461" y="10638"/>
                  <a:pt x="36858" y="6445"/>
                  <a:pt x="40771" y="5048"/>
                </a:cubicBezTo>
                <a:cubicBezTo>
                  <a:pt x="48038" y="2533"/>
                  <a:pt x="55585" y="1135"/>
                  <a:pt x="63411" y="1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9"/>
          <p:cNvSpPr/>
          <p:nvPr/>
        </p:nvSpPr>
        <p:spPr>
          <a:xfrm>
            <a:off x="5241463" y="225349"/>
            <a:ext cx="427119" cy="413407"/>
          </a:xfrm>
          <a:custGeom>
            <a:avLst/>
            <a:gdLst/>
            <a:ahLst/>
            <a:cxnLst/>
            <a:rect l="l" t="t" r="r" b="b"/>
            <a:pathLst>
              <a:path w="427119" h="413407" extrusionOk="0">
                <a:moveTo>
                  <a:pt x="213491" y="403850"/>
                </a:moveTo>
                <a:cubicBezTo>
                  <a:pt x="218731" y="403745"/>
                  <a:pt x="224181" y="404304"/>
                  <a:pt x="230050" y="404304"/>
                </a:cubicBezTo>
                <a:cubicBezTo>
                  <a:pt x="228374" y="407658"/>
                  <a:pt x="227535" y="411012"/>
                  <a:pt x="226137" y="411012"/>
                </a:cubicBezTo>
                <a:cubicBezTo>
                  <a:pt x="216355" y="412410"/>
                  <a:pt x="206573" y="414646"/>
                  <a:pt x="198188" y="407379"/>
                </a:cubicBezTo>
                <a:cubicBezTo>
                  <a:pt x="203219" y="404723"/>
                  <a:pt x="208250" y="403955"/>
                  <a:pt x="213491" y="403850"/>
                </a:cubicBezTo>
                <a:close/>
                <a:moveTo>
                  <a:pt x="42231" y="401788"/>
                </a:moveTo>
                <a:cubicBezTo>
                  <a:pt x="52013" y="402906"/>
                  <a:pt x="61795" y="404304"/>
                  <a:pt x="74373" y="405701"/>
                </a:cubicBezTo>
                <a:cubicBezTo>
                  <a:pt x="71578" y="409055"/>
                  <a:pt x="70180" y="411850"/>
                  <a:pt x="68504" y="412689"/>
                </a:cubicBezTo>
                <a:cubicBezTo>
                  <a:pt x="59280" y="415204"/>
                  <a:pt x="46144" y="411012"/>
                  <a:pt x="42231" y="401788"/>
                </a:cubicBezTo>
                <a:close/>
                <a:moveTo>
                  <a:pt x="385448" y="401509"/>
                </a:moveTo>
                <a:cubicBezTo>
                  <a:pt x="386007" y="411570"/>
                  <a:pt x="379579" y="411570"/>
                  <a:pt x="374268" y="412129"/>
                </a:cubicBezTo>
                <a:cubicBezTo>
                  <a:pt x="367281" y="412688"/>
                  <a:pt x="359176" y="416881"/>
                  <a:pt x="352747" y="405981"/>
                </a:cubicBezTo>
                <a:cubicBezTo>
                  <a:pt x="364486" y="404304"/>
                  <a:pt x="374827" y="402906"/>
                  <a:pt x="385448" y="401509"/>
                </a:cubicBezTo>
                <a:close/>
                <a:moveTo>
                  <a:pt x="314737" y="379987"/>
                </a:moveTo>
                <a:cubicBezTo>
                  <a:pt x="322562" y="386974"/>
                  <a:pt x="330667" y="393962"/>
                  <a:pt x="338493" y="401228"/>
                </a:cubicBezTo>
                <a:cubicBezTo>
                  <a:pt x="337934" y="401788"/>
                  <a:pt x="337375" y="402905"/>
                  <a:pt x="336816" y="404023"/>
                </a:cubicBezTo>
                <a:cubicBezTo>
                  <a:pt x="326755" y="405980"/>
                  <a:pt x="322283" y="397595"/>
                  <a:pt x="316134" y="392005"/>
                </a:cubicBezTo>
                <a:cubicBezTo>
                  <a:pt x="313060" y="389210"/>
                  <a:pt x="309706" y="385856"/>
                  <a:pt x="314737" y="379987"/>
                </a:cubicBezTo>
                <a:close/>
                <a:moveTo>
                  <a:pt x="112104" y="379429"/>
                </a:moveTo>
                <a:cubicBezTo>
                  <a:pt x="113780" y="381665"/>
                  <a:pt x="115737" y="383622"/>
                  <a:pt x="115457" y="384180"/>
                </a:cubicBezTo>
                <a:cubicBezTo>
                  <a:pt x="110427" y="393962"/>
                  <a:pt x="103160" y="401229"/>
                  <a:pt x="91142" y="403186"/>
                </a:cubicBezTo>
                <a:cubicBezTo>
                  <a:pt x="95334" y="392844"/>
                  <a:pt x="104837" y="387814"/>
                  <a:pt x="112104" y="379429"/>
                </a:cubicBezTo>
                <a:close/>
                <a:moveTo>
                  <a:pt x="161015" y="376634"/>
                </a:moveTo>
                <a:cubicBezTo>
                  <a:pt x="163251" y="377473"/>
                  <a:pt x="166046" y="377473"/>
                  <a:pt x="167444" y="379150"/>
                </a:cubicBezTo>
                <a:cubicBezTo>
                  <a:pt x="173034" y="384739"/>
                  <a:pt x="178064" y="390888"/>
                  <a:pt x="184213" y="397596"/>
                </a:cubicBezTo>
                <a:cubicBezTo>
                  <a:pt x="182257" y="402068"/>
                  <a:pt x="178903" y="402906"/>
                  <a:pt x="175828" y="400111"/>
                </a:cubicBezTo>
                <a:cubicBezTo>
                  <a:pt x="170238" y="394801"/>
                  <a:pt x="165208" y="389211"/>
                  <a:pt x="160456" y="383342"/>
                </a:cubicBezTo>
                <a:cubicBezTo>
                  <a:pt x="159339" y="382224"/>
                  <a:pt x="160736" y="378870"/>
                  <a:pt x="161015" y="376634"/>
                </a:cubicBezTo>
                <a:close/>
                <a:moveTo>
                  <a:pt x="263031" y="374677"/>
                </a:moveTo>
                <a:cubicBezTo>
                  <a:pt x="270018" y="379429"/>
                  <a:pt x="268341" y="383062"/>
                  <a:pt x="265546" y="385857"/>
                </a:cubicBezTo>
                <a:cubicBezTo>
                  <a:pt x="259677" y="391727"/>
                  <a:pt x="256043" y="400950"/>
                  <a:pt x="242907" y="400670"/>
                </a:cubicBezTo>
                <a:cubicBezTo>
                  <a:pt x="247659" y="389211"/>
                  <a:pt x="258000" y="384459"/>
                  <a:pt x="263031" y="374677"/>
                </a:cubicBezTo>
                <a:close/>
                <a:moveTo>
                  <a:pt x="422063" y="367969"/>
                </a:moveTo>
                <a:cubicBezTo>
                  <a:pt x="420386" y="379987"/>
                  <a:pt x="414237" y="387534"/>
                  <a:pt x="406970" y="393962"/>
                </a:cubicBezTo>
                <a:cubicBezTo>
                  <a:pt x="405572" y="395080"/>
                  <a:pt x="402498" y="393962"/>
                  <a:pt x="398864" y="393682"/>
                </a:cubicBezTo>
                <a:cubicBezTo>
                  <a:pt x="415075" y="369646"/>
                  <a:pt x="415075" y="369646"/>
                  <a:pt x="422063" y="367969"/>
                </a:cubicBezTo>
                <a:close/>
                <a:moveTo>
                  <a:pt x="10089" y="366852"/>
                </a:moveTo>
                <a:cubicBezTo>
                  <a:pt x="15958" y="375517"/>
                  <a:pt x="21828" y="384180"/>
                  <a:pt x="27697" y="392565"/>
                </a:cubicBezTo>
                <a:cubicBezTo>
                  <a:pt x="24343" y="397876"/>
                  <a:pt x="20990" y="396199"/>
                  <a:pt x="18754" y="393125"/>
                </a:cubicBezTo>
                <a:cubicBezTo>
                  <a:pt x="14282" y="386976"/>
                  <a:pt x="10089" y="380268"/>
                  <a:pt x="6176" y="373560"/>
                </a:cubicBezTo>
                <a:cubicBezTo>
                  <a:pt x="5338" y="372162"/>
                  <a:pt x="6456" y="369926"/>
                  <a:pt x="6735" y="367970"/>
                </a:cubicBezTo>
                <a:cubicBezTo>
                  <a:pt x="7853" y="367691"/>
                  <a:pt x="8971" y="367411"/>
                  <a:pt x="10089" y="366852"/>
                </a:cubicBezTo>
                <a:close/>
                <a:moveTo>
                  <a:pt x="298526" y="333872"/>
                </a:moveTo>
                <a:cubicBezTo>
                  <a:pt x="299924" y="333593"/>
                  <a:pt x="302998" y="335269"/>
                  <a:pt x="303558" y="336667"/>
                </a:cubicBezTo>
                <a:cubicBezTo>
                  <a:pt x="305793" y="344213"/>
                  <a:pt x="307191" y="352039"/>
                  <a:pt x="308868" y="360983"/>
                </a:cubicBezTo>
                <a:cubicBezTo>
                  <a:pt x="308309" y="361821"/>
                  <a:pt x="307191" y="364336"/>
                  <a:pt x="305793" y="364616"/>
                </a:cubicBezTo>
                <a:cubicBezTo>
                  <a:pt x="304116" y="364896"/>
                  <a:pt x="301042" y="363778"/>
                  <a:pt x="300483" y="362380"/>
                </a:cubicBezTo>
                <a:cubicBezTo>
                  <a:pt x="298247" y="354554"/>
                  <a:pt x="296290" y="346449"/>
                  <a:pt x="294893" y="338344"/>
                </a:cubicBezTo>
                <a:cubicBezTo>
                  <a:pt x="294613" y="336946"/>
                  <a:pt x="296849" y="334151"/>
                  <a:pt x="298526" y="333872"/>
                </a:cubicBezTo>
                <a:close/>
                <a:moveTo>
                  <a:pt x="128595" y="333033"/>
                </a:moveTo>
                <a:cubicBezTo>
                  <a:pt x="129712" y="334710"/>
                  <a:pt x="132228" y="336666"/>
                  <a:pt x="131949" y="337785"/>
                </a:cubicBezTo>
                <a:cubicBezTo>
                  <a:pt x="129153" y="347008"/>
                  <a:pt x="130551" y="357629"/>
                  <a:pt x="123004" y="365455"/>
                </a:cubicBezTo>
                <a:cubicBezTo>
                  <a:pt x="117973" y="355952"/>
                  <a:pt x="120209" y="341977"/>
                  <a:pt x="128595" y="333033"/>
                </a:cubicBezTo>
                <a:close/>
                <a:moveTo>
                  <a:pt x="145922" y="331077"/>
                </a:moveTo>
                <a:cubicBezTo>
                  <a:pt x="146761" y="330518"/>
                  <a:pt x="148438" y="331077"/>
                  <a:pt x="149277" y="331916"/>
                </a:cubicBezTo>
                <a:cubicBezTo>
                  <a:pt x="153469" y="334990"/>
                  <a:pt x="158500" y="355113"/>
                  <a:pt x="156544" y="360703"/>
                </a:cubicBezTo>
                <a:cubicBezTo>
                  <a:pt x="156264" y="361541"/>
                  <a:pt x="155146" y="361821"/>
                  <a:pt x="153189" y="362660"/>
                </a:cubicBezTo>
                <a:cubicBezTo>
                  <a:pt x="145643" y="354834"/>
                  <a:pt x="145364" y="344492"/>
                  <a:pt x="142848" y="334710"/>
                </a:cubicBezTo>
                <a:cubicBezTo>
                  <a:pt x="142569" y="333872"/>
                  <a:pt x="144525" y="331916"/>
                  <a:pt x="145922" y="331077"/>
                </a:cubicBezTo>
                <a:close/>
                <a:moveTo>
                  <a:pt x="282316" y="329679"/>
                </a:moveTo>
                <a:cubicBezTo>
                  <a:pt x="286509" y="343374"/>
                  <a:pt x="277844" y="352039"/>
                  <a:pt x="277006" y="362380"/>
                </a:cubicBezTo>
                <a:cubicBezTo>
                  <a:pt x="275049" y="362101"/>
                  <a:pt x="273372" y="362101"/>
                  <a:pt x="271975" y="362101"/>
                </a:cubicBezTo>
                <a:cubicBezTo>
                  <a:pt x="271136" y="359865"/>
                  <a:pt x="268621" y="357349"/>
                  <a:pt x="269459" y="355952"/>
                </a:cubicBezTo>
                <a:cubicBezTo>
                  <a:pt x="272813" y="347567"/>
                  <a:pt x="272534" y="337505"/>
                  <a:pt x="282316" y="329679"/>
                </a:cubicBezTo>
                <a:close/>
                <a:moveTo>
                  <a:pt x="10927" y="317381"/>
                </a:moveTo>
                <a:cubicBezTo>
                  <a:pt x="13163" y="329679"/>
                  <a:pt x="9530" y="340020"/>
                  <a:pt x="6735" y="351480"/>
                </a:cubicBezTo>
                <a:cubicBezTo>
                  <a:pt x="-1929" y="347287"/>
                  <a:pt x="27" y="342535"/>
                  <a:pt x="586" y="337784"/>
                </a:cubicBezTo>
                <a:cubicBezTo>
                  <a:pt x="3101" y="322971"/>
                  <a:pt x="3101" y="322971"/>
                  <a:pt x="10927" y="317381"/>
                </a:cubicBezTo>
                <a:close/>
                <a:moveTo>
                  <a:pt x="415914" y="316543"/>
                </a:moveTo>
                <a:cubicBezTo>
                  <a:pt x="419267" y="318499"/>
                  <a:pt x="421782" y="319059"/>
                  <a:pt x="422062" y="320176"/>
                </a:cubicBezTo>
                <a:cubicBezTo>
                  <a:pt x="424018" y="328002"/>
                  <a:pt x="425695" y="336107"/>
                  <a:pt x="427093" y="344213"/>
                </a:cubicBezTo>
                <a:cubicBezTo>
                  <a:pt x="427372" y="345610"/>
                  <a:pt x="425416" y="348405"/>
                  <a:pt x="424018" y="348964"/>
                </a:cubicBezTo>
                <a:cubicBezTo>
                  <a:pt x="422901" y="349523"/>
                  <a:pt x="419267" y="347567"/>
                  <a:pt x="419267" y="346448"/>
                </a:cubicBezTo>
                <a:cubicBezTo>
                  <a:pt x="417590" y="337225"/>
                  <a:pt x="414237" y="328282"/>
                  <a:pt x="415914" y="316543"/>
                </a:cubicBezTo>
                <a:close/>
                <a:moveTo>
                  <a:pt x="135582" y="297258"/>
                </a:moveTo>
                <a:cubicBezTo>
                  <a:pt x="139495" y="295581"/>
                  <a:pt x="142290" y="302009"/>
                  <a:pt x="142570" y="315425"/>
                </a:cubicBezTo>
                <a:cubicBezTo>
                  <a:pt x="137818" y="315145"/>
                  <a:pt x="134185" y="314866"/>
                  <a:pt x="130272" y="314586"/>
                </a:cubicBezTo>
                <a:cubicBezTo>
                  <a:pt x="130272" y="307599"/>
                  <a:pt x="128035" y="300611"/>
                  <a:pt x="135582" y="297258"/>
                </a:cubicBezTo>
                <a:close/>
                <a:moveTo>
                  <a:pt x="290421" y="295860"/>
                </a:moveTo>
                <a:cubicBezTo>
                  <a:pt x="299645" y="298934"/>
                  <a:pt x="295732" y="307319"/>
                  <a:pt x="300204" y="314865"/>
                </a:cubicBezTo>
                <a:cubicBezTo>
                  <a:pt x="293216" y="314865"/>
                  <a:pt x="289303" y="314865"/>
                  <a:pt x="284831" y="314865"/>
                </a:cubicBezTo>
                <a:cubicBezTo>
                  <a:pt x="283154" y="307039"/>
                  <a:pt x="285670" y="301450"/>
                  <a:pt x="290421" y="295860"/>
                </a:cubicBezTo>
                <a:close/>
                <a:moveTo>
                  <a:pt x="408926" y="267352"/>
                </a:moveTo>
                <a:cubicBezTo>
                  <a:pt x="416752" y="276575"/>
                  <a:pt x="415354" y="287475"/>
                  <a:pt x="418149" y="298935"/>
                </a:cubicBezTo>
                <a:cubicBezTo>
                  <a:pt x="414516" y="298655"/>
                  <a:pt x="410882" y="298655"/>
                  <a:pt x="410603" y="298096"/>
                </a:cubicBezTo>
                <a:cubicBezTo>
                  <a:pt x="408367" y="289152"/>
                  <a:pt x="406690" y="279929"/>
                  <a:pt x="405292" y="270706"/>
                </a:cubicBezTo>
                <a:cubicBezTo>
                  <a:pt x="405292" y="270147"/>
                  <a:pt x="406969" y="269309"/>
                  <a:pt x="408926" y="267352"/>
                </a:cubicBezTo>
                <a:close/>
                <a:moveTo>
                  <a:pt x="17915" y="267352"/>
                </a:moveTo>
                <a:cubicBezTo>
                  <a:pt x="19871" y="270147"/>
                  <a:pt x="22107" y="272104"/>
                  <a:pt x="22387" y="274060"/>
                </a:cubicBezTo>
                <a:cubicBezTo>
                  <a:pt x="23226" y="283283"/>
                  <a:pt x="18194" y="296140"/>
                  <a:pt x="12884" y="299774"/>
                </a:cubicBezTo>
                <a:cubicBezTo>
                  <a:pt x="8971" y="292227"/>
                  <a:pt x="10648" y="281886"/>
                  <a:pt x="17915" y="267352"/>
                </a:cubicBezTo>
                <a:close/>
                <a:moveTo>
                  <a:pt x="28256" y="218440"/>
                </a:moveTo>
                <a:cubicBezTo>
                  <a:pt x="34964" y="226825"/>
                  <a:pt x="32169" y="243314"/>
                  <a:pt x="22107" y="250023"/>
                </a:cubicBezTo>
                <a:cubicBezTo>
                  <a:pt x="20709" y="239122"/>
                  <a:pt x="21548" y="228502"/>
                  <a:pt x="28256" y="218440"/>
                </a:cubicBezTo>
                <a:close/>
                <a:moveTo>
                  <a:pt x="398864" y="217882"/>
                </a:moveTo>
                <a:cubicBezTo>
                  <a:pt x="405293" y="228224"/>
                  <a:pt x="406411" y="238564"/>
                  <a:pt x="406690" y="249185"/>
                </a:cubicBezTo>
                <a:cubicBezTo>
                  <a:pt x="400821" y="251701"/>
                  <a:pt x="399424" y="248906"/>
                  <a:pt x="398026" y="245272"/>
                </a:cubicBezTo>
                <a:cubicBezTo>
                  <a:pt x="393554" y="231857"/>
                  <a:pt x="393275" y="225149"/>
                  <a:pt x="398864" y="217882"/>
                </a:cubicBezTo>
                <a:close/>
                <a:moveTo>
                  <a:pt x="39715" y="169809"/>
                </a:moveTo>
                <a:cubicBezTo>
                  <a:pt x="45305" y="177635"/>
                  <a:pt x="42230" y="194405"/>
                  <a:pt x="32728" y="202510"/>
                </a:cubicBezTo>
                <a:cubicBezTo>
                  <a:pt x="29933" y="190212"/>
                  <a:pt x="32728" y="177635"/>
                  <a:pt x="39715" y="169809"/>
                </a:cubicBezTo>
                <a:close/>
                <a:moveTo>
                  <a:pt x="386287" y="168970"/>
                </a:moveTo>
                <a:cubicBezTo>
                  <a:pt x="394671" y="175957"/>
                  <a:pt x="397745" y="190211"/>
                  <a:pt x="393833" y="201950"/>
                </a:cubicBezTo>
                <a:cubicBezTo>
                  <a:pt x="386845" y="199994"/>
                  <a:pt x="387125" y="193286"/>
                  <a:pt x="386287" y="188534"/>
                </a:cubicBezTo>
                <a:cubicBezTo>
                  <a:pt x="385168" y="182386"/>
                  <a:pt x="380417" y="175678"/>
                  <a:pt x="386287" y="168970"/>
                </a:cubicBezTo>
                <a:close/>
                <a:moveTo>
                  <a:pt x="204616" y="133475"/>
                </a:moveTo>
                <a:cubicBezTo>
                  <a:pt x="211045" y="133475"/>
                  <a:pt x="215237" y="133475"/>
                  <a:pt x="220547" y="133475"/>
                </a:cubicBezTo>
                <a:cubicBezTo>
                  <a:pt x="222224" y="141021"/>
                  <a:pt x="219429" y="146890"/>
                  <a:pt x="211883" y="154716"/>
                </a:cubicBezTo>
                <a:cubicBezTo>
                  <a:pt x="209088" y="146331"/>
                  <a:pt x="207132" y="140742"/>
                  <a:pt x="204616" y="133475"/>
                </a:cubicBezTo>
                <a:close/>
                <a:moveTo>
                  <a:pt x="50336" y="120339"/>
                </a:moveTo>
                <a:cubicBezTo>
                  <a:pt x="55088" y="127326"/>
                  <a:pt x="53132" y="141580"/>
                  <a:pt x="44747" y="153599"/>
                </a:cubicBezTo>
                <a:cubicBezTo>
                  <a:pt x="39995" y="143537"/>
                  <a:pt x="42790" y="128724"/>
                  <a:pt x="50336" y="120339"/>
                </a:cubicBezTo>
                <a:close/>
                <a:moveTo>
                  <a:pt x="376505" y="120059"/>
                </a:moveTo>
                <a:cubicBezTo>
                  <a:pt x="384331" y="126488"/>
                  <a:pt x="387406" y="141301"/>
                  <a:pt x="382934" y="152760"/>
                </a:cubicBezTo>
                <a:cubicBezTo>
                  <a:pt x="373989" y="142419"/>
                  <a:pt x="371473" y="127885"/>
                  <a:pt x="376505" y="120059"/>
                </a:cubicBezTo>
                <a:close/>
                <a:moveTo>
                  <a:pt x="233963" y="84004"/>
                </a:moveTo>
                <a:cubicBezTo>
                  <a:pt x="236758" y="96302"/>
                  <a:pt x="231727" y="106364"/>
                  <a:pt x="225858" y="118662"/>
                </a:cubicBezTo>
                <a:cubicBezTo>
                  <a:pt x="223342" y="114749"/>
                  <a:pt x="220827" y="112233"/>
                  <a:pt x="221386" y="110836"/>
                </a:cubicBezTo>
                <a:cubicBezTo>
                  <a:pt x="224181" y="101332"/>
                  <a:pt x="224461" y="90712"/>
                  <a:pt x="233963" y="84004"/>
                </a:cubicBezTo>
                <a:close/>
                <a:moveTo>
                  <a:pt x="193996" y="80371"/>
                </a:moveTo>
                <a:cubicBezTo>
                  <a:pt x="202381" y="92389"/>
                  <a:pt x="205456" y="102731"/>
                  <a:pt x="203779" y="115029"/>
                </a:cubicBezTo>
                <a:cubicBezTo>
                  <a:pt x="193437" y="109159"/>
                  <a:pt x="194555" y="97979"/>
                  <a:pt x="190642" y="89315"/>
                </a:cubicBezTo>
                <a:cubicBezTo>
                  <a:pt x="190083" y="87917"/>
                  <a:pt x="192040" y="85123"/>
                  <a:pt x="193996" y="80371"/>
                </a:cubicBezTo>
                <a:close/>
                <a:moveTo>
                  <a:pt x="365883" y="70589"/>
                </a:moveTo>
                <a:cubicBezTo>
                  <a:pt x="367561" y="71986"/>
                  <a:pt x="370635" y="73105"/>
                  <a:pt x="371194" y="74782"/>
                </a:cubicBezTo>
                <a:cubicBezTo>
                  <a:pt x="373151" y="81769"/>
                  <a:pt x="374548" y="89036"/>
                  <a:pt x="375666" y="96302"/>
                </a:cubicBezTo>
                <a:cubicBezTo>
                  <a:pt x="375945" y="98538"/>
                  <a:pt x="373989" y="101054"/>
                  <a:pt x="372871" y="103570"/>
                </a:cubicBezTo>
                <a:cubicBezTo>
                  <a:pt x="371194" y="103290"/>
                  <a:pt x="369796" y="103011"/>
                  <a:pt x="368399" y="103011"/>
                </a:cubicBezTo>
                <a:cubicBezTo>
                  <a:pt x="366443" y="94346"/>
                  <a:pt x="364206" y="85682"/>
                  <a:pt x="362809" y="77018"/>
                </a:cubicBezTo>
                <a:cubicBezTo>
                  <a:pt x="362529" y="75061"/>
                  <a:pt x="364766" y="72825"/>
                  <a:pt x="365883" y="70589"/>
                </a:cubicBezTo>
                <a:close/>
                <a:moveTo>
                  <a:pt x="60957" y="70589"/>
                </a:moveTo>
                <a:cubicBezTo>
                  <a:pt x="65709" y="77856"/>
                  <a:pt x="64590" y="87638"/>
                  <a:pt x="56764" y="103570"/>
                </a:cubicBezTo>
                <a:cubicBezTo>
                  <a:pt x="55087" y="102451"/>
                  <a:pt x="52572" y="101613"/>
                  <a:pt x="52293" y="100215"/>
                </a:cubicBezTo>
                <a:cubicBezTo>
                  <a:pt x="50336" y="93228"/>
                  <a:pt x="55646" y="76458"/>
                  <a:pt x="60957" y="70589"/>
                </a:cubicBezTo>
                <a:close/>
                <a:moveTo>
                  <a:pt x="250174" y="36212"/>
                </a:moveTo>
                <a:cubicBezTo>
                  <a:pt x="250733" y="47671"/>
                  <a:pt x="247658" y="57733"/>
                  <a:pt x="241230" y="70310"/>
                </a:cubicBezTo>
                <a:cubicBezTo>
                  <a:pt x="238715" y="65279"/>
                  <a:pt x="236479" y="62485"/>
                  <a:pt x="237038" y="60808"/>
                </a:cubicBezTo>
                <a:cubicBezTo>
                  <a:pt x="239833" y="52143"/>
                  <a:pt x="239833" y="41802"/>
                  <a:pt x="250174" y="36212"/>
                </a:cubicBezTo>
                <a:close/>
                <a:moveTo>
                  <a:pt x="178623" y="34534"/>
                </a:moveTo>
                <a:cubicBezTo>
                  <a:pt x="180859" y="36490"/>
                  <a:pt x="182536" y="37608"/>
                  <a:pt x="183096" y="38727"/>
                </a:cubicBezTo>
                <a:cubicBezTo>
                  <a:pt x="185891" y="45993"/>
                  <a:pt x="188406" y="53261"/>
                  <a:pt x="190642" y="60807"/>
                </a:cubicBezTo>
                <a:cubicBezTo>
                  <a:pt x="191201" y="62484"/>
                  <a:pt x="188965" y="64999"/>
                  <a:pt x="188126" y="67235"/>
                </a:cubicBezTo>
                <a:cubicBezTo>
                  <a:pt x="186170" y="65838"/>
                  <a:pt x="183096" y="64999"/>
                  <a:pt x="182536" y="63322"/>
                </a:cubicBezTo>
                <a:cubicBezTo>
                  <a:pt x="179742" y="56055"/>
                  <a:pt x="177506" y="48788"/>
                  <a:pt x="175549" y="41242"/>
                </a:cubicBezTo>
                <a:cubicBezTo>
                  <a:pt x="174990" y="39286"/>
                  <a:pt x="177226" y="37050"/>
                  <a:pt x="178623" y="34534"/>
                </a:cubicBezTo>
                <a:close/>
                <a:moveTo>
                  <a:pt x="302485" y="27547"/>
                </a:moveTo>
                <a:cubicBezTo>
                  <a:pt x="317298" y="28665"/>
                  <a:pt x="329876" y="39844"/>
                  <a:pt x="333509" y="56614"/>
                </a:cubicBezTo>
                <a:cubicBezTo>
                  <a:pt x="343012" y="99936"/>
                  <a:pt x="352235" y="143257"/>
                  <a:pt x="361458" y="186299"/>
                </a:cubicBezTo>
                <a:cubicBezTo>
                  <a:pt x="371799" y="235210"/>
                  <a:pt x="382141" y="283842"/>
                  <a:pt x="392203" y="332753"/>
                </a:cubicBezTo>
                <a:cubicBezTo>
                  <a:pt x="394439" y="343933"/>
                  <a:pt x="395556" y="355112"/>
                  <a:pt x="388849" y="365454"/>
                </a:cubicBezTo>
                <a:cubicBezTo>
                  <a:pt x="381861" y="376633"/>
                  <a:pt x="372079" y="383341"/>
                  <a:pt x="358943" y="383062"/>
                </a:cubicBezTo>
                <a:cubicBezTo>
                  <a:pt x="345807" y="382782"/>
                  <a:pt x="335745" y="375516"/>
                  <a:pt x="330155" y="363777"/>
                </a:cubicBezTo>
                <a:cubicBezTo>
                  <a:pt x="326521" y="355951"/>
                  <a:pt x="324845" y="347287"/>
                  <a:pt x="322888" y="338902"/>
                </a:cubicBezTo>
                <a:cubicBezTo>
                  <a:pt x="313665" y="296139"/>
                  <a:pt x="304721" y="253097"/>
                  <a:pt x="295777" y="210335"/>
                </a:cubicBezTo>
                <a:cubicBezTo>
                  <a:pt x="295498" y="209217"/>
                  <a:pt x="294380" y="208099"/>
                  <a:pt x="293262" y="205863"/>
                </a:cubicBezTo>
                <a:cubicBezTo>
                  <a:pt x="287113" y="216763"/>
                  <a:pt x="284877" y="227664"/>
                  <a:pt x="281244" y="238564"/>
                </a:cubicBezTo>
                <a:lnTo>
                  <a:pt x="255359" y="318124"/>
                </a:lnTo>
                <a:lnTo>
                  <a:pt x="257720" y="320456"/>
                </a:lnTo>
                <a:cubicBezTo>
                  <a:pt x="253808" y="333312"/>
                  <a:pt x="250454" y="346169"/>
                  <a:pt x="245982" y="358746"/>
                </a:cubicBezTo>
                <a:cubicBezTo>
                  <a:pt x="244585" y="363218"/>
                  <a:pt x="242069" y="367410"/>
                  <a:pt x="238994" y="371043"/>
                </a:cubicBezTo>
                <a:cubicBezTo>
                  <a:pt x="221945" y="391447"/>
                  <a:pt x="191201" y="385577"/>
                  <a:pt x="181698" y="359864"/>
                </a:cubicBezTo>
                <a:cubicBezTo>
                  <a:pt x="175549" y="343374"/>
                  <a:pt x="170239" y="326325"/>
                  <a:pt x="164929" y="309276"/>
                </a:cubicBezTo>
                <a:cubicBezTo>
                  <a:pt x="154867" y="277414"/>
                  <a:pt x="145085" y="245551"/>
                  <a:pt x="135302" y="213969"/>
                </a:cubicBezTo>
                <a:cubicBezTo>
                  <a:pt x="134743" y="212292"/>
                  <a:pt x="134743" y="210615"/>
                  <a:pt x="134743" y="208938"/>
                </a:cubicBezTo>
                <a:lnTo>
                  <a:pt x="136175" y="189175"/>
                </a:lnTo>
                <a:lnTo>
                  <a:pt x="134743" y="208938"/>
                </a:lnTo>
                <a:cubicBezTo>
                  <a:pt x="133625" y="208099"/>
                  <a:pt x="132787" y="207540"/>
                  <a:pt x="130551" y="205863"/>
                </a:cubicBezTo>
                <a:cubicBezTo>
                  <a:pt x="129432" y="208658"/>
                  <a:pt x="128035" y="211173"/>
                  <a:pt x="127476" y="213689"/>
                </a:cubicBezTo>
                <a:cubicBezTo>
                  <a:pt x="117694" y="259526"/>
                  <a:pt x="108191" y="305363"/>
                  <a:pt x="98409" y="351199"/>
                </a:cubicBezTo>
                <a:cubicBezTo>
                  <a:pt x="97011" y="357348"/>
                  <a:pt x="94496" y="363777"/>
                  <a:pt x="90862" y="368808"/>
                </a:cubicBezTo>
                <a:cubicBezTo>
                  <a:pt x="81918" y="381664"/>
                  <a:pt x="68782" y="385857"/>
                  <a:pt x="55646" y="381664"/>
                </a:cubicBezTo>
                <a:cubicBezTo>
                  <a:pt x="41113" y="376913"/>
                  <a:pt x="30491" y="364057"/>
                  <a:pt x="30771" y="348684"/>
                </a:cubicBezTo>
                <a:cubicBezTo>
                  <a:pt x="30771" y="339740"/>
                  <a:pt x="32728" y="330517"/>
                  <a:pt x="34684" y="321853"/>
                </a:cubicBezTo>
                <a:cubicBezTo>
                  <a:pt x="50895" y="244713"/>
                  <a:pt x="67105" y="167293"/>
                  <a:pt x="83595" y="90153"/>
                </a:cubicBezTo>
                <a:cubicBezTo>
                  <a:pt x="86111" y="78135"/>
                  <a:pt x="88347" y="66396"/>
                  <a:pt x="91701" y="54658"/>
                </a:cubicBezTo>
                <a:cubicBezTo>
                  <a:pt x="97290" y="32857"/>
                  <a:pt x="116855" y="23354"/>
                  <a:pt x="137817" y="31460"/>
                </a:cubicBezTo>
                <a:lnTo>
                  <a:pt x="137678" y="100983"/>
                </a:lnTo>
                <a:lnTo>
                  <a:pt x="137818" y="31460"/>
                </a:lnTo>
                <a:cubicBezTo>
                  <a:pt x="148998" y="34814"/>
                  <a:pt x="154028" y="44037"/>
                  <a:pt x="157383" y="54099"/>
                </a:cubicBezTo>
                <a:cubicBezTo>
                  <a:pt x="166605" y="82887"/>
                  <a:pt x="175829" y="111954"/>
                  <a:pt x="184773" y="140741"/>
                </a:cubicBezTo>
                <a:cubicBezTo>
                  <a:pt x="193716" y="168970"/>
                  <a:pt x="202661" y="197479"/>
                  <a:pt x="214119" y="226266"/>
                </a:cubicBezTo>
                <a:cubicBezTo>
                  <a:pt x="215517" y="222913"/>
                  <a:pt x="217194" y="219838"/>
                  <a:pt x="218312" y="216484"/>
                </a:cubicBezTo>
                <a:lnTo>
                  <a:pt x="244766" y="132163"/>
                </a:lnTo>
                <a:lnTo>
                  <a:pt x="244071" y="129282"/>
                </a:lnTo>
                <a:cubicBezTo>
                  <a:pt x="249941" y="110277"/>
                  <a:pt x="255530" y="90992"/>
                  <a:pt x="261400" y="71986"/>
                </a:cubicBezTo>
                <a:cubicBezTo>
                  <a:pt x="263356" y="65278"/>
                  <a:pt x="265313" y="58571"/>
                  <a:pt x="267828" y="52142"/>
                </a:cubicBezTo>
                <a:cubicBezTo>
                  <a:pt x="274257" y="35932"/>
                  <a:pt x="287952" y="26429"/>
                  <a:pt x="302485" y="27547"/>
                </a:cubicBezTo>
                <a:close/>
                <a:moveTo>
                  <a:pt x="349953" y="22796"/>
                </a:moveTo>
                <a:cubicBezTo>
                  <a:pt x="361133" y="30901"/>
                  <a:pt x="365883" y="42640"/>
                  <a:pt x="360014" y="54379"/>
                </a:cubicBezTo>
                <a:cubicBezTo>
                  <a:pt x="355822" y="45155"/>
                  <a:pt x="351350" y="36211"/>
                  <a:pt x="347438" y="26989"/>
                </a:cubicBezTo>
                <a:cubicBezTo>
                  <a:pt x="347158" y="26150"/>
                  <a:pt x="349114" y="24193"/>
                  <a:pt x="349953" y="22796"/>
                </a:cubicBezTo>
                <a:close/>
                <a:moveTo>
                  <a:pt x="76888" y="22796"/>
                </a:moveTo>
                <a:cubicBezTo>
                  <a:pt x="77726" y="24752"/>
                  <a:pt x="79683" y="26989"/>
                  <a:pt x="79403" y="28106"/>
                </a:cubicBezTo>
                <a:cubicBezTo>
                  <a:pt x="75770" y="36771"/>
                  <a:pt x="71577" y="45156"/>
                  <a:pt x="66546" y="55218"/>
                </a:cubicBezTo>
                <a:cubicBezTo>
                  <a:pt x="60398" y="45715"/>
                  <a:pt x="65149" y="32299"/>
                  <a:pt x="76888" y="22796"/>
                </a:cubicBezTo>
                <a:close/>
                <a:moveTo>
                  <a:pt x="285390" y="2393"/>
                </a:moveTo>
                <a:cubicBezTo>
                  <a:pt x="284831" y="9380"/>
                  <a:pt x="278124" y="14970"/>
                  <a:pt x="260235" y="23075"/>
                </a:cubicBezTo>
                <a:cubicBezTo>
                  <a:pt x="259956" y="20559"/>
                  <a:pt x="258838" y="17485"/>
                  <a:pt x="259677" y="16647"/>
                </a:cubicBezTo>
                <a:cubicBezTo>
                  <a:pt x="266384" y="9101"/>
                  <a:pt x="274211" y="2673"/>
                  <a:pt x="285390" y="2393"/>
                </a:cubicBezTo>
                <a:close/>
                <a:moveTo>
                  <a:pt x="143967" y="1834"/>
                </a:moveTo>
                <a:cubicBezTo>
                  <a:pt x="149557" y="1275"/>
                  <a:pt x="166605" y="12455"/>
                  <a:pt x="168282" y="17206"/>
                </a:cubicBezTo>
                <a:cubicBezTo>
                  <a:pt x="168562" y="17485"/>
                  <a:pt x="168562" y="18045"/>
                  <a:pt x="168841" y="19721"/>
                </a:cubicBezTo>
                <a:cubicBezTo>
                  <a:pt x="167165" y="20560"/>
                  <a:pt x="164649" y="22796"/>
                  <a:pt x="163531" y="22237"/>
                </a:cubicBezTo>
                <a:cubicBezTo>
                  <a:pt x="155985" y="18324"/>
                  <a:pt x="148718" y="13852"/>
                  <a:pt x="141451" y="9101"/>
                </a:cubicBezTo>
                <a:cubicBezTo>
                  <a:pt x="140333" y="8542"/>
                  <a:pt x="140054" y="5747"/>
                  <a:pt x="140333" y="4629"/>
                </a:cubicBezTo>
                <a:cubicBezTo>
                  <a:pt x="140612" y="3511"/>
                  <a:pt x="142569" y="1834"/>
                  <a:pt x="143967" y="1834"/>
                </a:cubicBezTo>
                <a:close/>
                <a:moveTo>
                  <a:pt x="105152" y="1275"/>
                </a:moveTo>
                <a:cubicBezTo>
                  <a:pt x="110427" y="-402"/>
                  <a:pt x="115738" y="-542"/>
                  <a:pt x="121607" y="1554"/>
                </a:cubicBezTo>
                <a:cubicBezTo>
                  <a:pt x="115179" y="9939"/>
                  <a:pt x="104278" y="8542"/>
                  <a:pt x="96172" y="13572"/>
                </a:cubicBezTo>
                <a:cubicBezTo>
                  <a:pt x="95334" y="14131"/>
                  <a:pt x="92819" y="12175"/>
                  <a:pt x="88906" y="10219"/>
                </a:cubicBezTo>
                <a:cubicBezTo>
                  <a:pt x="94636" y="6166"/>
                  <a:pt x="99876" y="2952"/>
                  <a:pt x="105152" y="1275"/>
                </a:cubicBezTo>
                <a:close/>
                <a:moveTo>
                  <a:pt x="320956" y="1135"/>
                </a:moveTo>
                <a:cubicBezTo>
                  <a:pt x="326685" y="1833"/>
                  <a:pt x="331926" y="4069"/>
                  <a:pt x="334581" y="7144"/>
                </a:cubicBezTo>
                <a:cubicBezTo>
                  <a:pt x="335420" y="8262"/>
                  <a:pt x="335979" y="10498"/>
                  <a:pt x="335420" y="11616"/>
                </a:cubicBezTo>
                <a:cubicBezTo>
                  <a:pt x="334860" y="12734"/>
                  <a:pt x="332624" y="14131"/>
                  <a:pt x="331507" y="13852"/>
                </a:cubicBezTo>
                <a:cubicBezTo>
                  <a:pt x="322283" y="11057"/>
                  <a:pt x="313339" y="7703"/>
                  <a:pt x="304395" y="4349"/>
                </a:cubicBezTo>
                <a:cubicBezTo>
                  <a:pt x="309007" y="1274"/>
                  <a:pt x="315226" y="436"/>
                  <a:pt x="320956" y="11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9"/>
          <p:cNvSpPr/>
          <p:nvPr/>
        </p:nvSpPr>
        <p:spPr>
          <a:xfrm>
            <a:off x="8663472" y="213039"/>
            <a:ext cx="347644" cy="427921"/>
          </a:xfrm>
          <a:custGeom>
            <a:avLst/>
            <a:gdLst/>
            <a:ahLst/>
            <a:cxnLst/>
            <a:rect l="l" t="t" r="r" b="b"/>
            <a:pathLst>
              <a:path w="347644" h="427921" extrusionOk="0">
                <a:moveTo>
                  <a:pt x="139661" y="408599"/>
                </a:moveTo>
                <a:cubicBezTo>
                  <a:pt x="147727" y="412056"/>
                  <a:pt x="155792" y="415513"/>
                  <a:pt x="163571" y="419545"/>
                </a:cubicBezTo>
                <a:cubicBezTo>
                  <a:pt x="165011" y="419834"/>
                  <a:pt x="165587" y="421850"/>
                  <a:pt x="167027" y="423867"/>
                </a:cubicBezTo>
                <a:cubicBezTo>
                  <a:pt x="165011" y="425595"/>
                  <a:pt x="162706" y="428187"/>
                  <a:pt x="161842" y="427900"/>
                </a:cubicBezTo>
                <a:cubicBezTo>
                  <a:pt x="152912" y="424443"/>
                  <a:pt x="144270" y="420410"/>
                  <a:pt x="135628" y="416089"/>
                </a:cubicBezTo>
                <a:cubicBezTo>
                  <a:pt x="134763" y="415513"/>
                  <a:pt x="134763" y="412056"/>
                  <a:pt x="135339" y="410328"/>
                </a:cubicBezTo>
                <a:cubicBezTo>
                  <a:pt x="135628" y="409176"/>
                  <a:pt x="138508" y="408023"/>
                  <a:pt x="139661" y="408599"/>
                </a:cubicBezTo>
                <a:close/>
                <a:moveTo>
                  <a:pt x="207645" y="408599"/>
                </a:moveTo>
                <a:cubicBezTo>
                  <a:pt x="209373" y="408023"/>
                  <a:pt x="212254" y="410616"/>
                  <a:pt x="215711" y="412056"/>
                </a:cubicBezTo>
                <a:cubicBezTo>
                  <a:pt x="207933" y="422138"/>
                  <a:pt x="198138" y="425019"/>
                  <a:pt x="188344" y="427611"/>
                </a:cubicBezTo>
                <a:cubicBezTo>
                  <a:pt x="186904" y="427900"/>
                  <a:pt x="183159" y="426171"/>
                  <a:pt x="183159" y="425307"/>
                </a:cubicBezTo>
                <a:cubicBezTo>
                  <a:pt x="183159" y="423002"/>
                  <a:pt x="184023" y="419834"/>
                  <a:pt x="185752" y="418682"/>
                </a:cubicBezTo>
                <a:cubicBezTo>
                  <a:pt x="192665" y="414936"/>
                  <a:pt x="200155" y="411480"/>
                  <a:pt x="207645" y="408599"/>
                </a:cubicBezTo>
                <a:close/>
                <a:moveTo>
                  <a:pt x="116328" y="367693"/>
                </a:moveTo>
                <a:cubicBezTo>
                  <a:pt x="119497" y="376047"/>
                  <a:pt x="122666" y="383536"/>
                  <a:pt x="125258" y="391603"/>
                </a:cubicBezTo>
                <a:cubicBezTo>
                  <a:pt x="125834" y="393619"/>
                  <a:pt x="124682" y="396212"/>
                  <a:pt x="124106" y="398804"/>
                </a:cubicBezTo>
                <a:cubicBezTo>
                  <a:pt x="121513" y="397652"/>
                  <a:pt x="117480" y="397364"/>
                  <a:pt x="116616" y="395635"/>
                </a:cubicBezTo>
                <a:cubicBezTo>
                  <a:pt x="113447" y="388722"/>
                  <a:pt x="111142" y="381520"/>
                  <a:pt x="109414" y="374319"/>
                </a:cubicBezTo>
                <a:cubicBezTo>
                  <a:pt x="108550" y="370574"/>
                  <a:pt x="109990" y="367117"/>
                  <a:pt x="116328" y="367693"/>
                </a:cubicBezTo>
                <a:close/>
                <a:moveTo>
                  <a:pt x="236162" y="367118"/>
                </a:moveTo>
                <a:cubicBezTo>
                  <a:pt x="237603" y="369422"/>
                  <a:pt x="239043" y="372015"/>
                  <a:pt x="240771" y="374607"/>
                </a:cubicBezTo>
                <a:cubicBezTo>
                  <a:pt x="237026" y="382673"/>
                  <a:pt x="234146" y="389875"/>
                  <a:pt x="230401" y="396788"/>
                </a:cubicBezTo>
                <a:cubicBezTo>
                  <a:pt x="229825" y="397941"/>
                  <a:pt x="225504" y="399093"/>
                  <a:pt x="224928" y="398517"/>
                </a:cubicBezTo>
                <a:cubicBezTo>
                  <a:pt x="223487" y="397077"/>
                  <a:pt x="222047" y="393908"/>
                  <a:pt x="222623" y="392179"/>
                </a:cubicBezTo>
                <a:cubicBezTo>
                  <a:pt x="224640" y="385266"/>
                  <a:pt x="226944" y="378640"/>
                  <a:pt x="229825" y="372303"/>
                </a:cubicBezTo>
                <a:cubicBezTo>
                  <a:pt x="230977" y="369998"/>
                  <a:pt x="234146" y="368847"/>
                  <a:pt x="236162" y="367118"/>
                </a:cubicBezTo>
                <a:close/>
                <a:moveTo>
                  <a:pt x="238179" y="316418"/>
                </a:moveTo>
                <a:cubicBezTo>
                  <a:pt x="240772" y="327941"/>
                  <a:pt x="240196" y="339175"/>
                  <a:pt x="236450" y="350699"/>
                </a:cubicBezTo>
                <a:cubicBezTo>
                  <a:pt x="227808" y="343497"/>
                  <a:pt x="231841" y="333990"/>
                  <a:pt x="230977" y="325636"/>
                </a:cubicBezTo>
                <a:cubicBezTo>
                  <a:pt x="230401" y="321603"/>
                  <a:pt x="231553" y="317858"/>
                  <a:pt x="238179" y="316418"/>
                </a:cubicBezTo>
                <a:close/>
                <a:moveTo>
                  <a:pt x="113158" y="315842"/>
                </a:moveTo>
                <a:cubicBezTo>
                  <a:pt x="120072" y="326788"/>
                  <a:pt x="119496" y="342920"/>
                  <a:pt x="111718" y="351850"/>
                </a:cubicBezTo>
                <a:cubicBezTo>
                  <a:pt x="104516" y="342056"/>
                  <a:pt x="108261" y="331974"/>
                  <a:pt x="107973" y="322755"/>
                </a:cubicBezTo>
                <a:cubicBezTo>
                  <a:pt x="107973" y="320739"/>
                  <a:pt x="111142" y="318435"/>
                  <a:pt x="113158" y="315842"/>
                </a:cubicBezTo>
                <a:close/>
                <a:moveTo>
                  <a:pt x="112295" y="268022"/>
                </a:moveTo>
                <a:cubicBezTo>
                  <a:pt x="113735" y="268022"/>
                  <a:pt x="116328" y="269175"/>
                  <a:pt x="116616" y="270326"/>
                </a:cubicBezTo>
                <a:cubicBezTo>
                  <a:pt x="118344" y="280121"/>
                  <a:pt x="119496" y="290491"/>
                  <a:pt x="115176" y="301438"/>
                </a:cubicBezTo>
                <a:cubicBezTo>
                  <a:pt x="112295" y="299997"/>
                  <a:pt x="109702" y="299133"/>
                  <a:pt x="109414" y="298269"/>
                </a:cubicBezTo>
                <a:cubicBezTo>
                  <a:pt x="108838" y="289050"/>
                  <a:pt x="108550" y="279833"/>
                  <a:pt x="108550" y="270902"/>
                </a:cubicBezTo>
                <a:cubicBezTo>
                  <a:pt x="108550" y="269751"/>
                  <a:pt x="110854" y="268022"/>
                  <a:pt x="112295" y="268022"/>
                </a:cubicBezTo>
                <a:close/>
                <a:moveTo>
                  <a:pt x="237603" y="265430"/>
                </a:moveTo>
                <a:cubicBezTo>
                  <a:pt x="241060" y="278393"/>
                  <a:pt x="239907" y="288764"/>
                  <a:pt x="238754" y="299422"/>
                </a:cubicBezTo>
                <a:cubicBezTo>
                  <a:pt x="231265" y="300575"/>
                  <a:pt x="230113" y="295965"/>
                  <a:pt x="230978" y="291356"/>
                </a:cubicBezTo>
                <a:cubicBezTo>
                  <a:pt x="232418" y="283290"/>
                  <a:pt x="226368" y="273208"/>
                  <a:pt x="237603" y="265430"/>
                </a:cubicBezTo>
                <a:close/>
                <a:moveTo>
                  <a:pt x="236739" y="217035"/>
                </a:moveTo>
                <a:cubicBezTo>
                  <a:pt x="240195" y="228270"/>
                  <a:pt x="240195" y="239504"/>
                  <a:pt x="238755" y="250451"/>
                </a:cubicBezTo>
                <a:cubicBezTo>
                  <a:pt x="231553" y="250739"/>
                  <a:pt x="230113" y="246994"/>
                  <a:pt x="230689" y="242961"/>
                </a:cubicBezTo>
                <a:cubicBezTo>
                  <a:pt x="232129" y="234031"/>
                  <a:pt x="227232" y="223948"/>
                  <a:pt x="236739" y="217035"/>
                </a:cubicBezTo>
                <a:close/>
                <a:moveTo>
                  <a:pt x="114023" y="217035"/>
                </a:moveTo>
                <a:cubicBezTo>
                  <a:pt x="114887" y="218188"/>
                  <a:pt x="116904" y="219340"/>
                  <a:pt x="116904" y="220780"/>
                </a:cubicBezTo>
                <a:cubicBezTo>
                  <a:pt x="117192" y="229134"/>
                  <a:pt x="117480" y="237488"/>
                  <a:pt x="117192" y="245841"/>
                </a:cubicBezTo>
                <a:cubicBezTo>
                  <a:pt x="117192" y="247282"/>
                  <a:pt x="114887" y="249298"/>
                  <a:pt x="113159" y="250163"/>
                </a:cubicBezTo>
                <a:cubicBezTo>
                  <a:pt x="112295" y="250451"/>
                  <a:pt x="109702" y="249298"/>
                  <a:pt x="108837" y="247858"/>
                </a:cubicBezTo>
                <a:cubicBezTo>
                  <a:pt x="105669" y="243249"/>
                  <a:pt x="107397" y="222220"/>
                  <a:pt x="110854" y="217611"/>
                </a:cubicBezTo>
                <a:cubicBezTo>
                  <a:pt x="111719" y="217323"/>
                  <a:pt x="112871" y="217323"/>
                  <a:pt x="114023" y="217035"/>
                </a:cubicBezTo>
                <a:close/>
                <a:moveTo>
                  <a:pt x="113447" y="167776"/>
                </a:moveTo>
                <a:cubicBezTo>
                  <a:pt x="114599" y="167487"/>
                  <a:pt x="116904" y="169792"/>
                  <a:pt x="117192" y="170944"/>
                </a:cubicBezTo>
                <a:cubicBezTo>
                  <a:pt x="118056" y="180739"/>
                  <a:pt x="119785" y="190821"/>
                  <a:pt x="114599" y="201480"/>
                </a:cubicBezTo>
                <a:cubicBezTo>
                  <a:pt x="111431" y="199751"/>
                  <a:pt x="109414" y="199175"/>
                  <a:pt x="109414" y="198599"/>
                </a:cubicBezTo>
                <a:cubicBezTo>
                  <a:pt x="108838" y="189381"/>
                  <a:pt x="108550" y="180163"/>
                  <a:pt x="108550" y="170944"/>
                </a:cubicBezTo>
                <a:cubicBezTo>
                  <a:pt x="108550" y="169792"/>
                  <a:pt x="111719" y="168064"/>
                  <a:pt x="113447" y="167776"/>
                </a:cubicBezTo>
                <a:close/>
                <a:moveTo>
                  <a:pt x="235298" y="166335"/>
                </a:moveTo>
                <a:cubicBezTo>
                  <a:pt x="240484" y="172672"/>
                  <a:pt x="241060" y="178722"/>
                  <a:pt x="238467" y="199751"/>
                </a:cubicBezTo>
                <a:cubicBezTo>
                  <a:pt x="236162" y="199174"/>
                  <a:pt x="232417" y="199174"/>
                  <a:pt x="232417" y="198310"/>
                </a:cubicBezTo>
                <a:cubicBezTo>
                  <a:pt x="230401" y="187940"/>
                  <a:pt x="228961" y="177570"/>
                  <a:pt x="233282" y="167487"/>
                </a:cubicBezTo>
                <a:cubicBezTo>
                  <a:pt x="233282" y="166911"/>
                  <a:pt x="234722" y="166623"/>
                  <a:pt x="235298" y="166335"/>
                </a:cubicBezTo>
                <a:close/>
                <a:moveTo>
                  <a:pt x="232418" y="128022"/>
                </a:moveTo>
                <a:cubicBezTo>
                  <a:pt x="237891" y="128022"/>
                  <a:pt x="242501" y="127446"/>
                  <a:pt x="247397" y="128310"/>
                </a:cubicBezTo>
                <a:cubicBezTo>
                  <a:pt x="249414" y="128598"/>
                  <a:pt x="251431" y="131191"/>
                  <a:pt x="252583" y="133207"/>
                </a:cubicBezTo>
                <a:cubicBezTo>
                  <a:pt x="252871" y="134072"/>
                  <a:pt x="250566" y="136664"/>
                  <a:pt x="248838" y="137528"/>
                </a:cubicBezTo>
                <a:cubicBezTo>
                  <a:pt x="246533" y="138681"/>
                  <a:pt x="243941" y="138681"/>
                  <a:pt x="241636" y="139257"/>
                </a:cubicBezTo>
                <a:cubicBezTo>
                  <a:pt x="240196" y="143578"/>
                  <a:pt x="238755" y="147034"/>
                  <a:pt x="237603" y="150780"/>
                </a:cubicBezTo>
                <a:cubicBezTo>
                  <a:pt x="229537" y="145306"/>
                  <a:pt x="229537" y="145018"/>
                  <a:pt x="232418" y="128022"/>
                </a:cubicBezTo>
                <a:close/>
                <a:moveTo>
                  <a:pt x="104157" y="127483"/>
                </a:moveTo>
                <a:cubicBezTo>
                  <a:pt x="107182" y="127303"/>
                  <a:pt x="110279" y="128023"/>
                  <a:pt x="113159" y="128599"/>
                </a:cubicBezTo>
                <a:cubicBezTo>
                  <a:pt x="118632" y="129752"/>
                  <a:pt x="120360" y="144731"/>
                  <a:pt x="115464" y="148188"/>
                </a:cubicBezTo>
                <a:cubicBezTo>
                  <a:pt x="114311" y="149052"/>
                  <a:pt x="109990" y="147900"/>
                  <a:pt x="109990" y="147611"/>
                </a:cubicBezTo>
                <a:cubicBezTo>
                  <a:pt x="109702" y="138682"/>
                  <a:pt x="101060" y="138393"/>
                  <a:pt x="96163" y="134073"/>
                </a:cubicBezTo>
                <a:cubicBezTo>
                  <a:pt x="95875" y="134073"/>
                  <a:pt x="95875" y="133496"/>
                  <a:pt x="95587" y="131768"/>
                </a:cubicBezTo>
                <a:cubicBezTo>
                  <a:pt x="98180" y="128743"/>
                  <a:pt x="101132" y="127663"/>
                  <a:pt x="104157" y="127483"/>
                </a:cubicBezTo>
                <a:close/>
                <a:moveTo>
                  <a:pt x="60370" y="127447"/>
                </a:moveTo>
                <a:cubicBezTo>
                  <a:pt x="66564" y="127519"/>
                  <a:pt x="73406" y="129031"/>
                  <a:pt x="78591" y="132056"/>
                </a:cubicBezTo>
                <a:cubicBezTo>
                  <a:pt x="69372" y="140121"/>
                  <a:pt x="58426" y="139833"/>
                  <a:pt x="46039" y="131479"/>
                </a:cubicBezTo>
                <a:cubicBezTo>
                  <a:pt x="48632" y="128743"/>
                  <a:pt x="54177" y="127375"/>
                  <a:pt x="60370" y="127447"/>
                </a:cubicBezTo>
                <a:close/>
                <a:moveTo>
                  <a:pt x="296369" y="125718"/>
                </a:moveTo>
                <a:cubicBezTo>
                  <a:pt x="298673" y="125718"/>
                  <a:pt x="300690" y="128598"/>
                  <a:pt x="302995" y="130327"/>
                </a:cubicBezTo>
                <a:cubicBezTo>
                  <a:pt x="301266" y="132056"/>
                  <a:pt x="300114" y="134936"/>
                  <a:pt x="298097" y="135513"/>
                </a:cubicBezTo>
                <a:cubicBezTo>
                  <a:pt x="292912" y="137240"/>
                  <a:pt x="287151" y="137817"/>
                  <a:pt x="283405" y="138393"/>
                </a:cubicBezTo>
                <a:cubicBezTo>
                  <a:pt x="276780" y="137529"/>
                  <a:pt x="269867" y="139546"/>
                  <a:pt x="269578" y="132920"/>
                </a:cubicBezTo>
                <a:cubicBezTo>
                  <a:pt x="269290" y="125430"/>
                  <a:pt x="276492" y="128598"/>
                  <a:pt x="280813" y="127735"/>
                </a:cubicBezTo>
                <a:cubicBezTo>
                  <a:pt x="285998" y="126871"/>
                  <a:pt x="291184" y="125718"/>
                  <a:pt x="296369" y="125718"/>
                </a:cubicBezTo>
                <a:close/>
                <a:moveTo>
                  <a:pt x="337563" y="95760"/>
                </a:moveTo>
                <a:cubicBezTo>
                  <a:pt x="339003" y="96336"/>
                  <a:pt x="341019" y="99504"/>
                  <a:pt x="340444" y="100657"/>
                </a:cubicBezTo>
                <a:cubicBezTo>
                  <a:pt x="336986" y="110163"/>
                  <a:pt x="330361" y="117365"/>
                  <a:pt x="321719" y="122550"/>
                </a:cubicBezTo>
                <a:cubicBezTo>
                  <a:pt x="320279" y="122839"/>
                  <a:pt x="317686" y="121110"/>
                  <a:pt x="314229" y="119958"/>
                </a:cubicBezTo>
                <a:cubicBezTo>
                  <a:pt x="320855" y="111028"/>
                  <a:pt x="326040" y="103826"/>
                  <a:pt x="331801" y="97200"/>
                </a:cubicBezTo>
                <a:cubicBezTo>
                  <a:pt x="332953" y="95760"/>
                  <a:pt x="336122" y="95184"/>
                  <a:pt x="337563" y="95760"/>
                </a:cubicBezTo>
                <a:close/>
                <a:moveTo>
                  <a:pt x="11760" y="93743"/>
                </a:moveTo>
                <a:cubicBezTo>
                  <a:pt x="19250" y="103249"/>
                  <a:pt x="25875" y="111603"/>
                  <a:pt x="32213" y="119669"/>
                </a:cubicBezTo>
                <a:cubicBezTo>
                  <a:pt x="31348" y="120534"/>
                  <a:pt x="29908" y="121686"/>
                  <a:pt x="28756" y="122838"/>
                </a:cubicBezTo>
                <a:cubicBezTo>
                  <a:pt x="18385" y="119382"/>
                  <a:pt x="13200" y="110451"/>
                  <a:pt x="8303" y="101233"/>
                </a:cubicBezTo>
                <a:cubicBezTo>
                  <a:pt x="7727" y="100081"/>
                  <a:pt x="10032" y="97200"/>
                  <a:pt x="11760" y="93743"/>
                </a:cubicBezTo>
                <a:close/>
                <a:moveTo>
                  <a:pt x="8591" y="47364"/>
                </a:moveTo>
                <a:cubicBezTo>
                  <a:pt x="11759" y="58023"/>
                  <a:pt x="10319" y="72426"/>
                  <a:pt x="4558" y="79916"/>
                </a:cubicBezTo>
                <a:cubicBezTo>
                  <a:pt x="-2933" y="67817"/>
                  <a:pt x="-916" y="53126"/>
                  <a:pt x="8591" y="47364"/>
                </a:cubicBezTo>
                <a:close/>
                <a:moveTo>
                  <a:pt x="340155" y="46788"/>
                </a:moveTo>
                <a:cubicBezTo>
                  <a:pt x="342171" y="48228"/>
                  <a:pt x="345628" y="49381"/>
                  <a:pt x="345916" y="51109"/>
                </a:cubicBezTo>
                <a:cubicBezTo>
                  <a:pt x="346780" y="60039"/>
                  <a:pt x="347068" y="69257"/>
                  <a:pt x="347644" y="77611"/>
                </a:cubicBezTo>
                <a:cubicBezTo>
                  <a:pt x="341307" y="80204"/>
                  <a:pt x="339002" y="78475"/>
                  <a:pt x="338715" y="73866"/>
                </a:cubicBezTo>
                <a:cubicBezTo>
                  <a:pt x="337850" y="66952"/>
                  <a:pt x="336986" y="59751"/>
                  <a:pt x="336698" y="52837"/>
                </a:cubicBezTo>
                <a:cubicBezTo>
                  <a:pt x="336698" y="50821"/>
                  <a:pt x="339002" y="48804"/>
                  <a:pt x="340155" y="46788"/>
                </a:cubicBezTo>
                <a:close/>
                <a:moveTo>
                  <a:pt x="68796" y="31232"/>
                </a:moveTo>
                <a:lnTo>
                  <a:pt x="118343" y="31520"/>
                </a:lnTo>
                <a:lnTo>
                  <a:pt x="118343" y="31520"/>
                </a:lnTo>
                <a:cubicBezTo>
                  <a:pt x="148878" y="31520"/>
                  <a:pt x="179413" y="31520"/>
                  <a:pt x="209947" y="31520"/>
                </a:cubicBezTo>
                <a:lnTo>
                  <a:pt x="209945" y="31807"/>
                </a:lnTo>
                <a:lnTo>
                  <a:pt x="283694" y="31232"/>
                </a:lnTo>
                <a:cubicBezTo>
                  <a:pt x="301842" y="31521"/>
                  <a:pt x="316821" y="47940"/>
                  <a:pt x="317685" y="66664"/>
                </a:cubicBezTo>
                <a:cubicBezTo>
                  <a:pt x="318837" y="86829"/>
                  <a:pt x="306451" y="104689"/>
                  <a:pt x="287438" y="106130"/>
                </a:cubicBezTo>
                <a:lnTo>
                  <a:pt x="212498" y="107852"/>
                </a:lnTo>
                <a:lnTo>
                  <a:pt x="210236" y="123125"/>
                </a:lnTo>
                <a:cubicBezTo>
                  <a:pt x="210236" y="201191"/>
                  <a:pt x="209947" y="278969"/>
                  <a:pt x="210236" y="357035"/>
                </a:cubicBezTo>
                <a:cubicBezTo>
                  <a:pt x="210236" y="369998"/>
                  <a:pt x="206779" y="380944"/>
                  <a:pt x="197273" y="389586"/>
                </a:cubicBezTo>
                <a:cubicBezTo>
                  <a:pt x="179989" y="404854"/>
                  <a:pt x="154639" y="400533"/>
                  <a:pt x="143405" y="380368"/>
                </a:cubicBezTo>
                <a:cubicBezTo>
                  <a:pt x="138796" y="372014"/>
                  <a:pt x="137356" y="362796"/>
                  <a:pt x="137356" y="353290"/>
                </a:cubicBezTo>
                <a:cubicBezTo>
                  <a:pt x="137356" y="276952"/>
                  <a:pt x="137356" y="200903"/>
                  <a:pt x="137356" y="124565"/>
                </a:cubicBezTo>
                <a:cubicBezTo>
                  <a:pt x="137356" y="119668"/>
                  <a:pt x="137356" y="114771"/>
                  <a:pt x="137356" y="109010"/>
                </a:cubicBezTo>
                <a:cubicBezTo>
                  <a:pt x="130442" y="108433"/>
                  <a:pt x="124392" y="107857"/>
                  <a:pt x="118055" y="107570"/>
                </a:cubicBezTo>
                <a:lnTo>
                  <a:pt x="118055" y="107562"/>
                </a:lnTo>
                <a:lnTo>
                  <a:pt x="70237" y="106417"/>
                </a:lnTo>
                <a:cubicBezTo>
                  <a:pt x="48343" y="106129"/>
                  <a:pt x="33364" y="91725"/>
                  <a:pt x="31636" y="71849"/>
                </a:cubicBezTo>
                <a:cubicBezTo>
                  <a:pt x="29619" y="49668"/>
                  <a:pt x="47767" y="31520"/>
                  <a:pt x="68796" y="31232"/>
                </a:cubicBezTo>
                <a:close/>
                <a:moveTo>
                  <a:pt x="307315" y="9627"/>
                </a:moveTo>
                <a:cubicBezTo>
                  <a:pt x="313652" y="6746"/>
                  <a:pt x="317973" y="11644"/>
                  <a:pt x="322294" y="15101"/>
                </a:cubicBezTo>
                <a:cubicBezTo>
                  <a:pt x="326615" y="18557"/>
                  <a:pt x="330360" y="23167"/>
                  <a:pt x="333529" y="27776"/>
                </a:cubicBezTo>
                <a:cubicBezTo>
                  <a:pt x="335257" y="30368"/>
                  <a:pt x="330648" y="34689"/>
                  <a:pt x="328344" y="32672"/>
                </a:cubicBezTo>
                <a:cubicBezTo>
                  <a:pt x="320854" y="26335"/>
                  <a:pt x="313652" y="19134"/>
                  <a:pt x="306739" y="12220"/>
                </a:cubicBezTo>
                <a:cubicBezTo>
                  <a:pt x="306163" y="12220"/>
                  <a:pt x="307027" y="10779"/>
                  <a:pt x="307315" y="9627"/>
                </a:cubicBezTo>
                <a:close/>
                <a:moveTo>
                  <a:pt x="36245" y="9051"/>
                </a:moveTo>
                <a:cubicBezTo>
                  <a:pt x="37397" y="8475"/>
                  <a:pt x="39702" y="10203"/>
                  <a:pt x="43447" y="11643"/>
                </a:cubicBezTo>
                <a:cubicBezTo>
                  <a:pt x="34516" y="19421"/>
                  <a:pt x="27315" y="26047"/>
                  <a:pt x="19537" y="32096"/>
                </a:cubicBezTo>
                <a:cubicBezTo>
                  <a:pt x="18673" y="32960"/>
                  <a:pt x="16081" y="30943"/>
                  <a:pt x="13488" y="29791"/>
                </a:cubicBezTo>
                <a:cubicBezTo>
                  <a:pt x="19825" y="20285"/>
                  <a:pt x="27027" y="13660"/>
                  <a:pt x="36245" y="9051"/>
                </a:cubicBezTo>
                <a:close/>
                <a:moveTo>
                  <a:pt x="136204" y="1273"/>
                </a:moveTo>
                <a:cubicBezTo>
                  <a:pt x="137644" y="1273"/>
                  <a:pt x="139373" y="3866"/>
                  <a:pt x="139948" y="5594"/>
                </a:cubicBezTo>
                <a:cubicBezTo>
                  <a:pt x="140237" y="6459"/>
                  <a:pt x="137932" y="8763"/>
                  <a:pt x="136780" y="9051"/>
                </a:cubicBezTo>
                <a:cubicBezTo>
                  <a:pt x="127274" y="9339"/>
                  <a:pt x="117767" y="11068"/>
                  <a:pt x="108549" y="7611"/>
                </a:cubicBezTo>
                <a:cubicBezTo>
                  <a:pt x="107685" y="6459"/>
                  <a:pt x="106821" y="5018"/>
                  <a:pt x="106245" y="3866"/>
                </a:cubicBezTo>
                <a:cubicBezTo>
                  <a:pt x="107974" y="3002"/>
                  <a:pt x="109414" y="1849"/>
                  <a:pt x="111142" y="1849"/>
                </a:cubicBezTo>
                <a:cubicBezTo>
                  <a:pt x="119496" y="1561"/>
                  <a:pt x="127850" y="1273"/>
                  <a:pt x="136204" y="1273"/>
                </a:cubicBezTo>
                <a:close/>
                <a:moveTo>
                  <a:pt x="211677" y="985"/>
                </a:moveTo>
                <a:cubicBezTo>
                  <a:pt x="219455" y="409"/>
                  <a:pt x="227521" y="409"/>
                  <a:pt x="235587" y="985"/>
                </a:cubicBezTo>
                <a:cubicBezTo>
                  <a:pt x="237316" y="985"/>
                  <a:pt x="239043" y="4154"/>
                  <a:pt x="240772" y="5595"/>
                </a:cubicBezTo>
                <a:cubicBezTo>
                  <a:pt x="239043" y="6746"/>
                  <a:pt x="237603" y="9051"/>
                  <a:pt x="235875" y="9051"/>
                </a:cubicBezTo>
                <a:cubicBezTo>
                  <a:pt x="226368" y="9339"/>
                  <a:pt x="216863" y="9051"/>
                  <a:pt x="207357" y="9051"/>
                </a:cubicBezTo>
                <a:cubicBezTo>
                  <a:pt x="207068" y="8187"/>
                  <a:pt x="206780" y="7035"/>
                  <a:pt x="206204" y="5882"/>
                </a:cubicBezTo>
                <a:cubicBezTo>
                  <a:pt x="207933" y="4154"/>
                  <a:pt x="209661" y="985"/>
                  <a:pt x="211677" y="985"/>
                </a:cubicBezTo>
                <a:close/>
                <a:moveTo>
                  <a:pt x="167099" y="517"/>
                </a:moveTo>
                <a:cubicBezTo>
                  <a:pt x="171275" y="194"/>
                  <a:pt x="175380" y="1130"/>
                  <a:pt x="179125" y="698"/>
                </a:cubicBezTo>
                <a:cubicBezTo>
                  <a:pt x="183446" y="121"/>
                  <a:pt x="189208" y="-743"/>
                  <a:pt x="191512" y="8475"/>
                </a:cubicBezTo>
                <a:cubicBezTo>
                  <a:pt x="178837" y="9627"/>
                  <a:pt x="167891" y="10204"/>
                  <a:pt x="154640" y="7899"/>
                </a:cubicBezTo>
                <a:cubicBezTo>
                  <a:pt x="158673" y="2426"/>
                  <a:pt x="162922" y="841"/>
                  <a:pt x="167099" y="517"/>
                </a:cubicBezTo>
                <a:close/>
                <a:moveTo>
                  <a:pt x="281964" y="410"/>
                </a:moveTo>
                <a:cubicBezTo>
                  <a:pt x="286861" y="986"/>
                  <a:pt x="291183" y="1273"/>
                  <a:pt x="289742" y="8475"/>
                </a:cubicBezTo>
                <a:cubicBezTo>
                  <a:pt x="279084" y="10492"/>
                  <a:pt x="268426" y="9915"/>
                  <a:pt x="257191" y="8475"/>
                </a:cubicBezTo>
                <a:cubicBezTo>
                  <a:pt x="260648" y="121"/>
                  <a:pt x="264393" y="-743"/>
                  <a:pt x="281964" y="410"/>
                </a:cubicBezTo>
                <a:close/>
                <a:moveTo>
                  <a:pt x="79347" y="194"/>
                </a:moveTo>
                <a:cubicBezTo>
                  <a:pt x="83632" y="698"/>
                  <a:pt x="87953" y="2570"/>
                  <a:pt x="92130" y="7899"/>
                </a:cubicBezTo>
                <a:cubicBezTo>
                  <a:pt x="78879" y="10780"/>
                  <a:pt x="68508" y="10492"/>
                  <a:pt x="57562" y="8475"/>
                </a:cubicBezTo>
                <a:cubicBezTo>
                  <a:pt x="57562" y="410"/>
                  <a:pt x="63035" y="986"/>
                  <a:pt x="66780" y="697"/>
                </a:cubicBezTo>
                <a:cubicBezTo>
                  <a:pt x="70813" y="554"/>
                  <a:pt x="75062" y="-311"/>
                  <a:pt x="79347" y="19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9"/>
          <p:cNvSpPr/>
          <p:nvPr/>
        </p:nvSpPr>
        <p:spPr>
          <a:xfrm>
            <a:off x="8213519" y="213435"/>
            <a:ext cx="318271" cy="428508"/>
          </a:xfrm>
          <a:custGeom>
            <a:avLst/>
            <a:gdLst/>
            <a:ahLst/>
            <a:cxnLst/>
            <a:rect l="l" t="t" r="r" b="b"/>
            <a:pathLst>
              <a:path w="318271" h="428508" extrusionOk="0">
                <a:moveTo>
                  <a:pt x="122441" y="417996"/>
                </a:moveTo>
                <a:cubicBezTo>
                  <a:pt x="131371" y="417996"/>
                  <a:pt x="140301" y="418284"/>
                  <a:pt x="149232" y="418860"/>
                </a:cubicBezTo>
                <a:cubicBezTo>
                  <a:pt x="150960" y="418860"/>
                  <a:pt x="153265" y="421453"/>
                  <a:pt x="153552" y="423181"/>
                </a:cubicBezTo>
                <a:cubicBezTo>
                  <a:pt x="153841" y="424910"/>
                  <a:pt x="151824" y="428367"/>
                  <a:pt x="150960" y="428367"/>
                </a:cubicBezTo>
                <a:cubicBezTo>
                  <a:pt x="140013" y="427790"/>
                  <a:pt x="128491" y="431247"/>
                  <a:pt x="115816" y="421453"/>
                </a:cubicBezTo>
                <a:cubicBezTo>
                  <a:pt x="119273" y="419436"/>
                  <a:pt x="121001" y="417996"/>
                  <a:pt x="122441" y="417996"/>
                </a:cubicBezTo>
                <a:close/>
                <a:moveTo>
                  <a:pt x="196763" y="413964"/>
                </a:moveTo>
                <a:cubicBezTo>
                  <a:pt x="199355" y="413676"/>
                  <a:pt x="201947" y="415980"/>
                  <a:pt x="204540" y="417132"/>
                </a:cubicBezTo>
                <a:cubicBezTo>
                  <a:pt x="202812" y="419437"/>
                  <a:pt x="201372" y="422894"/>
                  <a:pt x="199355" y="423470"/>
                </a:cubicBezTo>
                <a:cubicBezTo>
                  <a:pt x="192442" y="425487"/>
                  <a:pt x="185528" y="426351"/>
                  <a:pt x="176886" y="427791"/>
                </a:cubicBezTo>
                <a:cubicBezTo>
                  <a:pt x="174294" y="428656"/>
                  <a:pt x="170836" y="427503"/>
                  <a:pt x="170260" y="423182"/>
                </a:cubicBezTo>
                <a:cubicBezTo>
                  <a:pt x="169396" y="418573"/>
                  <a:pt x="173141" y="417708"/>
                  <a:pt x="177174" y="417132"/>
                </a:cubicBezTo>
                <a:cubicBezTo>
                  <a:pt x="183799" y="416268"/>
                  <a:pt x="190137" y="414540"/>
                  <a:pt x="196763" y="413964"/>
                </a:cubicBezTo>
                <a:close/>
                <a:moveTo>
                  <a:pt x="74335" y="406474"/>
                </a:moveTo>
                <a:cubicBezTo>
                  <a:pt x="84417" y="409066"/>
                  <a:pt x="94499" y="412235"/>
                  <a:pt x="104581" y="415116"/>
                </a:cubicBezTo>
                <a:cubicBezTo>
                  <a:pt x="94499" y="422894"/>
                  <a:pt x="79232" y="418861"/>
                  <a:pt x="70302" y="409066"/>
                </a:cubicBezTo>
                <a:cubicBezTo>
                  <a:pt x="71742" y="408202"/>
                  <a:pt x="73470" y="406186"/>
                  <a:pt x="74335" y="406474"/>
                </a:cubicBezTo>
                <a:close/>
                <a:moveTo>
                  <a:pt x="255239" y="397544"/>
                </a:moveTo>
                <a:cubicBezTo>
                  <a:pt x="244581" y="409067"/>
                  <a:pt x="233634" y="413388"/>
                  <a:pt x="222112" y="415980"/>
                </a:cubicBezTo>
                <a:cubicBezTo>
                  <a:pt x="218656" y="410507"/>
                  <a:pt x="219520" y="406762"/>
                  <a:pt x="224416" y="405322"/>
                </a:cubicBezTo>
                <a:cubicBezTo>
                  <a:pt x="233634" y="402729"/>
                  <a:pt x="240836" y="392071"/>
                  <a:pt x="255239" y="397544"/>
                </a:cubicBezTo>
                <a:close/>
                <a:moveTo>
                  <a:pt x="32853" y="380259"/>
                </a:moveTo>
                <a:cubicBezTo>
                  <a:pt x="40919" y="385732"/>
                  <a:pt x="48696" y="391782"/>
                  <a:pt x="57914" y="398695"/>
                </a:cubicBezTo>
                <a:cubicBezTo>
                  <a:pt x="54457" y="400711"/>
                  <a:pt x="52729" y="402440"/>
                  <a:pt x="51865" y="402152"/>
                </a:cubicBezTo>
                <a:cubicBezTo>
                  <a:pt x="41782" y="398407"/>
                  <a:pt x="33717" y="392358"/>
                  <a:pt x="26227" y="381699"/>
                </a:cubicBezTo>
                <a:cubicBezTo>
                  <a:pt x="29971" y="380835"/>
                  <a:pt x="31988" y="379683"/>
                  <a:pt x="32853" y="380259"/>
                </a:cubicBezTo>
                <a:close/>
                <a:moveTo>
                  <a:pt x="280013" y="363841"/>
                </a:moveTo>
                <a:cubicBezTo>
                  <a:pt x="283758" y="360671"/>
                  <a:pt x="287215" y="360384"/>
                  <a:pt x="290095" y="365857"/>
                </a:cubicBezTo>
                <a:cubicBezTo>
                  <a:pt x="286639" y="375075"/>
                  <a:pt x="278285" y="380836"/>
                  <a:pt x="271371" y="387462"/>
                </a:cubicBezTo>
                <a:cubicBezTo>
                  <a:pt x="270219" y="388614"/>
                  <a:pt x="266762" y="387750"/>
                  <a:pt x="264170" y="387750"/>
                </a:cubicBezTo>
                <a:cubicBezTo>
                  <a:pt x="264458" y="385446"/>
                  <a:pt x="263594" y="382277"/>
                  <a:pt x="264746" y="380548"/>
                </a:cubicBezTo>
                <a:cubicBezTo>
                  <a:pt x="269355" y="374787"/>
                  <a:pt x="274828" y="369313"/>
                  <a:pt x="280013" y="363841"/>
                </a:cubicBezTo>
                <a:close/>
                <a:moveTo>
                  <a:pt x="2606" y="337050"/>
                </a:moveTo>
                <a:cubicBezTo>
                  <a:pt x="5199" y="337338"/>
                  <a:pt x="7503" y="337050"/>
                  <a:pt x="7792" y="337338"/>
                </a:cubicBezTo>
                <a:cubicBezTo>
                  <a:pt x="11824" y="346556"/>
                  <a:pt x="15857" y="355774"/>
                  <a:pt x="20466" y="366145"/>
                </a:cubicBezTo>
                <a:cubicBezTo>
                  <a:pt x="16721" y="366145"/>
                  <a:pt x="13841" y="367009"/>
                  <a:pt x="12976" y="366145"/>
                </a:cubicBezTo>
                <a:cubicBezTo>
                  <a:pt x="7215" y="357791"/>
                  <a:pt x="1742" y="349149"/>
                  <a:pt x="2606" y="337050"/>
                </a:cubicBezTo>
                <a:close/>
                <a:moveTo>
                  <a:pt x="308244" y="316309"/>
                </a:moveTo>
                <a:cubicBezTo>
                  <a:pt x="309397" y="318902"/>
                  <a:pt x="312277" y="321782"/>
                  <a:pt x="311701" y="323798"/>
                </a:cubicBezTo>
                <a:cubicBezTo>
                  <a:pt x="309684" y="333305"/>
                  <a:pt x="306516" y="342523"/>
                  <a:pt x="297586" y="353181"/>
                </a:cubicBezTo>
                <a:cubicBezTo>
                  <a:pt x="295569" y="347996"/>
                  <a:pt x="293553" y="345115"/>
                  <a:pt x="294129" y="343099"/>
                </a:cubicBezTo>
                <a:cubicBezTo>
                  <a:pt x="296433" y="335609"/>
                  <a:pt x="299314" y="328120"/>
                  <a:pt x="302483" y="320630"/>
                </a:cubicBezTo>
                <a:cubicBezTo>
                  <a:pt x="303347" y="318613"/>
                  <a:pt x="306228" y="317749"/>
                  <a:pt x="308244" y="316309"/>
                </a:cubicBezTo>
                <a:close/>
                <a:moveTo>
                  <a:pt x="118696" y="290959"/>
                </a:moveTo>
                <a:cubicBezTo>
                  <a:pt x="131659" y="288367"/>
                  <a:pt x="142029" y="292399"/>
                  <a:pt x="152688" y="293264"/>
                </a:cubicBezTo>
                <a:cubicBezTo>
                  <a:pt x="153264" y="294416"/>
                  <a:pt x="153552" y="295856"/>
                  <a:pt x="153840" y="297296"/>
                </a:cubicBezTo>
                <a:cubicBezTo>
                  <a:pt x="151535" y="298736"/>
                  <a:pt x="148655" y="301329"/>
                  <a:pt x="146639" y="301041"/>
                </a:cubicBezTo>
                <a:cubicBezTo>
                  <a:pt x="137708" y="299025"/>
                  <a:pt x="126762" y="302193"/>
                  <a:pt x="118696" y="290959"/>
                </a:cubicBezTo>
                <a:close/>
                <a:moveTo>
                  <a:pt x="19313" y="288078"/>
                </a:moveTo>
                <a:cubicBezTo>
                  <a:pt x="17873" y="299025"/>
                  <a:pt x="12111" y="307667"/>
                  <a:pt x="9231" y="316885"/>
                </a:cubicBezTo>
                <a:cubicBezTo>
                  <a:pt x="8943" y="318037"/>
                  <a:pt x="5486" y="318037"/>
                  <a:pt x="3469" y="318613"/>
                </a:cubicBezTo>
                <a:cubicBezTo>
                  <a:pt x="2318" y="303922"/>
                  <a:pt x="7502" y="292975"/>
                  <a:pt x="19313" y="288078"/>
                </a:cubicBezTo>
                <a:close/>
                <a:moveTo>
                  <a:pt x="172277" y="279149"/>
                </a:moveTo>
                <a:cubicBezTo>
                  <a:pt x="179479" y="282030"/>
                  <a:pt x="185240" y="284046"/>
                  <a:pt x="191289" y="286639"/>
                </a:cubicBezTo>
                <a:cubicBezTo>
                  <a:pt x="187256" y="295569"/>
                  <a:pt x="180631" y="297009"/>
                  <a:pt x="172277" y="297298"/>
                </a:cubicBezTo>
                <a:cubicBezTo>
                  <a:pt x="172277" y="291536"/>
                  <a:pt x="172277" y="286639"/>
                  <a:pt x="172277" y="279149"/>
                </a:cubicBezTo>
                <a:close/>
                <a:moveTo>
                  <a:pt x="127339" y="267626"/>
                </a:moveTo>
                <a:cubicBezTo>
                  <a:pt x="137132" y="267914"/>
                  <a:pt x="149807" y="273387"/>
                  <a:pt x="153840" y="278572"/>
                </a:cubicBezTo>
                <a:cubicBezTo>
                  <a:pt x="144046" y="282029"/>
                  <a:pt x="133676" y="279725"/>
                  <a:pt x="121289" y="271371"/>
                </a:cubicBezTo>
                <a:cubicBezTo>
                  <a:pt x="123593" y="269930"/>
                  <a:pt x="125610" y="267626"/>
                  <a:pt x="127339" y="267626"/>
                </a:cubicBezTo>
                <a:close/>
                <a:moveTo>
                  <a:pt x="312277" y="267050"/>
                </a:moveTo>
                <a:cubicBezTo>
                  <a:pt x="313429" y="266762"/>
                  <a:pt x="316598" y="269066"/>
                  <a:pt x="316886" y="270507"/>
                </a:cubicBezTo>
                <a:cubicBezTo>
                  <a:pt x="318614" y="280589"/>
                  <a:pt x="320055" y="291535"/>
                  <a:pt x="312565" y="303922"/>
                </a:cubicBezTo>
                <a:cubicBezTo>
                  <a:pt x="309684" y="299890"/>
                  <a:pt x="307668" y="298449"/>
                  <a:pt x="307380" y="296721"/>
                </a:cubicBezTo>
                <a:cubicBezTo>
                  <a:pt x="307091" y="288367"/>
                  <a:pt x="306804" y="280013"/>
                  <a:pt x="307380" y="271659"/>
                </a:cubicBezTo>
                <a:cubicBezTo>
                  <a:pt x="307380" y="269931"/>
                  <a:pt x="310261" y="267625"/>
                  <a:pt x="312277" y="267050"/>
                </a:cubicBezTo>
                <a:close/>
                <a:moveTo>
                  <a:pt x="47580" y="262369"/>
                </a:moveTo>
                <a:cubicBezTo>
                  <a:pt x="51577" y="261072"/>
                  <a:pt x="55755" y="260712"/>
                  <a:pt x="60220" y="262441"/>
                </a:cubicBezTo>
                <a:cubicBezTo>
                  <a:pt x="60795" y="263881"/>
                  <a:pt x="61084" y="265033"/>
                  <a:pt x="61660" y="266474"/>
                </a:cubicBezTo>
                <a:cubicBezTo>
                  <a:pt x="54170" y="269354"/>
                  <a:pt x="46680" y="272523"/>
                  <a:pt x="38902" y="275115"/>
                </a:cubicBezTo>
                <a:cubicBezTo>
                  <a:pt x="38038" y="275404"/>
                  <a:pt x="35445" y="273675"/>
                  <a:pt x="34869" y="272523"/>
                </a:cubicBezTo>
                <a:cubicBezTo>
                  <a:pt x="34293" y="271371"/>
                  <a:pt x="35158" y="268490"/>
                  <a:pt x="36021" y="267914"/>
                </a:cubicBezTo>
                <a:cubicBezTo>
                  <a:pt x="39766" y="265897"/>
                  <a:pt x="43583" y="263665"/>
                  <a:pt x="47580" y="262369"/>
                </a:cubicBezTo>
                <a:close/>
                <a:moveTo>
                  <a:pt x="75487" y="253223"/>
                </a:moveTo>
                <a:cubicBezTo>
                  <a:pt x="83265" y="251783"/>
                  <a:pt x="89026" y="253510"/>
                  <a:pt x="103141" y="261288"/>
                </a:cubicBezTo>
                <a:cubicBezTo>
                  <a:pt x="104582" y="267625"/>
                  <a:pt x="106022" y="273099"/>
                  <a:pt x="107174" y="278860"/>
                </a:cubicBezTo>
                <a:cubicBezTo>
                  <a:pt x="102853" y="280588"/>
                  <a:pt x="102853" y="280588"/>
                  <a:pt x="79808" y="268778"/>
                </a:cubicBezTo>
                <a:cubicBezTo>
                  <a:pt x="78367" y="263305"/>
                  <a:pt x="76927" y="258120"/>
                  <a:pt x="75487" y="253223"/>
                </a:cubicBezTo>
                <a:close/>
                <a:moveTo>
                  <a:pt x="37714" y="223804"/>
                </a:moveTo>
                <a:cubicBezTo>
                  <a:pt x="39334" y="224128"/>
                  <a:pt x="40919" y="225424"/>
                  <a:pt x="42647" y="226720"/>
                </a:cubicBezTo>
                <a:cubicBezTo>
                  <a:pt x="59067" y="239107"/>
                  <a:pt x="59067" y="239107"/>
                  <a:pt x="58203" y="246886"/>
                </a:cubicBezTo>
                <a:cubicBezTo>
                  <a:pt x="47256" y="242853"/>
                  <a:pt x="39190" y="235939"/>
                  <a:pt x="32565" y="226720"/>
                </a:cubicBezTo>
                <a:cubicBezTo>
                  <a:pt x="34437" y="224128"/>
                  <a:pt x="36093" y="223480"/>
                  <a:pt x="37714" y="223804"/>
                </a:cubicBezTo>
                <a:close/>
                <a:moveTo>
                  <a:pt x="290672" y="217791"/>
                </a:moveTo>
                <a:cubicBezTo>
                  <a:pt x="296434" y="218655"/>
                  <a:pt x="299890" y="218079"/>
                  <a:pt x="300466" y="219231"/>
                </a:cubicBezTo>
                <a:cubicBezTo>
                  <a:pt x="304787" y="227585"/>
                  <a:pt x="308532" y="235939"/>
                  <a:pt x="311989" y="244581"/>
                </a:cubicBezTo>
                <a:cubicBezTo>
                  <a:pt x="312565" y="245733"/>
                  <a:pt x="310836" y="249190"/>
                  <a:pt x="309396" y="249766"/>
                </a:cubicBezTo>
                <a:cubicBezTo>
                  <a:pt x="307956" y="250342"/>
                  <a:pt x="304499" y="249190"/>
                  <a:pt x="303923" y="248038"/>
                </a:cubicBezTo>
                <a:cubicBezTo>
                  <a:pt x="299602" y="239108"/>
                  <a:pt x="295857" y="229890"/>
                  <a:pt x="290672" y="217791"/>
                </a:cubicBezTo>
                <a:close/>
                <a:moveTo>
                  <a:pt x="9519" y="181206"/>
                </a:moveTo>
                <a:cubicBezTo>
                  <a:pt x="10383" y="180630"/>
                  <a:pt x="12688" y="181494"/>
                  <a:pt x="12976" y="182070"/>
                </a:cubicBezTo>
                <a:cubicBezTo>
                  <a:pt x="17585" y="191000"/>
                  <a:pt x="21906" y="199930"/>
                  <a:pt x="23058" y="210301"/>
                </a:cubicBezTo>
                <a:cubicBezTo>
                  <a:pt x="12112" y="205115"/>
                  <a:pt x="9519" y="194745"/>
                  <a:pt x="6350" y="184951"/>
                </a:cubicBezTo>
                <a:cubicBezTo>
                  <a:pt x="6063" y="184087"/>
                  <a:pt x="8079" y="182070"/>
                  <a:pt x="9519" y="181206"/>
                </a:cubicBezTo>
                <a:close/>
                <a:moveTo>
                  <a:pt x="260424" y="181206"/>
                </a:moveTo>
                <a:cubicBezTo>
                  <a:pt x="271659" y="184663"/>
                  <a:pt x="279437" y="192728"/>
                  <a:pt x="286927" y="201370"/>
                </a:cubicBezTo>
                <a:cubicBezTo>
                  <a:pt x="285486" y="206267"/>
                  <a:pt x="283181" y="209148"/>
                  <a:pt x="278285" y="205691"/>
                </a:cubicBezTo>
                <a:cubicBezTo>
                  <a:pt x="271659" y="201082"/>
                  <a:pt x="265610" y="196185"/>
                  <a:pt x="259560" y="190712"/>
                </a:cubicBezTo>
                <a:cubicBezTo>
                  <a:pt x="256679" y="188408"/>
                  <a:pt x="256679" y="184951"/>
                  <a:pt x="260424" y="181206"/>
                </a:cubicBezTo>
                <a:close/>
                <a:moveTo>
                  <a:pt x="213182" y="149519"/>
                </a:moveTo>
                <a:cubicBezTo>
                  <a:pt x="220672" y="152399"/>
                  <a:pt x="228738" y="154704"/>
                  <a:pt x="235076" y="159313"/>
                </a:cubicBezTo>
                <a:cubicBezTo>
                  <a:pt x="239684" y="162482"/>
                  <a:pt x="241701" y="169107"/>
                  <a:pt x="245158" y="174868"/>
                </a:cubicBezTo>
                <a:cubicBezTo>
                  <a:pt x="243141" y="176021"/>
                  <a:pt x="240549" y="178613"/>
                  <a:pt x="239108" y="178325"/>
                </a:cubicBezTo>
                <a:cubicBezTo>
                  <a:pt x="226434" y="174004"/>
                  <a:pt x="212319" y="171700"/>
                  <a:pt x="207421" y="156144"/>
                </a:cubicBezTo>
                <a:cubicBezTo>
                  <a:pt x="206845" y="154416"/>
                  <a:pt x="207421" y="151823"/>
                  <a:pt x="208286" y="150095"/>
                </a:cubicBezTo>
                <a:cubicBezTo>
                  <a:pt x="208862" y="149231"/>
                  <a:pt x="211742" y="148943"/>
                  <a:pt x="213182" y="149519"/>
                </a:cubicBezTo>
                <a:close/>
                <a:moveTo>
                  <a:pt x="278574" y="149519"/>
                </a:moveTo>
                <a:cubicBezTo>
                  <a:pt x="280302" y="148942"/>
                  <a:pt x="283470" y="149806"/>
                  <a:pt x="285199" y="151247"/>
                </a:cubicBezTo>
                <a:cubicBezTo>
                  <a:pt x="286063" y="151823"/>
                  <a:pt x="285487" y="156144"/>
                  <a:pt x="284623" y="156720"/>
                </a:cubicBezTo>
                <a:cubicBezTo>
                  <a:pt x="276845" y="161041"/>
                  <a:pt x="268779" y="165362"/>
                  <a:pt x="260426" y="169683"/>
                </a:cubicBezTo>
                <a:cubicBezTo>
                  <a:pt x="257544" y="167379"/>
                  <a:pt x="254664" y="165938"/>
                  <a:pt x="254664" y="164786"/>
                </a:cubicBezTo>
                <a:cubicBezTo>
                  <a:pt x="254952" y="162770"/>
                  <a:pt x="256393" y="159889"/>
                  <a:pt x="258120" y="159025"/>
                </a:cubicBezTo>
                <a:cubicBezTo>
                  <a:pt x="264746" y="155568"/>
                  <a:pt x="271660" y="152111"/>
                  <a:pt x="278574" y="149519"/>
                </a:cubicBezTo>
                <a:close/>
                <a:moveTo>
                  <a:pt x="164787" y="146927"/>
                </a:moveTo>
                <a:cubicBezTo>
                  <a:pt x="174870" y="148943"/>
                  <a:pt x="185240" y="150672"/>
                  <a:pt x="195035" y="153841"/>
                </a:cubicBezTo>
                <a:cubicBezTo>
                  <a:pt x="198204" y="154705"/>
                  <a:pt x="197627" y="160754"/>
                  <a:pt x="194171" y="161042"/>
                </a:cubicBezTo>
                <a:cubicBezTo>
                  <a:pt x="188121" y="161330"/>
                  <a:pt x="182072" y="160178"/>
                  <a:pt x="176310" y="158450"/>
                </a:cubicBezTo>
                <a:cubicBezTo>
                  <a:pt x="170836" y="157009"/>
                  <a:pt x="163923" y="157874"/>
                  <a:pt x="162483" y="149808"/>
                </a:cubicBezTo>
                <a:cubicBezTo>
                  <a:pt x="163347" y="148943"/>
                  <a:pt x="164211" y="146639"/>
                  <a:pt x="164787" y="146927"/>
                </a:cubicBezTo>
                <a:close/>
                <a:moveTo>
                  <a:pt x="5774" y="130795"/>
                </a:moveTo>
                <a:cubicBezTo>
                  <a:pt x="12400" y="141741"/>
                  <a:pt x="12112" y="156433"/>
                  <a:pt x="5487" y="164211"/>
                </a:cubicBezTo>
                <a:cubicBezTo>
                  <a:pt x="-1139" y="161042"/>
                  <a:pt x="14" y="154704"/>
                  <a:pt x="589" y="149231"/>
                </a:cubicBezTo>
                <a:cubicBezTo>
                  <a:pt x="589" y="143182"/>
                  <a:pt x="-2579" y="135980"/>
                  <a:pt x="5774" y="130795"/>
                </a:cubicBezTo>
                <a:close/>
                <a:moveTo>
                  <a:pt x="144910" y="130795"/>
                </a:moveTo>
                <a:cubicBezTo>
                  <a:pt x="146350" y="132522"/>
                  <a:pt x="146638" y="132811"/>
                  <a:pt x="146638" y="133099"/>
                </a:cubicBezTo>
                <a:cubicBezTo>
                  <a:pt x="146638" y="137708"/>
                  <a:pt x="146638" y="142605"/>
                  <a:pt x="146638" y="147502"/>
                </a:cubicBezTo>
                <a:cubicBezTo>
                  <a:pt x="139148" y="150959"/>
                  <a:pt x="133675" y="146638"/>
                  <a:pt x="128202" y="143757"/>
                </a:cubicBezTo>
                <a:cubicBezTo>
                  <a:pt x="127050" y="143181"/>
                  <a:pt x="126762" y="137132"/>
                  <a:pt x="127915" y="136268"/>
                </a:cubicBezTo>
                <a:cubicBezTo>
                  <a:pt x="133099" y="131947"/>
                  <a:pt x="138861" y="129066"/>
                  <a:pt x="144910" y="130795"/>
                </a:cubicBezTo>
                <a:close/>
                <a:moveTo>
                  <a:pt x="166803" y="127914"/>
                </a:moveTo>
                <a:cubicBezTo>
                  <a:pt x="176022" y="129354"/>
                  <a:pt x="184952" y="131083"/>
                  <a:pt x="193882" y="132811"/>
                </a:cubicBezTo>
                <a:cubicBezTo>
                  <a:pt x="195322" y="133099"/>
                  <a:pt x="196187" y="135403"/>
                  <a:pt x="197627" y="137708"/>
                </a:cubicBezTo>
                <a:cubicBezTo>
                  <a:pt x="195322" y="139436"/>
                  <a:pt x="193306" y="142605"/>
                  <a:pt x="191865" y="142317"/>
                </a:cubicBezTo>
                <a:cubicBezTo>
                  <a:pt x="183223" y="140877"/>
                  <a:pt x="174582" y="139148"/>
                  <a:pt x="165939" y="136844"/>
                </a:cubicBezTo>
                <a:cubicBezTo>
                  <a:pt x="164787" y="136556"/>
                  <a:pt x="163635" y="133099"/>
                  <a:pt x="163635" y="131371"/>
                </a:cubicBezTo>
                <a:cubicBezTo>
                  <a:pt x="163635" y="130218"/>
                  <a:pt x="165939" y="127914"/>
                  <a:pt x="166803" y="127914"/>
                </a:cubicBezTo>
                <a:close/>
                <a:moveTo>
                  <a:pt x="307379" y="106309"/>
                </a:moveTo>
                <a:cubicBezTo>
                  <a:pt x="308820" y="108613"/>
                  <a:pt x="311700" y="111206"/>
                  <a:pt x="311412" y="113222"/>
                </a:cubicBezTo>
                <a:cubicBezTo>
                  <a:pt x="309971" y="123305"/>
                  <a:pt x="307667" y="133099"/>
                  <a:pt x="296721" y="142317"/>
                </a:cubicBezTo>
                <a:cubicBezTo>
                  <a:pt x="295569" y="137420"/>
                  <a:pt x="293840" y="134539"/>
                  <a:pt x="294416" y="132235"/>
                </a:cubicBezTo>
                <a:cubicBezTo>
                  <a:pt x="296433" y="125033"/>
                  <a:pt x="299025" y="118120"/>
                  <a:pt x="301906" y="111206"/>
                </a:cubicBezTo>
                <a:cubicBezTo>
                  <a:pt x="302770" y="109189"/>
                  <a:pt x="305363" y="108037"/>
                  <a:pt x="307379" y="106309"/>
                </a:cubicBezTo>
                <a:close/>
                <a:moveTo>
                  <a:pt x="19890" y="82976"/>
                </a:moveTo>
                <a:cubicBezTo>
                  <a:pt x="20466" y="84129"/>
                  <a:pt x="21330" y="84993"/>
                  <a:pt x="21906" y="85856"/>
                </a:cubicBezTo>
                <a:cubicBezTo>
                  <a:pt x="19025" y="93634"/>
                  <a:pt x="16721" y="101700"/>
                  <a:pt x="13553" y="109478"/>
                </a:cubicBezTo>
                <a:cubicBezTo>
                  <a:pt x="12688" y="111206"/>
                  <a:pt x="9807" y="112359"/>
                  <a:pt x="8079" y="113511"/>
                </a:cubicBezTo>
                <a:cubicBezTo>
                  <a:pt x="7215" y="111206"/>
                  <a:pt x="5198" y="108614"/>
                  <a:pt x="5774" y="106886"/>
                </a:cubicBezTo>
                <a:cubicBezTo>
                  <a:pt x="7791" y="99972"/>
                  <a:pt x="10096" y="93347"/>
                  <a:pt x="13264" y="87009"/>
                </a:cubicBezTo>
                <a:cubicBezTo>
                  <a:pt x="14129" y="84993"/>
                  <a:pt x="17585" y="84416"/>
                  <a:pt x="19890" y="82976"/>
                </a:cubicBezTo>
                <a:close/>
                <a:moveTo>
                  <a:pt x="300754" y="61948"/>
                </a:moveTo>
                <a:cubicBezTo>
                  <a:pt x="304499" y="68861"/>
                  <a:pt x="307668" y="76351"/>
                  <a:pt x="310260" y="83841"/>
                </a:cubicBezTo>
                <a:cubicBezTo>
                  <a:pt x="311125" y="85857"/>
                  <a:pt x="308244" y="89026"/>
                  <a:pt x="305363" y="94788"/>
                </a:cubicBezTo>
                <a:cubicBezTo>
                  <a:pt x="299314" y="81824"/>
                  <a:pt x="294705" y="72030"/>
                  <a:pt x="290384" y="62236"/>
                </a:cubicBezTo>
                <a:cubicBezTo>
                  <a:pt x="294705" y="57627"/>
                  <a:pt x="298450" y="57915"/>
                  <a:pt x="300754" y="61948"/>
                </a:cubicBezTo>
                <a:close/>
                <a:moveTo>
                  <a:pt x="50137" y="44664"/>
                </a:moveTo>
                <a:cubicBezTo>
                  <a:pt x="46968" y="55034"/>
                  <a:pt x="35157" y="66845"/>
                  <a:pt x="27380" y="67421"/>
                </a:cubicBezTo>
                <a:cubicBezTo>
                  <a:pt x="29973" y="54170"/>
                  <a:pt x="40631" y="43511"/>
                  <a:pt x="50137" y="44664"/>
                </a:cubicBezTo>
                <a:close/>
                <a:moveTo>
                  <a:pt x="189990" y="32781"/>
                </a:moveTo>
                <a:cubicBezTo>
                  <a:pt x="208930" y="35950"/>
                  <a:pt x="227294" y="42503"/>
                  <a:pt x="245010" y="52441"/>
                </a:cubicBezTo>
                <a:cubicBezTo>
                  <a:pt x="257397" y="59355"/>
                  <a:pt x="266903" y="69149"/>
                  <a:pt x="274104" y="81536"/>
                </a:cubicBezTo>
                <a:cubicBezTo>
                  <a:pt x="289084" y="106597"/>
                  <a:pt x="270648" y="137420"/>
                  <a:pt x="247314" y="139149"/>
                </a:cubicBezTo>
                <a:cubicBezTo>
                  <a:pt x="235792" y="140013"/>
                  <a:pt x="225710" y="137708"/>
                  <a:pt x="218508" y="128779"/>
                </a:cubicBezTo>
                <a:cubicBezTo>
                  <a:pt x="205545" y="112358"/>
                  <a:pt x="187685" y="108614"/>
                  <a:pt x="168384" y="108038"/>
                </a:cubicBezTo>
                <a:lnTo>
                  <a:pt x="133964" y="110189"/>
                </a:lnTo>
                <a:lnTo>
                  <a:pt x="133964" y="110343"/>
                </a:lnTo>
                <a:cubicBezTo>
                  <a:pt x="126762" y="114087"/>
                  <a:pt x="118984" y="116968"/>
                  <a:pt x="112935" y="121577"/>
                </a:cubicBezTo>
                <a:cubicBezTo>
                  <a:pt x="100836" y="131659"/>
                  <a:pt x="99972" y="146638"/>
                  <a:pt x="110342" y="158737"/>
                </a:cubicBezTo>
                <a:lnTo>
                  <a:pt x="110335" y="159785"/>
                </a:lnTo>
                <a:lnTo>
                  <a:pt x="148400" y="172996"/>
                </a:lnTo>
                <a:cubicBezTo>
                  <a:pt x="162407" y="176741"/>
                  <a:pt x="176595" y="179910"/>
                  <a:pt x="190566" y="183799"/>
                </a:cubicBezTo>
                <a:cubicBezTo>
                  <a:pt x="211595" y="189848"/>
                  <a:pt x="232047" y="197914"/>
                  <a:pt x="249907" y="211165"/>
                </a:cubicBezTo>
                <a:cubicBezTo>
                  <a:pt x="278713" y="232770"/>
                  <a:pt x="287644" y="262153"/>
                  <a:pt x="283611" y="296432"/>
                </a:cubicBezTo>
                <a:cubicBezTo>
                  <a:pt x="276697" y="355198"/>
                  <a:pt x="230895" y="388901"/>
                  <a:pt x="176739" y="396391"/>
                </a:cubicBezTo>
                <a:lnTo>
                  <a:pt x="150672" y="397925"/>
                </a:lnTo>
                <a:lnTo>
                  <a:pt x="150672" y="398119"/>
                </a:lnTo>
                <a:lnTo>
                  <a:pt x="149665" y="397984"/>
                </a:lnTo>
                <a:lnTo>
                  <a:pt x="147356" y="398120"/>
                </a:lnTo>
                <a:lnTo>
                  <a:pt x="147356" y="397674"/>
                </a:lnTo>
                <a:lnTo>
                  <a:pt x="99972" y="391314"/>
                </a:lnTo>
                <a:cubicBezTo>
                  <a:pt x="83913" y="386236"/>
                  <a:pt x="68717" y="378386"/>
                  <a:pt x="54458" y="367872"/>
                </a:cubicBezTo>
                <a:cubicBezTo>
                  <a:pt x="47832" y="362975"/>
                  <a:pt x="42071" y="356061"/>
                  <a:pt x="37750" y="348860"/>
                </a:cubicBezTo>
                <a:cubicBezTo>
                  <a:pt x="29396" y="335897"/>
                  <a:pt x="28820" y="322070"/>
                  <a:pt x="36886" y="308531"/>
                </a:cubicBezTo>
                <a:cubicBezTo>
                  <a:pt x="44376" y="295568"/>
                  <a:pt x="55610" y="288943"/>
                  <a:pt x="70302" y="291535"/>
                </a:cubicBezTo>
                <a:cubicBezTo>
                  <a:pt x="77215" y="292688"/>
                  <a:pt x="86145" y="295856"/>
                  <a:pt x="89890" y="301041"/>
                </a:cubicBezTo>
                <a:cubicBezTo>
                  <a:pt x="99972" y="314869"/>
                  <a:pt x="114375" y="317749"/>
                  <a:pt x="129355" y="320918"/>
                </a:cubicBezTo>
                <a:lnTo>
                  <a:pt x="148667" y="323527"/>
                </a:lnTo>
                <a:lnTo>
                  <a:pt x="189126" y="315157"/>
                </a:lnTo>
                <a:cubicBezTo>
                  <a:pt x="199785" y="311988"/>
                  <a:pt x="207850" y="304786"/>
                  <a:pt x="211019" y="293552"/>
                </a:cubicBezTo>
                <a:cubicBezTo>
                  <a:pt x="215052" y="279725"/>
                  <a:pt x="211019" y="270794"/>
                  <a:pt x="197479" y="265897"/>
                </a:cubicBezTo>
                <a:cubicBezTo>
                  <a:pt x="185093" y="261288"/>
                  <a:pt x="172129" y="257544"/>
                  <a:pt x="159455" y="253511"/>
                </a:cubicBezTo>
                <a:cubicBezTo>
                  <a:pt x="141883" y="248325"/>
                  <a:pt x="124599" y="243140"/>
                  <a:pt x="107027" y="237955"/>
                </a:cubicBezTo>
                <a:lnTo>
                  <a:pt x="107031" y="236886"/>
                </a:lnTo>
                <a:lnTo>
                  <a:pt x="60543" y="213830"/>
                </a:lnTo>
                <a:cubicBezTo>
                  <a:pt x="47112" y="202523"/>
                  <a:pt x="37318" y="187544"/>
                  <a:pt x="33141" y="167379"/>
                </a:cubicBezTo>
                <a:cubicBezTo>
                  <a:pt x="25075" y="126762"/>
                  <a:pt x="35445" y="86433"/>
                  <a:pt x="75199" y="57339"/>
                </a:cubicBezTo>
                <a:cubicBezTo>
                  <a:pt x="83841" y="51001"/>
                  <a:pt x="92987" y="45384"/>
                  <a:pt x="102745" y="41171"/>
                </a:cubicBezTo>
                <a:lnTo>
                  <a:pt x="131512" y="34037"/>
                </a:lnTo>
                <a:lnTo>
                  <a:pt x="131512" y="33429"/>
                </a:lnTo>
                <a:cubicBezTo>
                  <a:pt x="151532" y="29828"/>
                  <a:pt x="171049" y="29612"/>
                  <a:pt x="189990" y="32781"/>
                </a:cubicBezTo>
                <a:close/>
                <a:moveTo>
                  <a:pt x="256392" y="25939"/>
                </a:moveTo>
                <a:cubicBezTo>
                  <a:pt x="258697" y="25939"/>
                  <a:pt x="261865" y="25075"/>
                  <a:pt x="263594" y="26227"/>
                </a:cubicBezTo>
                <a:cubicBezTo>
                  <a:pt x="271083" y="31124"/>
                  <a:pt x="278285" y="36885"/>
                  <a:pt x="286063" y="42647"/>
                </a:cubicBezTo>
                <a:cubicBezTo>
                  <a:pt x="282318" y="48984"/>
                  <a:pt x="279725" y="50424"/>
                  <a:pt x="275981" y="47544"/>
                </a:cubicBezTo>
                <a:cubicBezTo>
                  <a:pt x="269931" y="43223"/>
                  <a:pt x="263594" y="38902"/>
                  <a:pt x="257832" y="34005"/>
                </a:cubicBezTo>
                <a:cubicBezTo>
                  <a:pt x="256392" y="32565"/>
                  <a:pt x="256968" y="28820"/>
                  <a:pt x="256392" y="25939"/>
                </a:cubicBezTo>
                <a:close/>
                <a:moveTo>
                  <a:pt x="87874" y="15569"/>
                </a:moveTo>
                <a:cubicBezTo>
                  <a:pt x="89314" y="15280"/>
                  <a:pt x="91331" y="17009"/>
                  <a:pt x="95076" y="18449"/>
                </a:cubicBezTo>
                <a:cubicBezTo>
                  <a:pt x="85858" y="26804"/>
                  <a:pt x="76351" y="30548"/>
                  <a:pt x="66845" y="34581"/>
                </a:cubicBezTo>
                <a:cubicBezTo>
                  <a:pt x="65981" y="34870"/>
                  <a:pt x="64252" y="32853"/>
                  <a:pt x="61948" y="31124"/>
                </a:cubicBezTo>
                <a:cubicBezTo>
                  <a:pt x="69150" y="22771"/>
                  <a:pt x="78368" y="18738"/>
                  <a:pt x="87874" y="15569"/>
                </a:cubicBezTo>
                <a:close/>
                <a:moveTo>
                  <a:pt x="225750" y="9375"/>
                </a:moveTo>
                <a:cubicBezTo>
                  <a:pt x="232411" y="11319"/>
                  <a:pt x="238676" y="15424"/>
                  <a:pt x="242277" y="21041"/>
                </a:cubicBezTo>
                <a:cubicBezTo>
                  <a:pt x="230755" y="25362"/>
                  <a:pt x="222401" y="17873"/>
                  <a:pt x="213183" y="16433"/>
                </a:cubicBezTo>
                <a:cubicBezTo>
                  <a:pt x="210878" y="16144"/>
                  <a:pt x="209150" y="12687"/>
                  <a:pt x="206845" y="10671"/>
                </a:cubicBezTo>
                <a:cubicBezTo>
                  <a:pt x="212031" y="7647"/>
                  <a:pt x="219088" y="7430"/>
                  <a:pt x="225750" y="9375"/>
                </a:cubicBezTo>
                <a:close/>
                <a:moveTo>
                  <a:pt x="137132" y="877"/>
                </a:moveTo>
                <a:cubicBezTo>
                  <a:pt x="138573" y="2317"/>
                  <a:pt x="141453" y="4046"/>
                  <a:pt x="142029" y="6350"/>
                </a:cubicBezTo>
                <a:cubicBezTo>
                  <a:pt x="142317" y="7503"/>
                  <a:pt x="139437" y="10959"/>
                  <a:pt x="137708" y="11536"/>
                </a:cubicBezTo>
                <a:cubicBezTo>
                  <a:pt x="129931" y="13552"/>
                  <a:pt x="122153" y="14992"/>
                  <a:pt x="114375" y="15856"/>
                </a:cubicBezTo>
                <a:cubicBezTo>
                  <a:pt x="112647" y="16145"/>
                  <a:pt x="110343" y="13264"/>
                  <a:pt x="108326" y="11823"/>
                </a:cubicBezTo>
                <a:cubicBezTo>
                  <a:pt x="109766" y="9807"/>
                  <a:pt x="110630" y="6638"/>
                  <a:pt x="112359" y="6350"/>
                </a:cubicBezTo>
                <a:cubicBezTo>
                  <a:pt x="119848" y="4334"/>
                  <a:pt x="127914" y="2894"/>
                  <a:pt x="137132" y="877"/>
                </a:cubicBezTo>
                <a:close/>
                <a:moveTo>
                  <a:pt x="177390" y="85"/>
                </a:moveTo>
                <a:cubicBezTo>
                  <a:pt x="182431" y="373"/>
                  <a:pt x="187400" y="1453"/>
                  <a:pt x="192153" y="4334"/>
                </a:cubicBezTo>
                <a:cubicBezTo>
                  <a:pt x="192442" y="4622"/>
                  <a:pt x="192442" y="5774"/>
                  <a:pt x="193305" y="7503"/>
                </a:cubicBezTo>
                <a:cubicBezTo>
                  <a:pt x="192153" y="8655"/>
                  <a:pt x="190425" y="10959"/>
                  <a:pt x="188985" y="11247"/>
                </a:cubicBezTo>
                <a:cubicBezTo>
                  <a:pt x="180631" y="11536"/>
                  <a:pt x="171989" y="11247"/>
                  <a:pt x="163634" y="10383"/>
                </a:cubicBezTo>
                <a:cubicBezTo>
                  <a:pt x="161618" y="10095"/>
                  <a:pt x="159602" y="7214"/>
                  <a:pt x="158737" y="5198"/>
                </a:cubicBezTo>
                <a:cubicBezTo>
                  <a:pt x="158450" y="4046"/>
                  <a:pt x="160754" y="589"/>
                  <a:pt x="162194" y="589"/>
                </a:cubicBezTo>
                <a:cubicBezTo>
                  <a:pt x="167235" y="301"/>
                  <a:pt x="172349" y="-203"/>
                  <a:pt x="177390" y="8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9"/>
          <p:cNvSpPr/>
          <p:nvPr/>
        </p:nvSpPr>
        <p:spPr>
          <a:xfrm>
            <a:off x="7239920" y="211053"/>
            <a:ext cx="391212" cy="441147"/>
          </a:xfrm>
          <a:custGeom>
            <a:avLst/>
            <a:gdLst/>
            <a:ahLst/>
            <a:cxnLst/>
            <a:rect l="l" t="t" r="r" b="b"/>
            <a:pathLst>
              <a:path w="391212" h="441147" extrusionOk="0">
                <a:moveTo>
                  <a:pt x="290678" y="424123"/>
                </a:moveTo>
                <a:cubicBezTo>
                  <a:pt x="300760" y="427292"/>
                  <a:pt x="309402" y="429596"/>
                  <a:pt x="318043" y="432765"/>
                </a:cubicBezTo>
                <a:cubicBezTo>
                  <a:pt x="319484" y="433341"/>
                  <a:pt x="320348" y="436222"/>
                  <a:pt x="320348" y="438238"/>
                </a:cubicBezTo>
                <a:cubicBezTo>
                  <a:pt x="320348" y="439391"/>
                  <a:pt x="318043" y="441407"/>
                  <a:pt x="316891" y="441120"/>
                </a:cubicBezTo>
                <a:cubicBezTo>
                  <a:pt x="307097" y="440543"/>
                  <a:pt x="297879" y="438527"/>
                  <a:pt x="290965" y="430749"/>
                </a:cubicBezTo>
                <a:cubicBezTo>
                  <a:pt x="290101" y="430172"/>
                  <a:pt x="290678" y="428444"/>
                  <a:pt x="290678" y="424123"/>
                </a:cubicBezTo>
                <a:close/>
                <a:moveTo>
                  <a:pt x="359814" y="420090"/>
                </a:moveTo>
                <a:cubicBezTo>
                  <a:pt x="360677" y="419514"/>
                  <a:pt x="363846" y="421242"/>
                  <a:pt x="364134" y="422107"/>
                </a:cubicBezTo>
                <a:cubicBezTo>
                  <a:pt x="364422" y="424411"/>
                  <a:pt x="364422" y="427868"/>
                  <a:pt x="362982" y="429020"/>
                </a:cubicBezTo>
                <a:cubicBezTo>
                  <a:pt x="355781" y="435357"/>
                  <a:pt x="347426" y="439102"/>
                  <a:pt x="335904" y="439966"/>
                </a:cubicBezTo>
                <a:cubicBezTo>
                  <a:pt x="336193" y="436221"/>
                  <a:pt x="335616" y="433341"/>
                  <a:pt x="336480" y="432765"/>
                </a:cubicBezTo>
                <a:cubicBezTo>
                  <a:pt x="343970" y="428444"/>
                  <a:pt x="351748" y="424123"/>
                  <a:pt x="359814" y="420090"/>
                </a:cubicBezTo>
                <a:close/>
                <a:moveTo>
                  <a:pt x="151542" y="415481"/>
                </a:moveTo>
                <a:cubicBezTo>
                  <a:pt x="159320" y="416057"/>
                  <a:pt x="167386" y="416921"/>
                  <a:pt x="175164" y="418074"/>
                </a:cubicBezTo>
                <a:cubicBezTo>
                  <a:pt x="177756" y="418650"/>
                  <a:pt x="180349" y="420954"/>
                  <a:pt x="184093" y="422970"/>
                </a:cubicBezTo>
                <a:cubicBezTo>
                  <a:pt x="181501" y="425563"/>
                  <a:pt x="179484" y="428732"/>
                  <a:pt x="178044" y="428444"/>
                </a:cubicBezTo>
                <a:cubicBezTo>
                  <a:pt x="169402" y="427868"/>
                  <a:pt x="160472" y="426427"/>
                  <a:pt x="151830" y="424699"/>
                </a:cubicBezTo>
                <a:cubicBezTo>
                  <a:pt x="150102" y="424411"/>
                  <a:pt x="148950" y="420954"/>
                  <a:pt x="148085" y="418650"/>
                </a:cubicBezTo>
                <a:cubicBezTo>
                  <a:pt x="147797" y="418074"/>
                  <a:pt x="150390" y="415481"/>
                  <a:pt x="151542" y="415481"/>
                </a:cubicBezTo>
                <a:close/>
                <a:moveTo>
                  <a:pt x="236521" y="414041"/>
                </a:moveTo>
                <a:cubicBezTo>
                  <a:pt x="233928" y="418938"/>
                  <a:pt x="233065" y="422972"/>
                  <a:pt x="231336" y="423259"/>
                </a:cubicBezTo>
                <a:cubicBezTo>
                  <a:pt x="222694" y="425276"/>
                  <a:pt x="214052" y="427005"/>
                  <a:pt x="205410" y="427868"/>
                </a:cubicBezTo>
                <a:cubicBezTo>
                  <a:pt x="203682" y="428157"/>
                  <a:pt x="201089" y="425276"/>
                  <a:pt x="200225" y="423547"/>
                </a:cubicBezTo>
                <a:cubicBezTo>
                  <a:pt x="199937" y="422683"/>
                  <a:pt x="202242" y="419226"/>
                  <a:pt x="203682" y="418938"/>
                </a:cubicBezTo>
                <a:cubicBezTo>
                  <a:pt x="213476" y="416922"/>
                  <a:pt x="223559" y="415770"/>
                  <a:pt x="236521" y="414041"/>
                </a:cubicBezTo>
                <a:close/>
                <a:moveTo>
                  <a:pt x="267921" y="399350"/>
                </a:moveTo>
                <a:cubicBezTo>
                  <a:pt x="273971" y="404247"/>
                  <a:pt x="281172" y="407416"/>
                  <a:pt x="280020" y="418074"/>
                </a:cubicBezTo>
                <a:cubicBezTo>
                  <a:pt x="277427" y="417786"/>
                  <a:pt x="274835" y="418074"/>
                  <a:pt x="273683" y="416922"/>
                </a:cubicBezTo>
                <a:cubicBezTo>
                  <a:pt x="269074" y="412025"/>
                  <a:pt x="264176" y="411161"/>
                  <a:pt x="258127" y="414041"/>
                </a:cubicBezTo>
                <a:cubicBezTo>
                  <a:pt x="256687" y="414618"/>
                  <a:pt x="253806" y="412601"/>
                  <a:pt x="251501" y="411737"/>
                </a:cubicBezTo>
                <a:cubicBezTo>
                  <a:pt x="252654" y="409432"/>
                  <a:pt x="253230" y="406552"/>
                  <a:pt x="254958" y="405399"/>
                </a:cubicBezTo>
                <a:cubicBezTo>
                  <a:pt x="258415" y="402806"/>
                  <a:pt x="262736" y="401654"/>
                  <a:pt x="267921" y="399350"/>
                </a:cubicBezTo>
                <a:close/>
                <a:moveTo>
                  <a:pt x="101129" y="395605"/>
                </a:moveTo>
                <a:cubicBezTo>
                  <a:pt x="111211" y="400214"/>
                  <a:pt x="120718" y="404247"/>
                  <a:pt x="129935" y="408856"/>
                </a:cubicBezTo>
                <a:cubicBezTo>
                  <a:pt x="130800" y="409144"/>
                  <a:pt x="131376" y="411449"/>
                  <a:pt x="131088" y="412313"/>
                </a:cubicBezTo>
                <a:cubicBezTo>
                  <a:pt x="130512" y="413753"/>
                  <a:pt x="129071" y="415482"/>
                  <a:pt x="127631" y="415769"/>
                </a:cubicBezTo>
                <a:cubicBezTo>
                  <a:pt x="122446" y="416922"/>
                  <a:pt x="101994" y="404823"/>
                  <a:pt x="99401" y="399350"/>
                </a:cubicBezTo>
                <a:cubicBezTo>
                  <a:pt x="99689" y="399062"/>
                  <a:pt x="99977" y="398485"/>
                  <a:pt x="101129" y="395605"/>
                </a:cubicBezTo>
                <a:close/>
                <a:moveTo>
                  <a:pt x="384011" y="378033"/>
                </a:moveTo>
                <a:cubicBezTo>
                  <a:pt x="387180" y="382066"/>
                  <a:pt x="390061" y="384082"/>
                  <a:pt x="389485" y="385235"/>
                </a:cubicBezTo>
                <a:cubicBezTo>
                  <a:pt x="386892" y="393589"/>
                  <a:pt x="383723" y="401655"/>
                  <a:pt x="380266" y="409721"/>
                </a:cubicBezTo>
                <a:cubicBezTo>
                  <a:pt x="379690" y="410873"/>
                  <a:pt x="376233" y="411737"/>
                  <a:pt x="374793" y="411161"/>
                </a:cubicBezTo>
                <a:cubicBezTo>
                  <a:pt x="373352" y="410585"/>
                  <a:pt x="371912" y="407416"/>
                  <a:pt x="372489" y="405976"/>
                </a:cubicBezTo>
                <a:cubicBezTo>
                  <a:pt x="375657" y="397334"/>
                  <a:pt x="379402" y="388980"/>
                  <a:pt x="384011" y="378033"/>
                </a:cubicBezTo>
                <a:close/>
                <a:moveTo>
                  <a:pt x="61953" y="362189"/>
                </a:moveTo>
                <a:cubicBezTo>
                  <a:pt x="70307" y="369679"/>
                  <a:pt x="78372" y="377169"/>
                  <a:pt x="86438" y="384370"/>
                </a:cubicBezTo>
                <a:cubicBezTo>
                  <a:pt x="85574" y="385522"/>
                  <a:pt x="84998" y="386675"/>
                  <a:pt x="84422" y="387828"/>
                </a:cubicBezTo>
                <a:cubicBezTo>
                  <a:pt x="74628" y="388403"/>
                  <a:pt x="70018" y="380049"/>
                  <a:pt x="63969" y="374576"/>
                </a:cubicBezTo>
                <a:cubicBezTo>
                  <a:pt x="60800" y="371984"/>
                  <a:pt x="56480" y="368815"/>
                  <a:pt x="61953" y="362189"/>
                </a:cubicBezTo>
                <a:close/>
                <a:moveTo>
                  <a:pt x="374217" y="336263"/>
                </a:moveTo>
                <a:cubicBezTo>
                  <a:pt x="375369" y="335399"/>
                  <a:pt x="379114" y="335975"/>
                  <a:pt x="379690" y="337127"/>
                </a:cubicBezTo>
                <a:cubicBezTo>
                  <a:pt x="384011" y="344329"/>
                  <a:pt x="387468" y="352107"/>
                  <a:pt x="391212" y="360461"/>
                </a:cubicBezTo>
                <a:cubicBezTo>
                  <a:pt x="388908" y="362766"/>
                  <a:pt x="387468" y="365358"/>
                  <a:pt x="385451" y="365934"/>
                </a:cubicBezTo>
                <a:cubicBezTo>
                  <a:pt x="384011" y="366223"/>
                  <a:pt x="381130" y="364494"/>
                  <a:pt x="380266" y="363054"/>
                </a:cubicBezTo>
                <a:cubicBezTo>
                  <a:pt x="377097" y="356140"/>
                  <a:pt x="374505" y="348938"/>
                  <a:pt x="372200" y="341737"/>
                </a:cubicBezTo>
                <a:cubicBezTo>
                  <a:pt x="371624" y="340296"/>
                  <a:pt x="373064" y="337127"/>
                  <a:pt x="374217" y="336263"/>
                </a:cubicBezTo>
                <a:close/>
                <a:moveTo>
                  <a:pt x="32606" y="321141"/>
                </a:moveTo>
                <a:cubicBezTo>
                  <a:pt x="34011" y="321645"/>
                  <a:pt x="35019" y="323157"/>
                  <a:pt x="36027" y="324741"/>
                </a:cubicBezTo>
                <a:cubicBezTo>
                  <a:pt x="46685" y="339144"/>
                  <a:pt x="48702" y="344330"/>
                  <a:pt x="45245" y="350955"/>
                </a:cubicBezTo>
                <a:cubicBezTo>
                  <a:pt x="36315" y="343177"/>
                  <a:pt x="31706" y="333095"/>
                  <a:pt x="26809" y="323589"/>
                </a:cubicBezTo>
                <a:cubicBezTo>
                  <a:pt x="29402" y="321140"/>
                  <a:pt x="31202" y="320636"/>
                  <a:pt x="32606" y="321141"/>
                </a:cubicBezTo>
                <a:close/>
                <a:moveTo>
                  <a:pt x="359813" y="296798"/>
                </a:moveTo>
                <a:cubicBezTo>
                  <a:pt x="363558" y="298527"/>
                  <a:pt x="362982" y="301407"/>
                  <a:pt x="361254" y="304576"/>
                </a:cubicBezTo>
                <a:cubicBezTo>
                  <a:pt x="360389" y="306016"/>
                  <a:pt x="360102" y="307745"/>
                  <a:pt x="359237" y="310049"/>
                </a:cubicBezTo>
                <a:cubicBezTo>
                  <a:pt x="361542" y="313794"/>
                  <a:pt x="363846" y="316675"/>
                  <a:pt x="365287" y="319844"/>
                </a:cubicBezTo>
                <a:cubicBezTo>
                  <a:pt x="365863" y="320996"/>
                  <a:pt x="365575" y="323877"/>
                  <a:pt x="364422" y="324453"/>
                </a:cubicBezTo>
                <a:cubicBezTo>
                  <a:pt x="362694" y="325317"/>
                  <a:pt x="359813" y="326182"/>
                  <a:pt x="358661" y="325317"/>
                </a:cubicBezTo>
                <a:cubicBezTo>
                  <a:pt x="354628" y="321860"/>
                  <a:pt x="351460" y="317827"/>
                  <a:pt x="347138" y="313218"/>
                </a:cubicBezTo>
                <a:cubicBezTo>
                  <a:pt x="348578" y="309185"/>
                  <a:pt x="350019" y="305152"/>
                  <a:pt x="351747" y="301119"/>
                </a:cubicBezTo>
                <a:cubicBezTo>
                  <a:pt x="353188" y="297663"/>
                  <a:pt x="355204" y="294494"/>
                  <a:pt x="359813" y="296798"/>
                </a:cubicBezTo>
                <a:close/>
                <a:moveTo>
                  <a:pt x="7220" y="270872"/>
                </a:moveTo>
                <a:cubicBezTo>
                  <a:pt x="19030" y="276634"/>
                  <a:pt x="25080" y="295069"/>
                  <a:pt x="20183" y="305440"/>
                </a:cubicBezTo>
                <a:cubicBezTo>
                  <a:pt x="11829" y="295358"/>
                  <a:pt x="10100" y="284411"/>
                  <a:pt x="7220" y="270872"/>
                </a:cubicBezTo>
                <a:close/>
                <a:moveTo>
                  <a:pt x="160471" y="270585"/>
                </a:moveTo>
                <a:cubicBezTo>
                  <a:pt x="165080" y="278363"/>
                  <a:pt x="169401" y="284700"/>
                  <a:pt x="165656" y="293054"/>
                </a:cubicBezTo>
                <a:cubicBezTo>
                  <a:pt x="155286" y="290750"/>
                  <a:pt x="154998" y="290462"/>
                  <a:pt x="147508" y="279227"/>
                </a:cubicBezTo>
                <a:cubicBezTo>
                  <a:pt x="152117" y="276347"/>
                  <a:pt x="155862" y="273754"/>
                  <a:pt x="160471" y="270585"/>
                </a:cubicBezTo>
                <a:close/>
                <a:moveTo>
                  <a:pt x="369032" y="242930"/>
                </a:moveTo>
                <a:cubicBezTo>
                  <a:pt x="371913" y="244659"/>
                  <a:pt x="375658" y="246099"/>
                  <a:pt x="375370" y="247251"/>
                </a:cubicBezTo>
                <a:cubicBezTo>
                  <a:pt x="375081" y="258485"/>
                  <a:pt x="374218" y="270009"/>
                  <a:pt x="366439" y="282108"/>
                </a:cubicBezTo>
                <a:cubicBezTo>
                  <a:pt x="363559" y="278075"/>
                  <a:pt x="361254" y="276058"/>
                  <a:pt x="361254" y="274618"/>
                </a:cubicBezTo>
                <a:cubicBezTo>
                  <a:pt x="362983" y="264247"/>
                  <a:pt x="363847" y="253589"/>
                  <a:pt x="369032" y="242930"/>
                </a:cubicBezTo>
                <a:close/>
                <a:moveTo>
                  <a:pt x="128496" y="232560"/>
                </a:moveTo>
                <a:cubicBezTo>
                  <a:pt x="129937" y="231984"/>
                  <a:pt x="133393" y="233424"/>
                  <a:pt x="133969" y="234577"/>
                </a:cubicBezTo>
                <a:cubicBezTo>
                  <a:pt x="137426" y="242931"/>
                  <a:pt x="140019" y="251285"/>
                  <a:pt x="143187" y="260503"/>
                </a:cubicBezTo>
                <a:cubicBezTo>
                  <a:pt x="142323" y="261655"/>
                  <a:pt x="141459" y="263960"/>
                  <a:pt x="140306" y="263960"/>
                </a:cubicBezTo>
                <a:cubicBezTo>
                  <a:pt x="138578" y="264248"/>
                  <a:pt x="135122" y="263672"/>
                  <a:pt x="134546" y="262519"/>
                </a:cubicBezTo>
                <a:cubicBezTo>
                  <a:pt x="131089" y="254453"/>
                  <a:pt x="127920" y="245811"/>
                  <a:pt x="125327" y="237457"/>
                </a:cubicBezTo>
                <a:cubicBezTo>
                  <a:pt x="125040" y="236305"/>
                  <a:pt x="127056" y="233137"/>
                  <a:pt x="128496" y="232560"/>
                </a:cubicBezTo>
                <a:close/>
                <a:moveTo>
                  <a:pt x="171418" y="223053"/>
                </a:moveTo>
                <a:cubicBezTo>
                  <a:pt x="172570" y="223053"/>
                  <a:pt x="173435" y="225358"/>
                  <a:pt x="174299" y="226222"/>
                </a:cubicBezTo>
                <a:cubicBezTo>
                  <a:pt x="173722" y="227662"/>
                  <a:pt x="173722" y="228814"/>
                  <a:pt x="173435" y="229391"/>
                </a:cubicBezTo>
                <a:cubicBezTo>
                  <a:pt x="170554" y="236880"/>
                  <a:pt x="167673" y="244370"/>
                  <a:pt x="164217" y="251571"/>
                </a:cubicBezTo>
                <a:cubicBezTo>
                  <a:pt x="163353" y="253300"/>
                  <a:pt x="160184" y="254741"/>
                  <a:pt x="158167" y="254741"/>
                </a:cubicBezTo>
                <a:cubicBezTo>
                  <a:pt x="157303" y="254741"/>
                  <a:pt x="154710" y="250995"/>
                  <a:pt x="154998" y="249843"/>
                </a:cubicBezTo>
                <a:cubicBezTo>
                  <a:pt x="158167" y="241201"/>
                  <a:pt x="161912" y="232559"/>
                  <a:pt x="165657" y="224205"/>
                </a:cubicBezTo>
                <a:cubicBezTo>
                  <a:pt x="166233" y="223053"/>
                  <a:pt x="169690" y="222765"/>
                  <a:pt x="171418" y="223053"/>
                </a:cubicBezTo>
                <a:close/>
                <a:moveTo>
                  <a:pt x="3475" y="219309"/>
                </a:moveTo>
                <a:cubicBezTo>
                  <a:pt x="10389" y="225358"/>
                  <a:pt x="12405" y="241490"/>
                  <a:pt x="7508" y="253301"/>
                </a:cubicBezTo>
                <a:cubicBezTo>
                  <a:pt x="-846" y="243794"/>
                  <a:pt x="-2286" y="229103"/>
                  <a:pt x="3475" y="219309"/>
                </a:cubicBezTo>
                <a:close/>
                <a:moveTo>
                  <a:pt x="210883" y="195688"/>
                </a:moveTo>
                <a:cubicBezTo>
                  <a:pt x="212611" y="194824"/>
                  <a:pt x="215492" y="197992"/>
                  <a:pt x="218949" y="200009"/>
                </a:cubicBezTo>
                <a:cubicBezTo>
                  <a:pt x="215780" y="202601"/>
                  <a:pt x="214340" y="204330"/>
                  <a:pt x="212611" y="204906"/>
                </a:cubicBezTo>
                <a:cubicBezTo>
                  <a:pt x="205698" y="207498"/>
                  <a:pt x="198496" y="210091"/>
                  <a:pt x="191295" y="212395"/>
                </a:cubicBezTo>
                <a:cubicBezTo>
                  <a:pt x="189278" y="212971"/>
                  <a:pt x="186398" y="211531"/>
                  <a:pt x="184093" y="211243"/>
                </a:cubicBezTo>
                <a:cubicBezTo>
                  <a:pt x="184669" y="208938"/>
                  <a:pt x="184957" y="205194"/>
                  <a:pt x="186110" y="204618"/>
                </a:cubicBezTo>
                <a:cubicBezTo>
                  <a:pt x="194175" y="201161"/>
                  <a:pt x="202529" y="197992"/>
                  <a:pt x="210883" y="195688"/>
                </a:cubicBezTo>
                <a:close/>
                <a:moveTo>
                  <a:pt x="373064" y="191367"/>
                </a:moveTo>
                <a:cubicBezTo>
                  <a:pt x="373929" y="191079"/>
                  <a:pt x="376809" y="193095"/>
                  <a:pt x="376809" y="194248"/>
                </a:cubicBezTo>
                <a:cubicBezTo>
                  <a:pt x="377674" y="203466"/>
                  <a:pt x="378538" y="212683"/>
                  <a:pt x="378538" y="221902"/>
                </a:cubicBezTo>
                <a:cubicBezTo>
                  <a:pt x="378538" y="223342"/>
                  <a:pt x="375081" y="225071"/>
                  <a:pt x="373352" y="226511"/>
                </a:cubicBezTo>
                <a:cubicBezTo>
                  <a:pt x="371912" y="224495"/>
                  <a:pt x="369896" y="222766"/>
                  <a:pt x="369608" y="220462"/>
                </a:cubicBezTo>
                <a:cubicBezTo>
                  <a:pt x="369032" y="216429"/>
                  <a:pt x="369319" y="212396"/>
                  <a:pt x="369319" y="208363"/>
                </a:cubicBezTo>
                <a:cubicBezTo>
                  <a:pt x="368743" y="208651"/>
                  <a:pt x="368455" y="208651"/>
                  <a:pt x="368455" y="208651"/>
                </a:cubicBezTo>
                <a:cubicBezTo>
                  <a:pt x="368455" y="204330"/>
                  <a:pt x="368167" y="199721"/>
                  <a:pt x="368743" y="195400"/>
                </a:cubicBezTo>
                <a:cubicBezTo>
                  <a:pt x="369032" y="193959"/>
                  <a:pt x="371336" y="191943"/>
                  <a:pt x="373064" y="191367"/>
                </a:cubicBezTo>
                <a:close/>
                <a:moveTo>
                  <a:pt x="248332" y="190214"/>
                </a:moveTo>
                <a:cubicBezTo>
                  <a:pt x="256110" y="197416"/>
                  <a:pt x="256974" y="203465"/>
                  <a:pt x="250348" y="213548"/>
                </a:cubicBezTo>
                <a:cubicBezTo>
                  <a:pt x="244299" y="208938"/>
                  <a:pt x="235657" y="210091"/>
                  <a:pt x="233928" y="201160"/>
                </a:cubicBezTo>
                <a:cubicBezTo>
                  <a:pt x="238826" y="197416"/>
                  <a:pt x="243723" y="193959"/>
                  <a:pt x="248332" y="190214"/>
                </a:cubicBezTo>
                <a:close/>
                <a:moveTo>
                  <a:pt x="132817" y="181572"/>
                </a:moveTo>
                <a:cubicBezTo>
                  <a:pt x="134257" y="184165"/>
                  <a:pt x="135698" y="186469"/>
                  <a:pt x="136274" y="187045"/>
                </a:cubicBezTo>
                <a:cubicBezTo>
                  <a:pt x="134833" y="196551"/>
                  <a:pt x="133970" y="203753"/>
                  <a:pt x="132529" y="210666"/>
                </a:cubicBezTo>
                <a:cubicBezTo>
                  <a:pt x="131953" y="212683"/>
                  <a:pt x="129360" y="214123"/>
                  <a:pt x="127632" y="215564"/>
                </a:cubicBezTo>
                <a:cubicBezTo>
                  <a:pt x="126191" y="213547"/>
                  <a:pt x="123311" y="211531"/>
                  <a:pt x="123311" y="209802"/>
                </a:cubicBezTo>
                <a:cubicBezTo>
                  <a:pt x="123887" y="202313"/>
                  <a:pt x="125039" y="194823"/>
                  <a:pt x="126768" y="187333"/>
                </a:cubicBezTo>
                <a:cubicBezTo>
                  <a:pt x="127344" y="185029"/>
                  <a:pt x="130801" y="183589"/>
                  <a:pt x="132817" y="181572"/>
                </a:cubicBezTo>
                <a:close/>
                <a:moveTo>
                  <a:pt x="8948" y="167169"/>
                </a:moveTo>
                <a:cubicBezTo>
                  <a:pt x="10388" y="167169"/>
                  <a:pt x="12981" y="170338"/>
                  <a:pt x="12693" y="171202"/>
                </a:cubicBezTo>
                <a:cubicBezTo>
                  <a:pt x="9524" y="180708"/>
                  <a:pt x="13269" y="191366"/>
                  <a:pt x="4915" y="201449"/>
                </a:cubicBezTo>
                <a:cubicBezTo>
                  <a:pt x="2899" y="198280"/>
                  <a:pt x="594" y="196551"/>
                  <a:pt x="882" y="194823"/>
                </a:cubicBezTo>
                <a:cubicBezTo>
                  <a:pt x="1458" y="186757"/>
                  <a:pt x="2611" y="178979"/>
                  <a:pt x="4339" y="170914"/>
                </a:cubicBezTo>
                <a:cubicBezTo>
                  <a:pt x="4627" y="169473"/>
                  <a:pt x="7220" y="167169"/>
                  <a:pt x="8948" y="167169"/>
                </a:cubicBezTo>
                <a:close/>
                <a:moveTo>
                  <a:pt x="224422" y="144412"/>
                </a:moveTo>
                <a:cubicBezTo>
                  <a:pt x="227591" y="146141"/>
                  <a:pt x="229607" y="146716"/>
                  <a:pt x="230760" y="147868"/>
                </a:cubicBezTo>
                <a:cubicBezTo>
                  <a:pt x="235657" y="154206"/>
                  <a:pt x="240266" y="160832"/>
                  <a:pt x="244299" y="167745"/>
                </a:cubicBezTo>
                <a:cubicBezTo>
                  <a:pt x="245163" y="169474"/>
                  <a:pt x="243723" y="172354"/>
                  <a:pt x="243147" y="174947"/>
                </a:cubicBezTo>
                <a:cubicBezTo>
                  <a:pt x="240842" y="174371"/>
                  <a:pt x="237385" y="174371"/>
                  <a:pt x="236233" y="172931"/>
                </a:cubicBezTo>
                <a:cubicBezTo>
                  <a:pt x="231336" y="166593"/>
                  <a:pt x="226727" y="159967"/>
                  <a:pt x="222694" y="153054"/>
                </a:cubicBezTo>
                <a:cubicBezTo>
                  <a:pt x="221830" y="151038"/>
                  <a:pt x="223558" y="147868"/>
                  <a:pt x="224422" y="144412"/>
                </a:cubicBezTo>
                <a:close/>
                <a:moveTo>
                  <a:pt x="160760" y="141243"/>
                </a:moveTo>
                <a:cubicBezTo>
                  <a:pt x="161336" y="140955"/>
                  <a:pt x="161913" y="142972"/>
                  <a:pt x="162777" y="144412"/>
                </a:cubicBezTo>
                <a:cubicBezTo>
                  <a:pt x="161913" y="145852"/>
                  <a:pt x="161336" y="147581"/>
                  <a:pt x="160184" y="149021"/>
                </a:cubicBezTo>
                <a:cubicBezTo>
                  <a:pt x="155575" y="154494"/>
                  <a:pt x="151254" y="159968"/>
                  <a:pt x="146356" y="165152"/>
                </a:cubicBezTo>
                <a:cubicBezTo>
                  <a:pt x="144916" y="166593"/>
                  <a:pt x="141747" y="166593"/>
                  <a:pt x="139442" y="167458"/>
                </a:cubicBezTo>
                <a:cubicBezTo>
                  <a:pt x="138866" y="165152"/>
                  <a:pt x="137426" y="161984"/>
                  <a:pt x="138290" y="160544"/>
                </a:cubicBezTo>
                <a:cubicBezTo>
                  <a:pt x="143475" y="153918"/>
                  <a:pt x="148949" y="147581"/>
                  <a:pt x="154711" y="141532"/>
                </a:cubicBezTo>
                <a:cubicBezTo>
                  <a:pt x="155863" y="140379"/>
                  <a:pt x="158744" y="140955"/>
                  <a:pt x="160760" y="141243"/>
                </a:cubicBezTo>
                <a:close/>
                <a:moveTo>
                  <a:pt x="361541" y="140666"/>
                </a:moveTo>
                <a:cubicBezTo>
                  <a:pt x="362982" y="140090"/>
                  <a:pt x="366727" y="141242"/>
                  <a:pt x="367015" y="142395"/>
                </a:cubicBezTo>
                <a:cubicBezTo>
                  <a:pt x="369608" y="152189"/>
                  <a:pt x="371624" y="161983"/>
                  <a:pt x="373353" y="171778"/>
                </a:cubicBezTo>
                <a:cubicBezTo>
                  <a:pt x="373353" y="172353"/>
                  <a:pt x="371624" y="173218"/>
                  <a:pt x="370183" y="174658"/>
                </a:cubicBezTo>
                <a:cubicBezTo>
                  <a:pt x="368456" y="173506"/>
                  <a:pt x="365863" y="172642"/>
                  <a:pt x="365287" y="170913"/>
                </a:cubicBezTo>
                <a:cubicBezTo>
                  <a:pt x="362694" y="162560"/>
                  <a:pt x="360389" y="153918"/>
                  <a:pt x="358661" y="145563"/>
                </a:cubicBezTo>
                <a:cubicBezTo>
                  <a:pt x="358373" y="144123"/>
                  <a:pt x="360101" y="141242"/>
                  <a:pt x="361541" y="140666"/>
                </a:cubicBezTo>
                <a:close/>
                <a:moveTo>
                  <a:pt x="191295" y="127128"/>
                </a:moveTo>
                <a:cubicBezTo>
                  <a:pt x="195039" y="127992"/>
                  <a:pt x="201089" y="129433"/>
                  <a:pt x="206850" y="131449"/>
                </a:cubicBezTo>
                <a:cubicBezTo>
                  <a:pt x="208291" y="132025"/>
                  <a:pt x="210307" y="135770"/>
                  <a:pt x="210019" y="136346"/>
                </a:cubicBezTo>
                <a:cubicBezTo>
                  <a:pt x="208579" y="138075"/>
                  <a:pt x="205986" y="140092"/>
                  <a:pt x="203970" y="140092"/>
                </a:cubicBezTo>
                <a:cubicBezTo>
                  <a:pt x="197344" y="139803"/>
                  <a:pt x="190719" y="138939"/>
                  <a:pt x="184093" y="137786"/>
                </a:cubicBezTo>
                <a:cubicBezTo>
                  <a:pt x="181501" y="137210"/>
                  <a:pt x="178908" y="135482"/>
                  <a:pt x="176315" y="134330"/>
                </a:cubicBezTo>
                <a:cubicBezTo>
                  <a:pt x="178620" y="132025"/>
                  <a:pt x="180924" y="129721"/>
                  <a:pt x="183517" y="127992"/>
                </a:cubicBezTo>
                <a:cubicBezTo>
                  <a:pt x="184669" y="127128"/>
                  <a:pt x="186686" y="127416"/>
                  <a:pt x="191295" y="127128"/>
                </a:cubicBezTo>
                <a:close/>
                <a:moveTo>
                  <a:pt x="24216" y="116181"/>
                </a:moveTo>
                <a:cubicBezTo>
                  <a:pt x="28537" y="122807"/>
                  <a:pt x="24792" y="136058"/>
                  <a:pt x="14710" y="148733"/>
                </a:cubicBezTo>
                <a:cubicBezTo>
                  <a:pt x="10101" y="139802"/>
                  <a:pt x="14422" y="126263"/>
                  <a:pt x="24216" y="116181"/>
                </a:cubicBezTo>
                <a:close/>
                <a:moveTo>
                  <a:pt x="188450" y="107539"/>
                </a:moveTo>
                <a:cubicBezTo>
                  <a:pt x="169978" y="107683"/>
                  <a:pt x="151541" y="115029"/>
                  <a:pt x="136561" y="129432"/>
                </a:cubicBezTo>
                <a:cubicBezTo>
                  <a:pt x="117261" y="147868"/>
                  <a:pt x="106891" y="170914"/>
                  <a:pt x="103722" y="196839"/>
                </a:cubicBezTo>
                <a:cubicBezTo>
                  <a:pt x="98825" y="235728"/>
                  <a:pt x="107755" y="270872"/>
                  <a:pt x="135697" y="299391"/>
                </a:cubicBezTo>
                <a:cubicBezTo>
                  <a:pt x="148949" y="312930"/>
                  <a:pt x="165369" y="320996"/>
                  <a:pt x="184669" y="321860"/>
                </a:cubicBezTo>
                <a:cubicBezTo>
                  <a:pt x="195615" y="322436"/>
                  <a:pt x="206562" y="321860"/>
                  <a:pt x="217221" y="314658"/>
                </a:cubicBezTo>
                <a:cubicBezTo>
                  <a:pt x="208866" y="306017"/>
                  <a:pt x="201377" y="298239"/>
                  <a:pt x="194463" y="290173"/>
                </a:cubicBezTo>
                <a:cubicBezTo>
                  <a:pt x="179196" y="273177"/>
                  <a:pt x="180060" y="249555"/>
                  <a:pt x="195904" y="234576"/>
                </a:cubicBezTo>
                <a:cubicBezTo>
                  <a:pt x="211171" y="220173"/>
                  <a:pt x="231624" y="221901"/>
                  <a:pt x="248331" y="238897"/>
                </a:cubicBezTo>
                <a:cubicBezTo>
                  <a:pt x="253805" y="245235"/>
                  <a:pt x="259854" y="251284"/>
                  <a:pt x="267056" y="258773"/>
                </a:cubicBezTo>
                <a:cubicBezTo>
                  <a:pt x="273394" y="244370"/>
                  <a:pt x="274834" y="231695"/>
                  <a:pt x="275122" y="218732"/>
                </a:cubicBezTo>
                <a:cubicBezTo>
                  <a:pt x="275698" y="184164"/>
                  <a:pt x="266192" y="153054"/>
                  <a:pt x="240554" y="128856"/>
                </a:cubicBezTo>
                <a:cubicBezTo>
                  <a:pt x="225430" y="114453"/>
                  <a:pt x="206922" y="107395"/>
                  <a:pt x="188450" y="107539"/>
                </a:cubicBezTo>
                <a:close/>
                <a:moveTo>
                  <a:pt x="343106" y="91983"/>
                </a:moveTo>
                <a:cubicBezTo>
                  <a:pt x="348579" y="100625"/>
                  <a:pt x="353764" y="109267"/>
                  <a:pt x="358950" y="118198"/>
                </a:cubicBezTo>
                <a:cubicBezTo>
                  <a:pt x="357221" y="120502"/>
                  <a:pt x="356357" y="122807"/>
                  <a:pt x="355205" y="122807"/>
                </a:cubicBezTo>
                <a:cubicBezTo>
                  <a:pt x="353477" y="123095"/>
                  <a:pt x="350308" y="122807"/>
                  <a:pt x="349444" y="121366"/>
                </a:cubicBezTo>
                <a:cubicBezTo>
                  <a:pt x="344834" y="113300"/>
                  <a:pt x="340513" y="104947"/>
                  <a:pt x="336480" y="96592"/>
                </a:cubicBezTo>
                <a:cubicBezTo>
                  <a:pt x="335904" y="95729"/>
                  <a:pt x="337056" y="92848"/>
                  <a:pt x="338209" y="92272"/>
                </a:cubicBezTo>
                <a:cubicBezTo>
                  <a:pt x="339361" y="91407"/>
                  <a:pt x="342530" y="91407"/>
                  <a:pt x="343106" y="91983"/>
                </a:cubicBezTo>
                <a:close/>
                <a:moveTo>
                  <a:pt x="58496" y="71243"/>
                </a:moveTo>
                <a:cubicBezTo>
                  <a:pt x="51295" y="82189"/>
                  <a:pt x="45821" y="90255"/>
                  <a:pt x="40348" y="97744"/>
                </a:cubicBezTo>
                <a:cubicBezTo>
                  <a:pt x="39484" y="98897"/>
                  <a:pt x="36603" y="98897"/>
                  <a:pt x="34587" y="99473"/>
                </a:cubicBezTo>
                <a:cubicBezTo>
                  <a:pt x="34299" y="97457"/>
                  <a:pt x="33146" y="94864"/>
                  <a:pt x="34011" y="93712"/>
                </a:cubicBezTo>
                <a:cubicBezTo>
                  <a:pt x="38332" y="86511"/>
                  <a:pt x="43229" y="79597"/>
                  <a:pt x="48414" y="72971"/>
                </a:cubicBezTo>
                <a:cubicBezTo>
                  <a:pt x="49278" y="71531"/>
                  <a:pt x="53023" y="72107"/>
                  <a:pt x="58496" y="71243"/>
                </a:cubicBezTo>
                <a:close/>
                <a:moveTo>
                  <a:pt x="309114" y="48486"/>
                </a:moveTo>
                <a:cubicBezTo>
                  <a:pt x="316027" y="55976"/>
                  <a:pt x="322940" y="63177"/>
                  <a:pt x="329278" y="70955"/>
                </a:cubicBezTo>
                <a:cubicBezTo>
                  <a:pt x="330142" y="72107"/>
                  <a:pt x="329854" y="75564"/>
                  <a:pt x="328702" y="76716"/>
                </a:cubicBezTo>
                <a:cubicBezTo>
                  <a:pt x="327549" y="77869"/>
                  <a:pt x="324093" y="78445"/>
                  <a:pt x="323229" y="77580"/>
                </a:cubicBezTo>
                <a:cubicBezTo>
                  <a:pt x="316603" y="70955"/>
                  <a:pt x="310266" y="64041"/>
                  <a:pt x="304505" y="56840"/>
                </a:cubicBezTo>
                <a:cubicBezTo>
                  <a:pt x="303641" y="55688"/>
                  <a:pt x="305081" y="52231"/>
                  <a:pt x="305657" y="49926"/>
                </a:cubicBezTo>
                <a:cubicBezTo>
                  <a:pt x="306809" y="49639"/>
                  <a:pt x="307961" y="49062"/>
                  <a:pt x="309114" y="48486"/>
                </a:cubicBezTo>
                <a:close/>
                <a:moveTo>
                  <a:pt x="89895" y="34658"/>
                </a:moveTo>
                <a:cubicBezTo>
                  <a:pt x="90472" y="34082"/>
                  <a:pt x="92488" y="36099"/>
                  <a:pt x="95657" y="38404"/>
                </a:cubicBezTo>
                <a:cubicBezTo>
                  <a:pt x="86727" y="45605"/>
                  <a:pt x="78661" y="52231"/>
                  <a:pt x="70307" y="58568"/>
                </a:cubicBezTo>
                <a:cubicBezTo>
                  <a:pt x="69731" y="59144"/>
                  <a:pt x="67426" y="57128"/>
                  <a:pt x="65122" y="56264"/>
                </a:cubicBezTo>
                <a:cubicBezTo>
                  <a:pt x="71459" y="45893"/>
                  <a:pt x="80101" y="39556"/>
                  <a:pt x="89895" y="34658"/>
                </a:cubicBezTo>
                <a:close/>
                <a:moveTo>
                  <a:pt x="168538" y="32066"/>
                </a:moveTo>
                <a:cubicBezTo>
                  <a:pt x="230472" y="24288"/>
                  <a:pt x="277138" y="50214"/>
                  <a:pt x="312570" y="99185"/>
                </a:cubicBezTo>
                <a:cubicBezTo>
                  <a:pt x="336192" y="132025"/>
                  <a:pt x="347138" y="169185"/>
                  <a:pt x="347714" y="209803"/>
                </a:cubicBezTo>
                <a:cubicBezTo>
                  <a:pt x="348291" y="245522"/>
                  <a:pt x="340801" y="278938"/>
                  <a:pt x="324669" y="310625"/>
                </a:cubicBezTo>
                <a:cubicBezTo>
                  <a:pt x="324093" y="312930"/>
                  <a:pt x="323229" y="314946"/>
                  <a:pt x="322365" y="317251"/>
                </a:cubicBezTo>
                <a:cubicBezTo>
                  <a:pt x="332447" y="327909"/>
                  <a:pt x="342529" y="337992"/>
                  <a:pt x="351747" y="348938"/>
                </a:cubicBezTo>
                <a:cubicBezTo>
                  <a:pt x="369895" y="370831"/>
                  <a:pt x="358949" y="403959"/>
                  <a:pt x="331583" y="410872"/>
                </a:cubicBezTo>
                <a:cubicBezTo>
                  <a:pt x="319772" y="413753"/>
                  <a:pt x="309402" y="410008"/>
                  <a:pt x="300471" y="402230"/>
                </a:cubicBezTo>
                <a:cubicBezTo>
                  <a:pt x="295286" y="397621"/>
                  <a:pt x="290678" y="391860"/>
                  <a:pt x="285780" y="386675"/>
                </a:cubicBezTo>
                <a:cubicBezTo>
                  <a:pt x="281171" y="381778"/>
                  <a:pt x="276274" y="377457"/>
                  <a:pt x="272529" y="373424"/>
                </a:cubicBezTo>
                <a:cubicBezTo>
                  <a:pt x="257262" y="380337"/>
                  <a:pt x="244011" y="388115"/>
                  <a:pt x="229607" y="392436"/>
                </a:cubicBezTo>
                <a:cubicBezTo>
                  <a:pt x="182653" y="406551"/>
                  <a:pt x="139154" y="397333"/>
                  <a:pt x="100841" y="366798"/>
                </a:cubicBezTo>
                <a:cubicBezTo>
                  <a:pt x="61953" y="335975"/>
                  <a:pt x="39771" y="294782"/>
                  <a:pt x="32570" y="246099"/>
                </a:cubicBezTo>
                <a:cubicBezTo>
                  <a:pt x="22775" y="182436"/>
                  <a:pt x="39483" y="125975"/>
                  <a:pt x="82981" y="78733"/>
                </a:cubicBezTo>
                <a:cubicBezTo>
                  <a:pt x="105738" y="53959"/>
                  <a:pt x="133969" y="36675"/>
                  <a:pt x="168538" y="32066"/>
                </a:cubicBezTo>
                <a:close/>
                <a:moveTo>
                  <a:pt x="267920" y="20542"/>
                </a:moveTo>
                <a:cubicBezTo>
                  <a:pt x="277138" y="24864"/>
                  <a:pt x="286644" y="28608"/>
                  <a:pt x="294133" y="39267"/>
                </a:cubicBezTo>
                <a:cubicBezTo>
                  <a:pt x="290677" y="40707"/>
                  <a:pt x="287796" y="42724"/>
                  <a:pt x="286356" y="42148"/>
                </a:cubicBezTo>
                <a:cubicBezTo>
                  <a:pt x="278578" y="38115"/>
                  <a:pt x="270800" y="33506"/>
                  <a:pt x="263599" y="28608"/>
                </a:cubicBezTo>
                <a:cubicBezTo>
                  <a:pt x="262158" y="27456"/>
                  <a:pt x="262158" y="24288"/>
                  <a:pt x="261294" y="21983"/>
                </a:cubicBezTo>
                <a:cubicBezTo>
                  <a:pt x="263599" y="21407"/>
                  <a:pt x="266480" y="19678"/>
                  <a:pt x="267920" y="20542"/>
                </a:cubicBezTo>
                <a:close/>
                <a:moveTo>
                  <a:pt x="135409" y="9309"/>
                </a:moveTo>
                <a:cubicBezTo>
                  <a:pt x="136561" y="8733"/>
                  <a:pt x="139442" y="10461"/>
                  <a:pt x="140594" y="11901"/>
                </a:cubicBezTo>
                <a:cubicBezTo>
                  <a:pt x="141459" y="12766"/>
                  <a:pt x="141170" y="15934"/>
                  <a:pt x="140018" y="16510"/>
                </a:cubicBezTo>
                <a:cubicBezTo>
                  <a:pt x="137714" y="18239"/>
                  <a:pt x="134833" y="20543"/>
                  <a:pt x="131952" y="20832"/>
                </a:cubicBezTo>
                <a:cubicBezTo>
                  <a:pt x="124175" y="21695"/>
                  <a:pt x="117837" y="29761"/>
                  <a:pt x="106603" y="25728"/>
                </a:cubicBezTo>
                <a:cubicBezTo>
                  <a:pt x="115533" y="15646"/>
                  <a:pt x="126191" y="13918"/>
                  <a:pt x="135409" y="9309"/>
                </a:cubicBezTo>
                <a:close/>
                <a:moveTo>
                  <a:pt x="214916" y="3260"/>
                </a:moveTo>
                <a:cubicBezTo>
                  <a:pt x="224134" y="4987"/>
                  <a:pt x="233064" y="7004"/>
                  <a:pt x="241994" y="9597"/>
                </a:cubicBezTo>
                <a:cubicBezTo>
                  <a:pt x="243435" y="9885"/>
                  <a:pt x="245163" y="13342"/>
                  <a:pt x="244587" y="14782"/>
                </a:cubicBezTo>
                <a:cubicBezTo>
                  <a:pt x="244298" y="16222"/>
                  <a:pt x="241130" y="18815"/>
                  <a:pt x="239978" y="18527"/>
                </a:cubicBezTo>
                <a:cubicBezTo>
                  <a:pt x="230471" y="14782"/>
                  <a:pt x="219237" y="15646"/>
                  <a:pt x="209154" y="8445"/>
                </a:cubicBezTo>
                <a:cubicBezTo>
                  <a:pt x="211459" y="6140"/>
                  <a:pt x="213763" y="2971"/>
                  <a:pt x="214916" y="3260"/>
                </a:cubicBezTo>
                <a:close/>
                <a:moveTo>
                  <a:pt x="177468" y="90"/>
                </a:moveTo>
                <a:cubicBezTo>
                  <a:pt x="182942" y="-270"/>
                  <a:pt x="188559" y="378"/>
                  <a:pt x="194464" y="3259"/>
                </a:cubicBezTo>
                <a:cubicBezTo>
                  <a:pt x="192736" y="5852"/>
                  <a:pt x="191872" y="9021"/>
                  <a:pt x="190431" y="9021"/>
                </a:cubicBezTo>
                <a:cubicBezTo>
                  <a:pt x="180349" y="10749"/>
                  <a:pt x="169978" y="11325"/>
                  <a:pt x="156727" y="12190"/>
                </a:cubicBezTo>
                <a:cubicBezTo>
                  <a:pt x="159320" y="7004"/>
                  <a:pt x="159896" y="3547"/>
                  <a:pt x="161336" y="2971"/>
                </a:cubicBezTo>
                <a:cubicBezTo>
                  <a:pt x="166666" y="1819"/>
                  <a:pt x="171995" y="450"/>
                  <a:pt x="177468" y="9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9"/>
          <p:cNvSpPr/>
          <p:nvPr/>
        </p:nvSpPr>
        <p:spPr>
          <a:xfrm>
            <a:off x="6271807" y="213447"/>
            <a:ext cx="379141" cy="429218"/>
          </a:xfrm>
          <a:custGeom>
            <a:avLst/>
            <a:gdLst/>
            <a:ahLst/>
            <a:cxnLst/>
            <a:rect l="l" t="t" r="r" b="b"/>
            <a:pathLst>
              <a:path w="379141" h="429218" extrusionOk="0">
                <a:moveTo>
                  <a:pt x="165684" y="417407"/>
                </a:moveTo>
                <a:cubicBezTo>
                  <a:pt x="168564" y="417119"/>
                  <a:pt x="171733" y="417983"/>
                  <a:pt x="175766" y="418271"/>
                </a:cubicBezTo>
                <a:cubicBezTo>
                  <a:pt x="179223" y="418271"/>
                  <a:pt x="183832" y="417695"/>
                  <a:pt x="188153" y="418560"/>
                </a:cubicBezTo>
                <a:cubicBezTo>
                  <a:pt x="190458" y="419136"/>
                  <a:pt x="192474" y="422016"/>
                  <a:pt x="194490" y="424032"/>
                </a:cubicBezTo>
                <a:cubicBezTo>
                  <a:pt x="192474" y="425761"/>
                  <a:pt x="190170" y="429218"/>
                  <a:pt x="188153" y="429218"/>
                </a:cubicBezTo>
                <a:cubicBezTo>
                  <a:pt x="180375" y="429218"/>
                  <a:pt x="172310" y="428353"/>
                  <a:pt x="164531" y="426913"/>
                </a:cubicBezTo>
                <a:cubicBezTo>
                  <a:pt x="162515" y="426625"/>
                  <a:pt x="161075" y="422880"/>
                  <a:pt x="159346" y="420864"/>
                </a:cubicBezTo>
                <a:cubicBezTo>
                  <a:pt x="161362" y="419712"/>
                  <a:pt x="163379" y="417695"/>
                  <a:pt x="165684" y="417407"/>
                </a:cubicBezTo>
                <a:close/>
                <a:moveTo>
                  <a:pt x="237700" y="411646"/>
                </a:moveTo>
                <a:cubicBezTo>
                  <a:pt x="240004" y="411358"/>
                  <a:pt x="242597" y="413662"/>
                  <a:pt x="245190" y="414527"/>
                </a:cubicBezTo>
                <a:cubicBezTo>
                  <a:pt x="243750" y="416543"/>
                  <a:pt x="242885" y="420000"/>
                  <a:pt x="241157" y="420576"/>
                </a:cubicBezTo>
                <a:cubicBezTo>
                  <a:pt x="233379" y="423456"/>
                  <a:pt x="225602" y="425185"/>
                  <a:pt x="216671" y="427489"/>
                </a:cubicBezTo>
                <a:cubicBezTo>
                  <a:pt x="214943" y="425761"/>
                  <a:pt x="212350" y="424320"/>
                  <a:pt x="211487" y="422016"/>
                </a:cubicBezTo>
                <a:cubicBezTo>
                  <a:pt x="211198" y="420864"/>
                  <a:pt x="214079" y="417695"/>
                  <a:pt x="215807" y="417119"/>
                </a:cubicBezTo>
                <a:cubicBezTo>
                  <a:pt x="223009" y="414814"/>
                  <a:pt x="230211" y="413086"/>
                  <a:pt x="237700" y="411646"/>
                </a:cubicBezTo>
                <a:close/>
                <a:moveTo>
                  <a:pt x="111239" y="405308"/>
                </a:moveTo>
                <a:cubicBezTo>
                  <a:pt x="117288" y="402139"/>
                  <a:pt x="140621" y="409053"/>
                  <a:pt x="142637" y="414526"/>
                </a:cubicBezTo>
                <a:cubicBezTo>
                  <a:pt x="144078" y="417983"/>
                  <a:pt x="140910" y="421440"/>
                  <a:pt x="136588" y="420575"/>
                </a:cubicBezTo>
                <a:cubicBezTo>
                  <a:pt x="127082" y="418271"/>
                  <a:pt x="118153" y="413662"/>
                  <a:pt x="110663" y="407324"/>
                </a:cubicBezTo>
                <a:cubicBezTo>
                  <a:pt x="110951" y="406172"/>
                  <a:pt x="110951" y="405308"/>
                  <a:pt x="111239" y="405308"/>
                </a:cubicBezTo>
                <a:close/>
                <a:moveTo>
                  <a:pt x="285231" y="388024"/>
                </a:moveTo>
                <a:cubicBezTo>
                  <a:pt x="286095" y="387448"/>
                  <a:pt x="288976" y="388601"/>
                  <a:pt x="289840" y="389464"/>
                </a:cubicBezTo>
                <a:cubicBezTo>
                  <a:pt x="290704" y="390617"/>
                  <a:pt x="290992" y="392921"/>
                  <a:pt x="290416" y="394361"/>
                </a:cubicBezTo>
                <a:cubicBezTo>
                  <a:pt x="288399" y="399259"/>
                  <a:pt x="268524" y="410494"/>
                  <a:pt x="263338" y="409629"/>
                </a:cubicBezTo>
                <a:cubicBezTo>
                  <a:pt x="261898" y="409629"/>
                  <a:pt x="260745" y="407613"/>
                  <a:pt x="258729" y="405885"/>
                </a:cubicBezTo>
                <a:cubicBezTo>
                  <a:pt x="265931" y="396954"/>
                  <a:pt x="276589" y="393786"/>
                  <a:pt x="285231" y="388024"/>
                </a:cubicBezTo>
                <a:close/>
                <a:moveTo>
                  <a:pt x="71198" y="371316"/>
                </a:moveTo>
                <a:cubicBezTo>
                  <a:pt x="80416" y="378518"/>
                  <a:pt x="88482" y="385143"/>
                  <a:pt x="97988" y="392633"/>
                </a:cubicBezTo>
                <a:cubicBezTo>
                  <a:pt x="87330" y="400411"/>
                  <a:pt x="83297" y="390617"/>
                  <a:pt x="78399" y="387160"/>
                </a:cubicBezTo>
                <a:cubicBezTo>
                  <a:pt x="74655" y="384279"/>
                  <a:pt x="65437" y="381975"/>
                  <a:pt x="71198" y="371316"/>
                </a:cubicBezTo>
                <a:close/>
                <a:moveTo>
                  <a:pt x="326137" y="353745"/>
                </a:moveTo>
                <a:cubicBezTo>
                  <a:pt x="327289" y="354033"/>
                  <a:pt x="328154" y="356050"/>
                  <a:pt x="329018" y="357201"/>
                </a:cubicBezTo>
                <a:cubicBezTo>
                  <a:pt x="328154" y="358930"/>
                  <a:pt x="327865" y="360370"/>
                  <a:pt x="327001" y="361523"/>
                </a:cubicBezTo>
                <a:cubicBezTo>
                  <a:pt x="321528" y="367572"/>
                  <a:pt x="316343" y="373333"/>
                  <a:pt x="310581" y="378807"/>
                </a:cubicBezTo>
                <a:cubicBezTo>
                  <a:pt x="309141" y="379958"/>
                  <a:pt x="305972" y="379382"/>
                  <a:pt x="303379" y="379382"/>
                </a:cubicBezTo>
                <a:cubicBezTo>
                  <a:pt x="303379" y="377078"/>
                  <a:pt x="302515" y="373909"/>
                  <a:pt x="303668" y="372469"/>
                </a:cubicBezTo>
                <a:cubicBezTo>
                  <a:pt x="308853" y="366420"/>
                  <a:pt x="314326" y="360370"/>
                  <a:pt x="320087" y="354897"/>
                </a:cubicBezTo>
                <a:cubicBezTo>
                  <a:pt x="321240" y="353745"/>
                  <a:pt x="324121" y="353457"/>
                  <a:pt x="326137" y="353745"/>
                </a:cubicBezTo>
                <a:close/>
                <a:moveTo>
                  <a:pt x="37207" y="334444"/>
                </a:moveTo>
                <a:cubicBezTo>
                  <a:pt x="48729" y="337901"/>
                  <a:pt x="51610" y="349712"/>
                  <a:pt x="61404" y="358929"/>
                </a:cubicBezTo>
                <a:cubicBezTo>
                  <a:pt x="56507" y="359794"/>
                  <a:pt x="52762" y="361522"/>
                  <a:pt x="51898" y="360370"/>
                </a:cubicBezTo>
                <a:cubicBezTo>
                  <a:pt x="45273" y="353168"/>
                  <a:pt x="38071" y="345966"/>
                  <a:pt x="37207" y="334444"/>
                </a:cubicBezTo>
                <a:close/>
                <a:moveTo>
                  <a:pt x="354655" y="310246"/>
                </a:moveTo>
                <a:cubicBezTo>
                  <a:pt x="355519" y="320905"/>
                  <a:pt x="348893" y="333867"/>
                  <a:pt x="338523" y="341645"/>
                </a:cubicBezTo>
                <a:cubicBezTo>
                  <a:pt x="331609" y="335884"/>
                  <a:pt x="336795" y="331275"/>
                  <a:pt x="339099" y="326954"/>
                </a:cubicBezTo>
                <a:cubicBezTo>
                  <a:pt x="347453" y="311399"/>
                  <a:pt x="347453" y="311399"/>
                  <a:pt x="354655" y="310246"/>
                </a:cubicBezTo>
                <a:close/>
                <a:moveTo>
                  <a:pt x="163884" y="286049"/>
                </a:moveTo>
                <a:cubicBezTo>
                  <a:pt x="165468" y="285473"/>
                  <a:pt x="167269" y="285761"/>
                  <a:pt x="169141" y="286337"/>
                </a:cubicBezTo>
                <a:cubicBezTo>
                  <a:pt x="175479" y="288065"/>
                  <a:pt x="182104" y="289794"/>
                  <a:pt x="188153" y="291811"/>
                </a:cubicBezTo>
                <a:cubicBezTo>
                  <a:pt x="190170" y="292675"/>
                  <a:pt x="191610" y="294979"/>
                  <a:pt x="193339" y="296708"/>
                </a:cubicBezTo>
                <a:cubicBezTo>
                  <a:pt x="191610" y="298437"/>
                  <a:pt x="189594" y="301605"/>
                  <a:pt x="187866" y="301317"/>
                </a:cubicBezTo>
                <a:cubicBezTo>
                  <a:pt x="177207" y="301317"/>
                  <a:pt x="167413" y="298724"/>
                  <a:pt x="159923" y="290946"/>
                </a:cubicBezTo>
                <a:cubicBezTo>
                  <a:pt x="160931" y="288066"/>
                  <a:pt x="162300" y="286625"/>
                  <a:pt x="163884" y="286049"/>
                </a:cubicBezTo>
                <a:close/>
                <a:moveTo>
                  <a:pt x="13297" y="285760"/>
                </a:moveTo>
                <a:cubicBezTo>
                  <a:pt x="25395" y="290081"/>
                  <a:pt x="23667" y="301028"/>
                  <a:pt x="28276" y="307941"/>
                </a:cubicBezTo>
                <a:cubicBezTo>
                  <a:pt x="30292" y="311110"/>
                  <a:pt x="32309" y="315143"/>
                  <a:pt x="25683" y="319176"/>
                </a:cubicBezTo>
                <a:cubicBezTo>
                  <a:pt x="18770" y="309381"/>
                  <a:pt x="13873" y="299587"/>
                  <a:pt x="13297" y="285760"/>
                </a:cubicBezTo>
                <a:close/>
                <a:moveTo>
                  <a:pt x="233379" y="268189"/>
                </a:moveTo>
                <a:cubicBezTo>
                  <a:pt x="233956" y="270493"/>
                  <a:pt x="236260" y="274238"/>
                  <a:pt x="235396" y="275391"/>
                </a:cubicBezTo>
                <a:cubicBezTo>
                  <a:pt x="228770" y="282016"/>
                  <a:pt x="221857" y="288065"/>
                  <a:pt x="214655" y="293826"/>
                </a:cubicBezTo>
                <a:cubicBezTo>
                  <a:pt x="213791" y="294690"/>
                  <a:pt x="210335" y="293250"/>
                  <a:pt x="208894" y="291810"/>
                </a:cubicBezTo>
                <a:cubicBezTo>
                  <a:pt x="208030" y="291234"/>
                  <a:pt x="208318" y="287777"/>
                  <a:pt x="209182" y="286913"/>
                </a:cubicBezTo>
                <a:cubicBezTo>
                  <a:pt x="215519" y="280864"/>
                  <a:pt x="222433" y="274815"/>
                  <a:pt x="229058" y="269053"/>
                </a:cubicBezTo>
                <a:cubicBezTo>
                  <a:pt x="229634" y="268765"/>
                  <a:pt x="230787" y="268765"/>
                  <a:pt x="233379" y="268189"/>
                </a:cubicBezTo>
                <a:close/>
                <a:moveTo>
                  <a:pt x="369922" y="260699"/>
                </a:moveTo>
                <a:cubicBezTo>
                  <a:pt x="370787" y="260699"/>
                  <a:pt x="373379" y="264156"/>
                  <a:pt x="373091" y="265596"/>
                </a:cubicBezTo>
                <a:cubicBezTo>
                  <a:pt x="371075" y="274238"/>
                  <a:pt x="369058" y="282592"/>
                  <a:pt x="366178" y="290946"/>
                </a:cubicBezTo>
                <a:cubicBezTo>
                  <a:pt x="365602" y="292386"/>
                  <a:pt x="361569" y="293826"/>
                  <a:pt x="359840" y="293250"/>
                </a:cubicBezTo>
                <a:cubicBezTo>
                  <a:pt x="358111" y="292962"/>
                  <a:pt x="357247" y="289793"/>
                  <a:pt x="356671" y="288641"/>
                </a:cubicBezTo>
                <a:cubicBezTo>
                  <a:pt x="359264" y="279423"/>
                  <a:pt x="360993" y="271645"/>
                  <a:pt x="363873" y="264156"/>
                </a:cubicBezTo>
                <a:cubicBezTo>
                  <a:pt x="364449" y="262428"/>
                  <a:pt x="367618" y="260987"/>
                  <a:pt x="369922" y="260699"/>
                </a:cubicBezTo>
                <a:close/>
                <a:moveTo>
                  <a:pt x="133709" y="245144"/>
                </a:moveTo>
                <a:cubicBezTo>
                  <a:pt x="136589" y="247449"/>
                  <a:pt x="138318" y="248313"/>
                  <a:pt x="138894" y="249753"/>
                </a:cubicBezTo>
                <a:cubicBezTo>
                  <a:pt x="142639" y="256379"/>
                  <a:pt x="146672" y="263004"/>
                  <a:pt x="149841" y="269630"/>
                </a:cubicBezTo>
                <a:cubicBezTo>
                  <a:pt x="150704" y="271358"/>
                  <a:pt x="149552" y="274527"/>
                  <a:pt x="149264" y="276832"/>
                </a:cubicBezTo>
                <a:cubicBezTo>
                  <a:pt x="146960" y="276256"/>
                  <a:pt x="143215" y="276543"/>
                  <a:pt x="142351" y="275391"/>
                </a:cubicBezTo>
                <a:cubicBezTo>
                  <a:pt x="137742" y="268190"/>
                  <a:pt x="133709" y="260700"/>
                  <a:pt x="130252" y="253210"/>
                </a:cubicBezTo>
                <a:cubicBezTo>
                  <a:pt x="129676" y="251482"/>
                  <a:pt x="132268" y="248313"/>
                  <a:pt x="133709" y="245144"/>
                </a:cubicBezTo>
                <a:close/>
                <a:moveTo>
                  <a:pt x="5519" y="237366"/>
                </a:moveTo>
                <a:cubicBezTo>
                  <a:pt x="7248" y="238806"/>
                  <a:pt x="9840" y="239670"/>
                  <a:pt x="10129" y="241399"/>
                </a:cubicBezTo>
                <a:cubicBezTo>
                  <a:pt x="11857" y="250329"/>
                  <a:pt x="12721" y="259547"/>
                  <a:pt x="13873" y="268477"/>
                </a:cubicBezTo>
                <a:cubicBezTo>
                  <a:pt x="13009" y="269053"/>
                  <a:pt x="11569" y="269629"/>
                  <a:pt x="10416" y="269918"/>
                </a:cubicBezTo>
                <a:cubicBezTo>
                  <a:pt x="8688" y="268189"/>
                  <a:pt x="6096" y="267037"/>
                  <a:pt x="5519" y="265020"/>
                </a:cubicBezTo>
                <a:cubicBezTo>
                  <a:pt x="3791" y="257819"/>
                  <a:pt x="2351" y="250329"/>
                  <a:pt x="1487" y="242839"/>
                </a:cubicBezTo>
                <a:cubicBezTo>
                  <a:pt x="1199" y="241111"/>
                  <a:pt x="4079" y="239095"/>
                  <a:pt x="5519" y="237366"/>
                </a:cubicBezTo>
                <a:close/>
                <a:moveTo>
                  <a:pt x="250663" y="223539"/>
                </a:moveTo>
                <a:cubicBezTo>
                  <a:pt x="252967" y="223826"/>
                  <a:pt x="253544" y="228724"/>
                  <a:pt x="254984" y="231316"/>
                </a:cubicBezTo>
                <a:cubicBezTo>
                  <a:pt x="252679" y="238806"/>
                  <a:pt x="251239" y="245432"/>
                  <a:pt x="248646" y="251481"/>
                </a:cubicBezTo>
                <a:cubicBezTo>
                  <a:pt x="247782" y="253498"/>
                  <a:pt x="244037" y="254362"/>
                  <a:pt x="241733" y="255802"/>
                </a:cubicBezTo>
                <a:cubicBezTo>
                  <a:pt x="240869" y="253498"/>
                  <a:pt x="239140" y="251193"/>
                  <a:pt x="239429" y="248889"/>
                </a:cubicBezTo>
                <a:cubicBezTo>
                  <a:pt x="240292" y="242839"/>
                  <a:pt x="242021" y="236790"/>
                  <a:pt x="243749" y="230740"/>
                </a:cubicBezTo>
                <a:cubicBezTo>
                  <a:pt x="244902" y="226996"/>
                  <a:pt x="245189" y="221810"/>
                  <a:pt x="250663" y="223539"/>
                </a:cubicBezTo>
                <a:close/>
                <a:moveTo>
                  <a:pt x="373667" y="209136"/>
                </a:moveTo>
                <a:cubicBezTo>
                  <a:pt x="375395" y="210865"/>
                  <a:pt x="379141" y="212305"/>
                  <a:pt x="379141" y="214033"/>
                </a:cubicBezTo>
                <a:cubicBezTo>
                  <a:pt x="378853" y="223251"/>
                  <a:pt x="377988" y="232469"/>
                  <a:pt x="376836" y="241399"/>
                </a:cubicBezTo>
                <a:cubicBezTo>
                  <a:pt x="376836" y="242263"/>
                  <a:pt x="373955" y="243992"/>
                  <a:pt x="372803" y="243703"/>
                </a:cubicBezTo>
                <a:cubicBezTo>
                  <a:pt x="371075" y="243127"/>
                  <a:pt x="368482" y="241111"/>
                  <a:pt x="368482" y="239670"/>
                </a:cubicBezTo>
                <a:cubicBezTo>
                  <a:pt x="367906" y="236214"/>
                  <a:pt x="368482" y="232181"/>
                  <a:pt x="369058" y="228724"/>
                </a:cubicBezTo>
                <a:cubicBezTo>
                  <a:pt x="369058" y="223827"/>
                  <a:pt x="368482" y="219218"/>
                  <a:pt x="369346" y="214897"/>
                </a:cubicBezTo>
                <a:cubicBezTo>
                  <a:pt x="369634" y="212881"/>
                  <a:pt x="372227" y="211153"/>
                  <a:pt x="373667" y="209136"/>
                </a:cubicBezTo>
                <a:close/>
                <a:moveTo>
                  <a:pt x="128812" y="197901"/>
                </a:moveTo>
                <a:cubicBezTo>
                  <a:pt x="130540" y="198189"/>
                  <a:pt x="132557" y="200494"/>
                  <a:pt x="132845" y="202222"/>
                </a:cubicBezTo>
                <a:cubicBezTo>
                  <a:pt x="133422" y="206543"/>
                  <a:pt x="133133" y="210864"/>
                  <a:pt x="133133" y="215473"/>
                </a:cubicBezTo>
                <a:cubicBezTo>
                  <a:pt x="133133" y="215185"/>
                  <a:pt x="132845" y="215185"/>
                  <a:pt x="132845" y="215185"/>
                </a:cubicBezTo>
                <a:cubicBezTo>
                  <a:pt x="133133" y="219218"/>
                  <a:pt x="133709" y="223251"/>
                  <a:pt x="133133" y="226995"/>
                </a:cubicBezTo>
                <a:cubicBezTo>
                  <a:pt x="132845" y="228724"/>
                  <a:pt x="130829" y="231028"/>
                  <a:pt x="129100" y="231317"/>
                </a:cubicBezTo>
                <a:cubicBezTo>
                  <a:pt x="127660" y="231604"/>
                  <a:pt x="124203" y="229588"/>
                  <a:pt x="124203" y="228435"/>
                </a:cubicBezTo>
                <a:cubicBezTo>
                  <a:pt x="123915" y="219218"/>
                  <a:pt x="123915" y="210000"/>
                  <a:pt x="124203" y="201070"/>
                </a:cubicBezTo>
                <a:cubicBezTo>
                  <a:pt x="124203" y="199918"/>
                  <a:pt x="127372" y="197901"/>
                  <a:pt x="128812" y="197901"/>
                </a:cubicBezTo>
                <a:close/>
                <a:moveTo>
                  <a:pt x="6672" y="186090"/>
                </a:moveTo>
                <a:cubicBezTo>
                  <a:pt x="7536" y="186090"/>
                  <a:pt x="9840" y="188394"/>
                  <a:pt x="9840" y="189835"/>
                </a:cubicBezTo>
                <a:cubicBezTo>
                  <a:pt x="9552" y="197901"/>
                  <a:pt x="9264" y="205966"/>
                  <a:pt x="8400" y="213744"/>
                </a:cubicBezTo>
                <a:cubicBezTo>
                  <a:pt x="8112" y="215472"/>
                  <a:pt x="5807" y="216913"/>
                  <a:pt x="3215" y="220369"/>
                </a:cubicBezTo>
                <a:cubicBezTo>
                  <a:pt x="-1970" y="208559"/>
                  <a:pt x="334" y="198765"/>
                  <a:pt x="1774" y="189259"/>
                </a:cubicBezTo>
                <a:cubicBezTo>
                  <a:pt x="2063" y="187818"/>
                  <a:pt x="4943" y="186378"/>
                  <a:pt x="6672" y="186090"/>
                </a:cubicBezTo>
                <a:close/>
                <a:moveTo>
                  <a:pt x="243174" y="173703"/>
                </a:moveTo>
                <a:cubicBezTo>
                  <a:pt x="244614" y="173414"/>
                  <a:pt x="247783" y="175143"/>
                  <a:pt x="248359" y="176583"/>
                </a:cubicBezTo>
                <a:cubicBezTo>
                  <a:pt x="250952" y="183497"/>
                  <a:pt x="252968" y="190698"/>
                  <a:pt x="254985" y="197900"/>
                </a:cubicBezTo>
                <a:cubicBezTo>
                  <a:pt x="254697" y="198188"/>
                  <a:pt x="254409" y="198188"/>
                  <a:pt x="254121" y="198477"/>
                </a:cubicBezTo>
                <a:cubicBezTo>
                  <a:pt x="254121" y="199917"/>
                  <a:pt x="254697" y="201357"/>
                  <a:pt x="254121" y="202510"/>
                </a:cubicBezTo>
                <a:cubicBezTo>
                  <a:pt x="252968" y="204238"/>
                  <a:pt x="251528" y="205966"/>
                  <a:pt x="249799" y="206830"/>
                </a:cubicBezTo>
                <a:cubicBezTo>
                  <a:pt x="248936" y="207119"/>
                  <a:pt x="246054" y="205390"/>
                  <a:pt x="245767" y="204238"/>
                </a:cubicBezTo>
                <a:cubicBezTo>
                  <a:pt x="243462" y="195596"/>
                  <a:pt x="241445" y="187242"/>
                  <a:pt x="239717" y="178312"/>
                </a:cubicBezTo>
                <a:cubicBezTo>
                  <a:pt x="239429" y="176871"/>
                  <a:pt x="241734" y="173991"/>
                  <a:pt x="243174" y="173703"/>
                </a:cubicBezTo>
                <a:close/>
                <a:moveTo>
                  <a:pt x="367041" y="158148"/>
                </a:moveTo>
                <a:cubicBezTo>
                  <a:pt x="369058" y="159588"/>
                  <a:pt x="372514" y="160452"/>
                  <a:pt x="372803" y="162181"/>
                </a:cubicBezTo>
                <a:cubicBezTo>
                  <a:pt x="375107" y="171687"/>
                  <a:pt x="378852" y="181193"/>
                  <a:pt x="375971" y="190699"/>
                </a:cubicBezTo>
                <a:cubicBezTo>
                  <a:pt x="371363" y="193004"/>
                  <a:pt x="368194" y="191564"/>
                  <a:pt x="367330" y="187242"/>
                </a:cubicBezTo>
                <a:cubicBezTo>
                  <a:pt x="365890" y="179753"/>
                  <a:pt x="364737" y="172263"/>
                  <a:pt x="363873" y="164774"/>
                </a:cubicBezTo>
                <a:cubicBezTo>
                  <a:pt x="363585" y="162757"/>
                  <a:pt x="365890" y="160452"/>
                  <a:pt x="367041" y="158148"/>
                </a:cubicBezTo>
                <a:close/>
                <a:moveTo>
                  <a:pt x="144655" y="151810"/>
                </a:moveTo>
                <a:cubicBezTo>
                  <a:pt x="144942" y="151234"/>
                  <a:pt x="148399" y="151234"/>
                  <a:pt x="149552" y="152099"/>
                </a:cubicBezTo>
                <a:cubicBezTo>
                  <a:pt x="150704" y="152963"/>
                  <a:pt x="151856" y="155556"/>
                  <a:pt x="151280" y="156708"/>
                </a:cubicBezTo>
                <a:cubicBezTo>
                  <a:pt x="146959" y="165062"/>
                  <a:pt x="142350" y="173127"/>
                  <a:pt x="137453" y="181193"/>
                </a:cubicBezTo>
                <a:cubicBezTo>
                  <a:pt x="136877" y="182057"/>
                  <a:pt x="135724" y="182057"/>
                  <a:pt x="133996" y="182633"/>
                </a:cubicBezTo>
                <a:cubicBezTo>
                  <a:pt x="132844" y="180905"/>
                  <a:pt x="129675" y="178312"/>
                  <a:pt x="130251" y="177160"/>
                </a:cubicBezTo>
                <a:cubicBezTo>
                  <a:pt x="134572" y="168518"/>
                  <a:pt x="139469" y="160164"/>
                  <a:pt x="144655" y="151810"/>
                </a:cubicBezTo>
                <a:close/>
                <a:moveTo>
                  <a:pt x="14161" y="136831"/>
                </a:moveTo>
                <a:cubicBezTo>
                  <a:pt x="14449" y="136255"/>
                  <a:pt x="18194" y="137119"/>
                  <a:pt x="20498" y="137407"/>
                </a:cubicBezTo>
                <a:cubicBezTo>
                  <a:pt x="19922" y="140864"/>
                  <a:pt x="20498" y="144609"/>
                  <a:pt x="19058" y="147489"/>
                </a:cubicBezTo>
                <a:cubicBezTo>
                  <a:pt x="15601" y="153827"/>
                  <a:pt x="17906" y="163333"/>
                  <a:pt x="6384" y="168807"/>
                </a:cubicBezTo>
                <a:cubicBezTo>
                  <a:pt x="5519" y="155555"/>
                  <a:pt x="9552" y="146049"/>
                  <a:pt x="14161" y="136831"/>
                </a:cubicBezTo>
                <a:close/>
                <a:moveTo>
                  <a:pt x="215520" y="135678"/>
                </a:moveTo>
                <a:cubicBezTo>
                  <a:pt x="222433" y="140863"/>
                  <a:pt x="228770" y="146913"/>
                  <a:pt x="235108" y="152962"/>
                </a:cubicBezTo>
                <a:cubicBezTo>
                  <a:pt x="235972" y="153826"/>
                  <a:pt x="235684" y="158147"/>
                  <a:pt x="234819" y="158723"/>
                </a:cubicBezTo>
                <a:cubicBezTo>
                  <a:pt x="232803" y="159588"/>
                  <a:pt x="229346" y="160164"/>
                  <a:pt x="228194" y="159299"/>
                </a:cubicBezTo>
                <a:cubicBezTo>
                  <a:pt x="221280" y="152962"/>
                  <a:pt x="214655" y="146048"/>
                  <a:pt x="205725" y="137695"/>
                </a:cubicBezTo>
                <a:cubicBezTo>
                  <a:pt x="210622" y="136542"/>
                  <a:pt x="214367" y="134526"/>
                  <a:pt x="215520" y="135678"/>
                </a:cubicBezTo>
                <a:close/>
                <a:moveTo>
                  <a:pt x="187577" y="127613"/>
                </a:moveTo>
                <a:cubicBezTo>
                  <a:pt x="189594" y="127613"/>
                  <a:pt x="191610" y="130206"/>
                  <a:pt x="193626" y="131646"/>
                </a:cubicBezTo>
                <a:cubicBezTo>
                  <a:pt x="192186" y="133662"/>
                  <a:pt x="191034" y="136543"/>
                  <a:pt x="189017" y="137119"/>
                </a:cubicBezTo>
                <a:cubicBezTo>
                  <a:pt x="181815" y="139424"/>
                  <a:pt x="174614" y="141440"/>
                  <a:pt x="167124" y="142881"/>
                </a:cubicBezTo>
                <a:cubicBezTo>
                  <a:pt x="165108" y="143457"/>
                  <a:pt x="162804" y="141728"/>
                  <a:pt x="158482" y="140288"/>
                </a:cubicBezTo>
                <a:cubicBezTo>
                  <a:pt x="167413" y="129629"/>
                  <a:pt x="177495" y="127901"/>
                  <a:pt x="187577" y="127613"/>
                </a:cubicBezTo>
                <a:close/>
                <a:moveTo>
                  <a:pt x="350046" y="108600"/>
                </a:moveTo>
                <a:cubicBezTo>
                  <a:pt x="351486" y="108600"/>
                  <a:pt x="352926" y="108600"/>
                  <a:pt x="354655" y="108600"/>
                </a:cubicBezTo>
                <a:cubicBezTo>
                  <a:pt x="358399" y="118394"/>
                  <a:pt x="362432" y="127901"/>
                  <a:pt x="365889" y="137695"/>
                </a:cubicBezTo>
                <a:cubicBezTo>
                  <a:pt x="366177" y="138847"/>
                  <a:pt x="363873" y="141152"/>
                  <a:pt x="362144" y="143456"/>
                </a:cubicBezTo>
                <a:cubicBezTo>
                  <a:pt x="352350" y="136254"/>
                  <a:pt x="351486" y="125020"/>
                  <a:pt x="347453" y="115802"/>
                </a:cubicBezTo>
                <a:cubicBezTo>
                  <a:pt x="346589" y="114073"/>
                  <a:pt x="349182" y="110904"/>
                  <a:pt x="350046" y="108600"/>
                </a:cubicBezTo>
                <a:close/>
                <a:moveTo>
                  <a:pt x="37206" y="89588"/>
                </a:moveTo>
                <a:cubicBezTo>
                  <a:pt x="38071" y="88436"/>
                  <a:pt x="40664" y="89588"/>
                  <a:pt x="43256" y="89876"/>
                </a:cubicBezTo>
                <a:cubicBezTo>
                  <a:pt x="39511" y="100822"/>
                  <a:pt x="34614" y="110040"/>
                  <a:pt x="27988" y="118394"/>
                </a:cubicBezTo>
                <a:cubicBezTo>
                  <a:pt x="27412" y="118970"/>
                  <a:pt x="24820" y="118106"/>
                  <a:pt x="22227" y="117818"/>
                </a:cubicBezTo>
                <a:cubicBezTo>
                  <a:pt x="25396" y="106584"/>
                  <a:pt x="29717" y="97366"/>
                  <a:pt x="37206" y="89588"/>
                </a:cubicBezTo>
                <a:close/>
                <a:moveTo>
                  <a:pt x="324984" y="66543"/>
                </a:moveTo>
                <a:cubicBezTo>
                  <a:pt x="332762" y="73744"/>
                  <a:pt x="340539" y="81235"/>
                  <a:pt x="342556" y="92469"/>
                </a:cubicBezTo>
                <a:cubicBezTo>
                  <a:pt x="342556" y="93334"/>
                  <a:pt x="341116" y="94774"/>
                  <a:pt x="339099" y="97943"/>
                </a:cubicBezTo>
                <a:cubicBezTo>
                  <a:pt x="330169" y="89877"/>
                  <a:pt x="324696" y="80659"/>
                  <a:pt x="318935" y="72017"/>
                </a:cubicBezTo>
                <a:cubicBezTo>
                  <a:pt x="318358" y="71152"/>
                  <a:pt x="319223" y="68559"/>
                  <a:pt x="320375" y="67407"/>
                </a:cubicBezTo>
                <a:cubicBezTo>
                  <a:pt x="321527" y="66543"/>
                  <a:pt x="324120" y="65679"/>
                  <a:pt x="324984" y="66543"/>
                </a:cubicBezTo>
                <a:close/>
                <a:moveTo>
                  <a:pt x="76383" y="51275"/>
                </a:moveTo>
                <a:cubicBezTo>
                  <a:pt x="70910" y="60781"/>
                  <a:pt x="63132" y="67694"/>
                  <a:pt x="55642" y="74896"/>
                </a:cubicBezTo>
                <a:cubicBezTo>
                  <a:pt x="55066" y="75472"/>
                  <a:pt x="52185" y="73744"/>
                  <a:pt x="49017" y="72880"/>
                </a:cubicBezTo>
                <a:cubicBezTo>
                  <a:pt x="62556" y="53291"/>
                  <a:pt x="67453" y="49546"/>
                  <a:pt x="76383" y="51275"/>
                </a:cubicBezTo>
                <a:close/>
                <a:moveTo>
                  <a:pt x="167412" y="33128"/>
                </a:moveTo>
                <a:cubicBezTo>
                  <a:pt x="182967" y="29671"/>
                  <a:pt x="198235" y="29095"/>
                  <a:pt x="213503" y="33992"/>
                </a:cubicBezTo>
                <a:cubicBezTo>
                  <a:pt x="222721" y="36872"/>
                  <a:pt x="232803" y="37448"/>
                  <a:pt x="241733" y="40905"/>
                </a:cubicBezTo>
                <a:cubicBezTo>
                  <a:pt x="273996" y="53869"/>
                  <a:pt x="298482" y="76337"/>
                  <a:pt x="317206" y="105144"/>
                </a:cubicBezTo>
                <a:cubicBezTo>
                  <a:pt x="363584" y="176873"/>
                  <a:pt x="358111" y="277120"/>
                  <a:pt x="304243" y="341358"/>
                </a:cubicBezTo>
                <a:cubicBezTo>
                  <a:pt x="277453" y="373045"/>
                  <a:pt x="243462" y="394074"/>
                  <a:pt x="201692" y="397819"/>
                </a:cubicBezTo>
                <a:cubicBezTo>
                  <a:pt x="172309" y="400411"/>
                  <a:pt x="143790" y="395802"/>
                  <a:pt x="119305" y="377078"/>
                </a:cubicBezTo>
                <a:cubicBezTo>
                  <a:pt x="119305" y="354897"/>
                  <a:pt x="119016" y="332716"/>
                  <a:pt x="119305" y="310535"/>
                </a:cubicBezTo>
                <a:lnTo>
                  <a:pt x="121499" y="297642"/>
                </a:lnTo>
                <a:lnTo>
                  <a:pt x="121033" y="297572"/>
                </a:lnTo>
                <a:cubicBezTo>
                  <a:pt x="120168" y="302181"/>
                  <a:pt x="118728" y="306502"/>
                  <a:pt x="118728" y="311111"/>
                </a:cubicBezTo>
                <a:cubicBezTo>
                  <a:pt x="118440" y="333292"/>
                  <a:pt x="118728" y="355474"/>
                  <a:pt x="118728" y="377654"/>
                </a:cubicBezTo>
                <a:cubicBezTo>
                  <a:pt x="95107" y="366132"/>
                  <a:pt x="77823" y="347408"/>
                  <a:pt x="63419" y="326091"/>
                </a:cubicBezTo>
                <a:cubicBezTo>
                  <a:pt x="38358" y="288354"/>
                  <a:pt x="27412" y="246297"/>
                  <a:pt x="30580" y="201070"/>
                </a:cubicBezTo>
                <a:cubicBezTo>
                  <a:pt x="33749" y="156132"/>
                  <a:pt x="49304" y="115515"/>
                  <a:pt x="80127" y="81811"/>
                </a:cubicBezTo>
                <a:cubicBezTo>
                  <a:pt x="100580" y="59630"/>
                  <a:pt x="125066" y="42346"/>
                  <a:pt x="155313" y="34857"/>
                </a:cubicBezTo>
                <a:cubicBezTo>
                  <a:pt x="159346" y="33992"/>
                  <a:pt x="163379" y="33704"/>
                  <a:pt x="167412" y="33128"/>
                </a:cubicBezTo>
                <a:cubicBezTo>
                  <a:pt x="167412" y="50988"/>
                  <a:pt x="167124" y="68560"/>
                  <a:pt x="167412" y="86420"/>
                </a:cubicBezTo>
                <a:cubicBezTo>
                  <a:pt x="167700" y="93910"/>
                  <a:pt x="169140" y="101112"/>
                  <a:pt x="170004" y="108601"/>
                </a:cubicBezTo>
                <a:cubicBezTo>
                  <a:pt x="157905" y="114362"/>
                  <a:pt x="145806" y="119547"/>
                  <a:pt x="136012" y="129342"/>
                </a:cubicBezTo>
                <a:cubicBezTo>
                  <a:pt x="106341" y="159589"/>
                  <a:pt x="98276" y="196173"/>
                  <a:pt x="104037" y="236790"/>
                </a:cubicBezTo>
                <a:cubicBezTo>
                  <a:pt x="105766" y="248889"/>
                  <a:pt x="109438" y="260051"/>
                  <a:pt x="114660" y="270458"/>
                </a:cubicBezTo>
                <a:lnTo>
                  <a:pt x="134068" y="298852"/>
                </a:lnTo>
                <a:lnTo>
                  <a:pt x="135148" y="299012"/>
                </a:lnTo>
                <a:cubicBezTo>
                  <a:pt x="136877" y="300453"/>
                  <a:pt x="138893" y="301605"/>
                  <a:pt x="140622" y="303045"/>
                </a:cubicBezTo>
                <a:cubicBezTo>
                  <a:pt x="174326" y="330124"/>
                  <a:pt x="214367" y="327531"/>
                  <a:pt x="244902" y="296996"/>
                </a:cubicBezTo>
                <a:cubicBezTo>
                  <a:pt x="286671" y="254650"/>
                  <a:pt x="287247" y="174280"/>
                  <a:pt x="245478" y="131358"/>
                </a:cubicBezTo>
                <a:cubicBezTo>
                  <a:pt x="235684" y="121276"/>
                  <a:pt x="224449" y="114074"/>
                  <a:pt x="210334" y="109753"/>
                </a:cubicBezTo>
                <a:cubicBezTo>
                  <a:pt x="196795" y="105720"/>
                  <a:pt x="183832" y="107449"/>
                  <a:pt x="170581" y="107736"/>
                </a:cubicBezTo>
                <a:cubicBezTo>
                  <a:pt x="169717" y="100247"/>
                  <a:pt x="168276" y="93045"/>
                  <a:pt x="167988" y="85555"/>
                </a:cubicBezTo>
                <a:cubicBezTo>
                  <a:pt x="167124" y="68560"/>
                  <a:pt x="167412" y="50700"/>
                  <a:pt x="167412" y="33128"/>
                </a:cubicBezTo>
                <a:close/>
                <a:moveTo>
                  <a:pt x="289552" y="32551"/>
                </a:moveTo>
                <a:cubicBezTo>
                  <a:pt x="296465" y="37448"/>
                  <a:pt x="303091" y="42921"/>
                  <a:pt x="309140" y="48683"/>
                </a:cubicBezTo>
                <a:cubicBezTo>
                  <a:pt x="312020" y="51563"/>
                  <a:pt x="310004" y="56460"/>
                  <a:pt x="305107" y="56749"/>
                </a:cubicBezTo>
                <a:cubicBezTo>
                  <a:pt x="304243" y="56460"/>
                  <a:pt x="302514" y="55884"/>
                  <a:pt x="301362" y="54732"/>
                </a:cubicBezTo>
                <a:cubicBezTo>
                  <a:pt x="295313" y="50123"/>
                  <a:pt x="289264" y="45802"/>
                  <a:pt x="283790" y="40617"/>
                </a:cubicBezTo>
                <a:cubicBezTo>
                  <a:pt x="282350" y="39177"/>
                  <a:pt x="282926" y="35432"/>
                  <a:pt x="282350" y="32839"/>
                </a:cubicBezTo>
                <a:cubicBezTo>
                  <a:pt x="284655" y="32839"/>
                  <a:pt x="287823" y="31687"/>
                  <a:pt x="289552" y="32551"/>
                </a:cubicBezTo>
                <a:close/>
                <a:moveTo>
                  <a:pt x="120746" y="21893"/>
                </a:moveTo>
                <a:cubicBezTo>
                  <a:pt x="110664" y="31111"/>
                  <a:pt x="100581" y="35144"/>
                  <a:pt x="90211" y="41770"/>
                </a:cubicBezTo>
                <a:cubicBezTo>
                  <a:pt x="90211" y="38024"/>
                  <a:pt x="89347" y="34856"/>
                  <a:pt x="90499" y="33415"/>
                </a:cubicBezTo>
                <a:cubicBezTo>
                  <a:pt x="96260" y="25926"/>
                  <a:pt x="109799" y="20164"/>
                  <a:pt x="120746" y="21893"/>
                </a:cubicBezTo>
                <a:close/>
                <a:moveTo>
                  <a:pt x="237413" y="6049"/>
                </a:moveTo>
                <a:cubicBezTo>
                  <a:pt x="248935" y="11234"/>
                  <a:pt x="257577" y="14979"/>
                  <a:pt x="265643" y="19012"/>
                </a:cubicBezTo>
                <a:cubicBezTo>
                  <a:pt x="266795" y="19588"/>
                  <a:pt x="267372" y="23333"/>
                  <a:pt x="266795" y="24773"/>
                </a:cubicBezTo>
                <a:cubicBezTo>
                  <a:pt x="266219" y="26213"/>
                  <a:pt x="262762" y="27366"/>
                  <a:pt x="261322" y="27078"/>
                </a:cubicBezTo>
                <a:cubicBezTo>
                  <a:pt x="253544" y="24197"/>
                  <a:pt x="245767" y="21029"/>
                  <a:pt x="237989" y="17571"/>
                </a:cubicBezTo>
                <a:cubicBezTo>
                  <a:pt x="236549" y="16995"/>
                  <a:pt x="235396" y="14115"/>
                  <a:pt x="235396" y="12098"/>
                </a:cubicBezTo>
                <a:cubicBezTo>
                  <a:pt x="235396" y="9794"/>
                  <a:pt x="236836" y="7778"/>
                  <a:pt x="237413" y="6049"/>
                </a:cubicBezTo>
                <a:close/>
                <a:moveTo>
                  <a:pt x="146779" y="4898"/>
                </a:moveTo>
                <a:cubicBezTo>
                  <a:pt x="152936" y="3097"/>
                  <a:pt x="160210" y="3025"/>
                  <a:pt x="166836" y="5185"/>
                </a:cubicBezTo>
                <a:cubicBezTo>
                  <a:pt x="163667" y="13827"/>
                  <a:pt x="146671" y="18724"/>
                  <a:pt x="133420" y="14979"/>
                </a:cubicBezTo>
                <a:cubicBezTo>
                  <a:pt x="135580" y="10227"/>
                  <a:pt x="140621" y="6698"/>
                  <a:pt x="146779" y="4898"/>
                </a:cubicBezTo>
                <a:close/>
                <a:moveTo>
                  <a:pt x="190745" y="0"/>
                </a:moveTo>
                <a:cubicBezTo>
                  <a:pt x="198235" y="288"/>
                  <a:pt x="205725" y="576"/>
                  <a:pt x="213215" y="1729"/>
                </a:cubicBezTo>
                <a:cubicBezTo>
                  <a:pt x="215231" y="2016"/>
                  <a:pt x="216960" y="5762"/>
                  <a:pt x="218688" y="7778"/>
                </a:cubicBezTo>
                <a:cubicBezTo>
                  <a:pt x="216672" y="8931"/>
                  <a:pt x="214655" y="11235"/>
                  <a:pt x="212351" y="11235"/>
                </a:cubicBezTo>
                <a:cubicBezTo>
                  <a:pt x="202556" y="12387"/>
                  <a:pt x="193338" y="10659"/>
                  <a:pt x="184408" y="6626"/>
                </a:cubicBezTo>
                <a:cubicBezTo>
                  <a:pt x="184120" y="2016"/>
                  <a:pt x="186713" y="0"/>
                  <a:pt x="19074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9"/>
          <p:cNvSpPr/>
          <p:nvPr/>
        </p:nvSpPr>
        <p:spPr>
          <a:xfrm>
            <a:off x="7762813" y="212723"/>
            <a:ext cx="319025" cy="428675"/>
          </a:xfrm>
          <a:custGeom>
            <a:avLst/>
            <a:gdLst/>
            <a:ahLst/>
            <a:cxnLst/>
            <a:rect l="l" t="t" r="r" b="b"/>
            <a:pathLst>
              <a:path w="319025" h="428675" extrusionOk="0">
                <a:moveTo>
                  <a:pt x="263716" y="418421"/>
                </a:moveTo>
                <a:cubicBezTo>
                  <a:pt x="266021" y="418421"/>
                  <a:pt x="268037" y="420437"/>
                  <a:pt x="270342" y="421301"/>
                </a:cubicBezTo>
                <a:cubicBezTo>
                  <a:pt x="268902" y="423606"/>
                  <a:pt x="267461" y="427639"/>
                  <a:pt x="265733" y="427927"/>
                </a:cubicBezTo>
                <a:cubicBezTo>
                  <a:pt x="256514" y="428791"/>
                  <a:pt x="247297" y="428791"/>
                  <a:pt x="238367" y="428503"/>
                </a:cubicBezTo>
                <a:cubicBezTo>
                  <a:pt x="236350" y="428215"/>
                  <a:pt x="234910" y="425047"/>
                  <a:pt x="232317" y="422454"/>
                </a:cubicBezTo>
                <a:cubicBezTo>
                  <a:pt x="235486" y="421014"/>
                  <a:pt x="237502" y="418997"/>
                  <a:pt x="239807" y="418997"/>
                </a:cubicBezTo>
                <a:cubicBezTo>
                  <a:pt x="247585" y="418421"/>
                  <a:pt x="255651" y="418133"/>
                  <a:pt x="263716" y="418421"/>
                </a:cubicBezTo>
                <a:close/>
                <a:moveTo>
                  <a:pt x="29519" y="413523"/>
                </a:moveTo>
                <a:cubicBezTo>
                  <a:pt x="43058" y="412947"/>
                  <a:pt x="52852" y="418997"/>
                  <a:pt x="63222" y="421301"/>
                </a:cubicBezTo>
                <a:cubicBezTo>
                  <a:pt x="63222" y="422741"/>
                  <a:pt x="63510" y="424182"/>
                  <a:pt x="63510" y="425623"/>
                </a:cubicBezTo>
                <a:cubicBezTo>
                  <a:pt x="60918" y="426775"/>
                  <a:pt x="58037" y="429079"/>
                  <a:pt x="56309" y="428503"/>
                </a:cubicBezTo>
                <a:cubicBezTo>
                  <a:pt x="47378" y="425623"/>
                  <a:pt x="37008" y="425047"/>
                  <a:pt x="29519" y="413523"/>
                </a:cubicBezTo>
                <a:close/>
                <a:moveTo>
                  <a:pt x="108736" y="403153"/>
                </a:moveTo>
                <a:cubicBezTo>
                  <a:pt x="113346" y="405170"/>
                  <a:pt x="113634" y="410066"/>
                  <a:pt x="110177" y="412371"/>
                </a:cubicBezTo>
                <a:cubicBezTo>
                  <a:pt x="102687" y="417556"/>
                  <a:pt x="94045" y="421589"/>
                  <a:pt x="85979" y="425622"/>
                </a:cubicBezTo>
                <a:cubicBezTo>
                  <a:pt x="85403" y="425910"/>
                  <a:pt x="82235" y="423605"/>
                  <a:pt x="82235" y="422741"/>
                </a:cubicBezTo>
                <a:cubicBezTo>
                  <a:pt x="82235" y="420725"/>
                  <a:pt x="83387" y="418420"/>
                  <a:pt x="84827" y="417268"/>
                </a:cubicBezTo>
                <a:cubicBezTo>
                  <a:pt x="92317" y="412659"/>
                  <a:pt x="100383" y="408050"/>
                  <a:pt x="108736" y="403153"/>
                </a:cubicBezTo>
                <a:close/>
                <a:moveTo>
                  <a:pt x="194581" y="387310"/>
                </a:moveTo>
                <a:cubicBezTo>
                  <a:pt x="195445" y="387598"/>
                  <a:pt x="197173" y="388174"/>
                  <a:pt x="198326" y="389327"/>
                </a:cubicBezTo>
                <a:cubicBezTo>
                  <a:pt x="204375" y="395088"/>
                  <a:pt x="210424" y="401137"/>
                  <a:pt x="216185" y="407474"/>
                </a:cubicBezTo>
                <a:cubicBezTo>
                  <a:pt x="217626" y="409203"/>
                  <a:pt x="217050" y="412948"/>
                  <a:pt x="217050" y="415540"/>
                </a:cubicBezTo>
                <a:cubicBezTo>
                  <a:pt x="214169" y="415252"/>
                  <a:pt x="210424" y="416116"/>
                  <a:pt x="208696" y="414676"/>
                </a:cubicBezTo>
                <a:cubicBezTo>
                  <a:pt x="202359" y="409203"/>
                  <a:pt x="196309" y="403154"/>
                  <a:pt x="190836" y="396816"/>
                </a:cubicBezTo>
                <a:cubicBezTo>
                  <a:pt x="187667" y="393071"/>
                  <a:pt x="189684" y="387598"/>
                  <a:pt x="194581" y="387310"/>
                </a:cubicBezTo>
                <a:close/>
                <a:moveTo>
                  <a:pt x="308943" y="384141"/>
                </a:moveTo>
                <a:cubicBezTo>
                  <a:pt x="309519" y="386446"/>
                  <a:pt x="311247" y="389614"/>
                  <a:pt x="310383" y="391343"/>
                </a:cubicBezTo>
                <a:cubicBezTo>
                  <a:pt x="306062" y="401137"/>
                  <a:pt x="300589" y="410643"/>
                  <a:pt x="290219" y="415253"/>
                </a:cubicBezTo>
                <a:cubicBezTo>
                  <a:pt x="285610" y="412660"/>
                  <a:pt x="284745" y="409779"/>
                  <a:pt x="287338" y="406034"/>
                </a:cubicBezTo>
                <a:cubicBezTo>
                  <a:pt x="292235" y="399121"/>
                  <a:pt x="297132" y="392495"/>
                  <a:pt x="302317" y="386158"/>
                </a:cubicBezTo>
                <a:cubicBezTo>
                  <a:pt x="303469" y="384717"/>
                  <a:pt x="306638" y="384717"/>
                  <a:pt x="308943" y="384141"/>
                </a:cubicBezTo>
                <a:close/>
                <a:moveTo>
                  <a:pt x="8202" y="369449"/>
                </a:moveTo>
                <a:cubicBezTo>
                  <a:pt x="11371" y="380971"/>
                  <a:pt x="18573" y="389902"/>
                  <a:pt x="20301" y="403441"/>
                </a:cubicBezTo>
                <a:cubicBezTo>
                  <a:pt x="7914" y="398544"/>
                  <a:pt x="7050" y="388462"/>
                  <a:pt x="3017" y="380396"/>
                </a:cubicBezTo>
                <a:cubicBezTo>
                  <a:pt x="1289" y="376651"/>
                  <a:pt x="713" y="372906"/>
                  <a:pt x="8202" y="369449"/>
                </a:cubicBezTo>
                <a:close/>
                <a:moveTo>
                  <a:pt x="128902" y="357351"/>
                </a:moveTo>
                <a:cubicBezTo>
                  <a:pt x="131207" y="358215"/>
                  <a:pt x="132359" y="363113"/>
                  <a:pt x="134375" y="366281"/>
                </a:cubicBezTo>
                <a:cubicBezTo>
                  <a:pt x="131783" y="374347"/>
                  <a:pt x="129766" y="381549"/>
                  <a:pt x="127174" y="388463"/>
                </a:cubicBezTo>
                <a:cubicBezTo>
                  <a:pt x="126597" y="389903"/>
                  <a:pt x="122853" y="390479"/>
                  <a:pt x="120836" y="391343"/>
                </a:cubicBezTo>
                <a:cubicBezTo>
                  <a:pt x="119972" y="389039"/>
                  <a:pt x="118244" y="386734"/>
                  <a:pt x="118531" y="384717"/>
                </a:cubicBezTo>
                <a:cubicBezTo>
                  <a:pt x="119396" y="378092"/>
                  <a:pt x="121412" y="371755"/>
                  <a:pt x="122564" y="365129"/>
                </a:cubicBezTo>
                <a:cubicBezTo>
                  <a:pt x="123141" y="361096"/>
                  <a:pt x="123717" y="356199"/>
                  <a:pt x="128902" y="357351"/>
                </a:cubicBezTo>
                <a:close/>
                <a:moveTo>
                  <a:pt x="157420" y="346404"/>
                </a:moveTo>
                <a:cubicBezTo>
                  <a:pt x="164046" y="353318"/>
                  <a:pt x="171536" y="360232"/>
                  <a:pt x="178161" y="368009"/>
                </a:cubicBezTo>
                <a:cubicBezTo>
                  <a:pt x="181906" y="372330"/>
                  <a:pt x="179889" y="375499"/>
                  <a:pt x="173264" y="378092"/>
                </a:cubicBezTo>
                <a:cubicBezTo>
                  <a:pt x="166350" y="370602"/>
                  <a:pt x="159725" y="363688"/>
                  <a:pt x="153099" y="356199"/>
                </a:cubicBezTo>
                <a:cubicBezTo>
                  <a:pt x="149642" y="352166"/>
                  <a:pt x="150506" y="348997"/>
                  <a:pt x="157420" y="346404"/>
                </a:cubicBezTo>
                <a:close/>
                <a:moveTo>
                  <a:pt x="305486" y="329984"/>
                </a:moveTo>
                <a:cubicBezTo>
                  <a:pt x="307790" y="331424"/>
                  <a:pt x="311535" y="332577"/>
                  <a:pt x="312399" y="334593"/>
                </a:cubicBezTo>
                <a:cubicBezTo>
                  <a:pt x="314992" y="342082"/>
                  <a:pt x="316432" y="349861"/>
                  <a:pt x="319025" y="359079"/>
                </a:cubicBezTo>
                <a:cubicBezTo>
                  <a:pt x="317297" y="360807"/>
                  <a:pt x="315280" y="364552"/>
                  <a:pt x="312976" y="365128"/>
                </a:cubicBezTo>
                <a:cubicBezTo>
                  <a:pt x="308366" y="366280"/>
                  <a:pt x="307503" y="362247"/>
                  <a:pt x="306926" y="358503"/>
                </a:cubicBezTo>
                <a:cubicBezTo>
                  <a:pt x="305774" y="351589"/>
                  <a:pt x="303757" y="344675"/>
                  <a:pt x="302893" y="337762"/>
                </a:cubicBezTo>
                <a:cubicBezTo>
                  <a:pt x="302605" y="335169"/>
                  <a:pt x="304333" y="332577"/>
                  <a:pt x="305486" y="329984"/>
                </a:cubicBezTo>
                <a:close/>
                <a:moveTo>
                  <a:pt x="5609" y="318462"/>
                </a:moveTo>
                <a:cubicBezTo>
                  <a:pt x="12811" y="327104"/>
                  <a:pt x="9354" y="337186"/>
                  <a:pt x="9066" y="346404"/>
                </a:cubicBezTo>
                <a:cubicBezTo>
                  <a:pt x="9066" y="348421"/>
                  <a:pt x="5897" y="350437"/>
                  <a:pt x="3592" y="353030"/>
                </a:cubicBezTo>
                <a:cubicBezTo>
                  <a:pt x="-1881" y="339202"/>
                  <a:pt x="-1016" y="325376"/>
                  <a:pt x="5609" y="318462"/>
                </a:cubicBezTo>
                <a:close/>
                <a:moveTo>
                  <a:pt x="128613" y="318462"/>
                </a:moveTo>
                <a:cubicBezTo>
                  <a:pt x="136103" y="320766"/>
                  <a:pt x="139272" y="326816"/>
                  <a:pt x="142440" y="334882"/>
                </a:cubicBezTo>
                <a:cubicBezTo>
                  <a:pt x="136103" y="337186"/>
                  <a:pt x="131206" y="338915"/>
                  <a:pt x="126885" y="340355"/>
                </a:cubicBezTo>
                <a:cubicBezTo>
                  <a:pt x="119971" y="334306"/>
                  <a:pt x="122275" y="327680"/>
                  <a:pt x="123428" y="321342"/>
                </a:cubicBezTo>
                <a:cubicBezTo>
                  <a:pt x="123716" y="319902"/>
                  <a:pt x="127173" y="318173"/>
                  <a:pt x="128613" y="318462"/>
                </a:cubicBezTo>
                <a:close/>
                <a:moveTo>
                  <a:pt x="274951" y="288791"/>
                </a:moveTo>
                <a:cubicBezTo>
                  <a:pt x="281865" y="295128"/>
                  <a:pt x="288202" y="302042"/>
                  <a:pt x="294539" y="308955"/>
                </a:cubicBezTo>
                <a:cubicBezTo>
                  <a:pt x="295692" y="310108"/>
                  <a:pt x="295404" y="312988"/>
                  <a:pt x="294828" y="315005"/>
                </a:cubicBezTo>
                <a:cubicBezTo>
                  <a:pt x="294251" y="315869"/>
                  <a:pt x="292235" y="316733"/>
                  <a:pt x="291083" y="317597"/>
                </a:cubicBezTo>
                <a:cubicBezTo>
                  <a:pt x="289354" y="316733"/>
                  <a:pt x="287914" y="316445"/>
                  <a:pt x="287050" y="315581"/>
                </a:cubicBezTo>
                <a:cubicBezTo>
                  <a:pt x="280713" y="309243"/>
                  <a:pt x="274375" y="303194"/>
                  <a:pt x="268614" y="296281"/>
                </a:cubicBezTo>
                <a:cubicBezTo>
                  <a:pt x="267461" y="294840"/>
                  <a:pt x="267174" y="290807"/>
                  <a:pt x="268326" y="289367"/>
                </a:cubicBezTo>
                <a:cubicBezTo>
                  <a:pt x="269190" y="288215"/>
                  <a:pt x="273799" y="287639"/>
                  <a:pt x="274951" y="288791"/>
                </a:cubicBezTo>
                <a:close/>
                <a:moveTo>
                  <a:pt x="4746" y="266610"/>
                </a:moveTo>
                <a:cubicBezTo>
                  <a:pt x="11659" y="275828"/>
                  <a:pt x="11659" y="291096"/>
                  <a:pt x="4746" y="299738"/>
                </a:cubicBezTo>
                <a:cubicBezTo>
                  <a:pt x="-1304" y="291672"/>
                  <a:pt x="-1304" y="274388"/>
                  <a:pt x="4746" y="266610"/>
                </a:cubicBezTo>
                <a:close/>
                <a:moveTo>
                  <a:pt x="260260" y="253359"/>
                </a:moveTo>
                <a:cubicBezTo>
                  <a:pt x="254787" y="263441"/>
                  <a:pt x="254787" y="263441"/>
                  <a:pt x="256516" y="273812"/>
                </a:cubicBezTo>
                <a:cubicBezTo>
                  <a:pt x="247585" y="276116"/>
                  <a:pt x="247585" y="276116"/>
                  <a:pt x="238367" y="261425"/>
                </a:cubicBezTo>
                <a:cubicBezTo>
                  <a:pt x="244416" y="256528"/>
                  <a:pt x="249025" y="249038"/>
                  <a:pt x="260260" y="253359"/>
                </a:cubicBezTo>
                <a:close/>
                <a:moveTo>
                  <a:pt x="296845" y="215047"/>
                </a:moveTo>
                <a:cubicBezTo>
                  <a:pt x="292235" y="227145"/>
                  <a:pt x="285610" y="235211"/>
                  <a:pt x="277544" y="241836"/>
                </a:cubicBezTo>
                <a:cubicBezTo>
                  <a:pt x="276391" y="242700"/>
                  <a:pt x="272935" y="242412"/>
                  <a:pt x="271782" y="241548"/>
                </a:cubicBezTo>
                <a:cubicBezTo>
                  <a:pt x="270630" y="240396"/>
                  <a:pt x="270054" y="236939"/>
                  <a:pt x="270630" y="236075"/>
                </a:cubicBezTo>
                <a:cubicBezTo>
                  <a:pt x="275815" y="228873"/>
                  <a:pt x="281289" y="221960"/>
                  <a:pt x="287339" y="215334"/>
                </a:cubicBezTo>
                <a:cubicBezTo>
                  <a:pt x="288779" y="213894"/>
                  <a:pt x="292524" y="215047"/>
                  <a:pt x="296845" y="215047"/>
                </a:cubicBezTo>
                <a:close/>
                <a:moveTo>
                  <a:pt x="3593" y="213606"/>
                </a:moveTo>
                <a:cubicBezTo>
                  <a:pt x="11371" y="222248"/>
                  <a:pt x="11659" y="238379"/>
                  <a:pt x="5034" y="247598"/>
                </a:cubicBezTo>
                <a:cubicBezTo>
                  <a:pt x="-728" y="241260"/>
                  <a:pt x="-1304" y="227145"/>
                  <a:pt x="3593" y="213606"/>
                </a:cubicBezTo>
                <a:close/>
                <a:moveTo>
                  <a:pt x="311247" y="165787"/>
                </a:moveTo>
                <a:cubicBezTo>
                  <a:pt x="312688" y="167516"/>
                  <a:pt x="314416" y="169820"/>
                  <a:pt x="315569" y="171548"/>
                </a:cubicBezTo>
                <a:cubicBezTo>
                  <a:pt x="312688" y="180478"/>
                  <a:pt x="310383" y="188256"/>
                  <a:pt x="307503" y="195746"/>
                </a:cubicBezTo>
                <a:cubicBezTo>
                  <a:pt x="306638" y="197474"/>
                  <a:pt x="303470" y="198338"/>
                  <a:pt x="301453" y="199779"/>
                </a:cubicBezTo>
                <a:cubicBezTo>
                  <a:pt x="300301" y="197186"/>
                  <a:pt x="297996" y="194305"/>
                  <a:pt x="298572" y="192289"/>
                </a:cubicBezTo>
                <a:cubicBezTo>
                  <a:pt x="300012" y="185087"/>
                  <a:pt x="302317" y="177598"/>
                  <a:pt x="304910" y="170684"/>
                </a:cubicBezTo>
                <a:cubicBezTo>
                  <a:pt x="305774" y="168380"/>
                  <a:pt x="309231" y="167227"/>
                  <a:pt x="311247" y="165787"/>
                </a:cubicBezTo>
                <a:close/>
                <a:moveTo>
                  <a:pt x="1289" y="163482"/>
                </a:moveTo>
                <a:cubicBezTo>
                  <a:pt x="8778" y="162618"/>
                  <a:pt x="9930" y="166651"/>
                  <a:pt x="9354" y="170684"/>
                </a:cubicBezTo>
                <a:cubicBezTo>
                  <a:pt x="8202" y="178750"/>
                  <a:pt x="13387" y="188544"/>
                  <a:pt x="2729" y="197474"/>
                </a:cubicBezTo>
                <a:cubicBezTo>
                  <a:pt x="-1016" y="184223"/>
                  <a:pt x="713" y="173852"/>
                  <a:pt x="1289" y="163482"/>
                </a:cubicBezTo>
                <a:close/>
                <a:moveTo>
                  <a:pt x="173551" y="146198"/>
                </a:moveTo>
                <a:cubicBezTo>
                  <a:pt x="173551" y="146198"/>
                  <a:pt x="173551" y="146486"/>
                  <a:pt x="173551" y="146486"/>
                </a:cubicBezTo>
                <a:cubicBezTo>
                  <a:pt x="177008" y="146486"/>
                  <a:pt x="180753" y="145910"/>
                  <a:pt x="184210" y="146774"/>
                </a:cubicBezTo>
                <a:cubicBezTo>
                  <a:pt x="185938" y="147062"/>
                  <a:pt x="188243" y="149367"/>
                  <a:pt x="188243" y="150807"/>
                </a:cubicBezTo>
                <a:cubicBezTo>
                  <a:pt x="188243" y="152536"/>
                  <a:pt x="186226" y="155704"/>
                  <a:pt x="185074" y="155704"/>
                </a:cubicBezTo>
                <a:cubicBezTo>
                  <a:pt x="177297" y="156280"/>
                  <a:pt x="169231" y="156569"/>
                  <a:pt x="161453" y="155993"/>
                </a:cubicBezTo>
                <a:cubicBezTo>
                  <a:pt x="160013" y="155993"/>
                  <a:pt x="157996" y="152824"/>
                  <a:pt x="157996" y="151384"/>
                </a:cubicBezTo>
                <a:cubicBezTo>
                  <a:pt x="157996" y="149943"/>
                  <a:pt x="160013" y="147351"/>
                  <a:pt x="161741" y="147062"/>
                </a:cubicBezTo>
                <a:cubicBezTo>
                  <a:pt x="165486" y="146198"/>
                  <a:pt x="169518" y="146486"/>
                  <a:pt x="173551" y="146198"/>
                </a:cubicBezTo>
                <a:close/>
                <a:moveTo>
                  <a:pt x="139848" y="128051"/>
                </a:moveTo>
                <a:cubicBezTo>
                  <a:pt x="141864" y="128627"/>
                  <a:pt x="145033" y="130643"/>
                  <a:pt x="145321" y="132371"/>
                </a:cubicBezTo>
                <a:cubicBezTo>
                  <a:pt x="145609" y="134100"/>
                  <a:pt x="143016" y="136693"/>
                  <a:pt x="141000" y="137844"/>
                </a:cubicBezTo>
                <a:cubicBezTo>
                  <a:pt x="138984" y="138997"/>
                  <a:pt x="136103" y="138997"/>
                  <a:pt x="133798" y="139573"/>
                </a:cubicBezTo>
                <a:cubicBezTo>
                  <a:pt x="133510" y="141301"/>
                  <a:pt x="133222" y="142453"/>
                  <a:pt x="132934" y="143894"/>
                </a:cubicBezTo>
                <a:cubicBezTo>
                  <a:pt x="135815" y="144758"/>
                  <a:pt x="138984" y="145334"/>
                  <a:pt x="141576" y="146775"/>
                </a:cubicBezTo>
                <a:cubicBezTo>
                  <a:pt x="143305" y="147639"/>
                  <a:pt x="145897" y="150232"/>
                  <a:pt x="145609" y="151095"/>
                </a:cubicBezTo>
                <a:cubicBezTo>
                  <a:pt x="144745" y="153112"/>
                  <a:pt x="143016" y="155993"/>
                  <a:pt x="140712" y="156569"/>
                </a:cubicBezTo>
                <a:cubicBezTo>
                  <a:pt x="128325" y="160601"/>
                  <a:pt x="122276" y="155993"/>
                  <a:pt x="122276" y="142742"/>
                </a:cubicBezTo>
                <a:cubicBezTo>
                  <a:pt x="122276" y="128627"/>
                  <a:pt x="126309" y="125170"/>
                  <a:pt x="139848" y="128051"/>
                </a:cubicBezTo>
                <a:close/>
                <a:moveTo>
                  <a:pt x="163469" y="128050"/>
                </a:moveTo>
                <a:cubicBezTo>
                  <a:pt x="170095" y="127474"/>
                  <a:pt x="176720" y="127474"/>
                  <a:pt x="183346" y="128339"/>
                </a:cubicBezTo>
                <a:cubicBezTo>
                  <a:pt x="185362" y="128627"/>
                  <a:pt x="186802" y="131507"/>
                  <a:pt x="188819" y="133236"/>
                </a:cubicBezTo>
                <a:cubicBezTo>
                  <a:pt x="186802" y="134964"/>
                  <a:pt x="185074" y="137556"/>
                  <a:pt x="182481" y="138421"/>
                </a:cubicBezTo>
                <a:cubicBezTo>
                  <a:pt x="179601" y="139285"/>
                  <a:pt x="176144" y="138709"/>
                  <a:pt x="173264" y="138421"/>
                </a:cubicBezTo>
                <a:cubicBezTo>
                  <a:pt x="170095" y="138421"/>
                  <a:pt x="166926" y="139285"/>
                  <a:pt x="164045" y="138133"/>
                </a:cubicBezTo>
                <a:cubicBezTo>
                  <a:pt x="161741" y="137269"/>
                  <a:pt x="160013" y="134676"/>
                  <a:pt x="157996" y="132660"/>
                </a:cubicBezTo>
                <a:cubicBezTo>
                  <a:pt x="159725" y="131220"/>
                  <a:pt x="161453" y="128339"/>
                  <a:pt x="163469" y="128050"/>
                </a:cubicBezTo>
                <a:close/>
                <a:moveTo>
                  <a:pt x="312112" y="111631"/>
                </a:moveTo>
                <a:cubicBezTo>
                  <a:pt x="317873" y="122290"/>
                  <a:pt x="319025" y="132948"/>
                  <a:pt x="317585" y="144183"/>
                </a:cubicBezTo>
                <a:cubicBezTo>
                  <a:pt x="317297" y="145911"/>
                  <a:pt x="314992" y="147639"/>
                  <a:pt x="313264" y="148504"/>
                </a:cubicBezTo>
                <a:cubicBezTo>
                  <a:pt x="312112" y="148792"/>
                  <a:pt x="309231" y="147351"/>
                  <a:pt x="308943" y="146487"/>
                </a:cubicBezTo>
                <a:cubicBezTo>
                  <a:pt x="306926" y="135828"/>
                  <a:pt x="304046" y="124882"/>
                  <a:pt x="307790" y="114224"/>
                </a:cubicBezTo>
                <a:cubicBezTo>
                  <a:pt x="307790" y="113359"/>
                  <a:pt x="309231" y="113359"/>
                  <a:pt x="312112" y="111631"/>
                </a:cubicBezTo>
                <a:close/>
                <a:moveTo>
                  <a:pt x="4169" y="110190"/>
                </a:moveTo>
                <a:cubicBezTo>
                  <a:pt x="12234" y="118832"/>
                  <a:pt x="8777" y="128626"/>
                  <a:pt x="8777" y="138132"/>
                </a:cubicBezTo>
                <a:cubicBezTo>
                  <a:pt x="8777" y="140149"/>
                  <a:pt x="5609" y="142165"/>
                  <a:pt x="2440" y="143606"/>
                </a:cubicBezTo>
                <a:cubicBezTo>
                  <a:pt x="712" y="131795"/>
                  <a:pt x="-1305" y="120849"/>
                  <a:pt x="4169" y="110190"/>
                </a:cubicBezTo>
                <a:close/>
                <a:moveTo>
                  <a:pt x="291082" y="61795"/>
                </a:moveTo>
                <a:cubicBezTo>
                  <a:pt x="301453" y="71013"/>
                  <a:pt x="305198" y="81383"/>
                  <a:pt x="308079" y="92042"/>
                </a:cubicBezTo>
                <a:cubicBezTo>
                  <a:pt x="308366" y="93482"/>
                  <a:pt x="306350" y="96075"/>
                  <a:pt x="304910" y="96939"/>
                </a:cubicBezTo>
                <a:cubicBezTo>
                  <a:pt x="304046" y="97515"/>
                  <a:pt x="300877" y="96651"/>
                  <a:pt x="300301" y="95786"/>
                </a:cubicBezTo>
                <a:cubicBezTo>
                  <a:pt x="295691" y="87145"/>
                  <a:pt x="291371" y="78214"/>
                  <a:pt x="287338" y="69285"/>
                </a:cubicBezTo>
                <a:cubicBezTo>
                  <a:pt x="287049" y="68132"/>
                  <a:pt x="289066" y="65828"/>
                  <a:pt x="291082" y="61795"/>
                </a:cubicBezTo>
                <a:close/>
                <a:moveTo>
                  <a:pt x="2153" y="56322"/>
                </a:moveTo>
                <a:cubicBezTo>
                  <a:pt x="11659" y="64388"/>
                  <a:pt x="11659" y="82247"/>
                  <a:pt x="3017" y="91178"/>
                </a:cubicBezTo>
                <a:cubicBezTo>
                  <a:pt x="-440" y="79943"/>
                  <a:pt x="-440" y="68997"/>
                  <a:pt x="2153" y="56322"/>
                </a:cubicBezTo>
                <a:close/>
                <a:moveTo>
                  <a:pt x="175709" y="31836"/>
                </a:moveTo>
                <a:lnTo>
                  <a:pt x="177147" y="32125"/>
                </a:lnTo>
                <a:lnTo>
                  <a:pt x="178737" y="32125"/>
                </a:lnTo>
                <a:lnTo>
                  <a:pt x="178737" y="32444"/>
                </a:lnTo>
                <a:lnTo>
                  <a:pt x="225185" y="41774"/>
                </a:lnTo>
                <a:cubicBezTo>
                  <a:pt x="239660" y="49264"/>
                  <a:pt x="252190" y="60643"/>
                  <a:pt x="262993" y="75046"/>
                </a:cubicBezTo>
                <a:cubicBezTo>
                  <a:pt x="292375" y="113935"/>
                  <a:pt x="291511" y="173277"/>
                  <a:pt x="261265" y="211589"/>
                </a:cubicBezTo>
                <a:cubicBezTo>
                  <a:pt x="253775" y="221096"/>
                  <a:pt x="245493" y="229594"/>
                  <a:pt x="235951" y="236183"/>
                </a:cubicBezTo>
                <a:lnTo>
                  <a:pt x="205845" y="248219"/>
                </a:lnTo>
                <a:lnTo>
                  <a:pt x="206104" y="249327"/>
                </a:lnTo>
                <a:cubicBezTo>
                  <a:pt x="204375" y="250478"/>
                  <a:pt x="202647" y="251919"/>
                  <a:pt x="200342" y="253359"/>
                </a:cubicBezTo>
                <a:cubicBezTo>
                  <a:pt x="219931" y="273812"/>
                  <a:pt x="239231" y="294265"/>
                  <a:pt x="258820" y="314718"/>
                </a:cubicBezTo>
                <a:cubicBezTo>
                  <a:pt x="265445" y="321919"/>
                  <a:pt x="272646" y="328833"/>
                  <a:pt x="278696" y="336322"/>
                </a:cubicBezTo>
                <a:cubicBezTo>
                  <a:pt x="296268" y="357351"/>
                  <a:pt x="285898" y="390767"/>
                  <a:pt x="259396" y="397968"/>
                </a:cubicBezTo>
                <a:cubicBezTo>
                  <a:pt x="246433" y="401425"/>
                  <a:pt x="235487" y="397968"/>
                  <a:pt x="226268" y="388750"/>
                </a:cubicBezTo>
                <a:cubicBezTo>
                  <a:pt x="212729" y="375211"/>
                  <a:pt x="199478" y="361096"/>
                  <a:pt x="186227" y="347269"/>
                </a:cubicBezTo>
                <a:cubicBezTo>
                  <a:pt x="163758" y="323647"/>
                  <a:pt x="141288" y="299738"/>
                  <a:pt x="118820" y="276117"/>
                </a:cubicBezTo>
                <a:cubicBezTo>
                  <a:pt x="118243" y="275252"/>
                  <a:pt x="117379" y="274100"/>
                  <a:pt x="116803" y="272947"/>
                </a:cubicBezTo>
                <a:cubicBezTo>
                  <a:pt x="121700" y="247886"/>
                  <a:pt x="118531" y="222536"/>
                  <a:pt x="119396" y="197186"/>
                </a:cubicBezTo>
                <a:cubicBezTo>
                  <a:pt x="119683" y="190561"/>
                  <a:pt x="119396" y="183935"/>
                  <a:pt x="119396" y="177310"/>
                </a:cubicBezTo>
                <a:cubicBezTo>
                  <a:pt x="137831" y="177021"/>
                  <a:pt x="155979" y="176445"/>
                  <a:pt x="174416" y="176734"/>
                </a:cubicBezTo>
                <a:lnTo>
                  <a:pt x="199622" y="170818"/>
                </a:lnTo>
                <a:lnTo>
                  <a:pt x="199619" y="170108"/>
                </a:lnTo>
                <a:cubicBezTo>
                  <a:pt x="203363" y="163194"/>
                  <a:pt x="208837" y="156569"/>
                  <a:pt x="210565" y="149079"/>
                </a:cubicBezTo>
                <a:cubicBezTo>
                  <a:pt x="213014" y="137556"/>
                  <a:pt x="210781" y="127834"/>
                  <a:pt x="204696" y="120668"/>
                </a:cubicBezTo>
                <a:lnTo>
                  <a:pt x="176349" y="107886"/>
                </a:lnTo>
                <a:lnTo>
                  <a:pt x="114210" y="107886"/>
                </a:lnTo>
                <a:cubicBezTo>
                  <a:pt x="114210" y="82536"/>
                  <a:pt x="114210" y="57475"/>
                  <a:pt x="114210" y="32125"/>
                </a:cubicBezTo>
                <a:lnTo>
                  <a:pt x="175709" y="32125"/>
                </a:lnTo>
                <a:close/>
                <a:moveTo>
                  <a:pt x="66967" y="31548"/>
                </a:moveTo>
                <a:cubicBezTo>
                  <a:pt x="82523" y="30972"/>
                  <a:pt x="98366" y="31836"/>
                  <a:pt x="113922" y="31836"/>
                </a:cubicBezTo>
                <a:cubicBezTo>
                  <a:pt x="113922" y="57186"/>
                  <a:pt x="113922" y="82248"/>
                  <a:pt x="113922" y="107597"/>
                </a:cubicBezTo>
                <a:cubicBezTo>
                  <a:pt x="110465" y="108173"/>
                  <a:pt x="107296" y="108749"/>
                  <a:pt x="102687" y="109614"/>
                </a:cubicBezTo>
                <a:cubicBezTo>
                  <a:pt x="102687" y="121137"/>
                  <a:pt x="102687" y="132083"/>
                  <a:pt x="102687" y="143317"/>
                </a:cubicBezTo>
                <a:cubicBezTo>
                  <a:pt x="102687" y="154264"/>
                  <a:pt x="102687" y="165211"/>
                  <a:pt x="102687" y="175869"/>
                </a:cubicBezTo>
                <a:cubicBezTo>
                  <a:pt x="109600" y="176445"/>
                  <a:pt x="114209" y="176733"/>
                  <a:pt x="119106" y="177310"/>
                </a:cubicBezTo>
                <a:cubicBezTo>
                  <a:pt x="119106" y="183935"/>
                  <a:pt x="119395" y="190561"/>
                  <a:pt x="119106" y="197186"/>
                </a:cubicBezTo>
                <a:cubicBezTo>
                  <a:pt x="118531" y="222536"/>
                  <a:pt x="121699" y="247885"/>
                  <a:pt x="116802" y="272947"/>
                </a:cubicBezTo>
                <a:cubicBezTo>
                  <a:pt x="112769" y="269778"/>
                  <a:pt x="108737" y="266322"/>
                  <a:pt x="102975" y="261713"/>
                </a:cubicBezTo>
                <a:cubicBezTo>
                  <a:pt x="102975" y="268050"/>
                  <a:pt x="102975" y="272371"/>
                  <a:pt x="102975" y="276692"/>
                </a:cubicBezTo>
                <a:cubicBezTo>
                  <a:pt x="102975" y="304058"/>
                  <a:pt x="102687" y="331424"/>
                  <a:pt x="102975" y="358791"/>
                </a:cubicBezTo>
                <a:cubicBezTo>
                  <a:pt x="102975" y="374346"/>
                  <a:pt x="95485" y="385581"/>
                  <a:pt x="83386" y="393359"/>
                </a:cubicBezTo>
                <a:cubicBezTo>
                  <a:pt x="60342" y="408626"/>
                  <a:pt x="32975" y="389037"/>
                  <a:pt x="30959" y="363976"/>
                </a:cubicBezTo>
                <a:cubicBezTo>
                  <a:pt x="30670" y="361383"/>
                  <a:pt x="30959" y="358503"/>
                  <a:pt x="30959" y="355910"/>
                </a:cubicBezTo>
                <a:cubicBezTo>
                  <a:pt x="30959" y="262289"/>
                  <a:pt x="30959" y="168379"/>
                  <a:pt x="30959" y="74758"/>
                </a:cubicBezTo>
                <a:cubicBezTo>
                  <a:pt x="30959" y="66116"/>
                  <a:pt x="31535" y="57762"/>
                  <a:pt x="36144" y="50272"/>
                </a:cubicBezTo>
                <a:cubicBezTo>
                  <a:pt x="43345" y="38750"/>
                  <a:pt x="53716" y="32124"/>
                  <a:pt x="66967" y="31548"/>
                </a:cubicBezTo>
                <a:close/>
                <a:moveTo>
                  <a:pt x="259396" y="26939"/>
                </a:moveTo>
                <a:cubicBezTo>
                  <a:pt x="266598" y="32412"/>
                  <a:pt x="273223" y="38174"/>
                  <a:pt x="279560" y="44510"/>
                </a:cubicBezTo>
                <a:cubicBezTo>
                  <a:pt x="280713" y="45663"/>
                  <a:pt x="279560" y="49120"/>
                  <a:pt x="279560" y="51712"/>
                </a:cubicBezTo>
                <a:cubicBezTo>
                  <a:pt x="276968" y="51712"/>
                  <a:pt x="273799" y="52576"/>
                  <a:pt x="272359" y="51424"/>
                </a:cubicBezTo>
                <a:cubicBezTo>
                  <a:pt x="265157" y="45087"/>
                  <a:pt x="258532" y="38461"/>
                  <a:pt x="249025" y="29532"/>
                </a:cubicBezTo>
                <a:cubicBezTo>
                  <a:pt x="254499" y="28091"/>
                  <a:pt x="258243" y="26075"/>
                  <a:pt x="259396" y="26939"/>
                </a:cubicBezTo>
                <a:close/>
                <a:moveTo>
                  <a:pt x="27791" y="14553"/>
                </a:moveTo>
                <a:cubicBezTo>
                  <a:pt x="28655" y="13689"/>
                  <a:pt x="31536" y="14841"/>
                  <a:pt x="33552" y="15129"/>
                </a:cubicBezTo>
                <a:cubicBezTo>
                  <a:pt x="33264" y="17146"/>
                  <a:pt x="33840" y="19738"/>
                  <a:pt x="32688" y="21179"/>
                </a:cubicBezTo>
                <a:cubicBezTo>
                  <a:pt x="26639" y="27804"/>
                  <a:pt x="20013" y="34429"/>
                  <a:pt x="11947" y="42783"/>
                </a:cubicBezTo>
                <a:cubicBezTo>
                  <a:pt x="10795" y="39327"/>
                  <a:pt x="9066" y="36446"/>
                  <a:pt x="9930" y="35581"/>
                </a:cubicBezTo>
                <a:cubicBezTo>
                  <a:pt x="15692" y="28380"/>
                  <a:pt x="21453" y="21466"/>
                  <a:pt x="27791" y="14553"/>
                </a:cubicBezTo>
                <a:close/>
                <a:moveTo>
                  <a:pt x="211865" y="3318"/>
                </a:moveTo>
                <a:cubicBezTo>
                  <a:pt x="220507" y="6487"/>
                  <a:pt x="228861" y="9367"/>
                  <a:pt x="236927" y="13112"/>
                </a:cubicBezTo>
                <a:cubicBezTo>
                  <a:pt x="238367" y="13688"/>
                  <a:pt x="239519" y="18009"/>
                  <a:pt x="238655" y="19450"/>
                </a:cubicBezTo>
                <a:cubicBezTo>
                  <a:pt x="237791" y="20890"/>
                  <a:pt x="234046" y="22042"/>
                  <a:pt x="232030" y="21466"/>
                </a:cubicBezTo>
                <a:cubicBezTo>
                  <a:pt x="224252" y="19450"/>
                  <a:pt x="216762" y="16857"/>
                  <a:pt x="209272" y="13688"/>
                </a:cubicBezTo>
                <a:cubicBezTo>
                  <a:pt x="207545" y="12824"/>
                  <a:pt x="205240" y="9367"/>
                  <a:pt x="205528" y="7639"/>
                </a:cubicBezTo>
                <a:cubicBezTo>
                  <a:pt x="206392" y="6198"/>
                  <a:pt x="209561" y="5046"/>
                  <a:pt x="211865" y="3318"/>
                </a:cubicBezTo>
                <a:close/>
                <a:moveTo>
                  <a:pt x="157997" y="725"/>
                </a:moveTo>
                <a:cubicBezTo>
                  <a:pt x="166927" y="149"/>
                  <a:pt x="175858" y="149"/>
                  <a:pt x="184787" y="725"/>
                </a:cubicBezTo>
                <a:cubicBezTo>
                  <a:pt x="186227" y="725"/>
                  <a:pt x="188532" y="3318"/>
                  <a:pt x="188820" y="5046"/>
                </a:cubicBezTo>
                <a:cubicBezTo>
                  <a:pt x="188820" y="6487"/>
                  <a:pt x="187092" y="9368"/>
                  <a:pt x="185364" y="9655"/>
                </a:cubicBezTo>
                <a:cubicBezTo>
                  <a:pt x="180754" y="11384"/>
                  <a:pt x="175858" y="11384"/>
                  <a:pt x="171536" y="11960"/>
                </a:cubicBezTo>
                <a:cubicBezTo>
                  <a:pt x="166639" y="11384"/>
                  <a:pt x="162030" y="11384"/>
                  <a:pt x="157709" y="10231"/>
                </a:cubicBezTo>
                <a:cubicBezTo>
                  <a:pt x="156269" y="9944"/>
                  <a:pt x="154252" y="7063"/>
                  <a:pt x="154252" y="5335"/>
                </a:cubicBezTo>
                <a:cubicBezTo>
                  <a:pt x="154252" y="3606"/>
                  <a:pt x="156556" y="725"/>
                  <a:pt x="157997" y="725"/>
                </a:cubicBezTo>
                <a:close/>
                <a:moveTo>
                  <a:pt x="68228" y="617"/>
                </a:moveTo>
                <a:cubicBezTo>
                  <a:pt x="74529" y="581"/>
                  <a:pt x="80362" y="2742"/>
                  <a:pt x="83963" y="7063"/>
                </a:cubicBezTo>
                <a:cubicBezTo>
                  <a:pt x="74457" y="13113"/>
                  <a:pt x="63799" y="8503"/>
                  <a:pt x="54293" y="11096"/>
                </a:cubicBezTo>
                <a:cubicBezTo>
                  <a:pt x="53140" y="11384"/>
                  <a:pt x="51412" y="8791"/>
                  <a:pt x="49684" y="7351"/>
                </a:cubicBezTo>
                <a:cubicBezTo>
                  <a:pt x="55157" y="2886"/>
                  <a:pt x="61927" y="653"/>
                  <a:pt x="68228" y="617"/>
                </a:cubicBezTo>
                <a:close/>
                <a:moveTo>
                  <a:pt x="121628" y="5"/>
                </a:moveTo>
                <a:cubicBezTo>
                  <a:pt x="126957" y="-67"/>
                  <a:pt x="132214" y="581"/>
                  <a:pt x="137255" y="3030"/>
                </a:cubicBezTo>
                <a:cubicBezTo>
                  <a:pt x="137543" y="4758"/>
                  <a:pt x="137831" y="6199"/>
                  <a:pt x="137831" y="7639"/>
                </a:cubicBezTo>
                <a:cubicBezTo>
                  <a:pt x="134086" y="9079"/>
                  <a:pt x="130053" y="11096"/>
                  <a:pt x="126309" y="11383"/>
                </a:cubicBezTo>
                <a:cubicBezTo>
                  <a:pt x="120259" y="11960"/>
                  <a:pt x="113922" y="11672"/>
                  <a:pt x="107585" y="10807"/>
                </a:cubicBezTo>
                <a:cubicBezTo>
                  <a:pt x="105856" y="10519"/>
                  <a:pt x="104128" y="7350"/>
                  <a:pt x="103263" y="5334"/>
                </a:cubicBezTo>
                <a:cubicBezTo>
                  <a:pt x="102976" y="4470"/>
                  <a:pt x="104704" y="1301"/>
                  <a:pt x="105568" y="1301"/>
                </a:cubicBezTo>
                <a:cubicBezTo>
                  <a:pt x="110897" y="869"/>
                  <a:pt x="116298" y="77"/>
                  <a:pt x="121628" y="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9"/>
          <p:cNvSpPr/>
          <p:nvPr/>
        </p:nvSpPr>
        <p:spPr>
          <a:xfrm>
            <a:off x="6782629" y="213547"/>
            <a:ext cx="325610" cy="427865"/>
          </a:xfrm>
          <a:custGeom>
            <a:avLst/>
            <a:gdLst/>
            <a:ahLst/>
            <a:cxnLst/>
            <a:rect l="l" t="t" r="r" b="b"/>
            <a:pathLst>
              <a:path w="325610" h="427865" extrusionOk="0">
                <a:moveTo>
                  <a:pt x="93140" y="417885"/>
                </a:moveTo>
                <a:cubicBezTo>
                  <a:pt x="81617" y="429983"/>
                  <a:pt x="64045" y="431135"/>
                  <a:pt x="55692" y="421053"/>
                </a:cubicBezTo>
                <a:cubicBezTo>
                  <a:pt x="68078" y="419901"/>
                  <a:pt x="79025" y="416444"/>
                  <a:pt x="93140" y="417885"/>
                </a:cubicBezTo>
                <a:close/>
                <a:moveTo>
                  <a:pt x="16513" y="391959"/>
                </a:moveTo>
                <a:cubicBezTo>
                  <a:pt x="25155" y="400025"/>
                  <a:pt x="32645" y="407227"/>
                  <a:pt x="40711" y="415005"/>
                </a:cubicBezTo>
                <a:cubicBezTo>
                  <a:pt x="34662" y="421342"/>
                  <a:pt x="30917" y="416733"/>
                  <a:pt x="27172" y="413564"/>
                </a:cubicBezTo>
                <a:cubicBezTo>
                  <a:pt x="15361" y="404634"/>
                  <a:pt x="13632" y="401465"/>
                  <a:pt x="16513" y="391959"/>
                </a:cubicBezTo>
                <a:close/>
                <a:moveTo>
                  <a:pt x="125691" y="381876"/>
                </a:moveTo>
                <a:cubicBezTo>
                  <a:pt x="127131" y="382453"/>
                  <a:pt x="128283" y="384469"/>
                  <a:pt x="128571" y="385909"/>
                </a:cubicBezTo>
                <a:cubicBezTo>
                  <a:pt x="129147" y="390518"/>
                  <a:pt x="115609" y="410107"/>
                  <a:pt x="111288" y="411547"/>
                </a:cubicBezTo>
                <a:cubicBezTo>
                  <a:pt x="110712" y="411835"/>
                  <a:pt x="110423" y="411835"/>
                  <a:pt x="108695" y="411835"/>
                </a:cubicBezTo>
                <a:cubicBezTo>
                  <a:pt x="107831" y="410107"/>
                  <a:pt x="104950" y="407226"/>
                  <a:pt x="105526" y="406362"/>
                </a:cubicBezTo>
                <a:cubicBezTo>
                  <a:pt x="110423" y="398008"/>
                  <a:pt x="115609" y="389942"/>
                  <a:pt x="121082" y="382165"/>
                </a:cubicBezTo>
                <a:cubicBezTo>
                  <a:pt x="121658" y="381300"/>
                  <a:pt x="124538" y="381300"/>
                  <a:pt x="125691" y="381876"/>
                </a:cubicBezTo>
                <a:close/>
                <a:moveTo>
                  <a:pt x="4703" y="342987"/>
                </a:moveTo>
                <a:cubicBezTo>
                  <a:pt x="6143" y="343851"/>
                  <a:pt x="8736" y="344427"/>
                  <a:pt x="8736" y="345580"/>
                </a:cubicBezTo>
                <a:cubicBezTo>
                  <a:pt x="9600" y="354509"/>
                  <a:pt x="10465" y="363151"/>
                  <a:pt x="10752" y="372081"/>
                </a:cubicBezTo>
                <a:cubicBezTo>
                  <a:pt x="11041" y="373521"/>
                  <a:pt x="9024" y="375250"/>
                  <a:pt x="7584" y="377266"/>
                </a:cubicBezTo>
                <a:cubicBezTo>
                  <a:pt x="-1346" y="368337"/>
                  <a:pt x="-2498" y="353933"/>
                  <a:pt x="4703" y="342987"/>
                </a:cubicBezTo>
                <a:close/>
                <a:moveTo>
                  <a:pt x="129148" y="327431"/>
                </a:moveTo>
                <a:cubicBezTo>
                  <a:pt x="131452" y="330024"/>
                  <a:pt x="134045" y="331464"/>
                  <a:pt x="134045" y="333192"/>
                </a:cubicBezTo>
                <a:cubicBezTo>
                  <a:pt x="134621" y="341546"/>
                  <a:pt x="134909" y="350188"/>
                  <a:pt x="134333" y="358542"/>
                </a:cubicBezTo>
                <a:cubicBezTo>
                  <a:pt x="134045" y="363439"/>
                  <a:pt x="130876" y="365456"/>
                  <a:pt x="125979" y="363151"/>
                </a:cubicBezTo>
                <a:cubicBezTo>
                  <a:pt x="122810" y="347595"/>
                  <a:pt x="123386" y="336361"/>
                  <a:pt x="129148" y="327431"/>
                </a:cubicBezTo>
                <a:close/>
                <a:moveTo>
                  <a:pt x="127996" y="289983"/>
                </a:moveTo>
                <a:cubicBezTo>
                  <a:pt x="133469" y="289119"/>
                  <a:pt x="139230" y="289983"/>
                  <a:pt x="144704" y="289983"/>
                </a:cubicBezTo>
                <a:cubicBezTo>
                  <a:pt x="144416" y="292576"/>
                  <a:pt x="145280" y="296321"/>
                  <a:pt x="143839" y="297761"/>
                </a:cubicBezTo>
                <a:cubicBezTo>
                  <a:pt x="142688" y="299778"/>
                  <a:pt x="138943" y="299202"/>
                  <a:pt x="138366" y="299489"/>
                </a:cubicBezTo>
                <a:cubicBezTo>
                  <a:pt x="134045" y="305251"/>
                  <a:pt x="131165" y="311877"/>
                  <a:pt x="128860" y="311589"/>
                </a:cubicBezTo>
                <a:cubicBezTo>
                  <a:pt x="120794" y="310724"/>
                  <a:pt x="124827" y="303235"/>
                  <a:pt x="124539" y="298625"/>
                </a:cubicBezTo>
                <a:cubicBezTo>
                  <a:pt x="124251" y="295745"/>
                  <a:pt x="126268" y="290271"/>
                  <a:pt x="127996" y="289983"/>
                </a:cubicBezTo>
                <a:close/>
                <a:moveTo>
                  <a:pt x="7296" y="289407"/>
                </a:moveTo>
                <a:cubicBezTo>
                  <a:pt x="12769" y="300353"/>
                  <a:pt x="11040" y="310724"/>
                  <a:pt x="9313" y="320806"/>
                </a:cubicBezTo>
                <a:cubicBezTo>
                  <a:pt x="8736" y="323975"/>
                  <a:pt x="3263" y="325415"/>
                  <a:pt x="2399" y="321958"/>
                </a:cubicBezTo>
                <a:cubicBezTo>
                  <a:pt x="383" y="315909"/>
                  <a:pt x="671" y="308995"/>
                  <a:pt x="383" y="302658"/>
                </a:cubicBezTo>
                <a:cubicBezTo>
                  <a:pt x="94" y="298049"/>
                  <a:pt x="-482" y="292864"/>
                  <a:pt x="7296" y="289407"/>
                </a:cubicBezTo>
                <a:close/>
                <a:moveTo>
                  <a:pt x="198285" y="288831"/>
                </a:moveTo>
                <a:cubicBezTo>
                  <a:pt x="200878" y="296321"/>
                  <a:pt x="197997" y="298914"/>
                  <a:pt x="192812" y="298914"/>
                </a:cubicBezTo>
                <a:cubicBezTo>
                  <a:pt x="185322" y="299201"/>
                  <a:pt x="177832" y="299201"/>
                  <a:pt x="170343" y="298914"/>
                </a:cubicBezTo>
                <a:cubicBezTo>
                  <a:pt x="168326" y="298914"/>
                  <a:pt x="166310" y="296321"/>
                  <a:pt x="164581" y="294881"/>
                </a:cubicBezTo>
                <a:cubicBezTo>
                  <a:pt x="166598" y="292864"/>
                  <a:pt x="168326" y="289119"/>
                  <a:pt x="170343" y="289119"/>
                </a:cubicBezTo>
                <a:cubicBezTo>
                  <a:pt x="179561" y="288543"/>
                  <a:pt x="189067" y="288831"/>
                  <a:pt x="198285" y="288831"/>
                </a:cubicBezTo>
                <a:close/>
                <a:moveTo>
                  <a:pt x="245995" y="273924"/>
                </a:moveTo>
                <a:cubicBezTo>
                  <a:pt x="247040" y="274644"/>
                  <a:pt x="248120" y="276444"/>
                  <a:pt x="250136" y="279901"/>
                </a:cubicBezTo>
                <a:cubicBezTo>
                  <a:pt x="242358" y="286815"/>
                  <a:pt x="232564" y="289695"/>
                  <a:pt x="222770" y="292864"/>
                </a:cubicBezTo>
                <a:cubicBezTo>
                  <a:pt x="221041" y="293440"/>
                  <a:pt x="218449" y="290847"/>
                  <a:pt x="216432" y="289695"/>
                </a:cubicBezTo>
                <a:cubicBezTo>
                  <a:pt x="217585" y="287679"/>
                  <a:pt x="218161" y="284510"/>
                  <a:pt x="219889" y="283646"/>
                </a:cubicBezTo>
                <a:cubicBezTo>
                  <a:pt x="227091" y="280189"/>
                  <a:pt x="234581" y="277309"/>
                  <a:pt x="242070" y="274428"/>
                </a:cubicBezTo>
                <a:cubicBezTo>
                  <a:pt x="243943" y="273564"/>
                  <a:pt x="244951" y="273204"/>
                  <a:pt x="245995" y="273924"/>
                </a:cubicBezTo>
                <a:close/>
                <a:moveTo>
                  <a:pt x="282975" y="241012"/>
                </a:moveTo>
                <a:cubicBezTo>
                  <a:pt x="283839" y="240147"/>
                  <a:pt x="287008" y="240723"/>
                  <a:pt x="288736" y="241588"/>
                </a:cubicBezTo>
                <a:cubicBezTo>
                  <a:pt x="289889" y="242164"/>
                  <a:pt x="290465" y="245332"/>
                  <a:pt x="289889" y="246197"/>
                </a:cubicBezTo>
                <a:cubicBezTo>
                  <a:pt x="283839" y="255127"/>
                  <a:pt x="277790" y="263769"/>
                  <a:pt x="267132" y="267226"/>
                </a:cubicBezTo>
                <a:cubicBezTo>
                  <a:pt x="265692" y="267801"/>
                  <a:pt x="263963" y="266649"/>
                  <a:pt x="260506" y="265497"/>
                </a:cubicBezTo>
                <a:cubicBezTo>
                  <a:pt x="266844" y="254551"/>
                  <a:pt x="275485" y="248213"/>
                  <a:pt x="282975" y="241012"/>
                </a:cubicBezTo>
                <a:close/>
                <a:moveTo>
                  <a:pt x="7296" y="236403"/>
                </a:moveTo>
                <a:cubicBezTo>
                  <a:pt x="12769" y="247638"/>
                  <a:pt x="11041" y="258296"/>
                  <a:pt x="9600" y="268666"/>
                </a:cubicBezTo>
                <a:cubicBezTo>
                  <a:pt x="9312" y="271547"/>
                  <a:pt x="4127" y="273852"/>
                  <a:pt x="2687" y="269819"/>
                </a:cubicBezTo>
                <a:cubicBezTo>
                  <a:pt x="671" y="264346"/>
                  <a:pt x="671" y="257720"/>
                  <a:pt x="382" y="251671"/>
                </a:cubicBezTo>
                <a:cubicBezTo>
                  <a:pt x="382" y="246485"/>
                  <a:pt x="-1058" y="240724"/>
                  <a:pt x="7296" y="236403"/>
                </a:cubicBezTo>
                <a:close/>
                <a:moveTo>
                  <a:pt x="312071" y="195497"/>
                </a:moveTo>
                <a:cubicBezTo>
                  <a:pt x="313799" y="195497"/>
                  <a:pt x="314952" y="197802"/>
                  <a:pt x="316968" y="200394"/>
                </a:cubicBezTo>
                <a:cubicBezTo>
                  <a:pt x="312935" y="208748"/>
                  <a:pt x="308902" y="217390"/>
                  <a:pt x="304581" y="225168"/>
                </a:cubicBezTo>
                <a:cubicBezTo>
                  <a:pt x="303717" y="226608"/>
                  <a:pt x="299972" y="226608"/>
                  <a:pt x="297667" y="226320"/>
                </a:cubicBezTo>
                <a:cubicBezTo>
                  <a:pt x="296803" y="226032"/>
                  <a:pt x="295939" y="222287"/>
                  <a:pt x="296515" y="220559"/>
                </a:cubicBezTo>
                <a:cubicBezTo>
                  <a:pt x="299684" y="212781"/>
                  <a:pt x="303141" y="205003"/>
                  <a:pt x="306885" y="197802"/>
                </a:cubicBezTo>
                <a:cubicBezTo>
                  <a:pt x="307750" y="196362"/>
                  <a:pt x="310630" y="195210"/>
                  <a:pt x="312071" y="195497"/>
                </a:cubicBezTo>
                <a:close/>
                <a:moveTo>
                  <a:pt x="5280" y="184263"/>
                </a:moveTo>
                <a:cubicBezTo>
                  <a:pt x="7296" y="186856"/>
                  <a:pt x="10177" y="189160"/>
                  <a:pt x="10177" y="191177"/>
                </a:cubicBezTo>
                <a:cubicBezTo>
                  <a:pt x="9889" y="200395"/>
                  <a:pt x="13922" y="210477"/>
                  <a:pt x="6144" y="219984"/>
                </a:cubicBezTo>
                <a:cubicBezTo>
                  <a:pt x="-1346" y="211053"/>
                  <a:pt x="-1634" y="194922"/>
                  <a:pt x="5280" y="184263"/>
                </a:cubicBezTo>
                <a:close/>
                <a:moveTo>
                  <a:pt x="189354" y="157761"/>
                </a:moveTo>
                <a:cubicBezTo>
                  <a:pt x="191370" y="157473"/>
                  <a:pt x="193963" y="158625"/>
                  <a:pt x="196267" y="158913"/>
                </a:cubicBezTo>
                <a:cubicBezTo>
                  <a:pt x="195691" y="161217"/>
                  <a:pt x="195980" y="164963"/>
                  <a:pt x="194539" y="165826"/>
                </a:cubicBezTo>
                <a:cubicBezTo>
                  <a:pt x="189066" y="168995"/>
                  <a:pt x="183016" y="171299"/>
                  <a:pt x="177255" y="173892"/>
                </a:cubicBezTo>
                <a:cubicBezTo>
                  <a:pt x="176967" y="173316"/>
                  <a:pt x="176679" y="172740"/>
                  <a:pt x="176391" y="172164"/>
                </a:cubicBezTo>
                <a:cubicBezTo>
                  <a:pt x="174950" y="172164"/>
                  <a:pt x="173510" y="172740"/>
                  <a:pt x="172358" y="172164"/>
                </a:cubicBezTo>
                <a:cubicBezTo>
                  <a:pt x="169765" y="170435"/>
                  <a:pt x="167461" y="168419"/>
                  <a:pt x="164868" y="166403"/>
                </a:cubicBezTo>
                <a:cubicBezTo>
                  <a:pt x="167749" y="164963"/>
                  <a:pt x="170341" y="162658"/>
                  <a:pt x="173222" y="161793"/>
                </a:cubicBezTo>
                <a:cubicBezTo>
                  <a:pt x="178407" y="160065"/>
                  <a:pt x="183881" y="158625"/>
                  <a:pt x="189354" y="157761"/>
                </a:cubicBezTo>
                <a:close/>
                <a:moveTo>
                  <a:pt x="320137" y="143645"/>
                </a:moveTo>
                <a:cubicBezTo>
                  <a:pt x="322729" y="143934"/>
                  <a:pt x="324457" y="148830"/>
                  <a:pt x="325610" y="150271"/>
                </a:cubicBezTo>
                <a:cubicBezTo>
                  <a:pt x="324457" y="159201"/>
                  <a:pt x="324170" y="165826"/>
                  <a:pt x="322729" y="172164"/>
                </a:cubicBezTo>
                <a:cubicBezTo>
                  <a:pt x="322153" y="174468"/>
                  <a:pt x="318984" y="176197"/>
                  <a:pt x="317256" y="178213"/>
                </a:cubicBezTo>
                <a:cubicBezTo>
                  <a:pt x="315815" y="175909"/>
                  <a:pt x="313223" y="173604"/>
                  <a:pt x="312935" y="171300"/>
                </a:cubicBezTo>
                <a:cubicBezTo>
                  <a:pt x="312646" y="164674"/>
                  <a:pt x="313799" y="158049"/>
                  <a:pt x="314375" y="151711"/>
                </a:cubicBezTo>
                <a:cubicBezTo>
                  <a:pt x="314663" y="147678"/>
                  <a:pt x="314663" y="142493"/>
                  <a:pt x="320137" y="143645"/>
                </a:cubicBezTo>
                <a:close/>
                <a:moveTo>
                  <a:pt x="6144" y="131547"/>
                </a:moveTo>
                <a:cubicBezTo>
                  <a:pt x="13058" y="142782"/>
                  <a:pt x="12769" y="157473"/>
                  <a:pt x="5856" y="166692"/>
                </a:cubicBezTo>
                <a:cubicBezTo>
                  <a:pt x="95" y="164387"/>
                  <a:pt x="671" y="159202"/>
                  <a:pt x="383" y="154304"/>
                </a:cubicBezTo>
                <a:cubicBezTo>
                  <a:pt x="95" y="139325"/>
                  <a:pt x="-193" y="139325"/>
                  <a:pt x="6144" y="131547"/>
                </a:cubicBezTo>
                <a:close/>
                <a:moveTo>
                  <a:pt x="132317" y="128090"/>
                </a:moveTo>
                <a:cubicBezTo>
                  <a:pt x="137791" y="127514"/>
                  <a:pt x="143264" y="129242"/>
                  <a:pt x="149025" y="130107"/>
                </a:cubicBezTo>
                <a:cubicBezTo>
                  <a:pt x="148449" y="132411"/>
                  <a:pt x="148737" y="135868"/>
                  <a:pt x="147297" y="136732"/>
                </a:cubicBezTo>
                <a:cubicBezTo>
                  <a:pt x="144992" y="138461"/>
                  <a:pt x="141535" y="138461"/>
                  <a:pt x="137791" y="139325"/>
                </a:cubicBezTo>
                <a:cubicBezTo>
                  <a:pt x="137502" y="146239"/>
                  <a:pt x="137502" y="153152"/>
                  <a:pt x="137502" y="159489"/>
                </a:cubicBezTo>
                <a:cubicBezTo>
                  <a:pt x="141823" y="163522"/>
                  <a:pt x="151618" y="160065"/>
                  <a:pt x="149313" y="168419"/>
                </a:cubicBezTo>
                <a:cubicBezTo>
                  <a:pt x="147585" y="175045"/>
                  <a:pt x="140095" y="172164"/>
                  <a:pt x="134910" y="172164"/>
                </a:cubicBezTo>
                <a:cubicBezTo>
                  <a:pt x="129436" y="172452"/>
                  <a:pt x="126844" y="169284"/>
                  <a:pt x="126844" y="163810"/>
                </a:cubicBezTo>
                <a:cubicBezTo>
                  <a:pt x="126844" y="154304"/>
                  <a:pt x="126556" y="145086"/>
                  <a:pt x="127132" y="135868"/>
                </a:cubicBezTo>
                <a:cubicBezTo>
                  <a:pt x="127420" y="132987"/>
                  <a:pt x="130301" y="128090"/>
                  <a:pt x="132317" y="128090"/>
                </a:cubicBezTo>
                <a:close/>
                <a:moveTo>
                  <a:pt x="177543" y="125210"/>
                </a:moveTo>
                <a:cubicBezTo>
                  <a:pt x="183305" y="127803"/>
                  <a:pt x="189354" y="130107"/>
                  <a:pt x="194540" y="133564"/>
                </a:cubicBezTo>
                <a:cubicBezTo>
                  <a:pt x="195980" y="134428"/>
                  <a:pt x="195116" y="138749"/>
                  <a:pt x="195404" y="141630"/>
                </a:cubicBezTo>
                <a:cubicBezTo>
                  <a:pt x="193099" y="141630"/>
                  <a:pt x="190507" y="141630"/>
                  <a:pt x="188202" y="141342"/>
                </a:cubicBezTo>
                <a:cubicBezTo>
                  <a:pt x="183305" y="140478"/>
                  <a:pt x="178120" y="139325"/>
                  <a:pt x="173223" y="137885"/>
                </a:cubicBezTo>
                <a:cubicBezTo>
                  <a:pt x="170342" y="137021"/>
                  <a:pt x="165445" y="135005"/>
                  <a:pt x="165445" y="132988"/>
                </a:cubicBezTo>
                <a:cubicBezTo>
                  <a:pt x="164868" y="127515"/>
                  <a:pt x="169766" y="127515"/>
                  <a:pt x="173799" y="127227"/>
                </a:cubicBezTo>
                <a:cubicBezTo>
                  <a:pt x="174663" y="127227"/>
                  <a:pt x="175527" y="127227"/>
                  <a:pt x="176391" y="127227"/>
                </a:cubicBezTo>
                <a:cubicBezTo>
                  <a:pt x="176967" y="126363"/>
                  <a:pt x="177256" y="125786"/>
                  <a:pt x="177543" y="125210"/>
                </a:cubicBezTo>
                <a:close/>
                <a:moveTo>
                  <a:pt x="180425" y="107061"/>
                </a:moveTo>
                <a:lnTo>
                  <a:pt x="107543" y="108214"/>
                </a:lnTo>
                <a:cubicBezTo>
                  <a:pt x="107543" y="137020"/>
                  <a:pt x="107543" y="164098"/>
                  <a:pt x="107543" y="193193"/>
                </a:cubicBezTo>
                <a:lnTo>
                  <a:pt x="180424" y="193193"/>
                </a:lnTo>
                <a:lnTo>
                  <a:pt x="180424" y="192904"/>
                </a:lnTo>
                <a:cubicBezTo>
                  <a:pt x="206926" y="189448"/>
                  <a:pt x="221618" y="173316"/>
                  <a:pt x="221618" y="149119"/>
                </a:cubicBezTo>
                <a:cubicBezTo>
                  <a:pt x="221618" y="139325"/>
                  <a:pt x="218017" y="128882"/>
                  <a:pt x="211067" y="120852"/>
                </a:cubicBezTo>
                <a:close/>
                <a:moveTo>
                  <a:pt x="308325" y="92370"/>
                </a:moveTo>
                <a:cubicBezTo>
                  <a:pt x="309766" y="91794"/>
                  <a:pt x="312071" y="92081"/>
                  <a:pt x="313223" y="92946"/>
                </a:cubicBezTo>
                <a:cubicBezTo>
                  <a:pt x="317832" y="96403"/>
                  <a:pt x="322441" y="119736"/>
                  <a:pt x="319848" y="125209"/>
                </a:cubicBezTo>
                <a:cubicBezTo>
                  <a:pt x="319560" y="125785"/>
                  <a:pt x="318408" y="125785"/>
                  <a:pt x="315815" y="127226"/>
                </a:cubicBezTo>
                <a:cubicBezTo>
                  <a:pt x="308902" y="117719"/>
                  <a:pt x="309190" y="106197"/>
                  <a:pt x="305157" y="96114"/>
                </a:cubicBezTo>
                <a:cubicBezTo>
                  <a:pt x="304869" y="95251"/>
                  <a:pt x="306885" y="92946"/>
                  <a:pt x="308325" y="92370"/>
                </a:cubicBezTo>
                <a:close/>
                <a:moveTo>
                  <a:pt x="5567" y="77679"/>
                </a:moveTo>
                <a:cubicBezTo>
                  <a:pt x="7583" y="81136"/>
                  <a:pt x="9888" y="83728"/>
                  <a:pt x="10176" y="86897"/>
                </a:cubicBezTo>
                <a:cubicBezTo>
                  <a:pt x="12480" y="97267"/>
                  <a:pt x="10463" y="107349"/>
                  <a:pt x="5567" y="113975"/>
                </a:cubicBezTo>
                <a:cubicBezTo>
                  <a:pt x="-1634" y="104469"/>
                  <a:pt x="-1634" y="88337"/>
                  <a:pt x="5567" y="77679"/>
                </a:cubicBezTo>
                <a:close/>
                <a:moveTo>
                  <a:pt x="285569" y="47720"/>
                </a:moveTo>
                <a:cubicBezTo>
                  <a:pt x="291618" y="55209"/>
                  <a:pt x="297379" y="62987"/>
                  <a:pt x="302565" y="71342"/>
                </a:cubicBezTo>
                <a:cubicBezTo>
                  <a:pt x="303429" y="72205"/>
                  <a:pt x="300548" y="75662"/>
                  <a:pt x="298243" y="79984"/>
                </a:cubicBezTo>
                <a:cubicBezTo>
                  <a:pt x="290754" y="70189"/>
                  <a:pt x="284704" y="62123"/>
                  <a:pt x="278944" y="53769"/>
                </a:cubicBezTo>
                <a:cubicBezTo>
                  <a:pt x="278079" y="52617"/>
                  <a:pt x="278655" y="49160"/>
                  <a:pt x="279808" y="48008"/>
                </a:cubicBezTo>
                <a:cubicBezTo>
                  <a:pt x="280960" y="46856"/>
                  <a:pt x="284993" y="46567"/>
                  <a:pt x="285569" y="47720"/>
                </a:cubicBezTo>
                <a:close/>
                <a:moveTo>
                  <a:pt x="76144" y="30436"/>
                </a:moveTo>
                <a:cubicBezTo>
                  <a:pt x="83346" y="31012"/>
                  <a:pt x="90547" y="31012"/>
                  <a:pt x="97461" y="31012"/>
                </a:cubicBezTo>
                <a:lnTo>
                  <a:pt x="97461" y="31872"/>
                </a:lnTo>
                <a:lnTo>
                  <a:pt x="180424" y="31300"/>
                </a:lnTo>
                <a:lnTo>
                  <a:pt x="180424" y="31300"/>
                </a:lnTo>
                <a:cubicBezTo>
                  <a:pt x="208367" y="29860"/>
                  <a:pt x="231988" y="39942"/>
                  <a:pt x="252729" y="57802"/>
                </a:cubicBezTo>
                <a:cubicBezTo>
                  <a:pt x="304004" y="101588"/>
                  <a:pt x="308326" y="180518"/>
                  <a:pt x="263963" y="230929"/>
                </a:cubicBezTo>
                <a:cubicBezTo>
                  <a:pt x="253017" y="243460"/>
                  <a:pt x="240486" y="252823"/>
                  <a:pt x="226515" y="259124"/>
                </a:cubicBezTo>
                <a:lnTo>
                  <a:pt x="180425" y="268954"/>
                </a:lnTo>
                <a:lnTo>
                  <a:pt x="180425" y="269242"/>
                </a:lnTo>
                <a:cubicBezTo>
                  <a:pt x="155074" y="269242"/>
                  <a:pt x="129436" y="269242"/>
                  <a:pt x="102070" y="269242"/>
                </a:cubicBezTo>
                <a:lnTo>
                  <a:pt x="102070" y="361063"/>
                </a:lnTo>
                <a:lnTo>
                  <a:pt x="102358" y="361423"/>
                </a:lnTo>
                <a:cubicBezTo>
                  <a:pt x="102070" y="378132"/>
                  <a:pt x="93428" y="389654"/>
                  <a:pt x="78737" y="395415"/>
                </a:cubicBezTo>
                <a:cubicBezTo>
                  <a:pt x="55115" y="404633"/>
                  <a:pt x="34663" y="384757"/>
                  <a:pt x="32358" y="364592"/>
                </a:cubicBezTo>
                <a:cubicBezTo>
                  <a:pt x="32070" y="361423"/>
                  <a:pt x="32358" y="358255"/>
                  <a:pt x="32358" y="355086"/>
                </a:cubicBezTo>
                <a:cubicBezTo>
                  <a:pt x="32358" y="261464"/>
                  <a:pt x="32935" y="167843"/>
                  <a:pt x="32070" y="74510"/>
                </a:cubicBezTo>
                <a:cubicBezTo>
                  <a:pt x="31782" y="48584"/>
                  <a:pt x="49930" y="28707"/>
                  <a:pt x="76144" y="30436"/>
                </a:cubicBezTo>
                <a:close/>
                <a:moveTo>
                  <a:pt x="17379" y="28996"/>
                </a:moveTo>
                <a:cubicBezTo>
                  <a:pt x="18243" y="30436"/>
                  <a:pt x="19971" y="32165"/>
                  <a:pt x="19683" y="33317"/>
                </a:cubicBezTo>
                <a:cubicBezTo>
                  <a:pt x="15938" y="43111"/>
                  <a:pt x="11905" y="52617"/>
                  <a:pt x="7585" y="62988"/>
                </a:cubicBezTo>
                <a:cubicBezTo>
                  <a:pt x="671" y="52905"/>
                  <a:pt x="5280" y="38214"/>
                  <a:pt x="17379" y="28996"/>
                </a:cubicBezTo>
                <a:close/>
                <a:moveTo>
                  <a:pt x="244663" y="15456"/>
                </a:moveTo>
                <a:cubicBezTo>
                  <a:pt x="253017" y="20065"/>
                  <a:pt x="261083" y="25539"/>
                  <a:pt x="269437" y="30724"/>
                </a:cubicBezTo>
                <a:cubicBezTo>
                  <a:pt x="269149" y="32165"/>
                  <a:pt x="268861" y="33605"/>
                  <a:pt x="268861" y="35045"/>
                </a:cubicBezTo>
                <a:cubicBezTo>
                  <a:pt x="266268" y="35622"/>
                  <a:pt x="263099" y="37638"/>
                  <a:pt x="261371" y="36774"/>
                </a:cubicBezTo>
                <a:cubicBezTo>
                  <a:pt x="253881" y="32741"/>
                  <a:pt x="246680" y="28420"/>
                  <a:pt x="239766" y="23523"/>
                </a:cubicBezTo>
                <a:cubicBezTo>
                  <a:pt x="238325" y="22370"/>
                  <a:pt x="238325" y="19201"/>
                  <a:pt x="237749" y="16897"/>
                </a:cubicBezTo>
                <a:cubicBezTo>
                  <a:pt x="240054" y="16321"/>
                  <a:pt x="243223" y="14592"/>
                  <a:pt x="244663" y="15456"/>
                </a:cubicBezTo>
                <a:close/>
                <a:moveTo>
                  <a:pt x="57707" y="1341"/>
                </a:moveTo>
                <a:cubicBezTo>
                  <a:pt x="59147" y="1053"/>
                  <a:pt x="61452" y="3069"/>
                  <a:pt x="62604" y="4509"/>
                </a:cubicBezTo>
                <a:cubicBezTo>
                  <a:pt x="63180" y="5373"/>
                  <a:pt x="62028" y="8254"/>
                  <a:pt x="60876" y="8830"/>
                </a:cubicBezTo>
                <a:cubicBezTo>
                  <a:pt x="51946" y="12287"/>
                  <a:pt x="43016" y="15456"/>
                  <a:pt x="33797" y="18337"/>
                </a:cubicBezTo>
                <a:cubicBezTo>
                  <a:pt x="33221" y="18337"/>
                  <a:pt x="32069" y="16608"/>
                  <a:pt x="30053" y="14880"/>
                </a:cubicBezTo>
                <a:cubicBezTo>
                  <a:pt x="37830" y="5662"/>
                  <a:pt x="47625" y="3069"/>
                  <a:pt x="57707" y="1341"/>
                </a:cubicBezTo>
                <a:close/>
                <a:moveTo>
                  <a:pt x="137790" y="477"/>
                </a:moveTo>
                <a:cubicBezTo>
                  <a:pt x="147585" y="189"/>
                  <a:pt x="157091" y="477"/>
                  <a:pt x="166885" y="1053"/>
                </a:cubicBezTo>
                <a:cubicBezTo>
                  <a:pt x="167749" y="1053"/>
                  <a:pt x="168614" y="4510"/>
                  <a:pt x="170918" y="8830"/>
                </a:cubicBezTo>
                <a:cubicBezTo>
                  <a:pt x="158243" y="8830"/>
                  <a:pt x="148737" y="9119"/>
                  <a:pt x="139230" y="8543"/>
                </a:cubicBezTo>
                <a:cubicBezTo>
                  <a:pt x="137502" y="8543"/>
                  <a:pt x="135197" y="6526"/>
                  <a:pt x="134621" y="5086"/>
                </a:cubicBezTo>
                <a:cubicBezTo>
                  <a:pt x="134334" y="3646"/>
                  <a:pt x="136638" y="477"/>
                  <a:pt x="137790" y="477"/>
                </a:cubicBezTo>
                <a:close/>
                <a:moveTo>
                  <a:pt x="192812" y="189"/>
                </a:moveTo>
                <a:cubicBezTo>
                  <a:pt x="200302" y="765"/>
                  <a:pt x="207791" y="1918"/>
                  <a:pt x="214993" y="3646"/>
                </a:cubicBezTo>
                <a:cubicBezTo>
                  <a:pt x="217297" y="4222"/>
                  <a:pt x="219026" y="7391"/>
                  <a:pt x="221043" y="9120"/>
                </a:cubicBezTo>
                <a:cubicBezTo>
                  <a:pt x="218738" y="11712"/>
                  <a:pt x="216433" y="13440"/>
                  <a:pt x="216146" y="13729"/>
                </a:cubicBezTo>
                <a:cubicBezTo>
                  <a:pt x="206063" y="12288"/>
                  <a:pt x="198861" y="12000"/>
                  <a:pt x="192236" y="10271"/>
                </a:cubicBezTo>
                <a:cubicBezTo>
                  <a:pt x="189931" y="9696"/>
                  <a:pt x="188491" y="6238"/>
                  <a:pt x="186762" y="3934"/>
                </a:cubicBezTo>
                <a:cubicBezTo>
                  <a:pt x="188778" y="2782"/>
                  <a:pt x="191084" y="189"/>
                  <a:pt x="192812" y="189"/>
                </a:cubicBezTo>
                <a:close/>
                <a:moveTo>
                  <a:pt x="96165" y="9"/>
                </a:moveTo>
                <a:cubicBezTo>
                  <a:pt x="101566" y="-99"/>
                  <a:pt x="106680" y="766"/>
                  <a:pt x="111577" y="766"/>
                </a:cubicBezTo>
                <a:cubicBezTo>
                  <a:pt x="113305" y="766"/>
                  <a:pt x="115033" y="4510"/>
                  <a:pt x="116762" y="6239"/>
                </a:cubicBezTo>
                <a:cubicBezTo>
                  <a:pt x="116474" y="7103"/>
                  <a:pt x="115897" y="7968"/>
                  <a:pt x="115322" y="8832"/>
                </a:cubicBezTo>
                <a:cubicBezTo>
                  <a:pt x="104087" y="8255"/>
                  <a:pt x="92564" y="11712"/>
                  <a:pt x="79025" y="5086"/>
                </a:cubicBezTo>
                <a:cubicBezTo>
                  <a:pt x="85074" y="1197"/>
                  <a:pt x="90764" y="117"/>
                  <a:pt x="96165" y="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9"/>
          <p:cNvSpPr/>
          <p:nvPr/>
        </p:nvSpPr>
        <p:spPr>
          <a:xfrm>
            <a:off x="9629500" y="214520"/>
            <a:ext cx="380571" cy="434535"/>
          </a:xfrm>
          <a:custGeom>
            <a:avLst/>
            <a:gdLst/>
            <a:ahLst/>
            <a:cxnLst/>
            <a:rect l="l" t="t" r="r" b="b"/>
            <a:pathLst>
              <a:path w="380571" h="434535" extrusionOk="0">
                <a:moveTo>
                  <a:pt x="223097" y="413205"/>
                </a:moveTo>
                <a:cubicBezTo>
                  <a:pt x="224850" y="412328"/>
                  <a:pt x="228064" y="413789"/>
                  <a:pt x="230110" y="414958"/>
                </a:cubicBezTo>
                <a:cubicBezTo>
                  <a:pt x="230695" y="415250"/>
                  <a:pt x="230110" y="419925"/>
                  <a:pt x="228941" y="420510"/>
                </a:cubicBezTo>
                <a:cubicBezTo>
                  <a:pt x="220759" y="425477"/>
                  <a:pt x="212578" y="429860"/>
                  <a:pt x="204103" y="434535"/>
                </a:cubicBezTo>
                <a:cubicBezTo>
                  <a:pt x="201181" y="431613"/>
                  <a:pt x="198551" y="430444"/>
                  <a:pt x="197967" y="428399"/>
                </a:cubicBezTo>
                <a:cubicBezTo>
                  <a:pt x="197675" y="427230"/>
                  <a:pt x="199428" y="424308"/>
                  <a:pt x="201181" y="423431"/>
                </a:cubicBezTo>
                <a:cubicBezTo>
                  <a:pt x="208194" y="419633"/>
                  <a:pt x="215500" y="416126"/>
                  <a:pt x="223097" y="413205"/>
                </a:cubicBezTo>
                <a:close/>
                <a:moveTo>
                  <a:pt x="153553" y="412911"/>
                </a:moveTo>
                <a:cubicBezTo>
                  <a:pt x="162319" y="416710"/>
                  <a:pt x="170793" y="420801"/>
                  <a:pt x="178975" y="425184"/>
                </a:cubicBezTo>
                <a:cubicBezTo>
                  <a:pt x="180436" y="425768"/>
                  <a:pt x="180436" y="428106"/>
                  <a:pt x="181898" y="431612"/>
                </a:cubicBezTo>
                <a:cubicBezTo>
                  <a:pt x="167579" y="433658"/>
                  <a:pt x="158228" y="427522"/>
                  <a:pt x="149169" y="420509"/>
                </a:cubicBezTo>
                <a:cubicBezTo>
                  <a:pt x="148001" y="419632"/>
                  <a:pt x="148293" y="416125"/>
                  <a:pt x="148877" y="414372"/>
                </a:cubicBezTo>
                <a:cubicBezTo>
                  <a:pt x="149169" y="413496"/>
                  <a:pt x="152384" y="412327"/>
                  <a:pt x="153553" y="412911"/>
                </a:cubicBezTo>
                <a:close/>
                <a:moveTo>
                  <a:pt x="257871" y="368788"/>
                </a:moveTo>
                <a:cubicBezTo>
                  <a:pt x="258163" y="381061"/>
                  <a:pt x="252611" y="390119"/>
                  <a:pt x="247059" y="399470"/>
                </a:cubicBezTo>
                <a:cubicBezTo>
                  <a:pt x="246182" y="400639"/>
                  <a:pt x="242968" y="401223"/>
                  <a:pt x="241214" y="400931"/>
                </a:cubicBezTo>
                <a:cubicBezTo>
                  <a:pt x="240046" y="400639"/>
                  <a:pt x="238585" y="397717"/>
                  <a:pt x="238877" y="396840"/>
                </a:cubicBezTo>
                <a:cubicBezTo>
                  <a:pt x="242676" y="387781"/>
                  <a:pt x="246474" y="378723"/>
                  <a:pt x="250857" y="369665"/>
                </a:cubicBezTo>
                <a:cubicBezTo>
                  <a:pt x="251442" y="368788"/>
                  <a:pt x="254948" y="369080"/>
                  <a:pt x="257871" y="368788"/>
                </a:cubicBezTo>
                <a:close/>
                <a:moveTo>
                  <a:pt x="124331" y="367035"/>
                </a:moveTo>
                <a:cubicBezTo>
                  <a:pt x="133098" y="376678"/>
                  <a:pt x="135728" y="387197"/>
                  <a:pt x="139526" y="396840"/>
                </a:cubicBezTo>
                <a:cubicBezTo>
                  <a:pt x="139818" y="397717"/>
                  <a:pt x="138357" y="400347"/>
                  <a:pt x="137189" y="400931"/>
                </a:cubicBezTo>
                <a:cubicBezTo>
                  <a:pt x="136020" y="401515"/>
                  <a:pt x="133390" y="401515"/>
                  <a:pt x="132221" y="400639"/>
                </a:cubicBezTo>
                <a:cubicBezTo>
                  <a:pt x="130468" y="399470"/>
                  <a:pt x="128714" y="397424"/>
                  <a:pt x="128130" y="395379"/>
                </a:cubicBezTo>
                <a:cubicBezTo>
                  <a:pt x="125500" y="388658"/>
                  <a:pt x="122870" y="381938"/>
                  <a:pt x="121117" y="374924"/>
                </a:cubicBezTo>
                <a:cubicBezTo>
                  <a:pt x="120533" y="373464"/>
                  <a:pt x="122578" y="371126"/>
                  <a:pt x="124331" y="367035"/>
                </a:cubicBezTo>
                <a:close/>
                <a:moveTo>
                  <a:pt x="275987" y="320282"/>
                </a:moveTo>
                <a:cubicBezTo>
                  <a:pt x="277448" y="320867"/>
                  <a:pt x="279201" y="323204"/>
                  <a:pt x="278909" y="324081"/>
                </a:cubicBezTo>
                <a:cubicBezTo>
                  <a:pt x="274526" y="333724"/>
                  <a:pt x="269851" y="343367"/>
                  <a:pt x="265175" y="353010"/>
                </a:cubicBezTo>
                <a:cubicBezTo>
                  <a:pt x="265175" y="353010"/>
                  <a:pt x="263714" y="352717"/>
                  <a:pt x="260500" y="352717"/>
                </a:cubicBezTo>
                <a:cubicBezTo>
                  <a:pt x="259331" y="340152"/>
                  <a:pt x="266636" y="330802"/>
                  <a:pt x="271312" y="321159"/>
                </a:cubicBezTo>
                <a:cubicBezTo>
                  <a:pt x="271896" y="320282"/>
                  <a:pt x="274818" y="319698"/>
                  <a:pt x="275987" y="320282"/>
                </a:cubicBezTo>
                <a:close/>
                <a:moveTo>
                  <a:pt x="103877" y="319405"/>
                </a:moveTo>
                <a:cubicBezTo>
                  <a:pt x="111766" y="328464"/>
                  <a:pt x="114688" y="338691"/>
                  <a:pt x="117611" y="348918"/>
                </a:cubicBezTo>
                <a:cubicBezTo>
                  <a:pt x="117903" y="349795"/>
                  <a:pt x="115565" y="351548"/>
                  <a:pt x="114104" y="353593"/>
                </a:cubicBezTo>
                <a:cubicBezTo>
                  <a:pt x="105630" y="345119"/>
                  <a:pt x="103292" y="334600"/>
                  <a:pt x="99785" y="324664"/>
                </a:cubicBezTo>
                <a:cubicBezTo>
                  <a:pt x="99493" y="323788"/>
                  <a:pt x="102123" y="321743"/>
                  <a:pt x="103877" y="319405"/>
                </a:cubicBezTo>
                <a:close/>
                <a:moveTo>
                  <a:pt x="83130" y="270899"/>
                </a:moveTo>
                <a:cubicBezTo>
                  <a:pt x="91020" y="279081"/>
                  <a:pt x="93650" y="289600"/>
                  <a:pt x="96864" y="299244"/>
                </a:cubicBezTo>
                <a:cubicBezTo>
                  <a:pt x="97157" y="300120"/>
                  <a:pt x="95111" y="302166"/>
                  <a:pt x="93942" y="303042"/>
                </a:cubicBezTo>
                <a:cubicBezTo>
                  <a:pt x="93065" y="303626"/>
                  <a:pt x="90728" y="303042"/>
                  <a:pt x="90435" y="302166"/>
                </a:cubicBezTo>
                <a:cubicBezTo>
                  <a:pt x="86344" y="292815"/>
                  <a:pt x="79039" y="284341"/>
                  <a:pt x="80208" y="272945"/>
                </a:cubicBezTo>
                <a:cubicBezTo>
                  <a:pt x="80208" y="272945"/>
                  <a:pt x="80792" y="272652"/>
                  <a:pt x="83130" y="270899"/>
                </a:cubicBezTo>
                <a:close/>
                <a:moveTo>
                  <a:pt x="296150" y="270899"/>
                </a:moveTo>
                <a:cubicBezTo>
                  <a:pt x="297611" y="271190"/>
                  <a:pt x="299657" y="273820"/>
                  <a:pt x="299364" y="274405"/>
                </a:cubicBezTo>
                <a:cubicBezTo>
                  <a:pt x="295565" y="284048"/>
                  <a:pt x="291474" y="293690"/>
                  <a:pt x="287091" y="303333"/>
                </a:cubicBezTo>
                <a:cubicBezTo>
                  <a:pt x="286507" y="304210"/>
                  <a:pt x="282708" y="303333"/>
                  <a:pt x="280078" y="302749"/>
                </a:cubicBezTo>
                <a:cubicBezTo>
                  <a:pt x="281539" y="291060"/>
                  <a:pt x="286507" y="281710"/>
                  <a:pt x="291474" y="272360"/>
                </a:cubicBezTo>
                <a:cubicBezTo>
                  <a:pt x="292059" y="271190"/>
                  <a:pt x="294689" y="270606"/>
                  <a:pt x="296150" y="270899"/>
                </a:cubicBezTo>
                <a:close/>
                <a:moveTo>
                  <a:pt x="61799" y="223561"/>
                </a:moveTo>
                <a:cubicBezTo>
                  <a:pt x="67351" y="224438"/>
                  <a:pt x="78455" y="249276"/>
                  <a:pt x="75533" y="252782"/>
                </a:cubicBezTo>
                <a:cubicBezTo>
                  <a:pt x="74656" y="253951"/>
                  <a:pt x="70273" y="253951"/>
                  <a:pt x="69981" y="253367"/>
                </a:cubicBezTo>
                <a:cubicBezTo>
                  <a:pt x="65890" y="244892"/>
                  <a:pt x="62091" y="236418"/>
                  <a:pt x="58584" y="227944"/>
                </a:cubicBezTo>
                <a:cubicBezTo>
                  <a:pt x="58292" y="226775"/>
                  <a:pt x="60922" y="224730"/>
                  <a:pt x="61799" y="223561"/>
                </a:cubicBezTo>
                <a:close/>
                <a:moveTo>
                  <a:pt x="316896" y="222976"/>
                </a:moveTo>
                <a:cubicBezTo>
                  <a:pt x="318357" y="223561"/>
                  <a:pt x="320403" y="226776"/>
                  <a:pt x="320110" y="227944"/>
                </a:cubicBezTo>
                <a:cubicBezTo>
                  <a:pt x="316312" y="237587"/>
                  <a:pt x="313974" y="248107"/>
                  <a:pt x="304331" y="258918"/>
                </a:cubicBezTo>
                <a:cubicBezTo>
                  <a:pt x="302578" y="253951"/>
                  <a:pt x="300533" y="251613"/>
                  <a:pt x="301117" y="250152"/>
                </a:cubicBezTo>
                <a:cubicBezTo>
                  <a:pt x="304039" y="241678"/>
                  <a:pt x="307545" y="233204"/>
                  <a:pt x="311344" y="225022"/>
                </a:cubicBezTo>
                <a:cubicBezTo>
                  <a:pt x="311928" y="223561"/>
                  <a:pt x="315435" y="222392"/>
                  <a:pt x="316896" y="222976"/>
                </a:cubicBezTo>
                <a:close/>
                <a:moveTo>
                  <a:pt x="197968" y="185574"/>
                </a:moveTo>
                <a:cubicBezTo>
                  <a:pt x="198259" y="196678"/>
                  <a:pt x="196799" y="203690"/>
                  <a:pt x="188909" y="208074"/>
                </a:cubicBezTo>
                <a:cubicBezTo>
                  <a:pt x="187448" y="207489"/>
                  <a:pt x="186279" y="207197"/>
                  <a:pt x="185987" y="206613"/>
                </a:cubicBezTo>
                <a:cubicBezTo>
                  <a:pt x="182481" y="201061"/>
                  <a:pt x="176637" y="194632"/>
                  <a:pt x="180727" y="188788"/>
                </a:cubicBezTo>
                <a:cubicBezTo>
                  <a:pt x="182773" y="185866"/>
                  <a:pt x="190954" y="186743"/>
                  <a:pt x="197968" y="185574"/>
                </a:cubicBezTo>
                <a:close/>
                <a:moveTo>
                  <a:pt x="43098" y="175347"/>
                </a:moveTo>
                <a:cubicBezTo>
                  <a:pt x="46604" y="182068"/>
                  <a:pt x="50110" y="188788"/>
                  <a:pt x="53325" y="195509"/>
                </a:cubicBezTo>
                <a:cubicBezTo>
                  <a:pt x="55078" y="199015"/>
                  <a:pt x="58292" y="202522"/>
                  <a:pt x="53617" y="206321"/>
                </a:cubicBezTo>
                <a:cubicBezTo>
                  <a:pt x="53617" y="206321"/>
                  <a:pt x="53032" y="206321"/>
                  <a:pt x="51571" y="206906"/>
                </a:cubicBezTo>
                <a:cubicBezTo>
                  <a:pt x="43682" y="199600"/>
                  <a:pt x="42221" y="188497"/>
                  <a:pt x="37838" y="179146"/>
                </a:cubicBezTo>
                <a:cubicBezTo>
                  <a:pt x="37546" y="178854"/>
                  <a:pt x="41344" y="176516"/>
                  <a:pt x="43098" y="175347"/>
                </a:cubicBezTo>
                <a:close/>
                <a:moveTo>
                  <a:pt x="339689" y="172425"/>
                </a:moveTo>
                <a:cubicBezTo>
                  <a:pt x="340566" y="186743"/>
                  <a:pt x="334136" y="196970"/>
                  <a:pt x="327708" y="207490"/>
                </a:cubicBezTo>
                <a:cubicBezTo>
                  <a:pt x="322156" y="205737"/>
                  <a:pt x="320695" y="203107"/>
                  <a:pt x="321864" y="198724"/>
                </a:cubicBezTo>
                <a:cubicBezTo>
                  <a:pt x="324786" y="187327"/>
                  <a:pt x="331507" y="176224"/>
                  <a:pt x="339689" y="172425"/>
                </a:cubicBezTo>
                <a:close/>
                <a:moveTo>
                  <a:pt x="215793" y="137944"/>
                </a:moveTo>
                <a:cubicBezTo>
                  <a:pt x="217254" y="139113"/>
                  <a:pt x="219592" y="141743"/>
                  <a:pt x="219007" y="142911"/>
                </a:cubicBezTo>
                <a:cubicBezTo>
                  <a:pt x="215793" y="153139"/>
                  <a:pt x="213164" y="163951"/>
                  <a:pt x="204397" y="173301"/>
                </a:cubicBezTo>
                <a:cubicBezTo>
                  <a:pt x="202351" y="170087"/>
                  <a:pt x="200014" y="168041"/>
                  <a:pt x="200598" y="166581"/>
                </a:cubicBezTo>
                <a:cubicBezTo>
                  <a:pt x="203812" y="157229"/>
                  <a:pt x="207612" y="148171"/>
                  <a:pt x="211410" y="139405"/>
                </a:cubicBezTo>
                <a:cubicBezTo>
                  <a:pt x="211994" y="138236"/>
                  <a:pt x="215209" y="137359"/>
                  <a:pt x="215793" y="137944"/>
                </a:cubicBezTo>
                <a:close/>
                <a:moveTo>
                  <a:pt x="161479" y="137542"/>
                </a:moveTo>
                <a:cubicBezTo>
                  <a:pt x="163049" y="136921"/>
                  <a:pt x="164949" y="137067"/>
                  <a:pt x="165825" y="138528"/>
                </a:cubicBezTo>
                <a:cubicBezTo>
                  <a:pt x="171085" y="147002"/>
                  <a:pt x="174883" y="156645"/>
                  <a:pt x="180435" y="168041"/>
                </a:cubicBezTo>
                <a:cubicBezTo>
                  <a:pt x="178390" y="168918"/>
                  <a:pt x="176928" y="170087"/>
                  <a:pt x="175176" y="170087"/>
                </a:cubicBezTo>
                <a:cubicBezTo>
                  <a:pt x="173422" y="170379"/>
                  <a:pt x="170792" y="170087"/>
                  <a:pt x="170208" y="169502"/>
                </a:cubicBezTo>
                <a:cubicBezTo>
                  <a:pt x="166117" y="160152"/>
                  <a:pt x="162026" y="150801"/>
                  <a:pt x="159104" y="141158"/>
                </a:cubicBezTo>
                <a:cubicBezTo>
                  <a:pt x="158666" y="139551"/>
                  <a:pt x="159908" y="138163"/>
                  <a:pt x="161479" y="137542"/>
                </a:cubicBezTo>
                <a:close/>
                <a:moveTo>
                  <a:pt x="20012" y="126548"/>
                </a:moveTo>
                <a:cubicBezTo>
                  <a:pt x="21181" y="125964"/>
                  <a:pt x="24103" y="126548"/>
                  <a:pt x="24688" y="127425"/>
                </a:cubicBezTo>
                <a:cubicBezTo>
                  <a:pt x="28486" y="135899"/>
                  <a:pt x="32285" y="144665"/>
                  <a:pt x="35499" y="153724"/>
                </a:cubicBezTo>
                <a:cubicBezTo>
                  <a:pt x="35792" y="154600"/>
                  <a:pt x="33162" y="156645"/>
                  <a:pt x="30240" y="160445"/>
                </a:cubicBezTo>
                <a:cubicBezTo>
                  <a:pt x="25564" y="149048"/>
                  <a:pt x="21474" y="139990"/>
                  <a:pt x="17675" y="130639"/>
                </a:cubicBezTo>
                <a:cubicBezTo>
                  <a:pt x="17383" y="129763"/>
                  <a:pt x="18844" y="127133"/>
                  <a:pt x="20012" y="126548"/>
                </a:cubicBezTo>
                <a:close/>
                <a:moveTo>
                  <a:pt x="357222" y="120412"/>
                </a:moveTo>
                <a:cubicBezTo>
                  <a:pt x="359851" y="125964"/>
                  <a:pt x="362189" y="128594"/>
                  <a:pt x="361605" y="130347"/>
                </a:cubicBezTo>
                <a:cubicBezTo>
                  <a:pt x="358683" y="138821"/>
                  <a:pt x="354883" y="147003"/>
                  <a:pt x="350793" y="155184"/>
                </a:cubicBezTo>
                <a:cubicBezTo>
                  <a:pt x="349916" y="156645"/>
                  <a:pt x="346702" y="157814"/>
                  <a:pt x="344364" y="157814"/>
                </a:cubicBezTo>
                <a:cubicBezTo>
                  <a:pt x="343488" y="157814"/>
                  <a:pt x="341734" y="153723"/>
                  <a:pt x="342027" y="152262"/>
                </a:cubicBezTo>
                <a:cubicBezTo>
                  <a:pt x="345533" y="142035"/>
                  <a:pt x="349040" y="132100"/>
                  <a:pt x="357222" y="120412"/>
                </a:cubicBezTo>
                <a:close/>
                <a:moveTo>
                  <a:pt x="140694" y="89145"/>
                </a:moveTo>
                <a:cubicBezTo>
                  <a:pt x="141863" y="88561"/>
                  <a:pt x="144201" y="88561"/>
                  <a:pt x="145662" y="89438"/>
                </a:cubicBezTo>
                <a:cubicBezTo>
                  <a:pt x="150045" y="92068"/>
                  <a:pt x="158227" y="114859"/>
                  <a:pt x="156766" y="120119"/>
                </a:cubicBezTo>
                <a:cubicBezTo>
                  <a:pt x="155889" y="120996"/>
                  <a:pt x="154428" y="121580"/>
                  <a:pt x="152383" y="123334"/>
                </a:cubicBezTo>
                <a:cubicBezTo>
                  <a:pt x="144493" y="114859"/>
                  <a:pt x="141279" y="104340"/>
                  <a:pt x="138357" y="93528"/>
                </a:cubicBezTo>
                <a:cubicBezTo>
                  <a:pt x="138065" y="92359"/>
                  <a:pt x="139526" y="90022"/>
                  <a:pt x="140694" y="89145"/>
                </a:cubicBezTo>
                <a:close/>
                <a:moveTo>
                  <a:pt x="234494" y="87393"/>
                </a:moveTo>
                <a:cubicBezTo>
                  <a:pt x="236247" y="88270"/>
                  <a:pt x="237708" y="88561"/>
                  <a:pt x="239461" y="89146"/>
                </a:cubicBezTo>
                <a:cubicBezTo>
                  <a:pt x="238584" y="93529"/>
                  <a:pt x="238584" y="98204"/>
                  <a:pt x="236832" y="102295"/>
                </a:cubicBezTo>
                <a:cubicBezTo>
                  <a:pt x="234494" y="108432"/>
                  <a:pt x="231280" y="114568"/>
                  <a:pt x="228065" y="120413"/>
                </a:cubicBezTo>
                <a:cubicBezTo>
                  <a:pt x="227480" y="121581"/>
                  <a:pt x="224851" y="122458"/>
                  <a:pt x="223389" y="122166"/>
                </a:cubicBezTo>
                <a:cubicBezTo>
                  <a:pt x="221928" y="121874"/>
                  <a:pt x="219883" y="119536"/>
                  <a:pt x="220175" y="118659"/>
                </a:cubicBezTo>
                <a:cubicBezTo>
                  <a:pt x="223097" y="107556"/>
                  <a:pt x="226312" y="96159"/>
                  <a:pt x="234494" y="87393"/>
                </a:cubicBezTo>
                <a:close/>
                <a:moveTo>
                  <a:pt x="3065" y="75120"/>
                </a:moveTo>
                <a:cubicBezTo>
                  <a:pt x="9786" y="84179"/>
                  <a:pt x="10078" y="94990"/>
                  <a:pt x="14461" y="103756"/>
                </a:cubicBezTo>
                <a:cubicBezTo>
                  <a:pt x="15046" y="104925"/>
                  <a:pt x="12708" y="107263"/>
                  <a:pt x="11539" y="109308"/>
                </a:cubicBezTo>
                <a:cubicBezTo>
                  <a:pt x="727" y="99081"/>
                  <a:pt x="-3364" y="84763"/>
                  <a:pt x="3065" y="75120"/>
                </a:cubicBezTo>
                <a:close/>
                <a:moveTo>
                  <a:pt x="376507" y="73951"/>
                </a:moveTo>
                <a:cubicBezTo>
                  <a:pt x="382351" y="78919"/>
                  <a:pt x="380598" y="83301"/>
                  <a:pt x="379137" y="87392"/>
                </a:cubicBezTo>
                <a:cubicBezTo>
                  <a:pt x="376799" y="93821"/>
                  <a:pt x="374461" y="100250"/>
                  <a:pt x="371540" y="106386"/>
                </a:cubicBezTo>
                <a:cubicBezTo>
                  <a:pt x="370955" y="107847"/>
                  <a:pt x="366864" y="108432"/>
                  <a:pt x="364818" y="108139"/>
                </a:cubicBezTo>
                <a:cubicBezTo>
                  <a:pt x="363942" y="107847"/>
                  <a:pt x="362481" y="104341"/>
                  <a:pt x="362773" y="102587"/>
                </a:cubicBezTo>
                <a:cubicBezTo>
                  <a:pt x="365403" y="94113"/>
                  <a:pt x="368617" y="85347"/>
                  <a:pt x="371831" y="77165"/>
                </a:cubicBezTo>
                <a:cubicBezTo>
                  <a:pt x="372416" y="75704"/>
                  <a:pt x="374754" y="75120"/>
                  <a:pt x="376507" y="73951"/>
                </a:cubicBezTo>
                <a:close/>
                <a:moveTo>
                  <a:pt x="125208" y="39762"/>
                </a:moveTo>
                <a:cubicBezTo>
                  <a:pt x="129007" y="48528"/>
                  <a:pt x="133098" y="57003"/>
                  <a:pt x="136605" y="65476"/>
                </a:cubicBezTo>
                <a:cubicBezTo>
                  <a:pt x="138066" y="68982"/>
                  <a:pt x="137481" y="69275"/>
                  <a:pt x="129299" y="73950"/>
                </a:cubicBezTo>
                <a:cubicBezTo>
                  <a:pt x="125793" y="64600"/>
                  <a:pt x="121994" y="55833"/>
                  <a:pt x="118488" y="46483"/>
                </a:cubicBezTo>
                <a:cubicBezTo>
                  <a:pt x="117611" y="43853"/>
                  <a:pt x="118195" y="43561"/>
                  <a:pt x="125208" y="39762"/>
                </a:cubicBezTo>
                <a:close/>
                <a:moveTo>
                  <a:pt x="258163" y="39470"/>
                </a:moveTo>
                <a:cubicBezTo>
                  <a:pt x="258747" y="42100"/>
                  <a:pt x="260500" y="45314"/>
                  <a:pt x="259916" y="47652"/>
                </a:cubicBezTo>
                <a:cubicBezTo>
                  <a:pt x="257286" y="55249"/>
                  <a:pt x="254072" y="62846"/>
                  <a:pt x="250565" y="70151"/>
                </a:cubicBezTo>
                <a:cubicBezTo>
                  <a:pt x="249688" y="71905"/>
                  <a:pt x="246474" y="73073"/>
                  <a:pt x="244136" y="73366"/>
                </a:cubicBezTo>
                <a:cubicBezTo>
                  <a:pt x="243260" y="73366"/>
                  <a:pt x="240922" y="69859"/>
                  <a:pt x="241507" y="68398"/>
                </a:cubicBezTo>
                <a:cubicBezTo>
                  <a:pt x="244429" y="58171"/>
                  <a:pt x="247643" y="47944"/>
                  <a:pt x="254364" y="39762"/>
                </a:cubicBezTo>
                <a:cubicBezTo>
                  <a:pt x="255533" y="39178"/>
                  <a:pt x="256993" y="39178"/>
                  <a:pt x="258163" y="39470"/>
                </a:cubicBezTo>
                <a:close/>
                <a:moveTo>
                  <a:pt x="66580" y="31289"/>
                </a:moveTo>
                <a:cubicBezTo>
                  <a:pt x="80607" y="31289"/>
                  <a:pt x="91710" y="38594"/>
                  <a:pt x="98139" y="51743"/>
                </a:cubicBezTo>
                <a:cubicBezTo>
                  <a:pt x="101938" y="59341"/>
                  <a:pt x="105152" y="67523"/>
                  <a:pt x="108659" y="75412"/>
                </a:cubicBezTo>
                <a:lnTo>
                  <a:pt x="189021" y="263310"/>
                </a:lnTo>
                <a:lnTo>
                  <a:pt x="192124" y="260379"/>
                </a:lnTo>
                <a:cubicBezTo>
                  <a:pt x="212578" y="213042"/>
                  <a:pt x="232741" y="165411"/>
                  <a:pt x="252903" y="117782"/>
                </a:cubicBezTo>
                <a:cubicBezTo>
                  <a:pt x="261670" y="97035"/>
                  <a:pt x="271020" y="76288"/>
                  <a:pt x="279494" y="54957"/>
                </a:cubicBezTo>
                <a:cubicBezTo>
                  <a:pt x="286799" y="36548"/>
                  <a:pt x="306085" y="24860"/>
                  <a:pt x="325663" y="32165"/>
                </a:cubicBezTo>
                <a:cubicBezTo>
                  <a:pt x="346118" y="39762"/>
                  <a:pt x="356053" y="61094"/>
                  <a:pt x="348164" y="82132"/>
                </a:cubicBezTo>
                <a:cubicBezTo>
                  <a:pt x="339105" y="106386"/>
                  <a:pt x="328585" y="130054"/>
                  <a:pt x="318650" y="153723"/>
                </a:cubicBezTo>
                <a:cubicBezTo>
                  <a:pt x="287676" y="227360"/>
                  <a:pt x="256410" y="300704"/>
                  <a:pt x="225728" y="374340"/>
                </a:cubicBezTo>
                <a:cubicBezTo>
                  <a:pt x="219884" y="388366"/>
                  <a:pt x="211118" y="398009"/>
                  <a:pt x="196799" y="402099"/>
                </a:cubicBezTo>
                <a:lnTo>
                  <a:pt x="189892" y="402747"/>
                </a:lnTo>
                <a:lnTo>
                  <a:pt x="189892" y="403562"/>
                </a:lnTo>
                <a:lnTo>
                  <a:pt x="188053" y="402919"/>
                </a:lnTo>
                <a:lnTo>
                  <a:pt x="187448" y="402976"/>
                </a:lnTo>
                <a:lnTo>
                  <a:pt x="187447" y="402707"/>
                </a:lnTo>
                <a:lnTo>
                  <a:pt x="170862" y="396914"/>
                </a:lnTo>
                <a:cubicBezTo>
                  <a:pt x="165639" y="393115"/>
                  <a:pt x="161548" y="387782"/>
                  <a:pt x="158626" y="381062"/>
                </a:cubicBezTo>
                <a:cubicBezTo>
                  <a:pt x="146938" y="353010"/>
                  <a:pt x="135541" y="324958"/>
                  <a:pt x="123853" y="296906"/>
                </a:cubicBezTo>
                <a:cubicBezTo>
                  <a:pt x="94925" y="227945"/>
                  <a:pt x="65704" y="158984"/>
                  <a:pt x="36483" y="90023"/>
                </a:cubicBezTo>
                <a:cubicBezTo>
                  <a:pt x="31224" y="77750"/>
                  <a:pt x="28594" y="65770"/>
                  <a:pt x="34730" y="53205"/>
                </a:cubicBezTo>
                <a:cubicBezTo>
                  <a:pt x="41158" y="39763"/>
                  <a:pt x="51970" y="31289"/>
                  <a:pt x="66580" y="31289"/>
                </a:cubicBezTo>
                <a:close/>
                <a:moveTo>
                  <a:pt x="14753" y="26029"/>
                </a:moveTo>
                <a:cubicBezTo>
                  <a:pt x="15630" y="26906"/>
                  <a:pt x="17676" y="27782"/>
                  <a:pt x="17383" y="28367"/>
                </a:cubicBezTo>
                <a:cubicBezTo>
                  <a:pt x="15045" y="39179"/>
                  <a:pt x="9786" y="48529"/>
                  <a:pt x="4526" y="58757"/>
                </a:cubicBezTo>
                <a:cubicBezTo>
                  <a:pt x="-2779" y="49990"/>
                  <a:pt x="1897" y="36549"/>
                  <a:pt x="14753" y="26029"/>
                </a:cubicBezTo>
                <a:close/>
                <a:moveTo>
                  <a:pt x="361020" y="25737"/>
                </a:moveTo>
                <a:cubicBezTo>
                  <a:pt x="362481" y="24860"/>
                  <a:pt x="365987" y="25445"/>
                  <a:pt x="366864" y="26905"/>
                </a:cubicBezTo>
                <a:cubicBezTo>
                  <a:pt x="373585" y="35672"/>
                  <a:pt x="379721" y="44730"/>
                  <a:pt x="377968" y="58757"/>
                </a:cubicBezTo>
                <a:cubicBezTo>
                  <a:pt x="374461" y="57587"/>
                  <a:pt x="372124" y="57295"/>
                  <a:pt x="371540" y="56418"/>
                </a:cubicBezTo>
                <a:cubicBezTo>
                  <a:pt x="367156" y="48237"/>
                  <a:pt x="362773" y="39763"/>
                  <a:pt x="358974" y="31289"/>
                </a:cubicBezTo>
                <a:cubicBezTo>
                  <a:pt x="358390" y="29828"/>
                  <a:pt x="359851" y="26614"/>
                  <a:pt x="361020" y="25737"/>
                </a:cubicBezTo>
                <a:close/>
                <a:moveTo>
                  <a:pt x="89376" y="4734"/>
                </a:moveTo>
                <a:cubicBezTo>
                  <a:pt x="92116" y="5501"/>
                  <a:pt x="94527" y="7765"/>
                  <a:pt x="96572" y="9373"/>
                </a:cubicBezTo>
                <a:cubicBezTo>
                  <a:pt x="102124" y="13464"/>
                  <a:pt x="112351" y="14925"/>
                  <a:pt x="109136" y="27198"/>
                </a:cubicBezTo>
                <a:cubicBezTo>
                  <a:pt x="99201" y="21061"/>
                  <a:pt x="90435" y="15509"/>
                  <a:pt x="80208" y="9081"/>
                </a:cubicBezTo>
                <a:cubicBezTo>
                  <a:pt x="83569" y="4697"/>
                  <a:pt x="86637" y="3967"/>
                  <a:pt x="89376" y="4734"/>
                </a:cubicBezTo>
                <a:close/>
                <a:moveTo>
                  <a:pt x="290597" y="4113"/>
                </a:moveTo>
                <a:cubicBezTo>
                  <a:pt x="291765" y="3236"/>
                  <a:pt x="294980" y="5575"/>
                  <a:pt x="298195" y="7036"/>
                </a:cubicBezTo>
                <a:cubicBezTo>
                  <a:pt x="296149" y="10250"/>
                  <a:pt x="295565" y="12003"/>
                  <a:pt x="294395" y="12879"/>
                </a:cubicBezTo>
                <a:cubicBezTo>
                  <a:pt x="287675" y="17263"/>
                  <a:pt x="280954" y="21646"/>
                  <a:pt x="273941" y="25737"/>
                </a:cubicBezTo>
                <a:cubicBezTo>
                  <a:pt x="272188" y="26614"/>
                  <a:pt x="269266" y="25737"/>
                  <a:pt x="266636" y="25445"/>
                </a:cubicBezTo>
                <a:cubicBezTo>
                  <a:pt x="266928" y="23107"/>
                  <a:pt x="266636" y="19308"/>
                  <a:pt x="268097" y="18431"/>
                </a:cubicBezTo>
                <a:cubicBezTo>
                  <a:pt x="275402" y="13172"/>
                  <a:pt x="282707" y="8204"/>
                  <a:pt x="290597" y="4113"/>
                </a:cubicBezTo>
                <a:close/>
                <a:moveTo>
                  <a:pt x="46568" y="2652"/>
                </a:moveTo>
                <a:cubicBezTo>
                  <a:pt x="52887" y="1191"/>
                  <a:pt x="59900" y="2068"/>
                  <a:pt x="66474" y="5866"/>
                </a:cubicBezTo>
                <a:cubicBezTo>
                  <a:pt x="53617" y="9957"/>
                  <a:pt x="43682" y="12879"/>
                  <a:pt x="33455" y="15801"/>
                </a:cubicBezTo>
                <a:cubicBezTo>
                  <a:pt x="32870" y="16093"/>
                  <a:pt x="31702" y="14048"/>
                  <a:pt x="30825" y="13463"/>
                </a:cubicBezTo>
                <a:cubicBezTo>
                  <a:pt x="34624" y="7911"/>
                  <a:pt x="40249" y="4113"/>
                  <a:pt x="46568" y="2652"/>
                </a:cubicBezTo>
                <a:close/>
                <a:moveTo>
                  <a:pt x="316604" y="314"/>
                </a:moveTo>
                <a:cubicBezTo>
                  <a:pt x="327415" y="-1147"/>
                  <a:pt x="337058" y="2653"/>
                  <a:pt x="345824" y="8205"/>
                </a:cubicBezTo>
                <a:cubicBezTo>
                  <a:pt x="346993" y="9081"/>
                  <a:pt x="347870" y="12296"/>
                  <a:pt x="347285" y="14048"/>
                </a:cubicBezTo>
                <a:cubicBezTo>
                  <a:pt x="346700" y="15509"/>
                  <a:pt x="343486" y="16971"/>
                  <a:pt x="342025" y="16678"/>
                </a:cubicBezTo>
                <a:cubicBezTo>
                  <a:pt x="332383" y="13757"/>
                  <a:pt x="322740" y="10542"/>
                  <a:pt x="313097" y="7328"/>
                </a:cubicBezTo>
                <a:cubicBezTo>
                  <a:pt x="312513" y="5574"/>
                  <a:pt x="312220" y="4113"/>
                  <a:pt x="311636" y="2360"/>
                </a:cubicBezTo>
                <a:cubicBezTo>
                  <a:pt x="313389" y="1776"/>
                  <a:pt x="314850" y="607"/>
                  <a:pt x="316604" y="3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9"/>
          <p:cNvSpPr/>
          <p:nvPr/>
        </p:nvSpPr>
        <p:spPr>
          <a:xfrm>
            <a:off x="9142797" y="213882"/>
            <a:ext cx="355022" cy="435404"/>
          </a:xfrm>
          <a:custGeom>
            <a:avLst/>
            <a:gdLst/>
            <a:ahLst/>
            <a:cxnLst/>
            <a:rect l="l" t="t" r="r" b="b"/>
            <a:pathLst>
              <a:path w="355022" h="435404" extrusionOk="0">
                <a:moveTo>
                  <a:pt x="165985" y="424215"/>
                </a:moveTo>
                <a:cubicBezTo>
                  <a:pt x="171464" y="424288"/>
                  <a:pt x="176870" y="425091"/>
                  <a:pt x="181983" y="428159"/>
                </a:cubicBezTo>
                <a:cubicBezTo>
                  <a:pt x="182568" y="428159"/>
                  <a:pt x="182568" y="429621"/>
                  <a:pt x="183445" y="432835"/>
                </a:cubicBezTo>
                <a:cubicBezTo>
                  <a:pt x="171464" y="436926"/>
                  <a:pt x="160068" y="435757"/>
                  <a:pt x="149256" y="431959"/>
                </a:cubicBezTo>
                <a:cubicBezTo>
                  <a:pt x="146041" y="431082"/>
                  <a:pt x="146626" y="424653"/>
                  <a:pt x="149548" y="424653"/>
                </a:cubicBezTo>
                <a:cubicBezTo>
                  <a:pt x="154954" y="424799"/>
                  <a:pt x="160506" y="424142"/>
                  <a:pt x="165985" y="424215"/>
                </a:cubicBezTo>
                <a:close/>
                <a:moveTo>
                  <a:pt x="228737" y="417056"/>
                </a:moveTo>
                <a:cubicBezTo>
                  <a:pt x="230490" y="417056"/>
                  <a:pt x="233120" y="420563"/>
                  <a:pt x="235750" y="423192"/>
                </a:cubicBezTo>
                <a:cubicBezTo>
                  <a:pt x="225230" y="429913"/>
                  <a:pt x="215003" y="431374"/>
                  <a:pt x="204775" y="432543"/>
                </a:cubicBezTo>
                <a:cubicBezTo>
                  <a:pt x="203314" y="432835"/>
                  <a:pt x="200393" y="430497"/>
                  <a:pt x="200100" y="429036"/>
                </a:cubicBezTo>
                <a:cubicBezTo>
                  <a:pt x="199808" y="427575"/>
                  <a:pt x="201561" y="424361"/>
                  <a:pt x="202730" y="423777"/>
                </a:cubicBezTo>
                <a:cubicBezTo>
                  <a:pt x="211204" y="421147"/>
                  <a:pt x="219970" y="418809"/>
                  <a:pt x="228737" y="417056"/>
                </a:cubicBezTo>
                <a:close/>
                <a:moveTo>
                  <a:pt x="102795" y="408290"/>
                </a:moveTo>
                <a:cubicBezTo>
                  <a:pt x="110977" y="410920"/>
                  <a:pt x="118867" y="413842"/>
                  <a:pt x="126756" y="417056"/>
                </a:cubicBezTo>
                <a:cubicBezTo>
                  <a:pt x="128510" y="417933"/>
                  <a:pt x="129094" y="421147"/>
                  <a:pt x="130263" y="423192"/>
                </a:cubicBezTo>
                <a:cubicBezTo>
                  <a:pt x="127925" y="424361"/>
                  <a:pt x="125295" y="426699"/>
                  <a:pt x="123834" y="426114"/>
                </a:cubicBezTo>
                <a:cubicBezTo>
                  <a:pt x="114776" y="422608"/>
                  <a:pt x="105425" y="419394"/>
                  <a:pt x="96659" y="412381"/>
                </a:cubicBezTo>
                <a:cubicBezTo>
                  <a:pt x="99581" y="410335"/>
                  <a:pt x="101627" y="407997"/>
                  <a:pt x="102795" y="408290"/>
                </a:cubicBezTo>
                <a:close/>
                <a:moveTo>
                  <a:pt x="272567" y="394555"/>
                </a:moveTo>
                <a:cubicBezTo>
                  <a:pt x="276366" y="392218"/>
                  <a:pt x="279581" y="393971"/>
                  <a:pt x="281042" y="400400"/>
                </a:cubicBezTo>
                <a:cubicBezTo>
                  <a:pt x="273444" y="405368"/>
                  <a:pt x="265262" y="410627"/>
                  <a:pt x="256788" y="415595"/>
                </a:cubicBezTo>
                <a:cubicBezTo>
                  <a:pt x="254158" y="417056"/>
                  <a:pt x="253866" y="416764"/>
                  <a:pt x="248022" y="410335"/>
                </a:cubicBezTo>
                <a:cubicBezTo>
                  <a:pt x="256204" y="405076"/>
                  <a:pt x="264386" y="399523"/>
                  <a:pt x="272567" y="394555"/>
                </a:cubicBezTo>
                <a:close/>
                <a:moveTo>
                  <a:pt x="58964" y="376146"/>
                </a:moveTo>
                <a:cubicBezTo>
                  <a:pt x="68022" y="383743"/>
                  <a:pt x="76496" y="390464"/>
                  <a:pt x="84386" y="397477"/>
                </a:cubicBezTo>
                <a:cubicBezTo>
                  <a:pt x="80879" y="405074"/>
                  <a:pt x="77373" y="401568"/>
                  <a:pt x="74158" y="399230"/>
                </a:cubicBezTo>
                <a:cubicBezTo>
                  <a:pt x="61009" y="390464"/>
                  <a:pt x="57210" y="385205"/>
                  <a:pt x="58964" y="376146"/>
                </a:cubicBezTo>
                <a:close/>
                <a:moveTo>
                  <a:pt x="312600" y="353939"/>
                </a:moveTo>
                <a:cubicBezTo>
                  <a:pt x="314937" y="358614"/>
                  <a:pt x="316983" y="360952"/>
                  <a:pt x="316691" y="362705"/>
                </a:cubicBezTo>
                <a:cubicBezTo>
                  <a:pt x="315814" y="368550"/>
                  <a:pt x="303249" y="380822"/>
                  <a:pt x="293898" y="385790"/>
                </a:cubicBezTo>
                <a:cubicBezTo>
                  <a:pt x="293022" y="384037"/>
                  <a:pt x="290684" y="381115"/>
                  <a:pt x="291269" y="380238"/>
                </a:cubicBezTo>
                <a:cubicBezTo>
                  <a:pt x="297697" y="371764"/>
                  <a:pt x="304418" y="363582"/>
                  <a:pt x="312600" y="353939"/>
                </a:cubicBezTo>
                <a:close/>
                <a:moveTo>
                  <a:pt x="21561" y="337575"/>
                </a:moveTo>
                <a:cubicBezTo>
                  <a:pt x="27113" y="337868"/>
                  <a:pt x="30912" y="336991"/>
                  <a:pt x="31788" y="338160"/>
                </a:cubicBezTo>
                <a:cubicBezTo>
                  <a:pt x="36756" y="344881"/>
                  <a:pt x="41431" y="352186"/>
                  <a:pt x="45815" y="359491"/>
                </a:cubicBezTo>
                <a:cubicBezTo>
                  <a:pt x="46692" y="360660"/>
                  <a:pt x="45230" y="363290"/>
                  <a:pt x="44938" y="365043"/>
                </a:cubicBezTo>
                <a:cubicBezTo>
                  <a:pt x="43477" y="365920"/>
                  <a:pt x="42308" y="366504"/>
                  <a:pt x="41140" y="366797"/>
                </a:cubicBezTo>
                <a:cubicBezTo>
                  <a:pt x="35295" y="358030"/>
                  <a:pt x="29451" y="349263"/>
                  <a:pt x="21561" y="337575"/>
                </a:cubicBezTo>
                <a:close/>
                <a:moveTo>
                  <a:pt x="341529" y="312153"/>
                </a:moveTo>
                <a:cubicBezTo>
                  <a:pt x="342113" y="325594"/>
                  <a:pt x="334223" y="334653"/>
                  <a:pt x="328671" y="345465"/>
                </a:cubicBezTo>
                <a:cubicBezTo>
                  <a:pt x="321366" y="342542"/>
                  <a:pt x="321366" y="339328"/>
                  <a:pt x="323119" y="334653"/>
                </a:cubicBezTo>
                <a:cubicBezTo>
                  <a:pt x="329256" y="318582"/>
                  <a:pt x="332762" y="313614"/>
                  <a:pt x="341529" y="312153"/>
                </a:cubicBezTo>
                <a:close/>
                <a:moveTo>
                  <a:pt x="152178" y="288192"/>
                </a:moveTo>
                <a:cubicBezTo>
                  <a:pt x="162405" y="291698"/>
                  <a:pt x="172632" y="295497"/>
                  <a:pt x="183736" y="299588"/>
                </a:cubicBezTo>
                <a:cubicBezTo>
                  <a:pt x="177016" y="309523"/>
                  <a:pt x="170003" y="305432"/>
                  <a:pt x="164743" y="303971"/>
                </a:cubicBezTo>
                <a:cubicBezTo>
                  <a:pt x="158898" y="302510"/>
                  <a:pt x="153639" y="298712"/>
                  <a:pt x="148671" y="294912"/>
                </a:cubicBezTo>
                <a:cubicBezTo>
                  <a:pt x="146334" y="293159"/>
                  <a:pt x="149256" y="287316"/>
                  <a:pt x="152178" y="288192"/>
                </a:cubicBezTo>
                <a:close/>
                <a:moveTo>
                  <a:pt x="11626" y="286439"/>
                </a:moveTo>
                <a:cubicBezTo>
                  <a:pt x="16593" y="297543"/>
                  <a:pt x="20100" y="308062"/>
                  <a:pt x="21854" y="320627"/>
                </a:cubicBezTo>
                <a:cubicBezTo>
                  <a:pt x="9872" y="319166"/>
                  <a:pt x="10749" y="310108"/>
                  <a:pt x="8996" y="303971"/>
                </a:cubicBezTo>
                <a:cubicBezTo>
                  <a:pt x="7827" y="299004"/>
                  <a:pt x="1983" y="292283"/>
                  <a:pt x="11626" y="286439"/>
                </a:cubicBezTo>
                <a:close/>
                <a:moveTo>
                  <a:pt x="217340" y="269199"/>
                </a:moveTo>
                <a:cubicBezTo>
                  <a:pt x="222016" y="269783"/>
                  <a:pt x="225523" y="272413"/>
                  <a:pt x="222892" y="276212"/>
                </a:cubicBezTo>
                <a:cubicBezTo>
                  <a:pt x="217340" y="283810"/>
                  <a:pt x="210912" y="290823"/>
                  <a:pt x="204191" y="297251"/>
                </a:cubicBezTo>
                <a:cubicBezTo>
                  <a:pt x="203022" y="298420"/>
                  <a:pt x="199223" y="296374"/>
                  <a:pt x="194840" y="295205"/>
                </a:cubicBezTo>
                <a:cubicBezTo>
                  <a:pt x="203314" y="285271"/>
                  <a:pt x="210327" y="277381"/>
                  <a:pt x="217340" y="269199"/>
                </a:cubicBezTo>
                <a:close/>
                <a:moveTo>
                  <a:pt x="349127" y="260432"/>
                </a:moveTo>
                <a:cubicBezTo>
                  <a:pt x="350588" y="260432"/>
                  <a:pt x="353217" y="262185"/>
                  <a:pt x="353217" y="263354"/>
                </a:cubicBezTo>
                <a:cubicBezTo>
                  <a:pt x="352633" y="273874"/>
                  <a:pt x="354386" y="284978"/>
                  <a:pt x="347373" y="294329"/>
                </a:cubicBezTo>
                <a:cubicBezTo>
                  <a:pt x="346497" y="295205"/>
                  <a:pt x="344743" y="295205"/>
                  <a:pt x="341821" y="295790"/>
                </a:cubicBezTo>
                <a:cubicBezTo>
                  <a:pt x="339191" y="283517"/>
                  <a:pt x="343282" y="273582"/>
                  <a:pt x="345036" y="263062"/>
                </a:cubicBezTo>
                <a:cubicBezTo>
                  <a:pt x="345328" y="261893"/>
                  <a:pt x="347665" y="260432"/>
                  <a:pt x="349127" y="260432"/>
                </a:cubicBezTo>
                <a:close/>
                <a:moveTo>
                  <a:pt x="129678" y="244068"/>
                </a:moveTo>
                <a:cubicBezTo>
                  <a:pt x="131431" y="243776"/>
                  <a:pt x="134646" y="245529"/>
                  <a:pt x="134937" y="246698"/>
                </a:cubicBezTo>
                <a:cubicBezTo>
                  <a:pt x="136983" y="255757"/>
                  <a:pt x="139028" y="265107"/>
                  <a:pt x="140197" y="274457"/>
                </a:cubicBezTo>
                <a:cubicBezTo>
                  <a:pt x="140782" y="276211"/>
                  <a:pt x="138444" y="278257"/>
                  <a:pt x="137275" y="280886"/>
                </a:cubicBezTo>
                <a:cubicBezTo>
                  <a:pt x="126756" y="270367"/>
                  <a:pt x="125879" y="259848"/>
                  <a:pt x="126171" y="248744"/>
                </a:cubicBezTo>
                <a:cubicBezTo>
                  <a:pt x="126171" y="246991"/>
                  <a:pt x="128217" y="244361"/>
                  <a:pt x="129678" y="244068"/>
                </a:cubicBezTo>
                <a:close/>
                <a:moveTo>
                  <a:pt x="4905" y="232673"/>
                </a:moveTo>
                <a:cubicBezTo>
                  <a:pt x="13963" y="243484"/>
                  <a:pt x="9580" y="252836"/>
                  <a:pt x="10457" y="261309"/>
                </a:cubicBezTo>
                <a:cubicBezTo>
                  <a:pt x="10749" y="263647"/>
                  <a:pt x="8996" y="265985"/>
                  <a:pt x="7534" y="268322"/>
                </a:cubicBezTo>
                <a:cubicBezTo>
                  <a:pt x="7242" y="268907"/>
                  <a:pt x="5197" y="268322"/>
                  <a:pt x="3444" y="268322"/>
                </a:cubicBezTo>
                <a:cubicBezTo>
                  <a:pt x="-355" y="258972"/>
                  <a:pt x="-647" y="249913"/>
                  <a:pt x="814" y="240270"/>
                </a:cubicBezTo>
                <a:cubicBezTo>
                  <a:pt x="1398" y="237933"/>
                  <a:pt x="3151" y="235887"/>
                  <a:pt x="4905" y="232673"/>
                </a:cubicBezTo>
                <a:close/>
                <a:moveTo>
                  <a:pt x="224646" y="218062"/>
                </a:moveTo>
                <a:cubicBezTo>
                  <a:pt x="226106" y="218062"/>
                  <a:pt x="228444" y="220692"/>
                  <a:pt x="228736" y="222445"/>
                </a:cubicBezTo>
                <a:cubicBezTo>
                  <a:pt x="229028" y="227121"/>
                  <a:pt x="228736" y="231503"/>
                  <a:pt x="229028" y="236179"/>
                </a:cubicBezTo>
                <a:cubicBezTo>
                  <a:pt x="229028" y="240269"/>
                  <a:pt x="229321" y="244360"/>
                  <a:pt x="228736" y="248451"/>
                </a:cubicBezTo>
                <a:cubicBezTo>
                  <a:pt x="228444" y="250205"/>
                  <a:pt x="226399" y="252542"/>
                  <a:pt x="224646" y="252834"/>
                </a:cubicBezTo>
                <a:cubicBezTo>
                  <a:pt x="223185" y="253127"/>
                  <a:pt x="219678" y="251081"/>
                  <a:pt x="219678" y="249620"/>
                </a:cubicBezTo>
                <a:cubicBezTo>
                  <a:pt x="219094" y="240269"/>
                  <a:pt x="219094" y="230627"/>
                  <a:pt x="219386" y="221276"/>
                </a:cubicBezTo>
                <a:cubicBezTo>
                  <a:pt x="219386" y="220107"/>
                  <a:pt x="222892" y="218062"/>
                  <a:pt x="224646" y="218062"/>
                </a:cubicBezTo>
                <a:close/>
                <a:moveTo>
                  <a:pt x="350003" y="208712"/>
                </a:moveTo>
                <a:cubicBezTo>
                  <a:pt x="350879" y="208419"/>
                  <a:pt x="354093" y="211341"/>
                  <a:pt x="354093" y="212802"/>
                </a:cubicBezTo>
                <a:cubicBezTo>
                  <a:pt x="354386" y="221861"/>
                  <a:pt x="354386" y="230627"/>
                  <a:pt x="353801" y="239686"/>
                </a:cubicBezTo>
                <a:cubicBezTo>
                  <a:pt x="353801" y="241147"/>
                  <a:pt x="350587" y="243192"/>
                  <a:pt x="349126" y="243192"/>
                </a:cubicBezTo>
                <a:cubicBezTo>
                  <a:pt x="347665" y="243192"/>
                  <a:pt x="345035" y="240854"/>
                  <a:pt x="344743" y="239101"/>
                </a:cubicBezTo>
                <a:cubicBezTo>
                  <a:pt x="344159" y="234718"/>
                  <a:pt x="344451" y="230043"/>
                  <a:pt x="344451" y="225659"/>
                </a:cubicBezTo>
                <a:cubicBezTo>
                  <a:pt x="344451" y="221568"/>
                  <a:pt x="343866" y="217478"/>
                  <a:pt x="344743" y="213679"/>
                </a:cubicBezTo>
                <a:cubicBezTo>
                  <a:pt x="345035" y="211634"/>
                  <a:pt x="347665" y="209588"/>
                  <a:pt x="350003" y="208712"/>
                </a:cubicBezTo>
                <a:close/>
                <a:moveTo>
                  <a:pt x="131140" y="191763"/>
                </a:moveTo>
                <a:cubicBezTo>
                  <a:pt x="132309" y="191471"/>
                  <a:pt x="135523" y="194101"/>
                  <a:pt x="135815" y="195270"/>
                </a:cubicBezTo>
                <a:cubicBezTo>
                  <a:pt x="136107" y="204328"/>
                  <a:pt x="136107" y="213387"/>
                  <a:pt x="135815" y="222153"/>
                </a:cubicBezTo>
                <a:cubicBezTo>
                  <a:pt x="135815" y="223614"/>
                  <a:pt x="132893" y="225952"/>
                  <a:pt x="131140" y="225952"/>
                </a:cubicBezTo>
                <a:cubicBezTo>
                  <a:pt x="129679" y="225952"/>
                  <a:pt x="126756" y="223614"/>
                  <a:pt x="126756" y="222153"/>
                </a:cubicBezTo>
                <a:cubicBezTo>
                  <a:pt x="126172" y="217186"/>
                  <a:pt x="126464" y="212219"/>
                  <a:pt x="126464" y="207251"/>
                </a:cubicBezTo>
                <a:cubicBezTo>
                  <a:pt x="126172" y="207543"/>
                  <a:pt x="125880" y="207543"/>
                  <a:pt x="125880" y="207543"/>
                </a:cubicBezTo>
                <a:cubicBezTo>
                  <a:pt x="125880" y="204037"/>
                  <a:pt x="125295" y="200237"/>
                  <a:pt x="126172" y="196731"/>
                </a:cubicBezTo>
                <a:cubicBezTo>
                  <a:pt x="126756" y="194685"/>
                  <a:pt x="129094" y="192640"/>
                  <a:pt x="131140" y="191763"/>
                </a:cubicBezTo>
                <a:close/>
                <a:moveTo>
                  <a:pt x="4905" y="183289"/>
                </a:moveTo>
                <a:cubicBezTo>
                  <a:pt x="6659" y="185042"/>
                  <a:pt x="9580" y="186503"/>
                  <a:pt x="10165" y="188549"/>
                </a:cubicBezTo>
                <a:cubicBezTo>
                  <a:pt x="12211" y="196146"/>
                  <a:pt x="10457" y="210757"/>
                  <a:pt x="6366" y="217770"/>
                </a:cubicBezTo>
                <a:cubicBezTo>
                  <a:pt x="-1524" y="209003"/>
                  <a:pt x="-1815" y="194685"/>
                  <a:pt x="4905" y="183289"/>
                </a:cubicBezTo>
                <a:close/>
                <a:moveTo>
                  <a:pt x="222308" y="163419"/>
                </a:moveTo>
                <a:cubicBezTo>
                  <a:pt x="225522" y="166341"/>
                  <a:pt x="227860" y="167510"/>
                  <a:pt x="228152" y="168678"/>
                </a:cubicBezTo>
                <a:cubicBezTo>
                  <a:pt x="228737" y="178030"/>
                  <a:pt x="228737" y="187672"/>
                  <a:pt x="228737" y="197023"/>
                </a:cubicBezTo>
                <a:cubicBezTo>
                  <a:pt x="228737" y="198191"/>
                  <a:pt x="226399" y="200530"/>
                  <a:pt x="225230" y="200530"/>
                </a:cubicBezTo>
                <a:cubicBezTo>
                  <a:pt x="223184" y="200530"/>
                  <a:pt x="219970" y="199069"/>
                  <a:pt x="219970" y="197900"/>
                </a:cubicBezTo>
                <a:cubicBezTo>
                  <a:pt x="218508" y="187088"/>
                  <a:pt x="216463" y="175984"/>
                  <a:pt x="222308" y="163419"/>
                </a:cubicBezTo>
                <a:close/>
                <a:moveTo>
                  <a:pt x="348834" y="156407"/>
                </a:moveTo>
                <a:cubicBezTo>
                  <a:pt x="350003" y="156115"/>
                  <a:pt x="352925" y="157576"/>
                  <a:pt x="352925" y="158744"/>
                </a:cubicBezTo>
                <a:cubicBezTo>
                  <a:pt x="353802" y="166634"/>
                  <a:pt x="354386" y="174815"/>
                  <a:pt x="354386" y="182705"/>
                </a:cubicBezTo>
                <a:cubicBezTo>
                  <a:pt x="354386" y="185627"/>
                  <a:pt x="352341" y="188549"/>
                  <a:pt x="350587" y="194101"/>
                </a:cubicBezTo>
                <a:cubicBezTo>
                  <a:pt x="347081" y="190010"/>
                  <a:pt x="345035" y="188549"/>
                  <a:pt x="345035" y="187381"/>
                </a:cubicBezTo>
                <a:cubicBezTo>
                  <a:pt x="344743" y="178322"/>
                  <a:pt x="344451" y="169556"/>
                  <a:pt x="344743" y="160498"/>
                </a:cubicBezTo>
                <a:cubicBezTo>
                  <a:pt x="344743" y="159037"/>
                  <a:pt x="347081" y="156991"/>
                  <a:pt x="348834" y="156407"/>
                </a:cubicBezTo>
                <a:close/>
                <a:moveTo>
                  <a:pt x="131139" y="139750"/>
                </a:moveTo>
                <a:cubicBezTo>
                  <a:pt x="132308" y="139458"/>
                  <a:pt x="135522" y="141212"/>
                  <a:pt x="135522" y="142088"/>
                </a:cubicBezTo>
                <a:cubicBezTo>
                  <a:pt x="135522" y="152316"/>
                  <a:pt x="134938" y="162543"/>
                  <a:pt x="134353" y="172770"/>
                </a:cubicBezTo>
                <a:cubicBezTo>
                  <a:pt x="134061" y="173355"/>
                  <a:pt x="131139" y="173939"/>
                  <a:pt x="128216" y="175693"/>
                </a:cubicBezTo>
                <a:cubicBezTo>
                  <a:pt x="124418" y="163712"/>
                  <a:pt x="126171" y="153484"/>
                  <a:pt x="126464" y="143257"/>
                </a:cubicBezTo>
                <a:cubicBezTo>
                  <a:pt x="126464" y="141796"/>
                  <a:pt x="129386" y="140043"/>
                  <a:pt x="131139" y="139750"/>
                </a:cubicBezTo>
                <a:close/>
                <a:moveTo>
                  <a:pt x="5781" y="131569"/>
                </a:moveTo>
                <a:cubicBezTo>
                  <a:pt x="12210" y="133907"/>
                  <a:pt x="11041" y="139459"/>
                  <a:pt x="10457" y="144134"/>
                </a:cubicBezTo>
                <a:cubicBezTo>
                  <a:pt x="9872" y="151147"/>
                  <a:pt x="13963" y="159621"/>
                  <a:pt x="5196" y="166050"/>
                </a:cubicBezTo>
                <a:cubicBezTo>
                  <a:pt x="-2109" y="154069"/>
                  <a:pt x="-1524" y="139751"/>
                  <a:pt x="5781" y="131569"/>
                </a:cubicBezTo>
                <a:close/>
                <a:moveTo>
                  <a:pt x="224353" y="114036"/>
                </a:moveTo>
                <a:cubicBezTo>
                  <a:pt x="225814" y="115789"/>
                  <a:pt x="228736" y="117835"/>
                  <a:pt x="228736" y="119880"/>
                </a:cubicBezTo>
                <a:cubicBezTo>
                  <a:pt x="229321" y="129231"/>
                  <a:pt x="229028" y="138581"/>
                  <a:pt x="229028" y="147932"/>
                </a:cubicBezTo>
                <a:cubicBezTo>
                  <a:pt x="227859" y="148224"/>
                  <a:pt x="226398" y="148809"/>
                  <a:pt x="225230" y="149393"/>
                </a:cubicBezTo>
                <a:cubicBezTo>
                  <a:pt x="223184" y="147640"/>
                  <a:pt x="219385" y="146179"/>
                  <a:pt x="219385" y="144425"/>
                </a:cubicBezTo>
                <a:cubicBezTo>
                  <a:pt x="218801" y="135952"/>
                  <a:pt x="218801" y="127477"/>
                  <a:pt x="219093" y="119004"/>
                </a:cubicBezTo>
                <a:cubicBezTo>
                  <a:pt x="219093" y="117250"/>
                  <a:pt x="222600" y="115789"/>
                  <a:pt x="224353" y="114036"/>
                </a:cubicBezTo>
                <a:close/>
                <a:moveTo>
                  <a:pt x="354386" y="105562"/>
                </a:moveTo>
                <a:cubicBezTo>
                  <a:pt x="354094" y="117251"/>
                  <a:pt x="357016" y="128647"/>
                  <a:pt x="352341" y="139459"/>
                </a:cubicBezTo>
                <a:cubicBezTo>
                  <a:pt x="351172" y="139751"/>
                  <a:pt x="350003" y="139751"/>
                  <a:pt x="348834" y="140043"/>
                </a:cubicBezTo>
                <a:cubicBezTo>
                  <a:pt x="347373" y="137705"/>
                  <a:pt x="344743" y="135368"/>
                  <a:pt x="344743" y="133030"/>
                </a:cubicBezTo>
                <a:cubicBezTo>
                  <a:pt x="344159" y="125432"/>
                  <a:pt x="344451" y="117543"/>
                  <a:pt x="344451" y="109945"/>
                </a:cubicBezTo>
                <a:cubicBezTo>
                  <a:pt x="344451" y="103809"/>
                  <a:pt x="347958" y="103224"/>
                  <a:pt x="354386" y="105562"/>
                </a:cubicBezTo>
                <a:close/>
                <a:moveTo>
                  <a:pt x="131139" y="84231"/>
                </a:moveTo>
                <a:cubicBezTo>
                  <a:pt x="133477" y="88322"/>
                  <a:pt x="135814" y="90660"/>
                  <a:pt x="135814" y="92705"/>
                </a:cubicBezTo>
                <a:cubicBezTo>
                  <a:pt x="136399" y="100302"/>
                  <a:pt x="136107" y="108192"/>
                  <a:pt x="136107" y="115789"/>
                </a:cubicBezTo>
                <a:cubicBezTo>
                  <a:pt x="136107" y="119588"/>
                  <a:pt x="134061" y="122218"/>
                  <a:pt x="130262" y="121341"/>
                </a:cubicBezTo>
                <a:cubicBezTo>
                  <a:pt x="128509" y="120757"/>
                  <a:pt x="126171" y="117835"/>
                  <a:pt x="125879" y="115789"/>
                </a:cubicBezTo>
                <a:cubicBezTo>
                  <a:pt x="125587" y="107608"/>
                  <a:pt x="125587" y="99426"/>
                  <a:pt x="126171" y="91244"/>
                </a:cubicBezTo>
                <a:cubicBezTo>
                  <a:pt x="126464" y="89491"/>
                  <a:pt x="128509" y="88030"/>
                  <a:pt x="131139" y="84231"/>
                </a:cubicBezTo>
                <a:close/>
                <a:moveTo>
                  <a:pt x="5489" y="77511"/>
                </a:moveTo>
                <a:cubicBezTo>
                  <a:pt x="12210" y="89199"/>
                  <a:pt x="12210" y="104102"/>
                  <a:pt x="6074" y="113452"/>
                </a:cubicBezTo>
                <a:cubicBezTo>
                  <a:pt x="4320" y="111991"/>
                  <a:pt x="1398" y="110823"/>
                  <a:pt x="1398" y="109361"/>
                </a:cubicBezTo>
                <a:cubicBezTo>
                  <a:pt x="814" y="101180"/>
                  <a:pt x="229" y="93290"/>
                  <a:pt x="522" y="85109"/>
                </a:cubicBezTo>
                <a:cubicBezTo>
                  <a:pt x="522" y="83063"/>
                  <a:pt x="3152" y="81018"/>
                  <a:pt x="5489" y="77511"/>
                </a:cubicBezTo>
                <a:close/>
                <a:moveTo>
                  <a:pt x="224937" y="62024"/>
                </a:moveTo>
                <a:cubicBezTo>
                  <a:pt x="226399" y="62024"/>
                  <a:pt x="228736" y="64654"/>
                  <a:pt x="228736" y="66407"/>
                </a:cubicBezTo>
                <a:cubicBezTo>
                  <a:pt x="229321" y="70790"/>
                  <a:pt x="229028" y="75465"/>
                  <a:pt x="229028" y="79849"/>
                </a:cubicBezTo>
                <a:cubicBezTo>
                  <a:pt x="229028" y="79849"/>
                  <a:pt x="229028" y="79849"/>
                  <a:pt x="229321" y="79849"/>
                </a:cubicBezTo>
                <a:cubicBezTo>
                  <a:pt x="229028" y="84232"/>
                  <a:pt x="229028" y="88907"/>
                  <a:pt x="228152" y="93290"/>
                </a:cubicBezTo>
                <a:cubicBezTo>
                  <a:pt x="227860" y="94459"/>
                  <a:pt x="225522" y="96505"/>
                  <a:pt x="224353" y="96505"/>
                </a:cubicBezTo>
                <a:cubicBezTo>
                  <a:pt x="222600" y="96212"/>
                  <a:pt x="219386" y="94459"/>
                  <a:pt x="219386" y="93290"/>
                </a:cubicBezTo>
                <a:cubicBezTo>
                  <a:pt x="219094" y="83940"/>
                  <a:pt x="219094" y="74589"/>
                  <a:pt x="219678" y="65238"/>
                </a:cubicBezTo>
                <a:cubicBezTo>
                  <a:pt x="219678" y="64070"/>
                  <a:pt x="223185" y="62024"/>
                  <a:pt x="224937" y="62024"/>
                </a:cubicBezTo>
                <a:close/>
                <a:moveTo>
                  <a:pt x="347665" y="52381"/>
                </a:moveTo>
                <a:cubicBezTo>
                  <a:pt x="349126" y="52089"/>
                  <a:pt x="352340" y="54134"/>
                  <a:pt x="352340" y="55595"/>
                </a:cubicBezTo>
                <a:cubicBezTo>
                  <a:pt x="353217" y="64361"/>
                  <a:pt x="354094" y="73420"/>
                  <a:pt x="354094" y="82186"/>
                </a:cubicBezTo>
                <a:cubicBezTo>
                  <a:pt x="354094" y="83647"/>
                  <a:pt x="351171" y="86569"/>
                  <a:pt x="350003" y="86277"/>
                </a:cubicBezTo>
                <a:cubicBezTo>
                  <a:pt x="347957" y="85693"/>
                  <a:pt x="344743" y="83939"/>
                  <a:pt x="344451" y="82186"/>
                </a:cubicBezTo>
                <a:cubicBezTo>
                  <a:pt x="343866" y="77218"/>
                  <a:pt x="344451" y="72251"/>
                  <a:pt x="344451" y="69621"/>
                </a:cubicBezTo>
                <a:cubicBezTo>
                  <a:pt x="344158" y="63485"/>
                  <a:pt x="343281" y="59979"/>
                  <a:pt x="343574" y="56472"/>
                </a:cubicBezTo>
                <a:cubicBezTo>
                  <a:pt x="343866" y="54719"/>
                  <a:pt x="345912" y="52381"/>
                  <a:pt x="347665" y="52381"/>
                </a:cubicBezTo>
                <a:close/>
                <a:moveTo>
                  <a:pt x="121788" y="35725"/>
                </a:moveTo>
                <a:cubicBezTo>
                  <a:pt x="124125" y="36894"/>
                  <a:pt x="127632" y="37478"/>
                  <a:pt x="128216" y="38939"/>
                </a:cubicBezTo>
                <a:cubicBezTo>
                  <a:pt x="131138" y="46829"/>
                  <a:pt x="133768" y="55011"/>
                  <a:pt x="135814" y="63485"/>
                </a:cubicBezTo>
                <a:cubicBezTo>
                  <a:pt x="136106" y="64946"/>
                  <a:pt x="133476" y="67868"/>
                  <a:pt x="131431" y="69037"/>
                </a:cubicBezTo>
                <a:cubicBezTo>
                  <a:pt x="130554" y="69621"/>
                  <a:pt x="126755" y="67576"/>
                  <a:pt x="126463" y="66115"/>
                </a:cubicBezTo>
                <a:cubicBezTo>
                  <a:pt x="123833" y="56764"/>
                  <a:pt x="121788" y="47121"/>
                  <a:pt x="119450" y="37771"/>
                </a:cubicBezTo>
                <a:cubicBezTo>
                  <a:pt x="120327" y="37186"/>
                  <a:pt x="120911" y="36602"/>
                  <a:pt x="121788" y="35725"/>
                </a:cubicBezTo>
                <a:close/>
                <a:moveTo>
                  <a:pt x="285178" y="31008"/>
                </a:moveTo>
                <a:cubicBezTo>
                  <a:pt x="301642" y="30227"/>
                  <a:pt x="317859" y="41569"/>
                  <a:pt x="322243" y="59978"/>
                </a:cubicBezTo>
                <a:cubicBezTo>
                  <a:pt x="323996" y="66990"/>
                  <a:pt x="324288" y="74296"/>
                  <a:pt x="324288" y="81601"/>
                </a:cubicBezTo>
                <a:cubicBezTo>
                  <a:pt x="324580" y="134490"/>
                  <a:pt x="324580" y="187088"/>
                  <a:pt x="324288" y="239977"/>
                </a:cubicBezTo>
                <a:cubicBezTo>
                  <a:pt x="323996" y="273581"/>
                  <a:pt x="318152" y="306016"/>
                  <a:pt x="299450" y="334945"/>
                </a:cubicBezTo>
                <a:cubicBezTo>
                  <a:pt x="270522" y="379653"/>
                  <a:pt x="229321" y="404198"/>
                  <a:pt x="175847" y="404490"/>
                </a:cubicBezTo>
                <a:cubicBezTo>
                  <a:pt x="139904" y="404782"/>
                  <a:pt x="108931" y="390464"/>
                  <a:pt x="82632" y="365919"/>
                </a:cubicBezTo>
                <a:cubicBezTo>
                  <a:pt x="47859" y="333192"/>
                  <a:pt x="31203" y="293159"/>
                  <a:pt x="32080" y="245529"/>
                </a:cubicBezTo>
                <a:cubicBezTo>
                  <a:pt x="32664" y="218939"/>
                  <a:pt x="32372" y="192348"/>
                  <a:pt x="32372" y="166049"/>
                </a:cubicBezTo>
                <a:cubicBezTo>
                  <a:pt x="32372" y="134198"/>
                  <a:pt x="32664" y="102348"/>
                  <a:pt x="32372" y="70497"/>
                </a:cubicBezTo>
                <a:cubicBezTo>
                  <a:pt x="32372" y="55887"/>
                  <a:pt x="38508" y="44783"/>
                  <a:pt x="50197" y="37186"/>
                </a:cubicBezTo>
                <a:cubicBezTo>
                  <a:pt x="55676" y="33533"/>
                  <a:pt x="61648" y="31798"/>
                  <a:pt x="67560" y="31675"/>
                </a:cubicBezTo>
                <a:cubicBezTo>
                  <a:pt x="85298" y="31305"/>
                  <a:pt x="102502" y="45440"/>
                  <a:pt x="104255" y="65822"/>
                </a:cubicBezTo>
                <a:cubicBezTo>
                  <a:pt x="104548" y="70789"/>
                  <a:pt x="104255" y="75757"/>
                  <a:pt x="104255" y="80724"/>
                </a:cubicBezTo>
                <a:cubicBezTo>
                  <a:pt x="104255" y="136828"/>
                  <a:pt x="103963" y="192640"/>
                  <a:pt x="104255" y="248743"/>
                </a:cubicBezTo>
                <a:cubicBezTo>
                  <a:pt x="104548" y="280302"/>
                  <a:pt x="118573" y="304847"/>
                  <a:pt x="147210" y="319165"/>
                </a:cubicBezTo>
                <a:cubicBezTo>
                  <a:pt x="191333" y="341666"/>
                  <a:pt x="241301" y="310984"/>
                  <a:pt x="248606" y="263646"/>
                </a:cubicBezTo>
                <a:cubicBezTo>
                  <a:pt x="250359" y="251081"/>
                  <a:pt x="250652" y="238224"/>
                  <a:pt x="250652" y="225659"/>
                </a:cubicBezTo>
                <a:cubicBezTo>
                  <a:pt x="250944" y="173646"/>
                  <a:pt x="250944" y="121926"/>
                  <a:pt x="250652" y="69913"/>
                </a:cubicBezTo>
                <a:cubicBezTo>
                  <a:pt x="250652" y="54718"/>
                  <a:pt x="256203" y="43614"/>
                  <a:pt x="269061" y="36017"/>
                </a:cubicBezTo>
                <a:cubicBezTo>
                  <a:pt x="274175" y="32875"/>
                  <a:pt x="279690" y="31268"/>
                  <a:pt x="285178" y="31008"/>
                </a:cubicBezTo>
                <a:close/>
                <a:moveTo>
                  <a:pt x="15716" y="28420"/>
                </a:moveTo>
                <a:cubicBezTo>
                  <a:pt x="17469" y="29589"/>
                  <a:pt x="19223" y="30173"/>
                  <a:pt x="19515" y="31050"/>
                </a:cubicBezTo>
                <a:cubicBezTo>
                  <a:pt x="20100" y="32511"/>
                  <a:pt x="20391" y="34849"/>
                  <a:pt x="19515" y="36017"/>
                </a:cubicBezTo>
                <a:cubicBezTo>
                  <a:pt x="13963" y="43615"/>
                  <a:pt x="14548" y="54719"/>
                  <a:pt x="6073" y="62901"/>
                </a:cubicBezTo>
                <a:cubicBezTo>
                  <a:pt x="4612" y="59394"/>
                  <a:pt x="2567" y="57349"/>
                  <a:pt x="2859" y="55888"/>
                </a:cubicBezTo>
                <a:cubicBezTo>
                  <a:pt x="4612" y="45952"/>
                  <a:pt x="7827" y="36602"/>
                  <a:pt x="15716" y="28420"/>
                </a:cubicBezTo>
                <a:close/>
                <a:moveTo>
                  <a:pt x="243639" y="16732"/>
                </a:moveTo>
                <a:cubicBezTo>
                  <a:pt x="244808" y="15855"/>
                  <a:pt x="247730" y="16439"/>
                  <a:pt x="249484" y="17316"/>
                </a:cubicBezTo>
                <a:cubicBezTo>
                  <a:pt x="250360" y="17900"/>
                  <a:pt x="250944" y="21115"/>
                  <a:pt x="250360" y="21991"/>
                </a:cubicBezTo>
                <a:cubicBezTo>
                  <a:pt x="244808" y="29589"/>
                  <a:pt x="239256" y="36894"/>
                  <a:pt x="233120" y="44199"/>
                </a:cubicBezTo>
                <a:cubicBezTo>
                  <a:pt x="232243" y="45368"/>
                  <a:pt x="229321" y="44491"/>
                  <a:pt x="225522" y="44783"/>
                </a:cubicBezTo>
                <a:cubicBezTo>
                  <a:pt x="227860" y="31926"/>
                  <a:pt x="234581" y="23452"/>
                  <a:pt x="243639" y="16732"/>
                </a:cubicBezTo>
                <a:close/>
                <a:moveTo>
                  <a:pt x="320198" y="10011"/>
                </a:moveTo>
                <a:cubicBezTo>
                  <a:pt x="329256" y="14393"/>
                  <a:pt x="336561" y="21114"/>
                  <a:pt x="341528" y="30172"/>
                </a:cubicBezTo>
                <a:cubicBezTo>
                  <a:pt x="341821" y="30756"/>
                  <a:pt x="341821" y="31926"/>
                  <a:pt x="342405" y="34556"/>
                </a:cubicBezTo>
                <a:cubicBezTo>
                  <a:pt x="339776" y="35140"/>
                  <a:pt x="336269" y="36601"/>
                  <a:pt x="335100" y="35724"/>
                </a:cubicBezTo>
                <a:cubicBezTo>
                  <a:pt x="328379" y="29880"/>
                  <a:pt x="321658" y="23744"/>
                  <a:pt x="315522" y="17315"/>
                </a:cubicBezTo>
                <a:cubicBezTo>
                  <a:pt x="314646" y="16147"/>
                  <a:pt x="314938" y="13224"/>
                  <a:pt x="315522" y="11472"/>
                </a:cubicBezTo>
                <a:cubicBezTo>
                  <a:pt x="316107" y="10595"/>
                  <a:pt x="319029" y="9718"/>
                  <a:pt x="320198" y="10011"/>
                </a:cubicBezTo>
                <a:close/>
                <a:moveTo>
                  <a:pt x="89938" y="4751"/>
                </a:moveTo>
                <a:cubicBezTo>
                  <a:pt x="98120" y="8842"/>
                  <a:pt x="108055" y="10887"/>
                  <a:pt x="113315" y="22867"/>
                </a:cubicBezTo>
                <a:cubicBezTo>
                  <a:pt x="108639" y="22283"/>
                  <a:pt x="106009" y="22867"/>
                  <a:pt x="103964" y="21699"/>
                </a:cubicBezTo>
                <a:cubicBezTo>
                  <a:pt x="97827" y="18776"/>
                  <a:pt x="91983" y="15562"/>
                  <a:pt x="86431" y="12056"/>
                </a:cubicBezTo>
                <a:cubicBezTo>
                  <a:pt x="84678" y="10887"/>
                  <a:pt x="83509" y="8257"/>
                  <a:pt x="82048" y="6504"/>
                </a:cubicBezTo>
                <a:cubicBezTo>
                  <a:pt x="84678" y="5919"/>
                  <a:pt x="87892" y="3582"/>
                  <a:pt x="89938" y="4751"/>
                </a:cubicBezTo>
                <a:close/>
                <a:moveTo>
                  <a:pt x="56626" y="2121"/>
                </a:moveTo>
                <a:cubicBezTo>
                  <a:pt x="58378" y="1244"/>
                  <a:pt x="61301" y="3874"/>
                  <a:pt x="66853" y="6796"/>
                </a:cubicBezTo>
                <a:cubicBezTo>
                  <a:pt x="53703" y="11764"/>
                  <a:pt x="44060" y="15271"/>
                  <a:pt x="34126" y="18777"/>
                </a:cubicBezTo>
                <a:cubicBezTo>
                  <a:pt x="33541" y="19069"/>
                  <a:pt x="32080" y="17316"/>
                  <a:pt x="30619" y="16147"/>
                </a:cubicBezTo>
                <a:cubicBezTo>
                  <a:pt x="36755" y="6212"/>
                  <a:pt x="47275" y="4751"/>
                  <a:pt x="56626" y="2121"/>
                </a:cubicBezTo>
                <a:close/>
                <a:moveTo>
                  <a:pt x="282429" y="2"/>
                </a:moveTo>
                <a:cubicBezTo>
                  <a:pt x="289442" y="-71"/>
                  <a:pt x="296528" y="1391"/>
                  <a:pt x="299450" y="4459"/>
                </a:cubicBezTo>
                <a:cubicBezTo>
                  <a:pt x="299743" y="5043"/>
                  <a:pt x="299450" y="6212"/>
                  <a:pt x="299450" y="8550"/>
                </a:cubicBezTo>
                <a:cubicBezTo>
                  <a:pt x="289223" y="9719"/>
                  <a:pt x="278996" y="11180"/>
                  <a:pt x="268476" y="11764"/>
                </a:cubicBezTo>
                <a:cubicBezTo>
                  <a:pt x="264970" y="12057"/>
                  <a:pt x="263509" y="7381"/>
                  <a:pt x="265846" y="4751"/>
                </a:cubicBezTo>
                <a:cubicBezTo>
                  <a:pt x="268476" y="1683"/>
                  <a:pt x="275416" y="76"/>
                  <a:pt x="282429" y="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9"/>
          <p:cNvSpPr/>
          <p:nvPr/>
        </p:nvSpPr>
        <p:spPr>
          <a:xfrm>
            <a:off x="10141752" y="213666"/>
            <a:ext cx="446453" cy="434829"/>
          </a:xfrm>
          <a:custGeom>
            <a:avLst/>
            <a:gdLst/>
            <a:ahLst/>
            <a:cxnLst/>
            <a:rect l="l" t="t" r="r" b="b"/>
            <a:pathLst>
              <a:path w="446453" h="434829" extrusionOk="0">
                <a:moveTo>
                  <a:pt x="95028" y="420486"/>
                </a:moveTo>
                <a:cubicBezTo>
                  <a:pt x="106716" y="419609"/>
                  <a:pt x="116651" y="425161"/>
                  <a:pt x="129509" y="427791"/>
                </a:cubicBezTo>
                <a:cubicBezTo>
                  <a:pt x="126002" y="431298"/>
                  <a:pt x="124541" y="434219"/>
                  <a:pt x="122788" y="434512"/>
                </a:cubicBezTo>
                <a:cubicBezTo>
                  <a:pt x="114606" y="435680"/>
                  <a:pt x="100287" y="428960"/>
                  <a:pt x="95028" y="420486"/>
                </a:cubicBezTo>
                <a:close/>
                <a:moveTo>
                  <a:pt x="348957" y="416980"/>
                </a:moveTo>
                <a:cubicBezTo>
                  <a:pt x="352464" y="421655"/>
                  <a:pt x="352171" y="425746"/>
                  <a:pt x="347496" y="427500"/>
                </a:cubicBezTo>
                <a:cubicBezTo>
                  <a:pt x="339607" y="430421"/>
                  <a:pt x="331425" y="432759"/>
                  <a:pt x="323243" y="434805"/>
                </a:cubicBezTo>
                <a:cubicBezTo>
                  <a:pt x="321782" y="435097"/>
                  <a:pt x="317983" y="432759"/>
                  <a:pt x="317691" y="431006"/>
                </a:cubicBezTo>
                <a:cubicBezTo>
                  <a:pt x="317399" y="429252"/>
                  <a:pt x="319444" y="425746"/>
                  <a:pt x="321198" y="425162"/>
                </a:cubicBezTo>
                <a:cubicBezTo>
                  <a:pt x="329964" y="422239"/>
                  <a:pt x="339022" y="419902"/>
                  <a:pt x="348957" y="416980"/>
                </a:cubicBezTo>
                <a:close/>
                <a:moveTo>
                  <a:pt x="168080" y="409675"/>
                </a:moveTo>
                <a:cubicBezTo>
                  <a:pt x="169833" y="408798"/>
                  <a:pt x="172756" y="409675"/>
                  <a:pt x="175094" y="409967"/>
                </a:cubicBezTo>
                <a:cubicBezTo>
                  <a:pt x="174801" y="412304"/>
                  <a:pt x="175678" y="415811"/>
                  <a:pt x="174217" y="417272"/>
                </a:cubicBezTo>
                <a:cubicBezTo>
                  <a:pt x="167203" y="424577"/>
                  <a:pt x="158729" y="430129"/>
                  <a:pt x="148502" y="432174"/>
                </a:cubicBezTo>
                <a:cubicBezTo>
                  <a:pt x="144411" y="428084"/>
                  <a:pt x="144704" y="424577"/>
                  <a:pt x="148794" y="421655"/>
                </a:cubicBezTo>
                <a:cubicBezTo>
                  <a:pt x="154931" y="417272"/>
                  <a:pt x="161360" y="413181"/>
                  <a:pt x="168080" y="409675"/>
                </a:cubicBezTo>
                <a:close/>
                <a:moveTo>
                  <a:pt x="275614" y="409383"/>
                </a:moveTo>
                <a:cubicBezTo>
                  <a:pt x="283503" y="413766"/>
                  <a:pt x="291100" y="418442"/>
                  <a:pt x="298406" y="423409"/>
                </a:cubicBezTo>
                <a:cubicBezTo>
                  <a:pt x="299867" y="423701"/>
                  <a:pt x="300451" y="425455"/>
                  <a:pt x="301620" y="427792"/>
                </a:cubicBezTo>
                <a:cubicBezTo>
                  <a:pt x="298991" y="429253"/>
                  <a:pt x="295776" y="432468"/>
                  <a:pt x="294315" y="431883"/>
                </a:cubicBezTo>
                <a:cubicBezTo>
                  <a:pt x="285841" y="427208"/>
                  <a:pt x="277659" y="421656"/>
                  <a:pt x="269477" y="416104"/>
                </a:cubicBezTo>
                <a:cubicBezTo>
                  <a:pt x="268601" y="415519"/>
                  <a:pt x="268893" y="411428"/>
                  <a:pt x="269769" y="410259"/>
                </a:cubicBezTo>
                <a:cubicBezTo>
                  <a:pt x="270939" y="409091"/>
                  <a:pt x="274153" y="408507"/>
                  <a:pt x="275614" y="409383"/>
                </a:cubicBezTo>
                <a:close/>
                <a:moveTo>
                  <a:pt x="379055" y="376363"/>
                </a:moveTo>
                <a:cubicBezTo>
                  <a:pt x="379931" y="378993"/>
                  <a:pt x="382269" y="381915"/>
                  <a:pt x="381685" y="384253"/>
                </a:cubicBezTo>
                <a:cubicBezTo>
                  <a:pt x="379055" y="394188"/>
                  <a:pt x="375256" y="403538"/>
                  <a:pt x="367074" y="409967"/>
                </a:cubicBezTo>
                <a:cubicBezTo>
                  <a:pt x="361815" y="408214"/>
                  <a:pt x="360062" y="405584"/>
                  <a:pt x="362107" y="401493"/>
                </a:cubicBezTo>
                <a:cubicBezTo>
                  <a:pt x="365321" y="394480"/>
                  <a:pt x="368243" y="387467"/>
                  <a:pt x="372042" y="381038"/>
                </a:cubicBezTo>
                <a:cubicBezTo>
                  <a:pt x="373210" y="378993"/>
                  <a:pt x="376425" y="377824"/>
                  <a:pt x="379055" y="376363"/>
                </a:cubicBezTo>
                <a:close/>
                <a:moveTo>
                  <a:pt x="69606" y="374610"/>
                </a:moveTo>
                <a:cubicBezTo>
                  <a:pt x="72236" y="381331"/>
                  <a:pt x="73989" y="386298"/>
                  <a:pt x="76034" y="390973"/>
                </a:cubicBezTo>
                <a:cubicBezTo>
                  <a:pt x="78372" y="395941"/>
                  <a:pt x="81002" y="400616"/>
                  <a:pt x="83924" y="406169"/>
                </a:cubicBezTo>
                <a:cubicBezTo>
                  <a:pt x="81295" y="407045"/>
                  <a:pt x="78372" y="408798"/>
                  <a:pt x="77496" y="407922"/>
                </a:cubicBezTo>
                <a:cubicBezTo>
                  <a:pt x="69314" y="400324"/>
                  <a:pt x="64638" y="390682"/>
                  <a:pt x="64346" y="379578"/>
                </a:cubicBezTo>
                <a:cubicBezTo>
                  <a:pt x="64346" y="378409"/>
                  <a:pt x="66099" y="377532"/>
                  <a:pt x="69606" y="374610"/>
                </a:cubicBezTo>
                <a:close/>
                <a:moveTo>
                  <a:pt x="196425" y="362337"/>
                </a:moveTo>
                <a:cubicBezTo>
                  <a:pt x="197886" y="362337"/>
                  <a:pt x="199055" y="365259"/>
                  <a:pt x="200224" y="366720"/>
                </a:cubicBezTo>
                <a:cubicBezTo>
                  <a:pt x="197009" y="376071"/>
                  <a:pt x="194379" y="384545"/>
                  <a:pt x="190873" y="393019"/>
                </a:cubicBezTo>
                <a:cubicBezTo>
                  <a:pt x="190288" y="394772"/>
                  <a:pt x="186782" y="395649"/>
                  <a:pt x="184444" y="395941"/>
                </a:cubicBezTo>
                <a:cubicBezTo>
                  <a:pt x="183568" y="395941"/>
                  <a:pt x="181230" y="392142"/>
                  <a:pt x="181815" y="390682"/>
                </a:cubicBezTo>
                <a:cubicBezTo>
                  <a:pt x="184152" y="381915"/>
                  <a:pt x="186782" y="373441"/>
                  <a:pt x="189997" y="364967"/>
                </a:cubicBezTo>
                <a:cubicBezTo>
                  <a:pt x="190581" y="363506"/>
                  <a:pt x="194379" y="362337"/>
                  <a:pt x="196425" y="362337"/>
                </a:cubicBezTo>
                <a:close/>
                <a:moveTo>
                  <a:pt x="248437" y="362337"/>
                </a:moveTo>
                <a:cubicBezTo>
                  <a:pt x="250191" y="362044"/>
                  <a:pt x="253697" y="362628"/>
                  <a:pt x="254282" y="363798"/>
                </a:cubicBezTo>
                <a:cubicBezTo>
                  <a:pt x="257788" y="373148"/>
                  <a:pt x="260710" y="382498"/>
                  <a:pt x="263048" y="391849"/>
                </a:cubicBezTo>
                <a:cubicBezTo>
                  <a:pt x="263632" y="393018"/>
                  <a:pt x="260418" y="395355"/>
                  <a:pt x="258080" y="397694"/>
                </a:cubicBezTo>
                <a:cubicBezTo>
                  <a:pt x="249314" y="388051"/>
                  <a:pt x="248145" y="376655"/>
                  <a:pt x="245516" y="366135"/>
                </a:cubicBezTo>
                <a:cubicBezTo>
                  <a:pt x="245223" y="364966"/>
                  <a:pt x="247268" y="362337"/>
                  <a:pt x="248437" y="362337"/>
                </a:cubicBezTo>
                <a:close/>
                <a:moveTo>
                  <a:pt x="53535" y="325811"/>
                </a:moveTo>
                <a:cubicBezTo>
                  <a:pt x="56749" y="326688"/>
                  <a:pt x="59964" y="326688"/>
                  <a:pt x="60256" y="327857"/>
                </a:cubicBezTo>
                <a:cubicBezTo>
                  <a:pt x="64054" y="337499"/>
                  <a:pt x="66684" y="347434"/>
                  <a:pt x="65515" y="358831"/>
                </a:cubicBezTo>
                <a:cubicBezTo>
                  <a:pt x="63178" y="358538"/>
                  <a:pt x="60548" y="358831"/>
                  <a:pt x="59964" y="357954"/>
                </a:cubicBezTo>
                <a:cubicBezTo>
                  <a:pt x="54996" y="348019"/>
                  <a:pt x="52951" y="337792"/>
                  <a:pt x="53535" y="325811"/>
                </a:cubicBezTo>
                <a:close/>
                <a:moveTo>
                  <a:pt x="389867" y="324058"/>
                </a:moveTo>
                <a:cubicBezTo>
                  <a:pt x="391036" y="326688"/>
                  <a:pt x="392497" y="329026"/>
                  <a:pt x="393082" y="330195"/>
                </a:cubicBezTo>
                <a:cubicBezTo>
                  <a:pt x="391036" y="339837"/>
                  <a:pt x="389867" y="347434"/>
                  <a:pt x="387821" y="354740"/>
                </a:cubicBezTo>
                <a:cubicBezTo>
                  <a:pt x="387237" y="356493"/>
                  <a:pt x="383731" y="358831"/>
                  <a:pt x="381978" y="358538"/>
                </a:cubicBezTo>
                <a:cubicBezTo>
                  <a:pt x="380224" y="358246"/>
                  <a:pt x="377594" y="354740"/>
                  <a:pt x="377886" y="352986"/>
                </a:cubicBezTo>
                <a:cubicBezTo>
                  <a:pt x="379055" y="344804"/>
                  <a:pt x="380808" y="336915"/>
                  <a:pt x="383146" y="329026"/>
                </a:cubicBezTo>
                <a:cubicBezTo>
                  <a:pt x="383731" y="326980"/>
                  <a:pt x="387530" y="325811"/>
                  <a:pt x="389867" y="324058"/>
                </a:cubicBezTo>
                <a:close/>
                <a:moveTo>
                  <a:pt x="230613" y="311201"/>
                </a:moveTo>
                <a:cubicBezTo>
                  <a:pt x="233827" y="312078"/>
                  <a:pt x="236457" y="311785"/>
                  <a:pt x="237626" y="312954"/>
                </a:cubicBezTo>
                <a:cubicBezTo>
                  <a:pt x="242009" y="317630"/>
                  <a:pt x="246684" y="336039"/>
                  <a:pt x="245807" y="345389"/>
                </a:cubicBezTo>
                <a:cubicBezTo>
                  <a:pt x="243470" y="344805"/>
                  <a:pt x="239379" y="345097"/>
                  <a:pt x="238794" y="343928"/>
                </a:cubicBezTo>
                <a:cubicBezTo>
                  <a:pt x="234119" y="333993"/>
                  <a:pt x="229152" y="324058"/>
                  <a:pt x="230613" y="311201"/>
                </a:cubicBezTo>
                <a:close/>
                <a:moveTo>
                  <a:pt x="211912" y="309740"/>
                </a:moveTo>
                <a:cubicBezTo>
                  <a:pt x="213081" y="312662"/>
                  <a:pt x="215419" y="315876"/>
                  <a:pt x="215126" y="318214"/>
                </a:cubicBezTo>
                <a:cubicBezTo>
                  <a:pt x="213373" y="326103"/>
                  <a:pt x="210743" y="333701"/>
                  <a:pt x="207821" y="341299"/>
                </a:cubicBezTo>
                <a:cubicBezTo>
                  <a:pt x="207236" y="343051"/>
                  <a:pt x="203730" y="344221"/>
                  <a:pt x="201684" y="345390"/>
                </a:cubicBezTo>
                <a:cubicBezTo>
                  <a:pt x="200515" y="343344"/>
                  <a:pt x="197593" y="341006"/>
                  <a:pt x="197886" y="339253"/>
                </a:cubicBezTo>
                <a:cubicBezTo>
                  <a:pt x="200515" y="329318"/>
                  <a:pt x="202561" y="319383"/>
                  <a:pt x="207529" y="310324"/>
                </a:cubicBezTo>
                <a:cubicBezTo>
                  <a:pt x="208990" y="310324"/>
                  <a:pt x="210451" y="310032"/>
                  <a:pt x="211912" y="309740"/>
                </a:cubicBezTo>
                <a:close/>
                <a:moveTo>
                  <a:pt x="218341" y="275843"/>
                </a:moveTo>
                <a:cubicBezTo>
                  <a:pt x="220094" y="272045"/>
                  <a:pt x="225353" y="272337"/>
                  <a:pt x="227107" y="276136"/>
                </a:cubicBezTo>
                <a:cubicBezTo>
                  <a:pt x="229152" y="281688"/>
                  <a:pt x="230321" y="287824"/>
                  <a:pt x="232366" y="295129"/>
                </a:cubicBezTo>
                <a:cubicBezTo>
                  <a:pt x="224769" y="295129"/>
                  <a:pt x="220386" y="295129"/>
                  <a:pt x="215711" y="295129"/>
                </a:cubicBezTo>
                <a:cubicBezTo>
                  <a:pt x="211328" y="287824"/>
                  <a:pt x="215711" y="281688"/>
                  <a:pt x="218341" y="275843"/>
                </a:cubicBezTo>
                <a:close/>
                <a:moveTo>
                  <a:pt x="45353" y="274383"/>
                </a:moveTo>
                <a:cubicBezTo>
                  <a:pt x="46814" y="274091"/>
                  <a:pt x="49444" y="275260"/>
                  <a:pt x="49737" y="276136"/>
                </a:cubicBezTo>
                <a:cubicBezTo>
                  <a:pt x="52366" y="286071"/>
                  <a:pt x="57334" y="296006"/>
                  <a:pt x="52074" y="307111"/>
                </a:cubicBezTo>
                <a:cubicBezTo>
                  <a:pt x="44185" y="298929"/>
                  <a:pt x="43600" y="288117"/>
                  <a:pt x="42139" y="277889"/>
                </a:cubicBezTo>
                <a:cubicBezTo>
                  <a:pt x="42139" y="276721"/>
                  <a:pt x="43892" y="274675"/>
                  <a:pt x="45353" y="274383"/>
                </a:cubicBezTo>
                <a:close/>
                <a:moveTo>
                  <a:pt x="399218" y="272337"/>
                </a:moveTo>
                <a:cubicBezTo>
                  <a:pt x="401263" y="273506"/>
                  <a:pt x="403893" y="276135"/>
                  <a:pt x="403601" y="277889"/>
                </a:cubicBezTo>
                <a:cubicBezTo>
                  <a:pt x="402140" y="286947"/>
                  <a:pt x="400386" y="295714"/>
                  <a:pt x="398049" y="304480"/>
                </a:cubicBezTo>
                <a:cubicBezTo>
                  <a:pt x="397464" y="306233"/>
                  <a:pt x="393081" y="306525"/>
                  <a:pt x="389575" y="307986"/>
                </a:cubicBezTo>
                <a:cubicBezTo>
                  <a:pt x="387821" y="295714"/>
                  <a:pt x="391620" y="285778"/>
                  <a:pt x="394250" y="275844"/>
                </a:cubicBezTo>
                <a:cubicBezTo>
                  <a:pt x="394542" y="274382"/>
                  <a:pt x="398341" y="272044"/>
                  <a:pt x="399218" y="272337"/>
                </a:cubicBezTo>
                <a:close/>
                <a:moveTo>
                  <a:pt x="34834" y="222369"/>
                </a:moveTo>
                <a:cubicBezTo>
                  <a:pt x="35710" y="221785"/>
                  <a:pt x="38632" y="223538"/>
                  <a:pt x="38925" y="224707"/>
                </a:cubicBezTo>
                <a:cubicBezTo>
                  <a:pt x="41847" y="234350"/>
                  <a:pt x="45061" y="244285"/>
                  <a:pt x="44477" y="256558"/>
                </a:cubicBezTo>
                <a:cubicBezTo>
                  <a:pt x="40678" y="254512"/>
                  <a:pt x="37171" y="253635"/>
                  <a:pt x="36587" y="252174"/>
                </a:cubicBezTo>
                <a:cubicBezTo>
                  <a:pt x="34249" y="243992"/>
                  <a:pt x="32496" y="235518"/>
                  <a:pt x="31327" y="227045"/>
                </a:cubicBezTo>
                <a:cubicBezTo>
                  <a:pt x="31035" y="225584"/>
                  <a:pt x="33373" y="223246"/>
                  <a:pt x="34834" y="222369"/>
                </a:cubicBezTo>
                <a:close/>
                <a:moveTo>
                  <a:pt x="410028" y="220324"/>
                </a:moveTo>
                <a:cubicBezTo>
                  <a:pt x="412074" y="222954"/>
                  <a:pt x="414119" y="225584"/>
                  <a:pt x="414704" y="226753"/>
                </a:cubicBezTo>
                <a:cubicBezTo>
                  <a:pt x="412658" y="236395"/>
                  <a:pt x="411781" y="243701"/>
                  <a:pt x="409736" y="250422"/>
                </a:cubicBezTo>
                <a:cubicBezTo>
                  <a:pt x="409151" y="252759"/>
                  <a:pt x="405353" y="253928"/>
                  <a:pt x="403015" y="255681"/>
                </a:cubicBezTo>
                <a:cubicBezTo>
                  <a:pt x="401847" y="253051"/>
                  <a:pt x="399508" y="250422"/>
                  <a:pt x="399801" y="247792"/>
                </a:cubicBezTo>
                <a:cubicBezTo>
                  <a:pt x="400678" y="240486"/>
                  <a:pt x="402138" y="233474"/>
                  <a:pt x="404184" y="226461"/>
                </a:cubicBezTo>
                <a:cubicBezTo>
                  <a:pt x="404768" y="224123"/>
                  <a:pt x="407983" y="222370"/>
                  <a:pt x="410028" y="220324"/>
                </a:cubicBezTo>
                <a:close/>
                <a:moveTo>
                  <a:pt x="23437" y="170648"/>
                </a:moveTo>
                <a:cubicBezTo>
                  <a:pt x="25191" y="170941"/>
                  <a:pt x="28113" y="172109"/>
                  <a:pt x="28697" y="173570"/>
                </a:cubicBezTo>
                <a:cubicBezTo>
                  <a:pt x="30743" y="183214"/>
                  <a:pt x="34833" y="192272"/>
                  <a:pt x="32788" y="204252"/>
                </a:cubicBezTo>
                <a:cubicBezTo>
                  <a:pt x="29574" y="203084"/>
                  <a:pt x="26944" y="202791"/>
                  <a:pt x="26652" y="201623"/>
                </a:cubicBezTo>
                <a:cubicBezTo>
                  <a:pt x="24314" y="192564"/>
                  <a:pt x="22268" y="183214"/>
                  <a:pt x="20515" y="174155"/>
                </a:cubicBezTo>
                <a:cubicBezTo>
                  <a:pt x="20223" y="172986"/>
                  <a:pt x="22561" y="170357"/>
                  <a:pt x="23437" y="170648"/>
                </a:cubicBezTo>
                <a:close/>
                <a:moveTo>
                  <a:pt x="421424" y="169188"/>
                </a:moveTo>
                <a:cubicBezTo>
                  <a:pt x="423178" y="171526"/>
                  <a:pt x="424930" y="173571"/>
                  <a:pt x="425807" y="174740"/>
                </a:cubicBezTo>
                <a:cubicBezTo>
                  <a:pt x="423762" y="184091"/>
                  <a:pt x="422885" y="191688"/>
                  <a:pt x="420548" y="198993"/>
                </a:cubicBezTo>
                <a:cubicBezTo>
                  <a:pt x="419963" y="201331"/>
                  <a:pt x="416457" y="202792"/>
                  <a:pt x="414119" y="204545"/>
                </a:cubicBezTo>
                <a:cubicBezTo>
                  <a:pt x="412950" y="201915"/>
                  <a:pt x="410321" y="199286"/>
                  <a:pt x="410612" y="196947"/>
                </a:cubicBezTo>
                <a:cubicBezTo>
                  <a:pt x="411489" y="189350"/>
                  <a:pt x="413242" y="181753"/>
                  <a:pt x="415288" y="174740"/>
                </a:cubicBezTo>
                <a:cubicBezTo>
                  <a:pt x="415872" y="172402"/>
                  <a:pt x="419379" y="171234"/>
                  <a:pt x="421424" y="169188"/>
                </a:cubicBezTo>
                <a:close/>
                <a:moveTo>
                  <a:pt x="12918" y="118344"/>
                </a:moveTo>
                <a:cubicBezTo>
                  <a:pt x="21392" y="127695"/>
                  <a:pt x="21976" y="139091"/>
                  <a:pt x="23145" y="150195"/>
                </a:cubicBezTo>
                <a:cubicBezTo>
                  <a:pt x="22269" y="150779"/>
                  <a:pt x="21392" y="151364"/>
                  <a:pt x="20515" y="151948"/>
                </a:cubicBezTo>
                <a:cubicBezTo>
                  <a:pt x="18470" y="150487"/>
                  <a:pt x="14963" y="149026"/>
                  <a:pt x="14671" y="146980"/>
                </a:cubicBezTo>
                <a:cubicBezTo>
                  <a:pt x="12918" y="137922"/>
                  <a:pt x="6781" y="128571"/>
                  <a:pt x="12918" y="118344"/>
                </a:cubicBezTo>
                <a:close/>
                <a:moveTo>
                  <a:pt x="431653" y="117759"/>
                </a:moveTo>
                <a:cubicBezTo>
                  <a:pt x="433698" y="118636"/>
                  <a:pt x="436620" y="121557"/>
                  <a:pt x="436328" y="123019"/>
                </a:cubicBezTo>
                <a:cubicBezTo>
                  <a:pt x="435159" y="131785"/>
                  <a:pt x="433114" y="140843"/>
                  <a:pt x="430776" y="149317"/>
                </a:cubicBezTo>
                <a:cubicBezTo>
                  <a:pt x="430191" y="151071"/>
                  <a:pt x="426393" y="153116"/>
                  <a:pt x="424639" y="152532"/>
                </a:cubicBezTo>
                <a:cubicBezTo>
                  <a:pt x="422887" y="151947"/>
                  <a:pt x="422010" y="148733"/>
                  <a:pt x="420841" y="146980"/>
                </a:cubicBezTo>
                <a:cubicBezTo>
                  <a:pt x="422887" y="137921"/>
                  <a:pt x="424639" y="129448"/>
                  <a:pt x="426978" y="121266"/>
                </a:cubicBezTo>
                <a:cubicBezTo>
                  <a:pt x="427562" y="119805"/>
                  <a:pt x="430776" y="117467"/>
                  <a:pt x="431653" y="117759"/>
                </a:cubicBezTo>
                <a:close/>
                <a:moveTo>
                  <a:pt x="133308" y="103149"/>
                </a:moveTo>
                <a:cubicBezTo>
                  <a:pt x="139737" y="103149"/>
                  <a:pt x="144119" y="103149"/>
                  <a:pt x="150548" y="103149"/>
                </a:cubicBezTo>
                <a:cubicBezTo>
                  <a:pt x="148795" y="109577"/>
                  <a:pt x="147626" y="114837"/>
                  <a:pt x="145873" y="120097"/>
                </a:cubicBezTo>
                <a:cubicBezTo>
                  <a:pt x="145289" y="121558"/>
                  <a:pt x="142658" y="123603"/>
                  <a:pt x="140905" y="123311"/>
                </a:cubicBezTo>
                <a:cubicBezTo>
                  <a:pt x="139152" y="123019"/>
                  <a:pt x="137107" y="120974"/>
                  <a:pt x="136522" y="119220"/>
                </a:cubicBezTo>
                <a:cubicBezTo>
                  <a:pt x="135061" y="114545"/>
                  <a:pt x="134477" y="109577"/>
                  <a:pt x="133308" y="103149"/>
                </a:cubicBezTo>
                <a:close/>
                <a:moveTo>
                  <a:pt x="304505" y="101651"/>
                </a:moveTo>
                <a:cubicBezTo>
                  <a:pt x="307026" y="101542"/>
                  <a:pt x="309364" y="102272"/>
                  <a:pt x="311263" y="105486"/>
                </a:cubicBezTo>
                <a:cubicBezTo>
                  <a:pt x="313309" y="109286"/>
                  <a:pt x="309510" y="118636"/>
                  <a:pt x="303958" y="124481"/>
                </a:cubicBezTo>
                <a:cubicBezTo>
                  <a:pt x="296944" y="118929"/>
                  <a:pt x="294899" y="112207"/>
                  <a:pt x="296652" y="102857"/>
                </a:cubicBezTo>
                <a:cubicBezTo>
                  <a:pt x="299282" y="102711"/>
                  <a:pt x="301985" y="101761"/>
                  <a:pt x="304505" y="101651"/>
                </a:cubicBezTo>
                <a:close/>
                <a:moveTo>
                  <a:pt x="3567" y="66039"/>
                </a:moveTo>
                <a:cubicBezTo>
                  <a:pt x="12625" y="72760"/>
                  <a:pt x="8242" y="83572"/>
                  <a:pt x="11749" y="91754"/>
                </a:cubicBezTo>
                <a:cubicBezTo>
                  <a:pt x="12917" y="94675"/>
                  <a:pt x="12333" y="94968"/>
                  <a:pt x="7658" y="99936"/>
                </a:cubicBezTo>
                <a:cubicBezTo>
                  <a:pt x="-524" y="90877"/>
                  <a:pt x="-2569" y="75098"/>
                  <a:pt x="3567" y="66039"/>
                </a:cubicBezTo>
                <a:close/>
                <a:moveTo>
                  <a:pt x="441879" y="65747"/>
                </a:moveTo>
                <a:cubicBezTo>
                  <a:pt x="443048" y="65454"/>
                  <a:pt x="445094" y="68376"/>
                  <a:pt x="445970" y="70129"/>
                </a:cubicBezTo>
                <a:cubicBezTo>
                  <a:pt x="446847" y="71590"/>
                  <a:pt x="446262" y="73636"/>
                  <a:pt x="446262" y="77435"/>
                </a:cubicBezTo>
                <a:cubicBezTo>
                  <a:pt x="445094" y="82694"/>
                  <a:pt x="444217" y="89708"/>
                  <a:pt x="442171" y="96721"/>
                </a:cubicBezTo>
                <a:cubicBezTo>
                  <a:pt x="441587" y="98766"/>
                  <a:pt x="438373" y="99935"/>
                  <a:pt x="436327" y="101396"/>
                </a:cubicBezTo>
                <a:cubicBezTo>
                  <a:pt x="434866" y="99351"/>
                  <a:pt x="432236" y="97013"/>
                  <a:pt x="432528" y="95260"/>
                </a:cubicBezTo>
                <a:cubicBezTo>
                  <a:pt x="433113" y="86785"/>
                  <a:pt x="434282" y="78312"/>
                  <a:pt x="436035" y="69837"/>
                </a:cubicBezTo>
                <a:cubicBezTo>
                  <a:pt x="436327" y="68084"/>
                  <a:pt x="439834" y="66038"/>
                  <a:pt x="441879" y="65747"/>
                </a:cubicBezTo>
                <a:close/>
                <a:moveTo>
                  <a:pt x="282918" y="54058"/>
                </a:moveTo>
                <a:cubicBezTo>
                  <a:pt x="284380" y="53474"/>
                  <a:pt x="288178" y="54350"/>
                  <a:pt x="288470" y="55227"/>
                </a:cubicBezTo>
                <a:cubicBezTo>
                  <a:pt x="291685" y="64578"/>
                  <a:pt x="294314" y="73636"/>
                  <a:pt x="296652" y="83279"/>
                </a:cubicBezTo>
                <a:cubicBezTo>
                  <a:pt x="297237" y="84740"/>
                  <a:pt x="294314" y="86493"/>
                  <a:pt x="291685" y="89123"/>
                </a:cubicBezTo>
                <a:cubicBezTo>
                  <a:pt x="283503" y="79480"/>
                  <a:pt x="282918" y="68961"/>
                  <a:pt x="279996" y="59318"/>
                </a:cubicBezTo>
                <a:cubicBezTo>
                  <a:pt x="279704" y="57857"/>
                  <a:pt x="281457" y="54935"/>
                  <a:pt x="282918" y="54058"/>
                </a:cubicBezTo>
                <a:close/>
                <a:moveTo>
                  <a:pt x="160775" y="53765"/>
                </a:moveTo>
                <a:cubicBezTo>
                  <a:pt x="162529" y="54642"/>
                  <a:pt x="165158" y="56980"/>
                  <a:pt x="164866" y="58441"/>
                </a:cubicBezTo>
                <a:cubicBezTo>
                  <a:pt x="162529" y="68960"/>
                  <a:pt x="161068" y="79772"/>
                  <a:pt x="153178" y="88830"/>
                </a:cubicBezTo>
                <a:cubicBezTo>
                  <a:pt x="150548" y="86785"/>
                  <a:pt x="148502" y="85616"/>
                  <a:pt x="148795" y="85031"/>
                </a:cubicBezTo>
                <a:cubicBezTo>
                  <a:pt x="151132" y="75097"/>
                  <a:pt x="153762" y="65162"/>
                  <a:pt x="156392" y="55519"/>
                </a:cubicBezTo>
                <a:cubicBezTo>
                  <a:pt x="156684" y="54350"/>
                  <a:pt x="159899" y="53181"/>
                  <a:pt x="160775" y="53765"/>
                </a:cubicBezTo>
                <a:close/>
                <a:moveTo>
                  <a:pt x="126586" y="51136"/>
                </a:moveTo>
                <a:cubicBezTo>
                  <a:pt x="128339" y="52305"/>
                  <a:pt x="130969" y="53182"/>
                  <a:pt x="131554" y="54643"/>
                </a:cubicBezTo>
                <a:cubicBezTo>
                  <a:pt x="133599" y="62824"/>
                  <a:pt x="135645" y="71298"/>
                  <a:pt x="136813" y="79480"/>
                </a:cubicBezTo>
                <a:cubicBezTo>
                  <a:pt x="137106" y="80941"/>
                  <a:pt x="135060" y="82987"/>
                  <a:pt x="133599" y="85617"/>
                </a:cubicBezTo>
                <a:cubicBezTo>
                  <a:pt x="131846" y="84156"/>
                  <a:pt x="129509" y="83279"/>
                  <a:pt x="129216" y="82110"/>
                </a:cubicBezTo>
                <a:cubicBezTo>
                  <a:pt x="126879" y="73344"/>
                  <a:pt x="124833" y="64870"/>
                  <a:pt x="123372" y="56104"/>
                </a:cubicBezTo>
                <a:cubicBezTo>
                  <a:pt x="123080" y="54643"/>
                  <a:pt x="125418" y="52889"/>
                  <a:pt x="126586" y="51136"/>
                </a:cubicBezTo>
                <a:close/>
                <a:moveTo>
                  <a:pt x="318859" y="50260"/>
                </a:moveTo>
                <a:cubicBezTo>
                  <a:pt x="320029" y="52890"/>
                  <a:pt x="322658" y="55520"/>
                  <a:pt x="322366" y="58150"/>
                </a:cubicBezTo>
                <a:cubicBezTo>
                  <a:pt x="321489" y="65455"/>
                  <a:pt x="320029" y="72468"/>
                  <a:pt x="317983" y="79481"/>
                </a:cubicBezTo>
                <a:cubicBezTo>
                  <a:pt x="317399" y="81819"/>
                  <a:pt x="314184" y="83572"/>
                  <a:pt x="312138" y="85618"/>
                </a:cubicBezTo>
                <a:cubicBezTo>
                  <a:pt x="309801" y="82695"/>
                  <a:pt x="307756" y="80357"/>
                  <a:pt x="306879" y="78897"/>
                </a:cubicBezTo>
                <a:cubicBezTo>
                  <a:pt x="308924" y="69546"/>
                  <a:pt x="310093" y="62241"/>
                  <a:pt x="312431" y="55520"/>
                </a:cubicBezTo>
                <a:cubicBezTo>
                  <a:pt x="313015" y="53182"/>
                  <a:pt x="316522" y="52013"/>
                  <a:pt x="318859" y="50260"/>
                </a:cubicBezTo>
                <a:close/>
                <a:moveTo>
                  <a:pt x="384899" y="31558"/>
                </a:moveTo>
                <a:cubicBezTo>
                  <a:pt x="405646" y="35649"/>
                  <a:pt x="419088" y="56688"/>
                  <a:pt x="414704" y="78019"/>
                </a:cubicBezTo>
                <a:cubicBezTo>
                  <a:pt x="394250" y="175324"/>
                  <a:pt x="373796" y="272337"/>
                  <a:pt x="353048" y="369642"/>
                </a:cubicBezTo>
                <a:cubicBezTo>
                  <a:pt x="352172" y="373733"/>
                  <a:pt x="351295" y="377824"/>
                  <a:pt x="349542" y="381330"/>
                </a:cubicBezTo>
                <a:cubicBezTo>
                  <a:pt x="343406" y="395357"/>
                  <a:pt x="332301" y="403830"/>
                  <a:pt x="316815" y="404415"/>
                </a:cubicBezTo>
                <a:cubicBezTo>
                  <a:pt x="302789" y="404999"/>
                  <a:pt x="291685" y="397986"/>
                  <a:pt x="284379" y="385421"/>
                </a:cubicBezTo>
                <a:cubicBezTo>
                  <a:pt x="283795" y="384253"/>
                  <a:pt x="282918" y="383084"/>
                  <a:pt x="282334" y="381915"/>
                </a:cubicBezTo>
                <a:cubicBezTo>
                  <a:pt x="276490" y="363214"/>
                  <a:pt x="270938" y="344512"/>
                  <a:pt x="265386" y="326103"/>
                </a:cubicBezTo>
                <a:lnTo>
                  <a:pt x="265499" y="325562"/>
                </a:lnTo>
                <a:lnTo>
                  <a:pt x="238794" y="244870"/>
                </a:lnTo>
                <a:cubicBezTo>
                  <a:pt x="233827" y="229382"/>
                  <a:pt x="228860" y="213896"/>
                  <a:pt x="223892" y="198409"/>
                </a:cubicBezTo>
                <a:cubicBezTo>
                  <a:pt x="218924" y="198701"/>
                  <a:pt x="218048" y="201330"/>
                  <a:pt x="216879" y="205421"/>
                </a:cubicBezTo>
                <a:cubicBezTo>
                  <a:pt x="204314" y="247500"/>
                  <a:pt x="191165" y="289577"/>
                  <a:pt x="178308" y="331655"/>
                </a:cubicBezTo>
                <a:lnTo>
                  <a:pt x="166212" y="367668"/>
                </a:lnTo>
                <a:lnTo>
                  <a:pt x="168479" y="369935"/>
                </a:lnTo>
                <a:cubicBezTo>
                  <a:pt x="166434" y="383961"/>
                  <a:pt x="160297" y="395065"/>
                  <a:pt x="146564" y="400324"/>
                </a:cubicBezTo>
                <a:cubicBezTo>
                  <a:pt x="123187" y="409091"/>
                  <a:pt x="102440" y="397694"/>
                  <a:pt x="96596" y="373149"/>
                </a:cubicBezTo>
                <a:cubicBezTo>
                  <a:pt x="89875" y="343928"/>
                  <a:pt x="84031" y="314708"/>
                  <a:pt x="77894" y="285195"/>
                </a:cubicBezTo>
                <a:cubicBezTo>
                  <a:pt x="64745" y="222662"/>
                  <a:pt x="51595" y="160130"/>
                  <a:pt x="38154" y="97305"/>
                </a:cubicBezTo>
                <a:cubicBezTo>
                  <a:pt x="36693" y="90585"/>
                  <a:pt x="35232" y="83864"/>
                  <a:pt x="34063" y="77143"/>
                </a:cubicBezTo>
                <a:cubicBezTo>
                  <a:pt x="32309" y="66331"/>
                  <a:pt x="33479" y="56104"/>
                  <a:pt x="40491" y="47338"/>
                </a:cubicBezTo>
                <a:cubicBezTo>
                  <a:pt x="49258" y="36526"/>
                  <a:pt x="60070" y="29222"/>
                  <a:pt x="74680" y="32143"/>
                </a:cubicBezTo>
                <a:cubicBezTo>
                  <a:pt x="91044" y="35358"/>
                  <a:pt x="100687" y="46461"/>
                  <a:pt x="104485" y="62240"/>
                </a:cubicBezTo>
                <a:cubicBezTo>
                  <a:pt x="107700" y="75974"/>
                  <a:pt x="110330" y="89708"/>
                  <a:pt x="113251" y="103442"/>
                </a:cubicBezTo>
                <a:cubicBezTo>
                  <a:pt x="120557" y="139091"/>
                  <a:pt x="128154" y="174448"/>
                  <a:pt x="135459" y="210097"/>
                </a:cubicBezTo>
                <a:cubicBezTo>
                  <a:pt x="136044" y="212143"/>
                  <a:pt x="137213" y="214188"/>
                  <a:pt x="140427" y="216526"/>
                </a:cubicBezTo>
                <a:lnTo>
                  <a:pt x="155334" y="168992"/>
                </a:lnTo>
                <a:lnTo>
                  <a:pt x="153470" y="167435"/>
                </a:lnTo>
                <a:cubicBezTo>
                  <a:pt x="158438" y="151363"/>
                  <a:pt x="163113" y="135292"/>
                  <a:pt x="168081" y="119220"/>
                </a:cubicBezTo>
                <a:cubicBezTo>
                  <a:pt x="174217" y="98765"/>
                  <a:pt x="180353" y="78603"/>
                  <a:pt x="186781" y="58149"/>
                </a:cubicBezTo>
                <a:cubicBezTo>
                  <a:pt x="194379" y="34188"/>
                  <a:pt x="219217" y="25422"/>
                  <a:pt x="237333" y="34188"/>
                </a:cubicBezTo>
                <a:cubicBezTo>
                  <a:pt x="245808" y="38279"/>
                  <a:pt x="252528" y="44707"/>
                  <a:pt x="255451" y="53473"/>
                </a:cubicBezTo>
                <a:cubicBezTo>
                  <a:pt x="262755" y="75974"/>
                  <a:pt x="269476" y="98474"/>
                  <a:pt x="276489" y="120974"/>
                </a:cubicBezTo>
                <a:cubicBezTo>
                  <a:pt x="272837" y="121558"/>
                  <a:pt x="271302" y="123603"/>
                  <a:pt x="270499" y="126087"/>
                </a:cubicBezTo>
                <a:lnTo>
                  <a:pt x="270105" y="127986"/>
                </a:lnTo>
                <a:lnTo>
                  <a:pt x="270500" y="126452"/>
                </a:lnTo>
                <a:cubicBezTo>
                  <a:pt x="271377" y="124042"/>
                  <a:pt x="272984" y="121996"/>
                  <a:pt x="276782" y="121266"/>
                </a:cubicBezTo>
                <a:cubicBezTo>
                  <a:pt x="285256" y="146688"/>
                  <a:pt x="293438" y="172110"/>
                  <a:pt x="301912" y="197532"/>
                </a:cubicBezTo>
                <a:cubicBezTo>
                  <a:pt x="303958" y="203376"/>
                  <a:pt x="306003" y="209220"/>
                  <a:pt x="309802" y="215357"/>
                </a:cubicBezTo>
                <a:cubicBezTo>
                  <a:pt x="312431" y="203961"/>
                  <a:pt x="315061" y="192564"/>
                  <a:pt x="317399" y="181168"/>
                </a:cubicBezTo>
                <a:cubicBezTo>
                  <a:pt x="325873" y="141720"/>
                  <a:pt x="334055" y="101980"/>
                  <a:pt x="342237" y="62532"/>
                </a:cubicBezTo>
                <a:cubicBezTo>
                  <a:pt x="346912" y="40908"/>
                  <a:pt x="365321" y="27759"/>
                  <a:pt x="384899" y="31558"/>
                </a:cubicBezTo>
                <a:close/>
                <a:moveTo>
                  <a:pt x="21283" y="19615"/>
                </a:moveTo>
                <a:cubicBezTo>
                  <a:pt x="23073" y="18848"/>
                  <a:pt x="25191" y="19286"/>
                  <a:pt x="27821" y="22500"/>
                </a:cubicBezTo>
                <a:cubicBezTo>
                  <a:pt x="21685" y="31558"/>
                  <a:pt x="15548" y="40617"/>
                  <a:pt x="9412" y="49383"/>
                </a:cubicBezTo>
                <a:cubicBezTo>
                  <a:pt x="8243" y="49091"/>
                  <a:pt x="7074" y="48799"/>
                  <a:pt x="5613" y="48215"/>
                </a:cubicBezTo>
                <a:cubicBezTo>
                  <a:pt x="3567" y="37987"/>
                  <a:pt x="11165" y="31267"/>
                  <a:pt x="16717" y="23961"/>
                </a:cubicBezTo>
                <a:cubicBezTo>
                  <a:pt x="18032" y="22354"/>
                  <a:pt x="19493" y="20382"/>
                  <a:pt x="21283" y="19615"/>
                </a:cubicBezTo>
                <a:close/>
                <a:moveTo>
                  <a:pt x="424347" y="18993"/>
                </a:moveTo>
                <a:cubicBezTo>
                  <a:pt x="430775" y="26591"/>
                  <a:pt x="436327" y="34480"/>
                  <a:pt x="442464" y="42370"/>
                </a:cubicBezTo>
                <a:cubicBezTo>
                  <a:pt x="440418" y="45584"/>
                  <a:pt x="439541" y="48214"/>
                  <a:pt x="437788" y="48798"/>
                </a:cubicBezTo>
                <a:cubicBezTo>
                  <a:pt x="436327" y="49382"/>
                  <a:pt x="433113" y="48798"/>
                  <a:pt x="431944" y="47337"/>
                </a:cubicBezTo>
                <a:cubicBezTo>
                  <a:pt x="426977" y="40616"/>
                  <a:pt x="422009" y="33603"/>
                  <a:pt x="417626" y="26298"/>
                </a:cubicBezTo>
                <a:cubicBezTo>
                  <a:pt x="416750" y="24545"/>
                  <a:pt x="417334" y="21039"/>
                  <a:pt x="418502" y="19285"/>
                </a:cubicBezTo>
                <a:cubicBezTo>
                  <a:pt x="419087" y="18409"/>
                  <a:pt x="423470" y="18117"/>
                  <a:pt x="424347" y="18993"/>
                </a:cubicBezTo>
                <a:close/>
                <a:moveTo>
                  <a:pt x="260126" y="12564"/>
                </a:moveTo>
                <a:cubicBezTo>
                  <a:pt x="266847" y="18993"/>
                  <a:pt x="273275" y="25714"/>
                  <a:pt x="279412" y="33019"/>
                </a:cubicBezTo>
                <a:cubicBezTo>
                  <a:pt x="280289" y="33896"/>
                  <a:pt x="277659" y="37694"/>
                  <a:pt x="275613" y="43247"/>
                </a:cubicBezTo>
                <a:cubicBezTo>
                  <a:pt x="266555" y="32435"/>
                  <a:pt x="259834" y="24253"/>
                  <a:pt x="252821" y="16071"/>
                </a:cubicBezTo>
                <a:cubicBezTo>
                  <a:pt x="255451" y="14902"/>
                  <a:pt x="259250" y="11980"/>
                  <a:pt x="260126" y="12564"/>
                </a:cubicBezTo>
                <a:close/>
                <a:moveTo>
                  <a:pt x="185613" y="11980"/>
                </a:moveTo>
                <a:cubicBezTo>
                  <a:pt x="187658" y="11980"/>
                  <a:pt x="189996" y="14318"/>
                  <a:pt x="191457" y="15194"/>
                </a:cubicBezTo>
                <a:cubicBezTo>
                  <a:pt x="191749" y="19870"/>
                  <a:pt x="172171" y="40616"/>
                  <a:pt x="169249" y="39448"/>
                </a:cubicBezTo>
                <a:cubicBezTo>
                  <a:pt x="167496" y="38863"/>
                  <a:pt x="165158" y="35941"/>
                  <a:pt x="165158" y="33896"/>
                </a:cubicBezTo>
                <a:cubicBezTo>
                  <a:pt x="165450" y="28636"/>
                  <a:pt x="180645" y="12272"/>
                  <a:pt x="185613" y="11980"/>
                </a:cubicBezTo>
                <a:close/>
                <a:moveTo>
                  <a:pt x="344574" y="10228"/>
                </a:moveTo>
                <a:cubicBezTo>
                  <a:pt x="346035" y="9059"/>
                  <a:pt x="349542" y="10520"/>
                  <a:pt x="351880" y="10812"/>
                </a:cubicBezTo>
                <a:cubicBezTo>
                  <a:pt x="351295" y="13442"/>
                  <a:pt x="351295" y="16949"/>
                  <a:pt x="349834" y="18994"/>
                </a:cubicBezTo>
                <a:cubicBezTo>
                  <a:pt x="344574" y="24546"/>
                  <a:pt x="338730" y="29514"/>
                  <a:pt x="332886" y="34481"/>
                </a:cubicBezTo>
                <a:cubicBezTo>
                  <a:pt x="331425" y="35650"/>
                  <a:pt x="328795" y="36235"/>
                  <a:pt x="327042" y="36235"/>
                </a:cubicBezTo>
                <a:cubicBezTo>
                  <a:pt x="325289" y="35650"/>
                  <a:pt x="323535" y="34189"/>
                  <a:pt x="322951" y="33897"/>
                </a:cubicBezTo>
                <a:cubicBezTo>
                  <a:pt x="324120" y="30390"/>
                  <a:pt x="324120" y="28637"/>
                  <a:pt x="324704" y="28053"/>
                </a:cubicBezTo>
                <a:cubicBezTo>
                  <a:pt x="331133" y="21916"/>
                  <a:pt x="337562" y="15780"/>
                  <a:pt x="344574" y="10228"/>
                </a:cubicBezTo>
                <a:close/>
                <a:moveTo>
                  <a:pt x="97366" y="9643"/>
                </a:moveTo>
                <a:cubicBezTo>
                  <a:pt x="103795" y="10520"/>
                  <a:pt x="115191" y="21624"/>
                  <a:pt x="120743" y="32143"/>
                </a:cubicBezTo>
                <a:cubicBezTo>
                  <a:pt x="118114" y="32727"/>
                  <a:pt x="114899" y="34481"/>
                  <a:pt x="114022" y="33604"/>
                </a:cubicBezTo>
                <a:cubicBezTo>
                  <a:pt x="106425" y="27468"/>
                  <a:pt x="99412" y="20455"/>
                  <a:pt x="91522" y="13150"/>
                </a:cubicBezTo>
                <a:cubicBezTo>
                  <a:pt x="93860" y="11689"/>
                  <a:pt x="95905" y="9643"/>
                  <a:pt x="97366" y="9643"/>
                </a:cubicBezTo>
                <a:close/>
                <a:moveTo>
                  <a:pt x="56530" y="1534"/>
                </a:moveTo>
                <a:cubicBezTo>
                  <a:pt x="63178" y="365"/>
                  <a:pt x="70776" y="1899"/>
                  <a:pt x="76620" y="6721"/>
                </a:cubicBezTo>
                <a:cubicBezTo>
                  <a:pt x="64931" y="11104"/>
                  <a:pt x="53827" y="11396"/>
                  <a:pt x="42139" y="12565"/>
                </a:cubicBezTo>
                <a:cubicBezTo>
                  <a:pt x="44185" y="6575"/>
                  <a:pt x="49883" y="2703"/>
                  <a:pt x="56530" y="1534"/>
                </a:cubicBezTo>
                <a:close/>
                <a:moveTo>
                  <a:pt x="384314" y="0"/>
                </a:moveTo>
                <a:cubicBezTo>
                  <a:pt x="387529" y="584"/>
                  <a:pt x="393081" y="1169"/>
                  <a:pt x="398048" y="3214"/>
                </a:cubicBezTo>
                <a:cubicBezTo>
                  <a:pt x="400678" y="4383"/>
                  <a:pt x="401847" y="8182"/>
                  <a:pt x="403893" y="10520"/>
                </a:cubicBezTo>
                <a:cubicBezTo>
                  <a:pt x="401263" y="11396"/>
                  <a:pt x="398341" y="13150"/>
                  <a:pt x="396003" y="13150"/>
                </a:cubicBezTo>
                <a:cubicBezTo>
                  <a:pt x="388405" y="12565"/>
                  <a:pt x="380808" y="11104"/>
                  <a:pt x="373503" y="9643"/>
                </a:cubicBezTo>
                <a:cubicBezTo>
                  <a:pt x="371749" y="9350"/>
                  <a:pt x="370288" y="7305"/>
                  <a:pt x="368535" y="6136"/>
                </a:cubicBezTo>
                <a:cubicBezTo>
                  <a:pt x="369996" y="4383"/>
                  <a:pt x="371165" y="1461"/>
                  <a:pt x="373210" y="584"/>
                </a:cubicBezTo>
                <a:cubicBezTo>
                  <a:pt x="375840" y="0"/>
                  <a:pt x="379055" y="292"/>
                  <a:pt x="384314" y="0"/>
                </a:cubicBezTo>
                <a:close/>
                <a:moveTo>
                  <a:pt x="223600" y="0"/>
                </a:moveTo>
                <a:cubicBezTo>
                  <a:pt x="227691" y="584"/>
                  <a:pt x="231782" y="584"/>
                  <a:pt x="235581" y="1753"/>
                </a:cubicBezTo>
                <a:cubicBezTo>
                  <a:pt x="237334" y="2338"/>
                  <a:pt x="238795" y="5552"/>
                  <a:pt x="239087" y="7889"/>
                </a:cubicBezTo>
                <a:cubicBezTo>
                  <a:pt x="239087" y="9058"/>
                  <a:pt x="236165" y="11396"/>
                  <a:pt x="234412" y="11688"/>
                </a:cubicBezTo>
                <a:cubicBezTo>
                  <a:pt x="226522" y="11980"/>
                  <a:pt x="218340" y="12273"/>
                  <a:pt x="210450" y="11688"/>
                </a:cubicBezTo>
                <a:cubicBezTo>
                  <a:pt x="208697" y="11688"/>
                  <a:pt x="205775" y="8766"/>
                  <a:pt x="205775" y="7013"/>
                </a:cubicBezTo>
                <a:cubicBezTo>
                  <a:pt x="205775" y="5259"/>
                  <a:pt x="208405" y="2338"/>
                  <a:pt x="210158" y="1753"/>
                </a:cubicBezTo>
                <a:cubicBezTo>
                  <a:pt x="214541" y="292"/>
                  <a:pt x="218925" y="584"/>
                  <a:pt x="223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9"/>
          <p:cNvSpPr/>
          <p:nvPr/>
        </p:nvSpPr>
        <p:spPr>
          <a:xfrm>
            <a:off x="10719886" y="214047"/>
            <a:ext cx="352856" cy="434856"/>
          </a:xfrm>
          <a:custGeom>
            <a:avLst/>
            <a:gdLst/>
            <a:ahLst/>
            <a:cxnLst/>
            <a:rect l="l" t="t" r="r" b="b"/>
            <a:pathLst>
              <a:path w="352856" h="434856" extrusionOk="0">
                <a:moveTo>
                  <a:pt x="278194" y="425072"/>
                </a:moveTo>
                <a:cubicBezTo>
                  <a:pt x="288129" y="424780"/>
                  <a:pt x="298064" y="422735"/>
                  <a:pt x="307707" y="426533"/>
                </a:cubicBezTo>
                <a:cubicBezTo>
                  <a:pt x="296019" y="436469"/>
                  <a:pt x="283162" y="437345"/>
                  <a:pt x="272642" y="430040"/>
                </a:cubicBezTo>
                <a:cubicBezTo>
                  <a:pt x="274688" y="428287"/>
                  <a:pt x="276149" y="425072"/>
                  <a:pt x="278194" y="425072"/>
                </a:cubicBezTo>
                <a:close/>
                <a:moveTo>
                  <a:pt x="44721" y="424781"/>
                </a:moveTo>
                <a:cubicBezTo>
                  <a:pt x="57578" y="423904"/>
                  <a:pt x="68682" y="423612"/>
                  <a:pt x="82416" y="427703"/>
                </a:cubicBezTo>
                <a:cubicBezTo>
                  <a:pt x="69851" y="437638"/>
                  <a:pt x="53487" y="435885"/>
                  <a:pt x="44721" y="424781"/>
                </a:cubicBezTo>
                <a:close/>
                <a:moveTo>
                  <a:pt x="230565" y="397897"/>
                </a:moveTo>
                <a:cubicBezTo>
                  <a:pt x="232318" y="397313"/>
                  <a:pt x="235240" y="397021"/>
                  <a:pt x="236409" y="398189"/>
                </a:cubicBezTo>
                <a:cubicBezTo>
                  <a:pt x="243130" y="405203"/>
                  <a:pt x="249850" y="412215"/>
                  <a:pt x="257448" y="420397"/>
                </a:cubicBezTo>
                <a:cubicBezTo>
                  <a:pt x="254234" y="421858"/>
                  <a:pt x="250727" y="423904"/>
                  <a:pt x="250143" y="423319"/>
                </a:cubicBezTo>
                <a:cubicBezTo>
                  <a:pt x="242837" y="416891"/>
                  <a:pt x="236117" y="409878"/>
                  <a:pt x="229688" y="402573"/>
                </a:cubicBezTo>
                <a:cubicBezTo>
                  <a:pt x="229104" y="401988"/>
                  <a:pt x="229688" y="398482"/>
                  <a:pt x="230565" y="397897"/>
                </a:cubicBezTo>
                <a:close/>
                <a:moveTo>
                  <a:pt x="125662" y="397897"/>
                </a:moveTo>
                <a:cubicBezTo>
                  <a:pt x="120110" y="411047"/>
                  <a:pt x="111928" y="419228"/>
                  <a:pt x="98486" y="424780"/>
                </a:cubicBezTo>
                <a:cubicBezTo>
                  <a:pt x="99070" y="420981"/>
                  <a:pt x="98486" y="417767"/>
                  <a:pt x="99655" y="416306"/>
                </a:cubicBezTo>
                <a:cubicBezTo>
                  <a:pt x="108713" y="405202"/>
                  <a:pt x="118356" y="398189"/>
                  <a:pt x="125662" y="397897"/>
                </a:cubicBezTo>
                <a:close/>
                <a:moveTo>
                  <a:pt x="5857" y="390591"/>
                </a:moveTo>
                <a:cubicBezTo>
                  <a:pt x="12870" y="389130"/>
                  <a:pt x="19298" y="395851"/>
                  <a:pt x="29818" y="415721"/>
                </a:cubicBezTo>
                <a:cubicBezTo>
                  <a:pt x="27480" y="416013"/>
                  <a:pt x="25143" y="417474"/>
                  <a:pt x="23974" y="416598"/>
                </a:cubicBezTo>
                <a:cubicBezTo>
                  <a:pt x="14623" y="410461"/>
                  <a:pt x="9071" y="401403"/>
                  <a:pt x="5857" y="390591"/>
                </a:cubicBezTo>
                <a:close/>
                <a:moveTo>
                  <a:pt x="343357" y="385624"/>
                </a:moveTo>
                <a:cubicBezTo>
                  <a:pt x="347448" y="398481"/>
                  <a:pt x="341311" y="408708"/>
                  <a:pt x="324948" y="416598"/>
                </a:cubicBezTo>
                <a:cubicBezTo>
                  <a:pt x="327870" y="404910"/>
                  <a:pt x="335468" y="395851"/>
                  <a:pt x="343357" y="385624"/>
                </a:cubicBezTo>
                <a:close/>
                <a:moveTo>
                  <a:pt x="158390" y="356111"/>
                </a:moveTo>
                <a:cubicBezTo>
                  <a:pt x="151961" y="364877"/>
                  <a:pt x="146117" y="373351"/>
                  <a:pt x="139688" y="381241"/>
                </a:cubicBezTo>
                <a:cubicBezTo>
                  <a:pt x="138519" y="382410"/>
                  <a:pt x="134720" y="381241"/>
                  <a:pt x="130045" y="381241"/>
                </a:cubicBezTo>
                <a:cubicBezTo>
                  <a:pt x="144948" y="356403"/>
                  <a:pt x="148454" y="353189"/>
                  <a:pt x="158390" y="356111"/>
                </a:cubicBezTo>
                <a:close/>
                <a:moveTo>
                  <a:pt x="196669" y="350852"/>
                </a:moveTo>
                <a:cubicBezTo>
                  <a:pt x="210987" y="358742"/>
                  <a:pt x="215662" y="369846"/>
                  <a:pt x="221799" y="379781"/>
                </a:cubicBezTo>
                <a:cubicBezTo>
                  <a:pt x="220922" y="380658"/>
                  <a:pt x="220045" y="381826"/>
                  <a:pt x="219461" y="382703"/>
                </a:cubicBezTo>
                <a:cubicBezTo>
                  <a:pt x="217123" y="381826"/>
                  <a:pt x="213324" y="381535"/>
                  <a:pt x="212156" y="379489"/>
                </a:cubicBezTo>
                <a:cubicBezTo>
                  <a:pt x="206896" y="371015"/>
                  <a:pt x="197253" y="365170"/>
                  <a:pt x="196669" y="350852"/>
                </a:cubicBezTo>
                <a:close/>
                <a:moveTo>
                  <a:pt x="12286" y="335365"/>
                </a:moveTo>
                <a:cubicBezTo>
                  <a:pt x="12871" y="347053"/>
                  <a:pt x="10825" y="358158"/>
                  <a:pt x="7026" y="368677"/>
                </a:cubicBezTo>
                <a:cubicBezTo>
                  <a:pt x="5857" y="368969"/>
                  <a:pt x="4688" y="368969"/>
                  <a:pt x="3519" y="369262"/>
                </a:cubicBezTo>
                <a:cubicBezTo>
                  <a:pt x="2351" y="366339"/>
                  <a:pt x="13" y="363710"/>
                  <a:pt x="13" y="360787"/>
                </a:cubicBezTo>
                <a:cubicBezTo>
                  <a:pt x="-279" y="350560"/>
                  <a:pt x="4104" y="341209"/>
                  <a:pt x="12286" y="335365"/>
                </a:cubicBezTo>
                <a:close/>
                <a:moveTo>
                  <a:pt x="341604" y="335072"/>
                </a:moveTo>
                <a:cubicBezTo>
                  <a:pt x="342188" y="334488"/>
                  <a:pt x="345110" y="335364"/>
                  <a:pt x="345986" y="336241"/>
                </a:cubicBezTo>
                <a:cubicBezTo>
                  <a:pt x="351831" y="342669"/>
                  <a:pt x="353584" y="360786"/>
                  <a:pt x="348324" y="370721"/>
                </a:cubicBezTo>
                <a:cubicBezTo>
                  <a:pt x="346279" y="367799"/>
                  <a:pt x="344233" y="366338"/>
                  <a:pt x="343941" y="364293"/>
                </a:cubicBezTo>
                <a:cubicBezTo>
                  <a:pt x="341895" y="356403"/>
                  <a:pt x="340435" y="348514"/>
                  <a:pt x="338974" y="340624"/>
                </a:cubicBezTo>
                <a:cubicBezTo>
                  <a:pt x="338681" y="338871"/>
                  <a:pt x="340143" y="336533"/>
                  <a:pt x="341604" y="335072"/>
                </a:cubicBezTo>
                <a:close/>
                <a:moveTo>
                  <a:pt x="175922" y="317832"/>
                </a:moveTo>
                <a:cubicBezTo>
                  <a:pt x="182058" y="325430"/>
                  <a:pt x="189656" y="328936"/>
                  <a:pt x="186441" y="340332"/>
                </a:cubicBezTo>
                <a:cubicBezTo>
                  <a:pt x="179720" y="332150"/>
                  <a:pt x="171831" y="339163"/>
                  <a:pt x="162480" y="336533"/>
                </a:cubicBezTo>
                <a:cubicBezTo>
                  <a:pt x="167155" y="329812"/>
                  <a:pt x="170954" y="324553"/>
                  <a:pt x="175922" y="317832"/>
                </a:cubicBezTo>
                <a:close/>
                <a:moveTo>
                  <a:pt x="309753" y="290949"/>
                </a:moveTo>
                <a:cubicBezTo>
                  <a:pt x="311799" y="291533"/>
                  <a:pt x="314721" y="291241"/>
                  <a:pt x="315597" y="292410"/>
                </a:cubicBezTo>
                <a:cubicBezTo>
                  <a:pt x="321734" y="299715"/>
                  <a:pt x="326993" y="307605"/>
                  <a:pt x="334884" y="318124"/>
                </a:cubicBezTo>
                <a:cubicBezTo>
                  <a:pt x="329623" y="318417"/>
                  <a:pt x="326117" y="319585"/>
                  <a:pt x="325240" y="318417"/>
                </a:cubicBezTo>
                <a:cubicBezTo>
                  <a:pt x="319396" y="311403"/>
                  <a:pt x="314136" y="304099"/>
                  <a:pt x="308877" y="296793"/>
                </a:cubicBezTo>
                <a:cubicBezTo>
                  <a:pt x="308000" y="295624"/>
                  <a:pt x="309461" y="292994"/>
                  <a:pt x="309753" y="290949"/>
                </a:cubicBezTo>
                <a:close/>
                <a:moveTo>
                  <a:pt x="40630" y="287150"/>
                </a:moveTo>
                <a:cubicBezTo>
                  <a:pt x="42967" y="291825"/>
                  <a:pt x="45305" y="294748"/>
                  <a:pt x="44721" y="295625"/>
                </a:cubicBezTo>
                <a:cubicBezTo>
                  <a:pt x="38876" y="304391"/>
                  <a:pt x="32740" y="312572"/>
                  <a:pt x="26019" y="321631"/>
                </a:cubicBezTo>
                <a:cubicBezTo>
                  <a:pt x="23681" y="318709"/>
                  <a:pt x="21343" y="316663"/>
                  <a:pt x="21636" y="316079"/>
                </a:cubicBezTo>
                <a:cubicBezTo>
                  <a:pt x="27188" y="307020"/>
                  <a:pt x="33324" y="298254"/>
                  <a:pt x="40630" y="287150"/>
                </a:cubicBezTo>
                <a:close/>
                <a:moveTo>
                  <a:pt x="77156" y="248287"/>
                </a:moveTo>
                <a:cubicBezTo>
                  <a:pt x="72480" y="259390"/>
                  <a:pt x="66344" y="269326"/>
                  <a:pt x="55532" y="275462"/>
                </a:cubicBezTo>
                <a:cubicBezTo>
                  <a:pt x="54656" y="264066"/>
                  <a:pt x="63714" y="257637"/>
                  <a:pt x="69266" y="249748"/>
                </a:cubicBezTo>
                <a:cubicBezTo>
                  <a:pt x="70435" y="247994"/>
                  <a:pt x="73941" y="247702"/>
                  <a:pt x="77156" y="248287"/>
                </a:cubicBezTo>
                <a:close/>
                <a:moveTo>
                  <a:pt x="280532" y="246606"/>
                </a:moveTo>
                <a:cubicBezTo>
                  <a:pt x="282066" y="246971"/>
                  <a:pt x="283454" y="248286"/>
                  <a:pt x="284915" y="249748"/>
                </a:cubicBezTo>
                <a:cubicBezTo>
                  <a:pt x="294265" y="259683"/>
                  <a:pt x="298649" y="268741"/>
                  <a:pt x="296311" y="278384"/>
                </a:cubicBezTo>
                <a:cubicBezTo>
                  <a:pt x="287253" y="268157"/>
                  <a:pt x="279363" y="259975"/>
                  <a:pt x="275272" y="249163"/>
                </a:cubicBezTo>
                <a:cubicBezTo>
                  <a:pt x="277317" y="246825"/>
                  <a:pt x="278998" y="246241"/>
                  <a:pt x="280532" y="246606"/>
                </a:cubicBezTo>
                <a:close/>
                <a:moveTo>
                  <a:pt x="264753" y="203287"/>
                </a:moveTo>
                <a:cubicBezTo>
                  <a:pt x="265337" y="205332"/>
                  <a:pt x="267090" y="207670"/>
                  <a:pt x="266506" y="208839"/>
                </a:cubicBezTo>
                <a:cubicBezTo>
                  <a:pt x="263292" y="214391"/>
                  <a:pt x="262708" y="219651"/>
                  <a:pt x="266506" y="225203"/>
                </a:cubicBezTo>
                <a:cubicBezTo>
                  <a:pt x="267383" y="226372"/>
                  <a:pt x="265922" y="229002"/>
                  <a:pt x="265337" y="231047"/>
                </a:cubicBezTo>
                <a:cubicBezTo>
                  <a:pt x="262999" y="230463"/>
                  <a:pt x="260078" y="230463"/>
                  <a:pt x="258617" y="229002"/>
                </a:cubicBezTo>
                <a:cubicBezTo>
                  <a:pt x="255403" y="225787"/>
                  <a:pt x="253357" y="221988"/>
                  <a:pt x="250435" y="217313"/>
                </a:cubicBezTo>
                <a:cubicBezTo>
                  <a:pt x="253649" y="212638"/>
                  <a:pt x="255987" y="208839"/>
                  <a:pt x="258909" y="205332"/>
                </a:cubicBezTo>
                <a:cubicBezTo>
                  <a:pt x="260078" y="203871"/>
                  <a:pt x="262708" y="203871"/>
                  <a:pt x="264753" y="203287"/>
                </a:cubicBezTo>
                <a:close/>
                <a:moveTo>
                  <a:pt x="88260" y="202118"/>
                </a:moveTo>
                <a:cubicBezTo>
                  <a:pt x="104331" y="214098"/>
                  <a:pt x="104624" y="219650"/>
                  <a:pt x="88844" y="232800"/>
                </a:cubicBezTo>
                <a:cubicBezTo>
                  <a:pt x="87968" y="230170"/>
                  <a:pt x="86214" y="226955"/>
                  <a:pt x="87091" y="225786"/>
                </a:cubicBezTo>
                <a:cubicBezTo>
                  <a:pt x="91766" y="219650"/>
                  <a:pt x="90013" y="214098"/>
                  <a:pt x="87091" y="208254"/>
                </a:cubicBezTo>
                <a:cubicBezTo>
                  <a:pt x="86507" y="207377"/>
                  <a:pt x="87675" y="205332"/>
                  <a:pt x="88260" y="202118"/>
                </a:cubicBezTo>
                <a:close/>
                <a:moveTo>
                  <a:pt x="298649" y="159748"/>
                </a:moveTo>
                <a:cubicBezTo>
                  <a:pt x="299234" y="160917"/>
                  <a:pt x="299818" y="162086"/>
                  <a:pt x="300403" y="163547"/>
                </a:cubicBezTo>
                <a:cubicBezTo>
                  <a:pt x="294851" y="171144"/>
                  <a:pt x="289591" y="178741"/>
                  <a:pt x="283747" y="186047"/>
                </a:cubicBezTo>
                <a:cubicBezTo>
                  <a:pt x="282578" y="187508"/>
                  <a:pt x="279363" y="187508"/>
                  <a:pt x="277026" y="188093"/>
                </a:cubicBezTo>
                <a:cubicBezTo>
                  <a:pt x="277026" y="185755"/>
                  <a:pt x="276149" y="182832"/>
                  <a:pt x="277026" y="181079"/>
                </a:cubicBezTo>
                <a:cubicBezTo>
                  <a:pt x="281409" y="174359"/>
                  <a:pt x="286084" y="167638"/>
                  <a:pt x="291344" y="161501"/>
                </a:cubicBezTo>
                <a:cubicBezTo>
                  <a:pt x="292805" y="160040"/>
                  <a:pt x="296019" y="160332"/>
                  <a:pt x="298649" y="159748"/>
                </a:cubicBezTo>
                <a:close/>
                <a:moveTo>
                  <a:pt x="57286" y="158579"/>
                </a:moveTo>
                <a:cubicBezTo>
                  <a:pt x="66928" y="165884"/>
                  <a:pt x="71896" y="176112"/>
                  <a:pt x="80078" y="186339"/>
                </a:cubicBezTo>
                <a:cubicBezTo>
                  <a:pt x="70142" y="191015"/>
                  <a:pt x="68389" y="184294"/>
                  <a:pt x="65467" y="180495"/>
                </a:cubicBezTo>
                <a:cubicBezTo>
                  <a:pt x="54364" y="166177"/>
                  <a:pt x="54656" y="166177"/>
                  <a:pt x="57286" y="158579"/>
                </a:cubicBezTo>
                <a:close/>
                <a:moveTo>
                  <a:pt x="326700" y="114456"/>
                </a:moveTo>
                <a:cubicBezTo>
                  <a:pt x="327868" y="114748"/>
                  <a:pt x="329330" y="115333"/>
                  <a:pt x="330498" y="115917"/>
                </a:cubicBezTo>
                <a:cubicBezTo>
                  <a:pt x="330791" y="117963"/>
                  <a:pt x="331959" y="120592"/>
                  <a:pt x="331083" y="121761"/>
                </a:cubicBezTo>
                <a:cubicBezTo>
                  <a:pt x="324655" y="129943"/>
                  <a:pt x="320271" y="139878"/>
                  <a:pt x="309460" y="146599"/>
                </a:cubicBezTo>
                <a:cubicBezTo>
                  <a:pt x="308875" y="142508"/>
                  <a:pt x="307707" y="139878"/>
                  <a:pt x="308583" y="138709"/>
                </a:cubicBezTo>
                <a:cubicBezTo>
                  <a:pt x="314427" y="130527"/>
                  <a:pt x="320564" y="122345"/>
                  <a:pt x="326700" y="114456"/>
                </a:cubicBezTo>
                <a:close/>
                <a:moveTo>
                  <a:pt x="24850" y="112410"/>
                </a:moveTo>
                <a:cubicBezTo>
                  <a:pt x="33032" y="123514"/>
                  <a:pt x="39753" y="132280"/>
                  <a:pt x="48519" y="143968"/>
                </a:cubicBezTo>
                <a:cubicBezTo>
                  <a:pt x="42675" y="143676"/>
                  <a:pt x="39168" y="144553"/>
                  <a:pt x="37999" y="143383"/>
                </a:cubicBezTo>
                <a:cubicBezTo>
                  <a:pt x="32155" y="136371"/>
                  <a:pt x="26895" y="129066"/>
                  <a:pt x="22220" y="121760"/>
                </a:cubicBezTo>
                <a:cubicBezTo>
                  <a:pt x="21343" y="120299"/>
                  <a:pt x="23389" y="117378"/>
                  <a:pt x="24850" y="112410"/>
                </a:cubicBezTo>
                <a:close/>
                <a:moveTo>
                  <a:pt x="168799" y="96412"/>
                </a:moveTo>
                <a:cubicBezTo>
                  <a:pt x="170589" y="96485"/>
                  <a:pt x="172561" y="97654"/>
                  <a:pt x="174752" y="98384"/>
                </a:cubicBezTo>
                <a:cubicBezTo>
                  <a:pt x="177675" y="99553"/>
                  <a:pt x="182058" y="97215"/>
                  <a:pt x="185857" y="96631"/>
                </a:cubicBezTo>
                <a:cubicBezTo>
                  <a:pt x="187902" y="105397"/>
                  <a:pt x="186733" y="107734"/>
                  <a:pt x="174752" y="115624"/>
                </a:cubicBezTo>
                <a:cubicBezTo>
                  <a:pt x="170662" y="110072"/>
                  <a:pt x="167155" y="105397"/>
                  <a:pt x="163941" y="101014"/>
                </a:cubicBezTo>
                <a:cubicBezTo>
                  <a:pt x="165402" y="97361"/>
                  <a:pt x="167009" y="96339"/>
                  <a:pt x="168799" y="96412"/>
                </a:cubicBezTo>
                <a:close/>
                <a:moveTo>
                  <a:pt x="344817" y="65365"/>
                </a:moveTo>
                <a:cubicBezTo>
                  <a:pt x="348031" y="67411"/>
                  <a:pt x="351246" y="67995"/>
                  <a:pt x="351831" y="69748"/>
                </a:cubicBezTo>
                <a:cubicBezTo>
                  <a:pt x="355044" y="77638"/>
                  <a:pt x="350369" y="92248"/>
                  <a:pt x="342479" y="101015"/>
                </a:cubicBezTo>
                <a:cubicBezTo>
                  <a:pt x="341311" y="99846"/>
                  <a:pt x="338972" y="98385"/>
                  <a:pt x="339265" y="97215"/>
                </a:cubicBezTo>
                <a:cubicBezTo>
                  <a:pt x="340726" y="86988"/>
                  <a:pt x="342772" y="77053"/>
                  <a:pt x="344817" y="65365"/>
                </a:cubicBezTo>
                <a:close/>
                <a:moveTo>
                  <a:pt x="4688" y="64488"/>
                </a:moveTo>
                <a:cubicBezTo>
                  <a:pt x="7026" y="67994"/>
                  <a:pt x="9363" y="70332"/>
                  <a:pt x="9948" y="72962"/>
                </a:cubicBezTo>
                <a:cubicBezTo>
                  <a:pt x="11701" y="79975"/>
                  <a:pt x="12870" y="86988"/>
                  <a:pt x="14039" y="94294"/>
                </a:cubicBezTo>
                <a:cubicBezTo>
                  <a:pt x="14331" y="96047"/>
                  <a:pt x="12578" y="98092"/>
                  <a:pt x="11994" y="99846"/>
                </a:cubicBezTo>
                <a:cubicBezTo>
                  <a:pt x="10240" y="98969"/>
                  <a:pt x="7026" y="98385"/>
                  <a:pt x="6733" y="97216"/>
                </a:cubicBezTo>
                <a:cubicBezTo>
                  <a:pt x="4396" y="88449"/>
                  <a:pt x="2058" y="79975"/>
                  <a:pt x="597" y="70917"/>
                </a:cubicBezTo>
                <a:cubicBezTo>
                  <a:pt x="12" y="69456"/>
                  <a:pt x="2350" y="67702"/>
                  <a:pt x="4688" y="64488"/>
                </a:cubicBezTo>
                <a:close/>
                <a:moveTo>
                  <a:pt x="218876" y="53092"/>
                </a:moveTo>
                <a:cubicBezTo>
                  <a:pt x="219169" y="55138"/>
                  <a:pt x="220630" y="57767"/>
                  <a:pt x="219753" y="58936"/>
                </a:cubicBezTo>
                <a:cubicBezTo>
                  <a:pt x="214201" y="67703"/>
                  <a:pt x="209234" y="76761"/>
                  <a:pt x="198714" y="84359"/>
                </a:cubicBezTo>
                <a:cubicBezTo>
                  <a:pt x="198130" y="79975"/>
                  <a:pt x="196669" y="76761"/>
                  <a:pt x="197837" y="75008"/>
                </a:cubicBezTo>
                <a:cubicBezTo>
                  <a:pt x="202513" y="67703"/>
                  <a:pt x="207480" y="60982"/>
                  <a:pt x="213032" y="54553"/>
                </a:cubicBezTo>
                <a:cubicBezTo>
                  <a:pt x="213909" y="53384"/>
                  <a:pt x="216831" y="53676"/>
                  <a:pt x="218876" y="53092"/>
                </a:cubicBezTo>
                <a:close/>
                <a:moveTo>
                  <a:pt x="137058" y="52362"/>
                </a:moveTo>
                <a:cubicBezTo>
                  <a:pt x="138884" y="52581"/>
                  <a:pt x="140565" y="54115"/>
                  <a:pt x="142026" y="56015"/>
                </a:cubicBezTo>
                <a:cubicBezTo>
                  <a:pt x="147577" y="63320"/>
                  <a:pt x="152253" y="70625"/>
                  <a:pt x="157220" y="77638"/>
                </a:cubicBezTo>
                <a:cubicBezTo>
                  <a:pt x="154006" y="83190"/>
                  <a:pt x="150792" y="84066"/>
                  <a:pt x="147577" y="79391"/>
                </a:cubicBezTo>
                <a:cubicBezTo>
                  <a:pt x="142026" y="71794"/>
                  <a:pt x="136473" y="64196"/>
                  <a:pt x="131214" y="56599"/>
                </a:cubicBezTo>
                <a:cubicBezTo>
                  <a:pt x="133260" y="53238"/>
                  <a:pt x="135232" y="52143"/>
                  <a:pt x="137058" y="52362"/>
                </a:cubicBezTo>
                <a:close/>
                <a:moveTo>
                  <a:pt x="64112" y="32930"/>
                </a:moveTo>
                <a:cubicBezTo>
                  <a:pt x="79891" y="28840"/>
                  <a:pt x="91287" y="37021"/>
                  <a:pt x="100345" y="48710"/>
                </a:cubicBezTo>
                <a:cubicBezTo>
                  <a:pt x="114079" y="66242"/>
                  <a:pt x="127229" y="84066"/>
                  <a:pt x="140378" y="101891"/>
                </a:cubicBezTo>
                <a:lnTo>
                  <a:pt x="176654" y="151770"/>
                </a:lnTo>
                <a:lnTo>
                  <a:pt x="182642" y="146891"/>
                </a:lnTo>
                <a:cubicBezTo>
                  <a:pt x="205727" y="115917"/>
                  <a:pt x="228811" y="84943"/>
                  <a:pt x="251895" y="53969"/>
                </a:cubicBezTo>
                <a:cubicBezTo>
                  <a:pt x="254525" y="50462"/>
                  <a:pt x="257447" y="46956"/>
                  <a:pt x="260661" y="43742"/>
                </a:cubicBezTo>
                <a:cubicBezTo>
                  <a:pt x="265337" y="38920"/>
                  <a:pt x="270304" y="35048"/>
                  <a:pt x="275893" y="33003"/>
                </a:cubicBezTo>
                <a:cubicBezTo>
                  <a:pt x="281481" y="30957"/>
                  <a:pt x="287691" y="30738"/>
                  <a:pt x="294850" y="33222"/>
                </a:cubicBezTo>
                <a:cubicBezTo>
                  <a:pt x="310044" y="38482"/>
                  <a:pt x="318811" y="49001"/>
                  <a:pt x="321733" y="64781"/>
                </a:cubicBezTo>
                <a:cubicBezTo>
                  <a:pt x="324071" y="77053"/>
                  <a:pt x="318519" y="86988"/>
                  <a:pt x="311798" y="96339"/>
                </a:cubicBezTo>
                <a:cubicBezTo>
                  <a:pt x="290467" y="125852"/>
                  <a:pt x="268551" y="154780"/>
                  <a:pt x="246928" y="184001"/>
                </a:cubicBezTo>
                <a:cubicBezTo>
                  <a:pt x="238746" y="194813"/>
                  <a:pt x="230856" y="205917"/>
                  <a:pt x="222382" y="217605"/>
                </a:cubicBezTo>
                <a:cubicBezTo>
                  <a:pt x="234655" y="234553"/>
                  <a:pt x="246635" y="250917"/>
                  <a:pt x="258616" y="267281"/>
                </a:cubicBezTo>
                <a:cubicBezTo>
                  <a:pt x="277025" y="292703"/>
                  <a:pt x="295726" y="317832"/>
                  <a:pt x="314135" y="343255"/>
                </a:cubicBezTo>
                <a:cubicBezTo>
                  <a:pt x="322317" y="354358"/>
                  <a:pt x="324362" y="366339"/>
                  <a:pt x="319103" y="379196"/>
                </a:cubicBezTo>
                <a:cubicBezTo>
                  <a:pt x="307414" y="408125"/>
                  <a:pt x="272934" y="410170"/>
                  <a:pt x="257740" y="388839"/>
                </a:cubicBezTo>
                <a:cubicBezTo>
                  <a:pt x="238746" y="362248"/>
                  <a:pt x="218876" y="336242"/>
                  <a:pt x="199298" y="309943"/>
                </a:cubicBezTo>
                <a:cubicBezTo>
                  <a:pt x="193454" y="302053"/>
                  <a:pt x="187318" y="294163"/>
                  <a:pt x="181473" y="285982"/>
                </a:cubicBezTo>
                <a:lnTo>
                  <a:pt x="175018" y="284524"/>
                </a:lnTo>
                <a:lnTo>
                  <a:pt x="118755" y="362248"/>
                </a:lnTo>
                <a:cubicBezTo>
                  <a:pt x="112326" y="371015"/>
                  <a:pt x="105605" y="379489"/>
                  <a:pt x="98884" y="388255"/>
                </a:cubicBezTo>
                <a:cubicBezTo>
                  <a:pt x="87196" y="403158"/>
                  <a:pt x="68787" y="407833"/>
                  <a:pt x="54177" y="399359"/>
                </a:cubicBezTo>
                <a:cubicBezTo>
                  <a:pt x="37521" y="389716"/>
                  <a:pt x="29631" y="367508"/>
                  <a:pt x="38398" y="350852"/>
                </a:cubicBezTo>
                <a:cubicBezTo>
                  <a:pt x="44242" y="339748"/>
                  <a:pt x="52131" y="329521"/>
                  <a:pt x="59728" y="319294"/>
                </a:cubicBezTo>
                <a:cubicBezTo>
                  <a:pt x="82521" y="288028"/>
                  <a:pt x="105605" y="257053"/>
                  <a:pt x="128398" y="226080"/>
                </a:cubicBezTo>
                <a:cubicBezTo>
                  <a:pt x="130150" y="223450"/>
                  <a:pt x="131904" y="220820"/>
                  <a:pt x="133949" y="217313"/>
                </a:cubicBezTo>
                <a:cubicBezTo>
                  <a:pt x="126060" y="206210"/>
                  <a:pt x="118462" y="195106"/>
                  <a:pt x="110280" y="184294"/>
                </a:cubicBezTo>
                <a:cubicBezTo>
                  <a:pt x="88073" y="154197"/>
                  <a:pt x="65865" y="124391"/>
                  <a:pt x="43949" y="94586"/>
                </a:cubicBezTo>
                <a:cubicBezTo>
                  <a:pt x="26417" y="70625"/>
                  <a:pt x="36352" y="40235"/>
                  <a:pt x="64112" y="32930"/>
                </a:cubicBezTo>
                <a:close/>
                <a:moveTo>
                  <a:pt x="331084" y="18903"/>
                </a:moveTo>
                <a:cubicBezTo>
                  <a:pt x="336636" y="26501"/>
                  <a:pt x="341604" y="34390"/>
                  <a:pt x="346571" y="42280"/>
                </a:cubicBezTo>
                <a:cubicBezTo>
                  <a:pt x="346863" y="43157"/>
                  <a:pt x="345110" y="45494"/>
                  <a:pt x="343649" y="49294"/>
                </a:cubicBezTo>
                <a:cubicBezTo>
                  <a:pt x="336344" y="39942"/>
                  <a:pt x="330500" y="32637"/>
                  <a:pt x="325240" y="25040"/>
                </a:cubicBezTo>
                <a:cubicBezTo>
                  <a:pt x="324363" y="23579"/>
                  <a:pt x="324363" y="20365"/>
                  <a:pt x="325532" y="19196"/>
                </a:cubicBezTo>
                <a:cubicBezTo>
                  <a:pt x="326409" y="18319"/>
                  <a:pt x="330500" y="18027"/>
                  <a:pt x="331084" y="18903"/>
                </a:cubicBezTo>
                <a:close/>
                <a:moveTo>
                  <a:pt x="26019" y="16567"/>
                </a:moveTo>
                <a:cubicBezTo>
                  <a:pt x="27480" y="19197"/>
                  <a:pt x="29526" y="21827"/>
                  <a:pt x="28941" y="22411"/>
                </a:cubicBezTo>
                <a:cubicBezTo>
                  <a:pt x="23389" y="30593"/>
                  <a:pt x="17545" y="38483"/>
                  <a:pt x="11701" y="46373"/>
                </a:cubicBezTo>
                <a:cubicBezTo>
                  <a:pt x="11116" y="46957"/>
                  <a:pt x="9071" y="46665"/>
                  <a:pt x="5857" y="46957"/>
                </a:cubicBezTo>
                <a:cubicBezTo>
                  <a:pt x="9071" y="33223"/>
                  <a:pt x="15792" y="24457"/>
                  <a:pt x="26019" y="16567"/>
                </a:cubicBezTo>
                <a:close/>
                <a:moveTo>
                  <a:pt x="257740" y="13060"/>
                </a:moveTo>
                <a:cubicBezTo>
                  <a:pt x="249265" y="23287"/>
                  <a:pt x="240792" y="30592"/>
                  <a:pt x="232610" y="40819"/>
                </a:cubicBezTo>
                <a:cubicBezTo>
                  <a:pt x="226181" y="31469"/>
                  <a:pt x="232317" y="27670"/>
                  <a:pt x="235824" y="23871"/>
                </a:cubicBezTo>
                <a:cubicBezTo>
                  <a:pt x="240792" y="18319"/>
                  <a:pt x="245174" y="10137"/>
                  <a:pt x="257740" y="13060"/>
                </a:cubicBezTo>
                <a:close/>
                <a:moveTo>
                  <a:pt x="101409" y="12184"/>
                </a:moveTo>
                <a:cubicBezTo>
                  <a:pt x="107545" y="11599"/>
                  <a:pt x="124785" y="29131"/>
                  <a:pt x="124493" y="35853"/>
                </a:cubicBezTo>
                <a:cubicBezTo>
                  <a:pt x="122740" y="36437"/>
                  <a:pt x="119526" y="38774"/>
                  <a:pt x="118649" y="38190"/>
                </a:cubicBezTo>
                <a:cubicBezTo>
                  <a:pt x="111636" y="31469"/>
                  <a:pt x="104623" y="24456"/>
                  <a:pt x="98195" y="17443"/>
                </a:cubicBezTo>
                <a:cubicBezTo>
                  <a:pt x="97610" y="16859"/>
                  <a:pt x="100240" y="12184"/>
                  <a:pt x="101409" y="12184"/>
                </a:cubicBezTo>
                <a:close/>
                <a:moveTo>
                  <a:pt x="292257" y="275"/>
                </a:moveTo>
                <a:cubicBezTo>
                  <a:pt x="298941" y="1298"/>
                  <a:pt x="305078" y="5170"/>
                  <a:pt x="308876" y="11891"/>
                </a:cubicBezTo>
                <a:cubicBezTo>
                  <a:pt x="296311" y="11014"/>
                  <a:pt x="286084" y="10138"/>
                  <a:pt x="275857" y="9261"/>
                </a:cubicBezTo>
                <a:cubicBezTo>
                  <a:pt x="274688" y="9261"/>
                  <a:pt x="273519" y="6923"/>
                  <a:pt x="272350" y="5755"/>
                </a:cubicBezTo>
                <a:cubicBezTo>
                  <a:pt x="278340" y="1079"/>
                  <a:pt x="285573" y="-747"/>
                  <a:pt x="292257" y="275"/>
                </a:cubicBezTo>
                <a:close/>
                <a:moveTo>
                  <a:pt x="63458" y="166"/>
                </a:moveTo>
                <a:cubicBezTo>
                  <a:pt x="69558" y="-89"/>
                  <a:pt x="75256" y="1956"/>
                  <a:pt x="78616" y="6340"/>
                </a:cubicBezTo>
                <a:cubicBezTo>
                  <a:pt x="69266" y="10722"/>
                  <a:pt x="51148" y="11599"/>
                  <a:pt x="45889" y="7800"/>
                </a:cubicBezTo>
                <a:cubicBezTo>
                  <a:pt x="50857" y="2979"/>
                  <a:pt x="57358" y="422"/>
                  <a:pt x="63458" y="1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9"/>
          <p:cNvSpPr/>
          <p:nvPr/>
        </p:nvSpPr>
        <p:spPr>
          <a:xfrm>
            <a:off x="11204423" y="213901"/>
            <a:ext cx="352384" cy="435446"/>
          </a:xfrm>
          <a:custGeom>
            <a:avLst/>
            <a:gdLst/>
            <a:ahLst/>
            <a:cxnLst/>
            <a:rect l="l" t="t" r="r" b="b"/>
            <a:pathLst>
              <a:path w="352384" h="435446" extrusionOk="0">
                <a:moveTo>
                  <a:pt x="188983" y="424050"/>
                </a:moveTo>
                <a:cubicBezTo>
                  <a:pt x="190736" y="424050"/>
                  <a:pt x="193951" y="426388"/>
                  <a:pt x="193951" y="427264"/>
                </a:cubicBezTo>
                <a:cubicBezTo>
                  <a:pt x="193658" y="429602"/>
                  <a:pt x="192490" y="433108"/>
                  <a:pt x="190736" y="433693"/>
                </a:cubicBezTo>
                <a:cubicBezTo>
                  <a:pt x="185769" y="434569"/>
                  <a:pt x="180801" y="434862"/>
                  <a:pt x="177295" y="435446"/>
                </a:cubicBezTo>
                <a:cubicBezTo>
                  <a:pt x="171743" y="435154"/>
                  <a:pt x="167652" y="435154"/>
                  <a:pt x="163853" y="434278"/>
                </a:cubicBezTo>
                <a:cubicBezTo>
                  <a:pt x="161808" y="433693"/>
                  <a:pt x="159470" y="430771"/>
                  <a:pt x="159470" y="428726"/>
                </a:cubicBezTo>
                <a:cubicBezTo>
                  <a:pt x="159470" y="427264"/>
                  <a:pt x="162684" y="424342"/>
                  <a:pt x="164729" y="424342"/>
                </a:cubicBezTo>
                <a:cubicBezTo>
                  <a:pt x="172911" y="423758"/>
                  <a:pt x="181093" y="423758"/>
                  <a:pt x="188983" y="424050"/>
                </a:cubicBezTo>
                <a:close/>
                <a:moveTo>
                  <a:pt x="119145" y="393368"/>
                </a:moveTo>
                <a:cubicBezTo>
                  <a:pt x="132002" y="396290"/>
                  <a:pt x="134340" y="410608"/>
                  <a:pt x="144274" y="414699"/>
                </a:cubicBezTo>
                <a:cubicBezTo>
                  <a:pt x="144859" y="420835"/>
                  <a:pt x="141937" y="422588"/>
                  <a:pt x="137846" y="421711"/>
                </a:cubicBezTo>
                <a:cubicBezTo>
                  <a:pt x="129372" y="419959"/>
                  <a:pt x="119145" y="404764"/>
                  <a:pt x="119145" y="393368"/>
                </a:cubicBezTo>
                <a:close/>
                <a:moveTo>
                  <a:pt x="231646" y="390447"/>
                </a:moveTo>
                <a:cubicBezTo>
                  <a:pt x="233399" y="394538"/>
                  <a:pt x="235445" y="396876"/>
                  <a:pt x="235153" y="398337"/>
                </a:cubicBezTo>
                <a:cubicBezTo>
                  <a:pt x="231938" y="408564"/>
                  <a:pt x="224633" y="415869"/>
                  <a:pt x="215866" y="421421"/>
                </a:cubicBezTo>
                <a:cubicBezTo>
                  <a:pt x="214405" y="422298"/>
                  <a:pt x="210899" y="421421"/>
                  <a:pt x="210023" y="420252"/>
                </a:cubicBezTo>
                <a:cubicBezTo>
                  <a:pt x="208854" y="419083"/>
                  <a:pt x="208854" y="415577"/>
                  <a:pt x="210023" y="414116"/>
                </a:cubicBezTo>
                <a:cubicBezTo>
                  <a:pt x="216451" y="406810"/>
                  <a:pt x="223172" y="399506"/>
                  <a:pt x="231646" y="390447"/>
                </a:cubicBezTo>
                <a:close/>
                <a:moveTo>
                  <a:pt x="114762" y="342816"/>
                </a:moveTo>
                <a:cubicBezTo>
                  <a:pt x="115931" y="344569"/>
                  <a:pt x="118269" y="346030"/>
                  <a:pt x="118269" y="347784"/>
                </a:cubicBezTo>
                <a:cubicBezTo>
                  <a:pt x="118561" y="357427"/>
                  <a:pt x="118269" y="367361"/>
                  <a:pt x="118269" y="377004"/>
                </a:cubicBezTo>
                <a:cubicBezTo>
                  <a:pt x="117392" y="377004"/>
                  <a:pt x="116223" y="377297"/>
                  <a:pt x="115346" y="377881"/>
                </a:cubicBezTo>
                <a:cubicBezTo>
                  <a:pt x="113593" y="375836"/>
                  <a:pt x="110380" y="374082"/>
                  <a:pt x="110087" y="372037"/>
                </a:cubicBezTo>
                <a:cubicBezTo>
                  <a:pt x="109503" y="363855"/>
                  <a:pt x="109503" y="355673"/>
                  <a:pt x="109795" y="347784"/>
                </a:cubicBezTo>
                <a:cubicBezTo>
                  <a:pt x="109795" y="346030"/>
                  <a:pt x="113009" y="344569"/>
                  <a:pt x="114762" y="342816"/>
                </a:cubicBezTo>
                <a:close/>
                <a:moveTo>
                  <a:pt x="238660" y="342525"/>
                </a:moveTo>
                <a:cubicBezTo>
                  <a:pt x="240412" y="342232"/>
                  <a:pt x="243919" y="345154"/>
                  <a:pt x="243919" y="346907"/>
                </a:cubicBezTo>
                <a:cubicBezTo>
                  <a:pt x="244212" y="355966"/>
                  <a:pt x="243627" y="364732"/>
                  <a:pt x="242750" y="373791"/>
                </a:cubicBezTo>
                <a:cubicBezTo>
                  <a:pt x="242750" y="375252"/>
                  <a:pt x="239536" y="377297"/>
                  <a:pt x="238075" y="377297"/>
                </a:cubicBezTo>
                <a:cubicBezTo>
                  <a:pt x="236321" y="377005"/>
                  <a:pt x="233984" y="374959"/>
                  <a:pt x="233692" y="373206"/>
                </a:cubicBezTo>
                <a:cubicBezTo>
                  <a:pt x="232815" y="368823"/>
                  <a:pt x="233107" y="364148"/>
                  <a:pt x="232815" y="359765"/>
                </a:cubicBezTo>
                <a:cubicBezTo>
                  <a:pt x="233107" y="359472"/>
                  <a:pt x="233399" y="359472"/>
                  <a:pt x="233399" y="359472"/>
                </a:cubicBezTo>
                <a:cubicBezTo>
                  <a:pt x="233399" y="355382"/>
                  <a:pt x="232815" y="351291"/>
                  <a:pt x="233692" y="347492"/>
                </a:cubicBezTo>
                <a:cubicBezTo>
                  <a:pt x="233984" y="345447"/>
                  <a:pt x="236906" y="342816"/>
                  <a:pt x="238660" y="342525"/>
                </a:cubicBezTo>
                <a:close/>
                <a:moveTo>
                  <a:pt x="115931" y="287882"/>
                </a:moveTo>
                <a:cubicBezTo>
                  <a:pt x="120899" y="300155"/>
                  <a:pt x="117977" y="311551"/>
                  <a:pt x="118561" y="324700"/>
                </a:cubicBezTo>
                <a:cubicBezTo>
                  <a:pt x="114762" y="322655"/>
                  <a:pt x="110671" y="321778"/>
                  <a:pt x="110671" y="320609"/>
                </a:cubicBezTo>
                <a:cubicBezTo>
                  <a:pt x="110087" y="311259"/>
                  <a:pt x="110379" y="301616"/>
                  <a:pt x="110671" y="292265"/>
                </a:cubicBezTo>
                <a:cubicBezTo>
                  <a:pt x="110379" y="291096"/>
                  <a:pt x="113009" y="289928"/>
                  <a:pt x="115931" y="287882"/>
                </a:cubicBezTo>
                <a:close/>
                <a:moveTo>
                  <a:pt x="239243" y="285836"/>
                </a:moveTo>
                <a:cubicBezTo>
                  <a:pt x="241581" y="290219"/>
                  <a:pt x="243919" y="292849"/>
                  <a:pt x="244211" y="295479"/>
                </a:cubicBezTo>
                <a:cubicBezTo>
                  <a:pt x="244796" y="302784"/>
                  <a:pt x="244796" y="310090"/>
                  <a:pt x="244211" y="317103"/>
                </a:cubicBezTo>
                <a:cubicBezTo>
                  <a:pt x="243919" y="319440"/>
                  <a:pt x="240997" y="321486"/>
                  <a:pt x="239243" y="323824"/>
                </a:cubicBezTo>
                <a:cubicBezTo>
                  <a:pt x="237198" y="321778"/>
                  <a:pt x="233691" y="320024"/>
                  <a:pt x="233691" y="317687"/>
                </a:cubicBezTo>
                <a:cubicBezTo>
                  <a:pt x="233107" y="310090"/>
                  <a:pt x="233107" y="302200"/>
                  <a:pt x="233691" y="294602"/>
                </a:cubicBezTo>
                <a:cubicBezTo>
                  <a:pt x="233691" y="292265"/>
                  <a:pt x="236614" y="289927"/>
                  <a:pt x="239243" y="285836"/>
                </a:cubicBezTo>
                <a:close/>
                <a:moveTo>
                  <a:pt x="111840" y="236746"/>
                </a:moveTo>
                <a:cubicBezTo>
                  <a:pt x="113594" y="236746"/>
                  <a:pt x="116808" y="238207"/>
                  <a:pt x="117100" y="239376"/>
                </a:cubicBezTo>
                <a:cubicBezTo>
                  <a:pt x="118269" y="244636"/>
                  <a:pt x="118561" y="249896"/>
                  <a:pt x="119146" y="255155"/>
                </a:cubicBezTo>
                <a:cubicBezTo>
                  <a:pt x="119146" y="255448"/>
                  <a:pt x="118853" y="255448"/>
                  <a:pt x="118853" y="255448"/>
                </a:cubicBezTo>
                <a:cubicBezTo>
                  <a:pt x="118853" y="258954"/>
                  <a:pt x="119146" y="262753"/>
                  <a:pt x="118561" y="266259"/>
                </a:cubicBezTo>
                <a:cubicBezTo>
                  <a:pt x="118269" y="268013"/>
                  <a:pt x="116223" y="270643"/>
                  <a:pt x="114762" y="270643"/>
                </a:cubicBezTo>
                <a:cubicBezTo>
                  <a:pt x="113301" y="270935"/>
                  <a:pt x="110379" y="268597"/>
                  <a:pt x="110087" y="267136"/>
                </a:cubicBezTo>
                <a:cubicBezTo>
                  <a:pt x="109210" y="258077"/>
                  <a:pt x="108918" y="249311"/>
                  <a:pt x="108626" y="240253"/>
                </a:cubicBezTo>
                <a:cubicBezTo>
                  <a:pt x="108626" y="239084"/>
                  <a:pt x="110964" y="236746"/>
                  <a:pt x="111840" y="236746"/>
                </a:cubicBezTo>
                <a:close/>
                <a:moveTo>
                  <a:pt x="240704" y="235869"/>
                </a:moveTo>
                <a:cubicBezTo>
                  <a:pt x="242165" y="238207"/>
                  <a:pt x="244503" y="240252"/>
                  <a:pt x="244795" y="242882"/>
                </a:cubicBezTo>
                <a:cubicBezTo>
                  <a:pt x="245379" y="245804"/>
                  <a:pt x="244503" y="249310"/>
                  <a:pt x="244211" y="255739"/>
                </a:cubicBezTo>
                <a:cubicBezTo>
                  <a:pt x="244211" y="257200"/>
                  <a:pt x="244795" y="261583"/>
                  <a:pt x="243918" y="265966"/>
                </a:cubicBezTo>
                <a:cubicBezTo>
                  <a:pt x="243626" y="268012"/>
                  <a:pt x="240997" y="270349"/>
                  <a:pt x="238951" y="270934"/>
                </a:cubicBezTo>
                <a:cubicBezTo>
                  <a:pt x="237782" y="271226"/>
                  <a:pt x="234276" y="268596"/>
                  <a:pt x="234276" y="267135"/>
                </a:cubicBezTo>
                <a:cubicBezTo>
                  <a:pt x="233983" y="258076"/>
                  <a:pt x="233983" y="249310"/>
                  <a:pt x="234860" y="240252"/>
                </a:cubicBezTo>
                <a:cubicBezTo>
                  <a:pt x="234860" y="238499"/>
                  <a:pt x="238659" y="237330"/>
                  <a:pt x="240704" y="235869"/>
                </a:cubicBezTo>
                <a:close/>
                <a:moveTo>
                  <a:pt x="74730" y="195836"/>
                </a:moveTo>
                <a:cubicBezTo>
                  <a:pt x="87295" y="196128"/>
                  <a:pt x="91094" y="200219"/>
                  <a:pt x="101906" y="221551"/>
                </a:cubicBezTo>
                <a:cubicBezTo>
                  <a:pt x="98399" y="221551"/>
                  <a:pt x="94600" y="222719"/>
                  <a:pt x="93724" y="221258"/>
                </a:cubicBezTo>
                <a:cubicBezTo>
                  <a:pt x="87587" y="213953"/>
                  <a:pt x="82035" y="205771"/>
                  <a:pt x="74730" y="195836"/>
                </a:cubicBezTo>
                <a:close/>
                <a:moveTo>
                  <a:pt x="271679" y="188824"/>
                </a:moveTo>
                <a:cubicBezTo>
                  <a:pt x="274309" y="194083"/>
                  <a:pt x="276354" y="196713"/>
                  <a:pt x="275770" y="197883"/>
                </a:cubicBezTo>
                <a:cubicBezTo>
                  <a:pt x="271095" y="208110"/>
                  <a:pt x="264373" y="216583"/>
                  <a:pt x="257069" y="224473"/>
                </a:cubicBezTo>
                <a:cubicBezTo>
                  <a:pt x="251516" y="223012"/>
                  <a:pt x="249763" y="219506"/>
                  <a:pt x="252101" y="216292"/>
                </a:cubicBezTo>
                <a:cubicBezTo>
                  <a:pt x="257653" y="207817"/>
                  <a:pt x="263789" y="199635"/>
                  <a:pt x="271679" y="188824"/>
                </a:cubicBezTo>
                <a:close/>
                <a:moveTo>
                  <a:pt x="307620" y="151713"/>
                </a:moveTo>
                <a:cubicBezTo>
                  <a:pt x="304405" y="163401"/>
                  <a:pt x="297392" y="170998"/>
                  <a:pt x="290379" y="178595"/>
                </a:cubicBezTo>
                <a:cubicBezTo>
                  <a:pt x="289210" y="180057"/>
                  <a:pt x="285412" y="179180"/>
                  <a:pt x="281905" y="179472"/>
                </a:cubicBezTo>
                <a:cubicBezTo>
                  <a:pt x="286873" y="162525"/>
                  <a:pt x="296808" y="151713"/>
                  <a:pt x="307620" y="151713"/>
                </a:cubicBezTo>
                <a:close/>
                <a:moveTo>
                  <a:pt x="49599" y="148791"/>
                </a:moveTo>
                <a:cubicBezTo>
                  <a:pt x="58658" y="159018"/>
                  <a:pt x="67716" y="166616"/>
                  <a:pt x="67716" y="179765"/>
                </a:cubicBezTo>
                <a:cubicBezTo>
                  <a:pt x="57489" y="173921"/>
                  <a:pt x="52229" y="164863"/>
                  <a:pt x="46969" y="155512"/>
                </a:cubicBezTo>
                <a:cubicBezTo>
                  <a:pt x="46385" y="154635"/>
                  <a:pt x="48138" y="152590"/>
                  <a:pt x="49599" y="148791"/>
                </a:cubicBezTo>
                <a:close/>
                <a:moveTo>
                  <a:pt x="328367" y="110220"/>
                </a:moveTo>
                <a:cubicBezTo>
                  <a:pt x="331874" y="105252"/>
                  <a:pt x="335380" y="106129"/>
                  <a:pt x="339471" y="112266"/>
                </a:cubicBezTo>
                <a:cubicBezTo>
                  <a:pt x="334211" y="119571"/>
                  <a:pt x="328951" y="127168"/>
                  <a:pt x="323107" y="134473"/>
                </a:cubicBezTo>
                <a:cubicBezTo>
                  <a:pt x="321938" y="135934"/>
                  <a:pt x="319601" y="137395"/>
                  <a:pt x="317847" y="137395"/>
                </a:cubicBezTo>
                <a:cubicBezTo>
                  <a:pt x="316094" y="137395"/>
                  <a:pt x="314341" y="135350"/>
                  <a:pt x="311711" y="133596"/>
                </a:cubicBezTo>
                <a:cubicBezTo>
                  <a:pt x="317555" y="125415"/>
                  <a:pt x="322815" y="117818"/>
                  <a:pt x="328367" y="110220"/>
                </a:cubicBezTo>
                <a:close/>
                <a:moveTo>
                  <a:pt x="15996" y="108466"/>
                </a:moveTo>
                <a:cubicBezTo>
                  <a:pt x="18626" y="109050"/>
                  <a:pt x="22132" y="108758"/>
                  <a:pt x="23301" y="110219"/>
                </a:cubicBezTo>
                <a:cubicBezTo>
                  <a:pt x="28561" y="116356"/>
                  <a:pt x="33236" y="123077"/>
                  <a:pt x="37620" y="129797"/>
                </a:cubicBezTo>
                <a:cubicBezTo>
                  <a:pt x="38496" y="131258"/>
                  <a:pt x="37327" y="134472"/>
                  <a:pt x="37035" y="136810"/>
                </a:cubicBezTo>
                <a:cubicBezTo>
                  <a:pt x="34990" y="136226"/>
                  <a:pt x="32360" y="136226"/>
                  <a:pt x="31191" y="135057"/>
                </a:cubicBezTo>
                <a:cubicBezTo>
                  <a:pt x="25347" y="127752"/>
                  <a:pt x="20087" y="119862"/>
                  <a:pt x="14535" y="112265"/>
                </a:cubicBezTo>
                <a:cubicBezTo>
                  <a:pt x="14827" y="110804"/>
                  <a:pt x="15412" y="109634"/>
                  <a:pt x="15996" y="108466"/>
                </a:cubicBezTo>
                <a:close/>
                <a:moveTo>
                  <a:pt x="186353" y="96193"/>
                </a:moveTo>
                <a:cubicBezTo>
                  <a:pt x="187523" y="99115"/>
                  <a:pt x="189276" y="101453"/>
                  <a:pt x="188691" y="102622"/>
                </a:cubicBezTo>
                <a:cubicBezTo>
                  <a:pt x="186062" y="108758"/>
                  <a:pt x="183139" y="114894"/>
                  <a:pt x="176710" y="117817"/>
                </a:cubicBezTo>
                <a:cubicBezTo>
                  <a:pt x="165606" y="109343"/>
                  <a:pt x="164438" y="107005"/>
                  <a:pt x="166191" y="96485"/>
                </a:cubicBezTo>
                <a:cubicBezTo>
                  <a:pt x="169697" y="98239"/>
                  <a:pt x="173204" y="99700"/>
                  <a:pt x="176710" y="101453"/>
                </a:cubicBezTo>
                <a:cubicBezTo>
                  <a:pt x="179633" y="99992"/>
                  <a:pt x="182555" y="98239"/>
                  <a:pt x="186353" y="96193"/>
                </a:cubicBezTo>
                <a:close/>
                <a:moveTo>
                  <a:pt x="343269" y="59083"/>
                </a:moveTo>
                <a:cubicBezTo>
                  <a:pt x="347360" y="57037"/>
                  <a:pt x="352036" y="56453"/>
                  <a:pt x="352328" y="61128"/>
                </a:cubicBezTo>
                <a:cubicBezTo>
                  <a:pt x="352620" y="70479"/>
                  <a:pt x="351743" y="79830"/>
                  <a:pt x="350574" y="88887"/>
                </a:cubicBezTo>
                <a:cubicBezTo>
                  <a:pt x="350282" y="90349"/>
                  <a:pt x="346776" y="91517"/>
                  <a:pt x="344730" y="92687"/>
                </a:cubicBezTo>
                <a:cubicBezTo>
                  <a:pt x="343561" y="90641"/>
                  <a:pt x="340932" y="88303"/>
                  <a:pt x="341223" y="86258"/>
                </a:cubicBezTo>
                <a:cubicBezTo>
                  <a:pt x="341223" y="77784"/>
                  <a:pt x="342393" y="68725"/>
                  <a:pt x="343269" y="59083"/>
                </a:cubicBezTo>
                <a:close/>
                <a:moveTo>
                  <a:pt x="6061" y="57914"/>
                </a:moveTo>
                <a:cubicBezTo>
                  <a:pt x="13074" y="66973"/>
                  <a:pt x="7522" y="78077"/>
                  <a:pt x="11029" y="87719"/>
                </a:cubicBezTo>
                <a:cubicBezTo>
                  <a:pt x="11321" y="88888"/>
                  <a:pt x="8983" y="90934"/>
                  <a:pt x="7814" y="92979"/>
                </a:cubicBezTo>
                <a:cubicBezTo>
                  <a:pt x="-1828" y="81875"/>
                  <a:pt x="-2705" y="65804"/>
                  <a:pt x="6061" y="57914"/>
                </a:cubicBezTo>
                <a:close/>
                <a:moveTo>
                  <a:pt x="218789" y="54408"/>
                </a:moveTo>
                <a:cubicBezTo>
                  <a:pt x="220250" y="66096"/>
                  <a:pt x="212361" y="70771"/>
                  <a:pt x="208270" y="77200"/>
                </a:cubicBezTo>
                <a:cubicBezTo>
                  <a:pt x="205639" y="80999"/>
                  <a:pt x="203009" y="89181"/>
                  <a:pt x="196581" y="83921"/>
                </a:cubicBezTo>
                <a:cubicBezTo>
                  <a:pt x="191029" y="79538"/>
                  <a:pt x="197457" y="75155"/>
                  <a:pt x="200087" y="71356"/>
                </a:cubicBezTo>
                <a:cubicBezTo>
                  <a:pt x="203009" y="66973"/>
                  <a:pt x="205932" y="62298"/>
                  <a:pt x="209730" y="58499"/>
                </a:cubicBezTo>
                <a:cubicBezTo>
                  <a:pt x="211484" y="56453"/>
                  <a:pt x="214990" y="55869"/>
                  <a:pt x="218789" y="54408"/>
                </a:cubicBezTo>
                <a:close/>
                <a:moveTo>
                  <a:pt x="139892" y="53239"/>
                </a:moveTo>
                <a:cubicBezTo>
                  <a:pt x="145445" y="61713"/>
                  <a:pt x="151581" y="70771"/>
                  <a:pt x="157133" y="79830"/>
                </a:cubicBezTo>
                <a:cubicBezTo>
                  <a:pt x="157717" y="80707"/>
                  <a:pt x="155672" y="83336"/>
                  <a:pt x="154211" y="85966"/>
                </a:cubicBezTo>
                <a:cubicBezTo>
                  <a:pt x="143107" y="80122"/>
                  <a:pt x="138724" y="69895"/>
                  <a:pt x="133172" y="60836"/>
                </a:cubicBezTo>
                <a:cubicBezTo>
                  <a:pt x="130542" y="57038"/>
                  <a:pt x="134049" y="54408"/>
                  <a:pt x="139892" y="53239"/>
                </a:cubicBezTo>
                <a:close/>
                <a:moveTo>
                  <a:pt x="60121" y="32784"/>
                </a:moveTo>
                <a:cubicBezTo>
                  <a:pt x="73270" y="29278"/>
                  <a:pt x="84082" y="34246"/>
                  <a:pt x="91971" y="43304"/>
                </a:cubicBezTo>
                <a:cubicBezTo>
                  <a:pt x="102783" y="55284"/>
                  <a:pt x="111550" y="69018"/>
                  <a:pt x="121192" y="82168"/>
                </a:cubicBezTo>
                <a:cubicBezTo>
                  <a:pt x="120316" y="87427"/>
                  <a:pt x="118270" y="92687"/>
                  <a:pt x="118270" y="97947"/>
                </a:cubicBezTo>
                <a:cubicBezTo>
                  <a:pt x="117978" y="121324"/>
                  <a:pt x="117978" y="144992"/>
                  <a:pt x="118270" y="168369"/>
                </a:cubicBezTo>
                <a:cubicBezTo>
                  <a:pt x="118270" y="176843"/>
                  <a:pt x="117393" y="185317"/>
                  <a:pt x="111841" y="192330"/>
                </a:cubicBezTo>
                <a:cubicBezTo>
                  <a:pt x="96355" y="171291"/>
                  <a:pt x="80575" y="149960"/>
                  <a:pt x="65088" y="128921"/>
                </a:cubicBezTo>
                <a:cubicBezTo>
                  <a:pt x="55737" y="116064"/>
                  <a:pt x="46094" y="103499"/>
                  <a:pt x="37620" y="90057"/>
                </a:cubicBezTo>
                <a:cubicBezTo>
                  <a:pt x="23302" y="67557"/>
                  <a:pt x="34698" y="39798"/>
                  <a:pt x="60121" y="32784"/>
                </a:cubicBezTo>
                <a:close/>
                <a:moveTo>
                  <a:pt x="277194" y="31944"/>
                </a:moveTo>
                <a:cubicBezTo>
                  <a:pt x="284974" y="29935"/>
                  <a:pt x="293302" y="30739"/>
                  <a:pt x="301191" y="34537"/>
                </a:cubicBezTo>
                <a:cubicBezTo>
                  <a:pt x="316971" y="42427"/>
                  <a:pt x="326029" y="61128"/>
                  <a:pt x="321354" y="77784"/>
                </a:cubicBezTo>
                <a:cubicBezTo>
                  <a:pt x="319600" y="83920"/>
                  <a:pt x="316971" y="89765"/>
                  <a:pt x="313464" y="95024"/>
                </a:cubicBezTo>
                <a:cubicBezTo>
                  <a:pt x="287457" y="131258"/>
                  <a:pt x="261451" y="167199"/>
                  <a:pt x="235152" y="203141"/>
                </a:cubicBezTo>
                <a:cubicBezTo>
                  <a:pt x="230769" y="209278"/>
                  <a:pt x="226970" y="215998"/>
                  <a:pt x="221711" y="221258"/>
                </a:cubicBezTo>
                <a:cubicBezTo>
                  <a:pt x="213821" y="229732"/>
                  <a:pt x="212944" y="239375"/>
                  <a:pt x="212944" y="250187"/>
                </a:cubicBezTo>
                <a:cubicBezTo>
                  <a:pt x="213236" y="287589"/>
                  <a:pt x="213236" y="324700"/>
                  <a:pt x="212944" y="362102"/>
                </a:cubicBezTo>
                <a:cubicBezTo>
                  <a:pt x="213236" y="375836"/>
                  <a:pt x="209438" y="388108"/>
                  <a:pt x="197457" y="396290"/>
                </a:cubicBezTo>
                <a:lnTo>
                  <a:pt x="197456" y="396265"/>
                </a:lnTo>
                <a:lnTo>
                  <a:pt x="197457" y="396291"/>
                </a:lnTo>
                <a:cubicBezTo>
                  <a:pt x="177587" y="414992"/>
                  <a:pt x="143983" y="400089"/>
                  <a:pt x="140184" y="370576"/>
                </a:cubicBezTo>
                <a:cubicBezTo>
                  <a:pt x="139600" y="366485"/>
                  <a:pt x="139892" y="362394"/>
                  <a:pt x="139892" y="358304"/>
                </a:cubicBezTo>
                <a:cubicBezTo>
                  <a:pt x="139892" y="320317"/>
                  <a:pt x="139600" y="282038"/>
                  <a:pt x="139892" y="244051"/>
                </a:cubicBezTo>
                <a:cubicBezTo>
                  <a:pt x="139892" y="236745"/>
                  <a:pt x="137847" y="231193"/>
                  <a:pt x="133756" y="225350"/>
                </a:cubicBezTo>
                <a:cubicBezTo>
                  <a:pt x="126158" y="214830"/>
                  <a:pt x="119145" y="203434"/>
                  <a:pt x="112132" y="192622"/>
                </a:cubicBezTo>
                <a:cubicBezTo>
                  <a:pt x="117684" y="185609"/>
                  <a:pt x="118561" y="177135"/>
                  <a:pt x="118561" y="168661"/>
                </a:cubicBezTo>
                <a:cubicBezTo>
                  <a:pt x="118561" y="145285"/>
                  <a:pt x="118269" y="121616"/>
                  <a:pt x="118561" y="98239"/>
                </a:cubicBezTo>
                <a:cubicBezTo>
                  <a:pt x="118561" y="92980"/>
                  <a:pt x="120314" y="87719"/>
                  <a:pt x="121483" y="82460"/>
                </a:cubicBezTo>
                <a:cubicBezTo>
                  <a:pt x="137847" y="104376"/>
                  <a:pt x="154211" y="126583"/>
                  <a:pt x="170574" y="148499"/>
                </a:cubicBezTo>
                <a:cubicBezTo>
                  <a:pt x="172035" y="150544"/>
                  <a:pt x="173788" y="152589"/>
                  <a:pt x="176418" y="155804"/>
                </a:cubicBezTo>
                <a:lnTo>
                  <a:pt x="194244" y="134866"/>
                </a:lnTo>
                <a:lnTo>
                  <a:pt x="194243" y="133888"/>
                </a:lnTo>
                <a:cubicBezTo>
                  <a:pt x="208269" y="113726"/>
                  <a:pt x="222295" y="93856"/>
                  <a:pt x="236321" y="73693"/>
                </a:cubicBezTo>
                <a:cubicBezTo>
                  <a:pt x="242749" y="64343"/>
                  <a:pt x="249470" y="55284"/>
                  <a:pt x="256483" y="46225"/>
                </a:cubicBezTo>
                <a:cubicBezTo>
                  <a:pt x="262181" y="38774"/>
                  <a:pt x="269414" y="33953"/>
                  <a:pt x="277194" y="31944"/>
                </a:cubicBezTo>
                <a:close/>
                <a:moveTo>
                  <a:pt x="27392" y="14960"/>
                </a:moveTo>
                <a:cubicBezTo>
                  <a:pt x="28562" y="14084"/>
                  <a:pt x="31192" y="14960"/>
                  <a:pt x="36451" y="14960"/>
                </a:cubicBezTo>
                <a:cubicBezTo>
                  <a:pt x="27685" y="25188"/>
                  <a:pt x="20672" y="33370"/>
                  <a:pt x="13951" y="41552"/>
                </a:cubicBezTo>
                <a:cubicBezTo>
                  <a:pt x="8107" y="39214"/>
                  <a:pt x="8399" y="36000"/>
                  <a:pt x="11029" y="32785"/>
                </a:cubicBezTo>
                <a:cubicBezTo>
                  <a:pt x="16289" y="26649"/>
                  <a:pt x="21841" y="20805"/>
                  <a:pt x="27392" y="14960"/>
                </a:cubicBezTo>
                <a:close/>
                <a:moveTo>
                  <a:pt x="106288" y="14960"/>
                </a:moveTo>
                <a:cubicBezTo>
                  <a:pt x="114762" y="19051"/>
                  <a:pt x="120898" y="25480"/>
                  <a:pt x="124989" y="33662"/>
                </a:cubicBezTo>
                <a:cubicBezTo>
                  <a:pt x="125866" y="35707"/>
                  <a:pt x="124113" y="38922"/>
                  <a:pt x="123820" y="41552"/>
                </a:cubicBezTo>
                <a:cubicBezTo>
                  <a:pt x="121775" y="40675"/>
                  <a:pt x="118853" y="40382"/>
                  <a:pt x="117392" y="38630"/>
                </a:cubicBezTo>
                <a:cubicBezTo>
                  <a:pt x="111548" y="32201"/>
                  <a:pt x="105996" y="25188"/>
                  <a:pt x="98691" y="16421"/>
                </a:cubicBezTo>
                <a:cubicBezTo>
                  <a:pt x="102490" y="15544"/>
                  <a:pt x="104827" y="14376"/>
                  <a:pt x="106288" y="14960"/>
                </a:cubicBezTo>
                <a:close/>
                <a:moveTo>
                  <a:pt x="322814" y="12915"/>
                </a:moveTo>
                <a:cubicBezTo>
                  <a:pt x="328659" y="12915"/>
                  <a:pt x="344438" y="31032"/>
                  <a:pt x="344145" y="40090"/>
                </a:cubicBezTo>
                <a:cubicBezTo>
                  <a:pt x="344438" y="39798"/>
                  <a:pt x="342977" y="40966"/>
                  <a:pt x="341224" y="41259"/>
                </a:cubicBezTo>
                <a:cubicBezTo>
                  <a:pt x="339763" y="41551"/>
                  <a:pt x="337133" y="41259"/>
                  <a:pt x="336256" y="40382"/>
                </a:cubicBezTo>
                <a:cubicBezTo>
                  <a:pt x="330120" y="33661"/>
                  <a:pt x="324275" y="26941"/>
                  <a:pt x="318432" y="20220"/>
                </a:cubicBezTo>
                <a:cubicBezTo>
                  <a:pt x="317555" y="19051"/>
                  <a:pt x="317555" y="16714"/>
                  <a:pt x="318432" y="15252"/>
                </a:cubicBezTo>
                <a:cubicBezTo>
                  <a:pt x="319308" y="14084"/>
                  <a:pt x="321354" y="12623"/>
                  <a:pt x="322814" y="12915"/>
                </a:cubicBezTo>
                <a:close/>
                <a:moveTo>
                  <a:pt x="250639" y="12038"/>
                </a:moveTo>
                <a:cubicBezTo>
                  <a:pt x="250932" y="15837"/>
                  <a:pt x="252393" y="19343"/>
                  <a:pt x="251224" y="21097"/>
                </a:cubicBezTo>
                <a:cubicBezTo>
                  <a:pt x="246256" y="27817"/>
                  <a:pt x="240704" y="34538"/>
                  <a:pt x="234568" y="40674"/>
                </a:cubicBezTo>
                <a:cubicBezTo>
                  <a:pt x="231646" y="43888"/>
                  <a:pt x="227847" y="43011"/>
                  <a:pt x="225217" y="38044"/>
                </a:cubicBezTo>
                <a:cubicBezTo>
                  <a:pt x="231061" y="27817"/>
                  <a:pt x="236613" y="17590"/>
                  <a:pt x="250639" y="12038"/>
                </a:cubicBezTo>
                <a:close/>
                <a:moveTo>
                  <a:pt x="57782" y="1226"/>
                </a:moveTo>
                <a:cubicBezTo>
                  <a:pt x="68009" y="-1111"/>
                  <a:pt x="75899" y="350"/>
                  <a:pt x="86126" y="6486"/>
                </a:cubicBezTo>
                <a:cubicBezTo>
                  <a:pt x="83204" y="8531"/>
                  <a:pt x="81451" y="10869"/>
                  <a:pt x="79990" y="10869"/>
                </a:cubicBezTo>
                <a:cubicBezTo>
                  <a:pt x="70054" y="10577"/>
                  <a:pt x="60120" y="9701"/>
                  <a:pt x="50477" y="9116"/>
                </a:cubicBezTo>
                <a:cubicBezTo>
                  <a:pt x="50184" y="7947"/>
                  <a:pt x="49892" y="6778"/>
                  <a:pt x="49600" y="5901"/>
                </a:cubicBezTo>
                <a:cubicBezTo>
                  <a:pt x="52230" y="4441"/>
                  <a:pt x="54860" y="2103"/>
                  <a:pt x="57782" y="1226"/>
                </a:cubicBezTo>
                <a:close/>
                <a:moveTo>
                  <a:pt x="288516" y="94"/>
                </a:moveTo>
                <a:cubicBezTo>
                  <a:pt x="293520" y="496"/>
                  <a:pt x="298415" y="2249"/>
                  <a:pt x="302944" y="6778"/>
                </a:cubicBezTo>
                <a:cubicBezTo>
                  <a:pt x="291256" y="12330"/>
                  <a:pt x="279276" y="9408"/>
                  <a:pt x="267587" y="11453"/>
                </a:cubicBezTo>
                <a:cubicBezTo>
                  <a:pt x="267003" y="9992"/>
                  <a:pt x="266710" y="8239"/>
                  <a:pt x="266126" y="6778"/>
                </a:cubicBezTo>
                <a:cubicBezTo>
                  <a:pt x="268464" y="5025"/>
                  <a:pt x="270801" y="1811"/>
                  <a:pt x="273431" y="1518"/>
                </a:cubicBezTo>
                <a:cubicBezTo>
                  <a:pt x="278399" y="642"/>
                  <a:pt x="283513" y="-308"/>
                  <a:pt x="288516" y="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9"/>
          <p:cNvSpPr/>
          <p:nvPr/>
        </p:nvSpPr>
        <p:spPr>
          <a:xfrm>
            <a:off x="11688488" y="213991"/>
            <a:ext cx="352623" cy="435137"/>
          </a:xfrm>
          <a:custGeom>
            <a:avLst/>
            <a:gdLst/>
            <a:ahLst/>
            <a:cxnLst/>
            <a:rect l="l" t="t" r="r" b="b"/>
            <a:pathLst>
              <a:path w="352623" h="435137" extrusionOk="0">
                <a:moveTo>
                  <a:pt x="197039" y="425129"/>
                </a:moveTo>
                <a:cubicBezTo>
                  <a:pt x="206097" y="424837"/>
                  <a:pt x="215156" y="424837"/>
                  <a:pt x="224215" y="425129"/>
                </a:cubicBezTo>
                <a:cubicBezTo>
                  <a:pt x="225676" y="425129"/>
                  <a:pt x="228306" y="428636"/>
                  <a:pt x="228013" y="429512"/>
                </a:cubicBezTo>
                <a:cubicBezTo>
                  <a:pt x="227136" y="431557"/>
                  <a:pt x="225091" y="434187"/>
                  <a:pt x="223045" y="434480"/>
                </a:cubicBezTo>
                <a:cubicBezTo>
                  <a:pt x="219247" y="435356"/>
                  <a:pt x="214863" y="434772"/>
                  <a:pt x="210773" y="434772"/>
                </a:cubicBezTo>
                <a:cubicBezTo>
                  <a:pt x="206682" y="434772"/>
                  <a:pt x="202591" y="435356"/>
                  <a:pt x="198500" y="434480"/>
                </a:cubicBezTo>
                <a:cubicBezTo>
                  <a:pt x="196454" y="434187"/>
                  <a:pt x="194117" y="431850"/>
                  <a:pt x="193532" y="429804"/>
                </a:cubicBezTo>
                <a:cubicBezTo>
                  <a:pt x="193241" y="428927"/>
                  <a:pt x="195870" y="425129"/>
                  <a:pt x="197039" y="425129"/>
                </a:cubicBezTo>
                <a:close/>
                <a:moveTo>
                  <a:pt x="171325" y="425129"/>
                </a:moveTo>
                <a:cubicBezTo>
                  <a:pt x="173078" y="425129"/>
                  <a:pt x="174539" y="428636"/>
                  <a:pt x="176293" y="430389"/>
                </a:cubicBezTo>
                <a:cubicBezTo>
                  <a:pt x="174247" y="431850"/>
                  <a:pt x="172493" y="434480"/>
                  <a:pt x="170448" y="434772"/>
                </a:cubicBezTo>
                <a:cubicBezTo>
                  <a:pt x="161097" y="435356"/>
                  <a:pt x="151747" y="435064"/>
                  <a:pt x="142396" y="435064"/>
                </a:cubicBezTo>
                <a:cubicBezTo>
                  <a:pt x="141812" y="433603"/>
                  <a:pt x="141227" y="432434"/>
                  <a:pt x="140643" y="431266"/>
                </a:cubicBezTo>
                <a:cubicBezTo>
                  <a:pt x="142396" y="429220"/>
                  <a:pt x="143857" y="425421"/>
                  <a:pt x="145611" y="425421"/>
                </a:cubicBezTo>
                <a:cubicBezTo>
                  <a:pt x="154084" y="424837"/>
                  <a:pt x="162851" y="424837"/>
                  <a:pt x="171325" y="425129"/>
                </a:cubicBezTo>
                <a:close/>
                <a:moveTo>
                  <a:pt x="275058" y="424545"/>
                </a:moveTo>
                <a:cubicBezTo>
                  <a:pt x="277104" y="424837"/>
                  <a:pt x="278857" y="428343"/>
                  <a:pt x="280903" y="430097"/>
                </a:cubicBezTo>
                <a:cubicBezTo>
                  <a:pt x="278857" y="431558"/>
                  <a:pt x="277104" y="434188"/>
                  <a:pt x="275058" y="434188"/>
                </a:cubicBezTo>
                <a:cubicBezTo>
                  <a:pt x="265123" y="434188"/>
                  <a:pt x="254896" y="437110"/>
                  <a:pt x="242331" y="430973"/>
                </a:cubicBezTo>
                <a:cubicBezTo>
                  <a:pt x="246714" y="427467"/>
                  <a:pt x="248760" y="424837"/>
                  <a:pt x="250805" y="424837"/>
                </a:cubicBezTo>
                <a:cubicBezTo>
                  <a:pt x="258694" y="424252"/>
                  <a:pt x="266876" y="423960"/>
                  <a:pt x="275058" y="424545"/>
                </a:cubicBezTo>
                <a:close/>
                <a:moveTo>
                  <a:pt x="103497" y="424179"/>
                </a:moveTo>
                <a:cubicBezTo>
                  <a:pt x="108647" y="424033"/>
                  <a:pt x="113761" y="424983"/>
                  <a:pt x="118728" y="424837"/>
                </a:cubicBezTo>
                <a:cubicBezTo>
                  <a:pt x="120773" y="424837"/>
                  <a:pt x="123111" y="428344"/>
                  <a:pt x="126618" y="431265"/>
                </a:cubicBezTo>
                <a:cubicBezTo>
                  <a:pt x="115514" y="437110"/>
                  <a:pt x="105578" y="434187"/>
                  <a:pt x="96228" y="434480"/>
                </a:cubicBezTo>
                <a:cubicBezTo>
                  <a:pt x="93890" y="434772"/>
                  <a:pt x="91260" y="432142"/>
                  <a:pt x="88046" y="430096"/>
                </a:cubicBezTo>
                <a:cubicBezTo>
                  <a:pt x="93160" y="425567"/>
                  <a:pt x="98346" y="424326"/>
                  <a:pt x="103497" y="424179"/>
                </a:cubicBezTo>
                <a:close/>
                <a:moveTo>
                  <a:pt x="36909" y="420746"/>
                </a:moveTo>
                <a:cubicBezTo>
                  <a:pt x="49474" y="423084"/>
                  <a:pt x="61163" y="422207"/>
                  <a:pt x="71974" y="429805"/>
                </a:cubicBezTo>
                <a:cubicBezTo>
                  <a:pt x="60578" y="437402"/>
                  <a:pt x="44214" y="433603"/>
                  <a:pt x="36909" y="420746"/>
                </a:cubicBezTo>
                <a:close/>
                <a:moveTo>
                  <a:pt x="322981" y="411687"/>
                </a:moveTo>
                <a:cubicBezTo>
                  <a:pt x="324442" y="411102"/>
                  <a:pt x="327656" y="411979"/>
                  <a:pt x="328824" y="413148"/>
                </a:cubicBezTo>
                <a:cubicBezTo>
                  <a:pt x="329701" y="414317"/>
                  <a:pt x="329409" y="418408"/>
                  <a:pt x="328240" y="418993"/>
                </a:cubicBezTo>
                <a:cubicBezTo>
                  <a:pt x="320058" y="423668"/>
                  <a:pt x="311877" y="428343"/>
                  <a:pt x="303403" y="432142"/>
                </a:cubicBezTo>
                <a:cubicBezTo>
                  <a:pt x="302234" y="432726"/>
                  <a:pt x="299312" y="429512"/>
                  <a:pt x="295513" y="426882"/>
                </a:cubicBezTo>
                <a:cubicBezTo>
                  <a:pt x="306033" y="421038"/>
                  <a:pt x="314506" y="416070"/>
                  <a:pt x="322981" y="411687"/>
                </a:cubicBezTo>
                <a:close/>
                <a:moveTo>
                  <a:pt x="8565" y="381298"/>
                </a:moveTo>
                <a:cubicBezTo>
                  <a:pt x="13825" y="390064"/>
                  <a:pt x="19084" y="399123"/>
                  <a:pt x="24052" y="407889"/>
                </a:cubicBezTo>
                <a:cubicBezTo>
                  <a:pt x="24636" y="408766"/>
                  <a:pt x="23175" y="410811"/>
                  <a:pt x="22591" y="412565"/>
                </a:cubicBezTo>
                <a:cubicBezTo>
                  <a:pt x="11195" y="407013"/>
                  <a:pt x="4182" y="394155"/>
                  <a:pt x="5643" y="382759"/>
                </a:cubicBezTo>
                <a:cubicBezTo>
                  <a:pt x="6812" y="382467"/>
                  <a:pt x="7688" y="381882"/>
                  <a:pt x="8565" y="381298"/>
                </a:cubicBezTo>
                <a:close/>
                <a:moveTo>
                  <a:pt x="348402" y="365519"/>
                </a:moveTo>
                <a:cubicBezTo>
                  <a:pt x="349864" y="367857"/>
                  <a:pt x="351325" y="370194"/>
                  <a:pt x="352493" y="372824"/>
                </a:cubicBezTo>
                <a:cubicBezTo>
                  <a:pt x="352786" y="373409"/>
                  <a:pt x="352493" y="374285"/>
                  <a:pt x="352493" y="378084"/>
                </a:cubicBezTo>
                <a:cubicBezTo>
                  <a:pt x="351032" y="382467"/>
                  <a:pt x="349279" y="389188"/>
                  <a:pt x="346065" y="395616"/>
                </a:cubicBezTo>
                <a:cubicBezTo>
                  <a:pt x="345188" y="397370"/>
                  <a:pt x="341097" y="397954"/>
                  <a:pt x="338759" y="399123"/>
                </a:cubicBezTo>
                <a:cubicBezTo>
                  <a:pt x="338175" y="396785"/>
                  <a:pt x="336714" y="394448"/>
                  <a:pt x="337298" y="392402"/>
                </a:cubicBezTo>
                <a:cubicBezTo>
                  <a:pt x="338759" y="385389"/>
                  <a:pt x="340513" y="378376"/>
                  <a:pt x="342850" y="371655"/>
                </a:cubicBezTo>
                <a:cubicBezTo>
                  <a:pt x="343727" y="369318"/>
                  <a:pt x="346357" y="367564"/>
                  <a:pt x="348402" y="365519"/>
                </a:cubicBezTo>
                <a:close/>
                <a:moveTo>
                  <a:pt x="12364" y="330746"/>
                </a:moveTo>
                <a:cubicBezTo>
                  <a:pt x="13532" y="332499"/>
                  <a:pt x="15870" y="334545"/>
                  <a:pt x="15285" y="335129"/>
                </a:cubicBezTo>
                <a:cubicBezTo>
                  <a:pt x="10902" y="344480"/>
                  <a:pt x="12655" y="356168"/>
                  <a:pt x="3597" y="366104"/>
                </a:cubicBezTo>
                <a:cubicBezTo>
                  <a:pt x="1844" y="362013"/>
                  <a:pt x="-494" y="359091"/>
                  <a:pt x="91" y="357045"/>
                </a:cubicBezTo>
                <a:cubicBezTo>
                  <a:pt x="2721" y="347987"/>
                  <a:pt x="3012" y="337467"/>
                  <a:pt x="12364" y="330746"/>
                </a:cubicBezTo>
                <a:close/>
                <a:moveTo>
                  <a:pt x="329701" y="315844"/>
                </a:moveTo>
                <a:cubicBezTo>
                  <a:pt x="333500" y="317889"/>
                  <a:pt x="336130" y="318474"/>
                  <a:pt x="337007" y="320227"/>
                </a:cubicBezTo>
                <a:cubicBezTo>
                  <a:pt x="341098" y="326655"/>
                  <a:pt x="345188" y="333084"/>
                  <a:pt x="348403" y="339805"/>
                </a:cubicBezTo>
                <a:cubicBezTo>
                  <a:pt x="349279" y="341850"/>
                  <a:pt x="347525" y="345357"/>
                  <a:pt x="346941" y="347987"/>
                </a:cubicBezTo>
                <a:cubicBezTo>
                  <a:pt x="344312" y="346818"/>
                  <a:pt x="340805" y="346233"/>
                  <a:pt x="339637" y="344188"/>
                </a:cubicBezTo>
                <a:cubicBezTo>
                  <a:pt x="335253" y="338051"/>
                  <a:pt x="331455" y="331331"/>
                  <a:pt x="328241" y="324610"/>
                </a:cubicBezTo>
                <a:cubicBezTo>
                  <a:pt x="327364" y="322565"/>
                  <a:pt x="328825" y="319643"/>
                  <a:pt x="329701" y="315844"/>
                </a:cubicBezTo>
                <a:close/>
                <a:moveTo>
                  <a:pt x="281195" y="297434"/>
                </a:moveTo>
                <a:cubicBezTo>
                  <a:pt x="292006" y="293928"/>
                  <a:pt x="301941" y="296557"/>
                  <a:pt x="311291" y="301233"/>
                </a:cubicBezTo>
                <a:cubicBezTo>
                  <a:pt x="313337" y="302109"/>
                  <a:pt x="313630" y="305909"/>
                  <a:pt x="314798" y="308246"/>
                </a:cubicBezTo>
                <a:cubicBezTo>
                  <a:pt x="312460" y="309123"/>
                  <a:pt x="310123" y="310584"/>
                  <a:pt x="308077" y="310291"/>
                </a:cubicBezTo>
                <a:cubicBezTo>
                  <a:pt x="301064" y="309123"/>
                  <a:pt x="294052" y="307661"/>
                  <a:pt x="287039" y="305909"/>
                </a:cubicBezTo>
                <a:cubicBezTo>
                  <a:pt x="283240" y="305324"/>
                  <a:pt x="280318" y="303863"/>
                  <a:pt x="281195" y="297434"/>
                </a:cubicBezTo>
                <a:close/>
                <a:moveTo>
                  <a:pt x="248614" y="295827"/>
                </a:moveTo>
                <a:cubicBezTo>
                  <a:pt x="254020" y="295900"/>
                  <a:pt x="259718" y="296558"/>
                  <a:pt x="266000" y="298895"/>
                </a:cubicBezTo>
                <a:cubicBezTo>
                  <a:pt x="262786" y="302402"/>
                  <a:pt x="261325" y="305616"/>
                  <a:pt x="259279" y="305616"/>
                </a:cubicBezTo>
                <a:cubicBezTo>
                  <a:pt x="250805" y="306201"/>
                  <a:pt x="242039" y="306201"/>
                  <a:pt x="233565" y="305908"/>
                </a:cubicBezTo>
                <a:cubicBezTo>
                  <a:pt x="231812" y="305908"/>
                  <a:pt x="229766" y="302694"/>
                  <a:pt x="228890" y="300356"/>
                </a:cubicBezTo>
                <a:cubicBezTo>
                  <a:pt x="228597" y="299480"/>
                  <a:pt x="231519" y="296265"/>
                  <a:pt x="232980" y="296265"/>
                </a:cubicBezTo>
                <a:cubicBezTo>
                  <a:pt x="238094" y="296265"/>
                  <a:pt x="243208" y="295754"/>
                  <a:pt x="248614" y="295827"/>
                </a:cubicBezTo>
                <a:close/>
                <a:moveTo>
                  <a:pt x="196747" y="288084"/>
                </a:moveTo>
                <a:cubicBezTo>
                  <a:pt x="200838" y="283409"/>
                  <a:pt x="204052" y="284285"/>
                  <a:pt x="206682" y="290129"/>
                </a:cubicBezTo>
                <a:cubicBezTo>
                  <a:pt x="208143" y="293636"/>
                  <a:pt x="209896" y="296850"/>
                  <a:pt x="211942" y="301233"/>
                </a:cubicBezTo>
                <a:cubicBezTo>
                  <a:pt x="203760" y="308246"/>
                  <a:pt x="197624" y="308538"/>
                  <a:pt x="187981" y="301233"/>
                </a:cubicBezTo>
                <a:cubicBezTo>
                  <a:pt x="190903" y="296850"/>
                  <a:pt x="193533" y="292175"/>
                  <a:pt x="196747" y="288084"/>
                </a:cubicBezTo>
                <a:close/>
                <a:moveTo>
                  <a:pt x="42753" y="287792"/>
                </a:moveTo>
                <a:cubicBezTo>
                  <a:pt x="43922" y="289545"/>
                  <a:pt x="45968" y="291591"/>
                  <a:pt x="45968" y="293051"/>
                </a:cubicBezTo>
                <a:cubicBezTo>
                  <a:pt x="45383" y="298019"/>
                  <a:pt x="32234" y="313214"/>
                  <a:pt x="25805" y="316721"/>
                </a:cubicBezTo>
                <a:cubicBezTo>
                  <a:pt x="23759" y="308831"/>
                  <a:pt x="28142" y="300942"/>
                  <a:pt x="42753" y="287792"/>
                </a:cubicBezTo>
                <a:close/>
                <a:moveTo>
                  <a:pt x="75773" y="247759"/>
                </a:moveTo>
                <a:cubicBezTo>
                  <a:pt x="74604" y="260324"/>
                  <a:pt x="65546" y="267629"/>
                  <a:pt x="57364" y="277565"/>
                </a:cubicBezTo>
                <a:cubicBezTo>
                  <a:pt x="55610" y="274058"/>
                  <a:pt x="54149" y="272304"/>
                  <a:pt x="54442" y="271136"/>
                </a:cubicBezTo>
                <a:cubicBezTo>
                  <a:pt x="55610" y="265000"/>
                  <a:pt x="67007" y="251850"/>
                  <a:pt x="75773" y="247759"/>
                </a:cubicBezTo>
                <a:close/>
                <a:moveTo>
                  <a:pt x="230058" y="244544"/>
                </a:moveTo>
                <a:cubicBezTo>
                  <a:pt x="230643" y="243668"/>
                  <a:pt x="233857" y="243960"/>
                  <a:pt x="235025" y="244836"/>
                </a:cubicBezTo>
                <a:cubicBezTo>
                  <a:pt x="236194" y="245713"/>
                  <a:pt x="237363" y="248635"/>
                  <a:pt x="236779" y="249219"/>
                </a:cubicBezTo>
                <a:cubicBezTo>
                  <a:pt x="231227" y="257109"/>
                  <a:pt x="225091" y="264999"/>
                  <a:pt x="219246" y="272888"/>
                </a:cubicBezTo>
                <a:cubicBezTo>
                  <a:pt x="218954" y="273180"/>
                  <a:pt x="217785" y="273180"/>
                  <a:pt x="215740" y="273765"/>
                </a:cubicBezTo>
                <a:cubicBezTo>
                  <a:pt x="214863" y="272011"/>
                  <a:pt x="212233" y="269089"/>
                  <a:pt x="212818" y="268213"/>
                </a:cubicBezTo>
                <a:cubicBezTo>
                  <a:pt x="218370" y="260031"/>
                  <a:pt x="224214" y="252142"/>
                  <a:pt x="230058" y="244544"/>
                </a:cubicBezTo>
                <a:close/>
                <a:moveTo>
                  <a:pt x="108792" y="207142"/>
                </a:moveTo>
                <a:cubicBezTo>
                  <a:pt x="103824" y="217369"/>
                  <a:pt x="97981" y="226427"/>
                  <a:pt x="89214" y="233441"/>
                </a:cubicBezTo>
                <a:cubicBezTo>
                  <a:pt x="83663" y="231103"/>
                  <a:pt x="84539" y="228473"/>
                  <a:pt x="86877" y="224675"/>
                </a:cubicBezTo>
                <a:cubicBezTo>
                  <a:pt x="97104" y="208895"/>
                  <a:pt x="100902" y="205681"/>
                  <a:pt x="108792" y="207142"/>
                </a:cubicBezTo>
                <a:close/>
                <a:moveTo>
                  <a:pt x="258987" y="203636"/>
                </a:moveTo>
                <a:cubicBezTo>
                  <a:pt x="262494" y="199252"/>
                  <a:pt x="265708" y="199837"/>
                  <a:pt x="270092" y="206265"/>
                </a:cubicBezTo>
                <a:cubicBezTo>
                  <a:pt x="263371" y="215324"/>
                  <a:pt x="256650" y="224090"/>
                  <a:pt x="250513" y="232272"/>
                </a:cubicBezTo>
                <a:cubicBezTo>
                  <a:pt x="244377" y="230518"/>
                  <a:pt x="241163" y="228181"/>
                  <a:pt x="244669" y="223213"/>
                </a:cubicBezTo>
                <a:cubicBezTo>
                  <a:pt x="249345" y="216493"/>
                  <a:pt x="254020" y="210064"/>
                  <a:pt x="258987" y="203636"/>
                </a:cubicBezTo>
                <a:close/>
                <a:moveTo>
                  <a:pt x="131292" y="163604"/>
                </a:moveTo>
                <a:cubicBezTo>
                  <a:pt x="133922" y="160097"/>
                  <a:pt x="138013" y="160682"/>
                  <a:pt x="141227" y="166234"/>
                </a:cubicBezTo>
                <a:cubicBezTo>
                  <a:pt x="135091" y="175877"/>
                  <a:pt x="129247" y="185519"/>
                  <a:pt x="118143" y="194286"/>
                </a:cubicBezTo>
                <a:cubicBezTo>
                  <a:pt x="117559" y="189318"/>
                  <a:pt x="116098" y="186104"/>
                  <a:pt x="116975" y="184643"/>
                </a:cubicBezTo>
                <a:cubicBezTo>
                  <a:pt x="121357" y="177337"/>
                  <a:pt x="126032" y="170032"/>
                  <a:pt x="131292" y="163604"/>
                </a:cubicBezTo>
                <a:close/>
                <a:moveTo>
                  <a:pt x="297558" y="159806"/>
                </a:moveTo>
                <a:cubicBezTo>
                  <a:pt x="298435" y="160097"/>
                  <a:pt x="299312" y="161851"/>
                  <a:pt x="299896" y="163020"/>
                </a:cubicBezTo>
                <a:cubicBezTo>
                  <a:pt x="299312" y="164481"/>
                  <a:pt x="299312" y="165942"/>
                  <a:pt x="298435" y="167111"/>
                </a:cubicBezTo>
                <a:cubicBezTo>
                  <a:pt x="293760" y="173831"/>
                  <a:pt x="289084" y="180552"/>
                  <a:pt x="283824" y="186688"/>
                </a:cubicBezTo>
                <a:cubicBezTo>
                  <a:pt x="282655" y="188149"/>
                  <a:pt x="279149" y="187857"/>
                  <a:pt x="276811" y="188442"/>
                </a:cubicBezTo>
                <a:cubicBezTo>
                  <a:pt x="276519" y="185812"/>
                  <a:pt x="275058" y="182597"/>
                  <a:pt x="275935" y="181136"/>
                </a:cubicBezTo>
                <a:cubicBezTo>
                  <a:pt x="280610" y="173831"/>
                  <a:pt x="285870" y="167111"/>
                  <a:pt x="291422" y="160390"/>
                </a:cubicBezTo>
                <a:cubicBezTo>
                  <a:pt x="292298" y="159221"/>
                  <a:pt x="295513" y="159513"/>
                  <a:pt x="297558" y="159806"/>
                </a:cubicBezTo>
                <a:close/>
                <a:moveTo>
                  <a:pt x="124571" y="131168"/>
                </a:moveTo>
                <a:cubicBezTo>
                  <a:pt x="124864" y="132337"/>
                  <a:pt x="125448" y="133506"/>
                  <a:pt x="125741" y="134675"/>
                </a:cubicBezTo>
                <a:cubicBezTo>
                  <a:pt x="123111" y="136428"/>
                  <a:pt x="120481" y="139642"/>
                  <a:pt x="118143" y="139642"/>
                </a:cubicBezTo>
                <a:cubicBezTo>
                  <a:pt x="108500" y="139057"/>
                  <a:pt x="98273" y="143441"/>
                  <a:pt x="87169" y="132337"/>
                </a:cubicBezTo>
                <a:cubicBezTo>
                  <a:pt x="101487" y="127954"/>
                  <a:pt x="112883" y="128538"/>
                  <a:pt x="124571" y="131168"/>
                </a:cubicBezTo>
                <a:close/>
                <a:moveTo>
                  <a:pt x="151162" y="129707"/>
                </a:moveTo>
                <a:cubicBezTo>
                  <a:pt x="153792" y="129707"/>
                  <a:pt x="156714" y="129707"/>
                  <a:pt x="159344" y="129999"/>
                </a:cubicBezTo>
                <a:cubicBezTo>
                  <a:pt x="160513" y="129999"/>
                  <a:pt x="161681" y="130876"/>
                  <a:pt x="162851" y="131460"/>
                </a:cubicBezTo>
                <a:cubicBezTo>
                  <a:pt x="162266" y="141980"/>
                  <a:pt x="159636" y="145486"/>
                  <a:pt x="148532" y="148993"/>
                </a:cubicBezTo>
                <a:cubicBezTo>
                  <a:pt x="147656" y="146363"/>
                  <a:pt x="147071" y="143148"/>
                  <a:pt x="145610" y="140811"/>
                </a:cubicBezTo>
                <a:cubicBezTo>
                  <a:pt x="140350" y="130584"/>
                  <a:pt x="140643" y="129999"/>
                  <a:pt x="151162" y="129707"/>
                </a:cubicBezTo>
                <a:close/>
                <a:moveTo>
                  <a:pt x="40708" y="125909"/>
                </a:moveTo>
                <a:cubicBezTo>
                  <a:pt x="50058" y="127370"/>
                  <a:pt x="59117" y="128831"/>
                  <a:pt x="68175" y="130876"/>
                </a:cubicBezTo>
                <a:cubicBezTo>
                  <a:pt x="69344" y="131168"/>
                  <a:pt x="70220" y="133506"/>
                  <a:pt x="71390" y="134967"/>
                </a:cubicBezTo>
                <a:cubicBezTo>
                  <a:pt x="59117" y="140519"/>
                  <a:pt x="49182" y="138766"/>
                  <a:pt x="38370" y="128831"/>
                </a:cubicBezTo>
                <a:cubicBezTo>
                  <a:pt x="38954" y="127954"/>
                  <a:pt x="40123" y="125909"/>
                  <a:pt x="40708" y="125909"/>
                </a:cubicBezTo>
                <a:close/>
                <a:moveTo>
                  <a:pt x="325318" y="116266"/>
                </a:moveTo>
                <a:cubicBezTo>
                  <a:pt x="330285" y="118019"/>
                  <a:pt x="331454" y="121526"/>
                  <a:pt x="329409" y="125032"/>
                </a:cubicBezTo>
                <a:cubicBezTo>
                  <a:pt x="324733" y="132045"/>
                  <a:pt x="319474" y="139059"/>
                  <a:pt x="314214" y="145487"/>
                </a:cubicBezTo>
                <a:cubicBezTo>
                  <a:pt x="313338" y="146656"/>
                  <a:pt x="309247" y="147240"/>
                  <a:pt x="308662" y="146656"/>
                </a:cubicBezTo>
                <a:cubicBezTo>
                  <a:pt x="307201" y="144902"/>
                  <a:pt x="306032" y="141396"/>
                  <a:pt x="306909" y="139935"/>
                </a:cubicBezTo>
                <a:cubicBezTo>
                  <a:pt x="312753" y="131753"/>
                  <a:pt x="317136" y="122110"/>
                  <a:pt x="325318" y="116266"/>
                </a:cubicBezTo>
                <a:close/>
                <a:moveTo>
                  <a:pt x="4474" y="87045"/>
                </a:moveTo>
                <a:cubicBezTo>
                  <a:pt x="7688" y="87629"/>
                  <a:pt x="10318" y="87629"/>
                  <a:pt x="10611" y="88214"/>
                </a:cubicBezTo>
                <a:cubicBezTo>
                  <a:pt x="14994" y="97857"/>
                  <a:pt x="22591" y="105747"/>
                  <a:pt x="22883" y="116851"/>
                </a:cubicBezTo>
                <a:cubicBezTo>
                  <a:pt x="11779" y="110130"/>
                  <a:pt x="5058" y="101363"/>
                  <a:pt x="4474" y="87045"/>
                </a:cubicBezTo>
                <a:close/>
                <a:moveTo>
                  <a:pt x="348402" y="69805"/>
                </a:moveTo>
                <a:cubicBezTo>
                  <a:pt x="355122" y="79740"/>
                  <a:pt x="352785" y="92305"/>
                  <a:pt x="340804" y="105746"/>
                </a:cubicBezTo>
                <a:cubicBezTo>
                  <a:pt x="339051" y="103116"/>
                  <a:pt x="336129" y="100487"/>
                  <a:pt x="336422" y="98733"/>
                </a:cubicBezTo>
                <a:cubicBezTo>
                  <a:pt x="338759" y="89675"/>
                  <a:pt x="341681" y="80617"/>
                  <a:pt x="344895" y="71558"/>
                </a:cubicBezTo>
                <a:cubicBezTo>
                  <a:pt x="345188" y="70682"/>
                  <a:pt x="347233" y="70389"/>
                  <a:pt x="348402" y="69805"/>
                </a:cubicBezTo>
                <a:close/>
                <a:moveTo>
                  <a:pt x="12364" y="36785"/>
                </a:moveTo>
                <a:cubicBezTo>
                  <a:pt x="13533" y="37078"/>
                  <a:pt x="15578" y="39415"/>
                  <a:pt x="15286" y="40585"/>
                </a:cubicBezTo>
                <a:cubicBezTo>
                  <a:pt x="12656" y="49935"/>
                  <a:pt x="9442" y="58994"/>
                  <a:pt x="6227" y="68344"/>
                </a:cubicBezTo>
                <a:cubicBezTo>
                  <a:pt x="6227" y="68636"/>
                  <a:pt x="4766" y="68636"/>
                  <a:pt x="3305" y="69221"/>
                </a:cubicBezTo>
                <a:cubicBezTo>
                  <a:pt x="2429" y="68052"/>
                  <a:pt x="91" y="66298"/>
                  <a:pt x="383" y="65422"/>
                </a:cubicBezTo>
                <a:cubicBezTo>
                  <a:pt x="2721" y="56364"/>
                  <a:pt x="5058" y="47305"/>
                  <a:pt x="7981" y="38539"/>
                </a:cubicBezTo>
                <a:cubicBezTo>
                  <a:pt x="8273" y="37370"/>
                  <a:pt x="11195" y="36494"/>
                  <a:pt x="12364" y="36785"/>
                </a:cubicBezTo>
                <a:close/>
                <a:moveTo>
                  <a:pt x="282071" y="30357"/>
                </a:moveTo>
                <a:cubicBezTo>
                  <a:pt x="298728" y="30357"/>
                  <a:pt x="312169" y="37078"/>
                  <a:pt x="319182" y="53149"/>
                </a:cubicBezTo>
                <a:cubicBezTo>
                  <a:pt x="325903" y="68929"/>
                  <a:pt x="322396" y="83247"/>
                  <a:pt x="312461" y="96688"/>
                </a:cubicBezTo>
                <a:cubicBezTo>
                  <a:pt x="268630" y="155714"/>
                  <a:pt x="224799" y="215032"/>
                  <a:pt x="180968" y="274058"/>
                </a:cubicBezTo>
                <a:lnTo>
                  <a:pt x="156363" y="306189"/>
                </a:lnTo>
                <a:lnTo>
                  <a:pt x="156421" y="306785"/>
                </a:lnTo>
                <a:cubicBezTo>
                  <a:pt x="152623" y="312630"/>
                  <a:pt x="149117" y="318474"/>
                  <a:pt x="144441" y="325779"/>
                </a:cubicBezTo>
                <a:lnTo>
                  <a:pt x="174511" y="326947"/>
                </a:lnTo>
                <a:lnTo>
                  <a:pt x="285870" y="326655"/>
                </a:lnTo>
                <a:cubicBezTo>
                  <a:pt x="306909" y="326947"/>
                  <a:pt x="322396" y="344772"/>
                  <a:pt x="322104" y="366395"/>
                </a:cubicBezTo>
                <a:cubicBezTo>
                  <a:pt x="321811" y="387142"/>
                  <a:pt x="306617" y="404382"/>
                  <a:pt x="285870" y="404674"/>
                </a:cubicBezTo>
                <a:cubicBezTo>
                  <a:pt x="248760" y="404966"/>
                  <a:pt x="211649" y="404089"/>
                  <a:pt x="174247" y="404089"/>
                </a:cubicBezTo>
                <a:lnTo>
                  <a:pt x="174247" y="404085"/>
                </a:lnTo>
                <a:lnTo>
                  <a:pt x="112006" y="402922"/>
                </a:lnTo>
                <a:cubicBezTo>
                  <a:pt x="97980" y="402630"/>
                  <a:pt x="83662" y="402922"/>
                  <a:pt x="69636" y="402922"/>
                </a:cubicBezTo>
                <a:cubicBezTo>
                  <a:pt x="39246" y="402630"/>
                  <a:pt x="21421" y="372240"/>
                  <a:pt x="37493" y="346233"/>
                </a:cubicBezTo>
                <a:cubicBezTo>
                  <a:pt x="47720" y="329578"/>
                  <a:pt x="59993" y="314383"/>
                  <a:pt x="71681" y="298604"/>
                </a:cubicBezTo>
                <a:cubicBezTo>
                  <a:pt x="96811" y="264124"/>
                  <a:pt x="121941" y="229643"/>
                  <a:pt x="147071" y="194870"/>
                </a:cubicBezTo>
                <a:cubicBezTo>
                  <a:pt x="148532" y="192533"/>
                  <a:pt x="150578" y="190779"/>
                  <a:pt x="152331" y="188734"/>
                </a:cubicBezTo>
                <a:lnTo>
                  <a:pt x="152332" y="189005"/>
                </a:lnTo>
                <a:lnTo>
                  <a:pt x="152332" y="188733"/>
                </a:lnTo>
                <a:cubicBezTo>
                  <a:pt x="162267" y="174707"/>
                  <a:pt x="172202" y="160681"/>
                  <a:pt x="182137" y="146948"/>
                </a:cubicBezTo>
                <a:cubicBezTo>
                  <a:pt x="189149" y="137305"/>
                  <a:pt x="196163" y="128247"/>
                  <a:pt x="202883" y="118604"/>
                </a:cubicBezTo>
                <a:cubicBezTo>
                  <a:pt x="204929" y="115974"/>
                  <a:pt x="206097" y="112759"/>
                  <a:pt x="208728" y="107208"/>
                </a:cubicBezTo>
                <a:cubicBezTo>
                  <a:pt x="188273" y="107208"/>
                  <a:pt x="170448" y="107208"/>
                  <a:pt x="152624" y="107208"/>
                </a:cubicBezTo>
                <a:lnTo>
                  <a:pt x="152624" y="107208"/>
                </a:lnTo>
                <a:cubicBezTo>
                  <a:pt x="124572" y="107500"/>
                  <a:pt x="96228" y="108084"/>
                  <a:pt x="68176" y="107500"/>
                </a:cubicBezTo>
                <a:cubicBezTo>
                  <a:pt x="47428" y="107208"/>
                  <a:pt x="33403" y="91137"/>
                  <a:pt x="31649" y="70974"/>
                </a:cubicBezTo>
                <a:cubicBezTo>
                  <a:pt x="30188" y="51689"/>
                  <a:pt x="46844" y="32111"/>
                  <a:pt x="66714" y="31526"/>
                </a:cubicBezTo>
                <a:cubicBezTo>
                  <a:pt x="95351" y="30650"/>
                  <a:pt x="123987" y="31234"/>
                  <a:pt x="152624" y="30942"/>
                </a:cubicBezTo>
                <a:lnTo>
                  <a:pt x="152624" y="30941"/>
                </a:lnTo>
                <a:cubicBezTo>
                  <a:pt x="195870" y="30649"/>
                  <a:pt x="239117" y="30357"/>
                  <a:pt x="282071" y="30357"/>
                </a:cubicBezTo>
                <a:close/>
                <a:moveTo>
                  <a:pt x="329116" y="23929"/>
                </a:moveTo>
                <a:cubicBezTo>
                  <a:pt x="331162" y="23345"/>
                  <a:pt x="334960" y="22760"/>
                  <a:pt x="336129" y="24221"/>
                </a:cubicBezTo>
                <a:cubicBezTo>
                  <a:pt x="343142" y="31819"/>
                  <a:pt x="349278" y="40001"/>
                  <a:pt x="349278" y="53735"/>
                </a:cubicBezTo>
                <a:cubicBezTo>
                  <a:pt x="345480" y="52565"/>
                  <a:pt x="341973" y="52274"/>
                  <a:pt x="341097" y="50812"/>
                </a:cubicBezTo>
                <a:cubicBezTo>
                  <a:pt x="336713" y="44092"/>
                  <a:pt x="332623" y="37078"/>
                  <a:pt x="328824" y="29773"/>
                </a:cubicBezTo>
                <a:cubicBezTo>
                  <a:pt x="327947" y="28312"/>
                  <a:pt x="328532" y="24221"/>
                  <a:pt x="329116" y="23929"/>
                </a:cubicBezTo>
                <a:close/>
                <a:moveTo>
                  <a:pt x="50350" y="3474"/>
                </a:moveTo>
                <a:cubicBezTo>
                  <a:pt x="51811" y="3474"/>
                  <a:pt x="53272" y="5227"/>
                  <a:pt x="54149" y="6688"/>
                </a:cubicBezTo>
                <a:cubicBezTo>
                  <a:pt x="54733" y="7565"/>
                  <a:pt x="53856" y="9903"/>
                  <a:pt x="53272" y="10194"/>
                </a:cubicBezTo>
                <a:cubicBezTo>
                  <a:pt x="44214" y="14285"/>
                  <a:pt x="34863" y="18377"/>
                  <a:pt x="25805" y="22175"/>
                </a:cubicBezTo>
                <a:cubicBezTo>
                  <a:pt x="25220" y="22468"/>
                  <a:pt x="24928" y="21591"/>
                  <a:pt x="24636" y="21298"/>
                </a:cubicBezTo>
                <a:cubicBezTo>
                  <a:pt x="28143" y="12825"/>
                  <a:pt x="42461" y="2889"/>
                  <a:pt x="50350" y="3474"/>
                </a:cubicBezTo>
                <a:close/>
                <a:moveTo>
                  <a:pt x="128078" y="1136"/>
                </a:moveTo>
                <a:cubicBezTo>
                  <a:pt x="137429" y="552"/>
                  <a:pt x="146779" y="844"/>
                  <a:pt x="156422" y="1136"/>
                </a:cubicBezTo>
                <a:cubicBezTo>
                  <a:pt x="157298" y="1136"/>
                  <a:pt x="158467" y="3474"/>
                  <a:pt x="161097" y="6396"/>
                </a:cubicBezTo>
                <a:cubicBezTo>
                  <a:pt x="149117" y="11948"/>
                  <a:pt x="137720" y="8734"/>
                  <a:pt x="124279" y="9318"/>
                </a:cubicBezTo>
                <a:cubicBezTo>
                  <a:pt x="126032" y="5520"/>
                  <a:pt x="126909" y="1429"/>
                  <a:pt x="128078" y="1136"/>
                </a:cubicBezTo>
                <a:close/>
                <a:moveTo>
                  <a:pt x="232396" y="1136"/>
                </a:moveTo>
                <a:cubicBezTo>
                  <a:pt x="241747" y="844"/>
                  <a:pt x="251098" y="844"/>
                  <a:pt x="260448" y="1136"/>
                </a:cubicBezTo>
                <a:cubicBezTo>
                  <a:pt x="261617" y="1136"/>
                  <a:pt x="263955" y="3766"/>
                  <a:pt x="263955" y="4350"/>
                </a:cubicBezTo>
                <a:cubicBezTo>
                  <a:pt x="263371" y="6104"/>
                  <a:pt x="261910" y="8734"/>
                  <a:pt x="260448" y="9026"/>
                </a:cubicBezTo>
                <a:cubicBezTo>
                  <a:pt x="256065" y="9611"/>
                  <a:pt x="251682" y="9318"/>
                  <a:pt x="246715" y="9611"/>
                </a:cubicBezTo>
                <a:cubicBezTo>
                  <a:pt x="242040" y="9318"/>
                  <a:pt x="237364" y="9318"/>
                  <a:pt x="232396" y="8734"/>
                </a:cubicBezTo>
                <a:cubicBezTo>
                  <a:pt x="231227" y="8441"/>
                  <a:pt x="229474" y="6104"/>
                  <a:pt x="229474" y="4935"/>
                </a:cubicBezTo>
                <a:cubicBezTo>
                  <a:pt x="229474" y="3474"/>
                  <a:pt x="231227" y="1136"/>
                  <a:pt x="232396" y="1136"/>
                </a:cubicBezTo>
                <a:close/>
                <a:moveTo>
                  <a:pt x="207559" y="844"/>
                </a:moveTo>
                <a:cubicBezTo>
                  <a:pt x="209020" y="844"/>
                  <a:pt x="211650" y="3474"/>
                  <a:pt x="211650" y="4935"/>
                </a:cubicBezTo>
                <a:cubicBezTo>
                  <a:pt x="211650" y="6396"/>
                  <a:pt x="209312" y="9026"/>
                  <a:pt x="207850" y="9026"/>
                </a:cubicBezTo>
                <a:cubicBezTo>
                  <a:pt x="203468" y="9610"/>
                  <a:pt x="199084" y="9318"/>
                  <a:pt x="194409" y="9318"/>
                </a:cubicBezTo>
                <a:cubicBezTo>
                  <a:pt x="194409" y="9318"/>
                  <a:pt x="194409" y="9610"/>
                  <a:pt x="194409" y="9610"/>
                </a:cubicBezTo>
                <a:cubicBezTo>
                  <a:pt x="190026" y="9318"/>
                  <a:pt x="185350" y="9610"/>
                  <a:pt x="180968" y="8734"/>
                </a:cubicBezTo>
                <a:cubicBezTo>
                  <a:pt x="179507" y="8441"/>
                  <a:pt x="177753" y="6104"/>
                  <a:pt x="177461" y="4350"/>
                </a:cubicBezTo>
                <a:cubicBezTo>
                  <a:pt x="177169" y="3474"/>
                  <a:pt x="179507" y="1136"/>
                  <a:pt x="180675" y="1136"/>
                </a:cubicBezTo>
                <a:cubicBezTo>
                  <a:pt x="189734" y="844"/>
                  <a:pt x="198500" y="552"/>
                  <a:pt x="207559" y="844"/>
                </a:cubicBezTo>
                <a:close/>
                <a:moveTo>
                  <a:pt x="287038" y="260"/>
                </a:moveTo>
                <a:cubicBezTo>
                  <a:pt x="288499" y="-325"/>
                  <a:pt x="290544" y="260"/>
                  <a:pt x="295220" y="260"/>
                </a:cubicBezTo>
                <a:cubicBezTo>
                  <a:pt x="299019" y="1429"/>
                  <a:pt x="305739" y="3182"/>
                  <a:pt x="311876" y="6104"/>
                </a:cubicBezTo>
                <a:cubicBezTo>
                  <a:pt x="313629" y="6981"/>
                  <a:pt x="314505" y="10195"/>
                  <a:pt x="315675" y="12240"/>
                </a:cubicBezTo>
                <a:cubicBezTo>
                  <a:pt x="313337" y="13117"/>
                  <a:pt x="310999" y="15455"/>
                  <a:pt x="308954" y="15162"/>
                </a:cubicBezTo>
                <a:cubicBezTo>
                  <a:pt x="301356" y="13994"/>
                  <a:pt x="293759" y="12240"/>
                  <a:pt x="286453" y="9903"/>
                </a:cubicBezTo>
                <a:cubicBezTo>
                  <a:pt x="284408" y="9318"/>
                  <a:pt x="282947" y="6688"/>
                  <a:pt x="281194" y="4935"/>
                </a:cubicBezTo>
                <a:cubicBezTo>
                  <a:pt x="283240" y="3474"/>
                  <a:pt x="284701" y="1429"/>
                  <a:pt x="287038" y="260"/>
                </a:cubicBezTo>
                <a:close/>
                <a:moveTo>
                  <a:pt x="89433" y="5"/>
                </a:moveTo>
                <a:cubicBezTo>
                  <a:pt x="95643" y="-32"/>
                  <a:pt x="101925" y="1721"/>
                  <a:pt x="105870" y="5228"/>
                </a:cubicBezTo>
                <a:cubicBezTo>
                  <a:pt x="97689" y="11072"/>
                  <a:pt x="81909" y="11364"/>
                  <a:pt x="73435" y="5520"/>
                </a:cubicBezTo>
                <a:cubicBezTo>
                  <a:pt x="77088" y="1867"/>
                  <a:pt x="83224" y="41"/>
                  <a:pt x="89433" y="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9"/>
          <p:cNvSpPr/>
          <p:nvPr/>
        </p:nvSpPr>
        <p:spPr>
          <a:xfrm>
            <a:off x="2965465" y="6080236"/>
            <a:ext cx="560395" cy="562040"/>
          </a:xfrm>
          <a:custGeom>
            <a:avLst/>
            <a:gdLst/>
            <a:ahLst/>
            <a:cxnLst/>
            <a:rect l="l" t="t" r="r" b="b"/>
            <a:pathLst>
              <a:path w="560395" h="562040" extrusionOk="0">
                <a:moveTo>
                  <a:pt x="191780" y="502199"/>
                </a:moveTo>
                <a:cubicBezTo>
                  <a:pt x="219940" y="505717"/>
                  <a:pt x="248100" y="512757"/>
                  <a:pt x="276260" y="519798"/>
                </a:cubicBezTo>
                <a:cubicBezTo>
                  <a:pt x="286821" y="522144"/>
                  <a:pt x="293862" y="533879"/>
                  <a:pt x="303248" y="540918"/>
                </a:cubicBezTo>
                <a:cubicBezTo>
                  <a:pt x="293862" y="546786"/>
                  <a:pt x="284475" y="553827"/>
                  <a:pt x="273914" y="558519"/>
                </a:cubicBezTo>
                <a:cubicBezTo>
                  <a:pt x="269219" y="560865"/>
                  <a:pt x="263353" y="558519"/>
                  <a:pt x="257487" y="558519"/>
                </a:cubicBezTo>
                <a:cubicBezTo>
                  <a:pt x="257487" y="559694"/>
                  <a:pt x="257487" y="560865"/>
                  <a:pt x="256313" y="562040"/>
                </a:cubicBezTo>
                <a:cubicBezTo>
                  <a:pt x="230499" y="554999"/>
                  <a:pt x="204687" y="547958"/>
                  <a:pt x="178873" y="538572"/>
                </a:cubicBezTo>
                <a:cubicBezTo>
                  <a:pt x="171832" y="536225"/>
                  <a:pt x="169486" y="522144"/>
                  <a:pt x="164792" y="513932"/>
                </a:cubicBezTo>
                <a:cubicBezTo>
                  <a:pt x="174179" y="509237"/>
                  <a:pt x="183565" y="501024"/>
                  <a:pt x="191780" y="502199"/>
                </a:cubicBezTo>
                <a:close/>
                <a:moveTo>
                  <a:pt x="472211" y="438836"/>
                </a:moveTo>
                <a:cubicBezTo>
                  <a:pt x="474559" y="443531"/>
                  <a:pt x="479251" y="447051"/>
                  <a:pt x="482772" y="450569"/>
                </a:cubicBezTo>
                <a:cubicBezTo>
                  <a:pt x="480426" y="459958"/>
                  <a:pt x="482772" y="475211"/>
                  <a:pt x="476905" y="479903"/>
                </a:cubicBezTo>
                <a:cubicBezTo>
                  <a:pt x="449917" y="501025"/>
                  <a:pt x="421757" y="519798"/>
                  <a:pt x="392423" y="537398"/>
                </a:cubicBezTo>
                <a:cubicBezTo>
                  <a:pt x="387731" y="539746"/>
                  <a:pt x="373650" y="536226"/>
                  <a:pt x="370129" y="530359"/>
                </a:cubicBezTo>
                <a:cubicBezTo>
                  <a:pt x="366609" y="525665"/>
                  <a:pt x="366609" y="510412"/>
                  <a:pt x="371304" y="506891"/>
                </a:cubicBezTo>
                <a:cubicBezTo>
                  <a:pt x="404156" y="483424"/>
                  <a:pt x="438184" y="461130"/>
                  <a:pt x="472211" y="438836"/>
                </a:cubicBezTo>
                <a:close/>
                <a:moveTo>
                  <a:pt x="34548" y="353181"/>
                </a:moveTo>
                <a:cubicBezTo>
                  <a:pt x="48627" y="362567"/>
                  <a:pt x="56841" y="366088"/>
                  <a:pt x="61534" y="373128"/>
                </a:cubicBezTo>
                <a:cubicBezTo>
                  <a:pt x="79135" y="397768"/>
                  <a:pt x="96734" y="423582"/>
                  <a:pt x="111990" y="450571"/>
                </a:cubicBezTo>
                <a:cubicBezTo>
                  <a:pt x="115510" y="457611"/>
                  <a:pt x="114336" y="474036"/>
                  <a:pt x="109644" y="477557"/>
                </a:cubicBezTo>
                <a:cubicBezTo>
                  <a:pt x="103775" y="482251"/>
                  <a:pt x="86176" y="481077"/>
                  <a:pt x="81481" y="475211"/>
                </a:cubicBezTo>
                <a:cubicBezTo>
                  <a:pt x="60362" y="448225"/>
                  <a:pt x="41588" y="418890"/>
                  <a:pt x="25161" y="389556"/>
                </a:cubicBezTo>
                <a:cubicBezTo>
                  <a:pt x="21641" y="382515"/>
                  <a:pt x="31027" y="368434"/>
                  <a:pt x="34548" y="353181"/>
                </a:cubicBezTo>
                <a:close/>
                <a:moveTo>
                  <a:pt x="543786" y="261658"/>
                </a:moveTo>
                <a:cubicBezTo>
                  <a:pt x="549653" y="268698"/>
                  <a:pt x="560214" y="276911"/>
                  <a:pt x="560214" y="283951"/>
                </a:cubicBezTo>
                <a:cubicBezTo>
                  <a:pt x="561388" y="326193"/>
                  <a:pt x="557868" y="366088"/>
                  <a:pt x="519147" y="410675"/>
                </a:cubicBezTo>
                <a:cubicBezTo>
                  <a:pt x="512106" y="390728"/>
                  <a:pt x="503893" y="380167"/>
                  <a:pt x="505065" y="370780"/>
                </a:cubicBezTo>
                <a:cubicBezTo>
                  <a:pt x="509760" y="340274"/>
                  <a:pt x="515626" y="310940"/>
                  <a:pt x="523839" y="281605"/>
                </a:cubicBezTo>
                <a:cubicBezTo>
                  <a:pt x="526187" y="273390"/>
                  <a:pt x="536746" y="268698"/>
                  <a:pt x="543786" y="261658"/>
                </a:cubicBezTo>
                <a:close/>
                <a:moveTo>
                  <a:pt x="48629" y="163097"/>
                </a:moveTo>
                <a:cubicBezTo>
                  <a:pt x="53324" y="172483"/>
                  <a:pt x="61536" y="181870"/>
                  <a:pt x="60362" y="190085"/>
                </a:cubicBezTo>
                <a:cubicBezTo>
                  <a:pt x="56841" y="218245"/>
                  <a:pt x="50975" y="247579"/>
                  <a:pt x="42763" y="275739"/>
                </a:cubicBezTo>
                <a:cubicBezTo>
                  <a:pt x="40417" y="285126"/>
                  <a:pt x="27510" y="292166"/>
                  <a:pt x="20469" y="300379"/>
                </a:cubicBezTo>
                <a:cubicBezTo>
                  <a:pt x="13428" y="290992"/>
                  <a:pt x="6388" y="281605"/>
                  <a:pt x="521" y="271045"/>
                </a:cubicBezTo>
                <a:cubicBezTo>
                  <a:pt x="-653" y="266352"/>
                  <a:pt x="521" y="260486"/>
                  <a:pt x="521" y="246405"/>
                </a:cubicBezTo>
                <a:cubicBezTo>
                  <a:pt x="6388" y="227632"/>
                  <a:pt x="12254" y="200643"/>
                  <a:pt x="22815" y="176004"/>
                </a:cubicBezTo>
                <a:cubicBezTo>
                  <a:pt x="25161" y="168963"/>
                  <a:pt x="39242" y="166617"/>
                  <a:pt x="48629" y="163097"/>
                </a:cubicBezTo>
                <a:close/>
                <a:moveTo>
                  <a:pt x="285647" y="125547"/>
                </a:moveTo>
                <a:cubicBezTo>
                  <a:pt x="371304" y="126722"/>
                  <a:pt x="438185" y="193603"/>
                  <a:pt x="439360" y="278086"/>
                </a:cubicBezTo>
                <a:cubicBezTo>
                  <a:pt x="439360" y="363740"/>
                  <a:pt x="370130" y="435316"/>
                  <a:pt x="284475" y="436490"/>
                </a:cubicBezTo>
                <a:cubicBezTo>
                  <a:pt x="197647" y="436490"/>
                  <a:pt x="128417" y="368435"/>
                  <a:pt x="129591" y="279257"/>
                </a:cubicBezTo>
                <a:cubicBezTo>
                  <a:pt x="129591" y="190082"/>
                  <a:pt x="196473" y="124376"/>
                  <a:pt x="285647" y="125547"/>
                </a:cubicBezTo>
                <a:close/>
                <a:moveTo>
                  <a:pt x="455787" y="73922"/>
                </a:moveTo>
                <a:cubicBezTo>
                  <a:pt x="527360" y="113817"/>
                  <a:pt x="553174" y="168963"/>
                  <a:pt x="516801" y="204164"/>
                </a:cubicBezTo>
                <a:cubicBezTo>
                  <a:pt x="494508" y="171312"/>
                  <a:pt x="469865" y="139629"/>
                  <a:pt x="449920" y="106776"/>
                </a:cubicBezTo>
                <a:cubicBezTo>
                  <a:pt x="445226" y="99736"/>
                  <a:pt x="453438" y="85655"/>
                  <a:pt x="455787" y="73922"/>
                </a:cubicBezTo>
                <a:close/>
                <a:moveTo>
                  <a:pt x="185344" y="19559"/>
                </a:moveTo>
                <a:cubicBezTo>
                  <a:pt x="195959" y="20824"/>
                  <a:pt x="201460" y="33144"/>
                  <a:pt x="202340" y="48105"/>
                </a:cubicBezTo>
                <a:cubicBezTo>
                  <a:pt x="171832" y="69227"/>
                  <a:pt x="142498" y="92692"/>
                  <a:pt x="109643" y="112640"/>
                </a:cubicBezTo>
                <a:cubicBezTo>
                  <a:pt x="103777" y="116160"/>
                  <a:pt x="89698" y="112640"/>
                  <a:pt x="81483" y="106773"/>
                </a:cubicBezTo>
                <a:cubicBezTo>
                  <a:pt x="77963" y="104427"/>
                  <a:pt x="79137" y="86826"/>
                  <a:pt x="83829" y="83305"/>
                </a:cubicBezTo>
                <a:cubicBezTo>
                  <a:pt x="113164" y="61012"/>
                  <a:pt x="141326" y="39892"/>
                  <a:pt x="173006" y="22291"/>
                </a:cubicBezTo>
                <a:cubicBezTo>
                  <a:pt x="177699" y="19944"/>
                  <a:pt x="181806" y="19137"/>
                  <a:pt x="185344" y="19559"/>
                </a:cubicBezTo>
                <a:close/>
                <a:moveTo>
                  <a:pt x="283300" y="0"/>
                </a:moveTo>
                <a:cubicBezTo>
                  <a:pt x="324367" y="2346"/>
                  <a:pt x="368955" y="3520"/>
                  <a:pt x="410025" y="42241"/>
                </a:cubicBezTo>
                <a:cubicBezTo>
                  <a:pt x="393597" y="50453"/>
                  <a:pt x="384211" y="59840"/>
                  <a:pt x="375996" y="58668"/>
                </a:cubicBezTo>
                <a:cubicBezTo>
                  <a:pt x="344315" y="53974"/>
                  <a:pt x="312635" y="48107"/>
                  <a:pt x="280954" y="39893"/>
                </a:cubicBezTo>
                <a:cubicBezTo>
                  <a:pt x="273914" y="38721"/>
                  <a:pt x="263353" y="25814"/>
                  <a:pt x="264527" y="22293"/>
                </a:cubicBezTo>
                <a:cubicBezTo>
                  <a:pt x="266873" y="12907"/>
                  <a:pt x="276260" y="0"/>
                  <a:pt x="283300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9"/>
          <p:cNvSpPr/>
          <p:nvPr/>
        </p:nvSpPr>
        <p:spPr>
          <a:xfrm>
            <a:off x="155691" y="6074368"/>
            <a:ext cx="559867" cy="565154"/>
          </a:xfrm>
          <a:custGeom>
            <a:avLst/>
            <a:gdLst/>
            <a:ahLst/>
            <a:cxnLst/>
            <a:rect l="l" t="t" r="r" b="b"/>
            <a:pathLst>
              <a:path w="559867" h="565154" extrusionOk="0">
                <a:moveTo>
                  <a:pt x="192530" y="509240"/>
                </a:moveTo>
                <a:cubicBezTo>
                  <a:pt x="220690" y="512760"/>
                  <a:pt x="250025" y="519801"/>
                  <a:pt x="277013" y="526842"/>
                </a:cubicBezTo>
                <a:cubicBezTo>
                  <a:pt x="285225" y="529188"/>
                  <a:pt x="289920" y="539749"/>
                  <a:pt x="296960" y="546789"/>
                </a:cubicBezTo>
                <a:cubicBezTo>
                  <a:pt x="288746" y="552656"/>
                  <a:pt x="281705" y="559696"/>
                  <a:pt x="273493" y="563216"/>
                </a:cubicBezTo>
                <a:cubicBezTo>
                  <a:pt x="266452" y="566734"/>
                  <a:pt x="258240" y="564388"/>
                  <a:pt x="239466" y="564388"/>
                </a:cubicBezTo>
                <a:cubicBezTo>
                  <a:pt x="227731" y="560868"/>
                  <a:pt x="204263" y="557348"/>
                  <a:pt x="181969" y="549135"/>
                </a:cubicBezTo>
                <a:cubicBezTo>
                  <a:pt x="172583" y="545615"/>
                  <a:pt x="167891" y="531534"/>
                  <a:pt x="160850" y="522147"/>
                </a:cubicBezTo>
                <a:cubicBezTo>
                  <a:pt x="171411" y="517455"/>
                  <a:pt x="181969" y="508068"/>
                  <a:pt x="192530" y="509240"/>
                </a:cubicBezTo>
                <a:close/>
                <a:moveTo>
                  <a:pt x="468417" y="450718"/>
                </a:moveTo>
                <a:cubicBezTo>
                  <a:pt x="474430" y="453505"/>
                  <a:pt x="479417" y="459958"/>
                  <a:pt x="483524" y="469345"/>
                </a:cubicBezTo>
                <a:cubicBezTo>
                  <a:pt x="462403" y="506894"/>
                  <a:pt x="426028" y="526839"/>
                  <a:pt x="387309" y="543267"/>
                </a:cubicBezTo>
                <a:cubicBezTo>
                  <a:pt x="368534" y="551482"/>
                  <a:pt x="361496" y="538575"/>
                  <a:pt x="356801" y="519801"/>
                </a:cubicBezTo>
                <a:cubicBezTo>
                  <a:pt x="386135" y="497505"/>
                  <a:pt x="416641" y="475214"/>
                  <a:pt x="447150" y="454092"/>
                </a:cubicBezTo>
                <a:cubicBezTo>
                  <a:pt x="455363" y="448811"/>
                  <a:pt x="462403" y="447931"/>
                  <a:pt x="468417" y="450718"/>
                </a:cubicBezTo>
                <a:close/>
                <a:moveTo>
                  <a:pt x="39995" y="359050"/>
                </a:moveTo>
                <a:cubicBezTo>
                  <a:pt x="65809" y="395425"/>
                  <a:pt x="89274" y="427106"/>
                  <a:pt x="110396" y="459960"/>
                </a:cubicBezTo>
                <a:cubicBezTo>
                  <a:pt x="113916" y="464652"/>
                  <a:pt x="109222" y="477559"/>
                  <a:pt x="104530" y="483426"/>
                </a:cubicBezTo>
                <a:cubicBezTo>
                  <a:pt x="102181" y="486946"/>
                  <a:pt x="89274" y="488120"/>
                  <a:pt x="85756" y="484600"/>
                </a:cubicBezTo>
                <a:cubicBezTo>
                  <a:pt x="54074" y="459960"/>
                  <a:pt x="31780" y="425931"/>
                  <a:pt x="21222" y="387210"/>
                </a:cubicBezTo>
                <a:cubicBezTo>
                  <a:pt x="18873" y="381344"/>
                  <a:pt x="30608" y="371957"/>
                  <a:pt x="39995" y="359050"/>
                </a:cubicBezTo>
                <a:close/>
                <a:moveTo>
                  <a:pt x="542191" y="266355"/>
                </a:moveTo>
                <a:cubicBezTo>
                  <a:pt x="548058" y="274567"/>
                  <a:pt x="560965" y="282782"/>
                  <a:pt x="559793" y="289823"/>
                </a:cubicBezTo>
                <a:cubicBezTo>
                  <a:pt x="552752" y="329716"/>
                  <a:pt x="556273" y="374303"/>
                  <a:pt x="512857" y="414199"/>
                </a:cubicBezTo>
                <a:cubicBezTo>
                  <a:pt x="506991" y="395425"/>
                  <a:pt x="499950" y="384864"/>
                  <a:pt x="501124" y="374303"/>
                </a:cubicBezTo>
                <a:cubicBezTo>
                  <a:pt x="504644" y="346143"/>
                  <a:pt x="509339" y="317983"/>
                  <a:pt x="517552" y="289823"/>
                </a:cubicBezTo>
                <a:cubicBezTo>
                  <a:pt x="519898" y="280434"/>
                  <a:pt x="533979" y="274567"/>
                  <a:pt x="542191" y="266355"/>
                </a:cubicBezTo>
                <a:close/>
                <a:moveTo>
                  <a:pt x="43515" y="168965"/>
                </a:moveTo>
                <a:cubicBezTo>
                  <a:pt x="48208" y="168965"/>
                  <a:pt x="56422" y="179526"/>
                  <a:pt x="56422" y="184218"/>
                </a:cubicBezTo>
                <a:cubicBezTo>
                  <a:pt x="45862" y="225287"/>
                  <a:pt x="47036" y="268701"/>
                  <a:pt x="28262" y="306247"/>
                </a:cubicBezTo>
                <a:cubicBezTo>
                  <a:pt x="22394" y="307422"/>
                  <a:pt x="17701" y="307422"/>
                  <a:pt x="13007" y="306247"/>
                </a:cubicBezTo>
                <a:cubicBezTo>
                  <a:pt x="8315" y="299209"/>
                  <a:pt x="-1072" y="290994"/>
                  <a:pt x="100" y="285128"/>
                </a:cubicBezTo>
                <a:cubicBezTo>
                  <a:pt x="5966" y="249927"/>
                  <a:pt x="13007" y="214726"/>
                  <a:pt x="21222" y="179526"/>
                </a:cubicBezTo>
                <a:cubicBezTo>
                  <a:pt x="22394" y="174831"/>
                  <a:pt x="35301" y="168965"/>
                  <a:pt x="43515" y="168965"/>
                </a:cubicBezTo>
                <a:close/>
                <a:moveTo>
                  <a:pt x="282880" y="130244"/>
                </a:moveTo>
                <a:cubicBezTo>
                  <a:pt x="367362" y="134938"/>
                  <a:pt x="431897" y="197125"/>
                  <a:pt x="433071" y="283953"/>
                </a:cubicBezTo>
                <a:cubicBezTo>
                  <a:pt x="433071" y="373129"/>
                  <a:pt x="368537" y="441184"/>
                  <a:pt x="280534" y="442358"/>
                </a:cubicBezTo>
                <a:cubicBezTo>
                  <a:pt x="196051" y="443532"/>
                  <a:pt x="125650" y="370782"/>
                  <a:pt x="124478" y="285128"/>
                </a:cubicBezTo>
                <a:cubicBezTo>
                  <a:pt x="123304" y="217072"/>
                  <a:pt x="186664" y="126723"/>
                  <a:pt x="282880" y="130244"/>
                </a:cubicBezTo>
                <a:close/>
                <a:moveTo>
                  <a:pt x="455363" y="75096"/>
                </a:moveTo>
                <a:cubicBezTo>
                  <a:pt x="501124" y="104430"/>
                  <a:pt x="521072" y="143151"/>
                  <a:pt x="536325" y="183044"/>
                </a:cubicBezTo>
                <a:cubicBezTo>
                  <a:pt x="538673" y="188913"/>
                  <a:pt x="526938" y="199471"/>
                  <a:pt x="517552" y="215899"/>
                </a:cubicBezTo>
                <a:cubicBezTo>
                  <a:pt x="489392" y="176006"/>
                  <a:pt x="464752" y="141977"/>
                  <a:pt x="442456" y="105604"/>
                </a:cubicBezTo>
                <a:cubicBezTo>
                  <a:pt x="440110" y="102084"/>
                  <a:pt x="449497" y="89177"/>
                  <a:pt x="455363" y="75096"/>
                </a:cubicBezTo>
                <a:close/>
                <a:moveTo>
                  <a:pt x="173759" y="19948"/>
                </a:moveTo>
                <a:cubicBezTo>
                  <a:pt x="184317" y="28160"/>
                  <a:pt x="193704" y="30509"/>
                  <a:pt x="194878" y="36375"/>
                </a:cubicBezTo>
                <a:cubicBezTo>
                  <a:pt x="197224" y="43416"/>
                  <a:pt x="197224" y="57495"/>
                  <a:pt x="192532" y="59841"/>
                </a:cubicBezTo>
                <a:cubicBezTo>
                  <a:pt x="163198" y="80963"/>
                  <a:pt x="133864" y="100910"/>
                  <a:pt x="103358" y="119684"/>
                </a:cubicBezTo>
                <a:cubicBezTo>
                  <a:pt x="98663" y="122030"/>
                  <a:pt x="86931" y="119684"/>
                  <a:pt x="84582" y="116164"/>
                </a:cubicBezTo>
                <a:cubicBezTo>
                  <a:pt x="81062" y="109123"/>
                  <a:pt x="77544" y="95042"/>
                  <a:pt x="81062" y="92696"/>
                </a:cubicBezTo>
                <a:cubicBezTo>
                  <a:pt x="110396" y="66881"/>
                  <a:pt x="142079" y="44588"/>
                  <a:pt x="173759" y="19948"/>
                </a:cubicBezTo>
                <a:close/>
                <a:moveTo>
                  <a:pt x="286400" y="0"/>
                </a:moveTo>
                <a:cubicBezTo>
                  <a:pt x="322772" y="10561"/>
                  <a:pt x="353281" y="16427"/>
                  <a:pt x="381441" y="26988"/>
                </a:cubicBezTo>
                <a:cubicBezTo>
                  <a:pt x="388482" y="29334"/>
                  <a:pt x="390828" y="43415"/>
                  <a:pt x="394348" y="52802"/>
                </a:cubicBezTo>
                <a:cubicBezTo>
                  <a:pt x="384961" y="57494"/>
                  <a:pt x="375575" y="65707"/>
                  <a:pt x="367362" y="64535"/>
                </a:cubicBezTo>
                <a:cubicBezTo>
                  <a:pt x="340374" y="61014"/>
                  <a:pt x="314560" y="53974"/>
                  <a:pt x="287571" y="49282"/>
                </a:cubicBezTo>
                <a:cubicBezTo>
                  <a:pt x="272318" y="46933"/>
                  <a:pt x="254719" y="43415"/>
                  <a:pt x="259411" y="24639"/>
                </a:cubicBezTo>
                <a:cubicBezTo>
                  <a:pt x="261757" y="14081"/>
                  <a:pt x="278185" y="7040"/>
                  <a:pt x="28640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9"/>
          <p:cNvSpPr/>
          <p:nvPr/>
        </p:nvSpPr>
        <p:spPr>
          <a:xfrm>
            <a:off x="1560433" y="6075542"/>
            <a:ext cx="560932" cy="563707"/>
          </a:xfrm>
          <a:custGeom>
            <a:avLst/>
            <a:gdLst/>
            <a:ahLst/>
            <a:cxnLst/>
            <a:rect l="l" t="t" r="r" b="b"/>
            <a:pathLst>
              <a:path w="560932" h="563707" extrusionOk="0">
                <a:moveTo>
                  <a:pt x="194647" y="509240"/>
                </a:moveTo>
                <a:cubicBezTo>
                  <a:pt x="222807" y="512758"/>
                  <a:pt x="250970" y="519798"/>
                  <a:pt x="279130" y="525665"/>
                </a:cubicBezTo>
                <a:cubicBezTo>
                  <a:pt x="289691" y="528013"/>
                  <a:pt x="289691" y="528013"/>
                  <a:pt x="295557" y="559694"/>
                </a:cubicBezTo>
                <a:cubicBezTo>
                  <a:pt x="253316" y="569081"/>
                  <a:pt x="215769" y="560866"/>
                  <a:pt x="181740" y="546787"/>
                </a:cubicBezTo>
                <a:cubicBezTo>
                  <a:pt x="173528" y="543266"/>
                  <a:pt x="171182" y="528013"/>
                  <a:pt x="166487" y="518627"/>
                </a:cubicBezTo>
                <a:cubicBezTo>
                  <a:pt x="175874" y="515106"/>
                  <a:pt x="185260" y="508066"/>
                  <a:pt x="194647" y="509240"/>
                </a:cubicBezTo>
                <a:close/>
                <a:moveTo>
                  <a:pt x="461878" y="452333"/>
                </a:moveTo>
                <a:cubicBezTo>
                  <a:pt x="466278" y="452626"/>
                  <a:pt x="470971" y="453506"/>
                  <a:pt x="475078" y="454092"/>
                </a:cubicBezTo>
                <a:cubicBezTo>
                  <a:pt x="479772" y="455266"/>
                  <a:pt x="480944" y="462307"/>
                  <a:pt x="483293" y="466999"/>
                </a:cubicBezTo>
                <a:cubicBezTo>
                  <a:pt x="480944" y="472865"/>
                  <a:pt x="479772" y="478732"/>
                  <a:pt x="476252" y="482252"/>
                </a:cubicBezTo>
                <a:cubicBezTo>
                  <a:pt x="448092" y="502200"/>
                  <a:pt x="421103" y="522147"/>
                  <a:pt x="391769" y="539746"/>
                </a:cubicBezTo>
                <a:cubicBezTo>
                  <a:pt x="385903" y="543267"/>
                  <a:pt x="372996" y="535054"/>
                  <a:pt x="363609" y="532708"/>
                </a:cubicBezTo>
                <a:cubicBezTo>
                  <a:pt x="367129" y="523322"/>
                  <a:pt x="367129" y="510412"/>
                  <a:pt x="374170" y="505720"/>
                </a:cubicBezTo>
                <a:cubicBezTo>
                  <a:pt x="398810" y="486947"/>
                  <a:pt x="424624" y="470519"/>
                  <a:pt x="450438" y="454092"/>
                </a:cubicBezTo>
                <a:cubicBezTo>
                  <a:pt x="453371" y="452332"/>
                  <a:pt x="457478" y="452038"/>
                  <a:pt x="461878" y="452333"/>
                </a:cubicBezTo>
                <a:close/>
                <a:moveTo>
                  <a:pt x="45629" y="366088"/>
                </a:moveTo>
                <a:cubicBezTo>
                  <a:pt x="47975" y="368434"/>
                  <a:pt x="55016" y="371954"/>
                  <a:pt x="58536" y="377821"/>
                </a:cubicBezTo>
                <a:cubicBezTo>
                  <a:pt x="76135" y="402460"/>
                  <a:pt x="94908" y="428274"/>
                  <a:pt x="110164" y="454089"/>
                </a:cubicBezTo>
                <a:cubicBezTo>
                  <a:pt x="113684" y="461130"/>
                  <a:pt x="108989" y="472862"/>
                  <a:pt x="108989" y="483423"/>
                </a:cubicBezTo>
                <a:cubicBezTo>
                  <a:pt x="99603" y="482251"/>
                  <a:pt x="85522" y="484597"/>
                  <a:pt x="80830" y="478731"/>
                </a:cubicBezTo>
                <a:cubicBezTo>
                  <a:pt x="60882" y="452917"/>
                  <a:pt x="40934" y="427103"/>
                  <a:pt x="25681" y="398942"/>
                </a:cubicBezTo>
                <a:cubicBezTo>
                  <a:pt x="16295" y="382515"/>
                  <a:pt x="28028" y="364914"/>
                  <a:pt x="45629" y="366088"/>
                </a:cubicBezTo>
                <a:close/>
                <a:moveTo>
                  <a:pt x="541961" y="266355"/>
                </a:moveTo>
                <a:cubicBezTo>
                  <a:pt x="546653" y="265181"/>
                  <a:pt x="554868" y="273393"/>
                  <a:pt x="557214" y="278088"/>
                </a:cubicBezTo>
                <a:cubicBezTo>
                  <a:pt x="570122" y="312115"/>
                  <a:pt x="547828" y="381344"/>
                  <a:pt x="514973" y="404810"/>
                </a:cubicBezTo>
                <a:cubicBezTo>
                  <a:pt x="509106" y="398943"/>
                  <a:pt x="505586" y="395423"/>
                  <a:pt x="505586" y="393077"/>
                </a:cubicBezTo>
                <a:cubicBezTo>
                  <a:pt x="510281" y="355530"/>
                  <a:pt x="514973" y="317983"/>
                  <a:pt x="522013" y="280434"/>
                </a:cubicBezTo>
                <a:cubicBezTo>
                  <a:pt x="523188" y="274568"/>
                  <a:pt x="533746" y="267527"/>
                  <a:pt x="541961" y="266355"/>
                </a:cubicBezTo>
                <a:close/>
                <a:moveTo>
                  <a:pt x="45629" y="167791"/>
                </a:moveTo>
                <a:cubicBezTo>
                  <a:pt x="50323" y="177177"/>
                  <a:pt x="58536" y="186564"/>
                  <a:pt x="57364" y="194779"/>
                </a:cubicBezTo>
                <a:cubicBezTo>
                  <a:pt x="53844" y="224114"/>
                  <a:pt x="49149" y="252274"/>
                  <a:pt x="40937" y="280434"/>
                </a:cubicBezTo>
                <a:cubicBezTo>
                  <a:pt x="38588" y="289821"/>
                  <a:pt x="25681" y="296861"/>
                  <a:pt x="17469" y="305074"/>
                </a:cubicBezTo>
                <a:cubicBezTo>
                  <a:pt x="11603" y="296861"/>
                  <a:pt x="5736" y="288649"/>
                  <a:pt x="1042" y="280434"/>
                </a:cubicBezTo>
                <a:cubicBezTo>
                  <a:pt x="-1304" y="274568"/>
                  <a:pt x="1042" y="267527"/>
                  <a:pt x="1042" y="249925"/>
                </a:cubicBezTo>
                <a:cubicBezTo>
                  <a:pt x="5736" y="234672"/>
                  <a:pt x="11603" y="207686"/>
                  <a:pt x="20989" y="183044"/>
                </a:cubicBezTo>
                <a:cubicBezTo>
                  <a:pt x="23335" y="176006"/>
                  <a:pt x="37416" y="172485"/>
                  <a:pt x="45629" y="167791"/>
                </a:cubicBezTo>
                <a:close/>
                <a:moveTo>
                  <a:pt x="279126" y="130241"/>
                </a:moveTo>
                <a:cubicBezTo>
                  <a:pt x="365955" y="129067"/>
                  <a:pt x="438705" y="197123"/>
                  <a:pt x="437531" y="283951"/>
                </a:cubicBezTo>
                <a:cubicBezTo>
                  <a:pt x="436357" y="381341"/>
                  <a:pt x="353048" y="441182"/>
                  <a:pt x="280301" y="441182"/>
                </a:cubicBezTo>
                <a:cubicBezTo>
                  <a:pt x="198164" y="441182"/>
                  <a:pt x="127763" y="371955"/>
                  <a:pt x="125417" y="288646"/>
                </a:cubicBezTo>
                <a:cubicBezTo>
                  <a:pt x="124242" y="201817"/>
                  <a:pt x="192298" y="131416"/>
                  <a:pt x="279126" y="130241"/>
                </a:cubicBezTo>
                <a:close/>
                <a:moveTo>
                  <a:pt x="468040" y="83308"/>
                </a:moveTo>
                <a:cubicBezTo>
                  <a:pt x="493854" y="89175"/>
                  <a:pt x="541962" y="167788"/>
                  <a:pt x="536095" y="192431"/>
                </a:cubicBezTo>
                <a:cubicBezTo>
                  <a:pt x="534921" y="198297"/>
                  <a:pt x="526709" y="201817"/>
                  <a:pt x="517320" y="210030"/>
                </a:cubicBezTo>
                <a:cubicBezTo>
                  <a:pt x="492680" y="174829"/>
                  <a:pt x="468040" y="141977"/>
                  <a:pt x="445746" y="107948"/>
                </a:cubicBezTo>
                <a:cubicBezTo>
                  <a:pt x="443398" y="104428"/>
                  <a:pt x="445746" y="93867"/>
                  <a:pt x="449267" y="89175"/>
                </a:cubicBezTo>
                <a:cubicBezTo>
                  <a:pt x="452787" y="84480"/>
                  <a:pt x="462174" y="82134"/>
                  <a:pt x="468040" y="83308"/>
                </a:cubicBezTo>
                <a:close/>
                <a:moveTo>
                  <a:pt x="177044" y="25814"/>
                </a:moveTo>
                <a:cubicBezTo>
                  <a:pt x="179393" y="24642"/>
                  <a:pt x="191126" y="39895"/>
                  <a:pt x="199338" y="48108"/>
                </a:cubicBezTo>
                <a:cubicBezTo>
                  <a:pt x="166486" y="73922"/>
                  <a:pt x="132457" y="98564"/>
                  <a:pt x="90216" y="130244"/>
                </a:cubicBezTo>
                <a:cubicBezTo>
                  <a:pt x="85524" y="112643"/>
                  <a:pt x="78483" y="95044"/>
                  <a:pt x="80829" y="92695"/>
                </a:cubicBezTo>
                <a:cubicBezTo>
                  <a:pt x="111338" y="69230"/>
                  <a:pt x="144192" y="46936"/>
                  <a:pt x="177044" y="25814"/>
                </a:cubicBezTo>
                <a:close/>
                <a:moveTo>
                  <a:pt x="292033" y="0"/>
                </a:moveTo>
                <a:cubicBezTo>
                  <a:pt x="327234" y="10561"/>
                  <a:pt x="355394" y="16427"/>
                  <a:pt x="382382" y="26988"/>
                </a:cubicBezTo>
                <a:cubicBezTo>
                  <a:pt x="389423" y="29334"/>
                  <a:pt x="391769" y="43415"/>
                  <a:pt x="395289" y="52802"/>
                </a:cubicBezTo>
                <a:cubicBezTo>
                  <a:pt x="385902" y="56320"/>
                  <a:pt x="376516" y="64534"/>
                  <a:pt x="368303" y="63360"/>
                </a:cubicBezTo>
                <a:cubicBezTo>
                  <a:pt x="343661" y="59842"/>
                  <a:pt x="319021" y="52802"/>
                  <a:pt x="294379" y="49281"/>
                </a:cubicBezTo>
                <a:cubicBezTo>
                  <a:pt x="279126" y="46933"/>
                  <a:pt x="261527" y="45761"/>
                  <a:pt x="265048" y="26988"/>
                </a:cubicBezTo>
                <a:cubicBezTo>
                  <a:pt x="266219" y="15253"/>
                  <a:pt x="283821" y="7040"/>
                  <a:pt x="29203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9"/>
          <p:cNvSpPr/>
          <p:nvPr/>
        </p:nvSpPr>
        <p:spPr>
          <a:xfrm>
            <a:off x="5780874" y="6079842"/>
            <a:ext cx="558970" cy="557913"/>
          </a:xfrm>
          <a:custGeom>
            <a:avLst/>
            <a:gdLst/>
            <a:ahLst/>
            <a:cxnLst/>
            <a:rect l="l" t="t" r="r" b="b"/>
            <a:pathLst>
              <a:path w="558970" h="557913" extrusionOk="0">
                <a:moveTo>
                  <a:pt x="194777" y="503762"/>
                </a:moveTo>
                <a:cubicBezTo>
                  <a:pt x="222937" y="507285"/>
                  <a:pt x="252272" y="513152"/>
                  <a:pt x="279260" y="521364"/>
                </a:cubicBezTo>
                <a:cubicBezTo>
                  <a:pt x="288647" y="523710"/>
                  <a:pt x="294513" y="536620"/>
                  <a:pt x="307420" y="550699"/>
                </a:cubicBezTo>
                <a:cubicBezTo>
                  <a:pt x="255792" y="565952"/>
                  <a:pt x="219420" y="554219"/>
                  <a:pt x="183045" y="541312"/>
                </a:cubicBezTo>
                <a:cubicBezTo>
                  <a:pt x="174832" y="538966"/>
                  <a:pt x="172484" y="522538"/>
                  <a:pt x="166617" y="513152"/>
                </a:cubicBezTo>
                <a:cubicBezTo>
                  <a:pt x="176004" y="509631"/>
                  <a:pt x="185391" y="502591"/>
                  <a:pt x="194777" y="503762"/>
                </a:cubicBezTo>
                <a:close/>
                <a:moveTo>
                  <a:pt x="472571" y="447298"/>
                </a:moveTo>
                <a:cubicBezTo>
                  <a:pt x="478731" y="450378"/>
                  <a:pt x="482838" y="456831"/>
                  <a:pt x="482251" y="465045"/>
                </a:cubicBezTo>
                <a:cubicBezTo>
                  <a:pt x="481079" y="468565"/>
                  <a:pt x="479905" y="474431"/>
                  <a:pt x="476385" y="477952"/>
                </a:cubicBezTo>
                <a:cubicBezTo>
                  <a:pt x="449399" y="497899"/>
                  <a:pt x="421236" y="517847"/>
                  <a:pt x="393076" y="535446"/>
                </a:cubicBezTo>
                <a:cubicBezTo>
                  <a:pt x="387210" y="538966"/>
                  <a:pt x="374303" y="530754"/>
                  <a:pt x="364916" y="528405"/>
                </a:cubicBezTo>
                <a:cubicBezTo>
                  <a:pt x="368437" y="519019"/>
                  <a:pt x="369608" y="507286"/>
                  <a:pt x="375477" y="502591"/>
                </a:cubicBezTo>
                <a:cubicBezTo>
                  <a:pt x="398943" y="483818"/>
                  <a:pt x="424757" y="466219"/>
                  <a:pt x="450571" y="449792"/>
                </a:cubicBezTo>
                <a:cubicBezTo>
                  <a:pt x="458197" y="444511"/>
                  <a:pt x="466411" y="444218"/>
                  <a:pt x="472571" y="447298"/>
                </a:cubicBezTo>
                <a:close/>
                <a:moveTo>
                  <a:pt x="42241" y="354747"/>
                </a:moveTo>
                <a:cubicBezTo>
                  <a:pt x="68055" y="389948"/>
                  <a:pt x="91524" y="422802"/>
                  <a:pt x="113817" y="456829"/>
                </a:cubicBezTo>
                <a:cubicBezTo>
                  <a:pt x="116163" y="460349"/>
                  <a:pt x="113817" y="472082"/>
                  <a:pt x="110297" y="475602"/>
                </a:cubicBezTo>
                <a:cubicBezTo>
                  <a:pt x="106777" y="479122"/>
                  <a:pt x="97390" y="482643"/>
                  <a:pt x="91524" y="480297"/>
                </a:cubicBezTo>
                <a:cubicBezTo>
                  <a:pt x="66884" y="473256"/>
                  <a:pt x="21122" y="401681"/>
                  <a:pt x="24642" y="375867"/>
                </a:cubicBezTo>
                <a:cubicBezTo>
                  <a:pt x="25814" y="370000"/>
                  <a:pt x="32855" y="365308"/>
                  <a:pt x="42241" y="354747"/>
                </a:cubicBezTo>
                <a:close/>
                <a:moveTo>
                  <a:pt x="540920" y="262052"/>
                </a:moveTo>
                <a:cubicBezTo>
                  <a:pt x="546786" y="269093"/>
                  <a:pt x="558521" y="276133"/>
                  <a:pt x="558521" y="284346"/>
                </a:cubicBezTo>
                <a:cubicBezTo>
                  <a:pt x="560867" y="327759"/>
                  <a:pt x="555001" y="368828"/>
                  <a:pt x="517454" y="411070"/>
                </a:cubicBezTo>
                <a:cubicBezTo>
                  <a:pt x="509239" y="388776"/>
                  <a:pt x="503373" y="380561"/>
                  <a:pt x="504545" y="373521"/>
                </a:cubicBezTo>
                <a:cubicBezTo>
                  <a:pt x="508065" y="343014"/>
                  <a:pt x="512760" y="312506"/>
                  <a:pt x="519800" y="283172"/>
                </a:cubicBezTo>
                <a:cubicBezTo>
                  <a:pt x="522146" y="274959"/>
                  <a:pt x="533879" y="269093"/>
                  <a:pt x="540920" y="262052"/>
                </a:cubicBezTo>
                <a:close/>
                <a:moveTo>
                  <a:pt x="34412" y="164369"/>
                </a:moveTo>
                <a:cubicBezTo>
                  <a:pt x="37621" y="163929"/>
                  <a:pt x="41361" y="164663"/>
                  <a:pt x="45761" y="167009"/>
                </a:cubicBezTo>
                <a:cubicBezTo>
                  <a:pt x="52802" y="170530"/>
                  <a:pt x="56322" y="188131"/>
                  <a:pt x="55148" y="198690"/>
                </a:cubicBezTo>
                <a:cubicBezTo>
                  <a:pt x="52802" y="223332"/>
                  <a:pt x="48107" y="247972"/>
                  <a:pt x="41067" y="272614"/>
                </a:cubicBezTo>
                <a:cubicBezTo>
                  <a:pt x="38721" y="283172"/>
                  <a:pt x="28160" y="297254"/>
                  <a:pt x="19947" y="298425"/>
                </a:cubicBezTo>
                <a:cubicBezTo>
                  <a:pt x="0" y="300774"/>
                  <a:pt x="0" y="282001"/>
                  <a:pt x="0" y="267919"/>
                </a:cubicBezTo>
                <a:cubicBezTo>
                  <a:pt x="1174" y="263225"/>
                  <a:pt x="1174" y="259704"/>
                  <a:pt x="1174" y="249146"/>
                </a:cubicBezTo>
                <a:cubicBezTo>
                  <a:pt x="5866" y="232719"/>
                  <a:pt x="10561" y="209251"/>
                  <a:pt x="16427" y="188131"/>
                </a:cubicBezTo>
                <a:cubicBezTo>
                  <a:pt x="19948" y="177571"/>
                  <a:pt x="24787" y="165690"/>
                  <a:pt x="34412" y="164369"/>
                </a:cubicBezTo>
                <a:close/>
                <a:moveTo>
                  <a:pt x="287474" y="127119"/>
                </a:moveTo>
                <a:cubicBezTo>
                  <a:pt x="370782" y="129465"/>
                  <a:pt x="440009" y="199867"/>
                  <a:pt x="438837" y="283175"/>
                </a:cubicBezTo>
                <a:cubicBezTo>
                  <a:pt x="437663" y="365309"/>
                  <a:pt x="360221" y="440405"/>
                  <a:pt x="278087" y="436885"/>
                </a:cubicBezTo>
                <a:cubicBezTo>
                  <a:pt x="193605" y="433365"/>
                  <a:pt x="124375" y="358271"/>
                  <a:pt x="126724" y="273788"/>
                </a:cubicBezTo>
                <a:cubicBezTo>
                  <a:pt x="130244" y="191654"/>
                  <a:pt x="202991" y="124771"/>
                  <a:pt x="287474" y="127119"/>
                </a:cubicBezTo>
                <a:close/>
                <a:moveTo>
                  <a:pt x="452916" y="68448"/>
                </a:moveTo>
                <a:cubicBezTo>
                  <a:pt x="499852" y="96608"/>
                  <a:pt x="519797" y="131809"/>
                  <a:pt x="535053" y="168184"/>
                </a:cubicBezTo>
                <a:cubicBezTo>
                  <a:pt x="538571" y="175225"/>
                  <a:pt x="531532" y="186958"/>
                  <a:pt x="530358" y="196344"/>
                </a:cubicBezTo>
                <a:cubicBezTo>
                  <a:pt x="520972" y="193998"/>
                  <a:pt x="508065" y="195172"/>
                  <a:pt x="503370" y="189304"/>
                </a:cubicBezTo>
                <a:cubicBezTo>
                  <a:pt x="483425" y="163490"/>
                  <a:pt x="465823" y="136504"/>
                  <a:pt x="449396" y="108344"/>
                </a:cubicBezTo>
                <a:cubicBezTo>
                  <a:pt x="444704" y="100129"/>
                  <a:pt x="450570" y="87222"/>
                  <a:pt x="452916" y="68448"/>
                </a:cubicBezTo>
                <a:close/>
                <a:moveTo>
                  <a:pt x="171311" y="25032"/>
                </a:moveTo>
                <a:cubicBezTo>
                  <a:pt x="177177" y="21514"/>
                  <a:pt x="190084" y="28553"/>
                  <a:pt x="197125" y="33247"/>
                </a:cubicBezTo>
                <a:cubicBezTo>
                  <a:pt x="199471" y="35593"/>
                  <a:pt x="195951" y="52021"/>
                  <a:pt x="191258" y="55541"/>
                </a:cubicBezTo>
                <a:cubicBezTo>
                  <a:pt x="160750" y="76663"/>
                  <a:pt x="129070" y="96608"/>
                  <a:pt x="97389" y="116556"/>
                </a:cubicBezTo>
                <a:cubicBezTo>
                  <a:pt x="91523" y="115381"/>
                  <a:pt x="86829" y="114210"/>
                  <a:pt x="83308" y="113035"/>
                </a:cubicBezTo>
                <a:cubicBezTo>
                  <a:pt x="84482" y="102477"/>
                  <a:pt x="80962" y="87221"/>
                  <a:pt x="86829" y="82529"/>
                </a:cubicBezTo>
                <a:cubicBezTo>
                  <a:pt x="113814" y="61407"/>
                  <a:pt x="141977" y="42634"/>
                  <a:pt x="171311" y="25032"/>
                </a:cubicBezTo>
                <a:close/>
                <a:moveTo>
                  <a:pt x="300471" y="137"/>
                </a:moveTo>
                <a:cubicBezTo>
                  <a:pt x="331547" y="1567"/>
                  <a:pt x="379288" y="13888"/>
                  <a:pt x="390728" y="26209"/>
                </a:cubicBezTo>
                <a:cubicBezTo>
                  <a:pt x="393074" y="30901"/>
                  <a:pt x="394248" y="35596"/>
                  <a:pt x="398940" y="43811"/>
                </a:cubicBezTo>
                <a:cubicBezTo>
                  <a:pt x="389554" y="49677"/>
                  <a:pt x="381341" y="59064"/>
                  <a:pt x="374301" y="57889"/>
                </a:cubicBezTo>
                <a:cubicBezTo>
                  <a:pt x="342620" y="53197"/>
                  <a:pt x="310940" y="47328"/>
                  <a:pt x="279260" y="39116"/>
                </a:cubicBezTo>
                <a:cubicBezTo>
                  <a:pt x="273393" y="37942"/>
                  <a:pt x="266353" y="27383"/>
                  <a:pt x="265178" y="19168"/>
                </a:cubicBezTo>
                <a:cubicBezTo>
                  <a:pt x="264004" y="14476"/>
                  <a:pt x="271045" y="6261"/>
                  <a:pt x="276911" y="2740"/>
                </a:cubicBezTo>
                <a:cubicBezTo>
                  <a:pt x="281605" y="394"/>
                  <a:pt x="290112" y="-340"/>
                  <a:pt x="300471" y="13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9"/>
          <p:cNvSpPr/>
          <p:nvPr/>
        </p:nvSpPr>
        <p:spPr>
          <a:xfrm>
            <a:off x="8595248" y="6079063"/>
            <a:ext cx="560816" cy="560458"/>
          </a:xfrm>
          <a:custGeom>
            <a:avLst/>
            <a:gdLst/>
            <a:ahLst/>
            <a:cxnLst/>
            <a:rect l="l" t="t" r="r" b="b"/>
            <a:pathLst>
              <a:path w="560816" h="560458" extrusionOk="0">
                <a:moveTo>
                  <a:pt x="191772" y="504545"/>
                </a:moveTo>
                <a:cubicBezTo>
                  <a:pt x="219932" y="508065"/>
                  <a:pt x="248092" y="513931"/>
                  <a:pt x="276252" y="520972"/>
                </a:cubicBezTo>
                <a:cubicBezTo>
                  <a:pt x="284467" y="523318"/>
                  <a:pt x="291508" y="532705"/>
                  <a:pt x="299720" y="538571"/>
                </a:cubicBezTo>
                <a:cubicBezTo>
                  <a:pt x="290333" y="545612"/>
                  <a:pt x="282118" y="552653"/>
                  <a:pt x="272732" y="558519"/>
                </a:cubicBezTo>
                <a:cubicBezTo>
                  <a:pt x="269214" y="562039"/>
                  <a:pt x="262173" y="559693"/>
                  <a:pt x="244572" y="559693"/>
                </a:cubicBezTo>
                <a:cubicBezTo>
                  <a:pt x="230491" y="556173"/>
                  <a:pt x="203505" y="550307"/>
                  <a:pt x="178865" y="539746"/>
                </a:cubicBezTo>
                <a:cubicBezTo>
                  <a:pt x="171825" y="537400"/>
                  <a:pt x="169479" y="523318"/>
                  <a:pt x="164784" y="515103"/>
                </a:cubicBezTo>
                <a:cubicBezTo>
                  <a:pt x="174171" y="511585"/>
                  <a:pt x="183557" y="503370"/>
                  <a:pt x="191772" y="504545"/>
                </a:cubicBezTo>
                <a:close/>
                <a:moveTo>
                  <a:pt x="455776" y="449399"/>
                </a:moveTo>
                <a:cubicBezTo>
                  <a:pt x="459296" y="445876"/>
                  <a:pt x="474551" y="454091"/>
                  <a:pt x="487458" y="457612"/>
                </a:cubicBezTo>
                <a:cubicBezTo>
                  <a:pt x="444043" y="518626"/>
                  <a:pt x="413537" y="536225"/>
                  <a:pt x="360735" y="530359"/>
                </a:cubicBezTo>
                <a:cubicBezTo>
                  <a:pt x="378336" y="483426"/>
                  <a:pt x="427616" y="478731"/>
                  <a:pt x="455776" y="449399"/>
                </a:cubicBezTo>
                <a:close/>
                <a:moveTo>
                  <a:pt x="41580" y="354355"/>
                </a:moveTo>
                <a:cubicBezTo>
                  <a:pt x="68568" y="393076"/>
                  <a:pt x="89688" y="423584"/>
                  <a:pt x="109635" y="455265"/>
                </a:cubicBezTo>
                <a:cubicBezTo>
                  <a:pt x="113155" y="459957"/>
                  <a:pt x="109635" y="472864"/>
                  <a:pt x="106115" y="478730"/>
                </a:cubicBezTo>
                <a:cubicBezTo>
                  <a:pt x="103769" y="482251"/>
                  <a:pt x="90862" y="482251"/>
                  <a:pt x="87342" y="478730"/>
                </a:cubicBezTo>
                <a:cubicBezTo>
                  <a:pt x="56835" y="452916"/>
                  <a:pt x="33368" y="421236"/>
                  <a:pt x="23981" y="381343"/>
                </a:cubicBezTo>
                <a:cubicBezTo>
                  <a:pt x="22807" y="375474"/>
                  <a:pt x="32193" y="368436"/>
                  <a:pt x="41580" y="354355"/>
                </a:cubicBezTo>
                <a:close/>
                <a:moveTo>
                  <a:pt x="526177" y="265178"/>
                </a:moveTo>
                <a:cubicBezTo>
                  <a:pt x="551991" y="262832"/>
                  <a:pt x="563726" y="273393"/>
                  <a:pt x="560206" y="288646"/>
                </a:cubicBezTo>
                <a:cubicBezTo>
                  <a:pt x="554340" y="328539"/>
                  <a:pt x="557857" y="371955"/>
                  <a:pt x="517964" y="403635"/>
                </a:cubicBezTo>
                <a:cubicBezTo>
                  <a:pt x="510924" y="397769"/>
                  <a:pt x="501537" y="391902"/>
                  <a:pt x="501537" y="388382"/>
                </a:cubicBezTo>
                <a:cubicBezTo>
                  <a:pt x="509752" y="346141"/>
                  <a:pt x="519139" y="303899"/>
                  <a:pt x="526177" y="265178"/>
                </a:cubicBezTo>
                <a:close/>
                <a:moveTo>
                  <a:pt x="41582" y="164271"/>
                </a:moveTo>
                <a:cubicBezTo>
                  <a:pt x="45102" y="165445"/>
                  <a:pt x="49795" y="166617"/>
                  <a:pt x="50969" y="168965"/>
                </a:cubicBezTo>
                <a:cubicBezTo>
                  <a:pt x="62701" y="212378"/>
                  <a:pt x="42754" y="252273"/>
                  <a:pt x="32196" y="292166"/>
                </a:cubicBezTo>
                <a:cubicBezTo>
                  <a:pt x="28675" y="303901"/>
                  <a:pt x="8728" y="298035"/>
                  <a:pt x="2862" y="285128"/>
                </a:cubicBezTo>
                <a:cubicBezTo>
                  <a:pt x="-7699" y="254619"/>
                  <a:pt x="12248" y="188913"/>
                  <a:pt x="41582" y="164271"/>
                </a:cubicBezTo>
                <a:close/>
                <a:moveTo>
                  <a:pt x="282118" y="126721"/>
                </a:moveTo>
                <a:cubicBezTo>
                  <a:pt x="353694" y="124375"/>
                  <a:pt x="442869" y="194776"/>
                  <a:pt x="433482" y="285125"/>
                </a:cubicBezTo>
                <a:cubicBezTo>
                  <a:pt x="432308" y="371954"/>
                  <a:pt x="363080" y="440009"/>
                  <a:pt x="276252" y="437663"/>
                </a:cubicBezTo>
                <a:cubicBezTo>
                  <a:pt x="195289" y="435314"/>
                  <a:pt x="124888" y="363739"/>
                  <a:pt x="124888" y="281605"/>
                </a:cubicBezTo>
                <a:cubicBezTo>
                  <a:pt x="124888" y="195950"/>
                  <a:pt x="195289" y="130241"/>
                  <a:pt x="282118" y="126721"/>
                </a:cubicBezTo>
                <a:close/>
                <a:moveTo>
                  <a:pt x="460473" y="71576"/>
                </a:moveTo>
                <a:cubicBezTo>
                  <a:pt x="500366" y="99736"/>
                  <a:pt x="519139" y="134936"/>
                  <a:pt x="535567" y="171311"/>
                </a:cubicBezTo>
                <a:cubicBezTo>
                  <a:pt x="537913" y="177178"/>
                  <a:pt x="535567" y="190085"/>
                  <a:pt x="530874" y="194779"/>
                </a:cubicBezTo>
                <a:cubicBezTo>
                  <a:pt x="525006" y="198300"/>
                  <a:pt x="509753" y="198300"/>
                  <a:pt x="507407" y="194779"/>
                </a:cubicBezTo>
                <a:cubicBezTo>
                  <a:pt x="485113" y="164271"/>
                  <a:pt x="465165" y="132590"/>
                  <a:pt x="446392" y="99736"/>
                </a:cubicBezTo>
                <a:cubicBezTo>
                  <a:pt x="444046" y="95044"/>
                  <a:pt x="453432" y="84483"/>
                  <a:pt x="460473" y="71576"/>
                </a:cubicBezTo>
                <a:close/>
                <a:moveTo>
                  <a:pt x="175345" y="23468"/>
                </a:moveTo>
                <a:cubicBezTo>
                  <a:pt x="180037" y="21122"/>
                  <a:pt x="194118" y="32854"/>
                  <a:pt x="203505" y="37549"/>
                </a:cubicBezTo>
                <a:cubicBezTo>
                  <a:pt x="204677" y="42241"/>
                  <a:pt x="207025" y="46936"/>
                  <a:pt x="208197" y="51628"/>
                </a:cubicBezTo>
                <a:cubicBezTo>
                  <a:pt x="199985" y="55148"/>
                  <a:pt x="190598" y="58669"/>
                  <a:pt x="183557" y="63363"/>
                </a:cubicBezTo>
                <a:cubicBezTo>
                  <a:pt x="158917" y="78616"/>
                  <a:pt x="135449" y="95044"/>
                  <a:pt x="110810" y="110297"/>
                </a:cubicBezTo>
                <a:cubicBezTo>
                  <a:pt x="104941" y="113817"/>
                  <a:pt x="94382" y="111471"/>
                  <a:pt x="86167" y="112643"/>
                </a:cubicBezTo>
                <a:cubicBezTo>
                  <a:pt x="86167" y="103256"/>
                  <a:pt x="81475" y="88003"/>
                  <a:pt x="86167" y="84483"/>
                </a:cubicBezTo>
                <a:cubicBezTo>
                  <a:pt x="114330" y="62189"/>
                  <a:pt x="143662" y="42241"/>
                  <a:pt x="175345" y="23468"/>
                </a:cubicBezTo>
                <a:close/>
                <a:moveTo>
                  <a:pt x="295028" y="0"/>
                </a:moveTo>
                <a:cubicBezTo>
                  <a:pt x="323188" y="7040"/>
                  <a:pt x="352522" y="11733"/>
                  <a:pt x="379510" y="21122"/>
                </a:cubicBezTo>
                <a:cubicBezTo>
                  <a:pt x="386551" y="23468"/>
                  <a:pt x="390069" y="39895"/>
                  <a:pt x="394763" y="50456"/>
                </a:cubicBezTo>
                <a:cubicBezTo>
                  <a:pt x="385377" y="52802"/>
                  <a:pt x="375990" y="59843"/>
                  <a:pt x="366603" y="58669"/>
                </a:cubicBezTo>
                <a:cubicBezTo>
                  <a:pt x="339615" y="55148"/>
                  <a:pt x="312627" y="51628"/>
                  <a:pt x="286816" y="44587"/>
                </a:cubicBezTo>
                <a:cubicBezTo>
                  <a:pt x="277427" y="42241"/>
                  <a:pt x="265694" y="31680"/>
                  <a:pt x="262173" y="22294"/>
                </a:cubicBezTo>
                <a:cubicBezTo>
                  <a:pt x="258653" y="9386"/>
                  <a:pt x="275080" y="1174"/>
                  <a:pt x="29502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9"/>
          <p:cNvSpPr/>
          <p:nvPr/>
        </p:nvSpPr>
        <p:spPr>
          <a:xfrm>
            <a:off x="4374348" y="6080147"/>
            <a:ext cx="561398" cy="559781"/>
          </a:xfrm>
          <a:custGeom>
            <a:avLst/>
            <a:gdLst/>
            <a:ahLst/>
            <a:cxnLst/>
            <a:rect l="l" t="t" r="r" b="b"/>
            <a:pathLst>
              <a:path w="561398" h="559781" extrusionOk="0">
                <a:moveTo>
                  <a:pt x="195619" y="503461"/>
                </a:moveTo>
                <a:cubicBezTo>
                  <a:pt x="223779" y="506981"/>
                  <a:pt x="251942" y="512848"/>
                  <a:pt x="280102" y="519888"/>
                </a:cubicBezTo>
                <a:cubicBezTo>
                  <a:pt x="288314" y="522234"/>
                  <a:pt x="295355" y="532793"/>
                  <a:pt x="297701" y="541008"/>
                </a:cubicBezTo>
                <a:cubicBezTo>
                  <a:pt x="298875" y="544528"/>
                  <a:pt x="288314" y="553915"/>
                  <a:pt x="281273" y="557435"/>
                </a:cubicBezTo>
                <a:cubicBezTo>
                  <a:pt x="274235" y="560956"/>
                  <a:pt x="266020" y="558607"/>
                  <a:pt x="248421" y="559781"/>
                </a:cubicBezTo>
                <a:cubicBezTo>
                  <a:pt x="233166" y="556261"/>
                  <a:pt x="208526" y="551569"/>
                  <a:pt x="185058" y="542182"/>
                </a:cubicBezTo>
                <a:cubicBezTo>
                  <a:pt x="175671" y="538662"/>
                  <a:pt x="170979" y="524580"/>
                  <a:pt x="163939" y="515194"/>
                </a:cubicBezTo>
                <a:cubicBezTo>
                  <a:pt x="174500" y="510501"/>
                  <a:pt x="185058" y="502286"/>
                  <a:pt x="195619" y="503461"/>
                </a:cubicBezTo>
                <a:close/>
                <a:moveTo>
                  <a:pt x="467105" y="445379"/>
                </a:moveTo>
                <a:cubicBezTo>
                  <a:pt x="473999" y="446845"/>
                  <a:pt x="480159" y="452419"/>
                  <a:pt x="485440" y="463565"/>
                </a:cubicBezTo>
                <a:cubicBezTo>
                  <a:pt x="466666" y="497594"/>
                  <a:pt x="434983" y="517539"/>
                  <a:pt x="398611" y="532795"/>
                </a:cubicBezTo>
                <a:cubicBezTo>
                  <a:pt x="390396" y="536315"/>
                  <a:pt x="377489" y="529275"/>
                  <a:pt x="365756" y="525754"/>
                </a:cubicBezTo>
                <a:cubicBezTo>
                  <a:pt x="369277" y="516368"/>
                  <a:pt x="371623" y="504635"/>
                  <a:pt x="377489" y="498766"/>
                </a:cubicBezTo>
                <a:cubicBezTo>
                  <a:pt x="398611" y="482339"/>
                  <a:pt x="420905" y="467086"/>
                  <a:pt x="444373" y="451833"/>
                </a:cubicBezTo>
                <a:cubicBezTo>
                  <a:pt x="452585" y="446552"/>
                  <a:pt x="460212" y="443912"/>
                  <a:pt x="467105" y="445379"/>
                </a:cubicBezTo>
                <a:close/>
                <a:moveTo>
                  <a:pt x="43082" y="354443"/>
                </a:moveTo>
                <a:cubicBezTo>
                  <a:pt x="67722" y="390818"/>
                  <a:pt x="91190" y="422498"/>
                  <a:pt x="112309" y="455350"/>
                </a:cubicBezTo>
                <a:cubicBezTo>
                  <a:pt x="114657" y="460045"/>
                  <a:pt x="113483" y="470606"/>
                  <a:pt x="108789" y="474126"/>
                </a:cubicBezTo>
                <a:cubicBezTo>
                  <a:pt x="105271" y="477646"/>
                  <a:pt x="94710" y="479992"/>
                  <a:pt x="90015" y="477646"/>
                </a:cubicBezTo>
                <a:cubicBezTo>
                  <a:pt x="67722" y="470606"/>
                  <a:pt x="21960" y="400204"/>
                  <a:pt x="24308" y="376736"/>
                </a:cubicBezTo>
                <a:cubicBezTo>
                  <a:pt x="24308" y="370870"/>
                  <a:pt x="33695" y="365004"/>
                  <a:pt x="43082" y="354443"/>
                </a:cubicBezTo>
                <a:close/>
                <a:moveTo>
                  <a:pt x="528853" y="253536"/>
                </a:moveTo>
                <a:cubicBezTo>
                  <a:pt x="544106" y="267617"/>
                  <a:pt x="557013" y="273483"/>
                  <a:pt x="559359" y="282870"/>
                </a:cubicBezTo>
                <a:cubicBezTo>
                  <a:pt x="568748" y="311030"/>
                  <a:pt x="544106" y="374391"/>
                  <a:pt x="518292" y="399033"/>
                </a:cubicBezTo>
                <a:cubicBezTo>
                  <a:pt x="514772" y="396687"/>
                  <a:pt x="508906" y="394339"/>
                  <a:pt x="505386" y="390818"/>
                </a:cubicBezTo>
                <a:cubicBezTo>
                  <a:pt x="501865" y="387300"/>
                  <a:pt x="499519" y="380260"/>
                  <a:pt x="499519" y="376739"/>
                </a:cubicBezTo>
                <a:cubicBezTo>
                  <a:pt x="507734" y="339190"/>
                  <a:pt x="517121" y="300469"/>
                  <a:pt x="528853" y="253536"/>
                </a:cubicBezTo>
                <a:close/>
                <a:moveTo>
                  <a:pt x="43084" y="163187"/>
                </a:moveTo>
                <a:cubicBezTo>
                  <a:pt x="46604" y="166707"/>
                  <a:pt x="54817" y="170227"/>
                  <a:pt x="54817" y="172573"/>
                </a:cubicBezTo>
                <a:cubicBezTo>
                  <a:pt x="48950" y="211295"/>
                  <a:pt x="43084" y="250016"/>
                  <a:pt x="36043" y="288737"/>
                </a:cubicBezTo>
                <a:cubicBezTo>
                  <a:pt x="34869" y="292257"/>
                  <a:pt x="24311" y="298124"/>
                  <a:pt x="18442" y="296952"/>
                </a:cubicBezTo>
                <a:cubicBezTo>
                  <a:pt x="12575" y="295777"/>
                  <a:pt x="5535" y="289911"/>
                  <a:pt x="3189" y="284045"/>
                </a:cubicBezTo>
                <a:cubicBezTo>
                  <a:pt x="-8544" y="253536"/>
                  <a:pt x="13750" y="186655"/>
                  <a:pt x="43084" y="163187"/>
                </a:cubicBezTo>
                <a:close/>
                <a:moveTo>
                  <a:pt x="284795" y="125640"/>
                </a:moveTo>
                <a:cubicBezTo>
                  <a:pt x="372798" y="130332"/>
                  <a:pt x="434987" y="194867"/>
                  <a:pt x="433813" y="286390"/>
                </a:cubicBezTo>
                <a:cubicBezTo>
                  <a:pt x="432638" y="372045"/>
                  <a:pt x="361065" y="440100"/>
                  <a:pt x="274236" y="436580"/>
                </a:cubicBezTo>
                <a:cubicBezTo>
                  <a:pt x="194446" y="434234"/>
                  <a:pt x="124044" y="359138"/>
                  <a:pt x="125218" y="278175"/>
                </a:cubicBezTo>
                <a:cubicBezTo>
                  <a:pt x="126393" y="208948"/>
                  <a:pt x="189753" y="120945"/>
                  <a:pt x="284795" y="125640"/>
                </a:cubicBezTo>
                <a:close/>
                <a:moveTo>
                  <a:pt x="453758" y="81050"/>
                </a:moveTo>
                <a:cubicBezTo>
                  <a:pt x="463144" y="82224"/>
                  <a:pt x="477226" y="81050"/>
                  <a:pt x="480746" y="86916"/>
                </a:cubicBezTo>
                <a:cubicBezTo>
                  <a:pt x="500694" y="113904"/>
                  <a:pt x="520639" y="142065"/>
                  <a:pt x="537066" y="171399"/>
                </a:cubicBezTo>
                <a:cubicBezTo>
                  <a:pt x="546453" y="188998"/>
                  <a:pt x="531200" y="196039"/>
                  <a:pt x="513601" y="200733"/>
                </a:cubicBezTo>
                <a:cubicBezTo>
                  <a:pt x="492479" y="169053"/>
                  <a:pt x="471359" y="142065"/>
                  <a:pt x="453758" y="113904"/>
                </a:cubicBezTo>
                <a:cubicBezTo>
                  <a:pt x="449066" y="105692"/>
                  <a:pt x="453758" y="92783"/>
                  <a:pt x="453758" y="81050"/>
                </a:cubicBezTo>
                <a:close/>
                <a:moveTo>
                  <a:pt x="174497" y="21210"/>
                </a:moveTo>
                <a:cubicBezTo>
                  <a:pt x="180364" y="20035"/>
                  <a:pt x="193271" y="31768"/>
                  <a:pt x="206178" y="38809"/>
                </a:cubicBezTo>
                <a:cubicBezTo>
                  <a:pt x="197965" y="49370"/>
                  <a:pt x="194445" y="56410"/>
                  <a:pt x="188579" y="59928"/>
                </a:cubicBezTo>
                <a:cubicBezTo>
                  <a:pt x="162765" y="77530"/>
                  <a:pt x="138125" y="95129"/>
                  <a:pt x="111137" y="109211"/>
                </a:cubicBezTo>
                <a:cubicBezTo>
                  <a:pt x="104096" y="112731"/>
                  <a:pt x="91189" y="110385"/>
                  <a:pt x="82977" y="105690"/>
                </a:cubicBezTo>
                <a:cubicBezTo>
                  <a:pt x="80628" y="104518"/>
                  <a:pt x="80628" y="85743"/>
                  <a:pt x="85323" y="82225"/>
                </a:cubicBezTo>
                <a:cubicBezTo>
                  <a:pt x="114657" y="59928"/>
                  <a:pt x="143991" y="39983"/>
                  <a:pt x="174497" y="21210"/>
                </a:cubicBezTo>
                <a:close/>
                <a:moveTo>
                  <a:pt x="283620" y="90"/>
                </a:moveTo>
                <a:cubicBezTo>
                  <a:pt x="317649" y="4782"/>
                  <a:pt x="350501" y="12997"/>
                  <a:pt x="384530" y="21209"/>
                </a:cubicBezTo>
                <a:cubicBezTo>
                  <a:pt x="390397" y="22383"/>
                  <a:pt x="397437" y="35290"/>
                  <a:pt x="396263" y="42331"/>
                </a:cubicBezTo>
                <a:cubicBezTo>
                  <a:pt x="395091" y="49371"/>
                  <a:pt x="384530" y="59930"/>
                  <a:pt x="379836" y="58758"/>
                </a:cubicBezTo>
                <a:cubicBezTo>
                  <a:pt x="341114" y="51717"/>
                  <a:pt x="303567" y="41157"/>
                  <a:pt x="264846" y="31770"/>
                </a:cubicBezTo>
                <a:cubicBezTo>
                  <a:pt x="262500" y="31770"/>
                  <a:pt x="261326" y="27078"/>
                  <a:pt x="255460" y="16517"/>
                </a:cubicBezTo>
                <a:cubicBezTo>
                  <a:pt x="266021" y="9477"/>
                  <a:pt x="275407" y="-1084"/>
                  <a:pt x="283620" y="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9"/>
          <p:cNvSpPr/>
          <p:nvPr/>
        </p:nvSpPr>
        <p:spPr>
          <a:xfrm>
            <a:off x="11412171" y="6074368"/>
            <a:ext cx="556999" cy="569080"/>
          </a:xfrm>
          <a:custGeom>
            <a:avLst/>
            <a:gdLst/>
            <a:ahLst/>
            <a:cxnLst/>
            <a:rect l="l" t="t" r="r" b="b"/>
            <a:pathLst>
              <a:path w="556999" h="569080" extrusionOk="0">
                <a:moveTo>
                  <a:pt x="189737" y="509240"/>
                </a:moveTo>
                <a:cubicBezTo>
                  <a:pt x="217897" y="513932"/>
                  <a:pt x="246057" y="519798"/>
                  <a:pt x="274217" y="528013"/>
                </a:cubicBezTo>
                <a:cubicBezTo>
                  <a:pt x="282432" y="530359"/>
                  <a:pt x="289473" y="539746"/>
                  <a:pt x="297685" y="546787"/>
                </a:cubicBezTo>
                <a:cubicBezTo>
                  <a:pt x="288298" y="552653"/>
                  <a:pt x="280083" y="559694"/>
                  <a:pt x="270697" y="565560"/>
                </a:cubicBezTo>
                <a:cubicBezTo>
                  <a:pt x="268351" y="566734"/>
                  <a:pt x="263656" y="565560"/>
                  <a:pt x="260138" y="565560"/>
                </a:cubicBezTo>
                <a:cubicBezTo>
                  <a:pt x="260138" y="565560"/>
                  <a:pt x="258964" y="567906"/>
                  <a:pt x="258964" y="569080"/>
                </a:cubicBezTo>
                <a:cubicBezTo>
                  <a:pt x="230804" y="562040"/>
                  <a:pt x="202642" y="556173"/>
                  <a:pt x="175656" y="545615"/>
                </a:cubicBezTo>
                <a:cubicBezTo>
                  <a:pt x="168615" y="543266"/>
                  <a:pt x="167441" y="528013"/>
                  <a:pt x="162749" y="519798"/>
                </a:cubicBezTo>
                <a:cubicBezTo>
                  <a:pt x="172136" y="516280"/>
                  <a:pt x="181522" y="508066"/>
                  <a:pt x="189737" y="509240"/>
                </a:cubicBezTo>
                <a:close/>
                <a:moveTo>
                  <a:pt x="474864" y="440012"/>
                </a:moveTo>
                <a:cubicBezTo>
                  <a:pt x="476035" y="462306"/>
                  <a:pt x="479556" y="470519"/>
                  <a:pt x="476035" y="475213"/>
                </a:cubicBezTo>
                <a:cubicBezTo>
                  <a:pt x="454916" y="511588"/>
                  <a:pt x="419715" y="529187"/>
                  <a:pt x="383340" y="544441"/>
                </a:cubicBezTo>
                <a:cubicBezTo>
                  <a:pt x="377474" y="546789"/>
                  <a:pt x="364567" y="540920"/>
                  <a:pt x="361046" y="535054"/>
                </a:cubicBezTo>
                <a:cubicBezTo>
                  <a:pt x="357526" y="529187"/>
                  <a:pt x="358700" y="515106"/>
                  <a:pt x="363392" y="511588"/>
                </a:cubicBezTo>
                <a:cubicBezTo>
                  <a:pt x="397421" y="489294"/>
                  <a:pt x="432622" y="468172"/>
                  <a:pt x="474864" y="440012"/>
                </a:cubicBezTo>
                <a:close/>
                <a:moveTo>
                  <a:pt x="39546" y="361396"/>
                </a:moveTo>
                <a:cubicBezTo>
                  <a:pt x="66534" y="401291"/>
                  <a:pt x="90002" y="435318"/>
                  <a:pt x="113468" y="469344"/>
                </a:cubicBezTo>
                <a:cubicBezTo>
                  <a:pt x="98215" y="493986"/>
                  <a:pt x="81788" y="486945"/>
                  <a:pt x="71227" y="470518"/>
                </a:cubicBezTo>
                <a:cubicBezTo>
                  <a:pt x="52453" y="442358"/>
                  <a:pt x="37200" y="413024"/>
                  <a:pt x="21947" y="382516"/>
                </a:cubicBezTo>
                <a:cubicBezTo>
                  <a:pt x="20773" y="380170"/>
                  <a:pt x="30159" y="371957"/>
                  <a:pt x="39546" y="361396"/>
                </a:cubicBezTo>
                <a:close/>
                <a:moveTo>
                  <a:pt x="538226" y="267527"/>
                </a:moveTo>
                <a:cubicBezTo>
                  <a:pt x="542918" y="267527"/>
                  <a:pt x="551133" y="274567"/>
                  <a:pt x="552305" y="280434"/>
                </a:cubicBezTo>
                <a:cubicBezTo>
                  <a:pt x="556999" y="290995"/>
                  <a:pt x="555825" y="302728"/>
                  <a:pt x="556999" y="322675"/>
                </a:cubicBezTo>
                <a:cubicBezTo>
                  <a:pt x="552305" y="340274"/>
                  <a:pt x="545264" y="366089"/>
                  <a:pt x="535878" y="391903"/>
                </a:cubicBezTo>
                <a:cubicBezTo>
                  <a:pt x="533532" y="397770"/>
                  <a:pt x="518278" y="405984"/>
                  <a:pt x="514758" y="404810"/>
                </a:cubicBezTo>
                <a:cubicBezTo>
                  <a:pt x="506543" y="400118"/>
                  <a:pt x="497157" y="388383"/>
                  <a:pt x="498331" y="381345"/>
                </a:cubicBezTo>
                <a:cubicBezTo>
                  <a:pt x="503025" y="347315"/>
                  <a:pt x="510064" y="314460"/>
                  <a:pt x="518278" y="280434"/>
                </a:cubicBezTo>
                <a:cubicBezTo>
                  <a:pt x="519453" y="274567"/>
                  <a:pt x="531185" y="268701"/>
                  <a:pt x="538226" y="267527"/>
                </a:cubicBezTo>
                <a:close/>
                <a:moveTo>
                  <a:pt x="46589" y="159579"/>
                </a:moveTo>
                <a:cubicBezTo>
                  <a:pt x="48935" y="180698"/>
                  <a:pt x="52455" y="192433"/>
                  <a:pt x="51281" y="202994"/>
                </a:cubicBezTo>
                <a:cubicBezTo>
                  <a:pt x="47761" y="227634"/>
                  <a:pt x="44240" y="253448"/>
                  <a:pt x="37202" y="276914"/>
                </a:cubicBezTo>
                <a:cubicBezTo>
                  <a:pt x="34854" y="286303"/>
                  <a:pt x="23121" y="293343"/>
                  <a:pt x="16080" y="301556"/>
                </a:cubicBezTo>
                <a:cubicBezTo>
                  <a:pt x="11388" y="293343"/>
                  <a:pt x="2002" y="285128"/>
                  <a:pt x="827" y="276914"/>
                </a:cubicBezTo>
                <a:cubicBezTo>
                  <a:pt x="-3865" y="238195"/>
                  <a:pt x="11388" y="197126"/>
                  <a:pt x="46589" y="159579"/>
                </a:cubicBezTo>
                <a:close/>
                <a:moveTo>
                  <a:pt x="281259" y="132590"/>
                </a:moveTo>
                <a:cubicBezTo>
                  <a:pt x="366915" y="132590"/>
                  <a:pt x="433796" y="201820"/>
                  <a:pt x="433796" y="286300"/>
                </a:cubicBezTo>
                <a:cubicBezTo>
                  <a:pt x="433796" y="373129"/>
                  <a:pt x="363393" y="441184"/>
                  <a:pt x="276564" y="442358"/>
                </a:cubicBezTo>
                <a:cubicBezTo>
                  <a:pt x="181523" y="443530"/>
                  <a:pt x="125203" y="349661"/>
                  <a:pt x="124029" y="286300"/>
                </a:cubicBezTo>
                <a:cubicBezTo>
                  <a:pt x="122854" y="201820"/>
                  <a:pt x="194430" y="131416"/>
                  <a:pt x="281259" y="132590"/>
                </a:cubicBezTo>
                <a:close/>
                <a:moveTo>
                  <a:pt x="464155" y="85071"/>
                </a:moveTo>
                <a:cubicBezTo>
                  <a:pt x="469875" y="85364"/>
                  <a:pt x="475448" y="86831"/>
                  <a:pt x="477209" y="89177"/>
                </a:cubicBezTo>
                <a:cubicBezTo>
                  <a:pt x="497156" y="116165"/>
                  <a:pt x="515929" y="145497"/>
                  <a:pt x="533531" y="174831"/>
                </a:cubicBezTo>
                <a:cubicBezTo>
                  <a:pt x="542917" y="191258"/>
                  <a:pt x="533531" y="201819"/>
                  <a:pt x="512409" y="210032"/>
                </a:cubicBezTo>
                <a:cubicBezTo>
                  <a:pt x="488941" y="177180"/>
                  <a:pt x="466650" y="147845"/>
                  <a:pt x="446703" y="116165"/>
                </a:cubicBezTo>
                <a:cubicBezTo>
                  <a:pt x="443182" y="110296"/>
                  <a:pt x="445528" y="93871"/>
                  <a:pt x="450223" y="88003"/>
                </a:cubicBezTo>
                <a:cubicBezTo>
                  <a:pt x="452569" y="85657"/>
                  <a:pt x="458435" y="84777"/>
                  <a:pt x="464155" y="85071"/>
                </a:cubicBezTo>
                <a:close/>
                <a:moveTo>
                  <a:pt x="179470" y="32854"/>
                </a:moveTo>
                <a:cubicBezTo>
                  <a:pt x="184456" y="34028"/>
                  <a:pt x="189736" y="35788"/>
                  <a:pt x="194429" y="36375"/>
                </a:cubicBezTo>
                <a:cubicBezTo>
                  <a:pt x="190909" y="46936"/>
                  <a:pt x="190909" y="62189"/>
                  <a:pt x="182697" y="66881"/>
                </a:cubicBezTo>
                <a:cubicBezTo>
                  <a:pt x="153363" y="86829"/>
                  <a:pt x="121682" y="103256"/>
                  <a:pt x="88828" y="122030"/>
                </a:cubicBezTo>
                <a:cubicBezTo>
                  <a:pt x="70055" y="104431"/>
                  <a:pt x="77093" y="91524"/>
                  <a:pt x="88828" y="82137"/>
                </a:cubicBezTo>
                <a:cubicBezTo>
                  <a:pt x="113468" y="64535"/>
                  <a:pt x="139281" y="46936"/>
                  <a:pt x="166270" y="32855"/>
                </a:cubicBezTo>
                <a:cubicBezTo>
                  <a:pt x="169790" y="31095"/>
                  <a:pt x="174483" y="31681"/>
                  <a:pt x="179470" y="32854"/>
                </a:cubicBezTo>
                <a:close/>
                <a:moveTo>
                  <a:pt x="285952" y="0"/>
                </a:moveTo>
                <a:cubicBezTo>
                  <a:pt x="319979" y="9386"/>
                  <a:pt x="348139" y="14081"/>
                  <a:pt x="375127" y="24639"/>
                </a:cubicBezTo>
                <a:cubicBezTo>
                  <a:pt x="384514" y="28160"/>
                  <a:pt x="396247" y="43415"/>
                  <a:pt x="395073" y="51628"/>
                </a:cubicBezTo>
                <a:cubicBezTo>
                  <a:pt x="391555" y="69227"/>
                  <a:pt x="375127" y="68055"/>
                  <a:pt x="359872" y="64535"/>
                </a:cubicBezTo>
                <a:cubicBezTo>
                  <a:pt x="335232" y="58668"/>
                  <a:pt x="310592" y="53974"/>
                  <a:pt x="285952" y="49282"/>
                </a:cubicBezTo>
                <a:cubicBezTo>
                  <a:pt x="270697" y="46933"/>
                  <a:pt x="253098" y="43415"/>
                  <a:pt x="258964" y="24639"/>
                </a:cubicBezTo>
                <a:cubicBezTo>
                  <a:pt x="261310" y="14081"/>
                  <a:pt x="277738" y="7040"/>
                  <a:pt x="28595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9"/>
          <p:cNvSpPr/>
          <p:nvPr/>
        </p:nvSpPr>
        <p:spPr>
          <a:xfrm>
            <a:off x="10005566" y="6080166"/>
            <a:ext cx="554709" cy="557578"/>
          </a:xfrm>
          <a:custGeom>
            <a:avLst/>
            <a:gdLst/>
            <a:ahLst/>
            <a:cxnLst/>
            <a:rect l="l" t="t" r="r" b="b"/>
            <a:pathLst>
              <a:path w="554709" h="557578" extrusionOk="0">
                <a:moveTo>
                  <a:pt x="197698" y="504613"/>
                </a:moveTo>
                <a:cubicBezTo>
                  <a:pt x="222338" y="508134"/>
                  <a:pt x="246980" y="514000"/>
                  <a:pt x="271620" y="518695"/>
                </a:cubicBezTo>
                <a:cubicBezTo>
                  <a:pt x="285701" y="523387"/>
                  <a:pt x="285701" y="524561"/>
                  <a:pt x="291567" y="551549"/>
                </a:cubicBezTo>
                <a:cubicBezTo>
                  <a:pt x="255192" y="563282"/>
                  <a:pt x="219992" y="556241"/>
                  <a:pt x="185965" y="544509"/>
                </a:cubicBezTo>
                <a:cubicBezTo>
                  <a:pt x="170712" y="539814"/>
                  <a:pt x="157803" y="530427"/>
                  <a:pt x="166018" y="512828"/>
                </a:cubicBezTo>
                <a:cubicBezTo>
                  <a:pt x="169538" y="506962"/>
                  <a:pt x="187137" y="503442"/>
                  <a:pt x="197698" y="504613"/>
                </a:cubicBezTo>
                <a:close/>
                <a:moveTo>
                  <a:pt x="462291" y="445067"/>
                </a:moveTo>
                <a:cubicBezTo>
                  <a:pt x="466105" y="445653"/>
                  <a:pt x="469918" y="447120"/>
                  <a:pt x="472264" y="449468"/>
                </a:cubicBezTo>
                <a:cubicBezTo>
                  <a:pt x="476959" y="452986"/>
                  <a:pt x="479305" y="462372"/>
                  <a:pt x="478130" y="468241"/>
                </a:cubicBezTo>
                <a:cubicBezTo>
                  <a:pt x="472264" y="489361"/>
                  <a:pt x="399517" y="539814"/>
                  <a:pt x="374875" y="539814"/>
                </a:cubicBezTo>
                <a:cubicBezTo>
                  <a:pt x="371354" y="537468"/>
                  <a:pt x="364316" y="533948"/>
                  <a:pt x="361968" y="528082"/>
                </a:cubicBezTo>
                <a:cubicBezTo>
                  <a:pt x="359622" y="522215"/>
                  <a:pt x="359622" y="511654"/>
                  <a:pt x="363142" y="508134"/>
                </a:cubicBezTo>
                <a:cubicBezTo>
                  <a:pt x="392476" y="487015"/>
                  <a:pt x="421810" y="465895"/>
                  <a:pt x="452316" y="445947"/>
                </a:cubicBezTo>
                <a:cubicBezTo>
                  <a:pt x="454664" y="444773"/>
                  <a:pt x="458477" y="444480"/>
                  <a:pt x="462291" y="445067"/>
                </a:cubicBezTo>
                <a:close/>
                <a:moveTo>
                  <a:pt x="34602" y="349731"/>
                </a:moveTo>
                <a:cubicBezTo>
                  <a:pt x="66282" y="394319"/>
                  <a:pt x="89750" y="430694"/>
                  <a:pt x="112043" y="468240"/>
                </a:cubicBezTo>
                <a:cubicBezTo>
                  <a:pt x="106177" y="472935"/>
                  <a:pt x="99136" y="477627"/>
                  <a:pt x="92096" y="481147"/>
                </a:cubicBezTo>
                <a:cubicBezTo>
                  <a:pt x="58067" y="460028"/>
                  <a:pt x="38122" y="425999"/>
                  <a:pt x="24041" y="388452"/>
                </a:cubicBezTo>
                <a:cubicBezTo>
                  <a:pt x="21695" y="381412"/>
                  <a:pt x="28735" y="369679"/>
                  <a:pt x="34602" y="349731"/>
                </a:cubicBezTo>
                <a:close/>
                <a:moveTo>
                  <a:pt x="537971" y="262903"/>
                </a:moveTo>
                <a:cubicBezTo>
                  <a:pt x="543838" y="271118"/>
                  <a:pt x="554399" y="278156"/>
                  <a:pt x="554399" y="286371"/>
                </a:cubicBezTo>
                <a:cubicBezTo>
                  <a:pt x="555570" y="327438"/>
                  <a:pt x="555570" y="368505"/>
                  <a:pt x="513332" y="407226"/>
                </a:cubicBezTo>
                <a:cubicBezTo>
                  <a:pt x="507463" y="390799"/>
                  <a:pt x="499250" y="380238"/>
                  <a:pt x="500422" y="372026"/>
                </a:cubicBezTo>
                <a:cubicBezTo>
                  <a:pt x="502771" y="343866"/>
                  <a:pt x="507463" y="314531"/>
                  <a:pt x="514503" y="287545"/>
                </a:cubicBezTo>
                <a:cubicBezTo>
                  <a:pt x="516849" y="278156"/>
                  <a:pt x="529756" y="271118"/>
                  <a:pt x="537971" y="262903"/>
                </a:cubicBezTo>
                <a:close/>
                <a:moveTo>
                  <a:pt x="40467" y="161993"/>
                </a:moveTo>
                <a:cubicBezTo>
                  <a:pt x="53374" y="200714"/>
                  <a:pt x="40467" y="267595"/>
                  <a:pt x="18174" y="293409"/>
                </a:cubicBezTo>
                <a:cubicBezTo>
                  <a:pt x="-12334" y="264075"/>
                  <a:pt x="-4120" y="210101"/>
                  <a:pt x="40467" y="161993"/>
                </a:cubicBezTo>
                <a:close/>
                <a:moveTo>
                  <a:pt x="278660" y="126792"/>
                </a:moveTo>
                <a:cubicBezTo>
                  <a:pt x="365488" y="126792"/>
                  <a:pt x="435890" y="197194"/>
                  <a:pt x="434718" y="282851"/>
                </a:cubicBezTo>
                <a:cubicBezTo>
                  <a:pt x="433544" y="366159"/>
                  <a:pt x="359622" y="438907"/>
                  <a:pt x="275140" y="436561"/>
                </a:cubicBezTo>
                <a:cubicBezTo>
                  <a:pt x="193006" y="435386"/>
                  <a:pt x="126125" y="363813"/>
                  <a:pt x="127297" y="279331"/>
                </a:cubicBezTo>
                <a:cubicBezTo>
                  <a:pt x="128471" y="192502"/>
                  <a:pt x="194178" y="125621"/>
                  <a:pt x="278660" y="126792"/>
                </a:cubicBezTo>
                <a:close/>
                <a:moveTo>
                  <a:pt x="461704" y="72818"/>
                </a:moveTo>
                <a:cubicBezTo>
                  <a:pt x="496905" y="95111"/>
                  <a:pt x="514506" y="130312"/>
                  <a:pt x="530934" y="163167"/>
                </a:cubicBezTo>
                <a:cubicBezTo>
                  <a:pt x="534454" y="171380"/>
                  <a:pt x="526239" y="184287"/>
                  <a:pt x="523893" y="196022"/>
                </a:cubicBezTo>
                <a:cubicBezTo>
                  <a:pt x="513332" y="191327"/>
                  <a:pt x="500425" y="188981"/>
                  <a:pt x="493384" y="180766"/>
                </a:cubicBezTo>
                <a:cubicBezTo>
                  <a:pt x="476957" y="159646"/>
                  <a:pt x="462878" y="136178"/>
                  <a:pt x="447623" y="113885"/>
                </a:cubicBezTo>
                <a:cubicBezTo>
                  <a:pt x="437064" y="98632"/>
                  <a:pt x="438236" y="85725"/>
                  <a:pt x="461704" y="72818"/>
                </a:cubicBezTo>
                <a:close/>
                <a:moveTo>
                  <a:pt x="176576" y="20016"/>
                </a:moveTo>
                <a:cubicBezTo>
                  <a:pt x="198869" y="29402"/>
                  <a:pt x="203564" y="44656"/>
                  <a:pt x="187137" y="57563"/>
                </a:cubicBezTo>
                <a:cubicBezTo>
                  <a:pt x="160148" y="77510"/>
                  <a:pt x="129642" y="93938"/>
                  <a:pt x="99134" y="110365"/>
                </a:cubicBezTo>
                <a:cubicBezTo>
                  <a:pt x="94442" y="112711"/>
                  <a:pt x="83881" y="105670"/>
                  <a:pt x="74494" y="102150"/>
                </a:cubicBezTo>
                <a:cubicBezTo>
                  <a:pt x="99134" y="57563"/>
                  <a:pt x="139029" y="39963"/>
                  <a:pt x="176576" y="20016"/>
                </a:cubicBezTo>
                <a:close/>
                <a:moveTo>
                  <a:pt x="284526" y="68"/>
                </a:moveTo>
                <a:cubicBezTo>
                  <a:pt x="316206" y="4763"/>
                  <a:pt x="347887" y="11803"/>
                  <a:pt x="379567" y="20016"/>
                </a:cubicBezTo>
                <a:cubicBezTo>
                  <a:pt x="397169" y="25882"/>
                  <a:pt x="397169" y="39963"/>
                  <a:pt x="385436" y="59911"/>
                </a:cubicBezTo>
                <a:cubicBezTo>
                  <a:pt x="349061" y="54042"/>
                  <a:pt x="313860" y="48176"/>
                  <a:pt x="278660" y="41138"/>
                </a:cubicBezTo>
                <a:cubicBezTo>
                  <a:pt x="270445" y="38789"/>
                  <a:pt x="265753" y="27056"/>
                  <a:pt x="258712" y="20016"/>
                </a:cubicBezTo>
                <a:cubicBezTo>
                  <a:pt x="266927" y="12975"/>
                  <a:pt x="277485" y="-1104"/>
                  <a:pt x="284526" y="6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9"/>
          <p:cNvSpPr/>
          <p:nvPr/>
        </p:nvSpPr>
        <p:spPr>
          <a:xfrm>
            <a:off x="7189969" y="6087929"/>
            <a:ext cx="555478" cy="550908"/>
          </a:xfrm>
          <a:custGeom>
            <a:avLst/>
            <a:gdLst/>
            <a:ahLst/>
            <a:cxnLst/>
            <a:rect l="l" t="t" r="r" b="b"/>
            <a:pathLst>
              <a:path w="555478" h="550908" extrusionOk="0">
                <a:moveTo>
                  <a:pt x="183154" y="495678"/>
                </a:moveTo>
                <a:cubicBezTo>
                  <a:pt x="213662" y="500373"/>
                  <a:pt x="244168" y="505065"/>
                  <a:pt x="273503" y="513280"/>
                </a:cubicBezTo>
                <a:cubicBezTo>
                  <a:pt x="281715" y="515626"/>
                  <a:pt x="286410" y="527359"/>
                  <a:pt x="293450" y="534399"/>
                </a:cubicBezTo>
                <a:cubicBezTo>
                  <a:pt x="285235" y="540266"/>
                  <a:pt x="277023" y="552001"/>
                  <a:pt x="269982" y="550827"/>
                </a:cubicBezTo>
                <a:cubicBezTo>
                  <a:pt x="230087" y="546135"/>
                  <a:pt x="186674" y="550827"/>
                  <a:pt x="157340" y="507411"/>
                </a:cubicBezTo>
                <a:cubicBezTo>
                  <a:pt x="169072" y="501545"/>
                  <a:pt x="176113" y="494507"/>
                  <a:pt x="183154" y="495678"/>
                </a:cubicBezTo>
                <a:close/>
                <a:moveTo>
                  <a:pt x="467106" y="435838"/>
                </a:moveTo>
                <a:cubicBezTo>
                  <a:pt x="478841" y="482771"/>
                  <a:pt x="417825" y="528533"/>
                  <a:pt x="359157" y="508585"/>
                </a:cubicBezTo>
                <a:cubicBezTo>
                  <a:pt x="394357" y="485120"/>
                  <a:pt x="429558" y="460478"/>
                  <a:pt x="467106" y="435838"/>
                </a:cubicBezTo>
                <a:close/>
                <a:moveTo>
                  <a:pt x="39711" y="355609"/>
                </a:moveTo>
                <a:cubicBezTo>
                  <a:pt x="43524" y="355462"/>
                  <a:pt x="47045" y="356049"/>
                  <a:pt x="48218" y="357222"/>
                </a:cubicBezTo>
                <a:cubicBezTo>
                  <a:pt x="70511" y="387730"/>
                  <a:pt x="91631" y="419411"/>
                  <a:pt x="112753" y="451091"/>
                </a:cubicBezTo>
                <a:cubicBezTo>
                  <a:pt x="113927" y="453437"/>
                  <a:pt x="112753" y="455786"/>
                  <a:pt x="112753" y="465172"/>
                </a:cubicBezTo>
                <a:cubicBezTo>
                  <a:pt x="104538" y="467518"/>
                  <a:pt x="88113" y="473385"/>
                  <a:pt x="85764" y="469867"/>
                </a:cubicBezTo>
                <a:cubicBezTo>
                  <a:pt x="62299" y="440533"/>
                  <a:pt x="41177" y="408850"/>
                  <a:pt x="21229" y="377170"/>
                </a:cubicBezTo>
                <a:cubicBezTo>
                  <a:pt x="18883" y="373649"/>
                  <a:pt x="24750" y="361916"/>
                  <a:pt x="29444" y="358396"/>
                </a:cubicBezTo>
                <a:cubicBezTo>
                  <a:pt x="31790" y="356636"/>
                  <a:pt x="35897" y="355756"/>
                  <a:pt x="39711" y="355609"/>
                </a:cubicBezTo>
                <a:close/>
                <a:moveTo>
                  <a:pt x="538681" y="245753"/>
                </a:moveTo>
                <a:cubicBezTo>
                  <a:pt x="569190" y="289169"/>
                  <a:pt x="550414" y="324369"/>
                  <a:pt x="542201" y="359570"/>
                </a:cubicBezTo>
                <a:cubicBezTo>
                  <a:pt x="537507" y="377169"/>
                  <a:pt x="528120" y="388904"/>
                  <a:pt x="499960" y="377169"/>
                </a:cubicBezTo>
                <a:cubicBezTo>
                  <a:pt x="517562" y="334928"/>
                  <a:pt x="509347" y="289169"/>
                  <a:pt x="538681" y="245753"/>
                </a:cubicBezTo>
                <a:close/>
                <a:moveTo>
                  <a:pt x="34136" y="144843"/>
                </a:moveTo>
                <a:cubicBezTo>
                  <a:pt x="45868" y="161271"/>
                  <a:pt x="56429" y="170657"/>
                  <a:pt x="55255" y="177698"/>
                </a:cubicBezTo>
                <a:cubicBezTo>
                  <a:pt x="50563" y="209378"/>
                  <a:pt x="43522" y="241059"/>
                  <a:pt x="36482" y="272739"/>
                </a:cubicBezTo>
                <a:cubicBezTo>
                  <a:pt x="35307" y="279780"/>
                  <a:pt x="21229" y="289167"/>
                  <a:pt x="18880" y="287995"/>
                </a:cubicBezTo>
                <a:cubicBezTo>
                  <a:pt x="10668" y="283300"/>
                  <a:pt x="107" y="275085"/>
                  <a:pt x="107" y="266873"/>
                </a:cubicBezTo>
                <a:cubicBezTo>
                  <a:pt x="-1067" y="228152"/>
                  <a:pt x="7148" y="189431"/>
                  <a:pt x="34136" y="144843"/>
                </a:cubicBezTo>
                <a:close/>
                <a:moveTo>
                  <a:pt x="279366" y="117856"/>
                </a:moveTo>
                <a:cubicBezTo>
                  <a:pt x="360329" y="119030"/>
                  <a:pt x="433076" y="192952"/>
                  <a:pt x="431905" y="273914"/>
                </a:cubicBezTo>
                <a:cubicBezTo>
                  <a:pt x="430730" y="354874"/>
                  <a:pt x="359155" y="425275"/>
                  <a:pt x="275846" y="425275"/>
                </a:cubicBezTo>
                <a:cubicBezTo>
                  <a:pt x="193712" y="425275"/>
                  <a:pt x="124482" y="354874"/>
                  <a:pt x="125656" y="270394"/>
                </a:cubicBezTo>
                <a:cubicBezTo>
                  <a:pt x="123310" y="183565"/>
                  <a:pt x="205445" y="116682"/>
                  <a:pt x="279366" y="117856"/>
                </a:cubicBezTo>
                <a:close/>
                <a:moveTo>
                  <a:pt x="437771" y="76788"/>
                </a:moveTo>
                <a:cubicBezTo>
                  <a:pt x="457719" y="77962"/>
                  <a:pt x="469452" y="75614"/>
                  <a:pt x="472972" y="79134"/>
                </a:cubicBezTo>
                <a:cubicBezTo>
                  <a:pt x="494092" y="103776"/>
                  <a:pt x="512867" y="130762"/>
                  <a:pt x="530467" y="157750"/>
                </a:cubicBezTo>
                <a:cubicBezTo>
                  <a:pt x="533987" y="162443"/>
                  <a:pt x="524600" y="175350"/>
                  <a:pt x="522254" y="184736"/>
                </a:cubicBezTo>
                <a:cubicBezTo>
                  <a:pt x="515214" y="181216"/>
                  <a:pt x="504653" y="178870"/>
                  <a:pt x="501132" y="173004"/>
                </a:cubicBezTo>
                <a:cubicBezTo>
                  <a:pt x="481187" y="146015"/>
                  <a:pt x="463585" y="116681"/>
                  <a:pt x="437771" y="76788"/>
                </a:cubicBezTo>
                <a:close/>
                <a:moveTo>
                  <a:pt x="171420" y="8733"/>
                </a:moveTo>
                <a:cubicBezTo>
                  <a:pt x="197234" y="23986"/>
                  <a:pt x="198406" y="38067"/>
                  <a:pt x="184327" y="49800"/>
                </a:cubicBezTo>
                <a:cubicBezTo>
                  <a:pt x="159685" y="68575"/>
                  <a:pt x="133871" y="86175"/>
                  <a:pt x="108060" y="102602"/>
                </a:cubicBezTo>
                <a:cubicBezTo>
                  <a:pt x="102191" y="106123"/>
                  <a:pt x="91632" y="102602"/>
                  <a:pt x="83418" y="102602"/>
                </a:cubicBezTo>
                <a:cubicBezTo>
                  <a:pt x="83418" y="93216"/>
                  <a:pt x="79897" y="77963"/>
                  <a:pt x="84592" y="74442"/>
                </a:cubicBezTo>
                <a:cubicBezTo>
                  <a:pt x="112752" y="50974"/>
                  <a:pt x="143260" y="29855"/>
                  <a:pt x="171420" y="8733"/>
                </a:cubicBezTo>
                <a:close/>
                <a:moveTo>
                  <a:pt x="318675" y="81"/>
                </a:moveTo>
                <a:cubicBezTo>
                  <a:pt x="337449" y="814"/>
                  <a:pt x="355049" y="6388"/>
                  <a:pt x="372064" y="13427"/>
                </a:cubicBezTo>
                <a:cubicBezTo>
                  <a:pt x="379102" y="16947"/>
                  <a:pt x="383797" y="28680"/>
                  <a:pt x="388489" y="36895"/>
                </a:cubicBezTo>
                <a:cubicBezTo>
                  <a:pt x="380276" y="40416"/>
                  <a:pt x="370890" y="47456"/>
                  <a:pt x="363849" y="47456"/>
                </a:cubicBezTo>
                <a:cubicBezTo>
                  <a:pt x="336863" y="43936"/>
                  <a:pt x="311049" y="39241"/>
                  <a:pt x="285235" y="33375"/>
                </a:cubicBezTo>
                <a:cubicBezTo>
                  <a:pt x="275848" y="29855"/>
                  <a:pt x="267633" y="20468"/>
                  <a:pt x="258247" y="15776"/>
                </a:cubicBezTo>
                <a:cubicBezTo>
                  <a:pt x="279955" y="3455"/>
                  <a:pt x="299902" y="-652"/>
                  <a:pt x="318675" y="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7 Quote">
  <p:cSld name="CUSTOM_6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0"/>
          <p:cNvSpPr txBox="1">
            <a:spLocks noGrp="1"/>
          </p:cNvSpPr>
          <p:nvPr>
            <p:ph type="title"/>
          </p:nvPr>
        </p:nvSpPr>
        <p:spPr>
          <a:xfrm>
            <a:off x="1606799" y="1906675"/>
            <a:ext cx="8978400" cy="316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260" name="Google Shape;260;p10"/>
          <p:cNvSpPr txBox="1">
            <a:spLocks noGrp="1"/>
          </p:cNvSpPr>
          <p:nvPr>
            <p:ph type="subTitle" idx="1"/>
          </p:nvPr>
        </p:nvSpPr>
        <p:spPr>
          <a:xfrm>
            <a:off x="632875" y="5919475"/>
            <a:ext cx="11379900" cy="717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10"/>
          <p:cNvSpPr/>
          <p:nvPr/>
        </p:nvSpPr>
        <p:spPr>
          <a:xfrm>
            <a:off x="10351219" y="110314"/>
            <a:ext cx="482531" cy="483946"/>
          </a:xfrm>
          <a:custGeom>
            <a:avLst/>
            <a:gdLst/>
            <a:ahLst/>
            <a:cxnLst/>
            <a:rect l="l" t="t" r="r" b="b"/>
            <a:pathLst>
              <a:path w="482531" h="483946" extrusionOk="0">
                <a:moveTo>
                  <a:pt x="165133" y="432421"/>
                </a:moveTo>
                <a:cubicBezTo>
                  <a:pt x="189381" y="435450"/>
                  <a:pt x="213628" y="441512"/>
                  <a:pt x="237875" y="447574"/>
                </a:cubicBezTo>
                <a:cubicBezTo>
                  <a:pt x="246969" y="449594"/>
                  <a:pt x="253031" y="459699"/>
                  <a:pt x="261114" y="465759"/>
                </a:cubicBezTo>
                <a:cubicBezTo>
                  <a:pt x="253031" y="470813"/>
                  <a:pt x="244949" y="476875"/>
                  <a:pt x="235855" y="480915"/>
                </a:cubicBezTo>
                <a:cubicBezTo>
                  <a:pt x="231813" y="482935"/>
                  <a:pt x="226762" y="480915"/>
                  <a:pt x="221710" y="480915"/>
                </a:cubicBezTo>
                <a:cubicBezTo>
                  <a:pt x="221710" y="481926"/>
                  <a:pt x="221710" y="482935"/>
                  <a:pt x="220699" y="483946"/>
                </a:cubicBezTo>
                <a:cubicBezTo>
                  <a:pt x="198472" y="477884"/>
                  <a:pt x="176247" y="471821"/>
                  <a:pt x="154020" y="463739"/>
                </a:cubicBezTo>
                <a:cubicBezTo>
                  <a:pt x="147957" y="461719"/>
                  <a:pt x="145937" y="449594"/>
                  <a:pt x="141895" y="442523"/>
                </a:cubicBezTo>
                <a:cubicBezTo>
                  <a:pt x="149977" y="438481"/>
                  <a:pt x="158060" y="431410"/>
                  <a:pt x="165133" y="432421"/>
                </a:cubicBezTo>
                <a:close/>
                <a:moveTo>
                  <a:pt x="406600" y="377861"/>
                </a:moveTo>
                <a:cubicBezTo>
                  <a:pt x="408622" y="381903"/>
                  <a:pt x="412662" y="384934"/>
                  <a:pt x="415693" y="387964"/>
                </a:cubicBezTo>
                <a:cubicBezTo>
                  <a:pt x="413673" y="396048"/>
                  <a:pt x="415693" y="409182"/>
                  <a:pt x="410642" y="413222"/>
                </a:cubicBezTo>
                <a:cubicBezTo>
                  <a:pt x="387404" y="431409"/>
                  <a:pt x="363156" y="447574"/>
                  <a:pt x="337898" y="462728"/>
                </a:cubicBezTo>
                <a:cubicBezTo>
                  <a:pt x="333858" y="464750"/>
                  <a:pt x="321733" y="461719"/>
                  <a:pt x="318702" y="456667"/>
                </a:cubicBezTo>
                <a:cubicBezTo>
                  <a:pt x="315670" y="452625"/>
                  <a:pt x="315670" y="439491"/>
                  <a:pt x="319713" y="436460"/>
                </a:cubicBezTo>
                <a:cubicBezTo>
                  <a:pt x="348000" y="416253"/>
                  <a:pt x="377301" y="397057"/>
                  <a:pt x="406600" y="377861"/>
                </a:cubicBezTo>
                <a:close/>
                <a:moveTo>
                  <a:pt x="29747" y="304108"/>
                </a:moveTo>
                <a:cubicBezTo>
                  <a:pt x="41870" y="312190"/>
                  <a:pt x="48943" y="315222"/>
                  <a:pt x="52983" y="321284"/>
                </a:cubicBezTo>
                <a:cubicBezTo>
                  <a:pt x="68139" y="342500"/>
                  <a:pt x="83293" y="364727"/>
                  <a:pt x="96429" y="387966"/>
                </a:cubicBezTo>
                <a:cubicBezTo>
                  <a:pt x="99460" y="394028"/>
                  <a:pt x="98449" y="408171"/>
                  <a:pt x="94409" y="411202"/>
                </a:cubicBezTo>
                <a:cubicBezTo>
                  <a:pt x="89355" y="415244"/>
                  <a:pt x="74202" y="414233"/>
                  <a:pt x="70159" y="409182"/>
                </a:cubicBezTo>
                <a:cubicBezTo>
                  <a:pt x="51974" y="385946"/>
                  <a:pt x="35810" y="360687"/>
                  <a:pt x="21665" y="335429"/>
                </a:cubicBezTo>
                <a:cubicBezTo>
                  <a:pt x="18634" y="329366"/>
                  <a:pt x="26716" y="317242"/>
                  <a:pt x="29747" y="304108"/>
                </a:cubicBezTo>
                <a:close/>
                <a:moveTo>
                  <a:pt x="468230" y="225302"/>
                </a:moveTo>
                <a:cubicBezTo>
                  <a:pt x="473282" y="231364"/>
                  <a:pt x="482375" y="238436"/>
                  <a:pt x="482375" y="244498"/>
                </a:cubicBezTo>
                <a:cubicBezTo>
                  <a:pt x="483386" y="280870"/>
                  <a:pt x="480355" y="315222"/>
                  <a:pt x="447014" y="353614"/>
                </a:cubicBezTo>
                <a:cubicBezTo>
                  <a:pt x="440952" y="336438"/>
                  <a:pt x="433881" y="327345"/>
                  <a:pt x="434890" y="319262"/>
                </a:cubicBezTo>
                <a:cubicBezTo>
                  <a:pt x="438932" y="292995"/>
                  <a:pt x="443983" y="267736"/>
                  <a:pt x="451054" y="242478"/>
                </a:cubicBezTo>
                <a:cubicBezTo>
                  <a:pt x="453077" y="235405"/>
                  <a:pt x="462168" y="231364"/>
                  <a:pt x="468230" y="225302"/>
                </a:cubicBezTo>
                <a:close/>
                <a:moveTo>
                  <a:pt x="41872" y="140435"/>
                </a:moveTo>
                <a:cubicBezTo>
                  <a:pt x="45914" y="148517"/>
                  <a:pt x="52985" y="156600"/>
                  <a:pt x="51974" y="163673"/>
                </a:cubicBezTo>
                <a:cubicBezTo>
                  <a:pt x="48943" y="187921"/>
                  <a:pt x="43892" y="213179"/>
                  <a:pt x="36821" y="237427"/>
                </a:cubicBezTo>
                <a:cubicBezTo>
                  <a:pt x="34800" y="245509"/>
                  <a:pt x="23687" y="251572"/>
                  <a:pt x="17625" y="258643"/>
                </a:cubicBezTo>
                <a:cubicBezTo>
                  <a:pt x="11562" y="250561"/>
                  <a:pt x="5500" y="242478"/>
                  <a:pt x="449" y="233384"/>
                </a:cubicBezTo>
                <a:cubicBezTo>
                  <a:pt x="-562" y="229344"/>
                  <a:pt x="449" y="224293"/>
                  <a:pt x="449" y="212168"/>
                </a:cubicBezTo>
                <a:cubicBezTo>
                  <a:pt x="5500" y="196003"/>
                  <a:pt x="10551" y="172765"/>
                  <a:pt x="19645" y="151549"/>
                </a:cubicBezTo>
                <a:cubicBezTo>
                  <a:pt x="21665" y="145486"/>
                  <a:pt x="33789" y="143466"/>
                  <a:pt x="41872" y="140435"/>
                </a:cubicBezTo>
                <a:close/>
                <a:moveTo>
                  <a:pt x="245958" y="108103"/>
                </a:moveTo>
                <a:cubicBezTo>
                  <a:pt x="319713" y="109114"/>
                  <a:pt x="377301" y="166702"/>
                  <a:pt x="378312" y="239446"/>
                </a:cubicBezTo>
                <a:cubicBezTo>
                  <a:pt x="378312" y="313199"/>
                  <a:pt x="318702" y="374830"/>
                  <a:pt x="244949" y="375841"/>
                </a:cubicBezTo>
                <a:cubicBezTo>
                  <a:pt x="170185" y="375841"/>
                  <a:pt x="110574" y="317242"/>
                  <a:pt x="111585" y="240455"/>
                </a:cubicBezTo>
                <a:cubicBezTo>
                  <a:pt x="111585" y="163671"/>
                  <a:pt x="169173" y="107094"/>
                  <a:pt x="245958" y="108103"/>
                </a:cubicBezTo>
                <a:close/>
                <a:moveTo>
                  <a:pt x="392457" y="63651"/>
                </a:moveTo>
                <a:cubicBezTo>
                  <a:pt x="454085" y="98003"/>
                  <a:pt x="476313" y="145486"/>
                  <a:pt x="444994" y="175796"/>
                </a:cubicBezTo>
                <a:cubicBezTo>
                  <a:pt x="425798" y="147509"/>
                  <a:pt x="404579" y="120228"/>
                  <a:pt x="387405" y="91941"/>
                </a:cubicBezTo>
                <a:cubicBezTo>
                  <a:pt x="383363" y="85878"/>
                  <a:pt x="390435" y="73754"/>
                  <a:pt x="392457" y="63651"/>
                </a:cubicBezTo>
                <a:close/>
                <a:moveTo>
                  <a:pt x="159592" y="16842"/>
                </a:moveTo>
                <a:cubicBezTo>
                  <a:pt x="168733" y="17931"/>
                  <a:pt x="173469" y="28539"/>
                  <a:pt x="174227" y="41421"/>
                </a:cubicBezTo>
                <a:cubicBezTo>
                  <a:pt x="147957" y="59608"/>
                  <a:pt x="122699" y="79813"/>
                  <a:pt x="94409" y="96989"/>
                </a:cubicBezTo>
                <a:cubicBezTo>
                  <a:pt x="89358" y="100020"/>
                  <a:pt x="77235" y="96989"/>
                  <a:pt x="70162" y="91938"/>
                </a:cubicBezTo>
                <a:cubicBezTo>
                  <a:pt x="67131" y="89917"/>
                  <a:pt x="68142" y="74762"/>
                  <a:pt x="72182" y="71730"/>
                </a:cubicBezTo>
                <a:cubicBezTo>
                  <a:pt x="97440" y="52534"/>
                  <a:pt x="121690" y="34350"/>
                  <a:pt x="148968" y="19194"/>
                </a:cubicBezTo>
                <a:cubicBezTo>
                  <a:pt x="153010" y="17173"/>
                  <a:pt x="156546" y="16479"/>
                  <a:pt x="159592" y="16842"/>
                </a:cubicBezTo>
                <a:close/>
                <a:moveTo>
                  <a:pt x="243937" y="0"/>
                </a:moveTo>
                <a:cubicBezTo>
                  <a:pt x="279298" y="2020"/>
                  <a:pt x="317691" y="3031"/>
                  <a:pt x="353054" y="36372"/>
                </a:cubicBezTo>
                <a:cubicBezTo>
                  <a:pt x="338909" y="43444"/>
                  <a:pt x="330827" y="51526"/>
                  <a:pt x="323754" y="50517"/>
                </a:cubicBezTo>
                <a:cubicBezTo>
                  <a:pt x="296474" y="46475"/>
                  <a:pt x="269196" y="41424"/>
                  <a:pt x="241917" y="34350"/>
                </a:cubicBezTo>
                <a:cubicBezTo>
                  <a:pt x="235855" y="33341"/>
                  <a:pt x="226761" y="22227"/>
                  <a:pt x="227772" y="19196"/>
                </a:cubicBezTo>
                <a:cubicBezTo>
                  <a:pt x="229792" y="11114"/>
                  <a:pt x="237875" y="0"/>
                  <a:pt x="24393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0"/>
          <p:cNvSpPr/>
          <p:nvPr/>
        </p:nvSpPr>
        <p:spPr>
          <a:xfrm>
            <a:off x="9064586" y="108973"/>
            <a:ext cx="482076" cy="486627"/>
          </a:xfrm>
          <a:custGeom>
            <a:avLst/>
            <a:gdLst/>
            <a:ahLst/>
            <a:cxnLst/>
            <a:rect l="l" t="t" r="r" b="b"/>
            <a:pathLst>
              <a:path w="482076" h="486627" extrusionOk="0">
                <a:moveTo>
                  <a:pt x="165780" y="438483"/>
                </a:moveTo>
                <a:cubicBezTo>
                  <a:pt x="190027" y="441514"/>
                  <a:pt x="215286" y="447577"/>
                  <a:pt x="238524" y="453639"/>
                </a:cubicBezTo>
                <a:cubicBezTo>
                  <a:pt x="245596" y="455659"/>
                  <a:pt x="249638" y="464752"/>
                  <a:pt x="255700" y="470815"/>
                </a:cubicBezTo>
                <a:cubicBezTo>
                  <a:pt x="248627" y="475866"/>
                  <a:pt x="242564" y="481928"/>
                  <a:pt x="235493" y="484959"/>
                </a:cubicBezTo>
                <a:cubicBezTo>
                  <a:pt x="229431" y="487988"/>
                  <a:pt x="222359" y="485968"/>
                  <a:pt x="206194" y="485968"/>
                </a:cubicBezTo>
                <a:cubicBezTo>
                  <a:pt x="196090" y="482937"/>
                  <a:pt x="175882" y="479906"/>
                  <a:pt x="156686" y="472835"/>
                </a:cubicBezTo>
                <a:cubicBezTo>
                  <a:pt x="148604" y="469804"/>
                  <a:pt x="144564" y="457679"/>
                  <a:pt x="138501" y="449597"/>
                </a:cubicBezTo>
                <a:cubicBezTo>
                  <a:pt x="147595" y="445556"/>
                  <a:pt x="156686" y="437474"/>
                  <a:pt x="165780" y="438483"/>
                </a:cubicBezTo>
                <a:close/>
                <a:moveTo>
                  <a:pt x="403333" y="388092"/>
                </a:moveTo>
                <a:cubicBezTo>
                  <a:pt x="408511" y="390492"/>
                  <a:pt x="412805" y="396049"/>
                  <a:pt x="416341" y="404131"/>
                </a:cubicBezTo>
                <a:cubicBezTo>
                  <a:pt x="398154" y="436463"/>
                  <a:pt x="366833" y="453637"/>
                  <a:pt x="333495" y="467782"/>
                </a:cubicBezTo>
                <a:cubicBezTo>
                  <a:pt x="317328" y="474855"/>
                  <a:pt x="311267" y="463742"/>
                  <a:pt x="307225" y="447577"/>
                </a:cubicBezTo>
                <a:cubicBezTo>
                  <a:pt x="332484" y="428379"/>
                  <a:pt x="358751" y="409185"/>
                  <a:pt x="385020" y="390997"/>
                </a:cubicBezTo>
                <a:cubicBezTo>
                  <a:pt x="392093" y="386451"/>
                  <a:pt x="398155" y="385693"/>
                  <a:pt x="403333" y="388092"/>
                </a:cubicBezTo>
                <a:close/>
                <a:moveTo>
                  <a:pt x="34438" y="309161"/>
                </a:moveTo>
                <a:cubicBezTo>
                  <a:pt x="56665" y="340482"/>
                  <a:pt x="76870" y="367760"/>
                  <a:pt x="95058" y="396050"/>
                </a:cubicBezTo>
                <a:cubicBezTo>
                  <a:pt x="98089" y="400090"/>
                  <a:pt x="94047" y="411203"/>
                  <a:pt x="90006" y="416255"/>
                </a:cubicBezTo>
                <a:cubicBezTo>
                  <a:pt x="87984" y="419286"/>
                  <a:pt x="76870" y="420297"/>
                  <a:pt x="73841" y="417266"/>
                </a:cubicBezTo>
                <a:cubicBezTo>
                  <a:pt x="46561" y="396050"/>
                  <a:pt x="27365" y="366749"/>
                  <a:pt x="18273" y="333408"/>
                </a:cubicBezTo>
                <a:cubicBezTo>
                  <a:pt x="16251" y="328357"/>
                  <a:pt x="26356" y="320275"/>
                  <a:pt x="34438" y="309161"/>
                </a:cubicBezTo>
                <a:close/>
                <a:moveTo>
                  <a:pt x="466856" y="229346"/>
                </a:moveTo>
                <a:cubicBezTo>
                  <a:pt x="471908" y="236417"/>
                  <a:pt x="483021" y="243491"/>
                  <a:pt x="482012" y="249553"/>
                </a:cubicBezTo>
                <a:cubicBezTo>
                  <a:pt x="475950" y="283903"/>
                  <a:pt x="478981" y="322295"/>
                  <a:pt x="441598" y="356647"/>
                </a:cubicBezTo>
                <a:cubicBezTo>
                  <a:pt x="436547" y="340482"/>
                  <a:pt x="430484" y="331389"/>
                  <a:pt x="431495" y="322295"/>
                </a:cubicBezTo>
                <a:cubicBezTo>
                  <a:pt x="434526" y="298048"/>
                  <a:pt x="438569" y="273801"/>
                  <a:pt x="445640" y="249553"/>
                </a:cubicBezTo>
                <a:cubicBezTo>
                  <a:pt x="447660" y="241469"/>
                  <a:pt x="459785" y="236417"/>
                  <a:pt x="466856" y="229346"/>
                </a:cubicBezTo>
                <a:close/>
                <a:moveTo>
                  <a:pt x="37469" y="145488"/>
                </a:moveTo>
                <a:cubicBezTo>
                  <a:pt x="41509" y="145488"/>
                  <a:pt x="48583" y="154582"/>
                  <a:pt x="48583" y="158622"/>
                </a:cubicBezTo>
                <a:cubicBezTo>
                  <a:pt x="39489" y="193985"/>
                  <a:pt x="40500" y="231366"/>
                  <a:pt x="24335" y="263696"/>
                </a:cubicBezTo>
                <a:cubicBezTo>
                  <a:pt x="19282" y="264707"/>
                  <a:pt x="15242" y="264707"/>
                  <a:pt x="11200" y="263696"/>
                </a:cubicBezTo>
                <a:cubicBezTo>
                  <a:pt x="7159" y="257635"/>
                  <a:pt x="-923" y="250562"/>
                  <a:pt x="86" y="245511"/>
                </a:cubicBezTo>
                <a:cubicBezTo>
                  <a:pt x="5137" y="215201"/>
                  <a:pt x="11200" y="184891"/>
                  <a:pt x="18273" y="154582"/>
                </a:cubicBezTo>
                <a:cubicBezTo>
                  <a:pt x="19282" y="150539"/>
                  <a:pt x="30396" y="145488"/>
                  <a:pt x="37469" y="145488"/>
                </a:cubicBezTo>
                <a:close/>
                <a:moveTo>
                  <a:pt x="243575" y="112147"/>
                </a:moveTo>
                <a:cubicBezTo>
                  <a:pt x="316319" y="116189"/>
                  <a:pt x="371887" y="169735"/>
                  <a:pt x="372898" y="244500"/>
                </a:cubicBezTo>
                <a:cubicBezTo>
                  <a:pt x="372898" y="321284"/>
                  <a:pt x="317330" y="379883"/>
                  <a:pt x="241555" y="380895"/>
                </a:cubicBezTo>
                <a:cubicBezTo>
                  <a:pt x="168810" y="381906"/>
                  <a:pt x="108191" y="319264"/>
                  <a:pt x="107182" y="245511"/>
                </a:cubicBezTo>
                <a:cubicBezTo>
                  <a:pt x="106170" y="186911"/>
                  <a:pt x="160728" y="109116"/>
                  <a:pt x="243575" y="112147"/>
                </a:cubicBezTo>
                <a:close/>
                <a:moveTo>
                  <a:pt x="392092" y="64662"/>
                </a:moveTo>
                <a:cubicBezTo>
                  <a:pt x="431495" y="89920"/>
                  <a:pt x="448671" y="123261"/>
                  <a:pt x="461805" y="157611"/>
                </a:cubicBezTo>
                <a:cubicBezTo>
                  <a:pt x="463827" y="162665"/>
                  <a:pt x="453723" y="171756"/>
                  <a:pt x="445640" y="185901"/>
                </a:cubicBezTo>
                <a:cubicBezTo>
                  <a:pt x="421393" y="151551"/>
                  <a:pt x="400177" y="122250"/>
                  <a:pt x="380979" y="90932"/>
                </a:cubicBezTo>
                <a:cubicBezTo>
                  <a:pt x="378959" y="87900"/>
                  <a:pt x="387041" y="76787"/>
                  <a:pt x="392092" y="64662"/>
                </a:cubicBezTo>
                <a:close/>
                <a:moveTo>
                  <a:pt x="149617" y="17176"/>
                </a:moveTo>
                <a:cubicBezTo>
                  <a:pt x="158709" y="24247"/>
                  <a:pt x="166791" y="26270"/>
                  <a:pt x="167802" y="31321"/>
                </a:cubicBezTo>
                <a:cubicBezTo>
                  <a:pt x="169822" y="37383"/>
                  <a:pt x="169822" y="49506"/>
                  <a:pt x="165782" y="51526"/>
                </a:cubicBezTo>
                <a:cubicBezTo>
                  <a:pt x="140524" y="69713"/>
                  <a:pt x="115265" y="86889"/>
                  <a:pt x="88998" y="103054"/>
                </a:cubicBezTo>
                <a:cubicBezTo>
                  <a:pt x="84955" y="105074"/>
                  <a:pt x="74853" y="103054"/>
                  <a:pt x="72830" y="100023"/>
                </a:cubicBezTo>
                <a:cubicBezTo>
                  <a:pt x="69799" y="93961"/>
                  <a:pt x="66770" y="81836"/>
                  <a:pt x="69799" y="79816"/>
                </a:cubicBezTo>
                <a:cubicBezTo>
                  <a:pt x="95058" y="57588"/>
                  <a:pt x="122339" y="38392"/>
                  <a:pt x="149617" y="17176"/>
                </a:cubicBezTo>
                <a:close/>
                <a:moveTo>
                  <a:pt x="246606" y="0"/>
                </a:moveTo>
                <a:cubicBezTo>
                  <a:pt x="277925" y="9094"/>
                  <a:pt x="304194" y="14145"/>
                  <a:pt x="328442" y="23239"/>
                </a:cubicBezTo>
                <a:cubicBezTo>
                  <a:pt x="334504" y="25259"/>
                  <a:pt x="336524" y="37383"/>
                  <a:pt x="339555" y="45466"/>
                </a:cubicBezTo>
                <a:cubicBezTo>
                  <a:pt x="331473" y="49506"/>
                  <a:pt x="323390" y="56578"/>
                  <a:pt x="316319" y="55569"/>
                </a:cubicBezTo>
                <a:cubicBezTo>
                  <a:pt x="293081" y="52537"/>
                  <a:pt x="270854" y="46475"/>
                  <a:pt x="247615" y="42435"/>
                </a:cubicBezTo>
                <a:cubicBezTo>
                  <a:pt x="234482" y="40413"/>
                  <a:pt x="219328" y="37383"/>
                  <a:pt x="223368" y="21216"/>
                </a:cubicBezTo>
                <a:cubicBezTo>
                  <a:pt x="225388" y="12125"/>
                  <a:pt x="239533" y="6062"/>
                  <a:pt x="24660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10"/>
          <p:cNvSpPr/>
          <p:nvPr/>
        </p:nvSpPr>
        <p:spPr>
          <a:xfrm>
            <a:off x="9707444" y="109596"/>
            <a:ext cx="482992" cy="485381"/>
          </a:xfrm>
          <a:custGeom>
            <a:avLst/>
            <a:gdLst/>
            <a:ahLst/>
            <a:cxnLst/>
            <a:rect l="l" t="t" r="r" b="b"/>
            <a:pathLst>
              <a:path w="482992" h="485381" extrusionOk="0">
                <a:moveTo>
                  <a:pt x="167601" y="438482"/>
                </a:moveTo>
                <a:cubicBezTo>
                  <a:pt x="191848" y="441511"/>
                  <a:pt x="216098" y="447574"/>
                  <a:pt x="240345" y="452625"/>
                </a:cubicBezTo>
                <a:cubicBezTo>
                  <a:pt x="249439" y="454647"/>
                  <a:pt x="249439" y="454647"/>
                  <a:pt x="254490" y="481926"/>
                </a:cubicBezTo>
                <a:cubicBezTo>
                  <a:pt x="218118" y="490009"/>
                  <a:pt x="185788" y="482935"/>
                  <a:pt x="156488" y="470812"/>
                </a:cubicBezTo>
                <a:cubicBezTo>
                  <a:pt x="149416" y="467781"/>
                  <a:pt x="147396" y="454647"/>
                  <a:pt x="143354" y="446565"/>
                </a:cubicBezTo>
                <a:cubicBezTo>
                  <a:pt x="151436" y="443534"/>
                  <a:pt x="159519" y="437471"/>
                  <a:pt x="167601" y="438482"/>
                </a:cubicBezTo>
                <a:close/>
                <a:moveTo>
                  <a:pt x="397702" y="389482"/>
                </a:moveTo>
                <a:cubicBezTo>
                  <a:pt x="401491" y="389734"/>
                  <a:pt x="405532" y="390492"/>
                  <a:pt x="409068" y="390997"/>
                </a:cubicBezTo>
                <a:cubicBezTo>
                  <a:pt x="413110" y="392008"/>
                  <a:pt x="414119" y="398070"/>
                  <a:pt x="416141" y="402110"/>
                </a:cubicBezTo>
                <a:cubicBezTo>
                  <a:pt x="414119" y="407161"/>
                  <a:pt x="413110" y="412213"/>
                  <a:pt x="410079" y="415244"/>
                </a:cubicBezTo>
                <a:cubicBezTo>
                  <a:pt x="385831" y="432420"/>
                  <a:pt x="362593" y="449596"/>
                  <a:pt x="337335" y="464749"/>
                </a:cubicBezTo>
                <a:cubicBezTo>
                  <a:pt x="332283" y="467781"/>
                  <a:pt x="321170" y="460709"/>
                  <a:pt x="313087" y="458689"/>
                </a:cubicBezTo>
                <a:cubicBezTo>
                  <a:pt x="316118" y="450607"/>
                  <a:pt x="316118" y="439491"/>
                  <a:pt x="322181" y="435451"/>
                </a:cubicBezTo>
                <a:cubicBezTo>
                  <a:pt x="343397" y="419286"/>
                  <a:pt x="365624" y="405141"/>
                  <a:pt x="387852" y="390997"/>
                </a:cubicBezTo>
                <a:cubicBezTo>
                  <a:pt x="390377" y="389481"/>
                  <a:pt x="393913" y="389229"/>
                  <a:pt x="397702" y="389482"/>
                </a:cubicBezTo>
                <a:close/>
                <a:moveTo>
                  <a:pt x="39289" y="315221"/>
                </a:moveTo>
                <a:cubicBezTo>
                  <a:pt x="41309" y="317241"/>
                  <a:pt x="47372" y="320273"/>
                  <a:pt x="50403" y="325324"/>
                </a:cubicBezTo>
                <a:cubicBezTo>
                  <a:pt x="65557" y="346540"/>
                  <a:pt x="81722" y="368767"/>
                  <a:pt x="94857" y="390995"/>
                </a:cubicBezTo>
                <a:cubicBezTo>
                  <a:pt x="97889" y="397057"/>
                  <a:pt x="93846" y="407159"/>
                  <a:pt x="93846" y="416253"/>
                </a:cubicBezTo>
                <a:cubicBezTo>
                  <a:pt x="85764" y="415244"/>
                  <a:pt x="73639" y="417264"/>
                  <a:pt x="69599" y="412213"/>
                </a:cubicBezTo>
                <a:cubicBezTo>
                  <a:pt x="52423" y="389986"/>
                  <a:pt x="35247" y="367758"/>
                  <a:pt x="22113" y="343511"/>
                </a:cubicBezTo>
                <a:cubicBezTo>
                  <a:pt x="14031" y="329366"/>
                  <a:pt x="24133" y="314210"/>
                  <a:pt x="39289" y="315221"/>
                </a:cubicBezTo>
                <a:close/>
                <a:moveTo>
                  <a:pt x="466657" y="229346"/>
                </a:moveTo>
                <a:cubicBezTo>
                  <a:pt x="470697" y="228334"/>
                  <a:pt x="477771" y="235406"/>
                  <a:pt x="479791" y="239448"/>
                </a:cubicBezTo>
                <a:cubicBezTo>
                  <a:pt x="490905" y="268747"/>
                  <a:pt x="471708" y="328357"/>
                  <a:pt x="443419" y="348562"/>
                </a:cubicBezTo>
                <a:cubicBezTo>
                  <a:pt x="438367" y="343511"/>
                  <a:pt x="435336" y="340480"/>
                  <a:pt x="435336" y="338459"/>
                </a:cubicBezTo>
                <a:cubicBezTo>
                  <a:pt x="439378" y="306130"/>
                  <a:pt x="443419" y="273800"/>
                  <a:pt x="449481" y="241468"/>
                </a:cubicBezTo>
                <a:cubicBezTo>
                  <a:pt x="450492" y="236417"/>
                  <a:pt x="459584" y="230355"/>
                  <a:pt x="466657" y="229346"/>
                </a:cubicBezTo>
                <a:close/>
                <a:moveTo>
                  <a:pt x="39289" y="144477"/>
                </a:moveTo>
                <a:cubicBezTo>
                  <a:pt x="43331" y="152559"/>
                  <a:pt x="50402" y="160642"/>
                  <a:pt x="49393" y="167715"/>
                </a:cubicBezTo>
                <a:cubicBezTo>
                  <a:pt x="46362" y="192974"/>
                  <a:pt x="42320" y="217221"/>
                  <a:pt x="35249" y="241469"/>
                </a:cubicBezTo>
                <a:cubicBezTo>
                  <a:pt x="33226" y="249551"/>
                  <a:pt x="22113" y="255614"/>
                  <a:pt x="15041" y="262685"/>
                </a:cubicBezTo>
                <a:cubicBezTo>
                  <a:pt x="9990" y="255614"/>
                  <a:pt x="4939" y="248542"/>
                  <a:pt x="897" y="241469"/>
                </a:cubicBezTo>
                <a:cubicBezTo>
                  <a:pt x="-1123" y="236417"/>
                  <a:pt x="897" y="230355"/>
                  <a:pt x="897" y="215199"/>
                </a:cubicBezTo>
                <a:cubicBezTo>
                  <a:pt x="4939" y="202065"/>
                  <a:pt x="9990" y="178829"/>
                  <a:pt x="18073" y="157611"/>
                </a:cubicBezTo>
                <a:cubicBezTo>
                  <a:pt x="20093" y="151551"/>
                  <a:pt x="32217" y="148519"/>
                  <a:pt x="39289" y="144477"/>
                </a:cubicBezTo>
                <a:close/>
                <a:moveTo>
                  <a:pt x="240343" y="112146"/>
                </a:moveTo>
                <a:cubicBezTo>
                  <a:pt x="315107" y="111135"/>
                  <a:pt x="377749" y="169734"/>
                  <a:pt x="376738" y="244498"/>
                </a:cubicBezTo>
                <a:cubicBezTo>
                  <a:pt x="375727" y="328356"/>
                  <a:pt x="303993" y="379882"/>
                  <a:pt x="241354" y="379882"/>
                </a:cubicBezTo>
                <a:cubicBezTo>
                  <a:pt x="170630" y="379882"/>
                  <a:pt x="110011" y="320274"/>
                  <a:pt x="107990" y="248540"/>
                </a:cubicBezTo>
                <a:cubicBezTo>
                  <a:pt x="106979" y="173776"/>
                  <a:pt x="165579" y="113157"/>
                  <a:pt x="240343" y="112146"/>
                </a:cubicBezTo>
                <a:close/>
                <a:moveTo>
                  <a:pt x="403007" y="71733"/>
                </a:moveTo>
                <a:cubicBezTo>
                  <a:pt x="425234" y="76784"/>
                  <a:pt x="466658" y="144475"/>
                  <a:pt x="461606" y="165693"/>
                </a:cubicBezTo>
                <a:cubicBezTo>
                  <a:pt x="460595" y="170744"/>
                  <a:pt x="453524" y="173776"/>
                  <a:pt x="445439" y="180847"/>
                </a:cubicBezTo>
                <a:cubicBezTo>
                  <a:pt x="424223" y="150537"/>
                  <a:pt x="403007" y="122250"/>
                  <a:pt x="383811" y="92949"/>
                </a:cubicBezTo>
                <a:cubicBezTo>
                  <a:pt x="381789" y="89918"/>
                  <a:pt x="383811" y="80824"/>
                  <a:pt x="386842" y="76784"/>
                </a:cubicBezTo>
                <a:cubicBezTo>
                  <a:pt x="389873" y="72742"/>
                  <a:pt x="397956" y="70722"/>
                  <a:pt x="403007" y="71733"/>
                </a:cubicBezTo>
                <a:close/>
                <a:moveTo>
                  <a:pt x="152445" y="22228"/>
                </a:moveTo>
                <a:cubicBezTo>
                  <a:pt x="154467" y="21219"/>
                  <a:pt x="164570" y="34352"/>
                  <a:pt x="171641" y="41424"/>
                </a:cubicBezTo>
                <a:cubicBezTo>
                  <a:pt x="143353" y="63651"/>
                  <a:pt x="114053" y="84869"/>
                  <a:pt x="77681" y="112148"/>
                </a:cubicBezTo>
                <a:cubicBezTo>
                  <a:pt x="73641" y="96992"/>
                  <a:pt x="67578" y="81838"/>
                  <a:pt x="69599" y="79816"/>
                </a:cubicBezTo>
                <a:cubicBezTo>
                  <a:pt x="95868" y="59611"/>
                  <a:pt x="124157" y="40415"/>
                  <a:pt x="152445" y="22228"/>
                </a:cubicBezTo>
                <a:close/>
                <a:moveTo>
                  <a:pt x="251456" y="0"/>
                </a:moveTo>
                <a:cubicBezTo>
                  <a:pt x="281766" y="9094"/>
                  <a:pt x="306013" y="14145"/>
                  <a:pt x="329252" y="23239"/>
                </a:cubicBezTo>
                <a:cubicBezTo>
                  <a:pt x="335314" y="25259"/>
                  <a:pt x="337334" y="37383"/>
                  <a:pt x="340365" y="45466"/>
                </a:cubicBezTo>
                <a:cubicBezTo>
                  <a:pt x="332283" y="48495"/>
                  <a:pt x="324200" y="55569"/>
                  <a:pt x="317129" y="54557"/>
                </a:cubicBezTo>
                <a:cubicBezTo>
                  <a:pt x="295911" y="51528"/>
                  <a:pt x="274695" y="45466"/>
                  <a:pt x="253476" y="42435"/>
                </a:cubicBezTo>
                <a:cubicBezTo>
                  <a:pt x="240343" y="40413"/>
                  <a:pt x="225189" y="39404"/>
                  <a:pt x="228220" y="23239"/>
                </a:cubicBezTo>
                <a:cubicBezTo>
                  <a:pt x="229229" y="13134"/>
                  <a:pt x="244385" y="6062"/>
                  <a:pt x="25145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10"/>
          <p:cNvSpPr/>
          <p:nvPr/>
        </p:nvSpPr>
        <p:spPr>
          <a:xfrm>
            <a:off x="11638707" y="112090"/>
            <a:ext cx="481303" cy="480393"/>
          </a:xfrm>
          <a:custGeom>
            <a:avLst/>
            <a:gdLst/>
            <a:ahLst/>
            <a:cxnLst/>
            <a:rect l="l" t="t" r="r" b="b"/>
            <a:pathLst>
              <a:path w="481303" h="480393" extrusionOk="0">
                <a:moveTo>
                  <a:pt x="167714" y="433767"/>
                </a:moveTo>
                <a:cubicBezTo>
                  <a:pt x="191961" y="436801"/>
                  <a:pt x="217219" y="441852"/>
                  <a:pt x="240458" y="448923"/>
                </a:cubicBezTo>
                <a:cubicBezTo>
                  <a:pt x="248540" y="450943"/>
                  <a:pt x="253592" y="462059"/>
                  <a:pt x="264705" y="474182"/>
                </a:cubicBezTo>
                <a:cubicBezTo>
                  <a:pt x="220251" y="487315"/>
                  <a:pt x="188932" y="477213"/>
                  <a:pt x="157611" y="466099"/>
                </a:cubicBezTo>
                <a:cubicBezTo>
                  <a:pt x="150540" y="464079"/>
                  <a:pt x="148518" y="449934"/>
                  <a:pt x="143466" y="441852"/>
                </a:cubicBezTo>
                <a:cubicBezTo>
                  <a:pt x="151549" y="438821"/>
                  <a:pt x="159631" y="432758"/>
                  <a:pt x="167714" y="433767"/>
                </a:cubicBezTo>
                <a:close/>
                <a:moveTo>
                  <a:pt x="406910" y="385148"/>
                </a:moveTo>
                <a:cubicBezTo>
                  <a:pt x="412215" y="387800"/>
                  <a:pt x="415751" y="393357"/>
                  <a:pt x="415245" y="400429"/>
                </a:cubicBezTo>
                <a:cubicBezTo>
                  <a:pt x="414236" y="403460"/>
                  <a:pt x="413225" y="408511"/>
                  <a:pt x="410194" y="411543"/>
                </a:cubicBezTo>
                <a:cubicBezTo>
                  <a:pt x="386957" y="428719"/>
                  <a:pt x="362708" y="445895"/>
                  <a:pt x="338461" y="461048"/>
                </a:cubicBezTo>
                <a:cubicBezTo>
                  <a:pt x="333409" y="464080"/>
                  <a:pt x="322296" y="457008"/>
                  <a:pt x="314213" y="454986"/>
                </a:cubicBezTo>
                <a:cubicBezTo>
                  <a:pt x="317244" y="446904"/>
                  <a:pt x="318253" y="436801"/>
                  <a:pt x="323307" y="432759"/>
                </a:cubicBezTo>
                <a:cubicBezTo>
                  <a:pt x="343512" y="416594"/>
                  <a:pt x="365739" y="401440"/>
                  <a:pt x="387966" y="387295"/>
                </a:cubicBezTo>
                <a:cubicBezTo>
                  <a:pt x="394533" y="382749"/>
                  <a:pt x="401606" y="382496"/>
                  <a:pt x="406910" y="385148"/>
                </a:cubicBezTo>
                <a:close/>
                <a:moveTo>
                  <a:pt x="36372" y="305457"/>
                </a:moveTo>
                <a:cubicBezTo>
                  <a:pt x="58600" y="335767"/>
                  <a:pt x="78807" y="364057"/>
                  <a:pt x="98003" y="393355"/>
                </a:cubicBezTo>
                <a:cubicBezTo>
                  <a:pt x="100024" y="396387"/>
                  <a:pt x="98003" y="406489"/>
                  <a:pt x="94972" y="409520"/>
                </a:cubicBezTo>
                <a:cubicBezTo>
                  <a:pt x="91941" y="412552"/>
                  <a:pt x="83859" y="415583"/>
                  <a:pt x="78807" y="413563"/>
                </a:cubicBezTo>
                <a:cubicBezTo>
                  <a:pt x="57591" y="407500"/>
                  <a:pt x="18187" y="345869"/>
                  <a:pt x="21218" y="323642"/>
                </a:cubicBezTo>
                <a:cubicBezTo>
                  <a:pt x="22227" y="318591"/>
                  <a:pt x="28290" y="314551"/>
                  <a:pt x="36372" y="305457"/>
                </a:cubicBezTo>
                <a:close/>
                <a:moveTo>
                  <a:pt x="465761" y="225642"/>
                </a:moveTo>
                <a:cubicBezTo>
                  <a:pt x="470813" y="231704"/>
                  <a:pt x="480917" y="237767"/>
                  <a:pt x="480917" y="244838"/>
                </a:cubicBezTo>
                <a:cubicBezTo>
                  <a:pt x="482937" y="282219"/>
                  <a:pt x="477886" y="317582"/>
                  <a:pt x="445556" y="353954"/>
                </a:cubicBezTo>
                <a:cubicBezTo>
                  <a:pt x="438483" y="334758"/>
                  <a:pt x="433431" y="327685"/>
                  <a:pt x="434440" y="321622"/>
                </a:cubicBezTo>
                <a:cubicBezTo>
                  <a:pt x="437471" y="295355"/>
                  <a:pt x="441514" y="269085"/>
                  <a:pt x="447576" y="243827"/>
                </a:cubicBezTo>
                <a:cubicBezTo>
                  <a:pt x="449596" y="236756"/>
                  <a:pt x="459699" y="231704"/>
                  <a:pt x="465761" y="225642"/>
                </a:cubicBezTo>
                <a:close/>
                <a:moveTo>
                  <a:pt x="29631" y="141531"/>
                </a:moveTo>
                <a:cubicBezTo>
                  <a:pt x="32394" y="141152"/>
                  <a:pt x="35614" y="141783"/>
                  <a:pt x="39403" y="143804"/>
                </a:cubicBezTo>
                <a:cubicBezTo>
                  <a:pt x="45466" y="146835"/>
                  <a:pt x="48497" y="161991"/>
                  <a:pt x="47486" y="171082"/>
                </a:cubicBezTo>
                <a:cubicBezTo>
                  <a:pt x="45466" y="192300"/>
                  <a:pt x="41423" y="213517"/>
                  <a:pt x="35361" y="234735"/>
                </a:cubicBezTo>
                <a:cubicBezTo>
                  <a:pt x="33341" y="243826"/>
                  <a:pt x="24247" y="255951"/>
                  <a:pt x="17176" y="256960"/>
                </a:cubicBezTo>
                <a:cubicBezTo>
                  <a:pt x="0" y="258982"/>
                  <a:pt x="0" y="242817"/>
                  <a:pt x="0" y="230693"/>
                </a:cubicBezTo>
                <a:cubicBezTo>
                  <a:pt x="1011" y="226650"/>
                  <a:pt x="1011" y="223619"/>
                  <a:pt x="1011" y="214528"/>
                </a:cubicBezTo>
                <a:cubicBezTo>
                  <a:pt x="5051" y="200383"/>
                  <a:pt x="9093" y="180176"/>
                  <a:pt x="14145" y="161991"/>
                </a:cubicBezTo>
                <a:cubicBezTo>
                  <a:pt x="17176" y="152897"/>
                  <a:pt x="21343" y="142667"/>
                  <a:pt x="29631" y="141531"/>
                </a:cubicBezTo>
                <a:close/>
                <a:moveTo>
                  <a:pt x="247531" y="109456"/>
                </a:moveTo>
                <a:cubicBezTo>
                  <a:pt x="319264" y="111477"/>
                  <a:pt x="378873" y="172096"/>
                  <a:pt x="377864" y="243829"/>
                </a:cubicBezTo>
                <a:cubicBezTo>
                  <a:pt x="376853" y="314551"/>
                  <a:pt x="310171" y="379212"/>
                  <a:pt x="239449" y="376181"/>
                </a:cubicBezTo>
                <a:cubicBezTo>
                  <a:pt x="166705" y="373150"/>
                  <a:pt x="107094" y="308491"/>
                  <a:pt x="109117" y="235746"/>
                </a:cubicBezTo>
                <a:cubicBezTo>
                  <a:pt x="112148" y="165025"/>
                  <a:pt x="174787" y="107434"/>
                  <a:pt x="247531" y="109456"/>
                </a:cubicBezTo>
                <a:close/>
                <a:moveTo>
                  <a:pt x="389986" y="58937"/>
                </a:moveTo>
                <a:cubicBezTo>
                  <a:pt x="430401" y="83184"/>
                  <a:pt x="447574" y="113494"/>
                  <a:pt x="460710" y="144815"/>
                </a:cubicBezTo>
                <a:cubicBezTo>
                  <a:pt x="463739" y="150877"/>
                  <a:pt x="457679" y="160980"/>
                  <a:pt x="456668" y="169062"/>
                </a:cubicBezTo>
                <a:cubicBezTo>
                  <a:pt x="448585" y="167042"/>
                  <a:pt x="437472" y="168053"/>
                  <a:pt x="433430" y="163000"/>
                </a:cubicBezTo>
                <a:cubicBezTo>
                  <a:pt x="416256" y="140772"/>
                  <a:pt x="401100" y="117536"/>
                  <a:pt x="386955" y="93289"/>
                </a:cubicBezTo>
                <a:cubicBezTo>
                  <a:pt x="382915" y="86215"/>
                  <a:pt x="387966" y="75102"/>
                  <a:pt x="389986" y="58937"/>
                </a:cubicBezTo>
                <a:close/>
                <a:moveTo>
                  <a:pt x="147508" y="21554"/>
                </a:moveTo>
                <a:cubicBezTo>
                  <a:pt x="152559" y="18525"/>
                  <a:pt x="163673" y="24585"/>
                  <a:pt x="169735" y="28628"/>
                </a:cubicBezTo>
                <a:cubicBezTo>
                  <a:pt x="171755" y="30648"/>
                  <a:pt x="168724" y="44793"/>
                  <a:pt x="164684" y="47824"/>
                </a:cubicBezTo>
                <a:cubicBezTo>
                  <a:pt x="138415" y="66011"/>
                  <a:pt x="111136" y="83185"/>
                  <a:pt x="83858" y="100361"/>
                </a:cubicBezTo>
                <a:cubicBezTo>
                  <a:pt x="78807" y="99350"/>
                  <a:pt x="74764" y="98341"/>
                  <a:pt x="71733" y="97330"/>
                </a:cubicBezTo>
                <a:cubicBezTo>
                  <a:pt x="72744" y="88238"/>
                  <a:pt x="69713" y="75103"/>
                  <a:pt x="74764" y="71062"/>
                </a:cubicBezTo>
                <a:cubicBezTo>
                  <a:pt x="98001" y="52875"/>
                  <a:pt x="122250" y="36710"/>
                  <a:pt x="147508" y="21554"/>
                </a:cubicBezTo>
                <a:close/>
                <a:moveTo>
                  <a:pt x="258722" y="118"/>
                </a:moveTo>
                <a:cubicBezTo>
                  <a:pt x="285481" y="1350"/>
                  <a:pt x="326589" y="11959"/>
                  <a:pt x="336439" y="22567"/>
                </a:cubicBezTo>
                <a:cubicBezTo>
                  <a:pt x="338459" y="26608"/>
                  <a:pt x="339470" y="30650"/>
                  <a:pt x="343510" y="37723"/>
                </a:cubicBezTo>
                <a:cubicBezTo>
                  <a:pt x="335428" y="42775"/>
                  <a:pt x="328356" y="50857"/>
                  <a:pt x="322294" y="49846"/>
                </a:cubicBezTo>
                <a:cubicBezTo>
                  <a:pt x="295015" y="45806"/>
                  <a:pt x="267737" y="40752"/>
                  <a:pt x="240458" y="33681"/>
                </a:cubicBezTo>
                <a:cubicBezTo>
                  <a:pt x="235407" y="32670"/>
                  <a:pt x="229345" y="23578"/>
                  <a:pt x="228333" y="16505"/>
                </a:cubicBezTo>
                <a:cubicBezTo>
                  <a:pt x="227322" y="12465"/>
                  <a:pt x="233385" y="5391"/>
                  <a:pt x="238436" y="2360"/>
                </a:cubicBezTo>
                <a:cubicBezTo>
                  <a:pt x="242478" y="339"/>
                  <a:pt x="249803" y="-292"/>
                  <a:pt x="258722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10"/>
          <p:cNvSpPr/>
          <p:nvPr/>
        </p:nvSpPr>
        <p:spPr>
          <a:xfrm rot="5400000">
            <a:off x="11637909" y="1409514"/>
            <a:ext cx="482894" cy="482585"/>
          </a:xfrm>
          <a:custGeom>
            <a:avLst/>
            <a:gdLst/>
            <a:ahLst/>
            <a:cxnLst/>
            <a:rect l="l" t="t" r="r" b="b"/>
            <a:pathLst>
              <a:path w="482894" h="482585" extrusionOk="0">
                <a:moveTo>
                  <a:pt x="165126" y="434441"/>
                </a:moveTo>
                <a:cubicBezTo>
                  <a:pt x="189373" y="437472"/>
                  <a:pt x="213621" y="442523"/>
                  <a:pt x="237868" y="448585"/>
                </a:cubicBezTo>
                <a:cubicBezTo>
                  <a:pt x="244941" y="450606"/>
                  <a:pt x="251004" y="458688"/>
                  <a:pt x="258075" y="463739"/>
                </a:cubicBezTo>
                <a:cubicBezTo>
                  <a:pt x="249993" y="469802"/>
                  <a:pt x="242919" y="475864"/>
                  <a:pt x="234837" y="480915"/>
                </a:cubicBezTo>
                <a:cubicBezTo>
                  <a:pt x="231808" y="483946"/>
                  <a:pt x="225745" y="481926"/>
                  <a:pt x="210590" y="481926"/>
                </a:cubicBezTo>
                <a:cubicBezTo>
                  <a:pt x="198465" y="478895"/>
                  <a:pt x="175229" y="473844"/>
                  <a:pt x="154013" y="464750"/>
                </a:cubicBezTo>
                <a:cubicBezTo>
                  <a:pt x="147950" y="462730"/>
                  <a:pt x="145930" y="450606"/>
                  <a:pt x="141888" y="443532"/>
                </a:cubicBezTo>
                <a:cubicBezTo>
                  <a:pt x="149970" y="440503"/>
                  <a:pt x="158053" y="433430"/>
                  <a:pt x="165126" y="434441"/>
                </a:cubicBezTo>
                <a:close/>
                <a:moveTo>
                  <a:pt x="392447" y="386958"/>
                </a:moveTo>
                <a:cubicBezTo>
                  <a:pt x="395479" y="383924"/>
                  <a:pt x="408614" y="390998"/>
                  <a:pt x="419728" y="394029"/>
                </a:cubicBezTo>
                <a:cubicBezTo>
                  <a:pt x="382345" y="446566"/>
                  <a:pt x="356078" y="461720"/>
                  <a:pt x="310612" y="456668"/>
                </a:cubicBezTo>
                <a:cubicBezTo>
                  <a:pt x="325768" y="416256"/>
                  <a:pt x="368200" y="412214"/>
                  <a:pt x="392447" y="386958"/>
                </a:cubicBezTo>
                <a:close/>
                <a:moveTo>
                  <a:pt x="35804" y="305119"/>
                </a:moveTo>
                <a:cubicBezTo>
                  <a:pt x="59042" y="338460"/>
                  <a:pt x="77227" y="364729"/>
                  <a:pt x="94403" y="392008"/>
                </a:cubicBezTo>
                <a:cubicBezTo>
                  <a:pt x="97434" y="396048"/>
                  <a:pt x="94403" y="407162"/>
                  <a:pt x="91371" y="412213"/>
                </a:cubicBezTo>
                <a:cubicBezTo>
                  <a:pt x="89351" y="415244"/>
                  <a:pt x="78238" y="415244"/>
                  <a:pt x="75207" y="412213"/>
                </a:cubicBezTo>
                <a:cubicBezTo>
                  <a:pt x="48939" y="389986"/>
                  <a:pt x="28732" y="362707"/>
                  <a:pt x="20650" y="328357"/>
                </a:cubicBezTo>
                <a:cubicBezTo>
                  <a:pt x="19639" y="323304"/>
                  <a:pt x="27721" y="317244"/>
                  <a:pt x="35804" y="305119"/>
                </a:cubicBezTo>
                <a:close/>
                <a:moveTo>
                  <a:pt x="453067" y="228333"/>
                </a:moveTo>
                <a:cubicBezTo>
                  <a:pt x="475294" y="226313"/>
                  <a:pt x="485399" y="235407"/>
                  <a:pt x="482368" y="248540"/>
                </a:cubicBezTo>
                <a:cubicBezTo>
                  <a:pt x="477316" y="282890"/>
                  <a:pt x="480345" y="320273"/>
                  <a:pt x="445996" y="347552"/>
                </a:cubicBezTo>
                <a:cubicBezTo>
                  <a:pt x="439933" y="342501"/>
                  <a:pt x="431851" y="337450"/>
                  <a:pt x="431851" y="334418"/>
                </a:cubicBezTo>
                <a:cubicBezTo>
                  <a:pt x="438924" y="298046"/>
                  <a:pt x="447007" y="261674"/>
                  <a:pt x="453067" y="228333"/>
                </a:cubicBezTo>
                <a:close/>
                <a:moveTo>
                  <a:pt x="35806" y="141446"/>
                </a:moveTo>
                <a:cubicBezTo>
                  <a:pt x="38837" y="142457"/>
                  <a:pt x="42877" y="143466"/>
                  <a:pt x="43888" y="145488"/>
                </a:cubicBezTo>
                <a:cubicBezTo>
                  <a:pt x="53991" y="182869"/>
                  <a:pt x="36815" y="217221"/>
                  <a:pt x="27723" y="251571"/>
                </a:cubicBezTo>
                <a:cubicBezTo>
                  <a:pt x="24692" y="261676"/>
                  <a:pt x="7516" y="256624"/>
                  <a:pt x="2465" y="245511"/>
                </a:cubicBezTo>
                <a:cubicBezTo>
                  <a:pt x="-6629" y="219241"/>
                  <a:pt x="10547" y="162664"/>
                  <a:pt x="35806" y="141446"/>
                </a:cubicBezTo>
                <a:close/>
                <a:moveTo>
                  <a:pt x="242919" y="109114"/>
                </a:moveTo>
                <a:cubicBezTo>
                  <a:pt x="304550" y="107094"/>
                  <a:pt x="381334" y="167714"/>
                  <a:pt x="373252" y="245509"/>
                </a:cubicBezTo>
                <a:cubicBezTo>
                  <a:pt x="372241" y="320273"/>
                  <a:pt x="312632" y="378873"/>
                  <a:pt x="237868" y="376853"/>
                </a:cubicBezTo>
                <a:cubicBezTo>
                  <a:pt x="168155" y="374831"/>
                  <a:pt x="107536" y="313200"/>
                  <a:pt x="107536" y="242478"/>
                </a:cubicBezTo>
                <a:cubicBezTo>
                  <a:pt x="107536" y="168725"/>
                  <a:pt x="168155" y="112145"/>
                  <a:pt x="242919" y="109114"/>
                </a:cubicBezTo>
                <a:close/>
                <a:moveTo>
                  <a:pt x="396492" y="61631"/>
                </a:moveTo>
                <a:cubicBezTo>
                  <a:pt x="430842" y="85878"/>
                  <a:pt x="447007" y="116188"/>
                  <a:pt x="461152" y="147509"/>
                </a:cubicBezTo>
                <a:cubicBezTo>
                  <a:pt x="463172" y="152560"/>
                  <a:pt x="461152" y="163674"/>
                  <a:pt x="457112" y="167716"/>
                </a:cubicBezTo>
                <a:cubicBezTo>
                  <a:pt x="452059" y="170747"/>
                  <a:pt x="438925" y="170747"/>
                  <a:pt x="436905" y="167716"/>
                </a:cubicBezTo>
                <a:cubicBezTo>
                  <a:pt x="417709" y="141447"/>
                  <a:pt x="400533" y="114168"/>
                  <a:pt x="384368" y="85878"/>
                </a:cubicBezTo>
                <a:cubicBezTo>
                  <a:pt x="382348" y="81838"/>
                  <a:pt x="390430" y="72745"/>
                  <a:pt x="396492" y="61631"/>
                </a:cubicBezTo>
                <a:close/>
                <a:moveTo>
                  <a:pt x="150982" y="20207"/>
                </a:moveTo>
                <a:cubicBezTo>
                  <a:pt x="155022" y="18187"/>
                  <a:pt x="167146" y="28290"/>
                  <a:pt x="175229" y="32332"/>
                </a:cubicBezTo>
                <a:cubicBezTo>
                  <a:pt x="176238" y="36372"/>
                  <a:pt x="178260" y="40415"/>
                  <a:pt x="179269" y="44455"/>
                </a:cubicBezTo>
                <a:cubicBezTo>
                  <a:pt x="172198" y="47486"/>
                  <a:pt x="164115" y="50517"/>
                  <a:pt x="158053" y="54559"/>
                </a:cubicBezTo>
                <a:cubicBezTo>
                  <a:pt x="136837" y="67693"/>
                  <a:pt x="116630" y="81838"/>
                  <a:pt x="95414" y="94972"/>
                </a:cubicBezTo>
                <a:cubicBezTo>
                  <a:pt x="90360" y="98003"/>
                  <a:pt x="81269" y="95983"/>
                  <a:pt x="74196" y="96992"/>
                </a:cubicBezTo>
                <a:cubicBezTo>
                  <a:pt x="74196" y="88910"/>
                  <a:pt x="70155" y="75776"/>
                  <a:pt x="74196" y="72745"/>
                </a:cubicBezTo>
                <a:cubicBezTo>
                  <a:pt x="98445" y="53548"/>
                  <a:pt x="123701" y="36372"/>
                  <a:pt x="150982" y="20207"/>
                </a:cubicBezTo>
                <a:close/>
                <a:moveTo>
                  <a:pt x="254036" y="0"/>
                </a:moveTo>
                <a:cubicBezTo>
                  <a:pt x="278283" y="6062"/>
                  <a:pt x="303541" y="10103"/>
                  <a:pt x="326779" y="18187"/>
                </a:cubicBezTo>
                <a:cubicBezTo>
                  <a:pt x="332842" y="20207"/>
                  <a:pt x="335871" y="34352"/>
                  <a:pt x="339913" y="43446"/>
                </a:cubicBezTo>
                <a:cubicBezTo>
                  <a:pt x="331831" y="45466"/>
                  <a:pt x="323748" y="51528"/>
                  <a:pt x="315666" y="50517"/>
                </a:cubicBezTo>
                <a:cubicBezTo>
                  <a:pt x="292428" y="47486"/>
                  <a:pt x="269189" y="44455"/>
                  <a:pt x="246964" y="38392"/>
                </a:cubicBezTo>
                <a:cubicBezTo>
                  <a:pt x="238880" y="36372"/>
                  <a:pt x="228777" y="27279"/>
                  <a:pt x="225746" y="19196"/>
                </a:cubicBezTo>
                <a:cubicBezTo>
                  <a:pt x="222715" y="8082"/>
                  <a:pt x="236860" y="1011"/>
                  <a:pt x="2540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10"/>
          <p:cNvSpPr/>
          <p:nvPr/>
        </p:nvSpPr>
        <p:spPr>
          <a:xfrm>
            <a:off x="10994532" y="111286"/>
            <a:ext cx="483393" cy="482001"/>
          </a:xfrm>
          <a:custGeom>
            <a:avLst/>
            <a:gdLst/>
            <a:ahLst/>
            <a:cxnLst/>
            <a:rect l="l" t="t" r="r" b="b"/>
            <a:pathLst>
              <a:path w="483393" h="482001" extrusionOk="0">
                <a:moveTo>
                  <a:pt x="168439" y="433507"/>
                </a:moveTo>
                <a:cubicBezTo>
                  <a:pt x="192687" y="436538"/>
                  <a:pt x="216936" y="441589"/>
                  <a:pt x="241183" y="447651"/>
                </a:cubicBezTo>
                <a:cubicBezTo>
                  <a:pt x="248255" y="449671"/>
                  <a:pt x="254317" y="458763"/>
                  <a:pt x="256337" y="465836"/>
                </a:cubicBezTo>
                <a:cubicBezTo>
                  <a:pt x="257348" y="468867"/>
                  <a:pt x="248255" y="476950"/>
                  <a:pt x="242192" y="479981"/>
                </a:cubicBezTo>
                <a:cubicBezTo>
                  <a:pt x="236132" y="483012"/>
                  <a:pt x="229059" y="480990"/>
                  <a:pt x="213905" y="482001"/>
                </a:cubicBezTo>
                <a:cubicBezTo>
                  <a:pt x="200769" y="478970"/>
                  <a:pt x="179553" y="474930"/>
                  <a:pt x="159346" y="466847"/>
                </a:cubicBezTo>
                <a:cubicBezTo>
                  <a:pt x="151263" y="463816"/>
                  <a:pt x="147223" y="451692"/>
                  <a:pt x="141161" y="443609"/>
                </a:cubicBezTo>
                <a:cubicBezTo>
                  <a:pt x="150254" y="439569"/>
                  <a:pt x="159346" y="432496"/>
                  <a:pt x="168439" y="433507"/>
                </a:cubicBezTo>
                <a:close/>
                <a:moveTo>
                  <a:pt x="402203" y="383495"/>
                </a:moveTo>
                <a:cubicBezTo>
                  <a:pt x="408139" y="384757"/>
                  <a:pt x="413444" y="389556"/>
                  <a:pt x="417990" y="399154"/>
                </a:cubicBezTo>
                <a:cubicBezTo>
                  <a:pt x="401825" y="428455"/>
                  <a:pt x="374545" y="445629"/>
                  <a:pt x="343226" y="458765"/>
                </a:cubicBezTo>
                <a:cubicBezTo>
                  <a:pt x="336152" y="461796"/>
                  <a:pt x="325039" y="455733"/>
                  <a:pt x="314936" y="452702"/>
                </a:cubicBezTo>
                <a:cubicBezTo>
                  <a:pt x="317967" y="444620"/>
                  <a:pt x="319988" y="434517"/>
                  <a:pt x="325039" y="429464"/>
                </a:cubicBezTo>
                <a:cubicBezTo>
                  <a:pt x="343226" y="415319"/>
                  <a:pt x="362422" y="402186"/>
                  <a:pt x="382629" y="389052"/>
                </a:cubicBezTo>
                <a:cubicBezTo>
                  <a:pt x="389701" y="384505"/>
                  <a:pt x="396268" y="382232"/>
                  <a:pt x="402203" y="383495"/>
                </a:cubicBezTo>
                <a:close/>
                <a:moveTo>
                  <a:pt x="37095" y="305194"/>
                </a:moveTo>
                <a:cubicBezTo>
                  <a:pt x="58311" y="336515"/>
                  <a:pt x="78519" y="363793"/>
                  <a:pt x="96704" y="392081"/>
                </a:cubicBezTo>
                <a:cubicBezTo>
                  <a:pt x="98726" y="396123"/>
                  <a:pt x="97715" y="405217"/>
                  <a:pt x="93673" y="408248"/>
                </a:cubicBezTo>
                <a:cubicBezTo>
                  <a:pt x="90643" y="411279"/>
                  <a:pt x="81550" y="413299"/>
                  <a:pt x="77508" y="411279"/>
                </a:cubicBezTo>
                <a:cubicBezTo>
                  <a:pt x="58311" y="405217"/>
                  <a:pt x="18908" y="344597"/>
                  <a:pt x="20930" y="324390"/>
                </a:cubicBezTo>
                <a:cubicBezTo>
                  <a:pt x="20930" y="319339"/>
                  <a:pt x="29013" y="314288"/>
                  <a:pt x="37095" y="305194"/>
                </a:cubicBezTo>
                <a:close/>
                <a:moveTo>
                  <a:pt x="455371" y="218307"/>
                </a:moveTo>
                <a:cubicBezTo>
                  <a:pt x="468505" y="230432"/>
                  <a:pt x="479618" y="235483"/>
                  <a:pt x="481638" y="243565"/>
                </a:cubicBezTo>
                <a:cubicBezTo>
                  <a:pt x="489723" y="267813"/>
                  <a:pt x="468505" y="322370"/>
                  <a:pt x="446277" y="343588"/>
                </a:cubicBezTo>
                <a:cubicBezTo>
                  <a:pt x="443246" y="341568"/>
                  <a:pt x="438195" y="339546"/>
                  <a:pt x="435164" y="336515"/>
                </a:cubicBezTo>
                <a:cubicBezTo>
                  <a:pt x="432132" y="333486"/>
                  <a:pt x="430112" y="327423"/>
                  <a:pt x="430112" y="324392"/>
                </a:cubicBezTo>
                <a:cubicBezTo>
                  <a:pt x="437186" y="292060"/>
                  <a:pt x="445268" y="258719"/>
                  <a:pt x="455371" y="218307"/>
                </a:cubicBezTo>
                <a:close/>
                <a:moveTo>
                  <a:pt x="37097" y="140512"/>
                </a:moveTo>
                <a:cubicBezTo>
                  <a:pt x="40128" y="143543"/>
                  <a:pt x="47200" y="146574"/>
                  <a:pt x="47200" y="148594"/>
                </a:cubicBezTo>
                <a:cubicBezTo>
                  <a:pt x="42149" y="181935"/>
                  <a:pt x="37097" y="215276"/>
                  <a:pt x="31035" y="248617"/>
                </a:cubicBezTo>
                <a:cubicBezTo>
                  <a:pt x="30024" y="251649"/>
                  <a:pt x="20933" y="256700"/>
                  <a:pt x="15879" y="255691"/>
                </a:cubicBezTo>
                <a:cubicBezTo>
                  <a:pt x="10828" y="254680"/>
                  <a:pt x="4766" y="249629"/>
                  <a:pt x="2746" y="244577"/>
                </a:cubicBezTo>
                <a:cubicBezTo>
                  <a:pt x="-7357" y="218308"/>
                  <a:pt x="11839" y="160719"/>
                  <a:pt x="37097" y="140512"/>
                </a:cubicBezTo>
                <a:close/>
                <a:moveTo>
                  <a:pt x="245223" y="108182"/>
                </a:moveTo>
                <a:cubicBezTo>
                  <a:pt x="320999" y="112222"/>
                  <a:pt x="374547" y="167791"/>
                  <a:pt x="373536" y="246597"/>
                </a:cubicBezTo>
                <a:cubicBezTo>
                  <a:pt x="372525" y="320351"/>
                  <a:pt x="310896" y="378950"/>
                  <a:pt x="236132" y="375919"/>
                </a:cubicBezTo>
                <a:cubicBezTo>
                  <a:pt x="167428" y="373899"/>
                  <a:pt x="106808" y="309237"/>
                  <a:pt x="107819" y="239524"/>
                </a:cubicBezTo>
                <a:cubicBezTo>
                  <a:pt x="108830" y="179915"/>
                  <a:pt x="163387" y="104140"/>
                  <a:pt x="245223" y="108182"/>
                </a:cubicBezTo>
                <a:close/>
                <a:moveTo>
                  <a:pt x="390710" y="69788"/>
                </a:moveTo>
                <a:cubicBezTo>
                  <a:pt x="398792" y="70799"/>
                  <a:pt x="410917" y="69788"/>
                  <a:pt x="413948" y="74839"/>
                </a:cubicBezTo>
                <a:cubicBezTo>
                  <a:pt x="431124" y="98078"/>
                  <a:pt x="448298" y="122325"/>
                  <a:pt x="462443" y="147584"/>
                </a:cubicBezTo>
                <a:cubicBezTo>
                  <a:pt x="470525" y="162737"/>
                  <a:pt x="457391" y="168800"/>
                  <a:pt x="442238" y="172842"/>
                </a:cubicBezTo>
                <a:cubicBezTo>
                  <a:pt x="424051" y="145564"/>
                  <a:pt x="405866" y="122325"/>
                  <a:pt x="390710" y="98078"/>
                </a:cubicBezTo>
                <a:cubicBezTo>
                  <a:pt x="386670" y="91006"/>
                  <a:pt x="390710" y="79891"/>
                  <a:pt x="390710" y="69788"/>
                </a:cubicBezTo>
                <a:close/>
                <a:moveTo>
                  <a:pt x="150252" y="18261"/>
                </a:moveTo>
                <a:cubicBezTo>
                  <a:pt x="155303" y="17250"/>
                  <a:pt x="166417" y="27353"/>
                  <a:pt x="177531" y="33415"/>
                </a:cubicBezTo>
                <a:cubicBezTo>
                  <a:pt x="170459" y="42509"/>
                  <a:pt x="167428" y="48571"/>
                  <a:pt x="162377" y="51600"/>
                </a:cubicBezTo>
                <a:cubicBezTo>
                  <a:pt x="140150" y="66756"/>
                  <a:pt x="118933" y="81909"/>
                  <a:pt x="95695" y="94034"/>
                </a:cubicBezTo>
                <a:cubicBezTo>
                  <a:pt x="89633" y="97065"/>
                  <a:pt x="78519" y="95045"/>
                  <a:pt x="71448" y="91003"/>
                </a:cubicBezTo>
                <a:cubicBezTo>
                  <a:pt x="69425" y="89994"/>
                  <a:pt x="69425" y="73827"/>
                  <a:pt x="73468" y="70798"/>
                </a:cubicBezTo>
                <a:cubicBezTo>
                  <a:pt x="98726" y="51600"/>
                  <a:pt x="123985" y="34426"/>
                  <a:pt x="150252" y="18261"/>
                </a:cubicBezTo>
                <a:close/>
                <a:moveTo>
                  <a:pt x="244212" y="77"/>
                </a:moveTo>
                <a:cubicBezTo>
                  <a:pt x="273513" y="4117"/>
                  <a:pt x="301800" y="11190"/>
                  <a:pt x="331102" y="18262"/>
                </a:cubicBezTo>
                <a:cubicBezTo>
                  <a:pt x="336153" y="19273"/>
                  <a:pt x="342215" y="30386"/>
                  <a:pt x="341204" y="36449"/>
                </a:cubicBezTo>
                <a:cubicBezTo>
                  <a:pt x="340195" y="42511"/>
                  <a:pt x="331102" y="51603"/>
                  <a:pt x="327059" y="50594"/>
                </a:cubicBezTo>
                <a:cubicBezTo>
                  <a:pt x="293718" y="44531"/>
                  <a:pt x="261388" y="35438"/>
                  <a:pt x="228047" y="27355"/>
                </a:cubicBezTo>
                <a:cubicBezTo>
                  <a:pt x="226027" y="27355"/>
                  <a:pt x="225016" y="23315"/>
                  <a:pt x="219965" y="14221"/>
                </a:cubicBezTo>
                <a:cubicBezTo>
                  <a:pt x="229058" y="8159"/>
                  <a:pt x="237141" y="-934"/>
                  <a:pt x="2442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10"/>
          <p:cNvSpPr/>
          <p:nvPr/>
        </p:nvSpPr>
        <p:spPr>
          <a:xfrm rot="5400000">
            <a:off x="11639553" y="2703268"/>
            <a:ext cx="479606" cy="490008"/>
          </a:xfrm>
          <a:custGeom>
            <a:avLst/>
            <a:gdLst/>
            <a:ahLst/>
            <a:cxnLst/>
            <a:rect l="l" t="t" r="r" b="b"/>
            <a:pathLst>
              <a:path w="479606" h="490008" extrusionOk="0">
                <a:moveTo>
                  <a:pt x="163374" y="438483"/>
                </a:moveTo>
                <a:cubicBezTo>
                  <a:pt x="187621" y="442523"/>
                  <a:pt x="211869" y="447574"/>
                  <a:pt x="236116" y="454647"/>
                </a:cubicBezTo>
                <a:cubicBezTo>
                  <a:pt x="243189" y="456667"/>
                  <a:pt x="249252" y="464750"/>
                  <a:pt x="256323" y="470812"/>
                </a:cubicBezTo>
                <a:cubicBezTo>
                  <a:pt x="248241" y="475863"/>
                  <a:pt x="241167" y="481926"/>
                  <a:pt x="233085" y="486977"/>
                </a:cubicBezTo>
                <a:cubicBezTo>
                  <a:pt x="231065" y="487988"/>
                  <a:pt x="227022" y="486977"/>
                  <a:pt x="223993" y="486977"/>
                </a:cubicBezTo>
                <a:cubicBezTo>
                  <a:pt x="223993" y="486977"/>
                  <a:pt x="222982" y="488997"/>
                  <a:pt x="222982" y="490008"/>
                </a:cubicBezTo>
                <a:cubicBezTo>
                  <a:pt x="198735" y="483946"/>
                  <a:pt x="174486" y="478895"/>
                  <a:pt x="151250" y="469803"/>
                </a:cubicBezTo>
                <a:cubicBezTo>
                  <a:pt x="145187" y="467781"/>
                  <a:pt x="144176" y="454647"/>
                  <a:pt x="140136" y="447574"/>
                </a:cubicBezTo>
                <a:cubicBezTo>
                  <a:pt x="148218" y="444545"/>
                  <a:pt x="156301" y="437472"/>
                  <a:pt x="163374" y="438483"/>
                </a:cubicBezTo>
                <a:close/>
                <a:moveTo>
                  <a:pt x="408882" y="378874"/>
                </a:moveTo>
                <a:cubicBezTo>
                  <a:pt x="409891" y="398070"/>
                  <a:pt x="412922" y="405141"/>
                  <a:pt x="409891" y="409184"/>
                </a:cubicBezTo>
                <a:cubicBezTo>
                  <a:pt x="391706" y="440504"/>
                  <a:pt x="361397" y="455658"/>
                  <a:pt x="330076" y="468792"/>
                </a:cubicBezTo>
                <a:cubicBezTo>
                  <a:pt x="325025" y="470814"/>
                  <a:pt x="313911" y="465761"/>
                  <a:pt x="310880" y="460709"/>
                </a:cubicBezTo>
                <a:cubicBezTo>
                  <a:pt x="307849" y="455658"/>
                  <a:pt x="308860" y="443533"/>
                  <a:pt x="312900" y="440504"/>
                </a:cubicBezTo>
                <a:cubicBezTo>
                  <a:pt x="342201" y="421308"/>
                  <a:pt x="372510" y="403121"/>
                  <a:pt x="408882" y="378874"/>
                </a:cubicBezTo>
                <a:close/>
                <a:moveTo>
                  <a:pt x="34051" y="311181"/>
                </a:moveTo>
                <a:cubicBezTo>
                  <a:pt x="57289" y="345533"/>
                  <a:pt x="77496" y="374831"/>
                  <a:pt x="97701" y="404130"/>
                </a:cubicBezTo>
                <a:cubicBezTo>
                  <a:pt x="84567" y="425348"/>
                  <a:pt x="70423" y="419286"/>
                  <a:pt x="61329" y="405141"/>
                </a:cubicBezTo>
                <a:cubicBezTo>
                  <a:pt x="45164" y="380894"/>
                  <a:pt x="32031" y="355635"/>
                  <a:pt x="18897" y="329366"/>
                </a:cubicBezTo>
                <a:cubicBezTo>
                  <a:pt x="17886" y="327346"/>
                  <a:pt x="25968" y="320275"/>
                  <a:pt x="34051" y="311181"/>
                </a:cubicBezTo>
                <a:close/>
                <a:moveTo>
                  <a:pt x="463441" y="230355"/>
                </a:moveTo>
                <a:cubicBezTo>
                  <a:pt x="467481" y="230355"/>
                  <a:pt x="474555" y="236417"/>
                  <a:pt x="475564" y="241469"/>
                </a:cubicBezTo>
                <a:cubicBezTo>
                  <a:pt x="479606" y="250562"/>
                  <a:pt x="478595" y="260665"/>
                  <a:pt x="479606" y="277841"/>
                </a:cubicBezTo>
                <a:cubicBezTo>
                  <a:pt x="475564" y="292994"/>
                  <a:pt x="469501" y="315222"/>
                  <a:pt x="461419" y="337449"/>
                </a:cubicBezTo>
                <a:cubicBezTo>
                  <a:pt x="459399" y="342500"/>
                  <a:pt x="446265" y="349574"/>
                  <a:pt x="443234" y="348563"/>
                </a:cubicBezTo>
                <a:cubicBezTo>
                  <a:pt x="436160" y="344522"/>
                  <a:pt x="428078" y="334418"/>
                  <a:pt x="429089" y="328357"/>
                </a:cubicBezTo>
                <a:cubicBezTo>
                  <a:pt x="433131" y="299057"/>
                  <a:pt x="439192" y="270767"/>
                  <a:pt x="446265" y="241469"/>
                </a:cubicBezTo>
                <a:cubicBezTo>
                  <a:pt x="447276" y="236417"/>
                  <a:pt x="457379" y="231366"/>
                  <a:pt x="463441" y="230355"/>
                </a:cubicBezTo>
                <a:close/>
                <a:moveTo>
                  <a:pt x="40115" y="137406"/>
                </a:moveTo>
                <a:cubicBezTo>
                  <a:pt x="42136" y="155591"/>
                  <a:pt x="45167" y="165696"/>
                  <a:pt x="44156" y="174789"/>
                </a:cubicBezTo>
                <a:cubicBezTo>
                  <a:pt x="41124" y="196005"/>
                  <a:pt x="38093" y="218233"/>
                  <a:pt x="32033" y="238438"/>
                </a:cubicBezTo>
                <a:cubicBezTo>
                  <a:pt x="30011" y="246522"/>
                  <a:pt x="19908" y="252585"/>
                  <a:pt x="13846" y="259656"/>
                </a:cubicBezTo>
                <a:cubicBezTo>
                  <a:pt x="9806" y="252585"/>
                  <a:pt x="1723" y="245511"/>
                  <a:pt x="712" y="238438"/>
                </a:cubicBezTo>
                <a:cubicBezTo>
                  <a:pt x="-3328" y="205099"/>
                  <a:pt x="9806" y="169736"/>
                  <a:pt x="40115" y="137406"/>
                </a:cubicBezTo>
                <a:close/>
                <a:moveTo>
                  <a:pt x="242178" y="114168"/>
                </a:moveTo>
                <a:cubicBezTo>
                  <a:pt x="315933" y="114168"/>
                  <a:pt x="373521" y="173778"/>
                  <a:pt x="373521" y="246520"/>
                </a:cubicBezTo>
                <a:cubicBezTo>
                  <a:pt x="373521" y="321284"/>
                  <a:pt x="312900" y="379884"/>
                  <a:pt x="238136" y="380895"/>
                </a:cubicBezTo>
                <a:cubicBezTo>
                  <a:pt x="156300" y="381904"/>
                  <a:pt x="107806" y="301077"/>
                  <a:pt x="106795" y="246520"/>
                </a:cubicBezTo>
                <a:cubicBezTo>
                  <a:pt x="105783" y="173778"/>
                  <a:pt x="167414" y="113157"/>
                  <a:pt x="242178" y="114168"/>
                </a:cubicBezTo>
                <a:close/>
                <a:moveTo>
                  <a:pt x="399662" y="73250"/>
                </a:moveTo>
                <a:cubicBezTo>
                  <a:pt x="404588" y="73503"/>
                  <a:pt x="409387" y="74766"/>
                  <a:pt x="410902" y="76786"/>
                </a:cubicBezTo>
                <a:cubicBezTo>
                  <a:pt x="428078" y="100024"/>
                  <a:pt x="444243" y="125281"/>
                  <a:pt x="459399" y="150539"/>
                </a:cubicBezTo>
                <a:cubicBezTo>
                  <a:pt x="467482" y="164684"/>
                  <a:pt x="459399" y="173778"/>
                  <a:pt x="441212" y="180849"/>
                </a:cubicBezTo>
                <a:cubicBezTo>
                  <a:pt x="421005" y="152561"/>
                  <a:pt x="401811" y="127303"/>
                  <a:pt x="384635" y="100024"/>
                </a:cubicBezTo>
                <a:cubicBezTo>
                  <a:pt x="381604" y="94971"/>
                  <a:pt x="383624" y="80828"/>
                  <a:pt x="387666" y="75775"/>
                </a:cubicBezTo>
                <a:cubicBezTo>
                  <a:pt x="389686" y="73755"/>
                  <a:pt x="394737" y="72997"/>
                  <a:pt x="399662" y="73250"/>
                </a:cubicBezTo>
                <a:close/>
                <a:moveTo>
                  <a:pt x="154534" y="28289"/>
                </a:moveTo>
                <a:cubicBezTo>
                  <a:pt x="158828" y="29300"/>
                  <a:pt x="163374" y="30815"/>
                  <a:pt x="167415" y="31321"/>
                </a:cubicBezTo>
                <a:cubicBezTo>
                  <a:pt x="164384" y="40414"/>
                  <a:pt x="164384" y="53548"/>
                  <a:pt x="157313" y="57588"/>
                </a:cubicBezTo>
                <a:cubicBezTo>
                  <a:pt x="132054" y="74764"/>
                  <a:pt x="104775" y="88909"/>
                  <a:pt x="76486" y="105074"/>
                </a:cubicBezTo>
                <a:cubicBezTo>
                  <a:pt x="60321" y="89920"/>
                  <a:pt x="66381" y="78807"/>
                  <a:pt x="76486" y="70724"/>
                </a:cubicBezTo>
                <a:cubicBezTo>
                  <a:pt x="97702" y="55568"/>
                  <a:pt x="119929" y="40414"/>
                  <a:pt x="143168" y="28290"/>
                </a:cubicBezTo>
                <a:cubicBezTo>
                  <a:pt x="146199" y="26774"/>
                  <a:pt x="150240" y="27279"/>
                  <a:pt x="154534" y="28289"/>
                </a:cubicBezTo>
                <a:close/>
                <a:moveTo>
                  <a:pt x="246221" y="0"/>
                </a:moveTo>
                <a:cubicBezTo>
                  <a:pt x="275519" y="8082"/>
                  <a:pt x="299767" y="12125"/>
                  <a:pt x="323005" y="21216"/>
                </a:cubicBezTo>
                <a:cubicBezTo>
                  <a:pt x="331087" y="24247"/>
                  <a:pt x="341190" y="37383"/>
                  <a:pt x="340179" y="44454"/>
                </a:cubicBezTo>
                <a:cubicBezTo>
                  <a:pt x="337150" y="59608"/>
                  <a:pt x="323005" y="58599"/>
                  <a:pt x="309869" y="55568"/>
                </a:cubicBezTo>
                <a:cubicBezTo>
                  <a:pt x="288653" y="50516"/>
                  <a:pt x="267437" y="46474"/>
                  <a:pt x="246221" y="42434"/>
                </a:cubicBezTo>
                <a:cubicBezTo>
                  <a:pt x="233085" y="40412"/>
                  <a:pt x="217931" y="37383"/>
                  <a:pt x="222982" y="21216"/>
                </a:cubicBezTo>
                <a:cubicBezTo>
                  <a:pt x="225002" y="12125"/>
                  <a:pt x="239147" y="6062"/>
                  <a:pt x="24622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10"/>
          <p:cNvSpPr/>
          <p:nvPr/>
        </p:nvSpPr>
        <p:spPr>
          <a:xfrm rot="5400000">
            <a:off x="11640538" y="2060309"/>
            <a:ext cx="477635" cy="480104"/>
          </a:xfrm>
          <a:custGeom>
            <a:avLst/>
            <a:gdLst/>
            <a:ahLst/>
            <a:cxnLst/>
            <a:rect l="l" t="t" r="r" b="b"/>
            <a:pathLst>
              <a:path w="477635" h="480104" extrusionOk="0">
                <a:moveTo>
                  <a:pt x="170228" y="434499"/>
                </a:moveTo>
                <a:cubicBezTo>
                  <a:pt x="191444" y="437530"/>
                  <a:pt x="212662" y="442581"/>
                  <a:pt x="233878" y="446624"/>
                </a:cubicBezTo>
                <a:cubicBezTo>
                  <a:pt x="246003" y="450664"/>
                  <a:pt x="246003" y="451675"/>
                  <a:pt x="251054" y="474913"/>
                </a:cubicBezTo>
                <a:cubicBezTo>
                  <a:pt x="219733" y="485016"/>
                  <a:pt x="189424" y="478953"/>
                  <a:pt x="160125" y="468851"/>
                </a:cubicBezTo>
                <a:cubicBezTo>
                  <a:pt x="146992" y="464809"/>
                  <a:pt x="135876" y="456726"/>
                  <a:pt x="142949" y="441572"/>
                </a:cubicBezTo>
                <a:cubicBezTo>
                  <a:pt x="145981" y="436521"/>
                  <a:pt x="161134" y="433490"/>
                  <a:pt x="170228" y="434499"/>
                </a:cubicBezTo>
                <a:close/>
                <a:moveTo>
                  <a:pt x="398059" y="383226"/>
                </a:moveTo>
                <a:cubicBezTo>
                  <a:pt x="401343" y="383731"/>
                  <a:pt x="404626" y="384994"/>
                  <a:pt x="406646" y="387015"/>
                </a:cubicBezTo>
                <a:cubicBezTo>
                  <a:pt x="410688" y="390044"/>
                  <a:pt x="412708" y="398127"/>
                  <a:pt x="411697" y="403180"/>
                </a:cubicBezTo>
                <a:cubicBezTo>
                  <a:pt x="406646" y="421365"/>
                  <a:pt x="344006" y="464809"/>
                  <a:pt x="322788" y="464809"/>
                </a:cubicBezTo>
                <a:cubicBezTo>
                  <a:pt x="319757" y="462789"/>
                  <a:pt x="313697" y="459758"/>
                  <a:pt x="311675" y="454706"/>
                </a:cubicBezTo>
                <a:cubicBezTo>
                  <a:pt x="309654" y="449655"/>
                  <a:pt x="309654" y="440562"/>
                  <a:pt x="312686" y="437530"/>
                </a:cubicBezTo>
                <a:cubicBezTo>
                  <a:pt x="337944" y="419345"/>
                  <a:pt x="363202" y="401160"/>
                  <a:pt x="389470" y="383984"/>
                </a:cubicBezTo>
                <a:cubicBezTo>
                  <a:pt x="391491" y="382973"/>
                  <a:pt x="394775" y="382720"/>
                  <a:pt x="398059" y="383226"/>
                </a:cubicBezTo>
                <a:close/>
                <a:moveTo>
                  <a:pt x="29794" y="301138"/>
                </a:moveTo>
                <a:cubicBezTo>
                  <a:pt x="57073" y="339530"/>
                  <a:pt x="77280" y="370851"/>
                  <a:pt x="96476" y="403180"/>
                </a:cubicBezTo>
                <a:cubicBezTo>
                  <a:pt x="91425" y="407223"/>
                  <a:pt x="85362" y="411263"/>
                  <a:pt x="79300" y="414294"/>
                </a:cubicBezTo>
                <a:cubicBezTo>
                  <a:pt x="49999" y="396109"/>
                  <a:pt x="32825" y="366808"/>
                  <a:pt x="20701" y="334479"/>
                </a:cubicBezTo>
                <a:cubicBezTo>
                  <a:pt x="18680" y="328416"/>
                  <a:pt x="24743" y="318314"/>
                  <a:pt x="29794" y="301138"/>
                </a:cubicBezTo>
                <a:close/>
                <a:moveTo>
                  <a:pt x="463223" y="226373"/>
                </a:moveTo>
                <a:cubicBezTo>
                  <a:pt x="468274" y="233446"/>
                  <a:pt x="477368" y="239507"/>
                  <a:pt x="477368" y="246580"/>
                </a:cubicBezTo>
                <a:cubicBezTo>
                  <a:pt x="478377" y="281941"/>
                  <a:pt x="478377" y="317302"/>
                  <a:pt x="442006" y="350643"/>
                </a:cubicBezTo>
                <a:cubicBezTo>
                  <a:pt x="436953" y="336498"/>
                  <a:pt x="429881" y="327405"/>
                  <a:pt x="430890" y="320333"/>
                </a:cubicBezTo>
                <a:cubicBezTo>
                  <a:pt x="432913" y="296086"/>
                  <a:pt x="436953" y="270828"/>
                  <a:pt x="443015" y="247591"/>
                </a:cubicBezTo>
                <a:cubicBezTo>
                  <a:pt x="445035" y="239507"/>
                  <a:pt x="456149" y="233446"/>
                  <a:pt x="463223" y="226373"/>
                </a:cubicBezTo>
                <a:close/>
                <a:moveTo>
                  <a:pt x="34845" y="139485"/>
                </a:moveTo>
                <a:cubicBezTo>
                  <a:pt x="45959" y="172826"/>
                  <a:pt x="34845" y="230414"/>
                  <a:pt x="15649" y="252641"/>
                </a:cubicBezTo>
                <a:cubicBezTo>
                  <a:pt x="-10621" y="227383"/>
                  <a:pt x="-3547" y="180908"/>
                  <a:pt x="34845" y="139485"/>
                </a:cubicBezTo>
                <a:close/>
                <a:moveTo>
                  <a:pt x="239942" y="109175"/>
                </a:moveTo>
                <a:cubicBezTo>
                  <a:pt x="314706" y="109175"/>
                  <a:pt x="375325" y="169794"/>
                  <a:pt x="374317" y="243549"/>
                </a:cubicBezTo>
                <a:cubicBezTo>
                  <a:pt x="373305" y="315282"/>
                  <a:pt x="309655" y="377922"/>
                  <a:pt x="236911" y="375902"/>
                </a:cubicBezTo>
                <a:cubicBezTo>
                  <a:pt x="166189" y="374891"/>
                  <a:pt x="108601" y="313262"/>
                  <a:pt x="109610" y="240518"/>
                </a:cubicBezTo>
                <a:cubicBezTo>
                  <a:pt x="110621" y="165754"/>
                  <a:pt x="167198" y="108166"/>
                  <a:pt x="239942" y="109175"/>
                </a:cubicBezTo>
                <a:close/>
                <a:moveTo>
                  <a:pt x="397552" y="62700"/>
                </a:moveTo>
                <a:cubicBezTo>
                  <a:pt x="427862" y="81896"/>
                  <a:pt x="443018" y="112206"/>
                  <a:pt x="457162" y="140496"/>
                </a:cubicBezTo>
                <a:cubicBezTo>
                  <a:pt x="460194" y="147567"/>
                  <a:pt x="453120" y="158680"/>
                  <a:pt x="451100" y="168785"/>
                </a:cubicBezTo>
                <a:cubicBezTo>
                  <a:pt x="442007" y="164743"/>
                  <a:pt x="430893" y="162723"/>
                  <a:pt x="424831" y="155649"/>
                </a:cubicBezTo>
                <a:cubicBezTo>
                  <a:pt x="410686" y="137464"/>
                  <a:pt x="398563" y="117257"/>
                  <a:pt x="385428" y="98061"/>
                </a:cubicBezTo>
                <a:cubicBezTo>
                  <a:pt x="376336" y="84927"/>
                  <a:pt x="377345" y="73814"/>
                  <a:pt x="397552" y="62700"/>
                </a:cubicBezTo>
                <a:close/>
                <a:moveTo>
                  <a:pt x="152042" y="17235"/>
                </a:moveTo>
                <a:cubicBezTo>
                  <a:pt x="171238" y="25317"/>
                  <a:pt x="175280" y="38451"/>
                  <a:pt x="161135" y="49565"/>
                </a:cubicBezTo>
                <a:cubicBezTo>
                  <a:pt x="137897" y="66741"/>
                  <a:pt x="111629" y="80885"/>
                  <a:pt x="85360" y="95030"/>
                </a:cubicBezTo>
                <a:cubicBezTo>
                  <a:pt x="81320" y="97050"/>
                  <a:pt x="72226" y="90988"/>
                  <a:pt x="64144" y="87957"/>
                </a:cubicBezTo>
                <a:cubicBezTo>
                  <a:pt x="85360" y="49565"/>
                  <a:pt x="119712" y="34411"/>
                  <a:pt x="152042" y="17235"/>
                </a:cubicBezTo>
                <a:close/>
                <a:moveTo>
                  <a:pt x="244992" y="59"/>
                </a:moveTo>
                <a:cubicBezTo>
                  <a:pt x="272271" y="4101"/>
                  <a:pt x="299549" y="10163"/>
                  <a:pt x="326828" y="17235"/>
                </a:cubicBezTo>
                <a:cubicBezTo>
                  <a:pt x="341984" y="22286"/>
                  <a:pt x="341984" y="34411"/>
                  <a:pt x="331881" y="51587"/>
                </a:cubicBezTo>
                <a:cubicBezTo>
                  <a:pt x="300560" y="46534"/>
                  <a:pt x="270251" y="41482"/>
                  <a:pt x="239941" y="35422"/>
                </a:cubicBezTo>
                <a:cubicBezTo>
                  <a:pt x="232868" y="33400"/>
                  <a:pt x="228827" y="23297"/>
                  <a:pt x="222765" y="17235"/>
                </a:cubicBezTo>
                <a:cubicBezTo>
                  <a:pt x="229838" y="11173"/>
                  <a:pt x="238930" y="-950"/>
                  <a:pt x="244992" y="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10"/>
          <p:cNvSpPr/>
          <p:nvPr/>
        </p:nvSpPr>
        <p:spPr>
          <a:xfrm rot="5400000">
            <a:off x="11640208" y="763741"/>
            <a:ext cx="478295" cy="474361"/>
          </a:xfrm>
          <a:custGeom>
            <a:avLst/>
            <a:gdLst/>
            <a:ahLst/>
            <a:cxnLst/>
            <a:rect l="l" t="t" r="r" b="b"/>
            <a:pathLst>
              <a:path w="478295" h="474361" extrusionOk="0">
                <a:moveTo>
                  <a:pt x="157705" y="426805"/>
                </a:moveTo>
                <a:cubicBezTo>
                  <a:pt x="183974" y="430847"/>
                  <a:pt x="210242" y="434888"/>
                  <a:pt x="235500" y="441961"/>
                </a:cubicBezTo>
                <a:cubicBezTo>
                  <a:pt x="242571" y="443981"/>
                  <a:pt x="246614" y="454084"/>
                  <a:pt x="252676" y="460146"/>
                </a:cubicBezTo>
                <a:cubicBezTo>
                  <a:pt x="245602" y="465197"/>
                  <a:pt x="238531" y="475302"/>
                  <a:pt x="232469" y="474291"/>
                </a:cubicBezTo>
                <a:cubicBezTo>
                  <a:pt x="198117" y="470251"/>
                  <a:pt x="160736" y="474291"/>
                  <a:pt x="135478" y="436908"/>
                </a:cubicBezTo>
                <a:cubicBezTo>
                  <a:pt x="145580" y="431856"/>
                  <a:pt x="151643" y="425796"/>
                  <a:pt x="157705" y="426805"/>
                </a:cubicBezTo>
                <a:close/>
                <a:moveTo>
                  <a:pt x="402203" y="375279"/>
                </a:moveTo>
                <a:cubicBezTo>
                  <a:pt x="412307" y="415691"/>
                  <a:pt x="359770" y="455095"/>
                  <a:pt x="309253" y="437919"/>
                </a:cubicBezTo>
                <a:cubicBezTo>
                  <a:pt x="339563" y="417714"/>
                  <a:pt x="369872" y="396495"/>
                  <a:pt x="402203" y="375279"/>
                </a:cubicBezTo>
                <a:close/>
                <a:moveTo>
                  <a:pt x="34193" y="306198"/>
                </a:moveTo>
                <a:cubicBezTo>
                  <a:pt x="37476" y="306072"/>
                  <a:pt x="40508" y="306577"/>
                  <a:pt x="41518" y="307587"/>
                </a:cubicBezTo>
                <a:cubicBezTo>
                  <a:pt x="60714" y="333856"/>
                  <a:pt x="78899" y="361135"/>
                  <a:pt x="97086" y="388413"/>
                </a:cubicBezTo>
                <a:cubicBezTo>
                  <a:pt x="98097" y="390433"/>
                  <a:pt x="97086" y="392455"/>
                  <a:pt x="97086" y="400538"/>
                </a:cubicBezTo>
                <a:cubicBezTo>
                  <a:pt x="90012" y="402558"/>
                  <a:pt x="75870" y="407609"/>
                  <a:pt x="73848" y="404580"/>
                </a:cubicBezTo>
                <a:cubicBezTo>
                  <a:pt x="53642" y="379322"/>
                  <a:pt x="35455" y="352041"/>
                  <a:pt x="18279" y="324763"/>
                </a:cubicBezTo>
                <a:cubicBezTo>
                  <a:pt x="16259" y="321731"/>
                  <a:pt x="21310" y="311629"/>
                  <a:pt x="25353" y="308598"/>
                </a:cubicBezTo>
                <a:cubicBezTo>
                  <a:pt x="27373" y="307082"/>
                  <a:pt x="30909" y="306324"/>
                  <a:pt x="34193" y="306198"/>
                </a:cubicBezTo>
                <a:close/>
                <a:moveTo>
                  <a:pt x="463833" y="211606"/>
                </a:moveTo>
                <a:cubicBezTo>
                  <a:pt x="490102" y="248989"/>
                  <a:pt x="473935" y="279299"/>
                  <a:pt x="466864" y="309609"/>
                </a:cubicBezTo>
                <a:cubicBezTo>
                  <a:pt x="462822" y="324763"/>
                  <a:pt x="454739" y="334867"/>
                  <a:pt x="430492" y="324763"/>
                </a:cubicBezTo>
                <a:cubicBezTo>
                  <a:pt x="445648" y="288391"/>
                  <a:pt x="438575" y="248989"/>
                  <a:pt x="463833" y="211606"/>
                </a:cubicBezTo>
                <a:close/>
                <a:moveTo>
                  <a:pt x="29392" y="124718"/>
                </a:moveTo>
                <a:cubicBezTo>
                  <a:pt x="39495" y="138863"/>
                  <a:pt x="48588" y="146945"/>
                  <a:pt x="47577" y="153008"/>
                </a:cubicBezTo>
                <a:cubicBezTo>
                  <a:pt x="43537" y="180286"/>
                  <a:pt x="37475" y="207565"/>
                  <a:pt x="31413" y="234843"/>
                </a:cubicBezTo>
                <a:cubicBezTo>
                  <a:pt x="30401" y="240906"/>
                  <a:pt x="18279" y="248988"/>
                  <a:pt x="16257" y="247979"/>
                </a:cubicBezTo>
                <a:cubicBezTo>
                  <a:pt x="9185" y="243937"/>
                  <a:pt x="92" y="236863"/>
                  <a:pt x="92" y="229792"/>
                </a:cubicBezTo>
                <a:cubicBezTo>
                  <a:pt x="-919" y="196451"/>
                  <a:pt x="6154" y="163110"/>
                  <a:pt x="29392" y="124718"/>
                </a:cubicBezTo>
                <a:close/>
                <a:moveTo>
                  <a:pt x="240549" y="101480"/>
                </a:moveTo>
                <a:cubicBezTo>
                  <a:pt x="310262" y="102491"/>
                  <a:pt x="372901" y="166141"/>
                  <a:pt x="371892" y="235854"/>
                </a:cubicBezTo>
                <a:cubicBezTo>
                  <a:pt x="370881" y="305565"/>
                  <a:pt x="309251" y="366184"/>
                  <a:pt x="237518" y="366184"/>
                </a:cubicBezTo>
                <a:cubicBezTo>
                  <a:pt x="166796" y="366184"/>
                  <a:pt x="107186" y="305565"/>
                  <a:pt x="108197" y="232823"/>
                </a:cubicBezTo>
                <a:cubicBezTo>
                  <a:pt x="106177" y="158059"/>
                  <a:pt x="176898" y="100469"/>
                  <a:pt x="240549" y="101480"/>
                </a:cubicBezTo>
                <a:close/>
                <a:moveTo>
                  <a:pt x="376944" y="66118"/>
                </a:moveTo>
                <a:cubicBezTo>
                  <a:pt x="394120" y="67129"/>
                  <a:pt x="404223" y="65107"/>
                  <a:pt x="407254" y="68138"/>
                </a:cubicBezTo>
                <a:cubicBezTo>
                  <a:pt x="425439" y="89356"/>
                  <a:pt x="441606" y="112593"/>
                  <a:pt x="456760" y="135831"/>
                </a:cubicBezTo>
                <a:cubicBezTo>
                  <a:pt x="459791" y="139871"/>
                  <a:pt x="451709" y="150985"/>
                  <a:pt x="449689" y="159067"/>
                </a:cubicBezTo>
                <a:cubicBezTo>
                  <a:pt x="443626" y="156036"/>
                  <a:pt x="434533" y="154016"/>
                  <a:pt x="431501" y="148965"/>
                </a:cubicBezTo>
                <a:cubicBezTo>
                  <a:pt x="414328" y="125726"/>
                  <a:pt x="399172" y="100468"/>
                  <a:pt x="376944" y="66118"/>
                </a:cubicBezTo>
                <a:close/>
                <a:moveTo>
                  <a:pt x="147602" y="7519"/>
                </a:moveTo>
                <a:cubicBezTo>
                  <a:pt x="169829" y="20653"/>
                  <a:pt x="170838" y="32777"/>
                  <a:pt x="158716" y="42880"/>
                </a:cubicBezTo>
                <a:cubicBezTo>
                  <a:pt x="137497" y="59047"/>
                  <a:pt x="115270" y="74201"/>
                  <a:pt x="93045" y="88345"/>
                </a:cubicBezTo>
                <a:cubicBezTo>
                  <a:pt x="87991" y="91376"/>
                  <a:pt x="78900" y="88345"/>
                  <a:pt x="71827" y="88345"/>
                </a:cubicBezTo>
                <a:cubicBezTo>
                  <a:pt x="71827" y="80263"/>
                  <a:pt x="68795" y="67129"/>
                  <a:pt x="72838" y="64098"/>
                </a:cubicBezTo>
                <a:cubicBezTo>
                  <a:pt x="97085" y="43891"/>
                  <a:pt x="123355" y="25706"/>
                  <a:pt x="147602" y="7519"/>
                </a:cubicBezTo>
                <a:close/>
                <a:moveTo>
                  <a:pt x="274396" y="70"/>
                </a:moveTo>
                <a:cubicBezTo>
                  <a:pt x="290561" y="701"/>
                  <a:pt x="305716" y="5500"/>
                  <a:pt x="320366" y="11561"/>
                </a:cubicBezTo>
                <a:cubicBezTo>
                  <a:pt x="326426" y="14593"/>
                  <a:pt x="330469" y="24695"/>
                  <a:pt x="334509" y="31769"/>
                </a:cubicBezTo>
                <a:cubicBezTo>
                  <a:pt x="327437" y="34800"/>
                  <a:pt x="319355" y="40862"/>
                  <a:pt x="313293" y="40862"/>
                </a:cubicBezTo>
                <a:cubicBezTo>
                  <a:pt x="290056" y="37831"/>
                  <a:pt x="267829" y="33789"/>
                  <a:pt x="245602" y="28737"/>
                </a:cubicBezTo>
                <a:cubicBezTo>
                  <a:pt x="237520" y="25706"/>
                  <a:pt x="230446" y="17624"/>
                  <a:pt x="222364" y="13584"/>
                </a:cubicBezTo>
                <a:cubicBezTo>
                  <a:pt x="241055" y="2975"/>
                  <a:pt x="258231" y="-562"/>
                  <a:pt x="274396" y="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10"/>
          <p:cNvSpPr/>
          <p:nvPr/>
        </p:nvSpPr>
        <p:spPr>
          <a:xfrm rot="10800000">
            <a:off x="1429871" y="6327264"/>
            <a:ext cx="482531" cy="483946"/>
          </a:xfrm>
          <a:custGeom>
            <a:avLst/>
            <a:gdLst/>
            <a:ahLst/>
            <a:cxnLst/>
            <a:rect l="l" t="t" r="r" b="b"/>
            <a:pathLst>
              <a:path w="482531" h="483946" extrusionOk="0">
                <a:moveTo>
                  <a:pt x="165133" y="432421"/>
                </a:moveTo>
                <a:cubicBezTo>
                  <a:pt x="189381" y="435450"/>
                  <a:pt x="213628" y="441512"/>
                  <a:pt x="237875" y="447574"/>
                </a:cubicBezTo>
                <a:cubicBezTo>
                  <a:pt x="246969" y="449594"/>
                  <a:pt x="253031" y="459699"/>
                  <a:pt x="261114" y="465759"/>
                </a:cubicBezTo>
                <a:cubicBezTo>
                  <a:pt x="253031" y="470813"/>
                  <a:pt x="244949" y="476875"/>
                  <a:pt x="235855" y="480915"/>
                </a:cubicBezTo>
                <a:cubicBezTo>
                  <a:pt x="231813" y="482935"/>
                  <a:pt x="226762" y="480915"/>
                  <a:pt x="221710" y="480915"/>
                </a:cubicBezTo>
                <a:cubicBezTo>
                  <a:pt x="221710" y="481926"/>
                  <a:pt x="221710" y="482935"/>
                  <a:pt x="220699" y="483946"/>
                </a:cubicBezTo>
                <a:cubicBezTo>
                  <a:pt x="198472" y="477884"/>
                  <a:pt x="176247" y="471821"/>
                  <a:pt x="154020" y="463739"/>
                </a:cubicBezTo>
                <a:cubicBezTo>
                  <a:pt x="147957" y="461719"/>
                  <a:pt x="145937" y="449594"/>
                  <a:pt x="141895" y="442523"/>
                </a:cubicBezTo>
                <a:cubicBezTo>
                  <a:pt x="149977" y="438481"/>
                  <a:pt x="158060" y="431410"/>
                  <a:pt x="165133" y="432421"/>
                </a:cubicBezTo>
                <a:close/>
                <a:moveTo>
                  <a:pt x="406600" y="377861"/>
                </a:moveTo>
                <a:cubicBezTo>
                  <a:pt x="408622" y="381903"/>
                  <a:pt x="412662" y="384934"/>
                  <a:pt x="415693" y="387964"/>
                </a:cubicBezTo>
                <a:cubicBezTo>
                  <a:pt x="413673" y="396048"/>
                  <a:pt x="415693" y="409182"/>
                  <a:pt x="410642" y="413222"/>
                </a:cubicBezTo>
                <a:cubicBezTo>
                  <a:pt x="387404" y="431409"/>
                  <a:pt x="363156" y="447574"/>
                  <a:pt x="337898" y="462728"/>
                </a:cubicBezTo>
                <a:cubicBezTo>
                  <a:pt x="333858" y="464750"/>
                  <a:pt x="321733" y="461719"/>
                  <a:pt x="318702" y="456667"/>
                </a:cubicBezTo>
                <a:cubicBezTo>
                  <a:pt x="315670" y="452625"/>
                  <a:pt x="315670" y="439491"/>
                  <a:pt x="319713" y="436460"/>
                </a:cubicBezTo>
                <a:cubicBezTo>
                  <a:pt x="348000" y="416253"/>
                  <a:pt x="377301" y="397057"/>
                  <a:pt x="406600" y="377861"/>
                </a:cubicBezTo>
                <a:close/>
                <a:moveTo>
                  <a:pt x="29747" y="304108"/>
                </a:moveTo>
                <a:cubicBezTo>
                  <a:pt x="41870" y="312190"/>
                  <a:pt x="48943" y="315222"/>
                  <a:pt x="52983" y="321284"/>
                </a:cubicBezTo>
                <a:cubicBezTo>
                  <a:pt x="68139" y="342500"/>
                  <a:pt x="83293" y="364727"/>
                  <a:pt x="96429" y="387966"/>
                </a:cubicBezTo>
                <a:cubicBezTo>
                  <a:pt x="99460" y="394028"/>
                  <a:pt x="98449" y="408171"/>
                  <a:pt x="94409" y="411202"/>
                </a:cubicBezTo>
                <a:cubicBezTo>
                  <a:pt x="89355" y="415244"/>
                  <a:pt x="74202" y="414233"/>
                  <a:pt x="70159" y="409182"/>
                </a:cubicBezTo>
                <a:cubicBezTo>
                  <a:pt x="51974" y="385946"/>
                  <a:pt x="35810" y="360687"/>
                  <a:pt x="21665" y="335429"/>
                </a:cubicBezTo>
                <a:cubicBezTo>
                  <a:pt x="18634" y="329366"/>
                  <a:pt x="26716" y="317242"/>
                  <a:pt x="29747" y="304108"/>
                </a:cubicBezTo>
                <a:close/>
                <a:moveTo>
                  <a:pt x="468230" y="225302"/>
                </a:moveTo>
                <a:cubicBezTo>
                  <a:pt x="473282" y="231364"/>
                  <a:pt x="482375" y="238436"/>
                  <a:pt x="482375" y="244498"/>
                </a:cubicBezTo>
                <a:cubicBezTo>
                  <a:pt x="483386" y="280870"/>
                  <a:pt x="480355" y="315222"/>
                  <a:pt x="447014" y="353614"/>
                </a:cubicBezTo>
                <a:cubicBezTo>
                  <a:pt x="440952" y="336438"/>
                  <a:pt x="433881" y="327345"/>
                  <a:pt x="434890" y="319262"/>
                </a:cubicBezTo>
                <a:cubicBezTo>
                  <a:pt x="438932" y="292995"/>
                  <a:pt x="443983" y="267736"/>
                  <a:pt x="451054" y="242478"/>
                </a:cubicBezTo>
                <a:cubicBezTo>
                  <a:pt x="453077" y="235405"/>
                  <a:pt x="462168" y="231364"/>
                  <a:pt x="468230" y="225302"/>
                </a:cubicBezTo>
                <a:close/>
                <a:moveTo>
                  <a:pt x="41872" y="140435"/>
                </a:moveTo>
                <a:cubicBezTo>
                  <a:pt x="45914" y="148517"/>
                  <a:pt x="52985" y="156600"/>
                  <a:pt x="51974" y="163673"/>
                </a:cubicBezTo>
                <a:cubicBezTo>
                  <a:pt x="48943" y="187921"/>
                  <a:pt x="43892" y="213179"/>
                  <a:pt x="36821" y="237427"/>
                </a:cubicBezTo>
                <a:cubicBezTo>
                  <a:pt x="34800" y="245509"/>
                  <a:pt x="23687" y="251572"/>
                  <a:pt x="17625" y="258643"/>
                </a:cubicBezTo>
                <a:cubicBezTo>
                  <a:pt x="11562" y="250561"/>
                  <a:pt x="5500" y="242478"/>
                  <a:pt x="449" y="233384"/>
                </a:cubicBezTo>
                <a:cubicBezTo>
                  <a:pt x="-562" y="229344"/>
                  <a:pt x="449" y="224293"/>
                  <a:pt x="449" y="212168"/>
                </a:cubicBezTo>
                <a:cubicBezTo>
                  <a:pt x="5500" y="196003"/>
                  <a:pt x="10551" y="172765"/>
                  <a:pt x="19645" y="151549"/>
                </a:cubicBezTo>
                <a:cubicBezTo>
                  <a:pt x="21665" y="145486"/>
                  <a:pt x="33789" y="143466"/>
                  <a:pt x="41872" y="140435"/>
                </a:cubicBezTo>
                <a:close/>
                <a:moveTo>
                  <a:pt x="245958" y="108103"/>
                </a:moveTo>
                <a:cubicBezTo>
                  <a:pt x="319713" y="109114"/>
                  <a:pt x="377301" y="166702"/>
                  <a:pt x="378312" y="239446"/>
                </a:cubicBezTo>
                <a:cubicBezTo>
                  <a:pt x="378312" y="313199"/>
                  <a:pt x="318702" y="374830"/>
                  <a:pt x="244949" y="375841"/>
                </a:cubicBezTo>
                <a:cubicBezTo>
                  <a:pt x="170185" y="375841"/>
                  <a:pt x="110574" y="317242"/>
                  <a:pt x="111585" y="240455"/>
                </a:cubicBezTo>
                <a:cubicBezTo>
                  <a:pt x="111585" y="163671"/>
                  <a:pt x="169173" y="107094"/>
                  <a:pt x="245958" y="108103"/>
                </a:cubicBezTo>
                <a:close/>
                <a:moveTo>
                  <a:pt x="392457" y="63651"/>
                </a:moveTo>
                <a:cubicBezTo>
                  <a:pt x="454085" y="98003"/>
                  <a:pt x="476313" y="145486"/>
                  <a:pt x="444994" y="175796"/>
                </a:cubicBezTo>
                <a:cubicBezTo>
                  <a:pt x="425798" y="147509"/>
                  <a:pt x="404579" y="120228"/>
                  <a:pt x="387405" y="91941"/>
                </a:cubicBezTo>
                <a:cubicBezTo>
                  <a:pt x="383363" y="85878"/>
                  <a:pt x="390435" y="73754"/>
                  <a:pt x="392457" y="63651"/>
                </a:cubicBezTo>
                <a:close/>
                <a:moveTo>
                  <a:pt x="159592" y="16842"/>
                </a:moveTo>
                <a:cubicBezTo>
                  <a:pt x="168733" y="17931"/>
                  <a:pt x="173469" y="28539"/>
                  <a:pt x="174227" y="41421"/>
                </a:cubicBezTo>
                <a:cubicBezTo>
                  <a:pt x="147957" y="59608"/>
                  <a:pt x="122699" y="79813"/>
                  <a:pt x="94409" y="96989"/>
                </a:cubicBezTo>
                <a:cubicBezTo>
                  <a:pt x="89358" y="100020"/>
                  <a:pt x="77235" y="96989"/>
                  <a:pt x="70162" y="91938"/>
                </a:cubicBezTo>
                <a:cubicBezTo>
                  <a:pt x="67131" y="89917"/>
                  <a:pt x="68142" y="74762"/>
                  <a:pt x="72182" y="71730"/>
                </a:cubicBezTo>
                <a:cubicBezTo>
                  <a:pt x="97440" y="52534"/>
                  <a:pt x="121690" y="34350"/>
                  <a:pt x="148968" y="19194"/>
                </a:cubicBezTo>
                <a:cubicBezTo>
                  <a:pt x="153010" y="17173"/>
                  <a:pt x="156546" y="16479"/>
                  <a:pt x="159592" y="16842"/>
                </a:cubicBezTo>
                <a:close/>
                <a:moveTo>
                  <a:pt x="243937" y="0"/>
                </a:moveTo>
                <a:cubicBezTo>
                  <a:pt x="279298" y="2020"/>
                  <a:pt x="317691" y="3031"/>
                  <a:pt x="353054" y="36372"/>
                </a:cubicBezTo>
                <a:cubicBezTo>
                  <a:pt x="338909" y="43444"/>
                  <a:pt x="330827" y="51526"/>
                  <a:pt x="323754" y="50517"/>
                </a:cubicBezTo>
                <a:cubicBezTo>
                  <a:pt x="296474" y="46475"/>
                  <a:pt x="269196" y="41424"/>
                  <a:pt x="241917" y="34350"/>
                </a:cubicBezTo>
                <a:cubicBezTo>
                  <a:pt x="235855" y="33341"/>
                  <a:pt x="226761" y="22227"/>
                  <a:pt x="227772" y="19196"/>
                </a:cubicBezTo>
                <a:cubicBezTo>
                  <a:pt x="229792" y="11114"/>
                  <a:pt x="237875" y="0"/>
                  <a:pt x="24393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10"/>
          <p:cNvSpPr/>
          <p:nvPr/>
        </p:nvSpPr>
        <p:spPr>
          <a:xfrm rot="10800000">
            <a:off x="2716959" y="6325923"/>
            <a:ext cx="482076" cy="486627"/>
          </a:xfrm>
          <a:custGeom>
            <a:avLst/>
            <a:gdLst/>
            <a:ahLst/>
            <a:cxnLst/>
            <a:rect l="l" t="t" r="r" b="b"/>
            <a:pathLst>
              <a:path w="482076" h="486627" extrusionOk="0">
                <a:moveTo>
                  <a:pt x="165780" y="438483"/>
                </a:moveTo>
                <a:cubicBezTo>
                  <a:pt x="190027" y="441514"/>
                  <a:pt x="215286" y="447577"/>
                  <a:pt x="238524" y="453639"/>
                </a:cubicBezTo>
                <a:cubicBezTo>
                  <a:pt x="245596" y="455659"/>
                  <a:pt x="249638" y="464752"/>
                  <a:pt x="255700" y="470815"/>
                </a:cubicBezTo>
                <a:cubicBezTo>
                  <a:pt x="248627" y="475866"/>
                  <a:pt x="242564" y="481928"/>
                  <a:pt x="235493" y="484959"/>
                </a:cubicBezTo>
                <a:cubicBezTo>
                  <a:pt x="229431" y="487988"/>
                  <a:pt x="222359" y="485968"/>
                  <a:pt x="206194" y="485968"/>
                </a:cubicBezTo>
                <a:cubicBezTo>
                  <a:pt x="196090" y="482937"/>
                  <a:pt x="175882" y="479906"/>
                  <a:pt x="156686" y="472835"/>
                </a:cubicBezTo>
                <a:cubicBezTo>
                  <a:pt x="148604" y="469804"/>
                  <a:pt x="144564" y="457679"/>
                  <a:pt x="138501" y="449597"/>
                </a:cubicBezTo>
                <a:cubicBezTo>
                  <a:pt x="147595" y="445556"/>
                  <a:pt x="156686" y="437474"/>
                  <a:pt x="165780" y="438483"/>
                </a:cubicBezTo>
                <a:close/>
                <a:moveTo>
                  <a:pt x="403333" y="388092"/>
                </a:moveTo>
                <a:cubicBezTo>
                  <a:pt x="408511" y="390492"/>
                  <a:pt x="412805" y="396049"/>
                  <a:pt x="416341" y="404131"/>
                </a:cubicBezTo>
                <a:cubicBezTo>
                  <a:pt x="398154" y="436463"/>
                  <a:pt x="366833" y="453637"/>
                  <a:pt x="333495" y="467782"/>
                </a:cubicBezTo>
                <a:cubicBezTo>
                  <a:pt x="317328" y="474855"/>
                  <a:pt x="311267" y="463742"/>
                  <a:pt x="307225" y="447577"/>
                </a:cubicBezTo>
                <a:cubicBezTo>
                  <a:pt x="332484" y="428379"/>
                  <a:pt x="358751" y="409185"/>
                  <a:pt x="385020" y="390997"/>
                </a:cubicBezTo>
                <a:cubicBezTo>
                  <a:pt x="392093" y="386451"/>
                  <a:pt x="398155" y="385693"/>
                  <a:pt x="403333" y="388092"/>
                </a:cubicBezTo>
                <a:close/>
                <a:moveTo>
                  <a:pt x="34438" y="309161"/>
                </a:moveTo>
                <a:cubicBezTo>
                  <a:pt x="56665" y="340482"/>
                  <a:pt x="76870" y="367760"/>
                  <a:pt x="95058" y="396050"/>
                </a:cubicBezTo>
                <a:cubicBezTo>
                  <a:pt x="98089" y="400090"/>
                  <a:pt x="94047" y="411203"/>
                  <a:pt x="90006" y="416255"/>
                </a:cubicBezTo>
                <a:cubicBezTo>
                  <a:pt x="87984" y="419286"/>
                  <a:pt x="76870" y="420297"/>
                  <a:pt x="73841" y="417266"/>
                </a:cubicBezTo>
                <a:cubicBezTo>
                  <a:pt x="46561" y="396050"/>
                  <a:pt x="27365" y="366749"/>
                  <a:pt x="18273" y="333408"/>
                </a:cubicBezTo>
                <a:cubicBezTo>
                  <a:pt x="16251" y="328357"/>
                  <a:pt x="26356" y="320275"/>
                  <a:pt x="34438" y="309161"/>
                </a:cubicBezTo>
                <a:close/>
                <a:moveTo>
                  <a:pt x="466856" y="229346"/>
                </a:moveTo>
                <a:cubicBezTo>
                  <a:pt x="471908" y="236417"/>
                  <a:pt x="483021" y="243491"/>
                  <a:pt x="482012" y="249553"/>
                </a:cubicBezTo>
                <a:cubicBezTo>
                  <a:pt x="475950" y="283903"/>
                  <a:pt x="478981" y="322295"/>
                  <a:pt x="441598" y="356647"/>
                </a:cubicBezTo>
                <a:cubicBezTo>
                  <a:pt x="436547" y="340482"/>
                  <a:pt x="430484" y="331389"/>
                  <a:pt x="431495" y="322295"/>
                </a:cubicBezTo>
                <a:cubicBezTo>
                  <a:pt x="434526" y="298048"/>
                  <a:pt x="438569" y="273801"/>
                  <a:pt x="445640" y="249553"/>
                </a:cubicBezTo>
                <a:cubicBezTo>
                  <a:pt x="447660" y="241469"/>
                  <a:pt x="459785" y="236417"/>
                  <a:pt x="466856" y="229346"/>
                </a:cubicBezTo>
                <a:close/>
                <a:moveTo>
                  <a:pt x="37469" y="145488"/>
                </a:moveTo>
                <a:cubicBezTo>
                  <a:pt x="41509" y="145488"/>
                  <a:pt x="48583" y="154582"/>
                  <a:pt x="48583" y="158622"/>
                </a:cubicBezTo>
                <a:cubicBezTo>
                  <a:pt x="39489" y="193985"/>
                  <a:pt x="40500" y="231366"/>
                  <a:pt x="24335" y="263696"/>
                </a:cubicBezTo>
                <a:cubicBezTo>
                  <a:pt x="19282" y="264707"/>
                  <a:pt x="15242" y="264707"/>
                  <a:pt x="11200" y="263696"/>
                </a:cubicBezTo>
                <a:cubicBezTo>
                  <a:pt x="7159" y="257635"/>
                  <a:pt x="-923" y="250562"/>
                  <a:pt x="86" y="245511"/>
                </a:cubicBezTo>
                <a:cubicBezTo>
                  <a:pt x="5137" y="215201"/>
                  <a:pt x="11200" y="184891"/>
                  <a:pt x="18273" y="154582"/>
                </a:cubicBezTo>
                <a:cubicBezTo>
                  <a:pt x="19282" y="150539"/>
                  <a:pt x="30396" y="145488"/>
                  <a:pt x="37469" y="145488"/>
                </a:cubicBezTo>
                <a:close/>
                <a:moveTo>
                  <a:pt x="243575" y="112147"/>
                </a:moveTo>
                <a:cubicBezTo>
                  <a:pt x="316319" y="116189"/>
                  <a:pt x="371887" y="169735"/>
                  <a:pt x="372898" y="244500"/>
                </a:cubicBezTo>
                <a:cubicBezTo>
                  <a:pt x="372898" y="321284"/>
                  <a:pt x="317330" y="379883"/>
                  <a:pt x="241555" y="380895"/>
                </a:cubicBezTo>
                <a:cubicBezTo>
                  <a:pt x="168810" y="381906"/>
                  <a:pt x="108191" y="319264"/>
                  <a:pt x="107182" y="245511"/>
                </a:cubicBezTo>
                <a:cubicBezTo>
                  <a:pt x="106170" y="186911"/>
                  <a:pt x="160728" y="109116"/>
                  <a:pt x="243575" y="112147"/>
                </a:cubicBezTo>
                <a:close/>
                <a:moveTo>
                  <a:pt x="392092" y="64662"/>
                </a:moveTo>
                <a:cubicBezTo>
                  <a:pt x="431495" y="89920"/>
                  <a:pt x="448671" y="123261"/>
                  <a:pt x="461805" y="157611"/>
                </a:cubicBezTo>
                <a:cubicBezTo>
                  <a:pt x="463827" y="162665"/>
                  <a:pt x="453723" y="171756"/>
                  <a:pt x="445640" y="185901"/>
                </a:cubicBezTo>
                <a:cubicBezTo>
                  <a:pt x="421393" y="151551"/>
                  <a:pt x="400177" y="122250"/>
                  <a:pt x="380979" y="90932"/>
                </a:cubicBezTo>
                <a:cubicBezTo>
                  <a:pt x="378959" y="87900"/>
                  <a:pt x="387041" y="76787"/>
                  <a:pt x="392092" y="64662"/>
                </a:cubicBezTo>
                <a:close/>
                <a:moveTo>
                  <a:pt x="149617" y="17176"/>
                </a:moveTo>
                <a:cubicBezTo>
                  <a:pt x="158709" y="24247"/>
                  <a:pt x="166791" y="26270"/>
                  <a:pt x="167802" y="31321"/>
                </a:cubicBezTo>
                <a:cubicBezTo>
                  <a:pt x="169822" y="37383"/>
                  <a:pt x="169822" y="49506"/>
                  <a:pt x="165782" y="51526"/>
                </a:cubicBezTo>
                <a:cubicBezTo>
                  <a:pt x="140524" y="69713"/>
                  <a:pt x="115265" y="86889"/>
                  <a:pt x="88998" y="103054"/>
                </a:cubicBezTo>
                <a:cubicBezTo>
                  <a:pt x="84955" y="105074"/>
                  <a:pt x="74853" y="103054"/>
                  <a:pt x="72830" y="100023"/>
                </a:cubicBezTo>
                <a:cubicBezTo>
                  <a:pt x="69799" y="93961"/>
                  <a:pt x="66770" y="81836"/>
                  <a:pt x="69799" y="79816"/>
                </a:cubicBezTo>
                <a:cubicBezTo>
                  <a:pt x="95058" y="57588"/>
                  <a:pt x="122339" y="38392"/>
                  <a:pt x="149617" y="17176"/>
                </a:cubicBezTo>
                <a:close/>
                <a:moveTo>
                  <a:pt x="246606" y="0"/>
                </a:moveTo>
                <a:cubicBezTo>
                  <a:pt x="277925" y="9094"/>
                  <a:pt x="304194" y="14145"/>
                  <a:pt x="328442" y="23239"/>
                </a:cubicBezTo>
                <a:cubicBezTo>
                  <a:pt x="334504" y="25259"/>
                  <a:pt x="336524" y="37383"/>
                  <a:pt x="339555" y="45466"/>
                </a:cubicBezTo>
                <a:cubicBezTo>
                  <a:pt x="331473" y="49506"/>
                  <a:pt x="323390" y="56578"/>
                  <a:pt x="316319" y="55569"/>
                </a:cubicBezTo>
                <a:cubicBezTo>
                  <a:pt x="293081" y="52537"/>
                  <a:pt x="270854" y="46475"/>
                  <a:pt x="247615" y="42435"/>
                </a:cubicBezTo>
                <a:cubicBezTo>
                  <a:pt x="234482" y="40413"/>
                  <a:pt x="219328" y="37383"/>
                  <a:pt x="223368" y="21216"/>
                </a:cubicBezTo>
                <a:cubicBezTo>
                  <a:pt x="225388" y="12125"/>
                  <a:pt x="239533" y="6062"/>
                  <a:pt x="24660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10"/>
          <p:cNvSpPr/>
          <p:nvPr/>
        </p:nvSpPr>
        <p:spPr>
          <a:xfrm rot="10800000">
            <a:off x="2073184" y="6326546"/>
            <a:ext cx="482992" cy="485381"/>
          </a:xfrm>
          <a:custGeom>
            <a:avLst/>
            <a:gdLst/>
            <a:ahLst/>
            <a:cxnLst/>
            <a:rect l="l" t="t" r="r" b="b"/>
            <a:pathLst>
              <a:path w="482992" h="485381" extrusionOk="0">
                <a:moveTo>
                  <a:pt x="167601" y="438482"/>
                </a:moveTo>
                <a:cubicBezTo>
                  <a:pt x="191848" y="441511"/>
                  <a:pt x="216098" y="447574"/>
                  <a:pt x="240345" y="452625"/>
                </a:cubicBezTo>
                <a:cubicBezTo>
                  <a:pt x="249439" y="454647"/>
                  <a:pt x="249439" y="454647"/>
                  <a:pt x="254490" y="481926"/>
                </a:cubicBezTo>
                <a:cubicBezTo>
                  <a:pt x="218118" y="490009"/>
                  <a:pt x="185788" y="482935"/>
                  <a:pt x="156488" y="470812"/>
                </a:cubicBezTo>
                <a:cubicBezTo>
                  <a:pt x="149416" y="467781"/>
                  <a:pt x="147396" y="454647"/>
                  <a:pt x="143354" y="446565"/>
                </a:cubicBezTo>
                <a:cubicBezTo>
                  <a:pt x="151436" y="443534"/>
                  <a:pt x="159519" y="437471"/>
                  <a:pt x="167601" y="438482"/>
                </a:cubicBezTo>
                <a:close/>
                <a:moveTo>
                  <a:pt x="397702" y="389482"/>
                </a:moveTo>
                <a:cubicBezTo>
                  <a:pt x="401491" y="389734"/>
                  <a:pt x="405532" y="390492"/>
                  <a:pt x="409068" y="390997"/>
                </a:cubicBezTo>
                <a:cubicBezTo>
                  <a:pt x="413110" y="392008"/>
                  <a:pt x="414119" y="398070"/>
                  <a:pt x="416141" y="402110"/>
                </a:cubicBezTo>
                <a:cubicBezTo>
                  <a:pt x="414119" y="407161"/>
                  <a:pt x="413110" y="412213"/>
                  <a:pt x="410079" y="415244"/>
                </a:cubicBezTo>
                <a:cubicBezTo>
                  <a:pt x="385831" y="432420"/>
                  <a:pt x="362593" y="449596"/>
                  <a:pt x="337335" y="464749"/>
                </a:cubicBezTo>
                <a:cubicBezTo>
                  <a:pt x="332283" y="467781"/>
                  <a:pt x="321170" y="460709"/>
                  <a:pt x="313087" y="458689"/>
                </a:cubicBezTo>
                <a:cubicBezTo>
                  <a:pt x="316118" y="450607"/>
                  <a:pt x="316118" y="439491"/>
                  <a:pt x="322181" y="435451"/>
                </a:cubicBezTo>
                <a:cubicBezTo>
                  <a:pt x="343397" y="419286"/>
                  <a:pt x="365624" y="405141"/>
                  <a:pt x="387852" y="390997"/>
                </a:cubicBezTo>
                <a:cubicBezTo>
                  <a:pt x="390377" y="389481"/>
                  <a:pt x="393913" y="389229"/>
                  <a:pt x="397702" y="389482"/>
                </a:cubicBezTo>
                <a:close/>
                <a:moveTo>
                  <a:pt x="39289" y="315221"/>
                </a:moveTo>
                <a:cubicBezTo>
                  <a:pt x="41309" y="317241"/>
                  <a:pt x="47372" y="320273"/>
                  <a:pt x="50403" y="325324"/>
                </a:cubicBezTo>
                <a:cubicBezTo>
                  <a:pt x="65557" y="346540"/>
                  <a:pt x="81722" y="368767"/>
                  <a:pt x="94857" y="390995"/>
                </a:cubicBezTo>
                <a:cubicBezTo>
                  <a:pt x="97889" y="397057"/>
                  <a:pt x="93846" y="407159"/>
                  <a:pt x="93846" y="416253"/>
                </a:cubicBezTo>
                <a:cubicBezTo>
                  <a:pt x="85764" y="415244"/>
                  <a:pt x="73639" y="417264"/>
                  <a:pt x="69599" y="412213"/>
                </a:cubicBezTo>
                <a:cubicBezTo>
                  <a:pt x="52423" y="389986"/>
                  <a:pt x="35247" y="367758"/>
                  <a:pt x="22113" y="343511"/>
                </a:cubicBezTo>
                <a:cubicBezTo>
                  <a:pt x="14031" y="329366"/>
                  <a:pt x="24133" y="314210"/>
                  <a:pt x="39289" y="315221"/>
                </a:cubicBezTo>
                <a:close/>
                <a:moveTo>
                  <a:pt x="466657" y="229346"/>
                </a:moveTo>
                <a:cubicBezTo>
                  <a:pt x="470697" y="228334"/>
                  <a:pt x="477771" y="235406"/>
                  <a:pt x="479791" y="239448"/>
                </a:cubicBezTo>
                <a:cubicBezTo>
                  <a:pt x="490905" y="268747"/>
                  <a:pt x="471708" y="328357"/>
                  <a:pt x="443419" y="348562"/>
                </a:cubicBezTo>
                <a:cubicBezTo>
                  <a:pt x="438367" y="343511"/>
                  <a:pt x="435336" y="340480"/>
                  <a:pt x="435336" y="338459"/>
                </a:cubicBezTo>
                <a:cubicBezTo>
                  <a:pt x="439378" y="306130"/>
                  <a:pt x="443419" y="273800"/>
                  <a:pt x="449481" y="241468"/>
                </a:cubicBezTo>
                <a:cubicBezTo>
                  <a:pt x="450492" y="236417"/>
                  <a:pt x="459584" y="230355"/>
                  <a:pt x="466657" y="229346"/>
                </a:cubicBezTo>
                <a:close/>
                <a:moveTo>
                  <a:pt x="39289" y="144477"/>
                </a:moveTo>
                <a:cubicBezTo>
                  <a:pt x="43331" y="152559"/>
                  <a:pt x="50402" y="160642"/>
                  <a:pt x="49393" y="167715"/>
                </a:cubicBezTo>
                <a:cubicBezTo>
                  <a:pt x="46362" y="192974"/>
                  <a:pt x="42320" y="217221"/>
                  <a:pt x="35249" y="241469"/>
                </a:cubicBezTo>
                <a:cubicBezTo>
                  <a:pt x="33226" y="249551"/>
                  <a:pt x="22113" y="255614"/>
                  <a:pt x="15041" y="262685"/>
                </a:cubicBezTo>
                <a:cubicBezTo>
                  <a:pt x="9990" y="255614"/>
                  <a:pt x="4939" y="248542"/>
                  <a:pt x="897" y="241469"/>
                </a:cubicBezTo>
                <a:cubicBezTo>
                  <a:pt x="-1123" y="236417"/>
                  <a:pt x="897" y="230355"/>
                  <a:pt x="897" y="215199"/>
                </a:cubicBezTo>
                <a:cubicBezTo>
                  <a:pt x="4939" y="202065"/>
                  <a:pt x="9990" y="178829"/>
                  <a:pt x="18073" y="157611"/>
                </a:cubicBezTo>
                <a:cubicBezTo>
                  <a:pt x="20093" y="151551"/>
                  <a:pt x="32217" y="148519"/>
                  <a:pt x="39289" y="144477"/>
                </a:cubicBezTo>
                <a:close/>
                <a:moveTo>
                  <a:pt x="240343" y="112146"/>
                </a:moveTo>
                <a:cubicBezTo>
                  <a:pt x="315107" y="111135"/>
                  <a:pt x="377749" y="169734"/>
                  <a:pt x="376738" y="244498"/>
                </a:cubicBezTo>
                <a:cubicBezTo>
                  <a:pt x="375727" y="328356"/>
                  <a:pt x="303993" y="379882"/>
                  <a:pt x="241354" y="379882"/>
                </a:cubicBezTo>
                <a:cubicBezTo>
                  <a:pt x="170630" y="379882"/>
                  <a:pt x="110011" y="320274"/>
                  <a:pt x="107990" y="248540"/>
                </a:cubicBezTo>
                <a:cubicBezTo>
                  <a:pt x="106979" y="173776"/>
                  <a:pt x="165579" y="113157"/>
                  <a:pt x="240343" y="112146"/>
                </a:cubicBezTo>
                <a:close/>
                <a:moveTo>
                  <a:pt x="403007" y="71733"/>
                </a:moveTo>
                <a:cubicBezTo>
                  <a:pt x="425234" y="76784"/>
                  <a:pt x="466658" y="144475"/>
                  <a:pt x="461606" y="165693"/>
                </a:cubicBezTo>
                <a:cubicBezTo>
                  <a:pt x="460595" y="170744"/>
                  <a:pt x="453524" y="173776"/>
                  <a:pt x="445439" y="180847"/>
                </a:cubicBezTo>
                <a:cubicBezTo>
                  <a:pt x="424223" y="150537"/>
                  <a:pt x="403007" y="122250"/>
                  <a:pt x="383811" y="92949"/>
                </a:cubicBezTo>
                <a:cubicBezTo>
                  <a:pt x="381789" y="89918"/>
                  <a:pt x="383811" y="80824"/>
                  <a:pt x="386842" y="76784"/>
                </a:cubicBezTo>
                <a:cubicBezTo>
                  <a:pt x="389873" y="72742"/>
                  <a:pt x="397956" y="70722"/>
                  <a:pt x="403007" y="71733"/>
                </a:cubicBezTo>
                <a:close/>
                <a:moveTo>
                  <a:pt x="152445" y="22228"/>
                </a:moveTo>
                <a:cubicBezTo>
                  <a:pt x="154467" y="21219"/>
                  <a:pt x="164570" y="34352"/>
                  <a:pt x="171641" y="41424"/>
                </a:cubicBezTo>
                <a:cubicBezTo>
                  <a:pt x="143353" y="63651"/>
                  <a:pt x="114053" y="84869"/>
                  <a:pt x="77681" y="112148"/>
                </a:cubicBezTo>
                <a:cubicBezTo>
                  <a:pt x="73641" y="96992"/>
                  <a:pt x="67578" y="81838"/>
                  <a:pt x="69599" y="79816"/>
                </a:cubicBezTo>
                <a:cubicBezTo>
                  <a:pt x="95868" y="59611"/>
                  <a:pt x="124157" y="40415"/>
                  <a:pt x="152445" y="22228"/>
                </a:cubicBezTo>
                <a:close/>
                <a:moveTo>
                  <a:pt x="251456" y="0"/>
                </a:moveTo>
                <a:cubicBezTo>
                  <a:pt x="281766" y="9094"/>
                  <a:pt x="306013" y="14145"/>
                  <a:pt x="329252" y="23239"/>
                </a:cubicBezTo>
                <a:cubicBezTo>
                  <a:pt x="335314" y="25259"/>
                  <a:pt x="337334" y="37383"/>
                  <a:pt x="340365" y="45466"/>
                </a:cubicBezTo>
                <a:cubicBezTo>
                  <a:pt x="332283" y="48495"/>
                  <a:pt x="324200" y="55569"/>
                  <a:pt x="317129" y="54557"/>
                </a:cubicBezTo>
                <a:cubicBezTo>
                  <a:pt x="295911" y="51528"/>
                  <a:pt x="274695" y="45466"/>
                  <a:pt x="253476" y="42435"/>
                </a:cubicBezTo>
                <a:cubicBezTo>
                  <a:pt x="240343" y="40413"/>
                  <a:pt x="225189" y="39404"/>
                  <a:pt x="228220" y="23239"/>
                </a:cubicBezTo>
                <a:cubicBezTo>
                  <a:pt x="229229" y="13134"/>
                  <a:pt x="244385" y="6062"/>
                  <a:pt x="25145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10"/>
          <p:cNvSpPr/>
          <p:nvPr/>
        </p:nvSpPr>
        <p:spPr>
          <a:xfrm rot="10800000">
            <a:off x="143611" y="6329040"/>
            <a:ext cx="481303" cy="480393"/>
          </a:xfrm>
          <a:custGeom>
            <a:avLst/>
            <a:gdLst/>
            <a:ahLst/>
            <a:cxnLst/>
            <a:rect l="l" t="t" r="r" b="b"/>
            <a:pathLst>
              <a:path w="481303" h="480393" extrusionOk="0">
                <a:moveTo>
                  <a:pt x="167714" y="433767"/>
                </a:moveTo>
                <a:cubicBezTo>
                  <a:pt x="191961" y="436801"/>
                  <a:pt x="217219" y="441852"/>
                  <a:pt x="240458" y="448923"/>
                </a:cubicBezTo>
                <a:cubicBezTo>
                  <a:pt x="248540" y="450943"/>
                  <a:pt x="253592" y="462059"/>
                  <a:pt x="264705" y="474182"/>
                </a:cubicBezTo>
                <a:cubicBezTo>
                  <a:pt x="220251" y="487315"/>
                  <a:pt x="188932" y="477213"/>
                  <a:pt x="157611" y="466099"/>
                </a:cubicBezTo>
                <a:cubicBezTo>
                  <a:pt x="150540" y="464079"/>
                  <a:pt x="148518" y="449934"/>
                  <a:pt x="143466" y="441852"/>
                </a:cubicBezTo>
                <a:cubicBezTo>
                  <a:pt x="151549" y="438821"/>
                  <a:pt x="159631" y="432758"/>
                  <a:pt x="167714" y="433767"/>
                </a:cubicBezTo>
                <a:close/>
                <a:moveTo>
                  <a:pt x="406910" y="385148"/>
                </a:moveTo>
                <a:cubicBezTo>
                  <a:pt x="412215" y="387800"/>
                  <a:pt x="415751" y="393357"/>
                  <a:pt x="415245" y="400429"/>
                </a:cubicBezTo>
                <a:cubicBezTo>
                  <a:pt x="414236" y="403460"/>
                  <a:pt x="413225" y="408511"/>
                  <a:pt x="410194" y="411543"/>
                </a:cubicBezTo>
                <a:cubicBezTo>
                  <a:pt x="386957" y="428719"/>
                  <a:pt x="362708" y="445895"/>
                  <a:pt x="338461" y="461048"/>
                </a:cubicBezTo>
                <a:cubicBezTo>
                  <a:pt x="333409" y="464080"/>
                  <a:pt x="322296" y="457008"/>
                  <a:pt x="314213" y="454986"/>
                </a:cubicBezTo>
                <a:cubicBezTo>
                  <a:pt x="317244" y="446904"/>
                  <a:pt x="318253" y="436801"/>
                  <a:pt x="323307" y="432759"/>
                </a:cubicBezTo>
                <a:cubicBezTo>
                  <a:pt x="343512" y="416594"/>
                  <a:pt x="365739" y="401440"/>
                  <a:pt x="387966" y="387295"/>
                </a:cubicBezTo>
                <a:cubicBezTo>
                  <a:pt x="394533" y="382749"/>
                  <a:pt x="401606" y="382496"/>
                  <a:pt x="406910" y="385148"/>
                </a:cubicBezTo>
                <a:close/>
                <a:moveTo>
                  <a:pt x="36372" y="305457"/>
                </a:moveTo>
                <a:cubicBezTo>
                  <a:pt x="58600" y="335767"/>
                  <a:pt x="78807" y="364057"/>
                  <a:pt x="98003" y="393355"/>
                </a:cubicBezTo>
                <a:cubicBezTo>
                  <a:pt x="100024" y="396387"/>
                  <a:pt x="98003" y="406489"/>
                  <a:pt x="94972" y="409520"/>
                </a:cubicBezTo>
                <a:cubicBezTo>
                  <a:pt x="91941" y="412552"/>
                  <a:pt x="83859" y="415583"/>
                  <a:pt x="78807" y="413563"/>
                </a:cubicBezTo>
                <a:cubicBezTo>
                  <a:pt x="57591" y="407500"/>
                  <a:pt x="18187" y="345869"/>
                  <a:pt x="21218" y="323642"/>
                </a:cubicBezTo>
                <a:cubicBezTo>
                  <a:pt x="22227" y="318591"/>
                  <a:pt x="28290" y="314551"/>
                  <a:pt x="36372" y="305457"/>
                </a:cubicBezTo>
                <a:close/>
                <a:moveTo>
                  <a:pt x="465761" y="225642"/>
                </a:moveTo>
                <a:cubicBezTo>
                  <a:pt x="470813" y="231704"/>
                  <a:pt x="480917" y="237767"/>
                  <a:pt x="480917" y="244838"/>
                </a:cubicBezTo>
                <a:cubicBezTo>
                  <a:pt x="482937" y="282219"/>
                  <a:pt x="477886" y="317582"/>
                  <a:pt x="445556" y="353954"/>
                </a:cubicBezTo>
                <a:cubicBezTo>
                  <a:pt x="438483" y="334758"/>
                  <a:pt x="433431" y="327685"/>
                  <a:pt x="434440" y="321622"/>
                </a:cubicBezTo>
                <a:cubicBezTo>
                  <a:pt x="437471" y="295355"/>
                  <a:pt x="441514" y="269085"/>
                  <a:pt x="447576" y="243827"/>
                </a:cubicBezTo>
                <a:cubicBezTo>
                  <a:pt x="449596" y="236756"/>
                  <a:pt x="459699" y="231704"/>
                  <a:pt x="465761" y="225642"/>
                </a:cubicBezTo>
                <a:close/>
                <a:moveTo>
                  <a:pt x="29631" y="141531"/>
                </a:moveTo>
                <a:cubicBezTo>
                  <a:pt x="32394" y="141152"/>
                  <a:pt x="35614" y="141783"/>
                  <a:pt x="39403" y="143804"/>
                </a:cubicBezTo>
                <a:cubicBezTo>
                  <a:pt x="45466" y="146835"/>
                  <a:pt x="48497" y="161991"/>
                  <a:pt x="47486" y="171082"/>
                </a:cubicBezTo>
                <a:cubicBezTo>
                  <a:pt x="45466" y="192300"/>
                  <a:pt x="41423" y="213517"/>
                  <a:pt x="35361" y="234735"/>
                </a:cubicBezTo>
                <a:cubicBezTo>
                  <a:pt x="33341" y="243826"/>
                  <a:pt x="24247" y="255951"/>
                  <a:pt x="17176" y="256960"/>
                </a:cubicBezTo>
                <a:cubicBezTo>
                  <a:pt x="0" y="258982"/>
                  <a:pt x="0" y="242817"/>
                  <a:pt x="0" y="230693"/>
                </a:cubicBezTo>
                <a:cubicBezTo>
                  <a:pt x="1011" y="226650"/>
                  <a:pt x="1011" y="223619"/>
                  <a:pt x="1011" y="214528"/>
                </a:cubicBezTo>
                <a:cubicBezTo>
                  <a:pt x="5051" y="200383"/>
                  <a:pt x="9093" y="180176"/>
                  <a:pt x="14145" y="161991"/>
                </a:cubicBezTo>
                <a:cubicBezTo>
                  <a:pt x="17176" y="152897"/>
                  <a:pt x="21343" y="142667"/>
                  <a:pt x="29631" y="141531"/>
                </a:cubicBezTo>
                <a:close/>
                <a:moveTo>
                  <a:pt x="247531" y="109456"/>
                </a:moveTo>
                <a:cubicBezTo>
                  <a:pt x="319264" y="111477"/>
                  <a:pt x="378873" y="172096"/>
                  <a:pt x="377864" y="243829"/>
                </a:cubicBezTo>
                <a:cubicBezTo>
                  <a:pt x="376853" y="314551"/>
                  <a:pt x="310171" y="379212"/>
                  <a:pt x="239449" y="376181"/>
                </a:cubicBezTo>
                <a:cubicBezTo>
                  <a:pt x="166705" y="373150"/>
                  <a:pt x="107094" y="308491"/>
                  <a:pt x="109117" y="235746"/>
                </a:cubicBezTo>
                <a:cubicBezTo>
                  <a:pt x="112148" y="165025"/>
                  <a:pt x="174787" y="107434"/>
                  <a:pt x="247531" y="109456"/>
                </a:cubicBezTo>
                <a:close/>
                <a:moveTo>
                  <a:pt x="389986" y="58937"/>
                </a:moveTo>
                <a:cubicBezTo>
                  <a:pt x="430401" y="83184"/>
                  <a:pt x="447574" y="113494"/>
                  <a:pt x="460710" y="144815"/>
                </a:cubicBezTo>
                <a:cubicBezTo>
                  <a:pt x="463739" y="150877"/>
                  <a:pt x="457679" y="160980"/>
                  <a:pt x="456668" y="169062"/>
                </a:cubicBezTo>
                <a:cubicBezTo>
                  <a:pt x="448585" y="167042"/>
                  <a:pt x="437472" y="168053"/>
                  <a:pt x="433430" y="163000"/>
                </a:cubicBezTo>
                <a:cubicBezTo>
                  <a:pt x="416256" y="140772"/>
                  <a:pt x="401100" y="117536"/>
                  <a:pt x="386955" y="93289"/>
                </a:cubicBezTo>
                <a:cubicBezTo>
                  <a:pt x="382915" y="86215"/>
                  <a:pt x="387966" y="75102"/>
                  <a:pt x="389986" y="58937"/>
                </a:cubicBezTo>
                <a:close/>
                <a:moveTo>
                  <a:pt x="147508" y="21554"/>
                </a:moveTo>
                <a:cubicBezTo>
                  <a:pt x="152559" y="18525"/>
                  <a:pt x="163673" y="24585"/>
                  <a:pt x="169735" y="28628"/>
                </a:cubicBezTo>
                <a:cubicBezTo>
                  <a:pt x="171755" y="30648"/>
                  <a:pt x="168724" y="44793"/>
                  <a:pt x="164684" y="47824"/>
                </a:cubicBezTo>
                <a:cubicBezTo>
                  <a:pt x="138415" y="66011"/>
                  <a:pt x="111136" y="83185"/>
                  <a:pt x="83858" y="100361"/>
                </a:cubicBezTo>
                <a:cubicBezTo>
                  <a:pt x="78807" y="99350"/>
                  <a:pt x="74764" y="98341"/>
                  <a:pt x="71733" y="97330"/>
                </a:cubicBezTo>
                <a:cubicBezTo>
                  <a:pt x="72744" y="88238"/>
                  <a:pt x="69713" y="75103"/>
                  <a:pt x="74764" y="71062"/>
                </a:cubicBezTo>
                <a:cubicBezTo>
                  <a:pt x="98001" y="52875"/>
                  <a:pt x="122250" y="36710"/>
                  <a:pt x="147508" y="21554"/>
                </a:cubicBezTo>
                <a:close/>
                <a:moveTo>
                  <a:pt x="258722" y="118"/>
                </a:moveTo>
                <a:cubicBezTo>
                  <a:pt x="285481" y="1350"/>
                  <a:pt x="326589" y="11959"/>
                  <a:pt x="336439" y="22567"/>
                </a:cubicBezTo>
                <a:cubicBezTo>
                  <a:pt x="338459" y="26608"/>
                  <a:pt x="339470" y="30650"/>
                  <a:pt x="343510" y="37723"/>
                </a:cubicBezTo>
                <a:cubicBezTo>
                  <a:pt x="335428" y="42775"/>
                  <a:pt x="328356" y="50857"/>
                  <a:pt x="322294" y="49846"/>
                </a:cubicBezTo>
                <a:cubicBezTo>
                  <a:pt x="295015" y="45806"/>
                  <a:pt x="267737" y="40752"/>
                  <a:pt x="240458" y="33681"/>
                </a:cubicBezTo>
                <a:cubicBezTo>
                  <a:pt x="235407" y="32670"/>
                  <a:pt x="229345" y="23578"/>
                  <a:pt x="228333" y="16505"/>
                </a:cubicBezTo>
                <a:cubicBezTo>
                  <a:pt x="227322" y="12465"/>
                  <a:pt x="233385" y="5391"/>
                  <a:pt x="238436" y="2360"/>
                </a:cubicBezTo>
                <a:cubicBezTo>
                  <a:pt x="242478" y="339"/>
                  <a:pt x="249803" y="-292"/>
                  <a:pt x="258722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10"/>
          <p:cNvSpPr/>
          <p:nvPr/>
        </p:nvSpPr>
        <p:spPr>
          <a:xfrm rot="-5400000">
            <a:off x="142818" y="5029425"/>
            <a:ext cx="482894" cy="482585"/>
          </a:xfrm>
          <a:custGeom>
            <a:avLst/>
            <a:gdLst/>
            <a:ahLst/>
            <a:cxnLst/>
            <a:rect l="l" t="t" r="r" b="b"/>
            <a:pathLst>
              <a:path w="482894" h="482585" extrusionOk="0">
                <a:moveTo>
                  <a:pt x="165126" y="434441"/>
                </a:moveTo>
                <a:cubicBezTo>
                  <a:pt x="189373" y="437472"/>
                  <a:pt x="213621" y="442523"/>
                  <a:pt x="237868" y="448585"/>
                </a:cubicBezTo>
                <a:cubicBezTo>
                  <a:pt x="244941" y="450606"/>
                  <a:pt x="251004" y="458688"/>
                  <a:pt x="258075" y="463739"/>
                </a:cubicBezTo>
                <a:cubicBezTo>
                  <a:pt x="249993" y="469802"/>
                  <a:pt x="242919" y="475864"/>
                  <a:pt x="234837" y="480915"/>
                </a:cubicBezTo>
                <a:cubicBezTo>
                  <a:pt x="231808" y="483946"/>
                  <a:pt x="225745" y="481926"/>
                  <a:pt x="210590" y="481926"/>
                </a:cubicBezTo>
                <a:cubicBezTo>
                  <a:pt x="198465" y="478895"/>
                  <a:pt x="175229" y="473844"/>
                  <a:pt x="154013" y="464750"/>
                </a:cubicBezTo>
                <a:cubicBezTo>
                  <a:pt x="147950" y="462730"/>
                  <a:pt x="145930" y="450606"/>
                  <a:pt x="141888" y="443532"/>
                </a:cubicBezTo>
                <a:cubicBezTo>
                  <a:pt x="149970" y="440503"/>
                  <a:pt x="158053" y="433430"/>
                  <a:pt x="165126" y="434441"/>
                </a:cubicBezTo>
                <a:close/>
                <a:moveTo>
                  <a:pt x="392447" y="386958"/>
                </a:moveTo>
                <a:cubicBezTo>
                  <a:pt x="395479" y="383924"/>
                  <a:pt x="408614" y="390998"/>
                  <a:pt x="419728" y="394029"/>
                </a:cubicBezTo>
                <a:cubicBezTo>
                  <a:pt x="382345" y="446566"/>
                  <a:pt x="356078" y="461720"/>
                  <a:pt x="310612" y="456668"/>
                </a:cubicBezTo>
                <a:cubicBezTo>
                  <a:pt x="325768" y="416256"/>
                  <a:pt x="368200" y="412214"/>
                  <a:pt x="392447" y="386958"/>
                </a:cubicBezTo>
                <a:close/>
                <a:moveTo>
                  <a:pt x="35804" y="305119"/>
                </a:moveTo>
                <a:cubicBezTo>
                  <a:pt x="59042" y="338460"/>
                  <a:pt x="77227" y="364729"/>
                  <a:pt x="94403" y="392008"/>
                </a:cubicBezTo>
                <a:cubicBezTo>
                  <a:pt x="97434" y="396048"/>
                  <a:pt x="94403" y="407162"/>
                  <a:pt x="91371" y="412213"/>
                </a:cubicBezTo>
                <a:cubicBezTo>
                  <a:pt x="89351" y="415244"/>
                  <a:pt x="78238" y="415244"/>
                  <a:pt x="75207" y="412213"/>
                </a:cubicBezTo>
                <a:cubicBezTo>
                  <a:pt x="48939" y="389986"/>
                  <a:pt x="28732" y="362707"/>
                  <a:pt x="20650" y="328357"/>
                </a:cubicBezTo>
                <a:cubicBezTo>
                  <a:pt x="19639" y="323304"/>
                  <a:pt x="27721" y="317244"/>
                  <a:pt x="35804" y="305119"/>
                </a:cubicBezTo>
                <a:close/>
                <a:moveTo>
                  <a:pt x="453067" y="228333"/>
                </a:moveTo>
                <a:cubicBezTo>
                  <a:pt x="475294" y="226313"/>
                  <a:pt x="485399" y="235407"/>
                  <a:pt x="482368" y="248540"/>
                </a:cubicBezTo>
                <a:cubicBezTo>
                  <a:pt x="477316" y="282890"/>
                  <a:pt x="480345" y="320273"/>
                  <a:pt x="445996" y="347552"/>
                </a:cubicBezTo>
                <a:cubicBezTo>
                  <a:pt x="439933" y="342501"/>
                  <a:pt x="431851" y="337450"/>
                  <a:pt x="431851" y="334418"/>
                </a:cubicBezTo>
                <a:cubicBezTo>
                  <a:pt x="438924" y="298046"/>
                  <a:pt x="447007" y="261674"/>
                  <a:pt x="453067" y="228333"/>
                </a:cubicBezTo>
                <a:close/>
                <a:moveTo>
                  <a:pt x="35806" y="141446"/>
                </a:moveTo>
                <a:cubicBezTo>
                  <a:pt x="38837" y="142457"/>
                  <a:pt x="42877" y="143466"/>
                  <a:pt x="43888" y="145488"/>
                </a:cubicBezTo>
                <a:cubicBezTo>
                  <a:pt x="53991" y="182869"/>
                  <a:pt x="36815" y="217221"/>
                  <a:pt x="27723" y="251571"/>
                </a:cubicBezTo>
                <a:cubicBezTo>
                  <a:pt x="24692" y="261676"/>
                  <a:pt x="7516" y="256624"/>
                  <a:pt x="2465" y="245511"/>
                </a:cubicBezTo>
                <a:cubicBezTo>
                  <a:pt x="-6629" y="219241"/>
                  <a:pt x="10547" y="162664"/>
                  <a:pt x="35806" y="141446"/>
                </a:cubicBezTo>
                <a:close/>
                <a:moveTo>
                  <a:pt x="242919" y="109114"/>
                </a:moveTo>
                <a:cubicBezTo>
                  <a:pt x="304550" y="107094"/>
                  <a:pt x="381334" y="167714"/>
                  <a:pt x="373252" y="245509"/>
                </a:cubicBezTo>
                <a:cubicBezTo>
                  <a:pt x="372241" y="320273"/>
                  <a:pt x="312632" y="378873"/>
                  <a:pt x="237868" y="376853"/>
                </a:cubicBezTo>
                <a:cubicBezTo>
                  <a:pt x="168155" y="374831"/>
                  <a:pt x="107536" y="313200"/>
                  <a:pt x="107536" y="242478"/>
                </a:cubicBezTo>
                <a:cubicBezTo>
                  <a:pt x="107536" y="168725"/>
                  <a:pt x="168155" y="112145"/>
                  <a:pt x="242919" y="109114"/>
                </a:cubicBezTo>
                <a:close/>
                <a:moveTo>
                  <a:pt x="396492" y="61631"/>
                </a:moveTo>
                <a:cubicBezTo>
                  <a:pt x="430842" y="85878"/>
                  <a:pt x="447007" y="116188"/>
                  <a:pt x="461152" y="147509"/>
                </a:cubicBezTo>
                <a:cubicBezTo>
                  <a:pt x="463172" y="152560"/>
                  <a:pt x="461152" y="163674"/>
                  <a:pt x="457112" y="167716"/>
                </a:cubicBezTo>
                <a:cubicBezTo>
                  <a:pt x="452059" y="170747"/>
                  <a:pt x="438925" y="170747"/>
                  <a:pt x="436905" y="167716"/>
                </a:cubicBezTo>
                <a:cubicBezTo>
                  <a:pt x="417709" y="141447"/>
                  <a:pt x="400533" y="114168"/>
                  <a:pt x="384368" y="85878"/>
                </a:cubicBezTo>
                <a:cubicBezTo>
                  <a:pt x="382348" y="81838"/>
                  <a:pt x="390430" y="72745"/>
                  <a:pt x="396492" y="61631"/>
                </a:cubicBezTo>
                <a:close/>
                <a:moveTo>
                  <a:pt x="150982" y="20207"/>
                </a:moveTo>
                <a:cubicBezTo>
                  <a:pt x="155022" y="18187"/>
                  <a:pt x="167146" y="28290"/>
                  <a:pt x="175229" y="32332"/>
                </a:cubicBezTo>
                <a:cubicBezTo>
                  <a:pt x="176238" y="36372"/>
                  <a:pt x="178260" y="40415"/>
                  <a:pt x="179269" y="44455"/>
                </a:cubicBezTo>
                <a:cubicBezTo>
                  <a:pt x="172198" y="47486"/>
                  <a:pt x="164115" y="50517"/>
                  <a:pt x="158053" y="54559"/>
                </a:cubicBezTo>
                <a:cubicBezTo>
                  <a:pt x="136837" y="67693"/>
                  <a:pt x="116630" y="81838"/>
                  <a:pt x="95414" y="94972"/>
                </a:cubicBezTo>
                <a:cubicBezTo>
                  <a:pt x="90360" y="98003"/>
                  <a:pt x="81269" y="95983"/>
                  <a:pt x="74196" y="96992"/>
                </a:cubicBezTo>
                <a:cubicBezTo>
                  <a:pt x="74196" y="88910"/>
                  <a:pt x="70155" y="75776"/>
                  <a:pt x="74196" y="72745"/>
                </a:cubicBezTo>
                <a:cubicBezTo>
                  <a:pt x="98445" y="53548"/>
                  <a:pt x="123701" y="36372"/>
                  <a:pt x="150982" y="20207"/>
                </a:cubicBezTo>
                <a:close/>
                <a:moveTo>
                  <a:pt x="254036" y="0"/>
                </a:moveTo>
                <a:cubicBezTo>
                  <a:pt x="278283" y="6062"/>
                  <a:pt x="303541" y="10103"/>
                  <a:pt x="326779" y="18187"/>
                </a:cubicBezTo>
                <a:cubicBezTo>
                  <a:pt x="332842" y="20207"/>
                  <a:pt x="335871" y="34352"/>
                  <a:pt x="339913" y="43446"/>
                </a:cubicBezTo>
                <a:cubicBezTo>
                  <a:pt x="331831" y="45466"/>
                  <a:pt x="323748" y="51528"/>
                  <a:pt x="315666" y="50517"/>
                </a:cubicBezTo>
                <a:cubicBezTo>
                  <a:pt x="292428" y="47486"/>
                  <a:pt x="269189" y="44455"/>
                  <a:pt x="246964" y="38392"/>
                </a:cubicBezTo>
                <a:cubicBezTo>
                  <a:pt x="238880" y="36372"/>
                  <a:pt x="228777" y="27279"/>
                  <a:pt x="225746" y="19196"/>
                </a:cubicBezTo>
                <a:cubicBezTo>
                  <a:pt x="222715" y="8082"/>
                  <a:pt x="236860" y="1011"/>
                  <a:pt x="25403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0"/>
          <p:cNvSpPr/>
          <p:nvPr/>
        </p:nvSpPr>
        <p:spPr>
          <a:xfrm rot="10800000">
            <a:off x="785696" y="6328236"/>
            <a:ext cx="483393" cy="482001"/>
          </a:xfrm>
          <a:custGeom>
            <a:avLst/>
            <a:gdLst/>
            <a:ahLst/>
            <a:cxnLst/>
            <a:rect l="l" t="t" r="r" b="b"/>
            <a:pathLst>
              <a:path w="483393" h="482001" extrusionOk="0">
                <a:moveTo>
                  <a:pt x="168439" y="433507"/>
                </a:moveTo>
                <a:cubicBezTo>
                  <a:pt x="192687" y="436538"/>
                  <a:pt x="216936" y="441589"/>
                  <a:pt x="241183" y="447651"/>
                </a:cubicBezTo>
                <a:cubicBezTo>
                  <a:pt x="248255" y="449671"/>
                  <a:pt x="254317" y="458763"/>
                  <a:pt x="256337" y="465836"/>
                </a:cubicBezTo>
                <a:cubicBezTo>
                  <a:pt x="257348" y="468867"/>
                  <a:pt x="248255" y="476950"/>
                  <a:pt x="242192" y="479981"/>
                </a:cubicBezTo>
                <a:cubicBezTo>
                  <a:pt x="236132" y="483012"/>
                  <a:pt x="229059" y="480990"/>
                  <a:pt x="213905" y="482001"/>
                </a:cubicBezTo>
                <a:cubicBezTo>
                  <a:pt x="200769" y="478970"/>
                  <a:pt x="179553" y="474930"/>
                  <a:pt x="159346" y="466847"/>
                </a:cubicBezTo>
                <a:cubicBezTo>
                  <a:pt x="151263" y="463816"/>
                  <a:pt x="147223" y="451692"/>
                  <a:pt x="141161" y="443609"/>
                </a:cubicBezTo>
                <a:cubicBezTo>
                  <a:pt x="150254" y="439569"/>
                  <a:pt x="159346" y="432496"/>
                  <a:pt x="168439" y="433507"/>
                </a:cubicBezTo>
                <a:close/>
                <a:moveTo>
                  <a:pt x="402203" y="383495"/>
                </a:moveTo>
                <a:cubicBezTo>
                  <a:pt x="408139" y="384757"/>
                  <a:pt x="413444" y="389556"/>
                  <a:pt x="417990" y="399154"/>
                </a:cubicBezTo>
                <a:cubicBezTo>
                  <a:pt x="401825" y="428455"/>
                  <a:pt x="374545" y="445629"/>
                  <a:pt x="343226" y="458765"/>
                </a:cubicBezTo>
                <a:cubicBezTo>
                  <a:pt x="336152" y="461796"/>
                  <a:pt x="325039" y="455733"/>
                  <a:pt x="314936" y="452702"/>
                </a:cubicBezTo>
                <a:cubicBezTo>
                  <a:pt x="317967" y="444620"/>
                  <a:pt x="319988" y="434517"/>
                  <a:pt x="325039" y="429464"/>
                </a:cubicBezTo>
                <a:cubicBezTo>
                  <a:pt x="343226" y="415319"/>
                  <a:pt x="362422" y="402186"/>
                  <a:pt x="382629" y="389052"/>
                </a:cubicBezTo>
                <a:cubicBezTo>
                  <a:pt x="389701" y="384505"/>
                  <a:pt x="396268" y="382232"/>
                  <a:pt x="402203" y="383495"/>
                </a:cubicBezTo>
                <a:close/>
                <a:moveTo>
                  <a:pt x="37095" y="305194"/>
                </a:moveTo>
                <a:cubicBezTo>
                  <a:pt x="58311" y="336515"/>
                  <a:pt x="78519" y="363793"/>
                  <a:pt x="96704" y="392081"/>
                </a:cubicBezTo>
                <a:cubicBezTo>
                  <a:pt x="98726" y="396123"/>
                  <a:pt x="97715" y="405217"/>
                  <a:pt x="93673" y="408248"/>
                </a:cubicBezTo>
                <a:cubicBezTo>
                  <a:pt x="90643" y="411279"/>
                  <a:pt x="81550" y="413299"/>
                  <a:pt x="77508" y="411279"/>
                </a:cubicBezTo>
                <a:cubicBezTo>
                  <a:pt x="58311" y="405217"/>
                  <a:pt x="18908" y="344597"/>
                  <a:pt x="20930" y="324390"/>
                </a:cubicBezTo>
                <a:cubicBezTo>
                  <a:pt x="20930" y="319339"/>
                  <a:pt x="29013" y="314288"/>
                  <a:pt x="37095" y="305194"/>
                </a:cubicBezTo>
                <a:close/>
                <a:moveTo>
                  <a:pt x="455371" y="218307"/>
                </a:moveTo>
                <a:cubicBezTo>
                  <a:pt x="468505" y="230432"/>
                  <a:pt x="479618" y="235483"/>
                  <a:pt x="481638" y="243565"/>
                </a:cubicBezTo>
                <a:cubicBezTo>
                  <a:pt x="489723" y="267813"/>
                  <a:pt x="468505" y="322370"/>
                  <a:pt x="446277" y="343588"/>
                </a:cubicBezTo>
                <a:cubicBezTo>
                  <a:pt x="443246" y="341568"/>
                  <a:pt x="438195" y="339546"/>
                  <a:pt x="435164" y="336515"/>
                </a:cubicBezTo>
                <a:cubicBezTo>
                  <a:pt x="432132" y="333486"/>
                  <a:pt x="430112" y="327423"/>
                  <a:pt x="430112" y="324392"/>
                </a:cubicBezTo>
                <a:cubicBezTo>
                  <a:pt x="437186" y="292060"/>
                  <a:pt x="445268" y="258719"/>
                  <a:pt x="455371" y="218307"/>
                </a:cubicBezTo>
                <a:close/>
                <a:moveTo>
                  <a:pt x="37097" y="140512"/>
                </a:moveTo>
                <a:cubicBezTo>
                  <a:pt x="40128" y="143543"/>
                  <a:pt x="47200" y="146574"/>
                  <a:pt x="47200" y="148594"/>
                </a:cubicBezTo>
                <a:cubicBezTo>
                  <a:pt x="42149" y="181935"/>
                  <a:pt x="37097" y="215276"/>
                  <a:pt x="31035" y="248617"/>
                </a:cubicBezTo>
                <a:cubicBezTo>
                  <a:pt x="30024" y="251649"/>
                  <a:pt x="20933" y="256700"/>
                  <a:pt x="15879" y="255691"/>
                </a:cubicBezTo>
                <a:cubicBezTo>
                  <a:pt x="10828" y="254680"/>
                  <a:pt x="4766" y="249629"/>
                  <a:pt x="2746" y="244577"/>
                </a:cubicBezTo>
                <a:cubicBezTo>
                  <a:pt x="-7357" y="218308"/>
                  <a:pt x="11839" y="160719"/>
                  <a:pt x="37097" y="140512"/>
                </a:cubicBezTo>
                <a:close/>
                <a:moveTo>
                  <a:pt x="245223" y="108182"/>
                </a:moveTo>
                <a:cubicBezTo>
                  <a:pt x="320999" y="112222"/>
                  <a:pt x="374547" y="167791"/>
                  <a:pt x="373536" y="246597"/>
                </a:cubicBezTo>
                <a:cubicBezTo>
                  <a:pt x="372525" y="320351"/>
                  <a:pt x="310896" y="378950"/>
                  <a:pt x="236132" y="375919"/>
                </a:cubicBezTo>
                <a:cubicBezTo>
                  <a:pt x="167428" y="373899"/>
                  <a:pt x="106808" y="309237"/>
                  <a:pt x="107819" y="239524"/>
                </a:cubicBezTo>
                <a:cubicBezTo>
                  <a:pt x="108830" y="179915"/>
                  <a:pt x="163387" y="104140"/>
                  <a:pt x="245223" y="108182"/>
                </a:cubicBezTo>
                <a:close/>
                <a:moveTo>
                  <a:pt x="390710" y="69788"/>
                </a:moveTo>
                <a:cubicBezTo>
                  <a:pt x="398792" y="70799"/>
                  <a:pt x="410917" y="69788"/>
                  <a:pt x="413948" y="74839"/>
                </a:cubicBezTo>
                <a:cubicBezTo>
                  <a:pt x="431124" y="98078"/>
                  <a:pt x="448298" y="122325"/>
                  <a:pt x="462443" y="147584"/>
                </a:cubicBezTo>
                <a:cubicBezTo>
                  <a:pt x="470525" y="162737"/>
                  <a:pt x="457391" y="168800"/>
                  <a:pt x="442238" y="172842"/>
                </a:cubicBezTo>
                <a:cubicBezTo>
                  <a:pt x="424051" y="145564"/>
                  <a:pt x="405866" y="122325"/>
                  <a:pt x="390710" y="98078"/>
                </a:cubicBezTo>
                <a:cubicBezTo>
                  <a:pt x="386670" y="91006"/>
                  <a:pt x="390710" y="79891"/>
                  <a:pt x="390710" y="69788"/>
                </a:cubicBezTo>
                <a:close/>
                <a:moveTo>
                  <a:pt x="150252" y="18261"/>
                </a:moveTo>
                <a:cubicBezTo>
                  <a:pt x="155303" y="17250"/>
                  <a:pt x="166417" y="27353"/>
                  <a:pt x="177531" y="33415"/>
                </a:cubicBezTo>
                <a:cubicBezTo>
                  <a:pt x="170459" y="42509"/>
                  <a:pt x="167428" y="48571"/>
                  <a:pt x="162377" y="51600"/>
                </a:cubicBezTo>
                <a:cubicBezTo>
                  <a:pt x="140150" y="66756"/>
                  <a:pt x="118933" y="81909"/>
                  <a:pt x="95695" y="94034"/>
                </a:cubicBezTo>
                <a:cubicBezTo>
                  <a:pt x="89633" y="97065"/>
                  <a:pt x="78519" y="95045"/>
                  <a:pt x="71448" y="91003"/>
                </a:cubicBezTo>
                <a:cubicBezTo>
                  <a:pt x="69425" y="89994"/>
                  <a:pt x="69425" y="73827"/>
                  <a:pt x="73468" y="70798"/>
                </a:cubicBezTo>
                <a:cubicBezTo>
                  <a:pt x="98726" y="51600"/>
                  <a:pt x="123985" y="34426"/>
                  <a:pt x="150252" y="18261"/>
                </a:cubicBezTo>
                <a:close/>
                <a:moveTo>
                  <a:pt x="244212" y="77"/>
                </a:moveTo>
                <a:cubicBezTo>
                  <a:pt x="273513" y="4117"/>
                  <a:pt x="301800" y="11190"/>
                  <a:pt x="331102" y="18262"/>
                </a:cubicBezTo>
                <a:cubicBezTo>
                  <a:pt x="336153" y="19273"/>
                  <a:pt x="342215" y="30386"/>
                  <a:pt x="341204" y="36449"/>
                </a:cubicBezTo>
                <a:cubicBezTo>
                  <a:pt x="340195" y="42511"/>
                  <a:pt x="331102" y="51603"/>
                  <a:pt x="327059" y="50594"/>
                </a:cubicBezTo>
                <a:cubicBezTo>
                  <a:pt x="293718" y="44531"/>
                  <a:pt x="261388" y="35438"/>
                  <a:pt x="228047" y="27355"/>
                </a:cubicBezTo>
                <a:cubicBezTo>
                  <a:pt x="226027" y="27355"/>
                  <a:pt x="225016" y="23315"/>
                  <a:pt x="219965" y="14221"/>
                </a:cubicBezTo>
                <a:cubicBezTo>
                  <a:pt x="229058" y="8159"/>
                  <a:pt x="237141" y="-934"/>
                  <a:pt x="2442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10"/>
          <p:cNvSpPr/>
          <p:nvPr/>
        </p:nvSpPr>
        <p:spPr>
          <a:xfrm rot="-5400000">
            <a:off x="144462" y="3728248"/>
            <a:ext cx="479606" cy="490008"/>
          </a:xfrm>
          <a:custGeom>
            <a:avLst/>
            <a:gdLst/>
            <a:ahLst/>
            <a:cxnLst/>
            <a:rect l="l" t="t" r="r" b="b"/>
            <a:pathLst>
              <a:path w="479606" h="490008" extrusionOk="0">
                <a:moveTo>
                  <a:pt x="163374" y="438483"/>
                </a:moveTo>
                <a:cubicBezTo>
                  <a:pt x="187621" y="442523"/>
                  <a:pt x="211869" y="447574"/>
                  <a:pt x="236116" y="454647"/>
                </a:cubicBezTo>
                <a:cubicBezTo>
                  <a:pt x="243189" y="456667"/>
                  <a:pt x="249252" y="464750"/>
                  <a:pt x="256323" y="470812"/>
                </a:cubicBezTo>
                <a:cubicBezTo>
                  <a:pt x="248241" y="475863"/>
                  <a:pt x="241167" y="481926"/>
                  <a:pt x="233085" y="486977"/>
                </a:cubicBezTo>
                <a:cubicBezTo>
                  <a:pt x="231065" y="487988"/>
                  <a:pt x="227022" y="486977"/>
                  <a:pt x="223993" y="486977"/>
                </a:cubicBezTo>
                <a:cubicBezTo>
                  <a:pt x="223993" y="486977"/>
                  <a:pt x="222982" y="488997"/>
                  <a:pt x="222982" y="490008"/>
                </a:cubicBezTo>
                <a:cubicBezTo>
                  <a:pt x="198735" y="483946"/>
                  <a:pt x="174486" y="478895"/>
                  <a:pt x="151250" y="469803"/>
                </a:cubicBezTo>
                <a:cubicBezTo>
                  <a:pt x="145187" y="467781"/>
                  <a:pt x="144176" y="454647"/>
                  <a:pt x="140136" y="447574"/>
                </a:cubicBezTo>
                <a:cubicBezTo>
                  <a:pt x="148218" y="444545"/>
                  <a:pt x="156301" y="437472"/>
                  <a:pt x="163374" y="438483"/>
                </a:cubicBezTo>
                <a:close/>
                <a:moveTo>
                  <a:pt x="408882" y="378874"/>
                </a:moveTo>
                <a:cubicBezTo>
                  <a:pt x="409891" y="398070"/>
                  <a:pt x="412922" y="405141"/>
                  <a:pt x="409891" y="409184"/>
                </a:cubicBezTo>
                <a:cubicBezTo>
                  <a:pt x="391706" y="440504"/>
                  <a:pt x="361397" y="455658"/>
                  <a:pt x="330076" y="468792"/>
                </a:cubicBezTo>
                <a:cubicBezTo>
                  <a:pt x="325025" y="470814"/>
                  <a:pt x="313911" y="465761"/>
                  <a:pt x="310880" y="460709"/>
                </a:cubicBezTo>
                <a:cubicBezTo>
                  <a:pt x="307849" y="455658"/>
                  <a:pt x="308860" y="443533"/>
                  <a:pt x="312900" y="440504"/>
                </a:cubicBezTo>
                <a:cubicBezTo>
                  <a:pt x="342201" y="421308"/>
                  <a:pt x="372510" y="403121"/>
                  <a:pt x="408882" y="378874"/>
                </a:cubicBezTo>
                <a:close/>
                <a:moveTo>
                  <a:pt x="34051" y="311181"/>
                </a:moveTo>
                <a:cubicBezTo>
                  <a:pt x="57289" y="345533"/>
                  <a:pt x="77496" y="374831"/>
                  <a:pt x="97701" y="404130"/>
                </a:cubicBezTo>
                <a:cubicBezTo>
                  <a:pt x="84567" y="425348"/>
                  <a:pt x="70423" y="419286"/>
                  <a:pt x="61329" y="405141"/>
                </a:cubicBezTo>
                <a:cubicBezTo>
                  <a:pt x="45164" y="380894"/>
                  <a:pt x="32031" y="355635"/>
                  <a:pt x="18897" y="329366"/>
                </a:cubicBezTo>
                <a:cubicBezTo>
                  <a:pt x="17886" y="327346"/>
                  <a:pt x="25968" y="320275"/>
                  <a:pt x="34051" y="311181"/>
                </a:cubicBezTo>
                <a:close/>
                <a:moveTo>
                  <a:pt x="463441" y="230355"/>
                </a:moveTo>
                <a:cubicBezTo>
                  <a:pt x="467481" y="230355"/>
                  <a:pt x="474555" y="236417"/>
                  <a:pt x="475564" y="241469"/>
                </a:cubicBezTo>
                <a:cubicBezTo>
                  <a:pt x="479606" y="250562"/>
                  <a:pt x="478595" y="260665"/>
                  <a:pt x="479606" y="277841"/>
                </a:cubicBezTo>
                <a:cubicBezTo>
                  <a:pt x="475564" y="292994"/>
                  <a:pt x="469501" y="315222"/>
                  <a:pt x="461419" y="337449"/>
                </a:cubicBezTo>
                <a:cubicBezTo>
                  <a:pt x="459399" y="342500"/>
                  <a:pt x="446265" y="349574"/>
                  <a:pt x="443234" y="348563"/>
                </a:cubicBezTo>
                <a:cubicBezTo>
                  <a:pt x="436160" y="344522"/>
                  <a:pt x="428078" y="334418"/>
                  <a:pt x="429089" y="328357"/>
                </a:cubicBezTo>
                <a:cubicBezTo>
                  <a:pt x="433131" y="299057"/>
                  <a:pt x="439192" y="270767"/>
                  <a:pt x="446265" y="241469"/>
                </a:cubicBezTo>
                <a:cubicBezTo>
                  <a:pt x="447276" y="236417"/>
                  <a:pt x="457379" y="231366"/>
                  <a:pt x="463441" y="230355"/>
                </a:cubicBezTo>
                <a:close/>
                <a:moveTo>
                  <a:pt x="40115" y="137406"/>
                </a:moveTo>
                <a:cubicBezTo>
                  <a:pt x="42136" y="155591"/>
                  <a:pt x="45167" y="165696"/>
                  <a:pt x="44156" y="174789"/>
                </a:cubicBezTo>
                <a:cubicBezTo>
                  <a:pt x="41124" y="196005"/>
                  <a:pt x="38093" y="218233"/>
                  <a:pt x="32033" y="238438"/>
                </a:cubicBezTo>
                <a:cubicBezTo>
                  <a:pt x="30011" y="246522"/>
                  <a:pt x="19908" y="252585"/>
                  <a:pt x="13846" y="259656"/>
                </a:cubicBezTo>
                <a:cubicBezTo>
                  <a:pt x="9806" y="252585"/>
                  <a:pt x="1723" y="245511"/>
                  <a:pt x="712" y="238438"/>
                </a:cubicBezTo>
                <a:cubicBezTo>
                  <a:pt x="-3328" y="205099"/>
                  <a:pt x="9806" y="169736"/>
                  <a:pt x="40115" y="137406"/>
                </a:cubicBezTo>
                <a:close/>
                <a:moveTo>
                  <a:pt x="242178" y="114168"/>
                </a:moveTo>
                <a:cubicBezTo>
                  <a:pt x="315933" y="114168"/>
                  <a:pt x="373521" y="173778"/>
                  <a:pt x="373521" y="246520"/>
                </a:cubicBezTo>
                <a:cubicBezTo>
                  <a:pt x="373521" y="321284"/>
                  <a:pt x="312900" y="379884"/>
                  <a:pt x="238136" y="380895"/>
                </a:cubicBezTo>
                <a:cubicBezTo>
                  <a:pt x="156300" y="381904"/>
                  <a:pt x="107806" y="301077"/>
                  <a:pt x="106795" y="246520"/>
                </a:cubicBezTo>
                <a:cubicBezTo>
                  <a:pt x="105783" y="173778"/>
                  <a:pt x="167414" y="113157"/>
                  <a:pt x="242178" y="114168"/>
                </a:cubicBezTo>
                <a:close/>
                <a:moveTo>
                  <a:pt x="399662" y="73250"/>
                </a:moveTo>
                <a:cubicBezTo>
                  <a:pt x="404588" y="73503"/>
                  <a:pt x="409387" y="74766"/>
                  <a:pt x="410902" y="76786"/>
                </a:cubicBezTo>
                <a:cubicBezTo>
                  <a:pt x="428078" y="100024"/>
                  <a:pt x="444243" y="125281"/>
                  <a:pt x="459399" y="150539"/>
                </a:cubicBezTo>
                <a:cubicBezTo>
                  <a:pt x="467482" y="164684"/>
                  <a:pt x="459399" y="173778"/>
                  <a:pt x="441212" y="180849"/>
                </a:cubicBezTo>
                <a:cubicBezTo>
                  <a:pt x="421005" y="152561"/>
                  <a:pt x="401811" y="127303"/>
                  <a:pt x="384635" y="100024"/>
                </a:cubicBezTo>
                <a:cubicBezTo>
                  <a:pt x="381604" y="94971"/>
                  <a:pt x="383624" y="80828"/>
                  <a:pt x="387666" y="75775"/>
                </a:cubicBezTo>
                <a:cubicBezTo>
                  <a:pt x="389686" y="73755"/>
                  <a:pt x="394737" y="72997"/>
                  <a:pt x="399662" y="73250"/>
                </a:cubicBezTo>
                <a:close/>
                <a:moveTo>
                  <a:pt x="154534" y="28289"/>
                </a:moveTo>
                <a:cubicBezTo>
                  <a:pt x="158828" y="29300"/>
                  <a:pt x="163374" y="30815"/>
                  <a:pt x="167415" y="31321"/>
                </a:cubicBezTo>
                <a:cubicBezTo>
                  <a:pt x="164384" y="40414"/>
                  <a:pt x="164384" y="53548"/>
                  <a:pt x="157313" y="57588"/>
                </a:cubicBezTo>
                <a:cubicBezTo>
                  <a:pt x="132054" y="74764"/>
                  <a:pt x="104775" y="88909"/>
                  <a:pt x="76486" y="105074"/>
                </a:cubicBezTo>
                <a:cubicBezTo>
                  <a:pt x="60321" y="89920"/>
                  <a:pt x="66381" y="78807"/>
                  <a:pt x="76486" y="70724"/>
                </a:cubicBezTo>
                <a:cubicBezTo>
                  <a:pt x="97702" y="55568"/>
                  <a:pt x="119929" y="40414"/>
                  <a:pt x="143168" y="28290"/>
                </a:cubicBezTo>
                <a:cubicBezTo>
                  <a:pt x="146199" y="26774"/>
                  <a:pt x="150240" y="27279"/>
                  <a:pt x="154534" y="28289"/>
                </a:cubicBezTo>
                <a:close/>
                <a:moveTo>
                  <a:pt x="246221" y="0"/>
                </a:moveTo>
                <a:cubicBezTo>
                  <a:pt x="275519" y="8082"/>
                  <a:pt x="299767" y="12125"/>
                  <a:pt x="323005" y="21216"/>
                </a:cubicBezTo>
                <a:cubicBezTo>
                  <a:pt x="331087" y="24247"/>
                  <a:pt x="341190" y="37383"/>
                  <a:pt x="340179" y="44454"/>
                </a:cubicBezTo>
                <a:cubicBezTo>
                  <a:pt x="337150" y="59608"/>
                  <a:pt x="323005" y="58599"/>
                  <a:pt x="309869" y="55568"/>
                </a:cubicBezTo>
                <a:cubicBezTo>
                  <a:pt x="288653" y="50516"/>
                  <a:pt x="267437" y="46474"/>
                  <a:pt x="246221" y="42434"/>
                </a:cubicBezTo>
                <a:cubicBezTo>
                  <a:pt x="233085" y="40412"/>
                  <a:pt x="217931" y="37383"/>
                  <a:pt x="222982" y="21216"/>
                </a:cubicBezTo>
                <a:cubicBezTo>
                  <a:pt x="225002" y="12125"/>
                  <a:pt x="239147" y="6062"/>
                  <a:pt x="24622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10"/>
          <p:cNvSpPr/>
          <p:nvPr/>
        </p:nvSpPr>
        <p:spPr>
          <a:xfrm rot="-5400000">
            <a:off x="145448" y="4381110"/>
            <a:ext cx="477635" cy="480104"/>
          </a:xfrm>
          <a:custGeom>
            <a:avLst/>
            <a:gdLst/>
            <a:ahLst/>
            <a:cxnLst/>
            <a:rect l="l" t="t" r="r" b="b"/>
            <a:pathLst>
              <a:path w="477635" h="480104" extrusionOk="0">
                <a:moveTo>
                  <a:pt x="170228" y="434499"/>
                </a:moveTo>
                <a:cubicBezTo>
                  <a:pt x="191444" y="437530"/>
                  <a:pt x="212662" y="442581"/>
                  <a:pt x="233878" y="446624"/>
                </a:cubicBezTo>
                <a:cubicBezTo>
                  <a:pt x="246003" y="450664"/>
                  <a:pt x="246003" y="451675"/>
                  <a:pt x="251054" y="474913"/>
                </a:cubicBezTo>
                <a:cubicBezTo>
                  <a:pt x="219733" y="485016"/>
                  <a:pt x="189424" y="478953"/>
                  <a:pt x="160125" y="468851"/>
                </a:cubicBezTo>
                <a:cubicBezTo>
                  <a:pt x="146992" y="464809"/>
                  <a:pt x="135876" y="456726"/>
                  <a:pt x="142949" y="441572"/>
                </a:cubicBezTo>
                <a:cubicBezTo>
                  <a:pt x="145981" y="436521"/>
                  <a:pt x="161134" y="433490"/>
                  <a:pt x="170228" y="434499"/>
                </a:cubicBezTo>
                <a:close/>
                <a:moveTo>
                  <a:pt x="398059" y="383226"/>
                </a:moveTo>
                <a:cubicBezTo>
                  <a:pt x="401343" y="383731"/>
                  <a:pt x="404626" y="384994"/>
                  <a:pt x="406646" y="387015"/>
                </a:cubicBezTo>
                <a:cubicBezTo>
                  <a:pt x="410688" y="390044"/>
                  <a:pt x="412708" y="398127"/>
                  <a:pt x="411697" y="403180"/>
                </a:cubicBezTo>
                <a:cubicBezTo>
                  <a:pt x="406646" y="421365"/>
                  <a:pt x="344006" y="464809"/>
                  <a:pt x="322788" y="464809"/>
                </a:cubicBezTo>
                <a:cubicBezTo>
                  <a:pt x="319757" y="462789"/>
                  <a:pt x="313697" y="459758"/>
                  <a:pt x="311675" y="454706"/>
                </a:cubicBezTo>
                <a:cubicBezTo>
                  <a:pt x="309654" y="449655"/>
                  <a:pt x="309654" y="440562"/>
                  <a:pt x="312686" y="437530"/>
                </a:cubicBezTo>
                <a:cubicBezTo>
                  <a:pt x="337944" y="419345"/>
                  <a:pt x="363202" y="401160"/>
                  <a:pt x="389470" y="383984"/>
                </a:cubicBezTo>
                <a:cubicBezTo>
                  <a:pt x="391491" y="382973"/>
                  <a:pt x="394775" y="382720"/>
                  <a:pt x="398059" y="383226"/>
                </a:cubicBezTo>
                <a:close/>
                <a:moveTo>
                  <a:pt x="29794" y="301138"/>
                </a:moveTo>
                <a:cubicBezTo>
                  <a:pt x="57073" y="339530"/>
                  <a:pt x="77280" y="370851"/>
                  <a:pt x="96476" y="403180"/>
                </a:cubicBezTo>
                <a:cubicBezTo>
                  <a:pt x="91425" y="407223"/>
                  <a:pt x="85362" y="411263"/>
                  <a:pt x="79300" y="414294"/>
                </a:cubicBezTo>
                <a:cubicBezTo>
                  <a:pt x="49999" y="396109"/>
                  <a:pt x="32825" y="366808"/>
                  <a:pt x="20701" y="334479"/>
                </a:cubicBezTo>
                <a:cubicBezTo>
                  <a:pt x="18680" y="328416"/>
                  <a:pt x="24743" y="318314"/>
                  <a:pt x="29794" y="301138"/>
                </a:cubicBezTo>
                <a:close/>
                <a:moveTo>
                  <a:pt x="463223" y="226373"/>
                </a:moveTo>
                <a:cubicBezTo>
                  <a:pt x="468274" y="233446"/>
                  <a:pt x="477368" y="239507"/>
                  <a:pt x="477368" y="246580"/>
                </a:cubicBezTo>
                <a:cubicBezTo>
                  <a:pt x="478377" y="281941"/>
                  <a:pt x="478377" y="317302"/>
                  <a:pt x="442006" y="350643"/>
                </a:cubicBezTo>
                <a:cubicBezTo>
                  <a:pt x="436953" y="336498"/>
                  <a:pt x="429881" y="327405"/>
                  <a:pt x="430890" y="320333"/>
                </a:cubicBezTo>
                <a:cubicBezTo>
                  <a:pt x="432913" y="296086"/>
                  <a:pt x="436953" y="270828"/>
                  <a:pt x="443015" y="247591"/>
                </a:cubicBezTo>
                <a:cubicBezTo>
                  <a:pt x="445035" y="239507"/>
                  <a:pt x="456149" y="233446"/>
                  <a:pt x="463223" y="226373"/>
                </a:cubicBezTo>
                <a:close/>
                <a:moveTo>
                  <a:pt x="34845" y="139485"/>
                </a:moveTo>
                <a:cubicBezTo>
                  <a:pt x="45959" y="172826"/>
                  <a:pt x="34845" y="230414"/>
                  <a:pt x="15649" y="252641"/>
                </a:cubicBezTo>
                <a:cubicBezTo>
                  <a:pt x="-10621" y="227383"/>
                  <a:pt x="-3547" y="180908"/>
                  <a:pt x="34845" y="139485"/>
                </a:cubicBezTo>
                <a:close/>
                <a:moveTo>
                  <a:pt x="239942" y="109175"/>
                </a:moveTo>
                <a:cubicBezTo>
                  <a:pt x="314706" y="109175"/>
                  <a:pt x="375325" y="169794"/>
                  <a:pt x="374317" y="243549"/>
                </a:cubicBezTo>
                <a:cubicBezTo>
                  <a:pt x="373305" y="315282"/>
                  <a:pt x="309655" y="377922"/>
                  <a:pt x="236911" y="375902"/>
                </a:cubicBezTo>
                <a:cubicBezTo>
                  <a:pt x="166189" y="374891"/>
                  <a:pt x="108601" y="313262"/>
                  <a:pt x="109610" y="240518"/>
                </a:cubicBezTo>
                <a:cubicBezTo>
                  <a:pt x="110621" y="165754"/>
                  <a:pt x="167198" y="108166"/>
                  <a:pt x="239942" y="109175"/>
                </a:cubicBezTo>
                <a:close/>
                <a:moveTo>
                  <a:pt x="397552" y="62700"/>
                </a:moveTo>
                <a:cubicBezTo>
                  <a:pt x="427862" y="81896"/>
                  <a:pt x="443018" y="112206"/>
                  <a:pt x="457162" y="140496"/>
                </a:cubicBezTo>
                <a:cubicBezTo>
                  <a:pt x="460194" y="147567"/>
                  <a:pt x="453120" y="158680"/>
                  <a:pt x="451100" y="168785"/>
                </a:cubicBezTo>
                <a:cubicBezTo>
                  <a:pt x="442007" y="164743"/>
                  <a:pt x="430893" y="162723"/>
                  <a:pt x="424831" y="155649"/>
                </a:cubicBezTo>
                <a:cubicBezTo>
                  <a:pt x="410686" y="137464"/>
                  <a:pt x="398563" y="117257"/>
                  <a:pt x="385428" y="98061"/>
                </a:cubicBezTo>
                <a:cubicBezTo>
                  <a:pt x="376336" y="84927"/>
                  <a:pt x="377345" y="73814"/>
                  <a:pt x="397552" y="62700"/>
                </a:cubicBezTo>
                <a:close/>
                <a:moveTo>
                  <a:pt x="152042" y="17235"/>
                </a:moveTo>
                <a:cubicBezTo>
                  <a:pt x="171238" y="25317"/>
                  <a:pt x="175280" y="38451"/>
                  <a:pt x="161135" y="49565"/>
                </a:cubicBezTo>
                <a:cubicBezTo>
                  <a:pt x="137897" y="66741"/>
                  <a:pt x="111629" y="80885"/>
                  <a:pt x="85360" y="95030"/>
                </a:cubicBezTo>
                <a:cubicBezTo>
                  <a:pt x="81320" y="97050"/>
                  <a:pt x="72226" y="90988"/>
                  <a:pt x="64144" y="87957"/>
                </a:cubicBezTo>
                <a:cubicBezTo>
                  <a:pt x="85360" y="49565"/>
                  <a:pt x="119712" y="34411"/>
                  <a:pt x="152042" y="17235"/>
                </a:cubicBezTo>
                <a:close/>
                <a:moveTo>
                  <a:pt x="244992" y="59"/>
                </a:moveTo>
                <a:cubicBezTo>
                  <a:pt x="272271" y="4101"/>
                  <a:pt x="299549" y="10163"/>
                  <a:pt x="326828" y="17235"/>
                </a:cubicBezTo>
                <a:cubicBezTo>
                  <a:pt x="341984" y="22286"/>
                  <a:pt x="341984" y="34411"/>
                  <a:pt x="331881" y="51587"/>
                </a:cubicBezTo>
                <a:cubicBezTo>
                  <a:pt x="300560" y="46534"/>
                  <a:pt x="270251" y="41482"/>
                  <a:pt x="239941" y="35422"/>
                </a:cubicBezTo>
                <a:cubicBezTo>
                  <a:pt x="232868" y="33400"/>
                  <a:pt x="228827" y="23297"/>
                  <a:pt x="222765" y="17235"/>
                </a:cubicBezTo>
                <a:cubicBezTo>
                  <a:pt x="229838" y="11173"/>
                  <a:pt x="238930" y="-950"/>
                  <a:pt x="244992" y="5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10"/>
          <p:cNvSpPr/>
          <p:nvPr/>
        </p:nvSpPr>
        <p:spPr>
          <a:xfrm rot="-5400000">
            <a:off x="145118" y="5683422"/>
            <a:ext cx="478295" cy="474361"/>
          </a:xfrm>
          <a:custGeom>
            <a:avLst/>
            <a:gdLst/>
            <a:ahLst/>
            <a:cxnLst/>
            <a:rect l="l" t="t" r="r" b="b"/>
            <a:pathLst>
              <a:path w="478295" h="474361" extrusionOk="0">
                <a:moveTo>
                  <a:pt x="157705" y="426805"/>
                </a:moveTo>
                <a:cubicBezTo>
                  <a:pt x="183974" y="430847"/>
                  <a:pt x="210242" y="434888"/>
                  <a:pt x="235500" y="441961"/>
                </a:cubicBezTo>
                <a:cubicBezTo>
                  <a:pt x="242571" y="443981"/>
                  <a:pt x="246614" y="454084"/>
                  <a:pt x="252676" y="460146"/>
                </a:cubicBezTo>
                <a:cubicBezTo>
                  <a:pt x="245602" y="465197"/>
                  <a:pt x="238531" y="475302"/>
                  <a:pt x="232469" y="474291"/>
                </a:cubicBezTo>
                <a:cubicBezTo>
                  <a:pt x="198117" y="470251"/>
                  <a:pt x="160736" y="474291"/>
                  <a:pt x="135478" y="436908"/>
                </a:cubicBezTo>
                <a:cubicBezTo>
                  <a:pt x="145580" y="431856"/>
                  <a:pt x="151643" y="425796"/>
                  <a:pt x="157705" y="426805"/>
                </a:cubicBezTo>
                <a:close/>
                <a:moveTo>
                  <a:pt x="402203" y="375279"/>
                </a:moveTo>
                <a:cubicBezTo>
                  <a:pt x="412307" y="415691"/>
                  <a:pt x="359770" y="455095"/>
                  <a:pt x="309253" y="437919"/>
                </a:cubicBezTo>
                <a:cubicBezTo>
                  <a:pt x="339563" y="417714"/>
                  <a:pt x="369872" y="396495"/>
                  <a:pt x="402203" y="375279"/>
                </a:cubicBezTo>
                <a:close/>
                <a:moveTo>
                  <a:pt x="34193" y="306198"/>
                </a:moveTo>
                <a:cubicBezTo>
                  <a:pt x="37476" y="306072"/>
                  <a:pt x="40508" y="306577"/>
                  <a:pt x="41518" y="307587"/>
                </a:cubicBezTo>
                <a:cubicBezTo>
                  <a:pt x="60714" y="333856"/>
                  <a:pt x="78899" y="361135"/>
                  <a:pt x="97086" y="388413"/>
                </a:cubicBezTo>
                <a:cubicBezTo>
                  <a:pt x="98097" y="390433"/>
                  <a:pt x="97086" y="392455"/>
                  <a:pt x="97086" y="400538"/>
                </a:cubicBezTo>
                <a:cubicBezTo>
                  <a:pt x="90012" y="402558"/>
                  <a:pt x="75870" y="407609"/>
                  <a:pt x="73848" y="404580"/>
                </a:cubicBezTo>
                <a:cubicBezTo>
                  <a:pt x="53642" y="379322"/>
                  <a:pt x="35455" y="352041"/>
                  <a:pt x="18279" y="324763"/>
                </a:cubicBezTo>
                <a:cubicBezTo>
                  <a:pt x="16259" y="321731"/>
                  <a:pt x="21310" y="311629"/>
                  <a:pt x="25353" y="308598"/>
                </a:cubicBezTo>
                <a:cubicBezTo>
                  <a:pt x="27373" y="307082"/>
                  <a:pt x="30909" y="306324"/>
                  <a:pt x="34193" y="306198"/>
                </a:cubicBezTo>
                <a:close/>
                <a:moveTo>
                  <a:pt x="463833" y="211606"/>
                </a:moveTo>
                <a:cubicBezTo>
                  <a:pt x="490102" y="248989"/>
                  <a:pt x="473935" y="279299"/>
                  <a:pt x="466864" y="309609"/>
                </a:cubicBezTo>
                <a:cubicBezTo>
                  <a:pt x="462822" y="324763"/>
                  <a:pt x="454739" y="334867"/>
                  <a:pt x="430492" y="324763"/>
                </a:cubicBezTo>
                <a:cubicBezTo>
                  <a:pt x="445648" y="288391"/>
                  <a:pt x="438575" y="248989"/>
                  <a:pt x="463833" y="211606"/>
                </a:cubicBezTo>
                <a:close/>
                <a:moveTo>
                  <a:pt x="29392" y="124718"/>
                </a:moveTo>
                <a:cubicBezTo>
                  <a:pt x="39495" y="138863"/>
                  <a:pt x="48588" y="146945"/>
                  <a:pt x="47577" y="153008"/>
                </a:cubicBezTo>
                <a:cubicBezTo>
                  <a:pt x="43537" y="180286"/>
                  <a:pt x="37475" y="207565"/>
                  <a:pt x="31413" y="234843"/>
                </a:cubicBezTo>
                <a:cubicBezTo>
                  <a:pt x="30401" y="240906"/>
                  <a:pt x="18279" y="248988"/>
                  <a:pt x="16257" y="247979"/>
                </a:cubicBezTo>
                <a:cubicBezTo>
                  <a:pt x="9185" y="243937"/>
                  <a:pt x="92" y="236863"/>
                  <a:pt x="92" y="229792"/>
                </a:cubicBezTo>
                <a:cubicBezTo>
                  <a:pt x="-919" y="196451"/>
                  <a:pt x="6154" y="163110"/>
                  <a:pt x="29392" y="124718"/>
                </a:cubicBezTo>
                <a:close/>
                <a:moveTo>
                  <a:pt x="240549" y="101480"/>
                </a:moveTo>
                <a:cubicBezTo>
                  <a:pt x="310262" y="102491"/>
                  <a:pt x="372901" y="166141"/>
                  <a:pt x="371892" y="235854"/>
                </a:cubicBezTo>
                <a:cubicBezTo>
                  <a:pt x="370881" y="305565"/>
                  <a:pt x="309251" y="366184"/>
                  <a:pt x="237518" y="366184"/>
                </a:cubicBezTo>
                <a:cubicBezTo>
                  <a:pt x="166796" y="366184"/>
                  <a:pt x="107186" y="305565"/>
                  <a:pt x="108197" y="232823"/>
                </a:cubicBezTo>
                <a:cubicBezTo>
                  <a:pt x="106177" y="158059"/>
                  <a:pt x="176898" y="100469"/>
                  <a:pt x="240549" y="101480"/>
                </a:cubicBezTo>
                <a:close/>
                <a:moveTo>
                  <a:pt x="376944" y="66118"/>
                </a:moveTo>
                <a:cubicBezTo>
                  <a:pt x="394120" y="67129"/>
                  <a:pt x="404223" y="65107"/>
                  <a:pt x="407254" y="68138"/>
                </a:cubicBezTo>
                <a:cubicBezTo>
                  <a:pt x="425439" y="89356"/>
                  <a:pt x="441606" y="112593"/>
                  <a:pt x="456760" y="135831"/>
                </a:cubicBezTo>
                <a:cubicBezTo>
                  <a:pt x="459791" y="139871"/>
                  <a:pt x="451709" y="150985"/>
                  <a:pt x="449689" y="159067"/>
                </a:cubicBezTo>
                <a:cubicBezTo>
                  <a:pt x="443626" y="156036"/>
                  <a:pt x="434533" y="154016"/>
                  <a:pt x="431501" y="148965"/>
                </a:cubicBezTo>
                <a:cubicBezTo>
                  <a:pt x="414328" y="125726"/>
                  <a:pt x="399172" y="100468"/>
                  <a:pt x="376944" y="66118"/>
                </a:cubicBezTo>
                <a:close/>
                <a:moveTo>
                  <a:pt x="147602" y="7519"/>
                </a:moveTo>
                <a:cubicBezTo>
                  <a:pt x="169829" y="20653"/>
                  <a:pt x="170838" y="32777"/>
                  <a:pt x="158716" y="42880"/>
                </a:cubicBezTo>
                <a:cubicBezTo>
                  <a:pt x="137497" y="59047"/>
                  <a:pt x="115270" y="74201"/>
                  <a:pt x="93045" y="88345"/>
                </a:cubicBezTo>
                <a:cubicBezTo>
                  <a:pt x="87991" y="91376"/>
                  <a:pt x="78900" y="88345"/>
                  <a:pt x="71827" y="88345"/>
                </a:cubicBezTo>
                <a:cubicBezTo>
                  <a:pt x="71827" y="80263"/>
                  <a:pt x="68795" y="67129"/>
                  <a:pt x="72838" y="64098"/>
                </a:cubicBezTo>
                <a:cubicBezTo>
                  <a:pt x="97085" y="43891"/>
                  <a:pt x="123355" y="25706"/>
                  <a:pt x="147602" y="7519"/>
                </a:cubicBezTo>
                <a:close/>
                <a:moveTo>
                  <a:pt x="274396" y="70"/>
                </a:moveTo>
                <a:cubicBezTo>
                  <a:pt x="290561" y="701"/>
                  <a:pt x="305716" y="5500"/>
                  <a:pt x="320366" y="11561"/>
                </a:cubicBezTo>
                <a:cubicBezTo>
                  <a:pt x="326426" y="14593"/>
                  <a:pt x="330469" y="24695"/>
                  <a:pt x="334509" y="31769"/>
                </a:cubicBezTo>
                <a:cubicBezTo>
                  <a:pt x="327437" y="34800"/>
                  <a:pt x="319355" y="40862"/>
                  <a:pt x="313293" y="40862"/>
                </a:cubicBezTo>
                <a:cubicBezTo>
                  <a:pt x="290056" y="37831"/>
                  <a:pt x="267829" y="33789"/>
                  <a:pt x="245602" y="28737"/>
                </a:cubicBezTo>
                <a:cubicBezTo>
                  <a:pt x="237520" y="25706"/>
                  <a:pt x="230446" y="17624"/>
                  <a:pt x="222364" y="13584"/>
                </a:cubicBezTo>
                <a:cubicBezTo>
                  <a:pt x="241055" y="2975"/>
                  <a:pt x="258231" y="-562"/>
                  <a:pt x="274396" y="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Big Title">
  <p:cSld name="CUSTOM_7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1"/>
          <p:cNvSpPr txBox="1">
            <a:spLocks noGrp="1"/>
          </p:cNvSpPr>
          <p:nvPr>
            <p:ph type="title"/>
          </p:nvPr>
        </p:nvSpPr>
        <p:spPr>
          <a:xfrm>
            <a:off x="548250" y="1230075"/>
            <a:ext cx="11095500" cy="4720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281" name="Google Shape;281;p11"/>
          <p:cNvSpPr/>
          <p:nvPr/>
        </p:nvSpPr>
        <p:spPr>
          <a:xfrm>
            <a:off x="93306" y="233808"/>
            <a:ext cx="351433" cy="395073"/>
          </a:xfrm>
          <a:custGeom>
            <a:avLst/>
            <a:gdLst/>
            <a:ahLst/>
            <a:cxnLst/>
            <a:rect l="l" t="t" r="r" b="b"/>
            <a:pathLst>
              <a:path w="351433" h="395073" extrusionOk="0">
                <a:moveTo>
                  <a:pt x="320811" y="380353"/>
                </a:moveTo>
                <a:cubicBezTo>
                  <a:pt x="321347" y="380085"/>
                  <a:pt x="323489" y="381959"/>
                  <a:pt x="325899" y="383298"/>
                </a:cubicBezTo>
                <a:cubicBezTo>
                  <a:pt x="316794" y="392136"/>
                  <a:pt x="307422" y="395885"/>
                  <a:pt x="295371" y="392404"/>
                </a:cubicBezTo>
                <a:cubicBezTo>
                  <a:pt x="302066" y="384638"/>
                  <a:pt x="312777" y="385441"/>
                  <a:pt x="320811" y="380353"/>
                </a:cubicBezTo>
                <a:close/>
                <a:moveTo>
                  <a:pt x="34813" y="380353"/>
                </a:moveTo>
                <a:cubicBezTo>
                  <a:pt x="43114" y="383298"/>
                  <a:pt x="51416" y="386512"/>
                  <a:pt x="59717" y="389993"/>
                </a:cubicBezTo>
                <a:cubicBezTo>
                  <a:pt x="60253" y="389993"/>
                  <a:pt x="60253" y="391332"/>
                  <a:pt x="60788" y="394010"/>
                </a:cubicBezTo>
                <a:cubicBezTo>
                  <a:pt x="49273" y="397224"/>
                  <a:pt x="40436" y="392671"/>
                  <a:pt x="31867" y="386780"/>
                </a:cubicBezTo>
                <a:cubicBezTo>
                  <a:pt x="31064" y="386244"/>
                  <a:pt x="30528" y="383566"/>
                  <a:pt x="31064" y="382495"/>
                </a:cubicBezTo>
                <a:cubicBezTo>
                  <a:pt x="31599" y="381424"/>
                  <a:pt x="33742" y="380085"/>
                  <a:pt x="34813" y="380353"/>
                </a:cubicBezTo>
                <a:close/>
                <a:moveTo>
                  <a:pt x="104706" y="375533"/>
                </a:moveTo>
                <a:cubicBezTo>
                  <a:pt x="99083" y="386513"/>
                  <a:pt x="88371" y="392672"/>
                  <a:pt x="77927" y="390530"/>
                </a:cubicBezTo>
                <a:cubicBezTo>
                  <a:pt x="81944" y="383032"/>
                  <a:pt x="98012" y="373926"/>
                  <a:pt x="104706" y="375533"/>
                </a:cubicBezTo>
                <a:close/>
                <a:moveTo>
                  <a:pt x="252258" y="373391"/>
                </a:moveTo>
                <a:cubicBezTo>
                  <a:pt x="260827" y="378211"/>
                  <a:pt x="269664" y="382764"/>
                  <a:pt x="280108" y="388388"/>
                </a:cubicBezTo>
                <a:cubicBezTo>
                  <a:pt x="276626" y="390530"/>
                  <a:pt x="275020" y="392672"/>
                  <a:pt x="273145" y="392404"/>
                </a:cubicBezTo>
                <a:cubicBezTo>
                  <a:pt x="264576" y="391601"/>
                  <a:pt x="254132" y="383567"/>
                  <a:pt x="250651" y="375801"/>
                </a:cubicBezTo>
                <a:cubicBezTo>
                  <a:pt x="251186" y="374998"/>
                  <a:pt x="251722" y="374194"/>
                  <a:pt x="252258" y="373391"/>
                </a:cubicBezTo>
                <a:close/>
                <a:moveTo>
                  <a:pt x="348662" y="342059"/>
                </a:moveTo>
                <a:cubicBezTo>
                  <a:pt x="350001" y="343131"/>
                  <a:pt x="351875" y="345540"/>
                  <a:pt x="351340" y="346612"/>
                </a:cubicBezTo>
                <a:cubicBezTo>
                  <a:pt x="348929" y="355984"/>
                  <a:pt x="346520" y="365089"/>
                  <a:pt x="337683" y="372588"/>
                </a:cubicBezTo>
                <a:cubicBezTo>
                  <a:pt x="336344" y="369909"/>
                  <a:pt x="335004" y="368570"/>
                  <a:pt x="335272" y="367767"/>
                </a:cubicBezTo>
                <a:cubicBezTo>
                  <a:pt x="338218" y="359733"/>
                  <a:pt x="341432" y="351700"/>
                  <a:pt x="344645" y="343666"/>
                </a:cubicBezTo>
                <a:cubicBezTo>
                  <a:pt x="345181" y="342595"/>
                  <a:pt x="348126" y="341524"/>
                  <a:pt x="348662" y="342059"/>
                </a:cubicBezTo>
                <a:close/>
                <a:moveTo>
                  <a:pt x="9105" y="341792"/>
                </a:moveTo>
                <a:cubicBezTo>
                  <a:pt x="12854" y="350629"/>
                  <a:pt x="16603" y="359466"/>
                  <a:pt x="20085" y="368303"/>
                </a:cubicBezTo>
                <a:cubicBezTo>
                  <a:pt x="20353" y="368839"/>
                  <a:pt x="19013" y="370178"/>
                  <a:pt x="17942" y="372053"/>
                </a:cubicBezTo>
                <a:cubicBezTo>
                  <a:pt x="10444" y="369107"/>
                  <a:pt x="8837" y="361877"/>
                  <a:pt x="5624" y="356253"/>
                </a:cubicBezTo>
                <a:cubicBezTo>
                  <a:pt x="4285" y="353575"/>
                  <a:pt x="5356" y="349022"/>
                  <a:pt x="268" y="349558"/>
                </a:cubicBezTo>
                <a:cubicBezTo>
                  <a:pt x="268" y="347683"/>
                  <a:pt x="268" y="346077"/>
                  <a:pt x="268" y="344470"/>
                </a:cubicBezTo>
                <a:cubicBezTo>
                  <a:pt x="2946" y="343667"/>
                  <a:pt x="5356" y="342863"/>
                  <a:pt x="9105" y="341792"/>
                </a:cubicBezTo>
                <a:close/>
                <a:moveTo>
                  <a:pt x="230299" y="331616"/>
                </a:moveTo>
                <a:cubicBezTo>
                  <a:pt x="236994" y="340185"/>
                  <a:pt x="242082" y="349290"/>
                  <a:pt x="243154" y="360001"/>
                </a:cubicBezTo>
                <a:cubicBezTo>
                  <a:pt x="242350" y="360537"/>
                  <a:pt x="241547" y="361073"/>
                  <a:pt x="240743" y="361608"/>
                </a:cubicBezTo>
                <a:cubicBezTo>
                  <a:pt x="238868" y="360001"/>
                  <a:pt x="236459" y="358662"/>
                  <a:pt x="235387" y="356788"/>
                </a:cubicBezTo>
                <a:cubicBezTo>
                  <a:pt x="228157" y="343667"/>
                  <a:pt x="227085" y="339382"/>
                  <a:pt x="230299" y="331616"/>
                </a:cubicBezTo>
                <a:close/>
                <a:moveTo>
                  <a:pt x="124522" y="331615"/>
                </a:moveTo>
                <a:cubicBezTo>
                  <a:pt x="125057" y="331347"/>
                  <a:pt x="126128" y="331883"/>
                  <a:pt x="127735" y="332419"/>
                </a:cubicBezTo>
                <a:cubicBezTo>
                  <a:pt x="127735" y="342863"/>
                  <a:pt x="122380" y="351432"/>
                  <a:pt x="117292" y="360001"/>
                </a:cubicBezTo>
                <a:cubicBezTo>
                  <a:pt x="117024" y="360269"/>
                  <a:pt x="112471" y="359465"/>
                  <a:pt x="111936" y="358127"/>
                </a:cubicBezTo>
                <a:cubicBezTo>
                  <a:pt x="110329" y="354645"/>
                  <a:pt x="120773" y="333757"/>
                  <a:pt x="124522" y="331615"/>
                </a:cubicBezTo>
                <a:close/>
                <a:moveTo>
                  <a:pt x="170381" y="297138"/>
                </a:moveTo>
                <a:cubicBezTo>
                  <a:pt x="172858" y="296737"/>
                  <a:pt x="175669" y="297339"/>
                  <a:pt x="178080" y="297339"/>
                </a:cubicBezTo>
                <a:cubicBezTo>
                  <a:pt x="182632" y="297071"/>
                  <a:pt x="188524" y="295196"/>
                  <a:pt x="189863" y="304301"/>
                </a:cubicBezTo>
                <a:cubicBezTo>
                  <a:pt x="180757" y="306979"/>
                  <a:pt x="172724" y="308853"/>
                  <a:pt x="164690" y="302962"/>
                </a:cubicBezTo>
                <a:cubicBezTo>
                  <a:pt x="165761" y="298946"/>
                  <a:pt x="167903" y="297540"/>
                  <a:pt x="170381" y="297138"/>
                </a:cubicBezTo>
                <a:close/>
                <a:moveTo>
                  <a:pt x="144271" y="297138"/>
                </a:moveTo>
                <a:cubicBezTo>
                  <a:pt x="147954" y="297607"/>
                  <a:pt x="152506" y="299481"/>
                  <a:pt x="157728" y="302963"/>
                </a:cubicBezTo>
                <a:cubicBezTo>
                  <a:pt x="150766" y="305105"/>
                  <a:pt x="146213" y="306444"/>
                  <a:pt x="141661" y="307783"/>
                </a:cubicBezTo>
                <a:cubicBezTo>
                  <a:pt x="139786" y="310728"/>
                  <a:pt x="137376" y="313942"/>
                  <a:pt x="134966" y="317423"/>
                </a:cubicBezTo>
                <a:cubicBezTo>
                  <a:pt x="131216" y="312068"/>
                  <a:pt x="132020" y="304034"/>
                  <a:pt x="136037" y="299749"/>
                </a:cubicBezTo>
                <a:cubicBezTo>
                  <a:pt x="137778" y="297607"/>
                  <a:pt x="140589" y="296669"/>
                  <a:pt x="144271" y="297138"/>
                </a:cubicBezTo>
                <a:close/>
                <a:moveTo>
                  <a:pt x="210717" y="296803"/>
                </a:moveTo>
                <a:cubicBezTo>
                  <a:pt x="214164" y="296268"/>
                  <a:pt x="217043" y="297205"/>
                  <a:pt x="218784" y="299749"/>
                </a:cubicBezTo>
                <a:cubicBezTo>
                  <a:pt x="221462" y="303498"/>
                  <a:pt x="222801" y="308586"/>
                  <a:pt x="224140" y="313138"/>
                </a:cubicBezTo>
                <a:cubicBezTo>
                  <a:pt x="224408" y="313942"/>
                  <a:pt x="222265" y="315280"/>
                  <a:pt x="220123" y="317958"/>
                </a:cubicBezTo>
                <a:cubicBezTo>
                  <a:pt x="217177" y="307247"/>
                  <a:pt x="207537" y="307247"/>
                  <a:pt x="199235" y="302694"/>
                </a:cubicBezTo>
                <a:cubicBezTo>
                  <a:pt x="203252" y="299347"/>
                  <a:pt x="207269" y="297339"/>
                  <a:pt x="210717" y="296803"/>
                </a:cubicBezTo>
                <a:close/>
                <a:moveTo>
                  <a:pt x="342770" y="294393"/>
                </a:moveTo>
                <a:cubicBezTo>
                  <a:pt x="345716" y="302427"/>
                  <a:pt x="348662" y="310192"/>
                  <a:pt x="351339" y="318494"/>
                </a:cubicBezTo>
                <a:cubicBezTo>
                  <a:pt x="351875" y="320101"/>
                  <a:pt x="350001" y="322511"/>
                  <a:pt x="349197" y="324385"/>
                </a:cubicBezTo>
                <a:cubicBezTo>
                  <a:pt x="347323" y="323046"/>
                  <a:pt x="344912" y="321975"/>
                  <a:pt x="344109" y="320369"/>
                </a:cubicBezTo>
                <a:cubicBezTo>
                  <a:pt x="341431" y="314477"/>
                  <a:pt x="339021" y="308050"/>
                  <a:pt x="337414" y="301891"/>
                </a:cubicBezTo>
                <a:cubicBezTo>
                  <a:pt x="336879" y="299749"/>
                  <a:pt x="338217" y="297339"/>
                  <a:pt x="338753" y="294928"/>
                </a:cubicBezTo>
                <a:cubicBezTo>
                  <a:pt x="339824" y="294661"/>
                  <a:pt x="341431" y="294661"/>
                  <a:pt x="342770" y="294393"/>
                </a:cubicBezTo>
                <a:close/>
                <a:moveTo>
                  <a:pt x="13390" y="293858"/>
                </a:moveTo>
                <a:cubicBezTo>
                  <a:pt x="18478" y="300285"/>
                  <a:pt x="18478" y="300285"/>
                  <a:pt x="9105" y="324654"/>
                </a:cubicBezTo>
                <a:cubicBezTo>
                  <a:pt x="6160" y="324386"/>
                  <a:pt x="3214" y="324386"/>
                  <a:pt x="0" y="324119"/>
                </a:cubicBezTo>
                <a:cubicBezTo>
                  <a:pt x="268" y="320905"/>
                  <a:pt x="268" y="317692"/>
                  <a:pt x="268" y="314210"/>
                </a:cubicBezTo>
                <a:cubicBezTo>
                  <a:pt x="4820" y="315817"/>
                  <a:pt x="4553" y="311800"/>
                  <a:pt x="5624" y="309390"/>
                </a:cubicBezTo>
                <a:cubicBezTo>
                  <a:pt x="8302" y="304569"/>
                  <a:pt x="10712" y="299481"/>
                  <a:pt x="13390" y="293858"/>
                </a:cubicBezTo>
                <a:close/>
                <a:moveTo>
                  <a:pt x="31901" y="251613"/>
                </a:moveTo>
                <a:cubicBezTo>
                  <a:pt x="33340" y="251212"/>
                  <a:pt x="35215" y="251681"/>
                  <a:pt x="37759" y="253421"/>
                </a:cubicBezTo>
                <a:cubicBezTo>
                  <a:pt x="34010" y="263329"/>
                  <a:pt x="31599" y="273238"/>
                  <a:pt x="24101" y="281807"/>
                </a:cubicBezTo>
                <a:cubicBezTo>
                  <a:pt x="22226" y="279397"/>
                  <a:pt x="20352" y="277790"/>
                  <a:pt x="20620" y="276987"/>
                </a:cubicBezTo>
                <a:cubicBezTo>
                  <a:pt x="23030" y="269489"/>
                  <a:pt x="25708" y="262258"/>
                  <a:pt x="28654" y="255028"/>
                </a:cubicBezTo>
                <a:cubicBezTo>
                  <a:pt x="29457" y="253287"/>
                  <a:pt x="30461" y="252015"/>
                  <a:pt x="31901" y="251613"/>
                </a:cubicBezTo>
                <a:close/>
                <a:moveTo>
                  <a:pt x="321346" y="249940"/>
                </a:moveTo>
                <a:cubicBezTo>
                  <a:pt x="329380" y="256903"/>
                  <a:pt x="330184" y="267346"/>
                  <a:pt x="334469" y="275648"/>
                </a:cubicBezTo>
                <a:cubicBezTo>
                  <a:pt x="334736" y="276184"/>
                  <a:pt x="333665" y="278326"/>
                  <a:pt x="332594" y="278594"/>
                </a:cubicBezTo>
                <a:cubicBezTo>
                  <a:pt x="331255" y="279129"/>
                  <a:pt x="328577" y="279129"/>
                  <a:pt x="328309" y="278326"/>
                </a:cubicBezTo>
                <a:cubicBezTo>
                  <a:pt x="324828" y="269757"/>
                  <a:pt x="321346" y="261187"/>
                  <a:pt x="318401" y="252618"/>
                </a:cubicBezTo>
                <a:cubicBezTo>
                  <a:pt x="318133" y="252350"/>
                  <a:pt x="320007" y="251279"/>
                  <a:pt x="321346" y="249940"/>
                </a:cubicBezTo>
                <a:close/>
                <a:moveTo>
                  <a:pt x="300192" y="206290"/>
                </a:moveTo>
                <a:cubicBezTo>
                  <a:pt x="302067" y="207093"/>
                  <a:pt x="305280" y="207093"/>
                  <a:pt x="306084" y="208432"/>
                </a:cubicBezTo>
                <a:cubicBezTo>
                  <a:pt x="309565" y="215127"/>
                  <a:pt x="312510" y="221822"/>
                  <a:pt x="314920" y="228784"/>
                </a:cubicBezTo>
                <a:cubicBezTo>
                  <a:pt x="315456" y="230391"/>
                  <a:pt x="313582" y="232801"/>
                  <a:pt x="312778" y="234944"/>
                </a:cubicBezTo>
                <a:cubicBezTo>
                  <a:pt x="310903" y="233605"/>
                  <a:pt x="308226" y="232801"/>
                  <a:pt x="307422" y="230926"/>
                </a:cubicBezTo>
                <a:cubicBezTo>
                  <a:pt x="303941" y="223429"/>
                  <a:pt x="300996" y="215931"/>
                  <a:pt x="298050" y="208164"/>
                </a:cubicBezTo>
                <a:cubicBezTo>
                  <a:pt x="298585" y="207629"/>
                  <a:pt x="299389" y="207093"/>
                  <a:pt x="300192" y="206290"/>
                </a:cubicBezTo>
                <a:close/>
                <a:moveTo>
                  <a:pt x="55700" y="204416"/>
                </a:moveTo>
                <a:cubicBezTo>
                  <a:pt x="55433" y="218341"/>
                  <a:pt x="49273" y="226910"/>
                  <a:pt x="44989" y="236284"/>
                </a:cubicBezTo>
                <a:cubicBezTo>
                  <a:pt x="43650" y="236284"/>
                  <a:pt x="42311" y="236284"/>
                  <a:pt x="40972" y="236284"/>
                </a:cubicBezTo>
                <a:cubicBezTo>
                  <a:pt x="40704" y="233873"/>
                  <a:pt x="39098" y="231195"/>
                  <a:pt x="39901" y="229589"/>
                </a:cubicBezTo>
                <a:cubicBezTo>
                  <a:pt x="43650" y="221555"/>
                  <a:pt x="44453" y="211379"/>
                  <a:pt x="55700" y="204416"/>
                </a:cubicBezTo>
                <a:close/>
                <a:moveTo>
                  <a:pt x="283322" y="161302"/>
                </a:moveTo>
                <a:cubicBezTo>
                  <a:pt x="291891" y="167729"/>
                  <a:pt x="292694" y="178173"/>
                  <a:pt x="296711" y="186742"/>
                </a:cubicBezTo>
                <a:cubicBezTo>
                  <a:pt x="297246" y="187545"/>
                  <a:pt x="295104" y="189687"/>
                  <a:pt x="294033" y="191294"/>
                </a:cubicBezTo>
                <a:cubicBezTo>
                  <a:pt x="284928" y="183260"/>
                  <a:pt x="279840" y="169068"/>
                  <a:pt x="283322" y="161302"/>
                </a:cubicBezTo>
                <a:close/>
                <a:moveTo>
                  <a:pt x="70695" y="160231"/>
                </a:moveTo>
                <a:cubicBezTo>
                  <a:pt x="72570" y="162641"/>
                  <a:pt x="74980" y="164516"/>
                  <a:pt x="74444" y="165587"/>
                </a:cubicBezTo>
                <a:cubicBezTo>
                  <a:pt x="71499" y="174691"/>
                  <a:pt x="68821" y="184332"/>
                  <a:pt x="59984" y="194241"/>
                </a:cubicBezTo>
                <a:cubicBezTo>
                  <a:pt x="59181" y="191562"/>
                  <a:pt x="57842" y="189955"/>
                  <a:pt x="58110" y="188617"/>
                </a:cubicBezTo>
                <a:cubicBezTo>
                  <a:pt x="60252" y="178709"/>
                  <a:pt x="63733" y="169604"/>
                  <a:pt x="70695" y="160231"/>
                </a:cubicBezTo>
                <a:close/>
                <a:moveTo>
                  <a:pt x="173981" y="151125"/>
                </a:moveTo>
                <a:lnTo>
                  <a:pt x="165826" y="167435"/>
                </a:lnTo>
                <a:lnTo>
                  <a:pt x="167904" y="169068"/>
                </a:lnTo>
                <a:cubicBezTo>
                  <a:pt x="163351" y="180851"/>
                  <a:pt x="158799" y="192901"/>
                  <a:pt x="154246" y="205219"/>
                </a:cubicBezTo>
                <a:cubicBezTo>
                  <a:pt x="156656" y="206290"/>
                  <a:pt x="158531" y="206826"/>
                  <a:pt x="160405" y="207362"/>
                </a:cubicBezTo>
                <a:lnTo>
                  <a:pt x="160405" y="207629"/>
                </a:lnTo>
                <a:lnTo>
                  <a:pt x="198885" y="207629"/>
                </a:lnTo>
                <a:cubicBezTo>
                  <a:pt x="190584" y="187545"/>
                  <a:pt x="183889" y="169335"/>
                  <a:pt x="173981" y="151125"/>
                </a:cubicBezTo>
                <a:close/>
                <a:moveTo>
                  <a:pt x="91583" y="117652"/>
                </a:moveTo>
                <a:cubicBezTo>
                  <a:pt x="93457" y="127293"/>
                  <a:pt x="87566" y="141486"/>
                  <a:pt x="79533" y="146574"/>
                </a:cubicBezTo>
                <a:cubicBezTo>
                  <a:pt x="76052" y="137736"/>
                  <a:pt x="82747" y="122205"/>
                  <a:pt x="91583" y="117652"/>
                </a:cubicBezTo>
                <a:close/>
                <a:moveTo>
                  <a:pt x="264039" y="117385"/>
                </a:moveTo>
                <a:cubicBezTo>
                  <a:pt x="264843" y="116849"/>
                  <a:pt x="266985" y="117385"/>
                  <a:pt x="267253" y="118188"/>
                </a:cubicBezTo>
                <a:cubicBezTo>
                  <a:pt x="271537" y="127025"/>
                  <a:pt x="277161" y="135327"/>
                  <a:pt x="275822" y="146039"/>
                </a:cubicBezTo>
                <a:cubicBezTo>
                  <a:pt x="266182" y="139879"/>
                  <a:pt x="264843" y="129703"/>
                  <a:pt x="261361" y="120866"/>
                </a:cubicBezTo>
                <a:cubicBezTo>
                  <a:pt x="261093" y="120062"/>
                  <a:pt x="262700" y="118188"/>
                  <a:pt x="264039" y="117385"/>
                </a:cubicBezTo>
                <a:close/>
                <a:moveTo>
                  <a:pt x="247437" y="72396"/>
                </a:moveTo>
                <a:cubicBezTo>
                  <a:pt x="253329" y="81233"/>
                  <a:pt x="257614" y="90605"/>
                  <a:pt x="259220" y="100781"/>
                </a:cubicBezTo>
                <a:cubicBezTo>
                  <a:pt x="257614" y="101317"/>
                  <a:pt x="255739" y="101853"/>
                  <a:pt x="254132" y="102388"/>
                </a:cubicBezTo>
                <a:cubicBezTo>
                  <a:pt x="248508" y="93551"/>
                  <a:pt x="244224" y="84179"/>
                  <a:pt x="242617" y="73735"/>
                </a:cubicBezTo>
                <a:cubicBezTo>
                  <a:pt x="244224" y="73467"/>
                  <a:pt x="245831" y="72931"/>
                  <a:pt x="247437" y="72396"/>
                </a:cubicBezTo>
                <a:close/>
                <a:moveTo>
                  <a:pt x="107116" y="71593"/>
                </a:moveTo>
                <a:cubicBezTo>
                  <a:pt x="111401" y="74003"/>
                  <a:pt x="113543" y="76145"/>
                  <a:pt x="111401" y="79895"/>
                </a:cubicBezTo>
                <a:cubicBezTo>
                  <a:pt x="107384" y="87392"/>
                  <a:pt x="107384" y="97836"/>
                  <a:pt x="96672" y="101050"/>
                </a:cubicBezTo>
                <a:cubicBezTo>
                  <a:pt x="97475" y="90338"/>
                  <a:pt x="101492" y="80965"/>
                  <a:pt x="107116" y="71593"/>
                </a:cubicBezTo>
                <a:close/>
                <a:moveTo>
                  <a:pt x="222533" y="29817"/>
                </a:moveTo>
                <a:cubicBezTo>
                  <a:pt x="225747" y="29817"/>
                  <a:pt x="229228" y="29014"/>
                  <a:pt x="229763" y="29817"/>
                </a:cubicBezTo>
                <a:cubicBezTo>
                  <a:pt x="233513" y="37047"/>
                  <a:pt x="236994" y="44545"/>
                  <a:pt x="240207" y="52044"/>
                </a:cubicBezTo>
                <a:cubicBezTo>
                  <a:pt x="240475" y="53651"/>
                  <a:pt x="238601" y="55525"/>
                  <a:pt x="237262" y="58739"/>
                </a:cubicBezTo>
                <a:cubicBezTo>
                  <a:pt x="228692" y="50437"/>
                  <a:pt x="227353" y="39993"/>
                  <a:pt x="222533" y="29817"/>
                </a:cubicBezTo>
                <a:close/>
                <a:moveTo>
                  <a:pt x="129610" y="29014"/>
                </a:moveTo>
                <a:cubicBezTo>
                  <a:pt x="129878" y="31156"/>
                  <a:pt x="130949" y="33567"/>
                  <a:pt x="130413" y="35441"/>
                </a:cubicBezTo>
                <a:cubicBezTo>
                  <a:pt x="127200" y="42939"/>
                  <a:pt x="123719" y="50437"/>
                  <a:pt x="120237" y="57936"/>
                </a:cubicBezTo>
                <a:cubicBezTo>
                  <a:pt x="119167" y="58203"/>
                  <a:pt x="118363" y="58203"/>
                  <a:pt x="117292" y="58203"/>
                </a:cubicBezTo>
                <a:cubicBezTo>
                  <a:pt x="116488" y="56329"/>
                  <a:pt x="114346" y="53918"/>
                  <a:pt x="114882" y="52312"/>
                </a:cubicBezTo>
                <a:cubicBezTo>
                  <a:pt x="117292" y="45349"/>
                  <a:pt x="120505" y="38387"/>
                  <a:pt x="123719" y="31692"/>
                </a:cubicBezTo>
                <a:cubicBezTo>
                  <a:pt x="124522" y="30085"/>
                  <a:pt x="127735" y="29817"/>
                  <a:pt x="129610" y="29014"/>
                </a:cubicBezTo>
                <a:close/>
                <a:moveTo>
                  <a:pt x="183688" y="28478"/>
                </a:moveTo>
                <a:cubicBezTo>
                  <a:pt x="192124" y="30955"/>
                  <a:pt x="199555" y="37449"/>
                  <a:pt x="204241" y="47492"/>
                </a:cubicBezTo>
                <a:cubicBezTo>
                  <a:pt x="210133" y="59810"/>
                  <a:pt x="214953" y="72663"/>
                  <a:pt x="220309" y="85249"/>
                </a:cubicBezTo>
                <a:cubicBezTo>
                  <a:pt x="251372" y="158624"/>
                  <a:pt x="282436" y="232266"/>
                  <a:pt x="313499" y="305640"/>
                </a:cubicBezTo>
                <a:cubicBezTo>
                  <a:pt x="315910" y="311264"/>
                  <a:pt x="317784" y="317423"/>
                  <a:pt x="320462" y="323046"/>
                </a:cubicBezTo>
                <a:cubicBezTo>
                  <a:pt x="326621" y="336971"/>
                  <a:pt x="316981" y="358395"/>
                  <a:pt x="300645" y="365089"/>
                </a:cubicBezTo>
                <a:cubicBezTo>
                  <a:pt x="285381" y="371516"/>
                  <a:pt x="267707" y="364821"/>
                  <a:pt x="260209" y="348219"/>
                </a:cubicBezTo>
                <a:cubicBezTo>
                  <a:pt x="251372" y="328938"/>
                  <a:pt x="243606" y="309389"/>
                  <a:pt x="235037" y="289840"/>
                </a:cubicBezTo>
                <a:cubicBezTo>
                  <a:pt x="233162" y="285824"/>
                  <a:pt x="231288" y="281539"/>
                  <a:pt x="228878" y="276719"/>
                </a:cubicBezTo>
                <a:cubicBezTo>
                  <a:pt x="204777" y="276719"/>
                  <a:pt x="181211" y="276719"/>
                  <a:pt x="157378" y="276719"/>
                </a:cubicBezTo>
                <a:lnTo>
                  <a:pt x="157378" y="276451"/>
                </a:lnTo>
                <a:lnTo>
                  <a:pt x="123450" y="276451"/>
                </a:lnTo>
                <a:cubicBezTo>
                  <a:pt x="121576" y="280468"/>
                  <a:pt x="119434" y="284217"/>
                  <a:pt x="117827" y="287966"/>
                </a:cubicBezTo>
                <a:cubicBezTo>
                  <a:pt x="109793" y="306979"/>
                  <a:pt x="101760" y="326260"/>
                  <a:pt x="93458" y="345273"/>
                </a:cubicBezTo>
                <a:cubicBezTo>
                  <a:pt x="88103" y="357591"/>
                  <a:pt x="79266" y="365893"/>
                  <a:pt x="65341" y="366964"/>
                </a:cubicBezTo>
                <a:cubicBezTo>
                  <a:pt x="40972" y="368838"/>
                  <a:pt x="23030" y="343666"/>
                  <a:pt x="32403" y="320101"/>
                </a:cubicBezTo>
                <a:cubicBezTo>
                  <a:pt x="39365" y="301891"/>
                  <a:pt x="47399" y="283949"/>
                  <a:pt x="55165" y="266007"/>
                </a:cubicBezTo>
                <a:cubicBezTo>
                  <a:pt x="85157" y="194776"/>
                  <a:pt x="115149" y="123544"/>
                  <a:pt x="145409" y="52312"/>
                </a:cubicBezTo>
                <a:cubicBezTo>
                  <a:pt x="147016" y="48563"/>
                  <a:pt x="148489" y="44613"/>
                  <a:pt x="150664" y="41199"/>
                </a:cubicBezTo>
                <a:lnTo>
                  <a:pt x="157115" y="35819"/>
                </a:lnTo>
                <a:lnTo>
                  <a:pt x="157110" y="33566"/>
                </a:lnTo>
                <a:cubicBezTo>
                  <a:pt x="165813" y="27541"/>
                  <a:pt x="175253" y="26001"/>
                  <a:pt x="183688" y="28478"/>
                </a:cubicBezTo>
                <a:close/>
                <a:moveTo>
                  <a:pt x="199905" y="3307"/>
                </a:moveTo>
                <a:cubicBezTo>
                  <a:pt x="205729" y="5382"/>
                  <a:pt x="211420" y="10135"/>
                  <a:pt x="216374" y="17232"/>
                </a:cubicBezTo>
                <a:cubicBezTo>
                  <a:pt x="202716" y="15625"/>
                  <a:pt x="194950" y="8127"/>
                  <a:pt x="182632" y="5449"/>
                </a:cubicBezTo>
                <a:cubicBezTo>
                  <a:pt x="188122" y="1834"/>
                  <a:pt x="194080" y="1231"/>
                  <a:pt x="199905" y="3307"/>
                </a:cubicBezTo>
                <a:close/>
                <a:moveTo>
                  <a:pt x="163619" y="93"/>
                </a:moveTo>
                <a:cubicBezTo>
                  <a:pt x="164690" y="-443"/>
                  <a:pt x="167904" y="1432"/>
                  <a:pt x="168172" y="2771"/>
                </a:cubicBezTo>
                <a:cubicBezTo>
                  <a:pt x="168440" y="4110"/>
                  <a:pt x="167101" y="6788"/>
                  <a:pt x="165761" y="7591"/>
                </a:cubicBezTo>
                <a:cubicBezTo>
                  <a:pt x="158263" y="11072"/>
                  <a:pt x="150765" y="14285"/>
                  <a:pt x="141125" y="18303"/>
                </a:cubicBezTo>
                <a:cubicBezTo>
                  <a:pt x="141393" y="15089"/>
                  <a:pt x="140589" y="11608"/>
                  <a:pt x="141660" y="11072"/>
                </a:cubicBezTo>
                <a:cubicBezTo>
                  <a:pt x="148890" y="7055"/>
                  <a:pt x="156121" y="3306"/>
                  <a:pt x="163619" y="9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11"/>
          <p:cNvSpPr/>
          <p:nvPr/>
        </p:nvSpPr>
        <p:spPr>
          <a:xfrm>
            <a:off x="992579" y="233456"/>
            <a:ext cx="308937" cy="397788"/>
          </a:xfrm>
          <a:custGeom>
            <a:avLst/>
            <a:gdLst/>
            <a:ahLst/>
            <a:cxnLst/>
            <a:rect l="l" t="t" r="r" b="b"/>
            <a:pathLst>
              <a:path w="308937" h="397788" extrusionOk="0">
                <a:moveTo>
                  <a:pt x="160883" y="387801"/>
                </a:moveTo>
                <a:cubicBezTo>
                  <a:pt x="162992" y="387265"/>
                  <a:pt x="165268" y="387934"/>
                  <a:pt x="167544" y="388738"/>
                </a:cubicBezTo>
                <a:cubicBezTo>
                  <a:pt x="173971" y="391148"/>
                  <a:pt x="183076" y="385257"/>
                  <a:pt x="189236" y="395968"/>
                </a:cubicBezTo>
                <a:cubicBezTo>
                  <a:pt x="176649" y="398646"/>
                  <a:pt x="166205" y="398646"/>
                  <a:pt x="155226" y="394094"/>
                </a:cubicBezTo>
                <a:cubicBezTo>
                  <a:pt x="156833" y="390077"/>
                  <a:pt x="158775" y="388336"/>
                  <a:pt x="160883" y="387801"/>
                </a:cubicBezTo>
                <a:close/>
                <a:moveTo>
                  <a:pt x="229672" y="383115"/>
                </a:moveTo>
                <a:cubicBezTo>
                  <a:pt x="231278" y="382847"/>
                  <a:pt x="233153" y="384454"/>
                  <a:pt x="234760" y="384989"/>
                </a:cubicBezTo>
                <a:cubicBezTo>
                  <a:pt x="233688" y="386864"/>
                  <a:pt x="233421" y="390077"/>
                  <a:pt x="231814" y="390613"/>
                </a:cubicBezTo>
                <a:cubicBezTo>
                  <a:pt x="223512" y="393559"/>
                  <a:pt x="215211" y="396772"/>
                  <a:pt x="203160" y="393559"/>
                </a:cubicBezTo>
                <a:cubicBezTo>
                  <a:pt x="206106" y="390613"/>
                  <a:pt x="207445" y="388203"/>
                  <a:pt x="209320" y="387667"/>
                </a:cubicBezTo>
                <a:cubicBezTo>
                  <a:pt x="216014" y="385793"/>
                  <a:pt x="222709" y="384186"/>
                  <a:pt x="229672" y="383115"/>
                </a:cubicBezTo>
                <a:close/>
                <a:moveTo>
                  <a:pt x="115593" y="374813"/>
                </a:moveTo>
                <a:cubicBezTo>
                  <a:pt x="123894" y="378294"/>
                  <a:pt x="132999" y="379633"/>
                  <a:pt x="141033" y="386328"/>
                </a:cubicBezTo>
                <a:cubicBezTo>
                  <a:pt x="138622" y="388202"/>
                  <a:pt x="136480" y="391148"/>
                  <a:pt x="135409" y="390612"/>
                </a:cubicBezTo>
                <a:cubicBezTo>
                  <a:pt x="127643" y="388202"/>
                  <a:pt x="119877" y="385256"/>
                  <a:pt x="112379" y="382043"/>
                </a:cubicBezTo>
                <a:cubicBezTo>
                  <a:pt x="111308" y="381507"/>
                  <a:pt x="110237" y="378294"/>
                  <a:pt x="110772" y="376955"/>
                </a:cubicBezTo>
                <a:cubicBezTo>
                  <a:pt x="111308" y="375616"/>
                  <a:pt x="114521" y="374277"/>
                  <a:pt x="115593" y="374813"/>
                </a:cubicBezTo>
                <a:close/>
                <a:moveTo>
                  <a:pt x="274124" y="363297"/>
                </a:moveTo>
                <a:cubicBezTo>
                  <a:pt x="275195" y="362762"/>
                  <a:pt x="277606" y="363833"/>
                  <a:pt x="278141" y="364904"/>
                </a:cubicBezTo>
                <a:cubicBezTo>
                  <a:pt x="278676" y="365976"/>
                  <a:pt x="278676" y="368653"/>
                  <a:pt x="277873" y="369189"/>
                </a:cubicBezTo>
                <a:cubicBezTo>
                  <a:pt x="270643" y="373741"/>
                  <a:pt x="262877" y="378026"/>
                  <a:pt x="255111" y="382847"/>
                </a:cubicBezTo>
                <a:cubicBezTo>
                  <a:pt x="253237" y="381507"/>
                  <a:pt x="251630" y="380704"/>
                  <a:pt x="251094" y="379365"/>
                </a:cubicBezTo>
                <a:cubicBezTo>
                  <a:pt x="250559" y="378026"/>
                  <a:pt x="251094" y="375616"/>
                  <a:pt x="252165" y="375080"/>
                </a:cubicBezTo>
                <a:cubicBezTo>
                  <a:pt x="259396" y="370796"/>
                  <a:pt x="266626" y="367047"/>
                  <a:pt x="274124" y="363297"/>
                </a:cubicBezTo>
                <a:close/>
                <a:moveTo>
                  <a:pt x="71408" y="349909"/>
                </a:moveTo>
                <a:cubicBezTo>
                  <a:pt x="81584" y="352855"/>
                  <a:pt x="89350" y="359281"/>
                  <a:pt x="97384" y="367048"/>
                </a:cubicBezTo>
                <a:cubicBezTo>
                  <a:pt x="87207" y="369993"/>
                  <a:pt x="74622" y="361960"/>
                  <a:pt x="71408" y="349909"/>
                </a:cubicBezTo>
                <a:close/>
                <a:moveTo>
                  <a:pt x="304117" y="325540"/>
                </a:moveTo>
                <a:cubicBezTo>
                  <a:pt x="304920" y="325540"/>
                  <a:pt x="307062" y="328218"/>
                  <a:pt x="306794" y="329021"/>
                </a:cubicBezTo>
                <a:cubicBezTo>
                  <a:pt x="304117" y="338394"/>
                  <a:pt x="302242" y="348838"/>
                  <a:pt x="291262" y="354729"/>
                </a:cubicBezTo>
                <a:cubicBezTo>
                  <a:pt x="290727" y="352319"/>
                  <a:pt x="289655" y="350444"/>
                  <a:pt x="289923" y="349374"/>
                </a:cubicBezTo>
                <a:cubicBezTo>
                  <a:pt x="292869" y="342143"/>
                  <a:pt x="295815" y="334913"/>
                  <a:pt x="299296" y="327950"/>
                </a:cubicBezTo>
                <a:cubicBezTo>
                  <a:pt x="299831" y="326611"/>
                  <a:pt x="302510" y="325540"/>
                  <a:pt x="304117" y="325540"/>
                </a:cubicBezTo>
                <a:close/>
                <a:moveTo>
                  <a:pt x="44295" y="315598"/>
                </a:moveTo>
                <a:cubicBezTo>
                  <a:pt x="45901" y="316769"/>
                  <a:pt x="47040" y="318845"/>
                  <a:pt x="48378" y="320452"/>
                </a:cubicBezTo>
                <a:cubicBezTo>
                  <a:pt x="59090" y="334109"/>
                  <a:pt x="59090" y="334109"/>
                  <a:pt x="55877" y="340804"/>
                </a:cubicBezTo>
                <a:cubicBezTo>
                  <a:pt x="48110" y="332770"/>
                  <a:pt x="40613" y="326343"/>
                  <a:pt x="37399" y="316167"/>
                </a:cubicBezTo>
                <a:cubicBezTo>
                  <a:pt x="40612" y="314158"/>
                  <a:pt x="42688" y="314426"/>
                  <a:pt x="44295" y="315598"/>
                </a:cubicBezTo>
                <a:close/>
                <a:moveTo>
                  <a:pt x="294208" y="278944"/>
                </a:moveTo>
                <a:cubicBezTo>
                  <a:pt x="294744" y="278409"/>
                  <a:pt x="297957" y="278944"/>
                  <a:pt x="298493" y="280015"/>
                </a:cubicBezTo>
                <a:cubicBezTo>
                  <a:pt x="301974" y="287246"/>
                  <a:pt x="305455" y="294743"/>
                  <a:pt x="308937" y="302242"/>
                </a:cubicBezTo>
                <a:cubicBezTo>
                  <a:pt x="307062" y="304652"/>
                  <a:pt x="306258" y="306794"/>
                  <a:pt x="304652" y="307062"/>
                </a:cubicBezTo>
                <a:cubicBezTo>
                  <a:pt x="303313" y="307330"/>
                  <a:pt x="300635" y="305991"/>
                  <a:pt x="300099" y="304384"/>
                </a:cubicBezTo>
                <a:cubicBezTo>
                  <a:pt x="297154" y="297689"/>
                  <a:pt x="294476" y="290727"/>
                  <a:pt x="292066" y="283764"/>
                </a:cubicBezTo>
                <a:cubicBezTo>
                  <a:pt x="291530" y="282425"/>
                  <a:pt x="292869" y="280015"/>
                  <a:pt x="294208" y="278944"/>
                </a:cubicBezTo>
                <a:close/>
                <a:moveTo>
                  <a:pt x="14369" y="271714"/>
                </a:moveTo>
                <a:cubicBezTo>
                  <a:pt x="17850" y="272249"/>
                  <a:pt x="19725" y="271982"/>
                  <a:pt x="20528" y="272785"/>
                </a:cubicBezTo>
                <a:cubicBezTo>
                  <a:pt x="24277" y="275999"/>
                  <a:pt x="30168" y="291262"/>
                  <a:pt x="31240" y="299029"/>
                </a:cubicBezTo>
                <a:cubicBezTo>
                  <a:pt x="29633" y="299029"/>
                  <a:pt x="27491" y="299564"/>
                  <a:pt x="26955" y="299029"/>
                </a:cubicBezTo>
                <a:cubicBezTo>
                  <a:pt x="20528" y="291798"/>
                  <a:pt x="16779" y="283229"/>
                  <a:pt x="14369" y="271714"/>
                </a:cubicBezTo>
                <a:close/>
                <a:moveTo>
                  <a:pt x="164330" y="268233"/>
                </a:moveTo>
                <a:cubicBezTo>
                  <a:pt x="172900" y="269304"/>
                  <a:pt x="181201" y="270375"/>
                  <a:pt x="189770" y="271982"/>
                </a:cubicBezTo>
                <a:cubicBezTo>
                  <a:pt x="190841" y="272250"/>
                  <a:pt x="191645" y="274392"/>
                  <a:pt x="192448" y="275731"/>
                </a:cubicBezTo>
                <a:cubicBezTo>
                  <a:pt x="184414" y="280551"/>
                  <a:pt x="169418" y="280551"/>
                  <a:pt x="162991" y="275463"/>
                </a:cubicBezTo>
                <a:cubicBezTo>
                  <a:pt x="161920" y="274660"/>
                  <a:pt x="160849" y="272518"/>
                  <a:pt x="161117" y="271447"/>
                </a:cubicBezTo>
                <a:cubicBezTo>
                  <a:pt x="161385" y="270107"/>
                  <a:pt x="163259" y="268233"/>
                  <a:pt x="164330" y="268233"/>
                </a:cubicBezTo>
                <a:close/>
                <a:moveTo>
                  <a:pt x="265219" y="254476"/>
                </a:moveTo>
                <a:cubicBezTo>
                  <a:pt x="270307" y="255179"/>
                  <a:pt x="275328" y="257388"/>
                  <a:pt x="279479" y="260735"/>
                </a:cubicBezTo>
                <a:cubicBezTo>
                  <a:pt x="282425" y="263145"/>
                  <a:pt x="284031" y="265823"/>
                  <a:pt x="279479" y="268769"/>
                </a:cubicBezTo>
                <a:cubicBezTo>
                  <a:pt x="270642" y="265555"/>
                  <a:pt x="261537" y="261806"/>
                  <a:pt x="250558" y="257254"/>
                </a:cubicBezTo>
                <a:cubicBezTo>
                  <a:pt x="254977" y="254576"/>
                  <a:pt x="260131" y="253773"/>
                  <a:pt x="265219" y="254476"/>
                </a:cubicBezTo>
                <a:close/>
                <a:moveTo>
                  <a:pt x="232081" y="253771"/>
                </a:moveTo>
                <a:cubicBezTo>
                  <a:pt x="233420" y="253504"/>
                  <a:pt x="235562" y="256182"/>
                  <a:pt x="238508" y="258592"/>
                </a:cubicBezTo>
                <a:cubicBezTo>
                  <a:pt x="228332" y="263412"/>
                  <a:pt x="219495" y="267696"/>
                  <a:pt x="210658" y="271445"/>
                </a:cubicBezTo>
                <a:cubicBezTo>
                  <a:pt x="210122" y="271713"/>
                  <a:pt x="208783" y="270374"/>
                  <a:pt x="206373" y="268767"/>
                </a:cubicBezTo>
                <a:cubicBezTo>
                  <a:pt x="213603" y="259663"/>
                  <a:pt x="222173" y="255646"/>
                  <a:pt x="232081" y="253771"/>
                </a:cubicBezTo>
                <a:close/>
                <a:moveTo>
                  <a:pt x="130322" y="236098"/>
                </a:moveTo>
                <a:cubicBezTo>
                  <a:pt x="136213" y="243596"/>
                  <a:pt x="142104" y="251094"/>
                  <a:pt x="147460" y="258592"/>
                </a:cubicBezTo>
                <a:cubicBezTo>
                  <a:pt x="147996" y="259395"/>
                  <a:pt x="146924" y="261538"/>
                  <a:pt x="146389" y="263680"/>
                </a:cubicBezTo>
                <a:cubicBezTo>
                  <a:pt x="136481" y="260734"/>
                  <a:pt x="132732" y="252701"/>
                  <a:pt x="127911" y="246006"/>
                </a:cubicBezTo>
                <a:cubicBezTo>
                  <a:pt x="126037" y="243596"/>
                  <a:pt x="123627" y="240115"/>
                  <a:pt x="130322" y="236098"/>
                </a:cubicBezTo>
                <a:close/>
                <a:moveTo>
                  <a:pt x="3122" y="222977"/>
                </a:moveTo>
                <a:cubicBezTo>
                  <a:pt x="6872" y="225655"/>
                  <a:pt x="9014" y="226458"/>
                  <a:pt x="9281" y="227530"/>
                </a:cubicBezTo>
                <a:cubicBezTo>
                  <a:pt x="11156" y="235028"/>
                  <a:pt x="13031" y="242525"/>
                  <a:pt x="14370" y="250292"/>
                </a:cubicBezTo>
                <a:cubicBezTo>
                  <a:pt x="14637" y="251631"/>
                  <a:pt x="12763" y="253773"/>
                  <a:pt x="11156" y="254576"/>
                </a:cubicBezTo>
                <a:cubicBezTo>
                  <a:pt x="10621" y="255112"/>
                  <a:pt x="7675" y="253773"/>
                  <a:pt x="7407" y="252701"/>
                </a:cubicBezTo>
                <a:cubicBezTo>
                  <a:pt x="4193" y="243865"/>
                  <a:pt x="1516" y="235028"/>
                  <a:pt x="3122" y="222977"/>
                </a:cubicBezTo>
                <a:close/>
                <a:moveTo>
                  <a:pt x="118806" y="190306"/>
                </a:moveTo>
                <a:cubicBezTo>
                  <a:pt x="123090" y="195662"/>
                  <a:pt x="125501" y="211194"/>
                  <a:pt x="123090" y="222441"/>
                </a:cubicBezTo>
                <a:cubicBezTo>
                  <a:pt x="113450" y="216014"/>
                  <a:pt x="111576" y="199679"/>
                  <a:pt x="118806" y="190306"/>
                </a:cubicBezTo>
                <a:close/>
                <a:moveTo>
                  <a:pt x="4193" y="177453"/>
                </a:moveTo>
                <a:cubicBezTo>
                  <a:pt x="6067" y="178256"/>
                  <a:pt x="9013" y="180399"/>
                  <a:pt x="9013" y="181738"/>
                </a:cubicBezTo>
                <a:cubicBezTo>
                  <a:pt x="8746" y="190039"/>
                  <a:pt x="7407" y="198340"/>
                  <a:pt x="6603" y="206910"/>
                </a:cubicBezTo>
                <a:cubicBezTo>
                  <a:pt x="5800" y="206910"/>
                  <a:pt x="4728" y="207178"/>
                  <a:pt x="3657" y="207446"/>
                </a:cubicBezTo>
                <a:cubicBezTo>
                  <a:pt x="2586" y="206107"/>
                  <a:pt x="176" y="204767"/>
                  <a:pt x="176" y="203161"/>
                </a:cubicBezTo>
                <a:cubicBezTo>
                  <a:pt x="-92" y="195930"/>
                  <a:pt x="-92" y="188432"/>
                  <a:pt x="444" y="181202"/>
                </a:cubicBezTo>
                <a:cubicBezTo>
                  <a:pt x="444" y="179863"/>
                  <a:pt x="3389" y="177185"/>
                  <a:pt x="4193" y="177453"/>
                </a:cubicBezTo>
                <a:close/>
                <a:moveTo>
                  <a:pt x="135409" y="145585"/>
                </a:moveTo>
                <a:cubicBezTo>
                  <a:pt x="136212" y="146924"/>
                  <a:pt x="137819" y="148799"/>
                  <a:pt x="137283" y="149602"/>
                </a:cubicBezTo>
                <a:cubicBezTo>
                  <a:pt x="133534" y="158171"/>
                  <a:pt x="129517" y="166473"/>
                  <a:pt x="125501" y="175042"/>
                </a:cubicBezTo>
                <a:cubicBezTo>
                  <a:pt x="124430" y="175042"/>
                  <a:pt x="123091" y="174774"/>
                  <a:pt x="121752" y="174774"/>
                </a:cubicBezTo>
                <a:cubicBezTo>
                  <a:pt x="121216" y="172363"/>
                  <a:pt x="119877" y="169686"/>
                  <a:pt x="120145" y="167543"/>
                </a:cubicBezTo>
                <a:cubicBezTo>
                  <a:pt x="121752" y="159242"/>
                  <a:pt x="127911" y="150673"/>
                  <a:pt x="135409" y="145585"/>
                </a:cubicBezTo>
                <a:close/>
                <a:moveTo>
                  <a:pt x="257052" y="135778"/>
                </a:moveTo>
                <a:cubicBezTo>
                  <a:pt x="261404" y="134807"/>
                  <a:pt x="265823" y="134338"/>
                  <a:pt x="270375" y="137016"/>
                </a:cubicBezTo>
                <a:cubicBezTo>
                  <a:pt x="260735" y="147192"/>
                  <a:pt x="247881" y="149066"/>
                  <a:pt x="237437" y="141569"/>
                </a:cubicBezTo>
                <a:cubicBezTo>
                  <a:pt x="240115" y="139962"/>
                  <a:pt x="242257" y="137284"/>
                  <a:pt x="244132" y="137552"/>
                </a:cubicBezTo>
                <a:cubicBezTo>
                  <a:pt x="248416" y="138221"/>
                  <a:pt x="252701" y="136748"/>
                  <a:pt x="257052" y="135778"/>
                </a:cubicBezTo>
                <a:close/>
                <a:moveTo>
                  <a:pt x="14904" y="128983"/>
                </a:moveTo>
                <a:cubicBezTo>
                  <a:pt x="19457" y="138624"/>
                  <a:pt x="15439" y="153888"/>
                  <a:pt x="7674" y="159244"/>
                </a:cubicBezTo>
                <a:cubicBezTo>
                  <a:pt x="3925" y="151210"/>
                  <a:pt x="6602" y="138624"/>
                  <a:pt x="14904" y="128983"/>
                </a:cubicBezTo>
                <a:close/>
                <a:moveTo>
                  <a:pt x="163260" y="122120"/>
                </a:moveTo>
                <a:cubicBezTo>
                  <a:pt x="168616" y="120547"/>
                  <a:pt x="174105" y="121216"/>
                  <a:pt x="179863" y="124430"/>
                </a:cubicBezTo>
                <a:cubicBezTo>
                  <a:pt x="169151" y="128982"/>
                  <a:pt x="160582" y="132999"/>
                  <a:pt x="152013" y="136212"/>
                </a:cubicBezTo>
                <a:cubicBezTo>
                  <a:pt x="150941" y="136480"/>
                  <a:pt x="149067" y="134338"/>
                  <a:pt x="147460" y="133267"/>
                </a:cubicBezTo>
                <a:cubicBezTo>
                  <a:pt x="152682" y="127509"/>
                  <a:pt x="157904" y="123693"/>
                  <a:pt x="163260" y="122120"/>
                </a:cubicBezTo>
                <a:close/>
                <a:moveTo>
                  <a:pt x="197000" y="120414"/>
                </a:moveTo>
                <a:cubicBezTo>
                  <a:pt x="201553" y="119074"/>
                  <a:pt x="220834" y="129518"/>
                  <a:pt x="222173" y="133803"/>
                </a:cubicBezTo>
                <a:cubicBezTo>
                  <a:pt x="222441" y="134071"/>
                  <a:pt x="222441" y="134606"/>
                  <a:pt x="222709" y="136213"/>
                </a:cubicBezTo>
                <a:cubicBezTo>
                  <a:pt x="221102" y="137017"/>
                  <a:pt x="218691" y="138891"/>
                  <a:pt x="217353" y="138355"/>
                </a:cubicBezTo>
                <a:cubicBezTo>
                  <a:pt x="209854" y="135142"/>
                  <a:pt x="202624" y="131661"/>
                  <a:pt x="195394" y="127644"/>
                </a:cubicBezTo>
                <a:cubicBezTo>
                  <a:pt x="194323" y="127108"/>
                  <a:pt x="193519" y="124698"/>
                  <a:pt x="193787" y="123627"/>
                </a:cubicBezTo>
                <a:cubicBezTo>
                  <a:pt x="194055" y="122288"/>
                  <a:pt x="195662" y="120681"/>
                  <a:pt x="197000" y="120414"/>
                </a:cubicBezTo>
                <a:close/>
                <a:moveTo>
                  <a:pt x="300100" y="99258"/>
                </a:moveTo>
                <a:cubicBezTo>
                  <a:pt x="301438" y="104346"/>
                  <a:pt x="302510" y="106488"/>
                  <a:pt x="302242" y="108363"/>
                </a:cubicBezTo>
                <a:cubicBezTo>
                  <a:pt x="300903" y="114522"/>
                  <a:pt x="293405" y="123895"/>
                  <a:pt x="285639" y="129786"/>
                </a:cubicBezTo>
                <a:cubicBezTo>
                  <a:pt x="284568" y="128715"/>
                  <a:pt x="282693" y="127108"/>
                  <a:pt x="282961" y="126573"/>
                </a:cubicBezTo>
                <a:cubicBezTo>
                  <a:pt x="286978" y="117200"/>
                  <a:pt x="292601" y="109434"/>
                  <a:pt x="300100" y="99258"/>
                </a:cubicBezTo>
                <a:close/>
                <a:moveTo>
                  <a:pt x="37399" y="87475"/>
                </a:moveTo>
                <a:cubicBezTo>
                  <a:pt x="36863" y="98454"/>
                  <a:pt x="28294" y="112111"/>
                  <a:pt x="20260" y="113451"/>
                </a:cubicBezTo>
                <a:cubicBezTo>
                  <a:pt x="24277" y="96580"/>
                  <a:pt x="29365" y="89082"/>
                  <a:pt x="37399" y="87475"/>
                </a:cubicBezTo>
                <a:close/>
                <a:moveTo>
                  <a:pt x="299028" y="53198"/>
                </a:moveTo>
                <a:cubicBezTo>
                  <a:pt x="306526" y="64445"/>
                  <a:pt x="308936" y="74621"/>
                  <a:pt x="305455" y="88814"/>
                </a:cubicBezTo>
                <a:cubicBezTo>
                  <a:pt x="296082" y="79441"/>
                  <a:pt x="299028" y="68462"/>
                  <a:pt x="295279" y="60161"/>
                </a:cubicBezTo>
                <a:cubicBezTo>
                  <a:pt x="295011" y="59089"/>
                  <a:pt x="297153" y="56412"/>
                  <a:pt x="299028" y="53198"/>
                </a:cubicBezTo>
                <a:close/>
                <a:moveTo>
                  <a:pt x="62570" y="50253"/>
                </a:moveTo>
                <a:cubicBezTo>
                  <a:pt x="63642" y="49182"/>
                  <a:pt x="66588" y="50521"/>
                  <a:pt x="71408" y="51056"/>
                </a:cubicBezTo>
                <a:cubicBezTo>
                  <a:pt x="62838" y="60428"/>
                  <a:pt x="56144" y="67659"/>
                  <a:pt x="48645" y="75960"/>
                </a:cubicBezTo>
                <a:cubicBezTo>
                  <a:pt x="47038" y="72747"/>
                  <a:pt x="45432" y="70337"/>
                  <a:pt x="45699" y="69533"/>
                </a:cubicBezTo>
                <a:cubicBezTo>
                  <a:pt x="51056" y="62839"/>
                  <a:pt x="56679" y="56412"/>
                  <a:pt x="62570" y="50253"/>
                </a:cubicBezTo>
                <a:close/>
                <a:moveTo>
                  <a:pt x="179512" y="29364"/>
                </a:moveTo>
                <a:cubicBezTo>
                  <a:pt x="210308" y="26954"/>
                  <a:pt x="237354" y="37666"/>
                  <a:pt x="262259" y="54537"/>
                </a:cubicBezTo>
                <a:cubicBezTo>
                  <a:pt x="274309" y="62571"/>
                  <a:pt x="279129" y="80245"/>
                  <a:pt x="274577" y="93366"/>
                </a:cubicBezTo>
                <a:cubicBezTo>
                  <a:pt x="269221" y="108363"/>
                  <a:pt x="256367" y="118003"/>
                  <a:pt x="241639" y="117199"/>
                </a:cubicBezTo>
                <a:cubicBezTo>
                  <a:pt x="237354" y="116932"/>
                  <a:pt x="232266" y="115860"/>
                  <a:pt x="228785" y="113718"/>
                </a:cubicBezTo>
                <a:cubicBezTo>
                  <a:pt x="213789" y="104078"/>
                  <a:pt x="197454" y="98990"/>
                  <a:pt x="179512" y="98722"/>
                </a:cubicBezTo>
                <a:lnTo>
                  <a:pt x="179512" y="98455"/>
                </a:lnTo>
                <a:lnTo>
                  <a:pt x="148114" y="105417"/>
                </a:lnTo>
                <a:cubicBezTo>
                  <a:pt x="138474" y="109702"/>
                  <a:pt x="129570" y="115727"/>
                  <a:pt x="121134" y="122823"/>
                </a:cubicBezTo>
                <a:lnTo>
                  <a:pt x="110579" y="135834"/>
                </a:lnTo>
                <a:lnTo>
                  <a:pt x="112380" y="137283"/>
                </a:lnTo>
                <a:cubicBezTo>
                  <a:pt x="101668" y="154690"/>
                  <a:pt x="96848" y="173703"/>
                  <a:pt x="95776" y="193787"/>
                </a:cubicBezTo>
                <a:cubicBezTo>
                  <a:pt x="95241" y="209587"/>
                  <a:pt x="97115" y="225118"/>
                  <a:pt x="102203" y="240114"/>
                </a:cubicBezTo>
                <a:cubicBezTo>
                  <a:pt x="103275" y="243596"/>
                  <a:pt x="104346" y="247077"/>
                  <a:pt x="105149" y="250826"/>
                </a:cubicBezTo>
                <a:lnTo>
                  <a:pt x="104679" y="253519"/>
                </a:lnTo>
                <a:lnTo>
                  <a:pt x="113636" y="266626"/>
                </a:lnTo>
                <a:cubicBezTo>
                  <a:pt x="121803" y="275865"/>
                  <a:pt x="130841" y="283430"/>
                  <a:pt x="140950" y="289054"/>
                </a:cubicBezTo>
                <a:lnTo>
                  <a:pt x="173918" y="299585"/>
                </a:lnTo>
                <a:lnTo>
                  <a:pt x="198878" y="296853"/>
                </a:lnTo>
                <a:cubicBezTo>
                  <a:pt x="207615" y="294610"/>
                  <a:pt x="215983" y="290995"/>
                  <a:pt x="223883" y="285639"/>
                </a:cubicBezTo>
                <a:cubicBezTo>
                  <a:pt x="231917" y="280283"/>
                  <a:pt x="240151" y="279011"/>
                  <a:pt x="247649" y="280685"/>
                </a:cubicBezTo>
                <a:cubicBezTo>
                  <a:pt x="255147" y="282359"/>
                  <a:pt x="261909" y="286978"/>
                  <a:pt x="266997" y="293405"/>
                </a:cubicBezTo>
                <a:cubicBezTo>
                  <a:pt x="277708" y="306795"/>
                  <a:pt x="277173" y="325540"/>
                  <a:pt x="265123" y="338126"/>
                </a:cubicBezTo>
                <a:cubicBezTo>
                  <a:pt x="252536" y="351247"/>
                  <a:pt x="236201" y="357674"/>
                  <a:pt x="219598" y="363030"/>
                </a:cubicBezTo>
                <a:lnTo>
                  <a:pt x="174691" y="368549"/>
                </a:lnTo>
                <a:lnTo>
                  <a:pt x="174691" y="368922"/>
                </a:lnTo>
                <a:lnTo>
                  <a:pt x="173315" y="368718"/>
                </a:lnTo>
                <a:lnTo>
                  <a:pt x="171664" y="368921"/>
                </a:lnTo>
                <a:lnTo>
                  <a:pt x="171664" y="368474"/>
                </a:lnTo>
                <a:lnTo>
                  <a:pt x="140046" y="363801"/>
                </a:lnTo>
                <a:cubicBezTo>
                  <a:pt x="129034" y="360286"/>
                  <a:pt x="118456" y="355265"/>
                  <a:pt x="108012" y="349641"/>
                </a:cubicBezTo>
                <a:cubicBezTo>
                  <a:pt x="104799" y="348034"/>
                  <a:pt x="102121" y="345088"/>
                  <a:pt x="99443" y="342946"/>
                </a:cubicBezTo>
                <a:lnTo>
                  <a:pt x="99453" y="340173"/>
                </a:lnTo>
                <a:lnTo>
                  <a:pt x="57181" y="297555"/>
                </a:lnTo>
                <a:cubicBezTo>
                  <a:pt x="45834" y="280015"/>
                  <a:pt x="37934" y="260199"/>
                  <a:pt x="32846" y="238508"/>
                </a:cubicBezTo>
                <a:cubicBezTo>
                  <a:pt x="23206" y="197804"/>
                  <a:pt x="28562" y="158171"/>
                  <a:pt x="46236" y="120681"/>
                </a:cubicBezTo>
                <a:cubicBezTo>
                  <a:pt x="53064" y="106354"/>
                  <a:pt x="61433" y="93232"/>
                  <a:pt x="71542" y="81617"/>
                </a:cubicBezTo>
                <a:lnTo>
                  <a:pt x="104532" y="53909"/>
                </a:lnTo>
                <a:lnTo>
                  <a:pt x="104532" y="51324"/>
                </a:lnTo>
                <a:cubicBezTo>
                  <a:pt x="115779" y="43826"/>
                  <a:pt x="127628" y="38068"/>
                  <a:pt x="140114" y="34319"/>
                </a:cubicBezTo>
                <a:lnTo>
                  <a:pt x="179512" y="29365"/>
                </a:lnTo>
                <a:close/>
                <a:moveTo>
                  <a:pt x="263412" y="19189"/>
                </a:moveTo>
                <a:cubicBezTo>
                  <a:pt x="273052" y="25884"/>
                  <a:pt x="280551" y="30972"/>
                  <a:pt x="287513" y="36060"/>
                </a:cubicBezTo>
                <a:cubicBezTo>
                  <a:pt x="288584" y="36863"/>
                  <a:pt x="288316" y="39809"/>
                  <a:pt x="287781" y="41148"/>
                </a:cubicBezTo>
                <a:cubicBezTo>
                  <a:pt x="287513" y="41951"/>
                  <a:pt x="284567" y="42754"/>
                  <a:pt x="283764" y="42219"/>
                </a:cubicBezTo>
                <a:cubicBezTo>
                  <a:pt x="276801" y="37399"/>
                  <a:pt x="269839" y="32311"/>
                  <a:pt x="263144" y="26955"/>
                </a:cubicBezTo>
                <a:cubicBezTo>
                  <a:pt x="262341" y="26687"/>
                  <a:pt x="263144" y="24277"/>
                  <a:pt x="263412" y="19189"/>
                </a:cubicBezTo>
                <a:close/>
                <a:moveTo>
                  <a:pt x="105684" y="19189"/>
                </a:moveTo>
                <a:cubicBezTo>
                  <a:pt x="106220" y="22670"/>
                  <a:pt x="107559" y="26152"/>
                  <a:pt x="106755" y="26419"/>
                </a:cubicBezTo>
                <a:cubicBezTo>
                  <a:pt x="99258" y="31240"/>
                  <a:pt x="91224" y="35524"/>
                  <a:pt x="83458" y="39809"/>
                </a:cubicBezTo>
                <a:cubicBezTo>
                  <a:pt x="82923" y="40077"/>
                  <a:pt x="81584" y="38737"/>
                  <a:pt x="79977" y="37666"/>
                </a:cubicBezTo>
                <a:cubicBezTo>
                  <a:pt x="86136" y="28294"/>
                  <a:pt x="96044" y="25080"/>
                  <a:pt x="105684" y="19189"/>
                </a:cubicBezTo>
                <a:close/>
                <a:moveTo>
                  <a:pt x="217888" y="7139"/>
                </a:moveTo>
                <a:cubicBezTo>
                  <a:pt x="229403" y="4193"/>
                  <a:pt x="238776" y="8745"/>
                  <a:pt x="249488" y="14905"/>
                </a:cubicBezTo>
                <a:cubicBezTo>
                  <a:pt x="246542" y="17047"/>
                  <a:pt x="244667" y="19457"/>
                  <a:pt x="243596" y="18921"/>
                </a:cubicBezTo>
                <a:cubicBezTo>
                  <a:pt x="234491" y="15976"/>
                  <a:pt x="224315" y="15976"/>
                  <a:pt x="217888" y="7139"/>
                </a:cubicBezTo>
                <a:close/>
                <a:moveTo>
                  <a:pt x="150406" y="4997"/>
                </a:moveTo>
                <a:cubicBezTo>
                  <a:pt x="150941" y="4729"/>
                  <a:pt x="152012" y="6603"/>
                  <a:pt x="154691" y="9816"/>
                </a:cubicBezTo>
                <a:cubicBezTo>
                  <a:pt x="144515" y="13030"/>
                  <a:pt x="135945" y="15976"/>
                  <a:pt x="127376" y="18385"/>
                </a:cubicBezTo>
                <a:cubicBezTo>
                  <a:pt x="126305" y="18653"/>
                  <a:pt x="123894" y="16779"/>
                  <a:pt x="122823" y="15440"/>
                </a:cubicBezTo>
                <a:cubicBezTo>
                  <a:pt x="122288" y="14636"/>
                  <a:pt x="123359" y="11423"/>
                  <a:pt x="124162" y="11423"/>
                </a:cubicBezTo>
                <a:cubicBezTo>
                  <a:pt x="132732" y="9013"/>
                  <a:pt x="141569" y="6871"/>
                  <a:pt x="150406" y="4997"/>
                </a:cubicBezTo>
                <a:close/>
                <a:moveTo>
                  <a:pt x="173168" y="176"/>
                </a:moveTo>
                <a:cubicBezTo>
                  <a:pt x="180933" y="-92"/>
                  <a:pt x="188700" y="-92"/>
                  <a:pt x="196465" y="444"/>
                </a:cubicBezTo>
                <a:cubicBezTo>
                  <a:pt x="197804" y="444"/>
                  <a:pt x="200214" y="3925"/>
                  <a:pt x="199947" y="4728"/>
                </a:cubicBezTo>
                <a:cubicBezTo>
                  <a:pt x="199144" y="6603"/>
                  <a:pt x="197001" y="8477"/>
                  <a:pt x="195127" y="8745"/>
                </a:cubicBezTo>
                <a:cubicBezTo>
                  <a:pt x="191913" y="9549"/>
                  <a:pt x="188432" y="9013"/>
                  <a:pt x="185219" y="8745"/>
                </a:cubicBezTo>
                <a:cubicBezTo>
                  <a:pt x="181469" y="8745"/>
                  <a:pt x="177720" y="9013"/>
                  <a:pt x="173971" y="8477"/>
                </a:cubicBezTo>
                <a:cubicBezTo>
                  <a:pt x="172364" y="8209"/>
                  <a:pt x="170222" y="6067"/>
                  <a:pt x="170222" y="4728"/>
                </a:cubicBezTo>
                <a:cubicBezTo>
                  <a:pt x="170222" y="3121"/>
                  <a:pt x="172097" y="176"/>
                  <a:pt x="173168" y="176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11"/>
          <p:cNvSpPr/>
          <p:nvPr/>
        </p:nvSpPr>
        <p:spPr>
          <a:xfrm>
            <a:off x="2314604" y="231758"/>
            <a:ext cx="297610" cy="395637"/>
          </a:xfrm>
          <a:custGeom>
            <a:avLst/>
            <a:gdLst/>
            <a:ahLst/>
            <a:cxnLst/>
            <a:rect l="l" t="t" r="r" b="b"/>
            <a:pathLst>
              <a:path w="297610" h="395637" extrusionOk="0">
                <a:moveTo>
                  <a:pt x="27946" y="383473"/>
                </a:moveTo>
                <a:cubicBezTo>
                  <a:pt x="34641" y="381331"/>
                  <a:pt x="49369" y="386419"/>
                  <a:pt x="57402" y="394185"/>
                </a:cubicBezTo>
                <a:cubicBezTo>
                  <a:pt x="45888" y="398202"/>
                  <a:pt x="34105" y="393649"/>
                  <a:pt x="27946" y="383473"/>
                </a:cubicBezTo>
                <a:close/>
                <a:moveTo>
                  <a:pt x="101589" y="379724"/>
                </a:moveTo>
                <a:cubicBezTo>
                  <a:pt x="98375" y="390435"/>
                  <a:pt x="88734" y="391239"/>
                  <a:pt x="80969" y="394988"/>
                </a:cubicBezTo>
                <a:cubicBezTo>
                  <a:pt x="78826" y="396059"/>
                  <a:pt x="75345" y="394720"/>
                  <a:pt x="72667" y="394452"/>
                </a:cubicBezTo>
                <a:cubicBezTo>
                  <a:pt x="72935" y="393114"/>
                  <a:pt x="72935" y="391507"/>
                  <a:pt x="72667" y="389900"/>
                </a:cubicBezTo>
                <a:cubicBezTo>
                  <a:pt x="82575" y="387222"/>
                  <a:pt x="90877" y="379992"/>
                  <a:pt x="101589" y="379724"/>
                </a:cubicBezTo>
                <a:close/>
                <a:moveTo>
                  <a:pt x="7862" y="341163"/>
                </a:moveTo>
                <a:cubicBezTo>
                  <a:pt x="11343" y="349197"/>
                  <a:pt x="14825" y="357230"/>
                  <a:pt x="18038" y="365532"/>
                </a:cubicBezTo>
                <a:cubicBezTo>
                  <a:pt x="18574" y="366871"/>
                  <a:pt x="17234" y="369013"/>
                  <a:pt x="16967" y="371155"/>
                </a:cubicBezTo>
                <a:cubicBezTo>
                  <a:pt x="6255" y="364460"/>
                  <a:pt x="1703" y="352142"/>
                  <a:pt x="7862" y="341163"/>
                </a:cubicBezTo>
                <a:close/>
                <a:moveTo>
                  <a:pt x="121137" y="337146"/>
                </a:moveTo>
                <a:cubicBezTo>
                  <a:pt x="122743" y="339556"/>
                  <a:pt x="124082" y="341699"/>
                  <a:pt x="125421" y="343573"/>
                </a:cubicBezTo>
                <a:cubicBezTo>
                  <a:pt x="122743" y="351339"/>
                  <a:pt x="120869" y="358034"/>
                  <a:pt x="117923" y="364461"/>
                </a:cubicBezTo>
                <a:cubicBezTo>
                  <a:pt x="117119" y="366335"/>
                  <a:pt x="113638" y="367138"/>
                  <a:pt x="111228" y="368210"/>
                </a:cubicBezTo>
                <a:cubicBezTo>
                  <a:pt x="110425" y="365799"/>
                  <a:pt x="108550" y="363122"/>
                  <a:pt x="109086" y="360979"/>
                </a:cubicBezTo>
                <a:cubicBezTo>
                  <a:pt x="110693" y="354552"/>
                  <a:pt x="112835" y="348393"/>
                  <a:pt x="115245" y="342234"/>
                </a:cubicBezTo>
                <a:cubicBezTo>
                  <a:pt x="116049" y="340092"/>
                  <a:pt x="119262" y="339020"/>
                  <a:pt x="121137" y="337146"/>
                </a:cubicBezTo>
                <a:close/>
                <a:moveTo>
                  <a:pt x="5987" y="293229"/>
                </a:moveTo>
                <a:cubicBezTo>
                  <a:pt x="7594" y="296175"/>
                  <a:pt x="9468" y="298317"/>
                  <a:pt x="9736" y="300727"/>
                </a:cubicBezTo>
                <a:cubicBezTo>
                  <a:pt x="11343" y="310903"/>
                  <a:pt x="10004" y="319472"/>
                  <a:pt x="5452" y="327239"/>
                </a:cubicBezTo>
                <a:cubicBezTo>
                  <a:pt x="3577" y="323221"/>
                  <a:pt x="899" y="320276"/>
                  <a:pt x="899" y="317330"/>
                </a:cubicBezTo>
                <a:cubicBezTo>
                  <a:pt x="1167" y="309564"/>
                  <a:pt x="-2582" y="300727"/>
                  <a:pt x="5987" y="293229"/>
                </a:cubicBezTo>
                <a:close/>
                <a:moveTo>
                  <a:pt x="120601" y="287605"/>
                </a:moveTo>
                <a:cubicBezTo>
                  <a:pt x="122743" y="291354"/>
                  <a:pt x="124885" y="293228"/>
                  <a:pt x="124885" y="295371"/>
                </a:cubicBezTo>
                <a:cubicBezTo>
                  <a:pt x="125421" y="302333"/>
                  <a:pt x="125153" y="309564"/>
                  <a:pt x="125153" y="316527"/>
                </a:cubicBezTo>
                <a:cubicBezTo>
                  <a:pt x="125153" y="320008"/>
                  <a:pt x="123547" y="322418"/>
                  <a:pt x="120065" y="321614"/>
                </a:cubicBezTo>
                <a:cubicBezTo>
                  <a:pt x="118459" y="321078"/>
                  <a:pt x="116048" y="318401"/>
                  <a:pt x="116048" y="316794"/>
                </a:cubicBezTo>
                <a:cubicBezTo>
                  <a:pt x="115513" y="309296"/>
                  <a:pt x="115780" y="301798"/>
                  <a:pt x="116048" y="294300"/>
                </a:cubicBezTo>
                <a:cubicBezTo>
                  <a:pt x="116048" y="292693"/>
                  <a:pt x="118191" y="291086"/>
                  <a:pt x="120601" y="287605"/>
                </a:cubicBezTo>
                <a:close/>
                <a:moveTo>
                  <a:pt x="180854" y="254132"/>
                </a:moveTo>
                <a:cubicBezTo>
                  <a:pt x="182460" y="254132"/>
                  <a:pt x="184067" y="257077"/>
                  <a:pt x="185406" y="258417"/>
                </a:cubicBezTo>
                <a:cubicBezTo>
                  <a:pt x="183800" y="260023"/>
                  <a:pt x="182193" y="262701"/>
                  <a:pt x="180318" y="262969"/>
                </a:cubicBezTo>
                <a:cubicBezTo>
                  <a:pt x="176569" y="264040"/>
                  <a:pt x="172284" y="263504"/>
                  <a:pt x="168268" y="263237"/>
                </a:cubicBezTo>
                <a:cubicBezTo>
                  <a:pt x="164519" y="263237"/>
                  <a:pt x="160770" y="263504"/>
                  <a:pt x="157021" y="262969"/>
                </a:cubicBezTo>
                <a:cubicBezTo>
                  <a:pt x="155414" y="262701"/>
                  <a:pt x="152736" y="260023"/>
                  <a:pt x="153004" y="259220"/>
                </a:cubicBezTo>
                <a:cubicBezTo>
                  <a:pt x="153807" y="257345"/>
                  <a:pt x="155682" y="254400"/>
                  <a:pt x="157289" y="254400"/>
                </a:cubicBezTo>
                <a:cubicBezTo>
                  <a:pt x="165054" y="253864"/>
                  <a:pt x="173088" y="253864"/>
                  <a:pt x="180854" y="254132"/>
                </a:cubicBezTo>
                <a:close/>
                <a:moveTo>
                  <a:pt x="127731" y="253930"/>
                </a:moveTo>
                <a:cubicBezTo>
                  <a:pt x="131447" y="253997"/>
                  <a:pt x="134928" y="255068"/>
                  <a:pt x="138275" y="258952"/>
                </a:cubicBezTo>
                <a:cubicBezTo>
                  <a:pt x="136133" y="260826"/>
                  <a:pt x="134526" y="263236"/>
                  <a:pt x="132652" y="263236"/>
                </a:cubicBezTo>
                <a:cubicBezTo>
                  <a:pt x="128099" y="263772"/>
                  <a:pt x="124886" y="264575"/>
                  <a:pt x="125154" y="270198"/>
                </a:cubicBezTo>
                <a:cubicBezTo>
                  <a:pt x="125154" y="271805"/>
                  <a:pt x="122208" y="273144"/>
                  <a:pt x="120601" y="274751"/>
                </a:cubicBezTo>
                <a:cubicBezTo>
                  <a:pt x="118995" y="272609"/>
                  <a:pt x="116585" y="271002"/>
                  <a:pt x="116317" y="268592"/>
                </a:cubicBezTo>
                <a:cubicBezTo>
                  <a:pt x="115246" y="264575"/>
                  <a:pt x="115781" y="260558"/>
                  <a:pt x="115781" y="254934"/>
                </a:cubicBezTo>
                <a:cubicBezTo>
                  <a:pt x="120066" y="254801"/>
                  <a:pt x="124015" y="253863"/>
                  <a:pt x="127731" y="253930"/>
                </a:cubicBezTo>
                <a:close/>
                <a:moveTo>
                  <a:pt x="5987" y="246098"/>
                </a:moveTo>
                <a:cubicBezTo>
                  <a:pt x="7594" y="248776"/>
                  <a:pt x="10004" y="250918"/>
                  <a:pt x="9736" y="253061"/>
                </a:cubicBezTo>
                <a:cubicBezTo>
                  <a:pt x="9468" y="261362"/>
                  <a:pt x="12682" y="270199"/>
                  <a:pt x="5719" y="280108"/>
                </a:cubicBezTo>
                <a:cubicBezTo>
                  <a:pt x="3577" y="275555"/>
                  <a:pt x="1167" y="272609"/>
                  <a:pt x="631" y="269664"/>
                </a:cubicBezTo>
                <a:cubicBezTo>
                  <a:pt x="-975" y="258952"/>
                  <a:pt x="364" y="252793"/>
                  <a:pt x="5987" y="246098"/>
                </a:cubicBezTo>
                <a:close/>
                <a:moveTo>
                  <a:pt x="229055" y="246098"/>
                </a:moveTo>
                <a:cubicBezTo>
                  <a:pt x="231733" y="245295"/>
                  <a:pt x="234143" y="249312"/>
                  <a:pt x="233072" y="252257"/>
                </a:cubicBezTo>
                <a:cubicBezTo>
                  <a:pt x="229859" y="258684"/>
                  <a:pt x="209774" y="264307"/>
                  <a:pt x="202812" y="260559"/>
                </a:cubicBezTo>
                <a:cubicBezTo>
                  <a:pt x="202009" y="260291"/>
                  <a:pt x="202009" y="259219"/>
                  <a:pt x="200937" y="256274"/>
                </a:cubicBezTo>
                <a:cubicBezTo>
                  <a:pt x="210578" y="252793"/>
                  <a:pt x="219682" y="249044"/>
                  <a:pt x="229055" y="246098"/>
                </a:cubicBezTo>
                <a:close/>
                <a:moveTo>
                  <a:pt x="254228" y="206733"/>
                </a:moveTo>
                <a:cubicBezTo>
                  <a:pt x="259851" y="207536"/>
                  <a:pt x="261725" y="210214"/>
                  <a:pt x="260386" y="213963"/>
                </a:cubicBezTo>
                <a:cubicBezTo>
                  <a:pt x="257709" y="221193"/>
                  <a:pt x="254763" y="228424"/>
                  <a:pt x="251014" y="235386"/>
                </a:cubicBezTo>
                <a:cubicBezTo>
                  <a:pt x="250211" y="236993"/>
                  <a:pt x="246997" y="237261"/>
                  <a:pt x="245123" y="238064"/>
                </a:cubicBezTo>
                <a:cubicBezTo>
                  <a:pt x="244319" y="235922"/>
                  <a:pt x="242445" y="233244"/>
                  <a:pt x="243248" y="231905"/>
                </a:cubicBezTo>
                <a:cubicBezTo>
                  <a:pt x="246462" y="223336"/>
                  <a:pt x="250479" y="215302"/>
                  <a:pt x="254228" y="206733"/>
                </a:cubicBezTo>
                <a:close/>
                <a:moveTo>
                  <a:pt x="6523" y="198164"/>
                </a:moveTo>
                <a:cubicBezTo>
                  <a:pt x="7862" y="201645"/>
                  <a:pt x="9736" y="204323"/>
                  <a:pt x="10004" y="207001"/>
                </a:cubicBezTo>
                <a:cubicBezTo>
                  <a:pt x="11343" y="218516"/>
                  <a:pt x="10272" y="224407"/>
                  <a:pt x="5720" y="231102"/>
                </a:cubicBezTo>
                <a:cubicBezTo>
                  <a:pt x="-1512" y="221730"/>
                  <a:pt x="-1512" y="207805"/>
                  <a:pt x="6523" y="198164"/>
                </a:cubicBezTo>
                <a:close/>
                <a:moveTo>
                  <a:pt x="245391" y="159870"/>
                </a:moveTo>
                <a:cubicBezTo>
                  <a:pt x="247801" y="161477"/>
                  <a:pt x="251282" y="162548"/>
                  <a:pt x="252353" y="164958"/>
                </a:cubicBezTo>
                <a:cubicBezTo>
                  <a:pt x="255567" y="171117"/>
                  <a:pt x="258245" y="177544"/>
                  <a:pt x="260387" y="184239"/>
                </a:cubicBezTo>
                <a:cubicBezTo>
                  <a:pt x="260922" y="186113"/>
                  <a:pt x="258513" y="188791"/>
                  <a:pt x="257441" y="191201"/>
                </a:cubicBezTo>
                <a:cubicBezTo>
                  <a:pt x="255567" y="189862"/>
                  <a:pt x="252889" y="189059"/>
                  <a:pt x="252086" y="187184"/>
                </a:cubicBezTo>
                <a:cubicBezTo>
                  <a:pt x="248604" y="179151"/>
                  <a:pt x="245391" y="170849"/>
                  <a:pt x="242177" y="162548"/>
                </a:cubicBezTo>
                <a:cubicBezTo>
                  <a:pt x="243248" y="161744"/>
                  <a:pt x="244319" y="160941"/>
                  <a:pt x="245391" y="159870"/>
                </a:cubicBezTo>
                <a:close/>
                <a:moveTo>
                  <a:pt x="5720" y="150765"/>
                </a:moveTo>
                <a:cubicBezTo>
                  <a:pt x="12950" y="158799"/>
                  <a:pt x="9201" y="167368"/>
                  <a:pt x="9736" y="175401"/>
                </a:cubicBezTo>
                <a:cubicBezTo>
                  <a:pt x="10004" y="178080"/>
                  <a:pt x="7862" y="180757"/>
                  <a:pt x="6523" y="183703"/>
                </a:cubicBezTo>
                <a:cubicBezTo>
                  <a:pt x="-171" y="180489"/>
                  <a:pt x="96" y="175937"/>
                  <a:pt x="364" y="171385"/>
                </a:cubicBezTo>
                <a:cubicBezTo>
                  <a:pt x="1167" y="164690"/>
                  <a:pt x="-2046" y="157192"/>
                  <a:pt x="5720" y="150765"/>
                </a:cubicBezTo>
                <a:close/>
                <a:moveTo>
                  <a:pt x="205758" y="136037"/>
                </a:moveTo>
                <a:cubicBezTo>
                  <a:pt x="215131" y="135501"/>
                  <a:pt x="223700" y="139250"/>
                  <a:pt x="231466" y="144338"/>
                </a:cubicBezTo>
                <a:cubicBezTo>
                  <a:pt x="232537" y="145142"/>
                  <a:pt x="233341" y="148356"/>
                  <a:pt x="232805" y="149695"/>
                </a:cubicBezTo>
                <a:cubicBezTo>
                  <a:pt x="232270" y="151033"/>
                  <a:pt x="229324" y="152640"/>
                  <a:pt x="227985" y="152105"/>
                </a:cubicBezTo>
                <a:cubicBezTo>
                  <a:pt x="218880" y="149159"/>
                  <a:pt x="210043" y="145678"/>
                  <a:pt x="199063" y="141393"/>
                </a:cubicBezTo>
                <a:cubicBezTo>
                  <a:pt x="202812" y="138447"/>
                  <a:pt x="204151" y="136305"/>
                  <a:pt x="205758" y="136037"/>
                </a:cubicBezTo>
                <a:close/>
                <a:moveTo>
                  <a:pt x="180585" y="136037"/>
                </a:moveTo>
                <a:cubicBezTo>
                  <a:pt x="182191" y="136037"/>
                  <a:pt x="183798" y="138982"/>
                  <a:pt x="185405" y="140322"/>
                </a:cubicBezTo>
                <a:cubicBezTo>
                  <a:pt x="183798" y="141392"/>
                  <a:pt x="182459" y="143535"/>
                  <a:pt x="180853" y="143803"/>
                </a:cubicBezTo>
                <a:cubicBezTo>
                  <a:pt x="171748" y="144070"/>
                  <a:pt x="162911" y="144070"/>
                  <a:pt x="153806" y="144070"/>
                </a:cubicBezTo>
                <a:cubicBezTo>
                  <a:pt x="153271" y="142731"/>
                  <a:pt x="153003" y="141660"/>
                  <a:pt x="152467" y="140589"/>
                </a:cubicBezTo>
                <a:cubicBezTo>
                  <a:pt x="154074" y="138982"/>
                  <a:pt x="155413" y="136305"/>
                  <a:pt x="157020" y="136305"/>
                </a:cubicBezTo>
                <a:cubicBezTo>
                  <a:pt x="164785" y="135769"/>
                  <a:pt x="172819" y="135769"/>
                  <a:pt x="180585" y="136037"/>
                </a:cubicBezTo>
                <a:close/>
                <a:moveTo>
                  <a:pt x="204419" y="118631"/>
                </a:moveTo>
                <a:cubicBezTo>
                  <a:pt x="212185" y="118363"/>
                  <a:pt x="220218" y="118363"/>
                  <a:pt x="227984" y="118631"/>
                </a:cubicBezTo>
                <a:cubicBezTo>
                  <a:pt x="229323" y="118631"/>
                  <a:pt x="231466" y="121309"/>
                  <a:pt x="231466" y="122648"/>
                </a:cubicBezTo>
                <a:cubicBezTo>
                  <a:pt x="231466" y="124255"/>
                  <a:pt x="229591" y="126933"/>
                  <a:pt x="227984" y="127201"/>
                </a:cubicBezTo>
                <a:cubicBezTo>
                  <a:pt x="223699" y="128272"/>
                  <a:pt x="219147" y="128272"/>
                  <a:pt x="215934" y="128540"/>
                </a:cubicBezTo>
                <a:cubicBezTo>
                  <a:pt x="211113" y="128272"/>
                  <a:pt x="207632" y="128807"/>
                  <a:pt x="204687" y="127736"/>
                </a:cubicBezTo>
                <a:cubicBezTo>
                  <a:pt x="202812" y="127201"/>
                  <a:pt x="201205" y="124522"/>
                  <a:pt x="200670" y="122648"/>
                </a:cubicBezTo>
                <a:cubicBezTo>
                  <a:pt x="200402" y="121577"/>
                  <a:pt x="203080" y="118899"/>
                  <a:pt x="204419" y="118631"/>
                </a:cubicBezTo>
                <a:close/>
                <a:moveTo>
                  <a:pt x="128567" y="117827"/>
                </a:moveTo>
                <a:cubicBezTo>
                  <a:pt x="131780" y="118229"/>
                  <a:pt x="135061" y="119836"/>
                  <a:pt x="138274" y="123719"/>
                </a:cubicBezTo>
                <a:cubicBezTo>
                  <a:pt x="133722" y="126128"/>
                  <a:pt x="129705" y="128271"/>
                  <a:pt x="125688" y="130413"/>
                </a:cubicBezTo>
                <a:cubicBezTo>
                  <a:pt x="124082" y="139786"/>
                  <a:pt x="136667" y="132288"/>
                  <a:pt x="136935" y="140857"/>
                </a:cubicBezTo>
                <a:cubicBezTo>
                  <a:pt x="132115" y="147552"/>
                  <a:pt x="124349" y="142999"/>
                  <a:pt x="116584" y="143803"/>
                </a:cubicBezTo>
                <a:cubicBezTo>
                  <a:pt x="116316" y="139251"/>
                  <a:pt x="115780" y="135233"/>
                  <a:pt x="116048" y="131216"/>
                </a:cubicBezTo>
                <a:cubicBezTo>
                  <a:pt x="116316" y="126932"/>
                  <a:pt x="113905" y="121040"/>
                  <a:pt x="119261" y="119166"/>
                </a:cubicBezTo>
                <a:cubicBezTo>
                  <a:pt x="122207" y="118229"/>
                  <a:pt x="125354" y="117425"/>
                  <a:pt x="128567" y="117827"/>
                </a:cubicBezTo>
                <a:close/>
                <a:moveTo>
                  <a:pt x="170342" y="117760"/>
                </a:moveTo>
                <a:cubicBezTo>
                  <a:pt x="175296" y="117693"/>
                  <a:pt x="180183" y="118363"/>
                  <a:pt x="184870" y="120773"/>
                </a:cubicBezTo>
                <a:cubicBezTo>
                  <a:pt x="184870" y="122112"/>
                  <a:pt x="185138" y="123183"/>
                  <a:pt x="185405" y="124522"/>
                </a:cubicBezTo>
                <a:cubicBezTo>
                  <a:pt x="182727" y="125861"/>
                  <a:pt x="180049" y="128004"/>
                  <a:pt x="177103" y="128004"/>
                </a:cubicBezTo>
                <a:cubicBezTo>
                  <a:pt x="170409" y="128539"/>
                  <a:pt x="163982" y="128271"/>
                  <a:pt x="157287" y="127736"/>
                </a:cubicBezTo>
                <a:cubicBezTo>
                  <a:pt x="155681" y="127468"/>
                  <a:pt x="153806" y="124790"/>
                  <a:pt x="153003" y="122916"/>
                </a:cubicBezTo>
                <a:cubicBezTo>
                  <a:pt x="152735" y="122112"/>
                  <a:pt x="154342" y="119434"/>
                  <a:pt x="155413" y="119167"/>
                </a:cubicBezTo>
                <a:cubicBezTo>
                  <a:pt x="160367" y="118631"/>
                  <a:pt x="165388" y="117827"/>
                  <a:pt x="170342" y="117760"/>
                </a:cubicBezTo>
                <a:close/>
                <a:moveTo>
                  <a:pt x="268956" y="105777"/>
                </a:moveTo>
                <a:cubicBezTo>
                  <a:pt x="270295" y="104974"/>
                  <a:pt x="273240" y="105509"/>
                  <a:pt x="274311" y="106580"/>
                </a:cubicBezTo>
                <a:cubicBezTo>
                  <a:pt x="275383" y="107651"/>
                  <a:pt x="275918" y="111132"/>
                  <a:pt x="275115" y="111936"/>
                </a:cubicBezTo>
                <a:cubicBezTo>
                  <a:pt x="268420" y="118898"/>
                  <a:pt x="260119" y="123718"/>
                  <a:pt x="250478" y="125057"/>
                </a:cubicBezTo>
                <a:cubicBezTo>
                  <a:pt x="248604" y="125057"/>
                  <a:pt x="246729" y="122915"/>
                  <a:pt x="242980" y="121041"/>
                </a:cubicBezTo>
                <a:cubicBezTo>
                  <a:pt x="253959" y="114346"/>
                  <a:pt x="261458" y="109793"/>
                  <a:pt x="268956" y="105777"/>
                </a:cubicBezTo>
                <a:close/>
                <a:moveTo>
                  <a:pt x="5452" y="103634"/>
                </a:moveTo>
                <a:cubicBezTo>
                  <a:pt x="12147" y="113006"/>
                  <a:pt x="11879" y="128270"/>
                  <a:pt x="4113" y="136840"/>
                </a:cubicBezTo>
                <a:cubicBezTo>
                  <a:pt x="2774" y="132287"/>
                  <a:pt x="899" y="128806"/>
                  <a:pt x="632" y="125324"/>
                </a:cubicBezTo>
                <a:cubicBezTo>
                  <a:pt x="-171" y="112739"/>
                  <a:pt x="96" y="111132"/>
                  <a:pt x="5452" y="103634"/>
                </a:cubicBezTo>
                <a:close/>
                <a:moveTo>
                  <a:pt x="292521" y="64002"/>
                </a:moveTo>
                <a:cubicBezTo>
                  <a:pt x="294128" y="65609"/>
                  <a:pt x="295735" y="67751"/>
                  <a:pt x="297610" y="70161"/>
                </a:cubicBezTo>
                <a:cubicBezTo>
                  <a:pt x="294931" y="77927"/>
                  <a:pt x="292789" y="84890"/>
                  <a:pt x="290112" y="91584"/>
                </a:cubicBezTo>
                <a:cubicBezTo>
                  <a:pt x="289576" y="92924"/>
                  <a:pt x="286095" y="93459"/>
                  <a:pt x="284220" y="94263"/>
                </a:cubicBezTo>
                <a:cubicBezTo>
                  <a:pt x="283417" y="92120"/>
                  <a:pt x="281810" y="89978"/>
                  <a:pt x="282078" y="88103"/>
                </a:cubicBezTo>
                <a:cubicBezTo>
                  <a:pt x="283417" y="81676"/>
                  <a:pt x="285291" y="75517"/>
                  <a:pt x="287433" y="69358"/>
                </a:cubicBezTo>
                <a:cubicBezTo>
                  <a:pt x="288237" y="67216"/>
                  <a:pt x="290647" y="65609"/>
                  <a:pt x="292521" y="64002"/>
                </a:cubicBezTo>
                <a:close/>
                <a:moveTo>
                  <a:pt x="4916" y="55968"/>
                </a:moveTo>
                <a:cubicBezTo>
                  <a:pt x="11879" y="64270"/>
                  <a:pt x="12147" y="79534"/>
                  <a:pt x="4916" y="88906"/>
                </a:cubicBezTo>
                <a:cubicBezTo>
                  <a:pt x="3310" y="85692"/>
                  <a:pt x="899" y="83015"/>
                  <a:pt x="899" y="80337"/>
                </a:cubicBezTo>
                <a:cubicBezTo>
                  <a:pt x="1167" y="72571"/>
                  <a:pt x="-2314" y="64002"/>
                  <a:pt x="4916" y="55968"/>
                </a:cubicBezTo>
                <a:close/>
                <a:moveTo>
                  <a:pt x="235215" y="28386"/>
                </a:moveTo>
                <a:cubicBezTo>
                  <a:pt x="251014" y="28386"/>
                  <a:pt x="263601" y="39901"/>
                  <a:pt x="267349" y="55165"/>
                </a:cubicBezTo>
                <a:cubicBezTo>
                  <a:pt x="271098" y="70429"/>
                  <a:pt x="264136" y="87567"/>
                  <a:pt x="250746" y="94797"/>
                </a:cubicBezTo>
                <a:cubicBezTo>
                  <a:pt x="246462" y="97208"/>
                  <a:pt x="241374" y="98815"/>
                  <a:pt x="236553" y="98815"/>
                </a:cubicBezTo>
                <a:lnTo>
                  <a:pt x="118191" y="98547"/>
                </a:lnTo>
                <a:lnTo>
                  <a:pt x="118191" y="98814"/>
                </a:lnTo>
                <a:cubicBezTo>
                  <a:pt x="112032" y="99082"/>
                  <a:pt x="105873" y="99617"/>
                  <a:pt x="98642" y="99885"/>
                </a:cubicBezTo>
                <a:cubicBezTo>
                  <a:pt x="98642" y="121041"/>
                  <a:pt x="98642" y="141928"/>
                  <a:pt x="98642" y="163619"/>
                </a:cubicBezTo>
                <a:lnTo>
                  <a:pt x="110425" y="165190"/>
                </a:lnTo>
                <a:lnTo>
                  <a:pt x="110425" y="164423"/>
                </a:lnTo>
                <a:cubicBezTo>
                  <a:pt x="141221" y="164155"/>
                  <a:pt x="172017" y="163619"/>
                  <a:pt x="202812" y="163887"/>
                </a:cubicBezTo>
                <a:cubicBezTo>
                  <a:pt x="218076" y="163887"/>
                  <a:pt x="234411" y="178615"/>
                  <a:pt x="233876" y="200842"/>
                </a:cubicBezTo>
                <a:cubicBezTo>
                  <a:pt x="233340" y="217178"/>
                  <a:pt x="218076" y="234584"/>
                  <a:pt x="201741" y="234048"/>
                </a:cubicBezTo>
                <a:cubicBezTo>
                  <a:pt x="171213" y="233512"/>
                  <a:pt x="140685" y="233780"/>
                  <a:pt x="110425" y="233512"/>
                </a:cubicBezTo>
                <a:lnTo>
                  <a:pt x="110425" y="233447"/>
                </a:lnTo>
                <a:lnTo>
                  <a:pt x="110425" y="233511"/>
                </a:lnTo>
                <a:cubicBezTo>
                  <a:pt x="106676" y="233779"/>
                  <a:pt x="102927" y="234315"/>
                  <a:pt x="98375" y="234583"/>
                </a:cubicBezTo>
                <a:cubicBezTo>
                  <a:pt x="98107" y="238332"/>
                  <a:pt x="97571" y="241813"/>
                  <a:pt x="97571" y="245562"/>
                </a:cubicBezTo>
                <a:cubicBezTo>
                  <a:pt x="97571" y="271805"/>
                  <a:pt x="97839" y="298049"/>
                  <a:pt x="97303" y="324292"/>
                </a:cubicBezTo>
                <a:cubicBezTo>
                  <a:pt x="97303" y="331522"/>
                  <a:pt x="95964" y="339288"/>
                  <a:pt x="93555" y="346251"/>
                </a:cubicBezTo>
                <a:cubicBezTo>
                  <a:pt x="87930" y="362318"/>
                  <a:pt x="74005" y="370887"/>
                  <a:pt x="59009" y="369013"/>
                </a:cubicBezTo>
                <a:cubicBezTo>
                  <a:pt x="45084" y="367406"/>
                  <a:pt x="33034" y="355088"/>
                  <a:pt x="30623" y="339824"/>
                </a:cubicBezTo>
                <a:cubicBezTo>
                  <a:pt x="30088" y="336610"/>
                  <a:pt x="30088" y="333129"/>
                  <a:pt x="30088" y="329916"/>
                </a:cubicBezTo>
                <a:cubicBezTo>
                  <a:pt x="30088" y="242885"/>
                  <a:pt x="30088" y="155585"/>
                  <a:pt x="30088" y="68554"/>
                </a:cubicBezTo>
                <a:cubicBezTo>
                  <a:pt x="30088" y="51951"/>
                  <a:pt x="35979" y="39365"/>
                  <a:pt x="51243" y="31867"/>
                </a:cubicBezTo>
                <a:cubicBezTo>
                  <a:pt x="54457" y="30260"/>
                  <a:pt x="58473" y="29189"/>
                  <a:pt x="61955" y="29189"/>
                </a:cubicBezTo>
                <a:lnTo>
                  <a:pt x="117923" y="29722"/>
                </a:lnTo>
                <a:lnTo>
                  <a:pt x="117923" y="29457"/>
                </a:lnTo>
                <a:cubicBezTo>
                  <a:pt x="157020" y="28922"/>
                  <a:pt x="196117" y="28118"/>
                  <a:pt x="235215" y="28386"/>
                </a:cubicBezTo>
                <a:close/>
                <a:moveTo>
                  <a:pt x="275115" y="18210"/>
                </a:moveTo>
                <a:cubicBezTo>
                  <a:pt x="286094" y="24101"/>
                  <a:pt x="289576" y="33474"/>
                  <a:pt x="292789" y="42846"/>
                </a:cubicBezTo>
                <a:cubicBezTo>
                  <a:pt x="293324" y="44186"/>
                  <a:pt x="291450" y="47667"/>
                  <a:pt x="290646" y="47934"/>
                </a:cubicBezTo>
                <a:cubicBezTo>
                  <a:pt x="288504" y="47934"/>
                  <a:pt x="285558" y="47399"/>
                  <a:pt x="284487" y="45792"/>
                </a:cubicBezTo>
                <a:cubicBezTo>
                  <a:pt x="280471" y="39633"/>
                  <a:pt x="276454" y="33206"/>
                  <a:pt x="273240" y="26512"/>
                </a:cubicBezTo>
                <a:cubicBezTo>
                  <a:pt x="272704" y="24637"/>
                  <a:pt x="274311" y="21424"/>
                  <a:pt x="275115" y="18210"/>
                </a:cubicBezTo>
                <a:close/>
                <a:moveTo>
                  <a:pt x="31159" y="16067"/>
                </a:moveTo>
                <a:cubicBezTo>
                  <a:pt x="24464" y="25439"/>
                  <a:pt x="20180" y="32134"/>
                  <a:pt x="15627" y="38025"/>
                </a:cubicBezTo>
                <a:cubicBezTo>
                  <a:pt x="14556" y="39632"/>
                  <a:pt x="11611" y="39632"/>
                  <a:pt x="9736" y="40436"/>
                </a:cubicBezTo>
                <a:cubicBezTo>
                  <a:pt x="9468" y="38293"/>
                  <a:pt x="8397" y="35348"/>
                  <a:pt x="9200" y="34009"/>
                </a:cubicBezTo>
                <a:cubicBezTo>
                  <a:pt x="12950" y="28118"/>
                  <a:pt x="17234" y="22762"/>
                  <a:pt x="22054" y="17406"/>
                </a:cubicBezTo>
                <a:cubicBezTo>
                  <a:pt x="23125" y="16335"/>
                  <a:pt x="26339" y="16870"/>
                  <a:pt x="31159" y="16067"/>
                </a:cubicBezTo>
                <a:close/>
                <a:moveTo>
                  <a:pt x="48565" y="2142"/>
                </a:moveTo>
                <a:cubicBezTo>
                  <a:pt x="59544" y="-1339"/>
                  <a:pt x="67310" y="-535"/>
                  <a:pt x="73469" y="6159"/>
                </a:cubicBezTo>
                <a:cubicBezTo>
                  <a:pt x="63829" y="11783"/>
                  <a:pt x="53385" y="7498"/>
                  <a:pt x="44816" y="11248"/>
                </a:cubicBezTo>
                <a:cubicBezTo>
                  <a:pt x="41335" y="4820"/>
                  <a:pt x="44816" y="3481"/>
                  <a:pt x="48565" y="2142"/>
                </a:cubicBezTo>
                <a:close/>
                <a:moveTo>
                  <a:pt x="167999" y="1338"/>
                </a:moveTo>
                <a:cubicBezTo>
                  <a:pt x="167463" y="10710"/>
                  <a:pt x="161304" y="9104"/>
                  <a:pt x="157019" y="8568"/>
                </a:cubicBezTo>
                <a:cubicBezTo>
                  <a:pt x="150057" y="8033"/>
                  <a:pt x="140952" y="12853"/>
                  <a:pt x="134793" y="2142"/>
                </a:cubicBezTo>
                <a:cubicBezTo>
                  <a:pt x="147111" y="-268"/>
                  <a:pt x="157287" y="535"/>
                  <a:pt x="167999" y="1338"/>
                </a:cubicBezTo>
                <a:close/>
                <a:moveTo>
                  <a:pt x="186477" y="1071"/>
                </a:moveTo>
                <a:cubicBezTo>
                  <a:pt x="195046" y="803"/>
                  <a:pt x="203616" y="803"/>
                  <a:pt x="212185" y="1071"/>
                </a:cubicBezTo>
                <a:cubicBezTo>
                  <a:pt x="213256" y="1071"/>
                  <a:pt x="215398" y="3481"/>
                  <a:pt x="215130" y="4016"/>
                </a:cubicBezTo>
                <a:cubicBezTo>
                  <a:pt x="214595" y="5623"/>
                  <a:pt x="213256" y="8033"/>
                  <a:pt x="211917" y="8301"/>
                </a:cubicBezTo>
                <a:cubicBezTo>
                  <a:pt x="207900" y="9104"/>
                  <a:pt x="203884" y="8837"/>
                  <a:pt x="199063" y="9104"/>
                </a:cubicBezTo>
                <a:cubicBezTo>
                  <a:pt x="195314" y="8837"/>
                  <a:pt x="190761" y="8837"/>
                  <a:pt x="186209" y="8033"/>
                </a:cubicBezTo>
                <a:cubicBezTo>
                  <a:pt x="185138" y="7765"/>
                  <a:pt x="183799" y="5623"/>
                  <a:pt x="183799" y="4552"/>
                </a:cubicBezTo>
                <a:cubicBezTo>
                  <a:pt x="183799" y="3481"/>
                  <a:pt x="185406" y="1339"/>
                  <a:pt x="186477" y="1071"/>
                </a:cubicBezTo>
                <a:close/>
                <a:moveTo>
                  <a:pt x="105571" y="669"/>
                </a:moveTo>
                <a:cubicBezTo>
                  <a:pt x="110961" y="469"/>
                  <a:pt x="116718" y="937"/>
                  <a:pt x="123279" y="1071"/>
                </a:cubicBezTo>
                <a:cubicBezTo>
                  <a:pt x="119530" y="5088"/>
                  <a:pt x="117923" y="8301"/>
                  <a:pt x="116316" y="8301"/>
                </a:cubicBezTo>
                <a:cubicBezTo>
                  <a:pt x="107479" y="8301"/>
                  <a:pt x="97839" y="11515"/>
                  <a:pt x="90073" y="4285"/>
                </a:cubicBezTo>
                <a:cubicBezTo>
                  <a:pt x="95161" y="1741"/>
                  <a:pt x="100182" y="870"/>
                  <a:pt x="105571" y="669"/>
                </a:cubicBezTo>
                <a:close/>
                <a:moveTo>
                  <a:pt x="242177" y="0"/>
                </a:moveTo>
                <a:cubicBezTo>
                  <a:pt x="246462" y="1339"/>
                  <a:pt x="252889" y="2946"/>
                  <a:pt x="259048" y="5356"/>
                </a:cubicBezTo>
                <a:cubicBezTo>
                  <a:pt x="260655" y="5892"/>
                  <a:pt x="261458" y="9105"/>
                  <a:pt x="262529" y="10980"/>
                </a:cubicBezTo>
                <a:cubicBezTo>
                  <a:pt x="260387" y="12051"/>
                  <a:pt x="258245" y="13925"/>
                  <a:pt x="256370" y="13657"/>
                </a:cubicBezTo>
                <a:cubicBezTo>
                  <a:pt x="249140" y="12319"/>
                  <a:pt x="241909" y="10712"/>
                  <a:pt x="234679" y="8569"/>
                </a:cubicBezTo>
                <a:cubicBezTo>
                  <a:pt x="233073" y="8034"/>
                  <a:pt x="231198" y="5892"/>
                  <a:pt x="231198" y="4285"/>
                </a:cubicBezTo>
                <a:cubicBezTo>
                  <a:pt x="231198" y="2946"/>
                  <a:pt x="233340" y="1071"/>
                  <a:pt x="234947" y="268"/>
                </a:cubicBezTo>
                <a:cubicBezTo>
                  <a:pt x="236286" y="0"/>
                  <a:pt x="238161" y="268"/>
                  <a:pt x="24217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11"/>
          <p:cNvSpPr/>
          <p:nvPr/>
        </p:nvSpPr>
        <p:spPr>
          <a:xfrm>
            <a:off x="1885945" y="231223"/>
            <a:ext cx="296978" cy="400612"/>
          </a:xfrm>
          <a:custGeom>
            <a:avLst/>
            <a:gdLst/>
            <a:ahLst/>
            <a:cxnLst/>
            <a:rect l="l" t="t" r="r" b="b"/>
            <a:pathLst>
              <a:path w="296978" h="400612" extrusionOk="0">
                <a:moveTo>
                  <a:pt x="134697" y="390435"/>
                </a:moveTo>
                <a:cubicBezTo>
                  <a:pt x="142999" y="389900"/>
                  <a:pt x="151300" y="389900"/>
                  <a:pt x="159334" y="390435"/>
                </a:cubicBezTo>
                <a:cubicBezTo>
                  <a:pt x="160673" y="390435"/>
                  <a:pt x="162547" y="393114"/>
                  <a:pt x="162547" y="394720"/>
                </a:cubicBezTo>
                <a:cubicBezTo>
                  <a:pt x="162547" y="396327"/>
                  <a:pt x="160673" y="398737"/>
                  <a:pt x="159334" y="399005"/>
                </a:cubicBezTo>
                <a:cubicBezTo>
                  <a:pt x="155317" y="399540"/>
                  <a:pt x="151032" y="399272"/>
                  <a:pt x="147016" y="399272"/>
                </a:cubicBezTo>
                <a:cubicBezTo>
                  <a:pt x="147016" y="399005"/>
                  <a:pt x="147016" y="399272"/>
                  <a:pt x="147016" y="399540"/>
                </a:cubicBezTo>
                <a:cubicBezTo>
                  <a:pt x="142999" y="399272"/>
                  <a:pt x="138714" y="399540"/>
                  <a:pt x="134697" y="398737"/>
                </a:cubicBezTo>
                <a:cubicBezTo>
                  <a:pt x="133358" y="398469"/>
                  <a:pt x="131216" y="396059"/>
                  <a:pt x="131216" y="394720"/>
                </a:cubicBezTo>
                <a:cubicBezTo>
                  <a:pt x="131216" y="393381"/>
                  <a:pt x="133358" y="390703"/>
                  <a:pt x="134697" y="390435"/>
                </a:cubicBezTo>
                <a:close/>
                <a:moveTo>
                  <a:pt x="182095" y="390168"/>
                </a:moveTo>
                <a:cubicBezTo>
                  <a:pt x="190665" y="389900"/>
                  <a:pt x="199501" y="389900"/>
                  <a:pt x="208071" y="390168"/>
                </a:cubicBezTo>
                <a:cubicBezTo>
                  <a:pt x="209142" y="390168"/>
                  <a:pt x="211016" y="392578"/>
                  <a:pt x="210748" y="393649"/>
                </a:cubicBezTo>
                <a:cubicBezTo>
                  <a:pt x="210481" y="395256"/>
                  <a:pt x="208874" y="397934"/>
                  <a:pt x="207535" y="398201"/>
                </a:cubicBezTo>
                <a:cubicBezTo>
                  <a:pt x="202983" y="399005"/>
                  <a:pt x="198431" y="399005"/>
                  <a:pt x="193878" y="399273"/>
                </a:cubicBezTo>
                <a:cubicBezTo>
                  <a:pt x="194146" y="399273"/>
                  <a:pt x="194146" y="399273"/>
                  <a:pt x="194146" y="399005"/>
                </a:cubicBezTo>
                <a:cubicBezTo>
                  <a:pt x="190397" y="399005"/>
                  <a:pt x="186648" y="399273"/>
                  <a:pt x="182899" y="398737"/>
                </a:cubicBezTo>
                <a:cubicBezTo>
                  <a:pt x="181292" y="398469"/>
                  <a:pt x="179150" y="396327"/>
                  <a:pt x="179150" y="394720"/>
                </a:cubicBezTo>
                <a:cubicBezTo>
                  <a:pt x="178882" y="393381"/>
                  <a:pt x="181025" y="390168"/>
                  <a:pt x="182095" y="390168"/>
                </a:cubicBezTo>
                <a:close/>
                <a:moveTo>
                  <a:pt x="94395" y="389666"/>
                </a:moveTo>
                <a:cubicBezTo>
                  <a:pt x="98613" y="389566"/>
                  <a:pt x="102831" y="390570"/>
                  <a:pt x="106580" y="389900"/>
                </a:cubicBezTo>
                <a:cubicBezTo>
                  <a:pt x="110864" y="389097"/>
                  <a:pt x="114881" y="390436"/>
                  <a:pt x="115417" y="397666"/>
                </a:cubicBezTo>
                <a:cubicBezTo>
                  <a:pt x="104705" y="399809"/>
                  <a:pt x="94262" y="401147"/>
                  <a:pt x="82211" y="396060"/>
                </a:cubicBezTo>
                <a:cubicBezTo>
                  <a:pt x="85960" y="390972"/>
                  <a:pt x="90178" y="389767"/>
                  <a:pt x="94395" y="389666"/>
                </a:cubicBezTo>
                <a:close/>
                <a:moveTo>
                  <a:pt x="37490" y="387222"/>
                </a:moveTo>
                <a:cubicBezTo>
                  <a:pt x="47130" y="390971"/>
                  <a:pt x="57842" y="387490"/>
                  <a:pt x="66947" y="393649"/>
                </a:cubicBezTo>
                <a:cubicBezTo>
                  <a:pt x="62930" y="401682"/>
                  <a:pt x="57574" y="399273"/>
                  <a:pt x="52486" y="397933"/>
                </a:cubicBezTo>
                <a:cubicBezTo>
                  <a:pt x="46327" y="396327"/>
                  <a:pt x="38561" y="397130"/>
                  <a:pt x="37490" y="387222"/>
                </a:cubicBezTo>
                <a:close/>
                <a:moveTo>
                  <a:pt x="251454" y="386687"/>
                </a:moveTo>
                <a:cubicBezTo>
                  <a:pt x="253597" y="386419"/>
                  <a:pt x="256006" y="388829"/>
                  <a:pt x="258417" y="389900"/>
                </a:cubicBezTo>
                <a:cubicBezTo>
                  <a:pt x="257078" y="391775"/>
                  <a:pt x="256274" y="394453"/>
                  <a:pt x="254400" y="394988"/>
                </a:cubicBezTo>
                <a:cubicBezTo>
                  <a:pt x="248776" y="397131"/>
                  <a:pt x="242885" y="398470"/>
                  <a:pt x="235387" y="400612"/>
                </a:cubicBezTo>
                <a:cubicBezTo>
                  <a:pt x="232709" y="399005"/>
                  <a:pt x="227086" y="397131"/>
                  <a:pt x="226818" y="394988"/>
                </a:cubicBezTo>
                <a:cubicBezTo>
                  <a:pt x="226282" y="389364"/>
                  <a:pt x="231906" y="390168"/>
                  <a:pt x="235923" y="389632"/>
                </a:cubicBezTo>
                <a:cubicBezTo>
                  <a:pt x="241278" y="388829"/>
                  <a:pt x="246366" y="387222"/>
                  <a:pt x="251454" y="386687"/>
                </a:cubicBezTo>
                <a:close/>
                <a:moveTo>
                  <a:pt x="5892" y="352945"/>
                </a:moveTo>
                <a:cubicBezTo>
                  <a:pt x="6963" y="352410"/>
                  <a:pt x="9641" y="352410"/>
                  <a:pt x="10176" y="353213"/>
                </a:cubicBezTo>
                <a:cubicBezTo>
                  <a:pt x="14729" y="360979"/>
                  <a:pt x="19013" y="368745"/>
                  <a:pt x="23298" y="376511"/>
                </a:cubicBezTo>
                <a:cubicBezTo>
                  <a:pt x="23298" y="377047"/>
                  <a:pt x="22495" y="378118"/>
                  <a:pt x="21156" y="379992"/>
                </a:cubicBezTo>
                <a:cubicBezTo>
                  <a:pt x="11515" y="374637"/>
                  <a:pt x="8569" y="365531"/>
                  <a:pt x="4553" y="356962"/>
                </a:cubicBezTo>
                <a:cubicBezTo>
                  <a:pt x="4017" y="355891"/>
                  <a:pt x="4820" y="353481"/>
                  <a:pt x="5892" y="352945"/>
                </a:cubicBezTo>
                <a:close/>
                <a:moveTo>
                  <a:pt x="285195" y="352410"/>
                </a:moveTo>
                <a:cubicBezTo>
                  <a:pt x="290283" y="353213"/>
                  <a:pt x="292694" y="355891"/>
                  <a:pt x="290819" y="359373"/>
                </a:cubicBezTo>
                <a:cubicBezTo>
                  <a:pt x="287070" y="366335"/>
                  <a:pt x="283053" y="373030"/>
                  <a:pt x="278501" y="379189"/>
                </a:cubicBezTo>
                <a:cubicBezTo>
                  <a:pt x="275556" y="382938"/>
                  <a:pt x="272074" y="382135"/>
                  <a:pt x="269396" y="377582"/>
                </a:cubicBezTo>
                <a:cubicBezTo>
                  <a:pt x="274752" y="369281"/>
                  <a:pt x="280107" y="360712"/>
                  <a:pt x="285195" y="352410"/>
                </a:cubicBezTo>
                <a:close/>
                <a:moveTo>
                  <a:pt x="284124" y="306618"/>
                </a:moveTo>
                <a:cubicBezTo>
                  <a:pt x="286266" y="307689"/>
                  <a:pt x="289480" y="307957"/>
                  <a:pt x="290015" y="309564"/>
                </a:cubicBezTo>
                <a:cubicBezTo>
                  <a:pt x="292425" y="316259"/>
                  <a:pt x="294299" y="322953"/>
                  <a:pt x="296710" y="330987"/>
                </a:cubicBezTo>
                <a:cubicBezTo>
                  <a:pt x="295103" y="332862"/>
                  <a:pt x="293496" y="336611"/>
                  <a:pt x="291086" y="337146"/>
                </a:cubicBezTo>
                <a:cubicBezTo>
                  <a:pt x="286534" y="338218"/>
                  <a:pt x="286534" y="333933"/>
                  <a:pt x="285731" y="330719"/>
                </a:cubicBezTo>
                <a:cubicBezTo>
                  <a:pt x="284391" y="324828"/>
                  <a:pt x="282517" y="318936"/>
                  <a:pt x="281446" y="312777"/>
                </a:cubicBezTo>
                <a:cubicBezTo>
                  <a:pt x="281178" y="310903"/>
                  <a:pt x="283052" y="308760"/>
                  <a:pt x="284124" y="306618"/>
                </a:cubicBezTo>
                <a:close/>
                <a:moveTo>
                  <a:pt x="4017" y="304208"/>
                </a:moveTo>
                <a:cubicBezTo>
                  <a:pt x="10444" y="312510"/>
                  <a:pt x="10711" y="326702"/>
                  <a:pt x="5088" y="335004"/>
                </a:cubicBezTo>
                <a:cubicBezTo>
                  <a:pt x="-803" y="328845"/>
                  <a:pt x="-1607" y="315723"/>
                  <a:pt x="4017" y="304208"/>
                </a:cubicBezTo>
                <a:close/>
                <a:moveTo>
                  <a:pt x="251187" y="274751"/>
                </a:moveTo>
                <a:cubicBezTo>
                  <a:pt x="260827" y="276626"/>
                  <a:pt x="268861" y="281446"/>
                  <a:pt x="275287" y="288945"/>
                </a:cubicBezTo>
                <a:cubicBezTo>
                  <a:pt x="275555" y="289480"/>
                  <a:pt x="275555" y="290552"/>
                  <a:pt x="275823" y="292961"/>
                </a:cubicBezTo>
                <a:cubicBezTo>
                  <a:pt x="273680" y="293497"/>
                  <a:pt x="270735" y="295104"/>
                  <a:pt x="268861" y="294301"/>
                </a:cubicBezTo>
                <a:cubicBezTo>
                  <a:pt x="261898" y="290819"/>
                  <a:pt x="255203" y="286534"/>
                  <a:pt x="248776" y="282250"/>
                </a:cubicBezTo>
                <a:cubicBezTo>
                  <a:pt x="247705" y="281446"/>
                  <a:pt x="247169" y="278769"/>
                  <a:pt x="247437" y="276894"/>
                </a:cubicBezTo>
                <a:cubicBezTo>
                  <a:pt x="247705" y="275823"/>
                  <a:pt x="250115" y="274484"/>
                  <a:pt x="251187" y="274751"/>
                </a:cubicBezTo>
                <a:close/>
                <a:moveTo>
                  <a:pt x="205395" y="271270"/>
                </a:moveTo>
                <a:cubicBezTo>
                  <a:pt x="208608" y="270467"/>
                  <a:pt x="212357" y="271270"/>
                  <a:pt x="216106" y="271270"/>
                </a:cubicBezTo>
                <a:cubicBezTo>
                  <a:pt x="219320" y="271270"/>
                  <a:pt x="222801" y="270735"/>
                  <a:pt x="226014" y="271538"/>
                </a:cubicBezTo>
                <a:cubicBezTo>
                  <a:pt x="227889" y="272073"/>
                  <a:pt x="229496" y="274216"/>
                  <a:pt x="231370" y="275555"/>
                </a:cubicBezTo>
                <a:cubicBezTo>
                  <a:pt x="229763" y="277430"/>
                  <a:pt x="228157" y="280911"/>
                  <a:pt x="226282" y="281179"/>
                </a:cubicBezTo>
                <a:cubicBezTo>
                  <a:pt x="219320" y="281982"/>
                  <a:pt x="212357" y="281982"/>
                  <a:pt x="205395" y="281179"/>
                </a:cubicBezTo>
                <a:cubicBezTo>
                  <a:pt x="203252" y="280911"/>
                  <a:pt x="201377" y="277965"/>
                  <a:pt x="199235" y="276091"/>
                </a:cubicBezTo>
                <a:cubicBezTo>
                  <a:pt x="201110" y="274484"/>
                  <a:pt x="202984" y="271805"/>
                  <a:pt x="205395" y="271270"/>
                </a:cubicBezTo>
                <a:close/>
                <a:moveTo>
                  <a:pt x="167100" y="270734"/>
                </a:moveTo>
                <a:cubicBezTo>
                  <a:pt x="171384" y="271002"/>
                  <a:pt x="175134" y="270734"/>
                  <a:pt x="178615" y="271537"/>
                </a:cubicBezTo>
                <a:cubicBezTo>
                  <a:pt x="180489" y="272073"/>
                  <a:pt x="182364" y="274483"/>
                  <a:pt x="182899" y="276357"/>
                </a:cubicBezTo>
                <a:cubicBezTo>
                  <a:pt x="183167" y="277429"/>
                  <a:pt x="180757" y="280642"/>
                  <a:pt x="179418" y="280642"/>
                </a:cubicBezTo>
                <a:cubicBezTo>
                  <a:pt x="171116" y="281178"/>
                  <a:pt x="163083" y="281178"/>
                  <a:pt x="154781" y="280642"/>
                </a:cubicBezTo>
                <a:cubicBezTo>
                  <a:pt x="153443" y="280642"/>
                  <a:pt x="151300" y="277429"/>
                  <a:pt x="151033" y="275286"/>
                </a:cubicBezTo>
                <a:cubicBezTo>
                  <a:pt x="150765" y="274215"/>
                  <a:pt x="153443" y="271805"/>
                  <a:pt x="155049" y="271537"/>
                </a:cubicBezTo>
                <a:cubicBezTo>
                  <a:pt x="159334" y="271002"/>
                  <a:pt x="163618" y="271002"/>
                  <a:pt x="167100" y="270734"/>
                </a:cubicBezTo>
                <a:close/>
                <a:moveTo>
                  <a:pt x="2946" y="255738"/>
                </a:moveTo>
                <a:cubicBezTo>
                  <a:pt x="5356" y="257345"/>
                  <a:pt x="7230" y="258148"/>
                  <a:pt x="7230" y="258684"/>
                </a:cubicBezTo>
                <a:cubicBezTo>
                  <a:pt x="7766" y="266717"/>
                  <a:pt x="8034" y="275019"/>
                  <a:pt x="8302" y="283053"/>
                </a:cubicBezTo>
                <a:cubicBezTo>
                  <a:pt x="8302" y="284124"/>
                  <a:pt x="6427" y="285999"/>
                  <a:pt x="5356" y="286266"/>
                </a:cubicBezTo>
                <a:cubicBezTo>
                  <a:pt x="4284" y="286534"/>
                  <a:pt x="1607" y="285195"/>
                  <a:pt x="1607" y="284392"/>
                </a:cubicBezTo>
                <a:cubicBezTo>
                  <a:pt x="268" y="275287"/>
                  <a:pt x="-1339" y="265646"/>
                  <a:pt x="2946" y="255738"/>
                </a:cubicBezTo>
                <a:close/>
                <a:moveTo>
                  <a:pt x="115149" y="254667"/>
                </a:moveTo>
                <a:cubicBezTo>
                  <a:pt x="120504" y="254667"/>
                  <a:pt x="124521" y="254131"/>
                  <a:pt x="128538" y="254935"/>
                </a:cubicBezTo>
                <a:cubicBezTo>
                  <a:pt x="130948" y="255203"/>
                  <a:pt x="133090" y="257345"/>
                  <a:pt x="135233" y="258684"/>
                </a:cubicBezTo>
                <a:cubicBezTo>
                  <a:pt x="133358" y="260559"/>
                  <a:pt x="131752" y="262433"/>
                  <a:pt x="129609" y="264040"/>
                </a:cubicBezTo>
                <a:cubicBezTo>
                  <a:pt x="128270" y="264843"/>
                  <a:pt x="126664" y="265111"/>
                  <a:pt x="122379" y="266182"/>
                </a:cubicBezTo>
                <a:cubicBezTo>
                  <a:pt x="127735" y="269931"/>
                  <a:pt x="131752" y="272609"/>
                  <a:pt x="135501" y="275287"/>
                </a:cubicBezTo>
                <a:cubicBezTo>
                  <a:pt x="130145" y="281446"/>
                  <a:pt x="123183" y="283588"/>
                  <a:pt x="118362" y="280374"/>
                </a:cubicBezTo>
                <a:cubicBezTo>
                  <a:pt x="116756" y="279304"/>
                  <a:pt x="115149" y="276626"/>
                  <a:pt x="114881" y="274484"/>
                </a:cubicBezTo>
                <a:cubicBezTo>
                  <a:pt x="114881" y="268324"/>
                  <a:pt x="115149" y="262165"/>
                  <a:pt x="115149" y="254667"/>
                </a:cubicBezTo>
                <a:close/>
                <a:moveTo>
                  <a:pt x="155586" y="254667"/>
                </a:moveTo>
                <a:cubicBezTo>
                  <a:pt x="159334" y="254132"/>
                  <a:pt x="163083" y="254667"/>
                  <a:pt x="166832" y="254667"/>
                </a:cubicBezTo>
                <a:cubicBezTo>
                  <a:pt x="170582" y="254667"/>
                  <a:pt x="174331" y="254400"/>
                  <a:pt x="177812" y="254935"/>
                </a:cubicBezTo>
                <a:cubicBezTo>
                  <a:pt x="179419" y="255202"/>
                  <a:pt x="181829" y="257880"/>
                  <a:pt x="181561" y="258684"/>
                </a:cubicBezTo>
                <a:cubicBezTo>
                  <a:pt x="181026" y="260558"/>
                  <a:pt x="179151" y="263504"/>
                  <a:pt x="177544" y="263504"/>
                </a:cubicBezTo>
                <a:cubicBezTo>
                  <a:pt x="170314" y="264039"/>
                  <a:pt x="162816" y="264039"/>
                  <a:pt x="155318" y="263504"/>
                </a:cubicBezTo>
                <a:cubicBezTo>
                  <a:pt x="153711" y="263504"/>
                  <a:pt x="152104" y="260558"/>
                  <a:pt x="150765" y="258684"/>
                </a:cubicBezTo>
                <a:cubicBezTo>
                  <a:pt x="152372" y="257345"/>
                  <a:pt x="153979" y="254935"/>
                  <a:pt x="155586" y="254667"/>
                </a:cubicBezTo>
                <a:close/>
                <a:moveTo>
                  <a:pt x="220390" y="245026"/>
                </a:moveTo>
                <a:cubicBezTo>
                  <a:pt x="221728" y="244490"/>
                  <a:pt x="224942" y="245562"/>
                  <a:pt x="225478" y="246901"/>
                </a:cubicBezTo>
                <a:cubicBezTo>
                  <a:pt x="226281" y="248239"/>
                  <a:pt x="225746" y="250917"/>
                  <a:pt x="224674" y="252256"/>
                </a:cubicBezTo>
                <a:cubicBezTo>
                  <a:pt x="220390" y="258147"/>
                  <a:pt x="206464" y="262433"/>
                  <a:pt x="195485" y="260826"/>
                </a:cubicBezTo>
                <a:cubicBezTo>
                  <a:pt x="197092" y="257880"/>
                  <a:pt x="197360" y="255470"/>
                  <a:pt x="198966" y="254666"/>
                </a:cubicBezTo>
                <a:cubicBezTo>
                  <a:pt x="205929" y="251185"/>
                  <a:pt x="213159" y="247971"/>
                  <a:pt x="220390" y="245026"/>
                </a:cubicBezTo>
                <a:close/>
                <a:moveTo>
                  <a:pt x="4820" y="209410"/>
                </a:moveTo>
                <a:cubicBezTo>
                  <a:pt x="10444" y="216908"/>
                  <a:pt x="10444" y="231100"/>
                  <a:pt x="4820" y="239134"/>
                </a:cubicBezTo>
                <a:cubicBezTo>
                  <a:pt x="-1607" y="232707"/>
                  <a:pt x="-1607" y="216105"/>
                  <a:pt x="4820" y="209410"/>
                </a:cubicBezTo>
                <a:close/>
                <a:moveTo>
                  <a:pt x="250650" y="206465"/>
                </a:moveTo>
                <a:cubicBezTo>
                  <a:pt x="251989" y="219051"/>
                  <a:pt x="247437" y="227085"/>
                  <a:pt x="242081" y="234850"/>
                </a:cubicBezTo>
                <a:cubicBezTo>
                  <a:pt x="241277" y="235922"/>
                  <a:pt x="238064" y="236725"/>
                  <a:pt x="236993" y="236189"/>
                </a:cubicBezTo>
                <a:cubicBezTo>
                  <a:pt x="235654" y="235386"/>
                  <a:pt x="234047" y="232708"/>
                  <a:pt x="234583" y="231369"/>
                </a:cubicBezTo>
                <a:cubicBezTo>
                  <a:pt x="237260" y="224139"/>
                  <a:pt x="240206" y="216909"/>
                  <a:pt x="243420" y="209679"/>
                </a:cubicBezTo>
                <a:cubicBezTo>
                  <a:pt x="243955" y="208339"/>
                  <a:pt x="247169" y="207804"/>
                  <a:pt x="250650" y="206465"/>
                </a:cubicBezTo>
                <a:close/>
                <a:moveTo>
                  <a:pt x="5356" y="160941"/>
                </a:moveTo>
                <a:cubicBezTo>
                  <a:pt x="11783" y="167904"/>
                  <a:pt x="8034" y="176473"/>
                  <a:pt x="8569" y="184239"/>
                </a:cubicBezTo>
                <a:cubicBezTo>
                  <a:pt x="8837" y="186649"/>
                  <a:pt x="6427" y="189327"/>
                  <a:pt x="4820" y="193076"/>
                </a:cubicBezTo>
                <a:cubicBezTo>
                  <a:pt x="-1339" y="181293"/>
                  <a:pt x="-803" y="167636"/>
                  <a:pt x="5356" y="160941"/>
                </a:cubicBezTo>
                <a:close/>
                <a:moveTo>
                  <a:pt x="236725" y="160405"/>
                </a:moveTo>
                <a:cubicBezTo>
                  <a:pt x="246901" y="168439"/>
                  <a:pt x="249043" y="177276"/>
                  <a:pt x="250918" y="185845"/>
                </a:cubicBezTo>
                <a:cubicBezTo>
                  <a:pt x="251185" y="187452"/>
                  <a:pt x="249043" y="189862"/>
                  <a:pt x="248240" y="191736"/>
                </a:cubicBezTo>
                <a:cubicBezTo>
                  <a:pt x="246365" y="190665"/>
                  <a:pt x="243420" y="190129"/>
                  <a:pt x="242616" y="188523"/>
                </a:cubicBezTo>
                <a:cubicBezTo>
                  <a:pt x="239670" y="182364"/>
                  <a:pt x="236993" y="175937"/>
                  <a:pt x="234850" y="169242"/>
                </a:cubicBezTo>
                <a:cubicBezTo>
                  <a:pt x="234047" y="167368"/>
                  <a:pt x="235653" y="164690"/>
                  <a:pt x="236725" y="160405"/>
                </a:cubicBezTo>
                <a:close/>
                <a:moveTo>
                  <a:pt x="201109" y="137108"/>
                </a:moveTo>
                <a:cubicBezTo>
                  <a:pt x="209143" y="140054"/>
                  <a:pt x="216908" y="143535"/>
                  <a:pt x="224675" y="147284"/>
                </a:cubicBezTo>
                <a:cubicBezTo>
                  <a:pt x="225477" y="147819"/>
                  <a:pt x="225745" y="151033"/>
                  <a:pt x="225210" y="152639"/>
                </a:cubicBezTo>
                <a:cubicBezTo>
                  <a:pt x="224942" y="153711"/>
                  <a:pt x="221996" y="154514"/>
                  <a:pt x="220926" y="154246"/>
                </a:cubicBezTo>
                <a:cubicBezTo>
                  <a:pt x="213159" y="151301"/>
                  <a:pt x="205661" y="148087"/>
                  <a:pt x="198163" y="144606"/>
                </a:cubicBezTo>
                <a:cubicBezTo>
                  <a:pt x="197360" y="144338"/>
                  <a:pt x="196824" y="142731"/>
                  <a:pt x="195753" y="140857"/>
                </a:cubicBezTo>
                <a:cubicBezTo>
                  <a:pt x="197627" y="139518"/>
                  <a:pt x="200038" y="136840"/>
                  <a:pt x="201109" y="137108"/>
                </a:cubicBezTo>
                <a:close/>
                <a:moveTo>
                  <a:pt x="181294" y="136573"/>
                </a:moveTo>
                <a:cubicBezTo>
                  <a:pt x="181026" y="139787"/>
                  <a:pt x="181026" y="142464"/>
                  <a:pt x="180490" y="142732"/>
                </a:cubicBezTo>
                <a:cubicBezTo>
                  <a:pt x="171118" y="146213"/>
                  <a:pt x="161477" y="144606"/>
                  <a:pt x="149426" y="143803"/>
                </a:cubicBezTo>
                <a:cubicBezTo>
                  <a:pt x="151568" y="140590"/>
                  <a:pt x="152907" y="137108"/>
                  <a:pt x="154247" y="137108"/>
                </a:cubicBezTo>
                <a:cubicBezTo>
                  <a:pt x="163084" y="136305"/>
                  <a:pt x="171920" y="136573"/>
                  <a:pt x="181294" y="136573"/>
                </a:cubicBezTo>
                <a:close/>
                <a:moveTo>
                  <a:pt x="116488" y="119166"/>
                </a:moveTo>
                <a:cubicBezTo>
                  <a:pt x="121576" y="119166"/>
                  <a:pt x="125861" y="118630"/>
                  <a:pt x="130413" y="119434"/>
                </a:cubicBezTo>
                <a:cubicBezTo>
                  <a:pt x="132288" y="119702"/>
                  <a:pt x="134431" y="122112"/>
                  <a:pt x="135233" y="123986"/>
                </a:cubicBezTo>
                <a:cubicBezTo>
                  <a:pt x="135501" y="125058"/>
                  <a:pt x="133627" y="127735"/>
                  <a:pt x="132020" y="128539"/>
                </a:cubicBezTo>
                <a:cubicBezTo>
                  <a:pt x="129610" y="129074"/>
                  <a:pt x="126932" y="129342"/>
                  <a:pt x="124254" y="129877"/>
                </a:cubicBezTo>
                <a:cubicBezTo>
                  <a:pt x="123986" y="136572"/>
                  <a:pt x="128003" y="135501"/>
                  <a:pt x="130949" y="136572"/>
                </a:cubicBezTo>
                <a:cubicBezTo>
                  <a:pt x="132824" y="137108"/>
                  <a:pt x="133895" y="139785"/>
                  <a:pt x="135233" y="141392"/>
                </a:cubicBezTo>
                <a:cubicBezTo>
                  <a:pt x="133627" y="142464"/>
                  <a:pt x="132288" y="144338"/>
                  <a:pt x="130681" y="144606"/>
                </a:cubicBezTo>
                <a:cubicBezTo>
                  <a:pt x="126129" y="145141"/>
                  <a:pt x="121844" y="144874"/>
                  <a:pt x="116488" y="144874"/>
                </a:cubicBezTo>
                <a:cubicBezTo>
                  <a:pt x="116488" y="136304"/>
                  <a:pt x="116488" y="128539"/>
                  <a:pt x="116488" y="119166"/>
                </a:cubicBezTo>
                <a:close/>
                <a:moveTo>
                  <a:pt x="155050" y="118898"/>
                </a:moveTo>
                <a:cubicBezTo>
                  <a:pt x="163351" y="118630"/>
                  <a:pt x="171653" y="118630"/>
                  <a:pt x="179954" y="118898"/>
                </a:cubicBezTo>
                <a:cubicBezTo>
                  <a:pt x="181293" y="118898"/>
                  <a:pt x="183168" y="121843"/>
                  <a:pt x="183168" y="123182"/>
                </a:cubicBezTo>
                <a:cubicBezTo>
                  <a:pt x="183168" y="124789"/>
                  <a:pt x="181025" y="127200"/>
                  <a:pt x="179687" y="127468"/>
                </a:cubicBezTo>
                <a:cubicBezTo>
                  <a:pt x="175669" y="128270"/>
                  <a:pt x="171385" y="128270"/>
                  <a:pt x="167368" y="128806"/>
                </a:cubicBezTo>
                <a:cubicBezTo>
                  <a:pt x="167368" y="129074"/>
                  <a:pt x="167368" y="128806"/>
                  <a:pt x="167368" y="128538"/>
                </a:cubicBezTo>
                <a:cubicBezTo>
                  <a:pt x="163619" y="128538"/>
                  <a:pt x="159870" y="129074"/>
                  <a:pt x="156121" y="128270"/>
                </a:cubicBezTo>
                <a:cubicBezTo>
                  <a:pt x="154246" y="127735"/>
                  <a:pt x="152372" y="125325"/>
                  <a:pt x="151569" y="123182"/>
                </a:cubicBezTo>
                <a:cubicBezTo>
                  <a:pt x="151301" y="122111"/>
                  <a:pt x="153711" y="119166"/>
                  <a:pt x="155050" y="118898"/>
                </a:cubicBezTo>
                <a:close/>
                <a:moveTo>
                  <a:pt x="206733" y="118630"/>
                </a:moveTo>
                <a:cubicBezTo>
                  <a:pt x="213160" y="118094"/>
                  <a:pt x="219854" y="118362"/>
                  <a:pt x="226549" y="118898"/>
                </a:cubicBezTo>
                <a:cubicBezTo>
                  <a:pt x="228156" y="119165"/>
                  <a:pt x="230566" y="121576"/>
                  <a:pt x="231101" y="123450"/>
                </a:cubicBezTo>
                <a:cubicBezTo>
                  <a:pt x="231369" y="124521"/>
                  <a:pt x="229227" y="128002"/>
                  <a:pt x="228156" y="128002"/>
                </a:cubicBezTo>
                <a:cubicBezTo>
                  <a:pt x="218248" y="128538"/>
                  <a:pt x="208072" y="131751"/>
                  <a:pt x="198966" y="125593"/>
                </a:cubicBezTo>
                <a:cubicBezTo>
                  <a:pt x="198966" y="124253"/>
                  <a:pt x="198699" y="123182"/>
                  <a:pt x="198431" y="121844"/>
                </a:cubicBezTo>
                <a:cubicBezTo>
                  <a:pt x="201109" y="120772"/>
                  <a:pt x="203787" y="118898"/>
                  <a:pt x="206733" y="118630"/>
                </a:cubicBezTo>
                <a:close/>
                <a:moveTo>
                  <a:pt x="3481" y="111668"/>
                </a:moveTo>
                <a:cubicBezTo>
                  <a:pt x="10711" y="120773"/>
                  <a:pt x="10711" y="134698"/>
                  <a:pt x="3213" y="142732"/>
                </a:cubicBezTo>
                <a:cubicBezTo>
                  <a:pt x="0" y="132556"/>
                  <a:pt x="-1339" y="122647"/>
                  <a:pt x="3481" y="111668"/>
                </a:cubicBezTo>
                <a:close/>
                <a:moveTo>
                  <a:pt x="268324" y="105241"/>
                </a:moveTo>
                <a:cubicBezTo>
                  <a:pt x="269931" y="104437"/>
                  <a:pt x="272877" y="105509"/>
                  <a:pt x="275019" y="105776"/>
                </a:cubicBezTo>
                <a:cubicBezTo>
                  <a:pt x="274752" y="107918"/>
                  <a:pt x="275019" y="111132"/>
                  <a:pt x="273948" y="112204"/>
                </a:cubicBezTo>
                <a:cubicBezTo>
                  <a:pt x="268057" y="116488"/>
                  <a:pt x="261630" y="120505"/>
                  <a:pt x="254935" y="123987"/>
                </a:cubicBezTo>
                <a:cubicBezTo>
                  <a:pt x="252793" y="124789"/>
                  <a:pt x="249312" y="123183"/>
                  <a:pt x="245027" y="122380"/>
                </a:cubicBezTo>
                <a:cubicBezTo>
                  <a:pt x="247437" y="119166"/>
                  <a:pt x="247973" y="117559"/>
                  <a:pt x="249312" y="116756"/>
                </a:cubicBezTo>
                <a:cubicBezTo>
                  <a:pt x="255471" y="112739"/>
                  <a:pt x="261898" y="108722"/>
                  <a:pt x="268324" y="105241"/>
                </a:cubicBezTo>
                <a:close/>
                <a:moveTo>
                  <a:pt x="4285" y="65608"/>
                </a:moveTo>
                <a:cubicBezTo>
                  <a:pt x="10712" y="72303"/>
                  <a:pt x="10712" y="87566"/>
                  <a:pt x="4285" y="95332"/>
                </a:cubicBezTo>
                <a:cubicBezTo>
                  <a:pt x="-1339" y="87566"/>
                  <a:pt x="-1339" y="73374"/>
                  <a:pt x="4285" y="65608"/>
                </a:cubicBezTo>
                <a:close/>
                <a:moveTo>
                  <a:pt x="290818" y="61859"/>
                </a:moveTo>
                <a:cubicBezTo>
                  <a:pt x="292961" y="63466"/>
                  <a:pt x="294835" y="65608"/>
                  <a:pt x="296978" y="67750"/>
                </a:cubicBezTo>
                <a:cubicBezTo>
                  <a:pt x="294300" y="76320"/>
                  <a:pt x="292693" y="83283"/>
                  <a:pt x="290015" y="90245"/>
                </a:cubicBezTo>
                <a:cubicBezTo>
                  <a:pt x="289480" y="91852"/>
                  <a:pt x="286267" y="92387"/>
                  <a:pt x="284124" y="93459"/>
                </a:cubicBezTo>
                <a:cubicBezTo>
                  <a:pt x="283320" y="91316"/>
                  <a:pt x="281446" y="89174"/>
                  <a:pt x="281714" y="87299"/>
                </a:cubicBezTo>
                <a:cubicBezTo>
                  <a:pt x="282785" y="80872"/>
                  <a:pt x="284392" y="74445"/>
                  <a:pt x="286267" y="68018"/>
                </a:cubicBezTo>
                <a:cubicBezTo>
                  <a:pt x="287069" y="65608"/>
                  <a:pt x="289212" y="63733"/>
                  <a:pt x="290818" y="61859"/>
                </a:cubicBezTo>
                <a:close/>
                <a:moveTo>
                  <a:pt x="233511" y="28653"/>
                </a:moveTo>
                <a:cubicBezTo>
                  <a:pt x="250382" y="28653"/>
                  <a:pt x="268324" y="44720"/>
                  <a:pt x="266717" y="66144"/>
                </a:cubicBezTo>
                <a:cubicBezTo>
                  <a:pt x="265378" y="85692"/>
                  <a:pt x="252257" y="99350"/>
                  <a:pt x="232172" y="99350"/>
                </a:cubicBezTo>
                <a:lnTo>
                  <a:pt x="136305" y="99082"/>
                </a:lnTo>
                <a:lnTo>
                  <a:pt x="136305" y="99350"/>
                </a:lnTo>
                <a:cubicBezTo>
                  <a:pt x="123450" y="99350"/>
                  <a:pt x="110597" y="99350"/>
                  <a:pt x="96939" y="99350"/>
                </a:cubicBezTo>
                <a:cubicBezTo>
                  <a:pt x="96939" y="121576"/>
                  <a:pt x="96939" y="142464"/>
                  <a:pt x="96939" y="164155"/>
                </a:cubicBezTo>
                <a:lnTo>
                  <a:pt x="112925" y="165265"/>
                </a:lnTo>
                <a:lnTo>
                  <a:pt x="112925" y="165226"/>
                </a:lnTo>
                <a:cubicBezTo>
                  <a:pt x="138633" y="164958"/>
                  <a:pt x="164341" y="164422"/>
                  <a:pt x="190316" y="164690"/>
                </a:cubicBezTo>
                <a:cubicBezTo>
                  <a:pt x="207723" y="164958"/>
                  <a:pt x="222451" y="182364"/>
                  <a:pt x="221112" y="201645"/>
                </a:cubicBezTo>
                <a:cubicBezTo>
                  <a:pt x="220041" y="220390"/>
                  <a:pt x="207187" y="234583"/>
                  <a:pt x="188977" y="234583"/>
                </a:cubicBezTo>
                <a:lnTo>
                  <a:pt x="115792" y="234325"/>
                </a:lnTo>
                <a:lnTo>
                  <a:pt x="96672" y="235387"/>
                </a:lnTo>
                <a:cubicBezTo>
                  <a:pt x="96672" y="256542"/>
                  <a:pt x="96672" y="277430"/>
                  <a:pt x="96672" y="299388"/>
                </a:cubicBezTo>
                <a:lnTo>
                  <a:pt x="133604" y="300458"/>
                </a:lnTo>
                <a:lnTo>
                  <a:pt x="234583" y="300191"/>
                </a:lnTo>
                <a:cubicBezTo>
                  <a:pt x="253864" y="300459"/>
                  <a:pt x="267790" y="318401"/>
                  <a:pt x="266451" y="337681"/>
                </a:cubicBezTo>
                <a:cubicBezTo>
                  <a:pt x="265111" y="356962"/>
                  <a:pt x="251454" y="371422"/>
                  <a:pt x="230834" y="371958"/>
                </a:cubicBezTo>
                <a:cubicBezTo>
                  <a:pt x="207537" y="372494"/>
                  <a:pt x="184239" y="372226"/>
                  <a:pt x="160674" y="371958"/>
                </a:cubicBezTo>
                <a:cubicBezTo>
                  <a:pt x="151837" y="371422"/>
                  <a:pt x="142732" y="371154"/>
                  <a:pt x="133359" y="371154"/>
                </a:cubicBezTo>
                <a:lnTo>
                  <a:pt x="133359" y="371148"/>
                </a:lnTo>
                <a:lnTo>
                  <a:pt x="93726" y="370084"/>
                </a:lnTo>
                <a:cubicBezTo>
                  <a:pt x="83818" y="369817"/>
                  <a:pt x="73642" y="370084"/>
                  <a:pt x="63734" y="369817"/>
                </a:cubicBezTo>
                <a:cubicBezTo>
                  <a:pt x="45524" y="369549"/>
                  <a:pt x="30528" y="355624"/>
                  <a:pt x="28921" y="337414"/>
                </a:cubicBezTo>
                <a:cubicBezTo>
                  <a:pt x="28653" y="335272"/>
                  <a:pt x="28921" y="333130"/>
                  <a:pt x="28921" y="331255"/>
                </a:cubicBezTo>
                <a:cubicBezTo>
                  <a:pt x="28921" y="243688"/>
                  <a:pt x="28921" y="156121"/>
                  <a:pt x="28921" y="68554"/>
                </a:cubicBezTo>
                <a:cubicBezTo>
                  <a:pt x="28921" y="55968"/>
                  <a:pt x="32402" y="45256"/>
                  <a:pt x="42311" y="37758"/>
                </a:cubicBezTo>
                <a:cubicBezTo>
                  <a:pt x="47399" y="33742"/>
                  <a:pt x="54093" y="30260"/>
                  <a:pt x="59985" y="29992"/>
                </a:cubicBezTo>
                <a:lnTo>
                  <a:pt x="136036" y="29459"/>
                </a:lnTo>
                <a:lnTo>
                  <a:pt x="136036" y="29188"/>
                </a:lnTo>
                <a:cubicBezTo>
                  <a:pt x="168439" y="28921"/>
                  <a:pt x="201109" y="28921"/>
                  <a:pt x="233511" y="28653"/>
                </a:cubicBezTo>
                <a:close/>
                <a:moveTo>
                  <a:pt x="20887" y="19548"/>
                </a:moveTo>
                <a:cubicBezTo>
                  <a:pt x="21691" y="21690"/>
                  <a:pt x="23833" y="24368"/>
                  <a:pt x="23030" y="25439"/>
                </a:cubicBezTo>
                <a:cubicBezTo>
                  <a:pt x="18478" y="33205"/>
                  <a:pt x="13657" y="40703"/>
                  <a:pt x="7230" y="50344"/>
                </a:cubicBezTo>
                <a:cubicBezTo>
                  <a:pt x="5623" y="46595"/>
                  <a:pt x="4017" y="44721"/>
                  <a:pt x="4285" y="43114"/>
                </a:cubicBezTo>
                <a:cubicBezTo>
                  <a:pt x="5355" y="37222"/>
                  <a:pt x="13389" y="25707"/>
                  <a:pt x="20887" y="19548"/>
                </a:cubicBezTo>
                <a:close/>
                <a:moveTo>
                  <a:pt x="276894" y="19548"/>
                </a:moveTo>
                <a:cubicBezTo>
                  <a:pt x="282250" y="26243"/>
                  <a:pt x="286534" y="33741"/>
                  <a:pt x="291087" y="40971"/>
                </a:cubicBezTo>
                <a:cubicBezTo>
                  <a:pt x="291622" y="42043"/>
                  <a:pt x="290016" y="45792"/>
                  <a:pt x="288945" y="45792"/>
                </a:cubicBezTo>
                <a:cubicBezTo>
                  <a:pt x="286802" y="46059"/>
                  <a:pt x="283857" y="45256"/>
                  <a:pt x="282786" y="43649"/>
                </a:cubicBezTo>
                <a:cubicBezTo>
                  <a:pt x="277697" y="36687"/>
                  <a:pt x="273413" y="29189"/>
                  <a:pt x="269128" y="21958"/>
                </a:cubicBezTo>
                <a:cubicBezTo>
                  <a:pt x="270735" y="17674"/>
                  <a:pt x="274484" y="16602"/>
                  <a:pt x="276894" y="19548"/>
                </a:cubicBezTo>
                <a:close/>
                <a:moveTo>
                  <a:pt x="115953" y="3481"/>
                </a:moveTo>
                <a:cubicBezTo>
                  <a:pt x="108722" y="11248"/>
                  <a:pt x="91584" y="11515"/>
                  <a:pt x="83550" y="3749"/>
                </a:cubicBezTo>
                <a:cubicBezTo>
                  <a:pt x="94261" y="803"/>
                  <a:pt x="104437" y="-536"/>
                  <a:pt x="115953" y="3481"/>
                </a:cubicBezTo>
                <a:close/>
                <a:moveTo>
                  <a:pt x="131216" y="2142"/>
                </a:moveTo>
                <a:cubicBezTo>
                  <a:pt x="142196" y="2142"/>
                  <a:pt x="152104" y="2142"/>
                  <a:pt x="162815" y="2142"/>
                </a:cubicBezTo>
                <a:cubicBezTo>
                  <a:pt x="158799" y="9908"/>
                  <a:pt x="157192" y="10444"/>
                  <a:pt x="138982" y="9372"/>
                </a:cubicBezTo>
                <a:cubicBezTo>
                  <a:pt x="134966" y="9105"/>
                  <a:pt x="130145" y="9908"/>
                  <a:pt x="131216" y="2142"/>
                </a:cubicBezTo>
                <a:close/>
                <a:moveTo>
                  <a:pt x="207000" y="1607"/>
                </a:moveTo>
                <a:cubicBezTo>
                  <a:pt x="208339" y="1607"/>
                  <a:pt x="209946" y="4017"/>
                  <a:pt x="210213" y="5624"/>
                </a:cubicBezTo>
                <a:cubicBezTo>
                  <a:pt x="210481" y="6427"/>
                  <a:pt x="208339" y="8838"/>
                  <a:pt x="207268" y="8838"/>
                </a:cubicBezTo>
                <a:cubicBezTo>
                  <a:pt x="197895" y="8570"/>
                  <a:pt x="188791" y="8034"/>
                  <a:pt x="179418" y="7498"/>
                </a:cubicBezTo>
                <a:cubicBezTo>
                  <a:pt x="179150" y="7498"/>
                  <a:pt x="178882" y="6159"/>
                  <a:pt x="178347" y="4820"/>
                </a:cubicBezTo>
                <a:cubicBezTo>
                  <a:pt x="179150" y="3750"/>
                  <a:pt x="180221" y="1875"/>
                  <a:pt x="181293" y="1875"/>
                </a:cubicBezTo>
                <a:cubicBezTo>
                  <a:pt x="189862" y="1607"/>
                  <a:pt x="198431" y="1339"/>
                  <a:pt x="207000" y="1607"/>
                </a:cubicBezTo>
                <a:close/>
                <a:moveTo>
                  <a:pt x="62931" y="1606"/>
                </a:moveTo>
                <a:cubicBezTo>
                  <a:pt x="64002" y="1606"/>
                  <a:pt x="65341" y="3749"/>
                  <a:pt x="65609" y="5088"/>
                </a:cubicBezTo>
                <a:cubicBezTo>
                  <a:pt x="65877" y="5891"/>
                  <a:pt x="64805" y="8034"/>
                  <a:pt x="64270" y="8034"/>
                </a:cubicBezTo>
                <a:cubicBezTo>
                  <a:pt x="55165" y="9640"/>
                  <a:pt x="46328" y="13122"/>
                  <a:pt x="36955" y="12050"/>
                </a:cubicBezTo>
                <a:cubicBezTo>
                  <a:pt x="36687" y="11782"/>
                  <a:pt x="36419" y="10443"/>
                  <a:pt x="35616" y="9105"/>
                </a:cubicBezTo>
                <a:cubicBezTo>
                  <a:pt x="43382" y="1874"/>
                  <a:pt x="53022" y="1071"/>
                  <a:pt x="62931" y="1606"/>
                </a:cubicBezTo>
                <a:close/>
                <a:moveTo>
                  <a:pt x="238600" y="0"/>
                </a:moveTo>
                <a:cubicBezTo>
                  <a:pt x="244223" y="1607"/>
                  <a:pt x="249846" y="2678"/>
                  <a:pt x="255202" y="4820"/>
                </a:cubicBezTo>
                <a:cubicBezTo>
                  <a:pt x="256541" y="5356"/>
                  <a:pt x="257613" y="8837"/>
                  <a:pt x="257613" y="10711"/>
                </a:cubicBezTo>
                <a:cubicBezTo>
                  <a:pt x="257613" y="11783"/>
                  <a:pt x="254399" y="13390"/>
                  <a:pt x="252792" y="13390"/>
                </a:cubicBezTo>
                <a:cubicBezTo>
                  <a:pt x="245562" y="12318"/>
                  <a:pt x="238064" y="11247"/>
                  <a:pt x="230834" y="9640"/>
                </a:cubicBezTo>
                <a:cubicBezTo>
                  <a:pt x="229227" y="9372"/>
                  <a:pt x="226549" y="6695"/>
                  <a:pt x="226817" y="6159"/>
                </a:cubicBezTo>
                <a:cubicBezTo>
                  <a:pt x="227352" y="4285"/>
                  <a:pt x="229227" y="1874"/>
                  <a:pt x="230834" y="1339"/>
                </a:cubicBezTo>
                <a:cubicBezTo>
                  <a:pt x="232976" y="535"/>
                  <a:pt x="235653" y="1071"/>
                  <a:pt x="238332" y="1071"/>
                </a:cubicBezTo>
                <a:cubicBezTo>
                  <a:pt x="238332" y="535"/>
                  <a:pt x="238332" y="268"/>
                  <a:pt x="238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11"/>
          <p:cNvSpPr/>
          <p:nvPr/>
        </p:nvSpPr>
        <p:spPr>
          <a:xfrm>
            <a:off x="2743895" y="232054"/>
            <a:ext cx="342468" cy="398711"/>
          </a:xfrm>
          <a:custGeom>
            <a:avLst/>
            <a:gdLst/>
            <a:ahLst/>
            <a:cxnLst/>
            <a:rect l="l" t="t" r="r" b="b"/>
            <a:pathLst>
              <a:path w="342468" h="398711" extrusionOk="0">
                <a:moveTo>
                  <a:pt x="154480" y="386660"/>
                </a:moveTo>
                <a:cubicBezTo>
                  <a:pt x="163049" y="387195"/>
                  <a:pt x="171618" y="387999"/>
                  <a:pt x="180187" y="389338"/>
                </a:cubicBezTo>
                <a:cubicBezTo>
                  <a:pt x="181259" y="389606"/>
                  <a:pt x="182866" y="392551"/>
                  <a:pt x="182866" y="393890"/>
                </a:cubicBezTo>
                <a:cubicBezTo>
                  <a:pt x="182598" y="395497"/>
                  <a:pt x="180723" y="397371"/>
                  <a:pt x="179117" y="397907"/>
                </a:cubicBezTo>
                <a:cubicBezTo>
                  <a:pt x="176438" y="398443"/>
                  <a:pt x="173493" y="398175"/>
                  <a:pt x="170547" y="398175"/>
                </a:cubicBezTo>
                <a:cubicBezTo>
                  <a:pt x="170280" y="398443"/>
                  <a:pt x="170280" y="398711"/>
                  <a:pt x="170280" y="398711"/>
                </a:cubicBezTo>
                <a:cubicBezTo>
                  <a:pt x="164656" y="397907"/>
                  <a:pt x="158764" y="397371"/>
                  <a:pt x="153409" y="395765"/>
                </a:cubicBezTo>
                <a:cubicBezTo>
                  <a:pt x="151802" y="395229"/>
                  <a:pt x="150463" y="392283"/>
                  <a:pt x="150195" y="390141"/>
                </a:cubicBezTo>
                <a:cubicBezTo>
                  <a:pt x="150195" y="389070"/>
                  <a:pt x="152873" y="386660"/>
                  <a:pt x="154480" y="386660"/>
                </a:cubicBezTo>
                <a:close/>
                <a:moveTo>
                  <a:pt x="224104" y="383446"/>
                </a:moveTo>
                <a:cubicBezTo>
                  <a:pt x="226514" y="383178"/>
                  <a:pt x="228924" y="385321"/>
                  <a:pt x="231602" y="386124"/>
                </a:cubicBezTo>
                <a:cubicBezTo>
                  <a:pt x="229996" y="388266"/>
                  <a:pt x="228924" y="391479"/>
                  <a:pt x="226782" y="392283"/>
                </a:cubicBezTo>
                <a:cubicBezTo>
                  <a:pt x="220087" y="394158"/>
                  <a:pt x="213124" y="395765"/>
                  <a:pt x="206162" y="396567"/>
                </a:cubicBezTo>
                <a:cubicBezTo>
                  <a:pt x="203484" y="396835"/>
                  <a:pt x="200539" y="394961"/>
                  <a:pt x="195718" y="393354"/>
                </a:cubicBezTo>
                <a:cubicBezTo>
                  <a:pt x="199735" y="390409"/>
                  <a:pt x="201342" y="388266"/>
                  <a:pt x="203484" y="387730"/>
                </a:cubicBezTo>
                <a:cubicBezTo>
                  <a:pt x="210179" y="385856"/>
                  <a:pt x="217142" y="384249"/>
                  <a:pt x="224104" y="383446"/>
                </a:cubicBezTo>
                <a:close/>
                <a:moveTo>
                  <a:pt x="109223" y="371931"/>
                </a:moveTo>
                <a:cubicBezTo>
                  <a:pt x="117257" y="375145"/>
                  <a:pt x="125291" y="378626"/>
                  <a:pt x="133324" y="382107"/>
                </a:cubicBezTo>
                <a:cubicBezTo>
                  <a:pt x="134128" y="382643"/>
                  <a:pt x="134663" y="384250"/>
                  <a:pt x="136002" y="386392"/>
                </a:cubicBezTo>
                <a:cubicBezTo>
                  <a:pt x="133592" y="387731"/>
                  <a:pt x="130647" y="390141"/>
                  <a:pt x="129040" y="389605"/>
                </a:cubicBezTo>
                <a:cubicBezTo>
                  <a:pt x="121273" y="386659"/>
                  <a:pt x="113775" y="383178"/>
                  <a:pt x="106545" y="379429"/>
                </a:cubicBezTo>
                <a:cubicBezTo>
                  <a:pt x="105474" y="378894"/>
                  <a:pt x="104939" y="375948"/>
                  <a:pt x="105474" y="374073"/>
                </a:cubicBezTo>
                <a:cubicBezTo>
                  <a:pt x="105741" y="373003"/>
                  <a:pt x="108420" y="371396"/>
                  <a:pt x="109223" y="371931"/>
                </a:cubicBezTo>
                <a:close/>
                <a:moveTo>
                  <a:pt x="274181" y="362558"/>
                </a:moveTo>
                <a:cubicBezTo>
                  <a:pt x="276859" y="373537"/>
                  <a:pt x="268290" y="374609"/>
                  <a:pt x="263470" y="377287"/>
                </a:cubicBezTo>
                <a:cubicBezTo>
                  <a:pt x="258381" y="380232"/>
                  <a:pt x="252490" y="387731"/>
                  <a:pt x="243385" y="378357"/>
                </a:cubicBezTo>
                <a:cubicBezTo>
                  <a:pt x="253829" y="371663"/>
                  <a:pt x="262666" y="365236"/>
                  <a:pt x="274181" y="362558"/>
                </a:cubicBezTo>
                <a:close/>
                <a:moveTo>
                  <a:pt x="65573" y="342742"/>
                </a:moveTo>
                <a:cubicBezTo>
                  <a:pt x="75749" y="349972"/>
                  <a:pt x="84854" y="355328"/>
                  <a:pt x="89406" y="365772"/>
                </a:cubicBezTo>
                <a:cubicBezTo>
                  <a:pt x="78694" y="364432"/>
                  <a:pt x="72268" y="357470"/>
                  <a:pt x="65573" y="351043"/>
                </a:cubicBezTo>
                <a:cubicBezTo>
                  <a:pt x="64769" y="350240"/>
                  <a:pt x="65573" y="347562"/>
                  <a:pt x="65573" y="342742"/>
                </a:cubicBezTo>
                <a:close/>
                <a:moveTo>
                  <a:pt x="306583" y="331763"/>
                </a:moveTo>
                <a:cubicBezTo>
                  <a:pt x="307654" y="331227"/>
                  <a:pt x="311135" y="333102"/>
                  <a:pt x="313546" y="333905"/>
                </a:cubicBezTo>
                <a:cubicBezTo>
                  <a:pt x="312474" y="336583"/>
                  <a:pt x="312206" y="338190"/>
                  <a:pt x="311403" y="338725"/>
                </a:cubicBezTo>
                <a:cubicBezTo>
                  <a:pt x="305512" y="344616"/>
                  <a:pt x="299621" y="350240"/>
                  <a:pt x="293461" y="355864"/>
                </a:cubicBezTo>
                <a:cubicBezTo>
                  <a:pt x="292391" y="356666"/>
                  <a:pt x="289177" y="356131"/>
                  <a:pt x="288106" y="355060"/>
                </a:cubicBezTo>
                <a:cubicBezTo>
                  <a:pt x="287035" y="353989"/>
                  <a:pt x="286767" y="350508"/>
                  <a:pt x="287570" y="349436"/>
                </a:cubicBezTo>
                <a:cubicBezTo>
                  <a:pt x="293461" y="343278"/>
                  <a:pt x="299888" y="337118"/>
                  <a:pt x="306583" y="331763"/>
                </a:cubicBezTo>
                <a:close/>
                <a:moveTo>
                  <a:pt x="36384" y="304984"/>
                </a:moveTo>
                <a:cubicBezTo>
                  <a:pt x="43346" y="314624"/>
                  <a:pt x="49238" y="322390"/>
                  <a:pt x="54861" y="330156"/>
                </a:cubicBezTo>
                <a:cubicBezTo>
                  <a:pt x="52184" y="335244"/>
                  <a:pt x="48970" y="334708"/>
                  <a:pt x="46828" y="331495"/>
                </a:cubicBezTo>
                <a:cubicBezTo>
                  <a:pt x="42008" y="325068"/>
                  <a:pt x="37455" y="318105"/>
                  <a:pt x="33170" y="311143"/>
                </a:cubicBezTo>
                <a:cubicBezTo>
                  <a:pt x="32902" y="310340"/>
                  <a:pt x="34509" y="308465"/>
                  <a:pt x="36384" y="304984"/>
                </a:cubicBezTo>
                <a:close/>
                <a:moveTo>
                  <a:pt x="334970" y="291059"/>
                </a:moveTo>
                <a:cubicBezTo>
                  <a:pt x="336041" y="291059"/>
                  <a:pt x="337648" y="292933"/>
                  <a:pt x="337916" y="294273"/>
                </a:cubicBezTo>
                <a:cubicBezTo>
                  <a:pt x="339255" y="299361"/>
                  <a:pt x="330149" y="318374"/>
                  <a:pt x="325597" y="320784"/>
                </a:cubicBezTo>
                <a:cubicBezTo>
                  <a:pt x="325061" y="321052"/>
                  <a:pt x="324258" y="321052"/>
                  <a:pt x="322116" y="321587"/>
                </a:cubicBezTo>
                <a:cubicBezTo>
                  <a:pt x="321312" y="319177"/>
                  <a:pt x="319438" y="316499"/>
                  <a:pt x="320241" y="314625"/>
                </a:cubicBezTo>
                <a:cubicBezTo>
                  <a:pt x="322919" y="307126"/>
                  <a:pt x="326400" y="300164"/>
                  <a:pt x="329882" y="293201"/>
                </a:cubicBezTo>
                <a:cubicBezTo>
                  <a:pt x="330417" y="291862"/>
                  <a:pt x="333363" y="291059"/>
                  <a:pt x="334970" y="291059"/>
                </a:cubicBezTo>
                <a:close/>
                <a:moveTo>
                  <a:pt x="185811" y="267762"/>
                </a:moveTo>
                <a:cubicBezTo>
                  <a:pt x="187953" y="267762"/>
                  <a:pt x="189828" y="268030"/>
                  <a:pt x="191970" y="268297"/>
                </a:cubicBezTo>
                <a:cubicBezTo>
                  <a:pt x="195452" y="268833"/>
                  <a:pt x="200272" y="267494"/>
                  <a:pt x="200004" y="273386"/>
                </a:cubicBezTo>
                <a:cubicBezTo>
                  <a:pt x="199736" y="278474"/>
                  <a:pt x="195452" y="278206"/>
                  <a:pt x="191702" y="279010"/>
                </a:cubicBezTo>
                <a:cubicBezTo>
                  <a:pt x="190096" y="279545"/>
                  <a:pt x="187953" y="279813"/>
                  <a:pt x="185543" y="280349"/>
                </a:cubicBezTo>
                <a:cubicBezTo>
                  <a:pt x="181526" y="280081"/>
                  <a:pt x="179116" y="277671"/>
                  <a:pt x="179116" y="273118"/>
                </a:cubicBezTo>
                <a:cubicBezTo>
                  <a:pt x="179116" y="268833"/>
                  <a:pt x="182062" y="267762"/>
                  <a:pt x="185811" y="267762"/>
                </a:cubicBezTo>
                <a:close/>
                <a:moveTo>
                  <a:pt x="13890" y="264280"/>
                </a:moveTo>
                <a:cubicBezTo>
                  <a:pt x="21656" y="268029"/>
                  <a:pt x="27814" y="282222"/>
                  <a:pt x="26208" y="292398"/>
                </a:cubicBezTo>
                <a:cubicBezTo>
                  <a:pt x="17371" y="287845"/>
                  <a:pt x="11748" y="274991"/>
                  <a:pt x="13890" y="264280"/>
                </a:cubicBezTo>
                <a:close/>
                <a:moveTo>
                  <a:pt x="149123" y="244732"/>
                </a:moveTo>
                <a:cubicBezTo>
                  <a:pt x="154479" y="250088"/>
                  <a:pt x="160906" y="256247"/>
                  <a:pt x="168672" y="263209"/>
                </a:cubicBezTo>
                <a:cubicBezTo>
                  <a:pt x="165993" y="267762"/>
                  <a:pt x="164119" y="271511"/>
                  <a:pt x="161709" y="275796"/>
                </a:cubicBezTo>
                <a:cubicBezTo>
                  <a:pt x="150194" y="272314"/>
                  <a:pt x="141893" y="265887"/>
                  <a:pt x="133859" y="255711"/>
                </a:cubicBezTo>
                <a:cubicBezTo>
                  <a:pt x="138680" y="252230"/>
                  <a:pt x="143500" y="248749"/>
                  <a:pt x="149123" y="244732"/>
                </a:cubicBezTo>
                <a:close/>
                <a:moveTo>
                  <a:pt x="340593" y="243393"/>
                </a:moveTo>
                <a:cubicBezTo>
                  <a:pt x="341128" y="243393"/>
                  <a:pt x="341932" y="243393"/>
                  <a:pt x="342467" y="243393"/>
                </a:cubicBezTo>
                <a:cubicBezTo>
                  <a:pt x="342467" y="252765"/>
                  <a:pt x="342467" y="261871"/>
                  <a:pt x="342467" y="270975"/>
                </a:cubicBezTo>
                <a:lnTo>
                  <a:pt x="341664" y="270975"/>
                </a:lnTo>
                <a:lnTo>
                  <a:pt x="340861" y="270975"/>
                </a:lnTo>
                <a:cubicBezTo>
                  <a:pt x="340861" y="261871"/>
                  <a:pt x="340593" y="252498"/>
                  <a:pt x="340593" y="243393"/>
                </a:cubicBezTo>
                <a:close/>
                <a:moveTo>
                  <a:pt x="340593" y="243392"/>
                </a:moveTo>
                <a:cubicBezTo>
                  <a:pt x="340593" y="252497"/>
                  <a:pt x="340860" y="261870"/>
                  <a:pt x="340860" y="270975"/>
                </a:cubicBezTo>
                <a:cubicBezTo>
                  <a:pt x="337646" y="276330"/>
                  <a:pt x="333630" y="276063"/>
                  <a:pt x="332559" y="270171"/>
                </a:cubicBezTo>
                <a:cubicBezTo>
                  <a:pt x="331220" y="262138"/>
                  <a:pt x="331755" y="253568"/>
                  <a:pt x="332559" y="245534"/>
                </a:cubicBezTo>
                <a:cubicBezTo>
                  <a:pt x="333094" y="240446"/>
                  <a:pt x="336575" y="240179"/>
                  <a:pt x="340593" y="243392"/>
                </a:cubicBezTo>
                <a:close/>
                <a:moveTo>
                  <a:pt x="2642" y="216078"/>
                </a:moveTo>
                <a:cubicBezTo>
                  <a:pt x="10408" y="219559"/>
                  <a:pt x="12550" y="226789"/>
                  <a:pt x="11479" y="246874"/>
                </a:cubicBezTo>
                <a:cubicBezTo>
                  <a:pt x="8802" y="245535"/>
                  <a:pt x="5856" y="245000"/>
                  <a:pt x="5588" y="243928"/>
                </a:cubicBezTo>
                <a:cubicBezTo>
                  <a:pt x="3178" y="234823"/>
                  <a:pt x="232" y="225986"/>
                  <a:pt x="2642" y="216078"/>
                </a:cubicBezTo>
                <a:close/>
                <a:moveTo>
                  <a:pt x="137072" y="203223"/>
                </a:moveTo>
                <a:cubicBezTo>
                  <a:pt x="138947" y="203759"/>
                  <a:pt x="141089" y="207241"/>
                  <a:pt x="141357" y="209383"/>
                </a:cubicBezTo>
                <a:cubicBezTo>
                  <a:pt x="141892" y="216881"/>
                  <a:pt x="141624" y="224647"/>
                  <a:pt x="141624" y="234019"/>
                </a:cubicBezTo>
                <a:lnTo>
                  <a:pt x="132224" y="230886"/>
                </a:lnTo>
                <a:lnTo>
                  <a:pt x="132207" y="230932"/>
                </a:lnTo>
                <a:lnTo>
                  <a:pt x="132252" y="231073"/>
                </a:lnTo>
                <a:lnTo>
                  <a:pt x="132181" y="231002"/>
                </a:lnTo>
                <a:lnTo>
                  <a:pt x="128235" y="241786"/>
                </a:lnTo>
                <a:cubicBezTo>
                  <a:pt x="125290" y="239376"/>
                  <a:pt x="122612" y="238305"/>
                  <a:pt x="122077" y="236430"/>
                </a:cubicBezTo>
                <a:cubicBezTo>
                  <a:pt x="119399" y="229200"/>
                  <a:pt x="116989" y="221702"/>
                  <a:pt x="115382" y="213936"/>
                </a:cubicBezTo>
                <a:cubicBezTo>
                  <a:pt x="114847" y="211794"/>
                  <a:pt x="117524" y="209116"/>
                  <a:pt x="118596" y="206706"/>
                </a:cubicBezTo>
                <a:cubicBezTo>
                  <a:pt x="120738" y="208313"/>
                  <a:pt x="123415" y="209652"/>
                  <a:pt x="124486" y="211794"/>
                </a:cubicBezTo>
                <a:cubicBezTo>
                  <a:pt x="126629" y="215275"/>
                  <a:pt x="127968" y="219559"/>
                  <a:pt x="129575" y="223309"/>
                </a:cubicBezTo>
                <a:lnTo>
                  <a:pt x="129575" y="223041"/>
                </a:lnTo>
                <a:lnTo>
                  <a:pt x="130983" y="227125"/>
                </a:lnTo>
                <a:lnTo>
                  <a:pt x="129842" y="223575"/>
                </a:lnTo>
                <a:cubicBezTo>
                  <a:pt x="130378" y="218755"/>
                  <a:pt x="131181" y="213935"/>
                  <a:pt x="131449" y="209115"/>
                </a:cubicBezTo>
                <a:cubicBezTo>
                  <a:pt x="131717" y="205366"/>
                  <a:pt x="133056" y="201885"/>
                  <a:pt x="137072" y="203223"/>
                </a:cubicBezTo>
                <a:close/>
                <a:moveTo>
                  <a:pt x="333095" y="193584"/>
                </a:moveTo>
                <a:cubicBezTo>
                  <a:pt x="335237" y="193584"/>
                  <a:pt x="338450" y="194655"/>
                  <a:pt x="338986" y="196262"/>
                </a:cubicBezTo>
                <a:cubicBezTo>
                  <a:pt x="340057" y="200279"/>
                  <a:pt x="340057" y="204295"/>
                  <a:pt x="340860" y="208312"/>
                </a:cubicBezTo>
                <a:lnTo>
                  <a:pt x="340859" y="208367"/>
                </a:lnTo>
                <a:lnTo>
                  <a:pt x="340861" y="208312"/>
                </a:lnTo>
                <a:cubicBezTo>
                  <a:pt x="341396" y="208312"/>
                  <a:pt x="341932" y="208312"/>
                  <a:pt x="342467" y="208312"/>
                </a:cubicBezTo>
                <a:cubicBezTo>
                  <a:pt x="342467" y="213400"/>
                  <a:pt x="342467" y="218220"/>
                  <a:pt x="342467" y="223309"/>
                </a:cubicBezTo>
                <a:lnTo>
                  <a:pt x="341396" y="223309"/>
                </a:lnTo>
                <a:cubicBezTo>
                  <a:pt x="341396" y="223309"/>
                  <a:pt x="340325" y="223309"/>
                  <a:pt x="340325" y="223309"/>
                </a:cubicBezTo>
                <a:lnTo>
                  <a:pt x="340328" y="223238"/>
                </a:lnTo>
                <a:lnTo>
                  <a:pt x="332559" y="221166"/>
                </a:lnTo>
                <a:cubicBezTo>
                  <a:pt x="331221" y="213668"/>
                  <a:pt x="330685" y="205902"/>
                  <a:pt x="330149" y="198136"/>
                </a:cubicBezTo>
                <a:cubicBezTo>
                  <a:pt x="330149" y="196530"/>
                  <a:pt x="332023" y="193584"/>
                  <a:pt x="333095" y="193584"/>
                </a:cubicBezTo>
                <a:close/>
                <a:moveTo>
                  <a:pt x="274717" y="178320"/>
                </a:moveTo>
                <a:cubicBezTo>
                  <a:pt x="300157" y="178588"/>
                  <a:pt x="313011" y="191977"/>
                  <a:pt x="313011" y="217150"/>
                </a:cubicBezTo>
                <a:cubicBezTo>
                  <a:pt x="313011" y="236431"/>
                  <a:pt x="312744" y="255444"/>
                  <a:pt x="313011" y="274725"/>
                </a:cubicBezTo>
                <a:cubicBezTo>
                  <a:pt x="313279" y="285168"/>
                  <a:pt x="310601" y="294808"/>
                  <a:pt x="304710" y="302842"/>
                </a:cubicBezTo>
                <a:cubicBezTo>
                  <a:pt x="287304" y="326408"/>
                  <a:pt x="266684" y="345956"/>
                  <a:pt x="238566" y="357471"/>
                </a:cubicBezTo>
                <a:cubicBezTo>
                  <a:pt x="221695" y="364434"/>
                  <a:pt x="205092" y="368718"/>
                  <a:pt x="187418" y="370058"/>
                </a:cubicBezTo>
                <a:cubicBezTo>
                  <a:pt x="187418" y="346492"/>
                  <a:pt x="187418" y="322927"/>
                  <a:pt x="187418" y="299361"/>
                </a:cubicBezTo>
                <a:cubicBezTo>
                  <a:pt x="205628" y="296147"/>
                  <a:pt x="222498" y="289988"/>
                  <a:pt x="236156" y="276599"/>
                </a:cubicBezTo>
                <a:cubicBezTo>
                  <a:pt x="246064" y="266958"/>
                  <a:pt x="246332" y="267226"/>
                  <a:pt x="244190" y="250356"/>
                </a:cubicBezTo>
                <a:cubicBezTo>
                  <a:pt x="234014" y="250356"/>
                  <a:pt x="223837" y="250623"/>
                  <a:pt x="213394" y="250356"/>
                </a:cubicBezTo>
                <a:cubicBezTo>
                  <a:pt x="205092" y="250088"/>
                  <a:pt x="196790" y="249820"/>
                  <a:pt x="188489" y="248749"/>
                </a:cubicBezTo>
                <a:cubicBezTo>
                  <a:pt x="170280" y="246071"/>
                  <a:pt x="158765" y="230539"/>
                  <a:pt x="160104" y="210990"/>
                </a:cubicBezTo>
                <a:cubicBezTo>
                  <a:pt x="161175" y="193317"/>
                  <a:pt x="174832" y="179123"/>
                  <a:pt x="192238" y="178855"/>
                </a:cubicBezTo>
                <a:cubicBezTo>
                  <a:pt x="219553" y="178320"/>
                  <a:pt x="247135" y="178052"/>
                  <a:pt x="274717" y="178320"/>
                </a:cubicBezTo>
                <a:close/>
                <a:moveTo>
                  <a:pt x="156086" y="163859"/>
                </a:moveTo>
                <a:cubicBezTo>
                  <a:pt x="156889" y="163324"/>
                  <a:pt x="159299" y="164127"/>
                  <a:pt x="160370" y="164930"/>
                </a:cubicBezTo>
                <a:cubicBezTo>
                  <a:pt x="161441" y="166002"/>
                  <a:pt x="161976" y="168144"/>
                  <a:pt x="161441" y="169215"/>
                </a:cubicBezTo>
                <a:cubicBezTo>
                  <a:pt x="160906" y="171090"/>
                  <a:pt x="159567" y="173232"/>
                  <a:pt x="157960" y="174035"/>
                </a:cubicBezTo>
                <a:cubicBezTo>
                  <a:pt x="151801" y="178855"/>
                  <a:pt x="150730" y="188496"/>
                  <a:pt x="141358" y="190638"/>
                </a:cubicBezTo>
                <a:cubicBezTo>
                  <a:pt x="137341" y="183944"/>
                  <a:pt x="140822" y="179659"/>
                  <a:pt x="143767" y="175910"/>
                </a:cubicBezTo>
                <a:cubicBezTo>
                  <a:pt x="147516" y="171625"/>
                  <a:pt x="151801" y="167609"/>
                  <a:pt x="156086" y="163859"/>
                </a:cubicBezTo>
                <a:close/>
                <a:moveTo>
                  <a:pt x="3178" y="163859"/>
                </a:moveTo>
                <a:cubicBezTo>
                  <a:pt x="6927" y="167876"/>
                  <a:pt x="9873" y="169750"/>
                  <a:pt x="9605" y="170822"/>
                </a:cubicBezTo>
                <a:cubicBezTo>
                  <a:pt x="7998" y="179926"/>
                  <a:pt x="13354" y="190638"/>
                  <a:pt x="3178" y="199743"/>
                </a:cubicBezTo>
                <a:cubicBezTo>
                  <a:pt x="-3250" y="187425"/>
                  <a:pt x="1839" y="177249"/>
                  <a:pt x="3178" y="163859"/>
                </a:cubicBezTo>
                <a:close/>
                <a:moveTo>
                  <a:pt x="127433" y="159308"/>
                </a:moveTo>
                <a:cubicBezTo>
                  <a:pt x="131718" y="160111"/>
                  <a:pt x="130914" y="163860"/>
                  <a:pt x="130111" y="167341"/>
                </a:cubicBezTo>
                <a:cubicBezTo>
                  <a:pt x="128504" y="173233"/>
                  <a:pt x="126897" y="179124"/>
                  <a:pt x="125290" y="185283"/>
                </a:cubicBezTo>
                <a:cubicBezTo>
                  <a:pt x="124487" y="188764"/>
                  <a:pt x="123416" y="192513"/>
                  <a:pt x="119399" y="191174"/>
                </a:cubicBezTo>
                <a:cubicBezTo>
                  <a:pt x="116989" y="190371"/>
                  <a:pt x="115650" y="186889"/>
                  <a:pt x="114311" y="185015"/>
                </a:cubicBezTo>
                <a:cubicBezTo>
                  <a:pt x="116989" y="176714"/>
                  <a:pt x="118596" y="170019"/>
                  <a:pt x="121274" y="163592"/>
                </a:cubicBezTo>
                <a:cubicBezTo>
                  <a:pt x="122077" y="161450"/>
                  <a:pt x="125558" y="159040"/>
                  <a:pt x="127433" y="159308"/>
                </a:cubicBezTo>
                <a:close/>
                <a:moveTo>
                  <a:pt x="322651" y="153415"/>
                </a:moveTo>
                <a:cubicBezTo>
                  <a:pt x="327739" y="156361"/>
                  <a:pt x="328543" y="159574"/>
                  <a:pt x="326133" y="162520"/>
                </a:cubicBezTo>
                <a:cubicBezTo>
                  <a:pt x="323187" y="166001"/>
                  <a:pt x="322919" y="168411"/>
                  <a:pt x="326133" y="171893"/>
                </a:cubicBezTo>
                <a:cubicBezTo>
                  <a:pt x="328810" y="174838"/>
                  <a:pt x="328007" y="178051"/>
                  <a:pt x="322651" y="181265"/>
                </a:cubicBezTo>
                <a:cubicBezTo>
                  <a:pt x="318634" y="177516"/>
                  <a:pt x="314350" y="173499"/>
                  <a:pt x="309529" y="169482"/>
                </a:cubicBezTo>
                <a:cubicBezTo>
                  <a:pt x="311136" y="161181"/>
                  <a:pt x="317563" y="157968"/>
                  <a:pt x="322651" y="153415"/>
                </a:cubicBezTo>
                <a:close/>
                <a:moveTo>
                  <a:pt x="198397" y="150470"/>
                </a:moveTo>
                <a:cubicBezTo>
                  <a:pt x="199736" y="150470"/>
                  <a:pt x="201878" y="153416"/>
                  <a:pt x="202682" y="155290"/>
                </a:cubicBezTo>
                <a:cubicBezTo>
                  <a:pt x="202950" y="156093"/>
                  <a:pt x="200539" y="158772"/>
                  <a:pt x="198932" y="159039"/>
                </a:cubicBezTo>
                <a:cubicBezTo>
                  <a:pt x="191702" y="160378"/>
                  <a:pt x="184740" y="161182"/>
                  <a:pt x="176438" y="161985"/>
                </a:cubicBezTo>
                <a:cubicBezTo>
                  <a:pt x="175635" y="161182"/>
                  <a:pt x="172689" y="159843"/>
                  <a:pt x="172689" y="158236"/>
                </a:cubicBezTo>
                <a:cubicBezTo>
                  <a:pt x="172689" y="156361"/>
                  <a:pt x="174831" y="153148"/>
                  <a:pt x="176438" y="152880"/>
                </a:cubicBezTo>
                <a:cubicBezTo>
                  <a:pt x="183669" y="151541"/>
                  <a:pt x="191167" y="150738"/>
                  <a:pt x="198397" y="150470"/>
                </a:cubicBezTo>
                <a:close/>
                <a:moveTo>
                  <a:pt x="223569" y="139758"/>
                </a:moveTo>
                <a:cubicBezTo>
                  <a:pt x="232674" y="142972"/>
                  <a:pt x="235084" y="149131"/>
                  <a:pt x="238298" y="157164"/>
                </a:cubicBezTo>
                <a:cubicBezTo>
                  <a:pt x="234281" y="158503"/>
                  <a:pt x="230799" y="160110"/>
                  <a:pt x="227586" y="160110"/>
                </a:cubicBezTo>
                <a:cubicBezTo>
                  <a:pt x="224105" y="160110"/>
                  <a:pt x="219820" y="159039"/>
                  <a:pt x="217678" y="156897"/>
                </a:cubicBezTo>
                <a:cubicBezTo>
                  <a:pt x="215000" y="153951"/>
                  <a:pt x="219016" y="151541"/>
                  <a:pt x="220891" y="148863"/>
                </a:cubicBezTo>
                <a:cubicBezTo>
                  <a:pt x="222498" y="146721"/>
                  <a:pt x="222498" y="143775"/>
                  <a:pt x="223569" y="139758"/>
                </a:cubicBezTo>
                <a:close/>
                <a:moveTo>
                  <a:pt x="158764" y="123422"/>
                </a:moveTo>
                <a:cubicBezTo>
                  <a:pt x="159836" y="122887"/>
                  <a:pt x="162514" y="125565"/>
                  <a:pt x="166263" y="127439"/>
                </a:cubicBezTo>
                <a:cubicBezTo>
                  <a:pt x="156890" y="134670"/>
                  <a:pt x="149660" y="140561"/>
                  <a:pt x="141894" y="145917"/>
                </a:cubicBezTo>
                <a:cubicBezTo>
                  <a:pt x="140823" y="146720"/>
                  <a:pt x="137609" y="146185"/>
                  <a:pt x="136538" y="145113"/>
                </a:cubicBezTo>
                <a:cubicBezTo>
                  <a:pt x="135467" y="144042"/>
                  <a:pt x="135199" y="140293"/>
                  <a:pt x="136002" y="139758"/>
                </a:cubicBezTo>
                <a:cubicBezTo>
                  <a:pt x="143500" y="133866"/>
                  <a:pt x="150999" y="128510"/>
                  <a:pt x="158764" y="123422"/>
                </a:cubicBezTo>
                <a:close/>
                <a:moveTo>
                  <a:pt x="183669" y="118335"/>
                </a:moveTo>
                <a:cubicBezTo>
                  <a:pt x="194381" y="118603"/>
                  <a:pt x="204825" y="120209"/>
                  <a:pt x="212055" y="128511"/>
                </a:cubicBezTo>
                <a:cubicBezTo>
                  <a:pt x="212055" y="129849"/>
                  <a:pt x="212055" y="130921"/>
                  <a:pt x="211787" y="131992"/>
                </a:cubicBezTo>
                <a:cubicBezTo>
                  <a:pt x="208841" y="132260"/>
                  <a:pt x="205896" y="133331"/>
                  <a:pt x="203218" y="132795"/>
                </a:cubicBezTo>
                <a:cubicBezTo>
                  <a:pt x="196790" y="131456"/>
                  <a:pt x="190364" y="129849"/>
                  <a:pt x="184205" y="127707"/>
                </a:cubicBezTo>
                <a:cubicBezTo>
                  <a:pt x="182330" y="127172"/>
                  <a:pt x="179652" y="124762"/>
                  <a:pt x="179652" y="123155"/>
                </a:cubicBezTo>
                <a:cubicBezTo>
                  <a:pt x="179652" y="121549"/>
                  <a:pt x="182330" y="118335"/>
                  <a:pt x="183669" y="118335"/>
                </a:cubicBezTo>
                <a:close/>
                <a:moveTo>
                  <a:pt x="19782" y="117264"/>
                </a:moveTo>
                <a:cubicBezTo>
                  <a:pt x="20585" y="118871"/>
                  <a:pt x="21388" y="120478"/>
                  <a:pt x="21656" y="122084"/>
                </a:cubicBezTo>
                <a:cubicBezTo>
                  <a:pt x="22191" y="126904"/>
                  <a:pt x="15229" y="144846"/>
                  <a:pt x="11212" y="149934"/>
                </a:cubicBezTo>
                <a:cubicBezTo>
                  <a:pt x="5856" y="144043"/>
                  <a:pt x="9338" y="129582"/>
                  <a:pt x="19782" y="117264"/>
                </a:cubicBezTo>
                <a:close/>
                <a:moveTo>
                  <a:pt x="336309" y="108427"/>
                </a:moveTo>
                <a:cubicBezTo>
                  <a:pt x="337647" y="110034"/>
                  <a:pt x="338986" y="111908"/>
                  <a:pt x="340325" y="113515"/>
                </a:cubicBezTo>
                <a:cubicBezTo>
                  <a:pt x="341129" y="114318"/>
                  <a:pt x="341932" y="115122"/>
                  <a:pt x="342468" y="116193"/>
                </a:cubicBezTo>
                <a:cubicBezTo>
                  <a:pt x="342468" y="118335"/>
                  <a:pt x="342468" y="120745"/>
                  <a:pt x="342468" y="123423"/>
                </a:cubicBezTo>
                <a:cubicBezTo>
                  <a:pt x="341664" y="126904"/>
                  <a:pt x="340593" y="130117"/>
                  <a:pt x="340058" y="133599"/>
                </a:cubicBezTo>
                <a:cubicBezTo>
                  <a:pt x="339522" y="137348"/>
                  <a:pt x="338986" y="141633"/>
                  <a:pt x="333899" y="140829"/>
                </a:cubicBezTo>
                <a:cubicBezTo>
                  <a:pt x="329614" y="140294"/>
                  <a:pt x="330150" y="136277"/>
                  <a:pt x="330417" y="132796"/>
                </a:cubicBezTo>
                <a:cubicBezTo>
                  <a:pt x="330953" y="126636"/>
                  <a:pt x="331221" y="120478"/>
                  <a:pt x="332292" y="114586"/>
                </a:cubicBezTo>
                <a:cubicBezTo>
                  <a:pt x="332560" y="112444"/>
                  <a:pt x="334970" y="110301"/>
                  <a:pt x="336309" y="108427"/>
                </a:cubicBezTo>
                <a:close/>
                <a:moveTo>
                  <a:pt x="42543" y="75221"/>
                </a:moveTo>
                <a:cubicBezTo>
                  <a:pt x="43614" y="77363"/>
                  <a:pt x="45220" y="78702"/>
                  <a:pt x="44953" y="80041"/>
                </a:cubicBezTo>
                <a:cubicBezTo>
                  <a:pt x="43882" y="84862"/>
                  <a:pt x="33438" y="99857"/>
                  <a:pt x="28082" y="104410"/>
                </a:cubicBezTo>
                <a:cubicBezTo>
                  <a:pt x="27011" y="102803"/>
                  <a:pt x="24869" y="100661"/>
                  <a:pt x="25404" y="99590"/>
                </a:cubicBezTo>
                <a:cubicBezTo>
                  <a:pt x="29421" y="90753"/>
                  <a:pt x="33706" y="81916"/>
                  <a:pt x="42543" y="75221"/>
                </a:cubicBezTo>
                <a:close/>
                <a:moveTo>
                  <a:pt x="308458" y="66117"/>
                </a:moveTo>
                <a:cubicBezTo>
                  <a:pt x="312475" y="66117"/>
                  <a:pt x="315688" y="65045"/>
                  <a:pt x="316760" y="66384"/>
                </a:cubicBezTo>
                <a:cubicBezTo>
                  <a:pt x="322383" y="73079"/>
                  <a:pt x="327471" y="80042"/>
                  <a:pt x="332291" y="87272"/>
                </a:cubicBezTo>
                <a:cubicBezTo>
                  <a:pt x="333094" y="88343"/>
                  <a:pt x="332023" y="91556"/>
                  <a:pt x="330684" y="92627"/>
                </a:cubicBezTo>
                <a:cubicBezTo>
                  <a:pt x="329613" y="93431"/>
                  <a:pt x="325864" y="93431"/>
                  <a:pt x="325329" y="92360"/>
                </a:cubicBezTo>
                <a:cubicBezTo>
                  <a:pt x="319973" y="84326"/>
                  <a:pt x="312207" y="77364"/>
                  <a:pt x="308458" y="66117"/>
                </a:cubicBezTo>
                <a:close/>
                <a:moveTo>
                  <a:pt x="76819" y="41480"/>
                </a:moveTo>
                <a:cubicBezTo>
                  <a:pt x="74409" y="52995"/>
                  <a:pt x="63430" y="57279"/>
                  <a:pt x="56200" y="66920"/>
                </a:cubicBezTo>
                <a:cubicBezTo>
                  <a:pt x="54593" y="63439"/>
                  <a:pt x="52719" y="60761"/>
                  <a:pt x="53254" y="59958"/>
                </a:cubicBezTo>
                <a:cubicBezTo>
                  <a:pt x="59949" y="52459"/>
                  <a:pt x="65840" y="43622"/>
                  <a:pt x="76819" y="41480"/>
                </a:cubicBezTo>
                <a:close/>
                <a:moveTo>
                  <a:pt x="280340" y="31572"/>
                </a:moveTo>
                <a:cubicBezTo>
                  <a:pt x="287570" y="37463"/>
                  <a:pt x="294533" y="43622"/>
                  <a:pt x="301763" y="49782"/>
                </a:cubicBezTo>
                <a:cubicBezTo>
                  <a:pt x="302031" y="50317"/>
                  <a:pt x="301763" y="51388"/>
                  <a:pt x="302298" y="53798"/>
                </a:cubicBezTo>
                <a:cubicBezTo>
                  <a:pt x="300156" y="54334"/>
                  <a:pt x="296942" y="56209"/>
                  <a:pt x="295603" y="55137"/>
                </a:cubicBezTo>
                <a:cubicBezTo>
                  <a:pt x="288641" y="50049"/>
                  <a:pt x="281947" y="44693"/>
                  <a:pt x="275520" y="39070"/>
                </a:cubicBezTo>
                <a:cubicBezTo>
                  <a:pt x="274448" y="38266"/>
                  <a:pt x="274448" y="34785"/>
                  <a:pt x="275252" y="33446"/>
                </a:cubicBezTo>
                <a:cubicBezTo>
                  <a:pt x="276055" y="32108"/>
                  <a:pt x="279536" y="31036"/>
                  <a:pt x="280340" y="31572"/>
                </a:cubicBezTo>
                <a:close/>
                <a:moveTo>
                  <a:pt x="173132" y="28086"/>
                </a:moveTo>
                <a:cubicBezTo>
                  <a:pt x="210363" y="25061"/>
                  <a:pt x="244657" y="37664"/>
                  <a:pt x="275787" y="63974"/>
                </a:cubicBezTo>
                <a:cubicBezTo>
                  <a:pt x="287035" y="73346"/>
                  <a:pt x="296675" y="85665"/>
                  <a:pt x="305512" y="97447"/>
                </a:cubicBezTo>
                <a:cubicBezTo>
                  <a:pt x="315153" y="110569"/>
                  <a:pt x="316492" y="125297"/>
                  <a:pt x="307655" y="139490"/>
                </a:cubicBezTo>
                <a:cubicBezTo>
                  <a:pt x="295604" y="159574"/>
                  <a:pt x="269093" y="161181"/>
                  <a:pt x="253829" y="143239"/>
                </a:cubicBezTo>
                <a:cubicBezTo>
                  <a:pt x="246598" y="134670"/>
                  <a:pt x="239904" y="125297"/>
                  <a:pt x="231602" y="118067"/>
                </a:cubicBezTo>
                <a:cubicBezTo>
                  <a:pt x="205894" y="95841"/>
                  <a:pt x="171885" y="92359"/>
                  <a:pt x="141357" y="110569"/>
                </a:cubicBezTo>
                <a:lnTo>
                  <a:pt x="137876" y="112444"/>
                </a:lnTo>
                <a:lnTo>
                  <a:pt x="137876" y="112444"/>
                </a:lnTo>
                <a:cubicBezTo>
                  <a:pt x="122345" y="125298"/>
                  <a:pt x="108687" y="139759"/>
                  <a:pt x="101725" y="159040"/>
                </a:cubicBezTo>
                <a:cubicBezTo>
                  <a:pt x="91549" y="187960"/>
                  <a:pt x="92084" y="216882"/>
                  <a:pt x="104135" y="245000"/>
                </a:cubicBezTo>
                <a:cubicBezTo>
                  <a:pt x="107080" y="251695"/>
                  <a:pt x="111365" y="257854"/>
                  <a:pt x="115114" y="264280"/>
                </a:cubicBezTo>
                <a:cubicBezTo>
                  <a:pt x="114043" y="269368"/>
                  <a:pt x="112169" y="274724"/>
                  <a:pt x="112169" y="279812"/>
                </a:cubicBezTo>
                <a:cubicBezTo>
                  <a:pt x="111901" y="296416"/>
                  <a:pt x="112169" y="313018"/>
                  <a:pt x="111901" y="329621"/>
                </a:cubicBezTo>
                <a:lnTo>
                  <a:pt x="109762" y="348337"/>
                </a:lnTo>
                <a:lnTo>
                  <a:pt x="112168" y="330157"/>
                </a:lnTo>
                <a:cubicBezTo>
                  <a:pt x="112436" y="313554"/>
                  <a:pt x="112168" y="296951"/>
                  <a:pt x="112436" y="280348"/>
                </a:cubicBezTo>
                <a:cubicBezTo>
                  <a:pt x="112436" y="274992"/>
                  <a:pt x="114310" y="269904"/>
                  <a:pt x="115382" y="264816"/>
                </a:cubicBezTo>
                <a:cubicBezTo>
                  <a:pt x="119934" y="269369"/>
                  <a:pt x="124486" y="274457"/>
                  <a:pt x="129307" y="278741"/>
                </a:cubicBezTo>
                <a:cubicBezTo>
                  <a:pt x="145910" y="293470"/>
                  <a:pt x="165458" y="299629"/>
                  <a:pt x="187417" y="299896"/>
                </a:cubicBezTo>
                <a:cubicBezTo>
                  <a:pt x="187417" y="323462"/>
                  <a:pt x="187417" y="347027"/>
                  <a:pt x="187417" y="370593"/>
                </a:cubicBezTo>
                <a:cubicBezTo>
                  <a:pt x="162245" y="371664"/>
                  <a:pt x="138680" y="365773"/>
                  <a:pt x="116185" y="354258"/>
                </a:cubicBezTo>
                <a:cubicBezTo>
                  <a:pt x="113775" y="352651"/>
                  <a:pt x="111900" y="350241"/>
                  <a:pt x="109758" y="348366"/>
                </a:cubicBezTo>
                <a:lnTo>
                  <a:pt x="109758" y="348366"/>
                </a:lnTo>
                <a:lnTo>
                  <a:pt x="78795" y="325270"/>
                </a:lnTo>
                <a:cubicBezTo>
                  <a:pt x="69791" y="316232"/>
                  <a:pt x="62092" y="305922"/>
                  <a:pt x="55665" y="294541"/>
                </a:cubicBezTo>
                <a:cubicBezTo>
                  <a:pt x="18710" y="229736"/>
                  <a:pt x="19246" y="164663"/>
                  <a:pt x="57540" y="100394"/>
                </a:cubicBezTo>
                <a:cubicBezTo>
                  <a:pt x="68787" y="81648"/>
                  <a:pt x="84051" y="66116"/>
                  <a:pt x="102260" y="53798"/>
                </a:cubicBezTo>
                <a:cubicBezTo>
                  <a:pt x="107348" y="50317"/>
                  <a:pt x="112369" y="46568"/>
                  <a:pt x="117692" y="43388"/>
                </a:cubicBezTo>
                <a:lnTo>
                  <a:pt x="134930" y="36392"/>
                </a:lnTo>
                <a:lnTo>
                  <a:pt x="134930" y="36391"/>
                </a:lnTo>
                <a:cubicBezTo>
                  <a:pt x="147985" y="31839"/>
                  <a:pt x="160722" y="29094"/>
                  <a:pt x="173132" y="28086"/>
                </a:cubicBezTo>
                <a:close/>
                <a:moveTo>
                  <a:pt x="113775" y="14166"/>
                </a:moveTo>
                <a:cubicBezTo>
                  <a:pt x="115113" y="13362"/>
                  <a:pt x="118862" y="14433"/>
                  <a:pt x="119130" y="15236"/>
                </a:cubicBezTo>
                <a:cubicBezTo>
                  <a:pt x="119666" y="17111"/>
                  <a:pt x="119666" y="21128"/>
                  <a:pt x="118595" y="21664"/>
                </a:cubicBezTo>
                <a:cubicBezTo>
                  <a:pt x="110561" y="25680"/>
                  <a:pt x="102260" y="29429"/>
                  <a:pt x="93691" y="32910"/>
                </a:cubicBezTo>
                <a:cubicBezTo>
                  <a:pt x="93155" y="33446"/>
                  <a:pt x="91549" y="31303"/>
                  <a:pt x="88335" y="28894"/>
                </a:cubicBezTo>
                <a:cubicBezTo>
                  <a:pt x="97975" y="23270"/>
                  <a:pt x="105741" y="18450"/>
                  <a:pt x="113775" y="14166"/>
                </a:cubicBezTo>
                <a:close/>
                <a:moveTo>
                  <a:pt x="236690" y="9077"/>
                </a:moveTo>
                <a:cubicBezTo>
                  <a:pt x="244724" y="12023"/>
                  <a:pt x="252491" y="15505"/>
                  <a:pt x="260256" y="19522"/>
                </a:cubicBezTo>
                <a:cubicBezTo>
                  <a:pt x="261327" y="20057"/>
                  <a:pt x="261595" y="23806"/>
                  <a:pt x="261060" y="25681"/>
                </a:cubicBezTo>
                <a:cubicBezTo>
                  <a:pt x="260792" y="26485"/>
                  <a:pt x="257311" y="27555"/>
                  <a:pt x="255971" y="27020"/>
                </a:cubicBezTo>
                <a:cubicBezTo>
                  <a:pt x="248741" y="24342"/>
                  <a:pt x="241511" y="21396"/>
                  <a:pt x="234280" y="17915"/>
                </a:cubicBezTo>
                <a:cubicBezTo>
                  <a:pt x="232673" y="17379"/>
                  <a:pt x="231602" y="15237"/>
                  <a:pt x="229192" y="12827"/>
                </a:cubicBezTo>
                <a:cubicBezTo>
                  <a:pt x="232138" y="11220"/>
                  <a:pt x="235084" y="8542"/>
                  <a:pt x="236690" y="9077"/>
                </a:cubicBezTo>
                <a:close/>
                <a:moveTo>
                  <a:pt x="161441" y="777"/>
                </a:moveTo>
                <a:cubicBezTo>
                  <a:pt x="163048" y="509"/>
                  <a:pt x="165190" y="2919"/>
                  <a:pt x="167064" y="4258"/>
                </a:cubicBezTo>
                <a:cubicBezTo>
                  <a:pt x="165725" y="6133"/>
                  <a:pt x="164654" y="9078"/>
                  <a:pt x="163048" y="9614"/>
                </a:cubicBezTo>
                <a:cubicBezTo>
                  <a:pt x="155817" y="11756"/>
                  <a:pt x="148051" y="12828"/>
                  <a:pt x="138947" y="14434"/>
                </a:cubicBezTo>
                <a:cubicBezTo>
                  <a:pt x="137876" y="13631"/>
                  <a:pt x="134930" y="12024"/>
                  <a:pt x="134930" y="10417"/>
                </a:cubicBezTo>
                <a:cubicBezTo>
                  <a:pt x="134662" y="8810"/>
                  <a:pt x="136805" y="5597"/>
                  <a:pt x="138411" y="5061"/>
                </a:cubicBezTo>
                <a:cubicBezTo>
                  <a:pt x="145909" y="3187"/>
                  <a:pt x="153675" y="1848"/>
                  <a:pt x="161441" y="777"/>
                </a:cubicBezTo>
                <a:close/>
                <a:moveTo>
                  <a:pt x="201945" y="307"/>
                </a:moveTo>
                <a:cubicBezTo>
                  <a:pt x="207368" y="910"/>
                  <a:pt x="212724" y="2516"/>
                  <a:pt x="217946" y="6131"/>
                </a:cubicBezTo>
                <a:cubicBezTo>
                  <a:pt x="216071" y="8274"/>
                  <a:pt x="215000" y="10416"/>
                  <a:pt x="213929" y="10416"/>
                </a:cubicBezTo>
                <a:cubicBezTo>
                  <a:pt x="204556" y="9881"/>
                  <a:pt x="194916" y="9077"/>
                  <a:pt x="185543" y="8006"/>
                </a:cubicBezTo>
                <a:cubicBezTo>
                  <a:pt x="184472" y="8006"/>
                  <a:pt x="183133" y="5596"/>
                  <a:pt x="183133" y="4257"/>
                </a:cubicBezTo>
                <a:cubicBezTo>
                  <a:pt x="183133" y="2918"/>
                  <a:pt x="184472" y="508"/>
                  <a:pt x="185543" y="508"/>
                </a:cubicBezTo>
                <a:cubicBezTo>
                  <a:pt x="191033" y="106"/>
                  <a:pt x="196523" y="-295"/>
                  <a:pt x="201945" y="3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11"/>
          <p:cNvSpPr/>
          <p:nvPr/>
        </p:nvSpPr>
        <p:spPr>
          <a:xfrm>
            <a:off x="576420" y="232254"/>
            <a:ext cx="284478" cy="398533"/>
          </a:xfrm>
          <a:custGeom>
            <a:avLst/>
            <a:gdLst/>
            <a:ahLst/>
            <a:cxnLst/>
            <a:rect l="l" t="t" r="r" b="b"/>
            <a:pathLst>
              <a:path w="284478" h="398533" extrusionOk="0">
                <a:moveTo>
                  <a:pt x="98900" y="389137"/>
                </a:moveTo>
                <a:cubicBezTo>
                  <a:pt x="106398" y="388602"/>
                  <a:pt x="113897" y="388602"/>
                  <a:pt x="121127" y="389137"/>
                </a:cubicBezTo>
                <a:cubicBezTo>
                  <a:pt x="122734" y="389137"/>
                  <a:pt x="124341" y="392083"/>
                  <a:pt x="125948" y="393690"/>
                </a:cubicBezTo>
                <a:cubicBezTo>
                  <a:pt x="124341" y="395297"/>
                  <a:pt x="123002" y="397707"/>
                  <a:pt x="121127" y="397974"/>
                </a:cubicBezTo>
                <a:cubicBezTo>
                  <a:pt x="117646" y="398778"/>
                  <a:pt x="113629" y="398242"/>
                  <a:pt x="110147" y="398242"/>
                </a:cubicBezTo>
                <a:cubicBezTo>
                  <a:pt x="106398" y="398242"/>
                  <a:pt x="102649" y="398778"/>
                  <a:pt x="98900" y="397974"/>
                </a:cubicBezTo>
                <a:cubicBezTo>
                  <a:pt x="97026" y="397707"/>
                  <a:pt x="95687" y="395029"/>
                  <a:pt x="94080" y="393423"/>
                </a:cubicBezTo>
                <a:cubicBezTo>
                  <a:pt x="95687" y="391816"/>
                  <a:pt x="97294" y="389137"/>
                  <a:pt x="98900" y="389137"/>
                </a:cubicBezTo>
                <a:close/>
                <a:moveTo>
                  <a:pt x="62715" y="388435"/>
                </a:moveTo>
                <a:cubicBezTo>
                  <a:pt x="68104" y="388201"/>
                  <a:pt x="73460" y="389138"/>
                  <a:pt x="78549" y="393958"/>
                </a:cubicBezTo>
                <a:cubicBezTo>
                  <a:pt x="67301" y="401189"/>
                  <a:pt x="52840" y="399850"/>
                  <a:pt x="46681" y="389941"/>
                </a:cubicBezTo>
                <a:cubicBezTo>
                  <a:pt x="51903" y="390075"/>
                  <a:pt x="57326" y="388669"/>
                  <a:pt x="62715" y="388435"/>
                </a:cubicBezTo>
                <a:close/>
                <a:moveTo>
                  <a:pt x="170131" y="388334"/>
                </a:moveTo>
                <a:cubicBezTo>
                  <a:pt x="171470" y="388334"/>
                  <a:pt x="174416" y="390744"/>
                  <a:pt x="174148" y="391815"/>
                </a:cubicBezTo>
                <a:cubicBezTo>
                  <a:pt x="173880" y="393958"/>
                  <a:pt x="172274" y="396904"/>
                  <a:pt x="170667" y="397172"/>
                </a:cubicBezTo>
                <a:cubicBezTo>
                  <a:pt x="166382" y="398242"/>
                  <a:pt x="161830" y="397975"/>
                  <a:pt x="157277" y="398242"/>
                </a:cubicBezTo>
                <a:cubicBezTo>
                  <a:pt x="157010" y="398510"/>
                  <a:pt x="157010" y="398242"/>
                  <a:pt x="157010" y="398242"/>
                </a:cubicBezTo>
                <a:cubicBezTo>
                  <a:pt x="153796" y="398242"/>
                  <a:pt x="150315" y="398778"/>
                  <a:pt x="147101" y="397975"/>
                </a:cubicBezTo>
                <a:cubicBezTo>
                  <a:pt x="144959" y="397440"/>
                  <a:pt x="143352" y="394761"/>
                  <a:pt x="141478" y="393154"/>
                </a:cubicBezTo>
                <a:cubicBezTo>
                  <a:pt x="143085" y="391548"/>
                  <a:pt x="144692" y="389138"/>
                  <a:pt x="146566" y="388870"/>
                </a:cubicBezTo>
                <a:cubicBezTo>
                  <a:pt x="154332" y="388334"/>
                  <a:pt x="162366" y="388066"/>
                  <a:pt x="170131" y="388334"/>
                </a:cubicBezTo>
                <a:close/>
                <a:moveTo>
                  <a:pt x="213514" y="374677"/>
                </a:moveTo>
                <a:cubicBezTo>
                  <a:pt x="215121" y="374141"/>
                  <a:pt x="218067" y="375481"/>
                  <a:pt x="219406" y="377087"/>
                </a:cubicBezTo>
                <a:cubicBezTo>
                  <a:pt x="220209" y="377890"/>
                  <a:pt x="219406" y="381640"/>
                  <a:pt x="218067" y="382175"/>
                </a:cubicBezTo>
                <a:cubicBezTo>
                  <a:pt x="210301" y="386192"/>
                  <a:pt x="202535" y="389673"/>
                  <a:pt x="194501" y="392619"/>
                </a:cubicBezTo>
                <a:cubicBezTo>
                  <a:pt x="193162" y="393155"/>
                  <a:pt x="190485" y="389941"/>
                  <a:pt x="185932" y="386996"/>
                </a:cubicBezTo>
                <a:cubicBezTo>
                  <a:pt x="197179" y="381908"/>
                  <a:pt x="205213" y="377890"/>
                  <a:pt x="213514" y="374677"/>
                </a:cubicBezTo>
                <a:close/>
                <a:moveTo>
                  <a:pt x="13475" y="361288"/>
                </a:moveTo>
                <a:cubicBezTo>
                  <a:pt x="18028" y="363965"/>
                  <a:pt x="29008" y="379230"/>
                  <a:pt x="29275" y="385122"/>
                </a:cubicBezTo>
                <a:cubicBezTo>
                  <a:pt x="19099" y="380836"/>
                  <a:pt x="12137" y="373606"/>
                  <a:pt x="7584" y="361823"/>
                </a:cubicBezTo>
                <a:cubicBezTo>
                  <a:pt x="10530" y="361556"/>
                  <a:pt x="12672" y="360484"/>
                  <a:pt x="13475" y="361288"/>
                </a:cubicBezTo>
                <a:close/>
                <a:moveTo>
                  <a:pt x="251273" y="343078"/>
                </a:moveTo>
                <a:cubicBezTo>
                  <a:pt x="251809" y="342810"/>
                  <a:pt x="253415" y="343346"/>
                  <a:pt x="257165" y="343882"/>
                </a:cubicBezTo>
                <a:cubicBezTo>
                  <a:pt x="253415" y="355932"/>
                  <a:pt x="245917" y="362627"/>
                  <a:pt x="236813" y="368250"/>
                </a:cubicBezTo>
                <a:cubicBezTo>
                  <a:pt x="235741" y="368786"/>
                  <a:pt x="233331" y="368250"/>
                  <a:pt x="232527" y="367179"/>
                </a:cubicBezTo>
                <a:cubicBezTo>
                  <a:pt x="231725" y="366376"/>
                  <a:pt x="230921" y="363698"/>
                  <a:pt x="231457" y="362894"/>
                </a:cubicBezTo>
                <a:cubicBezTo>
                  <a:pt x="237883" y="356200"/>
                  <a:pt x="244578" y="349505"/>
                  <a:pt x="251273" y="343078"/>
                </a:cubicBezTo>
                <a:close/>
                <a:moveTo>
                  <a:pt x="1961" y="311746"/>
                </a:moveTo>
                <a:cubicBezTo>
                  <a:pt x="5173" y="314156"/>
                  <a:pt x="7852" y="314960"/>
                  <a:pt x="7852" y="316031"/>
                </a:cubicBezTo>
                <a:cubicBezTo>
                  <a:pt x="8655" y="325671"/>
                  <a:pt x="10797" y="335312"/>
                  <a:pt x="4906" y="344416"/>
                </a:cubicBezTo>
                <a:cubicBezTo>
                  <a:pt x="-1788" y="334508"/>
                  <a:pt x="86" y="324332"/>
                  <a:pt x="1961" y="311746"/>
                </a:cubicBezTo>
                <a:close/>
                <a:moveTo>
                  <a:pt x="275106" y="301035"/>
                </a:moveTo>
                <a:cubicBezTo>
                  <a:pt x="276445" y="301303"/>
                  <a:pt x="278854" y="304248"/>
                  <a:pt x="278587" y="305052"/>
                </a:cubicBezTo>
                <a:cubicBezTo>
                  <a:pt x="275373" y="313353"/>
                  <a:pt x="271892" y="321654"/>
                  <a:pt x="268411" y="329956"/>
                </a:cubicBezTo>
                <a:cubicBezTo>
                  <a:pt x="267875" y="330759"/>
                  <a:pt x="266001" y="330759"/>
                  <a:pt x="263590" y="331830"/>
                </a:cubicBezTo>
                <a:cubicBezTo>
                  <a:pt x="262519" y="329420"/>
                  <a:pt x="260645" y="326742"/>
                  <a:pt x="261181" y="324868"/>
                </a:cubicBezTo>
                <a:cubicBezTo>
                  <a:pt x="263590" y="317370"/>
                  <a:pt x="266804" y="310408"/>
                  <a:pt x="270017" y="303177"/>
                </a:cubicBezTo>
                <a:cubicBezTo>
                  <a:pt x="270553" y="301838"/>
                  <a:pt x="273499" y="300499"/>
                  <a:pt x="275106" y="301035"/>
                </a:cubicBezTo>
                <a:close/>
                <a:moveTo>
                  <a:pt x="4103" y="266222"/>
                </a:moveTo>
                <a:cubicBezTo>
                  <a:pt x="4906" y="265954"/>
                  <a:pt x="7049" y="266758"/>
                  <a:pt x="7049" y="267293"/>
                </a:cubicBezTo>
                <a:cubicBezTo>
                  <a:pt x="7852" y="271310"/>
                  <a:pt x="8923" y="275327"/>
                  <a:pt x="8655" y="279344"/>
                </a:cubicBezTo>
                <a:cubicBezTo>
                  <a:pt x="8120" y="284967"/>
                  <a:pt x="11601" y="291662"/>
                  <a:pt x="4638" y="296215"/>
                </a:cubicBezTo>
                <a:cubicBezTo>
                  <a:pt x="3567" y="295411"/>
                  <a:pt x="1692" y="294608"/>
                  <a:pt x="1692" y="294072"/>
                </a:cubicBezTo>
                <a:cubicBezTo>
                  <a:pt x="1157" y="285771"/>
                  <a:pt x="889" y="277737"/>
                  <a:pt x="889" y="269436"/>
                </a:cubicBezTo>
                <a:cubicBezTo>
                  <a:pt x="889" y="268365"/>
                  <a:pt x="2763" y="266758"/>
                  <a:pt x="4103" y="266222"/>
                </a:cubicBezTo>
                <a:close/>
                <a:moveTo>
                  <a:pt x="154332" y="255244"/>
                </a:moveTo>
                <a:cubicBezTo>
                  <a:pt x="156742" y="252030"/>
                  <a:pt x="162366" y="253101"/>
                  <a:pt x="166114" y="257386"/>
                </a:cubicBezTo>
                <a:cubicBezTo>
                  <a:pt x="171203" y="263277"/>
                  <a:pt x="170131" y="274257"/>
                  <a:pt x="163437" y="277738"/>
                </a:cubicBezTo>
                <a:cubicBezTo>
                  <a:pt x="161026" y="279076"/>
                  <a:pt x="156474" y="279344"/>
                  <a:pt x="154600" y="277738"/>
                </a:cubicBezTo>
                <a:cubicBezTo>
                  <a:pt x="151387" y="275060"/>
                  <a:pt x="153261" y="272114"/>
                  <a:pt x="156742" y="269971"/>
                </a:cubicBezTo>
                <a:cubicBezTo>
                  <a:pt x="157813" y="269704"/>
                  <a:pt x="158349" y="268365"/>
                  <a:pt x="159420" y="267026"/>
                </a:cubicBezTo>
                <a:cubicBezTo>
                  <a:pt x="158617" y="265420"/>
                  <a:pt x="158349" y="264348"/>
                  <a:pt x="157813" y="264080"/>
                </a:cubicBezTo>
                <a:cubicBezTo>
                  <a:pt x="154868" y="261670"/>
                  <a:pt x="151119" y="259796"/>
                  <a:pt x="154332" y="255244"/>
                </a:cubicBezTo>
                <a:close/>
                <a:moveTo>
                  <a:pt x="115503" y="253637"/>
                </a:moveTo>
                <a:cubicBezTo>
                  <a:pt x="121127" y="253637"/>
                  <a:pt x="125411" y="253101"/>
                  <a:pt x="129964" y="253905"/>
                </a:cubicBezTo>
                <a:cubicBezTo>
                  <a:pt x="131839" y="254173"/>
                  <a:pt x="133713" y="256583"/>
                  <a:pt x="135320" y="257922"/>
                </a:cubicBezTo>
                <a:cubicBezTo>
                  <a:pt x="133981" y="259528"/>
                  <a:pt x="132642" y="261938"/>
                  <a:pt x="130767" y="263010"/>
                </a:cubicBezTo>
                <a:cubicBezTo>
                  <a:pt x="129160" y="263813"/>
                  <a:pt x="126751" y="263813"/>
                  <a:pt x="121395" y="265152"/>
                </a:cubicBezTo>
                <a:cubicBezTo>
                  <a:pt x="125411" y="267830"/>
                  <a:pt x="127554" y="269168"/>
                  <a:pt x="129428" y="270508"/>
                </a:cubicBezTo>
                <a:cubicBezTo>
                  <a:pt x="131571" y="272114"/>
                  <a:pt x="133713" y="273453"/>
                  <a:pt x="135588" y="275060"/>
                </a:cubicBezTo>
                <a:cubicBezTo>
                  <a:pt x="133177" y="276667"/>
                  <a:pt x="130767" y="279880"/>
                  <a:pt x="128089" y="280148"/>
                </a:cubicBezTo>
                <a:cubicBezTo>
                  <a:pt x="116574" y="281219"/>
                  <a:pt x="114164" y="278809"/>
                  <a:pt x="114700" y="268365"/>
                </a:cubicBezTo>
                <a:cubicBezTo>
                  <a:pt x="114968" y="263813"/>
                  <a:pt x="115235" y="259528"/>
                  <a:pt x="115503" y="253637"/>
                </a:cubicBezTo>
                <a:close/>
                <a:moveTo>
                  <a:pt x="279390" y="253101"/>
                </a:moveTo>
                <a:cubicBezTo>
                  <a:pt x="280997" y="253101"/>
                  <a:pt x="283407" y="254975"/>
                  <a:pt x="283675" y="256315"/>
                </a:cubicBezTo>
                <a:cubicBezTo>
                  <a:pt x="284478" y="260599"/>
                  <a:pt x="284210" y="264884"/>
                  <a:pt x="284478" y="269704"/>
                </a:cubicBezTo>
                <a:cubicBezTo>
                  <a:pt x="284210" y="273186"/>
                  <a:pt x="284210" y="277202"/>
                  <a:pt x="283407" y="281219"/>
                </a:cubicBezTo>
                <a:cubicBezTo>
                  <a:pt x="283139" y="282826"/>
                  <a:pt x="280729" y="284969"/>
                  <a:pt x="279390" y="284969"/>
                </a:cubicBezTo>
                <a:cubicBezTo>
                  <a:pt x="277783" y="284969"/>
                  <a:pt x="274838" y="283094"/>
                  <a:pt x="274838" y="281755"/>
                </a:cubicBezTo>
                <a:cubicBezTo>
                  <a:pt x="274570" y="273186"/>
                  <a:pt x="274570" y="264616"/>
                  <a:pt x="274838" y="256047"/>
                </a:cubicBezTo>
                <a:cubicBezTo>
                  <a:pt x="274838" y="254975"/>
                  <a:pt x="277783" y="253101"/>
                  <a:pt x="279390" y="253101"/>
                </a:cubicBezTo>
                <a:close/>
                <a:moveTo>
                  <a:pt x="4639" y="216682"/>
                </a:moveTo>
                <a:cubicBezTo>
                  <a:pt x="10262" y="223645"/>
                  <a:pt x="10530" y="238909"/>
                  <a:pt x="5442" y="247746"/>
                </a:cubicBezTo>
                <a:cubicBezTo>
                  <a:pt x="-1521" y="241854"/>
                  <a:pt x="-1789" y="225251"/>
                  <a:pt x="4639" y="216682"/>
                </a:cubicBezTo>
                <a:close/>
                <a:moveTo>
                  <a:pt x="265733" y="206238"/>
                </a:moveTo>
                <a:cubicBezTo>
                  <a:pt x="267608" y="207309"/>
                  <a:pt x="270821" y="207845"/>
                  <a:pt x="271624" y="209452"/>
                </a:cubicBezTo>
                <a:cubicBezTo>
                  <a:pt x="275106" y="216414"/>
                  <a:pt x="277515" y="223912"/>
                  <a:pt x="280461" y="231678"/>
                </a:cubicBezTo>
                <a:cubicBezTo>
                  <a:pt x="279122" y="233553"/>
                  <a:pt x="278319" y="236766"/>
                  <a:pt x="276445" y="237302"/>
                </a:cubicBezTo>
                <a:cubicBezTo>
                  <a:pt x="275106" y="237838"/>
                  <a:pt x="271624" y="235963"/>
                  <a:pt x="270821" y="234356"/>
                </a:cubicBezTo>
                <a:cubicBezTo>
                  <a:pt x="267876" y="227662"/>
                  <a:pt x="265197" y="220699"/>
                  <a:pt x="263323" y="213468"/>
                </a:cubicBezTo>
                <a:cubicBezTo>
                  <a:pt x="262787" y="211326"/>
                  <a:pt x="264929" y="208648"/>
                  <a:pt x="265733" y="206238"/>
                </a:cubicBezTo>
                <a:close/>
                <a:moveTo>
                  <a:pt x="5709" y="168212"/>
                </a:moveTo>
                <a:cubicBezTo>
                  <a:pt x="8654" y="179727"/>
                  <a:pt x="10796" y="189903"/>
                  <a:pt x="5441" y="202757"/>
                </a:cubicBezTo>
                <a:cubicBezTo>
                  <a:pt x="-2057" y="191777"/>
                  <a:pt x="1156" y="182405"/>
                  <a:pt x="1156" y="173300"/>
                </a:cubicBezTo>
                <a:cubicBezTo>
                  <a:pt x="889" y="171693"/>
                  <a:pt x="3835" y="169819"/>
                  <a:pt x="5709" y="168212"/>
                </a:cubicBezTo>
                <a:close/>
                <a:moveTo>
                  <a:pt x="251540" y="164730"/>
                </a:moveTo>
                <a:cubicBezTo>
                  <a:pt x="258502" y="165801"/>
                  <a:pt x="254754" y="171425"/>
                  <a:pt x="254218" y="175710"/>
                </a:cubicBezTo>
                <a:cubicBezTo>
                  <a:pt x="253950" y="178119"/>
                  <a:pt x="255557" y="181065"/>
                  <a:pt x="256360" y="183743"/>
                </a:cubicBezTo>
                <a:cubicBezTo>
                  <a:pt x="257163" y="186421"/>
                  <a:pt x="258235" y="188831"/>
                  <a:pt x="259842" y="192581"/>
                </a:cubicBezTo>
                <a:cubicBezTo>
                  <a:pt x="248595" y="192045"/>
                  <a:pt x="242168" y="185082"/>
                  <a:pt x="243239" y="177049"/>
                </a:cubicBezTo>
                <a:cubicBezTo>
                  <a:pt x="243239" y="176245"/>
                  <a:pt x="243507" y="175442"/>
                  <a:pt x="244042" y="174638"/>
                </a:cubicBezTo>
                <a:cubicBezTo>
                  <a:pt x="246184" y="170889"/>
                  <a:pt x="245381" y="163659"/>
                  <a:pt x="251540" y="164730"/>
                </a:cubicBezTo>
                <a:close/>
                <a:moveTo>
                  <a:pt x="4102" y="120813"/>
                </a:moveTo>
                <a:cubicBezTo>
                  <a:pt x="10262" y="126436"/>
                  <a:pt x="10797" y="141968"/>
                  <a:pt x="5174" y="150805"/>
                </a:cubicBezTo>
                <a:cubicBezTo>
                  <a:pt x="-1253" y="144914"/>
                  <a:pt x="-1789" y="129918"/>
                  <a:pt x="4102" y="120813"/>
                </a:cubicBezTo>
                <a:close/>
                <a:moveTo>
                  <a:pt x="130767" y="118135"/>
                </a:moveTo>
                <a:cubicBezTo>
                  <a:pt x="132373" y="118135"/>
                  <a:pt x="135319" y="120545"/>
                  <a:pt x="135052" y="121349"/>
                </a:cubicBezTo>
                <a:cubicBezTo>
                  <a:pt x="134516" y="123491"/>
                  <a:pt x="133177" y="125633"/>
                  <a:pt x="131303" y="126972"/>
                </a:cubicBezTo>
                <a:cubicBezTo>
                  <a:pt x="129428" y="128311"/>
                  <a:pt x="126750" y="128311"/>
                  <a:pt x="124608" y="128579"/>
                </a:cubicBezTo>
                <a:cubicBezTo>
                  <a:pt x="123001" y="135542"/>
                  <a:pt x="127822" y="134202"/>
                  <a:pt x="131303" y="135274"/>
                </a:cubicBezTo>
                <a:cubicBezTo>
                  <a:pt x="132909" y="135809"/>
                  <a:pt x="133980" y="137684"/>
                  <a:pt x="135319" y="139023"/>
                </a:cubicBezTo>
                <a:cubicBezTo>
                  <a:pt x="133713" y="140630"/>
                  <a:pt x="132106" y="143040"/>
                  <a:pt x="130499" y="143308"/>
                </a:cubicBezTo>
                <a:cubicBezTo>
                  <a:pt x="126215" y="144378"/>
                  <a:pt x="121662" y="143843"/>
                  <a:pt x="115771" y="143843"/>
                </a:cubicBezTo>
                <a:cubicBezTo>
                  <a:pt x="115771" y="134470"/>
                  <a:pt x="115771" y="127240"/>
                  <a:pt x="115771" y="118671"/>
                </a:cubicBezTo>
                <a:cubicBezTo>
                  <a:pt x="121394" y="118403"/>
                  <a:pt x="126215" y="117867"/>
                  <a:pt x="130767" y="118135"/>
                </a:cubicBezTo>
                <a:close/>
                <a:moveTo>
                  <a:pt x="256628" y="116328"/>
                </a:moveTo>
                <a:cubicBezTo>
                  <a:pt x="258302" y="116328"/>
                  <a:pt x="259975" y="117198"/>
                  <a:pt x="260377" y="118939"/>
                </a:cubicBezTo>
                <a:cubicBezTo>
                  <a:pt x="263055" y="128579"/>
                  <a:pt x="263323" y="138220"/>
                  <a:pt x="259038" y="147592"/>
                </a:cubicBezTo>
                <a:cubicBezTo>
                  <a:pt x="258503" y="148663"/>
                  <a:pt x="256360" y="149199"/>
                  <a:pt x="253683" y="150270"/>
                </a:cubicBezTo>
                <a:cubicBezTo>
                  <a:pt x="249666" y="139559"/>
                  <a:pt x="250737" y="129115"/>
                  <a:pt x="252879" y="118939"/>
                </a:cubicBezTo>
                <a:cubicBezTo>
                  <a:pt x="253281" y="117198"/>
                  <a:pt x="254955" y="116328"/>
                  <a:pt x="256628" y="116328"/>
                </a:cubicBezTo>
                <a:close/>
                <a:moveTo>
                  <a:pt x="6246" y="71272"/>
                </a:moveTo>
                <a:cubicBezTo>
                  <a:pt x="9995" y="82787"/>
                  <a:pt x="9459" y="92695"/>
                  <a:pt x="5710" y="102872"/>
                </a:cubicBezTo>
                <a:cubicBezTo>
                  <a:pt x="-1788" y="94570"/>
                  <a:pt x="-1253" y="79038"/>
                  <a:pt x="6246" y="71272"/>
                </a:cubicBezTo>
                <a:close/>
                <a:moveTo>
                  <a:pt x="241900" y="71004"/>
                </a:moveTo>
                <a:cubicBezTo>
                  <a:pt x="244042" y="70736"/>
                  <a:pt x="247523" y="71004"/>
                  <a:pt x="248059" y="72343"/>
                </a:cubicBezTo>
                <a:cubicBezTo>
                  <a:pt x="252075" y="80912"/>
                  <a:pt x="257163" y="89214"/>
                  <a:pt x="256092" y="102068"/>
                </a:cubicBezTo>
                <a:cubicBezTo>
                  <a:pt x="252343" y="100194"/>
                  <a:pt x="249130" y="99658"/>
                  <a:pt x="248326" y="97783"/>
                </a:cubicBezTo>
                <a:cubicBezTo>
                  <a:pt x="245113" y="90821"/>
                  <a:pt x="242435" y="83323"/>
                  <a:pt x="240025" y="75824"/>
                </a:cubicBezTo>
                <a:cubicBezTo>
                  <a:pt x="239489" y="74486"/>
                  <a:pt x="241096" y="71272"/>
                  <a:pt x="241900" y="71004"/>
                </a:cubicBezTo>
                <a:close/>
                <a:moveTo>
                  <a:pt x="213247" y="31907"/>
                </a:moveTo>
                <a:cubicBezTo>
                  <a:pt x="213514" y="31371"/>
                  <a:pt x="217531" y="31639"/>
                  <a:pt x="218335" y="32710"/>
                </a:cubicBezTo>
                <a:cubicBezTo>
                  <a:pt x="223958" y="38066"/>
                  <a:pt x="229046" y="43957"/>
                  <a:pt x="234134" y="49848"/>
                </a:cubicBezTo>
                <a:cubicBezTo>
                  <a:pt x="235205" y="50652"/>
                  <a:pt x="235473" y="51990"/>
                  <a:pt x="236276" y="53597"/>
                </a:cubicBezTo>
                <a:cubicBezTo>
                  <a:pt x="235473" y="54669"/>
                  <a:pt x="234937" y="56811"/>
                  <a:pt x="233866" y="57078"/>
                </a:cubicBezTo>
                <a:cubicBezTo>
                  <a:pt x="232260" y="57614"/>
                  <a:pt x="229314" y="57882"/>
                  <a:pt x="228242" y="56811"/>
                </a:cubicBezTo>
                <a:cubicBezTo>
                  <a:pt x="222619" y="50920"/>
                  <a:pt x="217263" y="44760"/>
                  <a:pt x="212175" y="38334"/>
                </a:cubicBezTo>
                <a:cubicBezTo>
                  <a:pt x="211372" y="36995"/>
                  <a:pt x="212175" y="33781"/>
                  <a:pt x="213247" y="31907"/>
                </a:cubicBezTo>
                <a:close/>
                <a:moveTo>
                  <a:pt x="142817" y="28158"/>
                </a:moveTo>
                <a:cubicBezTo>
                  <a:pt x="146299" y="28158"/>
                  <a:pt x="149780" y="29497"/>
                  <a:pt x="153529" y="30300"/>
                </a:cubicBezTo>
                <a:lnTo>
                  <a:pt x="153524" y="30355"/>
                </a:lnTo>
                <a:lnTo>
                  <a:pt x="153529" y="30300"/>
                </a:lnTo>
                <a:cubicBezTo>
                  <a:pt x="178702" y="33514"/>
                  <a:pt x="197447" y="47706"/>
                  <a:pt x="211908" y="67255"/>
                </a:cubicBezTo>
                <a:cubicBezTo>
                  <a:pt x="236277" y="100461"/>
                  <a:pt x="239758" y="136612"/>
                  <a:pt x="223958" y="174638"/>
                </a:cubicBezTo>
                <a:cubicBezTo>
                  <a:pt x="222619" y="177584"/>
                  <a:pt x="221280" y="180798"/>
                  <a:pt x="219406" y="185082"/>
                </a:cubicBezTo>
                <a:cubicBezTo>
                  <a:pt x="222084" y="188028"/>
                  <a:pt x="225030" y="191242"/>
                  <a:pt x="227975" y="194455"/>
                </a:cubicBezTo>
                <a:cubicBezTo>
                  <a:pt x="274570" y="243460"/>
                  <a:pt x="262520" y="330224"/>
                  <a:pt x="198518" y="360484"/>
                </a:cubicBezTo>
                <a:cubicBezTo>
                  <a:pt x="187271" y="365840"/>
                  <a:pt x="173882" y="367179"/>
                  <a:pt x="161563" y="370392"/>
                </a:cubicBezTo>
                <a:cubicBezTo>
                  <a:pt x="160760" y="370660"/>
                  <a:pt x="159421" y="369321"/>
                  <a:pt x="158350" y="368786"/>
                </a:cubicBezTo>
                <a:cubicBezTo>
                  <a:pt x="158350" y="345756"/>
                  <a:pt x="158350" y="322458"/>
                  <a:pt x="158350" y="299428"/>
                </a:cubicBezTo>
                <a:cubicBezTo>
                  <a:pt x="159153" y="299161"/>
                  <a:pt x="159957" y="298893"/>
                  <a:pt x="160760" y="298893"/>
                </a:cubicBezTo>
                <a:cubicBezTo>
                  <a:pt x="178970" y="295144"/>
                  <a:pt x="188878" y="282825"/>
                  <a:pt x="188074" y="264883"/>
                </a:cubicBezTo>
                <a:cubicBezTo>
                  <a:pt x="187539" y="248548"/>
                  <a:pt x="176560" y="237033"/>
                  <a:pt x="159421" y="234623"/>
                </a:cubicBezTo>
                <a:cubicBezTo>
                  <a:pt x="157279" y="234355"/>
                  <a:pt x="155404" y="234087"/>
                  <a:pt x="153262" y="233820"/>
                </a:cubicBezTo>
                <a:cubicBezTo>
                  <a:pt x="153262" y="208648"/>
                  <a:pt x="153262" y="183475"/>
                  <a:pt x="153262" y="158303"/>
                </a:cubicBezTo>
                <a:cubicBezTo>
                  <a:pt x="155404" y="155625"/>
                  <a:pt x="157547" y="153215"/>
                  <a:pt x="159689" y="150537"/>
                </a:cubicBezTo>
                <a:cubicBezTo>
                  <a:pt x="169329" y="137148"/>
                  <a:pt x="167454" y="118671"/>
                  <a:pt x="155672" y="107423"/>
                </a:cubicBezTo>
                <a:cubicBezTo>
                  <a:pt x="153262" y="105013"/>
                  <a:pt x="150584" y="103139"/>
                  <a:pt x="147906" y="101264"/>
                </a:cubicBezTo>
                <a:cubicBezTo>
                  <a:pt x="148977" y="96979"/>
                  <a:pt x="150584" y="92963"/>
                  <a:pt x="150852" y="88678"/>
                </a:cubicBezTo>
                <a:lnTo>
                  <a:pt x="150851" y="88144"/>
                </a:lnTo>
                <a:lnTo>
                  <a:pt x="147905" y="100729"/>
                </a:lnTo>
                <a:cubicBezTo>
                  <a:pt x="130767" y="96712"/>
                  <a:pt x="113628" y="98855"/>
                  <a:pt x="96489" y="98587"/>
                </a:cubicBezTo>
                <a:cubicBezTo>
                  <a:pt x="96489" y="120813"/>
                  <a:pt x="96489" y="141433"/>
                  <a:pt x="96489" y="163124"/>
                </a:cubicBezTo>
                <a:cubicBezTo>
                  <a:pt x="107469" y="163124"/>
                  <a:pt x="117913" y="162856"/>
                  <a:pt x="128089" y="163124"/>
                </a:cubicBezTo>
                <a:cubicBezTo>
                  <a:pt x="136926" y="163392"/>
                  <a:pt x="145495" y="162052"/>
                  <a:pt x="153261" y="157768"/>
                </a:cubicBezTo>
                <a:cubicBezTo>
                  <a:pt x="153261" y="182940"/>
                  <a:pt x="153261" y="208113"/>
                  <a:pt x="153261" y="233284"/>
                </a:cubicBezTo>
                <a:cubicBezTo>
                  <a:pt x="134248" y="233552"/>
                  <a:pt x="115235" y="234088"/>
                  <a:pt x="96489" y="234356"/>
                </a:cubicBezTo>
                <a:cubicBezTo>
                  <a:pt x="96489" y="256314"/>
                  <a:pt x="96489" y="276934"/>
                  <a:pt x="96489" y="299161"/>
                </a:cubicBezTo>
                <a:cubicBezTo>
                  <a:pt x="117645" y="299161"/>
                  <a:pt x="137997" y="299161"/>
                  <a:pt x="158349" y="299161"/>
                </a:cubicBezTo>
                <a:cubicBezTo>
                  <a:pt x="158349" y="322190"/>
                  <a:pt x="158349" y="345488"/>
                  <a:pt x="158349" y="368518"/>
                </a:cubicBezTo>
                <a:cubicBezTo>
                  <a:pt x="134248" y="368518"/>
                  <a:pt x="110147" y="368518"/>
                  <a:pt x="85778" y="368250"/>
                </a:cubicBezTo>
                <a:lnTo>
                  <a:pt x="85778" y="367697"/>
                </a:lnTo>
                <a:lnTo>
                  <a:pt x="85778" y="368251"/>
                </a:lnTo>
                <a:cubicBezTo>
                  <a:pt x="78815" y="368519"/>
                  <a:pt x="71585" y="368786"/>
                  <a:pt x="64622" y="368786"/>
                </a:cubicBezTo>
                <a:cubicBezTo>
                  <a:pt x="44806" y="368786"/>
                  <a:pt x="30078" y="354861"/>
                  <a:pt x="28739" y="335045"/>
                </a:cubicBezTo>
                <a:cubicBezTo>
                  <a:pt x="28471" y="332635"/>
                  <a:pt x="28739" y="329957"/>
                  <a:pt x="28739" y="327547"/>
                </a:cubicBezTo>
                <a:cubicBezTo>
                  <a:pt x="28739" y="241854"/>
                  <a:pt x="28739" y="155894"/>
                  <a:pt x="29007" y="70201"/>
                </a:cubicBezTo>
                <a:cubicBezTo>
                  <a:pt x="29007" y="63239"/>
                  <a:pt x="30346" y="56008"/>
                  <a:pt x="32756" y="49581"/>
                </a:cubicBezTo>
                <a:cubicBezTo>
                  <a:pt x="38111" y="35924"/>
                  <a:pt x="48823" y="28694"/>
                  <a:pt x="63552" y="28426"/>
                </a:cubicBezTo>
                <a:lnTo>
                  <a:pt x="85935" y="28959"/>
                </a:lnTo>
                <a:close/>
                <a:moveTo>
                  <a:pt x="16153" y="24141"/>
                </a:moveTo>
                <a:cubicBezTo>
                  <a:pt x="17492" y="27355"/>
                  <a:pt x="18831" y="29229"/>
                  <a:pt x="18295" y="30300"/>
                </a:cubicBezTo>
                <a:cubicBezTo>
                  <a:pt x="15618" y="37530"/>
                  <a:pt x="12939" y="44761"/>
                  <a:pt x="9726" y="51991"/>
                </a:cubicBezTo>
                <a:cubicBezTo>
                  <a:pt x="9191" y="53330"/>
                  <a:pt x="6245" y="54937"/>
                  <a:pt x="4905" y="54669"/>
                </a:cubicBezTo>
                <a:cubicBezTo>
                  <a:pt x="3566" y="54401"/>
                  <a:pt x="1692" y="51455"/>
                  <a:pt x="1960" y="50117"/>
                </a:cubicBezTo>
                <a:cubicBezTo>
                  <a:pt x="4102" y="40744"/>
                  <a:pt x="7048" y="31907"/>
                  <a:pt x="16153" y="24141"/>
                </a:cubicBezTo>
                <a:close/>
                <a:moveTo>
                  <a:pt x="175220" y="6467"/>
                </a:moveTo>
                <a:cubicBezTo>
                  <a:pt x="183254" y="9949"/>
                  <a:pt x="191020" y="13965"/>
                  <a:pt x="198518" y="17982"/>
                </a:cubicBezTo>
                <a:cubicBezTo>
                  <a:pt x="199857" y="18517"/>
                  <a:pt x="200392" y="20660"/>
                  <a:pt x="201464" y="22802"/>
                </a:cubicBezTo>
                <a:cubicBezTo>
                  <a:pt x="198785" y="23873"/>
                  <a:pt x="196376" y="26016"/>
                  <a:pt x="194769" y="25480"/>
                </a:cubicBezTo>
                <a:cubicBezTo>
                  <a:pt x="187003" y="22266"/>
                  <a:pt x="179505" y="18785"/>
                  <a:pt x="172275" y="14768"/>
                </a:cubicBezTo>
                <a:cubicBezTo>
                  <a:pt x="170935" y="14233"/>
                  <a:pt x="170132" y="11019"/>
                  <a:pt x="170668" y="9413"/>
                </a:cubicBezTo>
                <a:cubicBezTo>
                  <a:pt x="171203" y="8074"/>
                  <a:pt x="174149" y="5932"/>
                  <a:pt x="175220" y="6467"/>
                </a:cubicBezTo>
                <a:close/>
                <a:moveTo>
                  <a:pt x="52070" y="1045"/>
                </a:moveTo>
                <a:cubicBezTo>
                  <a:pt x="54581" y="1179"/>
                  <a:pt x="57259" y="2585"/>
                  <a:pt x="60071" y="7003"/>
                </a:cubicBezTo>
                <a:cubicBezTo>
                  <a:pt x="48556" y="9146"/>
                  <a:pt x="39986" y="15573"/>
                  <a:pt x="27668" y="15305"/>
                </a:cubicBezTo>
                <a:cubicBezTo>
                  <a:pt x="31417" y="5664"/>
                  <a:pt x="38647" y="4593"/>
                  <a:pt x="45074" y="2719"/>
                </a:cubicBezTo>
                <a:cubicBezTo>
                  <a:pt x="47216" y="2049"/>
                  <a:pt x="49560" y="911"/>
                  <a:pt x="52070" y="1045"/>
                </a:cubicBezTo>
                <a:close/>
                <a:moveTo>
                  <a:pt x="138801" y="308"/>
                </a:moveTo>
                <a:cubicBezTo>
                  <a:pt x="142550" y="308"/>
                  <a:pt x="146299" y="-495"/>
                  <a:pt x="149780" y="576"/>
                </a:cubicBezTo>
                <a:cubicBezTo>
                  <a:pt x="151923" y="1112"/>
                  <a:pt x="153262" y="4057"/>
                  <a:pt x="155136" y="6200"/>
                </a:cubicBezTo>
                <a:cubicBezTo>
                  <a:pt x="153262" y="7539"/>
                  <a:pt x="151387" y="9949"/>
                  <a:pt x="149513" y="9949"/>
                </a:cubicBezTo>
                <a:cubicBezTo>
                  <a:pt x="142014" y="9949"/>
                  <a:pt x="134784" y="9146"/>
                  <a:pt x="127286" y="8342"/>
                </a:cubicBezTo>
                <a:cubicBezTo>
                  <a:pt x="125679" y="8075"/>
                  <a:pt x="124340" y="6200"/>
                  <a:pt x="123001" y="4861"/>
                </a:cubicBezTo>
                <a:cubicBezTo>
                  <a:pt x="124340" y="3254"/>
                  <a:pt x="125679" y="844"/>
                  <a:pt x="127554" y="576"/>
                </a:cubicBezTo>
                <a:cubicBezTo>
                  <a:pt x="131303" y="-227"/>
                  <a:pt x="135319" y="41"/>
                  <a:pt x="138801" y="308"/>
                </a:cubicBezTo>
                <a:close/>
                <a:moveTo>
                  <a:pt x="80155" y="308"/>
                </a:moveTo>
                <a:cubicBezTo>
                  <a:pt x="87653" y="41"/>
                  <a:pt x="95151" y="-227"/>
                  <a:pt x="102650" y="308"/>
                </a:cubicBezTo>
                <a:cubicBezTo>
                  <a:pt x="104257" y="308"/>
                  <a:pt x="105863" y="2183"/>
                  <a:pt x="107202" y="3789"/>
                </a:cubicBezTo>
                <a:cubicBezTo>
                  <a:pt x="107470" y="4057"/>
                  <a:pt x="106399" y="6735"/>
                  <a:pt x="105863" y="6735"/>
                </a:cubicBezTo>
                <a:cubicBezTo>
                  <a:pt x="100507" y="7538"/>
                  <a:pt x="95419" y="8342"/>
                  <a:pt x="90063" y="8342"/>
                </a:cubicBezTo>
                <a:cubicBezTo>
                  <a:pt x="85243" y="8074"/>
                  <a:pt x="79084" y="10752"/>
                  <a:pt x="75335" y="3522"/>
                </a:cubicBezTo>
                <a:cubicBezTo>
                  <a:pt x="76942" y="2450"/>
                  <a:pt x="78549" y="308"/>
                  <a:pt x="80155" y="30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11"/>
          <p:cNvSpPr/>
          <p:nvPr/>
        </p:nvSpPr>
        <p:spPr>
          <a:xfrm>
            <a:off x="1433197" y="232963"/>
            <a:ext cx="321067" cy="398437"/>
          </a:xfrm>
          <a:custGeom>
            <a:avLst/>
            <a:gdLst/>
            <a:ahLst/>
            <a:cxnLst/>
            <a:rect l="l" t="t" r="r" b="b"/>
            <a:pathLst>
              <a:path w="321067" h="398437" extrusionOk="0">
                <a:moveTo>
                  <a:pt x="111550" y="390570"/>
                </a:moveTo>
                <a:cubicBezTo>
                  <a:pt x="112354" y="390570"/>
                  <a:pt x="113157" y="394319"/>
                  <a:pt x="113960" y="397264"/>
                </a:cubicBezTo>
                <a:cubicBezTo>
                  <a:pt x="102981" y="398335"/>
                  <a:pt x="93073" y="399675"/>
                  <a:pt x="82897" y="396193"/>
                </a:cubicBezTo>
                <a:cubicBezTo>
                  <a:pt x="83432" y="394319"/>
                  <a:pt x="83700" y="392177"/>
                  <a:pt x="83968" y="392177"/>
                </a:cubicBezTo>
                <a:cubicBezTo>
                  <a:pt x="93073" y="391373"/>
                  <a:pt x="102445" y="390838"/>
                  <a:pt x="111550" y="390570"/>
                </a:cubicBezTo>
                <a:close/>
                <a:moveTo>
                  <a:pt x="148037" y="389531"/>
                </a:moveTo>
                <a:cubicBezTo>
                  <a:pt x="153192" y="389498"/>
                  <a:pt x="158414" y="390167"/>
                  <a:pt x="163769" y="392711"/>
                </a:cubicBezTo>
                <a:cubicBezTo>
                  <a:pt x="158146" y="400209"/>
                  <a:pt x="152255" y="397532"/>
                  <a:pt x="147166" y="398067"/>
                </a:cubicBezTo>
                <a:cubicBezTo>
                  <a:pt x="142615" y="398335"/>
                  <a:pt x="138062" y="398067"/>
                  <a:pt x="133510" y="397532"/>
                </a:cubicBezTo>
                <a:cubicBezTo>
                  <a:pt x="132439" y="397532"/>
                  <a:pt x="130832" y="395389"/>
                  <a:pt x="130564" y="394318"/>
                </a:cubicBezTo>
                <a:cubicBezTo>
                  <a:pt x="130564" y="392979"/>
                  <a:pt x="131903" y="390569"/>
                  <a:pt x="132706" y="390569"/>
                </a:cubicBezTo>
                <a:cubicBezTo>
                  <a:pt x="137794" y="390301"/>
                  <a:pt x="142882" y="389564"/>
                  <a:pt x="148037" y="389531"/>
                </a:cubicBezTo>
                <a:close/>
                <a:moveTo>
                  <a:pt x="39784" y="385750"/>
                </a:moveTo>
                <a:cubicBezTo>
                  <a:pt x="48620" y="387892"/>
                  <a:pt x="57457" y="390302"/>
                  <a:pt x="67633" y="392980"/>
                </a:cubicBezTo>
                <a:cubicBezTo>
                  <a:pt x="57457" y="400478"/>
                  <a:pt x="44604" y="398603"/>
                  <a:pt x="32821" y="387892"/>
                </a:cubicBezTo>
                <a:cubicBezTo>
                  <a:pt x="36302" y="386821"/>
                  <a:pt x="38177" y="385482"/>
                  <a:pt x="39784" y="385750"/>
                </a:cubicBezTo>
                <a:close/>
                <a:moveTo>
                  <a:pt x="209294" y="378787"/>
                </a:moveTo>
                <a:cubicBezTo>
                  <a:pt x="208490" y="383340"/>
                  <a:pt x="208758" y="386821"/>
                  <a:pt x="207687" y="387089"/>
                </a:cubicBezTo>
                <a:cubicBezTo>
                  <a:pt x="199385" y="390035"/>
                  <a:pt x="190816" y="392444"/>
                  <a:pt x="181979" y="394855"/>
                </a:cubicBezTo>
                <a:cubicBezTo>
                  <a:pt x="181176" y="395123"/>
                  <a:pt x="178498" y="392444"/>
                  <a:pt x="178230" y="391105"/>
                </a:cubicBezTo>
                <a:cubicBezTo>
                  <a:pt x="178230" y="389499"/>
                  <a:pt x="179837" y="386821"/>
                  <a:pt x="181176" y="386553"/>
                </a:cubicBezTo>
                <a:cubicBezTo>
                  <a:pt x="190013" y="383875"/>
                  <a:pt x="198582" y="381733"/>
                  <a:pt x="209294" y="378787"/>
                </a:cubicBezTo>
                <a:close/>
                <a:moveTo>
                  <a:pt x="245714" y="356561"/>
                </a:moveTo>
                <a:cubicBezTo>
                  <a:pt x="246517" y="356025"/>
                  <a:pt x="249463" y="356828"/>
                  <a:pt x="249998" y="357900"/>
                </a:cubicBezTo>
                <a:cubicBezTo>
                  <a:pt x="250802" y="359506"/>
                  <a:pt x="251337" y="362452"/>
                  <a:pt x="250534" y="363255"/>
                </a:cubicBezTo>
                <a:cubicBezTo>
                  <a:pt x="243035" y="369950"/>
                  <a:pt x="235538" y="376377"/>
                  <a:pt x="223487" y="379323"/>
                </a:cubicBezTo>
                <a:cubicBezTo>
                  <a:pt x="223487" y="375574"/>
                  <a:pt x="222952" y="372895"/>
                  <a:pt x="223487" y="372360"/>
                </a:cubicBezTo>
                <a:cubicBezTo>
                  <a:pt x="230717" y="367004"/>
                  <a:pt x="238215" y="361649"/>
                  <a:pt x="245714" y="356561"/>
                </a:cubicBezTo>
                <a:close/>
                <a:moveTo>
                  <a:pt x="7649" y="349866"/>
                </a:moveTo>
                <a:cubicBezTo>
                  <a:pt x="13005" y="358435"/>
                  <a:pt x="18093" y="367005"/>
                  <a:pt x="23448" y="375574"/>
                </a:cubicBezTo>
                <a:cubicBezTo>
                  <a:pt x="18628" y="379858"/>
                  <a:pt x="15950" y="377716"/>
                  <a:pt x="13807" y="374235"/>
                </a:cubicBezTo>
                <a:cubicBezTo>
                  <a:pt x="9255" y="367005"/>
                  <a:pt x="2828" y="360577"/>
                  <a:pt x="4435" y="351473"/>
                </a:cubicBezTo>
                <a:cubicBezTo>
                  <a:pt x="5238" y="350937"/>
                  <a:pt x="6577" y="350401"/>
                  <a:pt x="7649" y="349866"/>
                </a:cubicBezTo>
                <a:close/>
                <a:moveTo>
                  <a:pt x="277848" y="322552"/>
                </a:moveTo>
                <a:cubicBezTo>
                  <a:pt x="279991" y="320410"/>
                  <a:pt x="284008" y="322819"/>
                  <a:pt x="284008" y="325765"/>
                </a:cubicBezTo>
                <a:cubicBezTo>
                  <a:pt x="284008" y="331121"/>
                  <a:pt x="269815" y="347188"/>
                  <a:pt x="264191" y="347991"/>
                </a:cubicBezTo>
                <a:cubicBezTo>
                  <a:pt x="263120" y="348527"/>
                  <a:pt x="262049" y="347188"/>
                  <a:pt x="260174" y="345849"/>
                </a:cubicBezTo>
                <a:cubicBezTo>
                  <a:pt x="263923" y="336209"/>
                  <a:pt x="270885" y="329514"/>
                  <a:pt x="277848" y="322552"/>
                </a:cubicBezTo>
                <a:close/>
                <a:moveTo>
                  <a:pt x="1490" y="301664"/>
                </a:moveTo>
                <a:cubicBezTo>
                  <a:pt x="9523" y="308359"/>
                  <a:pt x="10327" y="323623"/>
                  <a:pt x="3364" y="333799"/>
                </a:cubicBezTo>
                <a:cubicBezTo>
                  <a:pt x="-1188" y="323623"/>
                  <a:pt x="-385" y="313179"/>
                  <a:pt x="1490" y="301664"/>
                </a:cubicBezTo>
                <a:close/>
                <a:moveTo>
                  <a:pt x="303288" y="276224"/>
                </a:moveTo>
                <a:cubicBezTo>
                  <a:pt x="304627" y="281044"/>
                  <a:pt x="306501" y="283990"/>
                  <a:pt x="305698" y="285864"/>
                </a:cubicBezTo>
                <a:cubicBezTo>
                  <a:pt x="303288" y="292827"/>
                  <a:pt x="300074" y="299789"/>
                  <a:pt x="296861" y="306216"/>
                </a:cubicBezTo>
                <a:cubicBezTo>
                  <a:pt x="296058" y="307823"/>
                  <a:pt x="293112" y="308358"/>
                  <a:pt x="290970" y="309430"/>
                </a:cubicBezTo>
                <a:cubicBezTo>
                  <a:pt x="290167" y="307287"/>
                  <a:pt x="287756" y="304877"/>
                  <a:pt x="288292" y="303538"/>
                </a:cubicBezTo>
                <a:cubicBezTo>
                  <a:pt x="292309" y="295237"/>
                  <a:pt x="293915" y="285596"/>
                  <a:pt x="303288" y="276224"/>
                </a:cubicBezTo>
                <a:close/>
                <a:moveTo>
                  <a:pt x="171001" y="264977"/>
                </a:moveTo>
                <a:cubicBezTo>
                  <a:pt x="172875" y="264441"/>
                  <a:pt x="175285" y="266048"/>
                  <a:pt x="177427" y="266584"/>
                </a:cubicBezTo>
                <a:cubicBezTo>
                  <a:pt x="176624" y="268726"/>
                  <a:pt x="176624" y="271939"/>
                  <a:pt x="175017" y="272743"/>
                </a:cubicBezTo>
                <a:cubicBezTo>
                  <a:pt x="168858" y="275956"/>
                  <a:pt x="162164" y="278367"/>
                  <a:pt x="154933" y="281313"/>
                </a:cubicBezTo>
                <a:cubicBezTo>
                  <a:pt x="152523" y="279170"/>
                  <a:pt x="149845" y="277831"/>
                  <a:pt x="149041" y="275688"/>
                </a:cubicBezTo>
                <a:cubicBezTo>
                  <a:pt x="148774" y="274885"/>
                  <a:pt x="151452" y="271672"/>
                  <a:pt x="153326" y="270868"/>
                </a:cubicBezTo>
                <a:cubicBezTo>
                  <a:pt x="158950" y="268458"/>
                  <a:pt x="164841" y="266584"/>
                  <a:pt x="171001" y="264977"/>
                </a:cubicBezTo>
                <a:close/>
                <a:moveTo>
                  <a:pt x="118513" y="259889"/>
                </a:moveTo>
                <a:cubicBezTo>
                  <a:pt x="120120" y="261763"/>
                  <a:pt x="121994" y="263638"/>
                  <a:pt x="123333" y="265780"/>
                </a:cubicBezTo>
                <a:cubicBezTo>
                  <a:pt x="124137" y="266584"/>
                  <a:pt x="124137" y="268191"/>
                  <a:pt x="123869" y="267655"/>
                </a:cubicBezTo>
                <a:cubicBezTo>
                  <a:pt x="128421" y="271136"/>
                  <a:pt x="134581" y="274082"/>
                  <a:pt x="134313" y="275956"/>
                </a:cubicBezTo>
                <a:cubicBezTo>
                  <a:pt x="133509" y="283186"/>
                  <a:pt x="126547" y="279705"/>
                  <a:pt x="121994" y="280240"/>
                </a:cubicBezTo>
                <a:cubicBezTo>
                  <a:pt x="120120" y="280508"/>
                  <a:pt x="117978" y="279705"/>
                  <a:pt x="114764" y="279170"/>
                </a:cubicBezTo>
                <a:cubicBezTo>
                  <a:pt x="114496" y="274617"/>
                  <a:pt x="113425" y="270333"/>
                  <a:pt x="113961" y="266048"/>
                </a:cubicBezTo>
                <a:cubicBezTo>
                  <a:pt x="114229" y="263906"/>
                  <a:pt x="116907" y="261763"/>
                  <a:pt x="118513" y="259889"/>
                </a:cubicBezTo>
                <a:close/>
                <a:moveTo>
                  <a:pt x="954" y="252391"/>
                </a:moveTo>
                <a:cubicBezTo>
                  <a:pt x="4703" y="255872"/>
                  <a:pt x="7648" y="257479"/>
                  <a:pt x="7648" y="259086"/>
                </a:cubicBezTo>
                <a:cubicBezTo>
                  <a:pt x="7916" y="267388"/>
                  <a:pt x="7380" y="275689"/>
                  <a:pt x="6845" y="283722"/>
                </a:cubicBezTo>
                <a:cubicBezTo>
                  <a:pt x="6845" y="284526"/>
                  <a:pt x="4435" y="285061"/>
                  <a:pt x="954" y="286668"/>
                </a:cubicBezTo>
                <a:cubicBezTo>
                  <a:pt x="954" y="274885"/>
                  <a:pt x="954" y="265245"/>
                  <a:pt x="954" y="252391"/>
                </a:cubicBezTo>
                <a:close/>
                <a:moveTo>
                  <a:pt x="314535" y="232574"/>
                </a:moveTo>
                <a:cubicBezTo>
                  <a:pt x="316141" y="234984"/>
                  <a:pt x="317748" y="237394"/>
                  <a:pt x="318284" y="238465"/>
                </a:cubicBezTo>
                <a:cubicBezTo>
                  <a:pt x="316677" y="246767"/>
                  <a:pt x="315338" y="252658"/>
                  <a:pt x="313999" y="258817"/>
                </a:cubicBezTo>
                <a:cubicBezTo>
                  <a:pt x="313196" y="262298"/>
                  <a:pt x="311589" y="265780"/>
                  <a:pt x="307572" y="264173"/>
                </a:cubicBezTo>
                <a:cubicBezTo>
                  <a:pt x="305966" y="263637"/>
                  <a:pt x="304894" y="259620"/>
                  <a:pt x="305162" y="257210"/>
                </a:cubicBezTo>
                <a:cubicBezTo>
                  <a:pt x="305698" y="251051"/>
                  <a:pt x="306769" y="244892"/>
                  <a:pt x="308643" y="239001"/>
                </a:cubicBezTo>
                <a:cubicBezTo>
                  <a:pt x="309447" y="236591"/>
                  <a:pt x="312392" y="234716"/>
                  <a:pt x="314535" y="232574"/>
                </a:cubicBezTo>
                <a:close/>
                <a:moveTo>
                  <a:pt x="197779" y="226951"/>
                </a:moveTo>
                <a:cubicBezTo>
                  <a:pt x="199118" y="229629"/>
                  <a:pt x="201527" y="231771"/>
                  <a:pt x="200992" y="233378"/>
                </a:cubicBezTo>
                <a:cubicBezTo>
                  <a:pt x="198582" y="240876"/>
                  <a:pt x="195369" y="248106"/>
                  <a:pt x="191888" y="255069"/>
                </a:cubicBezTo>
                <a:cubicBezTo>
                  <a:pt x="191352" y="256140"/>
                  <a:pt x="187871" y="256943"/>
                  <a:pt x="186800" y="256140"/>
                </a:cubicBezTo>
                <a:cubicBezTo>
                  <a:pt x="185460" y="255336"/>
                  <a:pt x="184121" y="252391"/>
                  <a:pt x="184390" y="251052"/>
                </a:cubicBezTo>
                <a:cubicBezTo>
                  <a:pt x="187067" y="244090"/>
                  <a:pt x="190013" y="237127"/>
                  <a:pt x="192958" y="230432"/>
                </a:cubicBezTo>
                <a:cubicBezTo>
                  <a:pt x="193762" y="229093"/>
                  <a:pt x="195637" y="228558"/>
                  <a:pt x="197779" y="226951"/>
                </a:cubicBezTo>
                <a:close/>
                <a:moveTo>
                  <a:pt x="119585" y="207403"/>
                </a:moveTo>
                <a:cubicBezTo>
                  <a:pt x="120924" y="209010"/>
                  <a:pt x="122798" y="210081"/>
                  <a:pt x="122798" y="211420"/>
                </a:cubicBezTo>
                <a:cubicBezTo>
                  <a:pt x="123066" y="219989"/>
                  <a:pt x="123334" y="228826"/>
                  <a:pt x="123066" y="237395"/>
                </a:cubicBezTo>
                <a:cubicBezTo>
                  <a:pt x="123066" y="239002"/>
                  <a:pt x="121192" y="241412"/>
                  <a:pt x="119585" y="241947"/>
                </a:cubicBezTo>
                <a:cubicBezTo>
                  <a:pt x="118246" y="242215"/>
                  <a:pt x="114765" y="240341"/>
                  <a:pt x="114765" y="239537"/>
                </a:cubicBezTo>
                <a:cubicBezTo>
                  <a:pt x="114497" y="229897"/>
                  <a:pt x="114765" y="219989"/>
                  <a:pt x="115300" y="210349"/>
                </a:cubicBezTo>
                <a:cubicBezTo>
                  <a:pt x="115568" y="209277"/>
                  <a:pt x="117979" y="208474"/>
                  <a:pt x="119585" y="207403"/>
                </a:cubicBezTo>
                <a:close/>
                <a:moveTo>
                  <a:pt x="3364" y="206599"/>
                </a:moveTo>
                <a:cubicBezTo>
                  <a:pt x="9523" y="211955"/>
                  <a:pt x="10326" y="227219"/>
                  <a:pt x="4435" y="238467"/>
                </a:cubicBezTo>
                <a:cubicBezTo>
                  <a:pt x="-1189" y="229629"/>
                  <a:pt x="-1189" y="215436"/>
                  <a:pt x="3364" y="206599"/>
                </a:cubicBezTo>
                <a:close/>
                <a:moveTo>
                  <a:pt x="311322" y="186247"/>
                </a:moveTo>
                <a:cubicBezTo>
                  <a:pt x="317481" y="183569"/>
                  <a:pt x="320427" y="185444"/>
                  <a:pt x="320695" y="189996"/>
                </a:cubicBezTo>
                <a:cubicBezTo>
                  <a:pt x="321230" y="196958"/>
                  <a:pt x="321230" y="204189"/>
                  <a:pt x="320427" y="211151"/>
                </a:cubicBezTo>
                <a:cubicBezTo>
                  <a:pt x="320159" y="213294"/>
                  <a:pt x="317213" y="214900"/>
                  <a:pt x="315339" y="216775"/>
                </a:cubicBezTo>
                <a:cubicBezTo>
                  <a:pt x="314000" y="214900"/>
                  <a:pt x="311590" y="213294"/>
                  <a:pt x="311590" y="211419"/>
                </a:cubicBezTo>
                <a:cubicBezTo>
                  <a:pt x="311054" y="202850"/>
                  <a:pt x="311322" y="194281"/>
                  <a:pt x="311322" y="186247"/>
                </a:cubicBezTo>
                <a:close/>
                <a:moveTo>
                  <a:pt x="200725" y="185176"/>
                </a:moveTo>
                <a:cubicBezTo>
                  <a:pt x="202332" y="185176"/>
                  <a:pt x="204741" y="187050"/>
                  <a:pt x="205277" y="188390"/>
                </a:cubicBezTo>
                <a:cubicBezTo>
                  <a:pt x="206080" y="192139"/>
                  <a:pt x="206080" y="196155"/>
                  <a:pt x="206348" y="200440"/>
                </a:cubicBezTo>
                <a:cubicBezTo>
                  <a:pt x="205813" y="204189"/>
                  <a:pt x="205813" y="207938"/>
                  <a:pt x="205009" y="211419"/>
                </a:cubicBezTo>
                <a:cubicBezTo>
                  <a:pt x="204474" y="212758"/>
                  <a:pt x="202064" y="214633"/>
                  <a:pt x="200457" y="214633"/>
                </a:cubicBezTo>
                <a:cubicBezTo>
                  <a:pt x="199118" y="214633"/>
                  <a:pt x="196708" y="212222"/>
                  <a:pt x="196708" y="210884"/>
                </a:cubicBezTo>
                <a:cubicBezTo>
                  <a:pt x="196440" y="203385"/>
                  <a:pt x="196440" y="195887"/>
                  <a:pt x="196708" y="188657"/>
                </a:cubicBezTo>
                <a:cubicBezTo>
                  <a:pt x="196708" y="187318"/>
                  <a:pt x="199385" y="185176"/>
                  <a:pt x="200725" y="185176"/>
                </a:cubicBezTo>
                <a:close/>
                <a:moveTo>
                  <a:pt x="118513" y="157594"/>
                </a:moveTo>
                <a:cubicBezTo>
                  <a:pt x="120388" y="158397"/>
                  <a:pt x="122798" y="160271"/>
                  <a:pt x="123065" y="162146"/>
                </a:cubicBezTo>
                <a:cubicBezTo>
                  <a:pt x="123869" y="166163"/>
                  <a:pt x="123333" y="170180"/>
                  <a:pt x="123333" y="174464"/>
                </a:cubicBezTo>
                <a:cubicBezTo>
                  <a:pt x="123333" y="178213"/>
                  <a:pt x="123869" y="181962"/>
                  <a:pt x="123065" y="185711"/>
                </a:cubicBezTo>
                <a:cubicBezTo>
                  <a:pt x="122798" y="187586"/>
                  <a:pt x="120388" y="189461"/>
                  <a:pt x="118513" y="190263"/>
                </a:cubicBezTo>
                <a:cubicBezTo>
                  <a:pt x="117442" y="190531"/>
                  <a:pt x="114229" y="188121"/>
                  <a:pt x="114229" y="187050"/>
                </a:cubicBezTo>
                <a:cubicBezTo>
                  <a:pt x="113961" y="178481"/>
                  <a:pt x="113961" y="169644"/>
                  <a:pt x="114229" y="161075"/>
                </a:cubicBezTo>
                <a:cubicBezTo>
                  <a:pt x="114229" y="159736"/>
                  <a:pt x="117442" y="157326"/>
                  <a:pt x="118513" y="157594"/>
                </a:cubicBezTo>
                <a:close/>
                <a:moveTo>
                  <a:pt x="2293" y="156255"/>
                </a:moveTo>
                <a:cubicBezTo>
                  <a:pt x="5238" y="158665"/>
                  <a:pt x="6845" y="159201"/>
                  <a:pt x="6845" y="160004"/>
                </a:cubicBezTo>
                <a:cubicBezTo>
                  <a:pt x="7381" y="168573"/>
                  <a:pt x="7916" y="177143"/>
                  <a:pt x="7916" y="185712"/>
                </a:cubicBezTo>
                <a:cubicBezTo>
                  <a:pt x="7916" y="186783"/>
                  <a:pt x="5238" y="188390"/>
                  <a:pt x="3631" y="188925"/>
                </a:cubicBezTo>
                <a:cubicBezTo>
                  <a:pt x="2828" y="189193"/>
                  <a:pt x="686" y="187051"/>
                  <a:pt x="686" y="185712"/>
                </a:cubicBezTo>
                <a:cubicBezTo>
                  <a:pt x="150" y="176875"/>
                  <a:pt x="-921" y="167234"/>
                  <a:pt x="2293" y="156255"/>
                </a:cubicBezTo>
                <a:close/>
                <a:moveTo>
                  <a:pt x="185996" y="143401"/>
                </a:moveTo>
                <a:cubicBezTo>
                  <a:pt x="187603" y="142866"/>
                  <a:pt x="190816" y="142866"/>
                  <a:pt x="191352" y="143669"/>
                </a:cubicBezTo>
                <a:cubicBezTo>
                  <a:pt x="195369" y="150631"/>
                  <a:pt x="198850" y="158130"/>
                  <a:pt x="202599" y="165628"/>
                </a:cubicBezTo>
                <a:cubicBezTo>
                  <a:pt x="200457" y="168038"/>
                  <a:pt x="199386" y="169912"/>
                  <a:pt x="198047" y="170448"/>
                </a:cubicBezTo>
                <a:cubicBezTo>
                  <a:pt x="196976" y="170984"/>
                  <a:pt x="194298" y="169912"/>
                  <a:pt x="193762" y="168841"/>
                </a:cubicBezTo>
                <a:cubicBezTo>
                  <a:pt x="190281" y="161879"/>
                  <a:pt x="187335" y="154648"/>
                  <a:pt x="184389" y="147418"/>
                </a:cubicBezTo>
                <a:cubicBezTo>
                  <a:pt x="183854" y="146347"/>
                  <a:pt x="184925" y="143669"/>
                  <a:pt x="185996" y="143401"/>
                </a:cubicBezTo>
                <a:close/>
                <a:moveTo>
                  <a:pt x="304895" y="136974"/>
                </a:moveTo>
                <a:cubicBezTo>
                  <a:pt x="308912" y="137242"/>
                  <a:pt x="310786" y="136974"/>
                  <a:pt x="311322" y="137509"/>
                </a:cubicBezTo>
                <a:cubicBezTo>
                  <a:pt x="317749" y="145811"/>
                  <a:pt x="317749" y="155719"/>
                  <a:pt x="318017" y="165628"/>
                </a:cubicBezTo>
                <a:cubicBezTo>
                  <a:pt x="318017" y="166699"/>
                  <a:pt x="315874" y="168842"/>
                  <a:pt x="314804" y="168842"/>
                </a:cubicBezTo>
                <a:cubicBezTo>
                  <a:pt x="312929" y="168574"/>
                  <a:pt x="310251" y="167502"/>
                  <a:pt x="309983" y="166163"/>
                </a:cubicBezTo>
                <a:cubicBezTo>
                  <a:pt x="307841" y="156791"/>
                  <a:pt x="306502" y="147685"/>
                  <a:pt x="304895" y="136974"/>
                </a:cubicBezTo>
                <a:close/>
                <a:moveTo>
                  <a:pt x="154129" y="119032"/>
                </a:moveTo>
                <a:cubicBezTo>
                  <a:pt x="163234" y="119567"/>
                  <a:pt x="171536" y="122781"/>
                  <a:pt x="179837" y="130280"/>
                </a:cubicBezTo>
                <a:cubicBezTo>
                  <a:pt x="177159" y="132422"/>
                  <a:pt x="175552" y="134564"/>
                  <a:pt x="174749" y="134296"/>
                </a:cubicBezTo>
                <a:cubicBezTo>
                  <a:pt x="166448" y="131886"/>
                  <a:pt x="158414" y="129208"/>
                  <a:pt x="150380" y="126262"/>
                </a:cubicBezTo>
                <a:cubicBezTo>
                  <a:pt x="149577" y="125995"/>
                  <a:pt x="148774" y="122781"/>
                  <a:pt x="149309" y="121978"/>
                </a:cubicBezTo>
                <a:cubicBezTo>
                  <a:pt x="150380" y="120639"/>
                  <a:pt x="152523" y="119032"/>
                  <a:pt x="154129" y="119032"/>
                </a:cubicBezTo>
                <a:close/>
                <a:moveTo>
                  <a:pt x="123837" y="117793"/>
                </a:moveTo>
                <a:cubicBezTo>
                  <a:pt x="127552" y="117626"/>
                  <a:pt x="131502" y="118229"/>
                  <a:pt x="133243" y="119567"/>
                </a:cubicBezTo>
                <a:cubicBezTo>
                  <a:pt x="136188" y="121978"/>
                  <a:pt x="135920" y="124923"/>
                  <a:pt x="132975" y="126530"/>
                </a:cubicBezTo>
                <a:cubicBezTo>
                  <a:pt x="130564" y="128136"/>
                  <a:pt x="127351" y="128136"/>
                  <a:pt x="125209" y="128672"/>
                </a:cubicBezTo>
                <a:cubicBezTo>
                  <a:pt x="123602" y="132957"/>
                  <a:pt x="122263" y="136438"/>
                  <a:pt x="121192" y="139652"/>
                </a:cubicBezTo>
                <a:cubicBezTo>
                  <a:pt x="114765" y="138848"/>
                  <a:pt x="113694" y="135099"/>
                  <a:pt x="113962" y="131350"/>
                </a:cubicBezTo>
                <a:cubicBezTo>
                  <a:pt x="114230" y="127601"/>
                  <a:pt x="114230" y="123852"/>
                  <a:pt x="115836" y="120639"/>
                </a:cubicBezTo>
                <a:cubicBezTo>
                  <a:pt x="116640" y="118898"/>
                  <a:pt x="120121" y="117961"/>
                  <a:pt x="123837" y="117793"/>
                </a:cubicBezTo>
                <a:close/>
                <a:moveTo>
                  <a:pt x="2293" y="108588"/>
                </a:moveTo>
                <a:cubicBezTo>
                  <a:pt x="9524" y="116622"/>
                  <a:pt x="10059" y="132421"/>
                  <a:pt x="3096" y="140991"/>
                </a:cubicBezTo>
                <a:cubicBezTo>
                  <a:pt x="-385" y="130547"/>
                  <a:pt x="-921" y="120371"/>
                  <a:pt x="2293" y="108588"/>
                </a:cubicBezTo>
                <a:close/>
                <a:moveTo>
                  <a:pt x="98698" y="98955"/>
                </a:moveTo>
                <a:lnTo>
                  <a:pt x="98698" y="99216"/>
                </a:lnTo>
                <a:cubicBezTo>
                  <a:pt x="93074" y="102697"/>
                  <a:pt x="95484" y="108321"/>
                  <a:pt x="95484" y="112873"/>
                </a:cubicBezTo>
                <a:cubicBezTo>
                  <a:pt x="95216" y="170716"/>
                  <a:pt x="95484" y="228558"/>
                  <a:pt x="95484" y="286400"/>
                </a:cubicBezTo>
                <a:cubicBezTo>
                  <a:pt x="95484" y="290417"/>
                  <a:pt x="95752" y="294434"/>
                  <a:pt x="96020" y="298986"/>
                </a:cubicBezTo>
                <a:lnTo>
                  <a:pt x="103517" y="300538"/>
                </a:lnTo>
                <a:lnTo>
                  <a:pt x="103517" y="300058"/>
                </a:lnTo>
                <a:cubicBezTo>
                  <a:pt x="115568" y="299790"/>
                  <a:pt x="127618" y="299254"/>
                  <a:pt x="139669" y="299522"/>
                </a:cubicBezTo>
                <a:lnTo>
                  <a:pt x="185646" y="288719"/>
                </a:lnTo>
                <a:lnTo>
                  <a:pt x="185646" y="288007"/>
                </a:lnTo>
                <a:cubicBezTo>
                  <a:pt x="202785" y="274617"/>
                  <a:pt x="212693" y="256675"/>
                  <a:pt x="217781" y="235788"/>
                </a:cubicBezTo>
                <a:cubicBezTo>
                  <a:pt x="222066" y="217311"/>
                  <a:pt x="223137" y="198833"/>
                  <a:pt x="220994" y="180088"/>
                </a:cubicBezTo>
                <a:cubicBezTo>
                  <a:pt x="217513" y="150363"/>
                  <a:pt x="206266" y="124656"/>
                  <a:pt x="180826" y="107250"/>
                </a:cubicBezTo>
                <a:lnTo>
                  <a:pt x="180845" y="107088"/>
                </a:lnTo>
                <a:lnTo>
                  <a:pt x="136990" y="99483"/>
                </a:lnTo>
                <a:close/>
                <a:moveTo>
                  <a:pt x="290971" y="92789"/>
                </a:moveTo>
                <a:cubicBezTo>
                  <a:pt x="293113" y="92254"/>
                  <a:pt x="296594" y="92789"/>
                  <a:pt x="297397" y="93860"/>
                </a:cubicBezTo>
                <a:cubicBezTo>
                  <a:pt x="301146" y="101091"/>
                  <a:pt x="304092" y="108856"/>
                  <a:pt x="307573" y="116890"/>
                </a:cubicBezTo>
                <a:cubicBezTo>
                  <a:pt x="305966" y="118764"/>
                  <a:pt x="304895" y="121174"/>
                  <a:pt x="303021" y="121978"/>
                </a:cubicBezTo>
                <a:cubicBezTo>
                  <a:pt x="301950" y="122513"/>
                  <a:pt x="299272" y="120639"/>
                  <a:pt x="298469" y="119300"/>
                </a:cubicBezTo>
                <a:cubicBezTo>
                  <a:pt x="294987" y="112337"/>
                  <a:pt x="292041" y="105107"/>
                  <a:pt x="289096" y="97877"/>
                </a:cubicBezTo>
                <a:cubicBezTo>
                  <a:pt x="288560" y="96538"/>
                  <a:pt x="289899" y="93057"/>
                  <a:pt x="290971" y="92789"/>
                </a:cubicBezTo>
                <a:close/>
                <a:moveTo>
                  <a:pt x="3097" y="60118"/>
                </a:moveTo>
                <a:cubicBezTo>
                  <a:pt x="11398" y="70562"/>
                  <a:pt x="7113" y="80202"/>
                  <a:pt x="7649" y="89039"/>
                </a:cubicBezTo>
                <a:cubicBezTo>
                  <a:pt x="7649" y="90110"/>
                  <a:pt x="4704" y="91717"/>
                  <a:pt x="1222" y="95198"/>
                </a:cubicBezTo>
                <a:cubicBezTo>
                  <a:pt x="418" y="81808"/>
                  <a:pt x="-1188" y="72169"/>
                  <a:pt x="3097" y="60118"/>
                </a:cubicBezTo>
                <a:close/>
                <a:moveTo>
                  <a:pt x="271153" y="54227"/>
                </a:moveTo>
                <a:cubicBezTo>
                  <a:pt x="275974" y="59850"/>
                  <a:pt x="280526" y="65742"/>
                  <a:pt x="284811" y="71900"/>
                </a:cubicBezTo>
                <a:cubicBezTo>
                  <a:pt x="285615" y="73239"/>
                  <a:pt x="284275" y="76185"/>
                  <a:pt x="284008" y="78327"/>
                </a:cubicBezTo>
                <a:cubicBezTo>
                  <a:pt x="281865" y="78060"/>
                  <a:pt x="278652" y="78327"/>
                  <a:pt x="277581" y="76988"/>
                </a:cubicBezTo>
                <a:cubicBezTo>
                  <a:pt x="271689" y="70561"/>
                  <a:pt x="266601" y="63599"/>
                  <a:pt x="261245" y="56369"/>
                </a:cubicBezTo>
                <a:cubicBezTo>
                  <a:pt x="264726" y="51013"/>
                  <a:pt x="267940" y="50746"/>
                  <a:pt x="271153" y="54227"/>
                </a:cubicBezTo>
                <a:close/>
                <a:moveTo>
                  <a:pt x="143685" y="27984"/>
                </a:moveTo>
                <a:cubicBezTo>
                  <a:pt x="158145" y="28520"/>
                  <a:pt x="172606" y="28252"/>
                  <a:pt x="185995" y="34679"/>
                </a:cubicBezTo>
                <a:lnTo>
                  <a:pt x="185988" y="36197"/>
                </a:lnTo>
                <a:lnTo>
                  <a:pt x="231438" y="59048"/>
                </a:lnTo>
                <a:cubicBezTo>
                  <a:pt x="256343" y="79400"/>
                  <a:pt x="271607" y="106179"/>
                  <a:pt x="280980" y="136706"/>
                </a:cubicBezTo>
                <a:cubicBezTo>
                  <a:pt x="287139" y="156255"/>
                  <a:pt x="290084" y="176607"/>
                  <a:pt x="289816" y="196959"/>
                </a:cubicBezTo>
                <a:cubicBezTo>
                  <a:pt x="289281" y="243018"/>
                  <a:pt x="279640" y="286935"/>
                  <a:pt x="248309" y="323354"/>
                </a:cubicBezTo>
                <a:cubicBezTo>
                  <a:pt x="239204" y="333798"/>
                  <a:pt x="229296" y="342368"/>
                  <a:pt x="216978" y="349062"/>
                </a:cubicBezTo>
                <a:lnTo>
                  <a:pt x="191050" y="361420"/>
                </a:lnTo>
                <a:lnTo>
                  <a:pt x="191352" y="362720"/>
                </a:lnTo>
                <a:cubicBezTo>
                  <a:pt x="180641" y="365130"/>
                  <a:pt x="169929" y="368879"/>
                  <a:pt x="159217" y="369415"/>
                </a:cubicBezTo>
                <a:lnTo>
                  <a:pt x="103517" y="369147"/>
                </a:lnTo>
                <a:lnTo>
                  <a:pt x="103517" y="369147"/>
                </a:lnTo>
                <a:cubicBezTo>
                  <a:pt x="89057" y="369415"/>
                  <a:pt x="74329" y="369950"/>
                  <a:pt x="59868" y="369682"/>
                </a:cubicBezTo>
                <a:cubicBezTo>
                  <a:pt x="45140" y="369147"/>
                  <a:pt x="31750" y="356561"/>
                  <a:pt x="29072" y="341565"/>
                </a:cubicBezTo>
                <a:cubicBezTo>
                  <a:pt x="28269" y="337548"/>
                  <a:pt x="28269" y="333263"/>
                  <a:pt x="28269" y="329247"/>
                </a:cubicBezTo>
                <a:cubicBezTo>
                  <a:pt x="28269" y="243018"/>
                  <a:pt x="28269" y="156523"/>
                  <a:pt x="28269" y="70295"/>
                </a:cubicBezTo>
                <a:cubicBezTo>
                  <a:pt x="28269" y="56370"/>
                  <a:pt x="31483" y="43516"/>
                  <a:pt x="44068" y="35482"/>
                </a:cubicBezTo>
                <a:cubicBezTo>
                  <a:pt x="48889" y="32537"/>
                  <a:pt x="54780" y="30126"/>
                  <a:pt x="60136" y="29859"/>
                </a:cubicBezTo>
                <a:lnTo>
                  <a:pt x="98161" y="30123"/>
                </a:lnTo>
                <a:lnTo>
                  <a:pt x="98161" y="29859"/>
                </a:lnTo>
                <a:cubicBezTo>
                  <a:pt x="113425" y="29055"/>
                  <a:pt x="128421" y="27448"/>
                  <a:pt x="143685" y="27984"/>
                </a:cubicBezTo>
                <a:close/>
                <a:moveTo>
                  <a:pt x="228575" y="22093"/>
                </a:moveTo>
                <a:cubicBezTo>
                  <a:pt x="235538" y="25574"/>
                  <a:pt x="242500" y="29323"/>
                  <a:pt x="248927" y="33339"/>
                </a:cubicBezTo>
                <a:cubicBezTo>
                  <a:pt x="252944" y="36285"/>
                  <a:pt x="255622" y="40034"/>
                  <a:pt x="249195" y="45122"/>
                </a:cubicBezTo>
                <a:cubicBezTo>
                  <a:pt x="240626" y="39231"/>
                  <a:pt x="232056" y="33072"/>
                  <a:pt x="222416" y="26377"/>
                </a:cubicBezTo>
                <a:cubicBezTo>
                  <a:pt x="225629" y="24235"/>
                  <a:pt x="227772" y="21825"/>
                  <a:pt x="228575" y="22093"/>
                </a:cubicBezTo>
                <a:close/>
                <a:moveTo>
                  <a:pt x="20235" y="18344"/>
                </a:moveTo>
                <a:cubicBezTo>
                  <a:pt x="21038" y="17808"/>
                  <a:pt x="23180" y="19147"/>
                  <a:pt x="25858" y="20219"/>
                </a:cubicBezTo>
                <a:cubicBezTo>
                  <a:pt x="20503" y="28788"/>
                  <a:pt x="15950" y="36286"/>
                  <a:pt x="11130" y="43516"/>
                </a:cubicBezTo>
                <a:cubicBezTo>
                  <a:pt x="10327" y="44587"/>
                  <a:pt x="8184" y="45390"/>
                  <a:pt x="6845" y="44855"/>
                </a:cubicBezTo>
                <a:cubicBezTo>
                  <a:pt x="5774" y="44319"/>
                  <a:pt x="3899" y="42177"/>
                  <a:pt x="4435" y="41374"/>
                </a:cubicBezTo>
                <a:cubicBezTo>
                  <a:pt x="7649" y="32269"/>
                  <a:pt x="12469" y="24235"/>
                  <a:pt x="20235" y="18344"/>
                </a:cubicBezTo>
                <a:close/>
                <a:moveTo>
                  <a:pt x="185194" y="4419"/>
                </a:moveTo>
                <a:cubicBezTo>
                  <a:pt x="192960" y="6561"/>
                  <a:pt x="200994" y="8971"/>
                  <a:pt x="208491" y="11382"/>
                </a:cubicBezTo>
                <a:cubicBezTo>
                  <a:pt x="210098" y="12185"/>
                  <a:pt x="210902" y="14059"/>
                  <a:pt x="212776" y="16469"/>
                </a:cubicBezTo>
                <a:cubicBezTo>
                  <a:pt x="209563" y="17808"/>
                  <a:pt x="207153" y="19950"/>
                  <a:pt x="205278" y="19415"/>
                </a:cubicBezTo>
                <a:cubicBezTo>
                  <a:pt x="198047" y="17808"/>
                  <a:pt x="191085" y="15398"/>
                  <a:pt x="184122" y="12720"/>
                </a:cubicBezTo>
                <a:cubicBezTo>
                  <a:pt x="182516" y="12185"/>
                  <a:pt x="181444" y="9239"/>
                  <a:pt x="180909" y="7097"/>
                </a:cubicBezTo>
                <a:cubicBezTo>
                  <a:pt x="180909" y="6294"/>
                  <a:pt x="184122" y="4151"/>
                  <a:pt x="185194" y="4419"/>
                </a:cubicBezTo>
                <a:close/>
                <a:moveTo>
                  <a:pt x="136723" y="669"/>
                </a:moveTo>
                <a:cubicBezTo>
                  <a:pt x="144489" y="402"/>
                  <a:pt x="152255" y="134"/>
                  <a:pt x="160289" y="669"/>
                </a:cubicBezTo>
                <a:cubicBezTo>
                  <a:pt x="162163" y="937"/>
                  <a:pt x="164038" y="4150"/>
                  <a:pt x="165912" y="6025"/>
                </a:cubicBezTo>
                <a:cubicBezTo>
                  <a:pt x="164038" y="7364"/>
                  <a:pt x="162431" y="9507"/>
                  <a:pt x="160289" y="9775"/>
                </a:cubicBezTo>
                <a:cubicBezTo>
                  <a:pt x="156004" y="10042"/>
                  <a:pt x="151720" y="9507"/>
                  <a:pt x="147703" y="9507"/>
                </a:cubicBezTo>
                <a:cubicBezTo>
                  <a:pt x="143953" y="9507"/>
                  <a:pt x="140204" y="10042"/>
                  <a:pt x="136723" y="9239"/>
                </a:cubicBezTo>
                <a:cubicBezTo>
                  <a:pt x="135117" y="8971"/>
                  <a:pt x="133242" y="6025"/>
                  <a:pt x="132707" y="4150"/>
                </a:cubicBezTo>
                <a:cubicBezTo>
                  <a:pt x="132439" y="3347"/>
                  <a:pt x="135117" y="669"/>
                  <a:pt x="136723" y="669"/>
                </a:cubicBezTo>
                <a:close/>
                <a:moveTo>
                  <a:pt x="90396" y="402"/>
                </a:moveTo>
                <a:cubicBezTo>
                  <a:pt x="97359" y="-134"/>
                  <a:pt x="104589" y="-134"/>
                  <a:pt x="111551" y="402"/>
                </a:cubicBezTo>
                <a:cubicBezTo>
                  <a:pt x="113158" y="402"/>
                  <a:pt x="116104" y="3080"/>
                  <a:pt x="116104" y="4687"/>
                </a:cubicBezTo>
                <a:cubicBezTo>
                  <a:pt x="116104" y="6293"/>
                  <a:pt x="113694" y="9507"/>
                  <a:pt x="112355" y="9507"/>
                </a:cubicBezTo>
                <a:cubicBezTo>
                  <a:pt x="104856" y="10042"/>
                  <a:pt x="97359" y="10042"/>
                  <a:pt x="90128" y="9507"/>
                </a:cubicBezTo>
                <a:cubicBezTo>
                  <a:pt x="88254" y="8971"/>
                  <a:pt x="86379" y="6561"/>
                  <a:pt x="83701" y="4419"/>
                </a:cubicBezTo>
                <a:cubicBezTo>
                  <a:pt x="86647" y="2544"/>
                  <a:pt x="88522" y="402"/>
                  <a:pt x="90396" y="402"/>
                </a:cubicBezTo>
                <a:close/>
                <a:moveTo>
                  <a:pt x="57457" y="134"/>
                </a:moveTo>
                <a:cubicBezTo>
                  <a:pt x="60938" y="-402"/>
                  <a:pt x="64687" y="1473"/>
                  <a:pt x="68436" y="2276"/>
                </a:cubicBezTo>
                <a:cubicBezTo>
                  <a:pt x="68169" y="3615"/>
                  <a:pt x="68169" y="4954"/>
                  <a:pt x="68169" y="6025"/>
                </a:cubicBezTo>
                <a:cubicBezTo>
                  <a:pt x="66294" y="7096"/>
                  <a:pt x="64419" y="8971"/>
                  <a:pt x="62277" y="9239"/>
                </a:cubicBezTo>
                <a:cubicBezTo>
                  <a:pt x="55850" y="10310"/>
                  <a:pt x="49423" y="11113"/>
                  <a:pt x="42996" y="11916"/>
                </a:cubicBezTo>
                <a:cubicBezTo>
                  <a:pt x="41658" y="12184"/>
                  <a:pt x="39515" y="11381"/>
                  <a:pt x="38712" y="10310"/>
                </a:cubicBezTo>
                <a:cubicBezTo>
                  <a:pt x="38176" y="9239"/>
                  <a:pt x="38444" y="6293"/>
                  <a:pt x="38980" y="6025"/>
                </a:cubicBezTo>
                <a:cubicBezTo>
                  <a:pt x="45139" y="3883"/>
                  <a:pt x="51030" y="1205"/>
                  <a:pt x="57457" y="1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11"/>
          <p:cNvSpPr/>
          <p:nvPr/>
        </p:nvSpPr>
        <p:spPr>
          <a:xfrm>
            <a:off x="3951165" y="223437"/>
            <a:ext cx="279330" cy="416558"/>
          </a:xfrm>
          <a:custGeom>
            <a:avLst/>
            <a:gdLst/>
            <a:ahLst/>
            <a:cxnLst/>
            <a:rect l="l" t="t" r="r" b="b"/>
            <a:pathLst>
              <a:path w="279330" h="416558" extrusionOk="0">
                <a:moveTo>
                  <a:pt x="117503" y="403980"/>
                </a:moveTo>
                <a:cubicBezTo>
                  <a:pt x="124491" y="403980"/>
                  <a:pt x="131198" y="404819"/>
                  <a:pt x="138186" y="405377"/>
                </a:cubicBezTo>
                <a:cubicBezTo>
                  <a:pt x="141819" y="405657"/>
                  <a:pt x="146011" y="406775"/>
                  <a:pt x="144893" y="411247"/>
                </a:cubicBezTo>
                <a:cubicBezTo>
                  <a:pt x="144055" y="413483"/>
                  <a:pt x="140142" y="415439"/>
                  <a:pt x="139024" y="416558"/>
                </a:cubicBezTo>
                <a:cubicBezTo>
                  <a:pt x="130080" y="415439"/>
                  <a:pt x="123093" y="414881"/>
                  <a:pt x="116385" y="413483"/>
                </a:cubicBezTo>
                <a:cubicBezTo>
                  <a:pt x="114149" y="412924"/>
                  <a:pt x="112473" y="409849"/>
                  <a:pt x="110516" y="408173"/>
                </a:cubicBezTo>
                <a:cubicBezTo>
                  <a:pt x="112752" y="406775"/>
                  <a:pt x="114988" y="404260"/>
                  <a:pt x="117503" y="403980"/>
                </a:cubicBezTo>
                <a:close/>
                <a:moveTo>
                  <a:pt x="188773" y="396154"/>
                </a:moveTo>
                <a:cubicBezTo>
                  <a:pt x="189891" y="395875"/>
                  <a:pt x="192407" y="397272"/>
                  <a:pt x="192686" y="398390"/>
                </a:cubicBezTo>
                <a:cubicBezTo>
                  <a:pt x="192966" y="400067"/>
                  <a:pt x="192686" y="403701"/>
                  <a:pt x="191569" y="403980"/>
                </a:cubicBezTo>
                <a:cubicBezTo>
                  <a:pt x="183743" y="407613"/>
                  <a:pt x="175078" y="410688"/>
                  <a:pt x="163899" y="414881"/>
                </a:cubicBezTo>
                <a:cubicBezTo>
                  <a:pt x="163340" y="413204"/>
                  <a:pt x="161663" y="411247"/>
                  <a:pt x="161663" y="409290"/>
                </a:cubicBezTo>
                <a:cubicBezTo>
                  <a:pt x="161663" y="407613"/>
                  <a:pt x="162781" y="404539"/>
                  <a:pt x="164179" y="403980"/>
                </a:cubicBezTo>
                <a:cubicBezTo>
                  <a:pt x="172284" y="400906"/>
                  <a:pt x="180668" y="398390"/>
                  <a:pt x="188773" y="396154"/>
                </a:cubicBezTo>
                <a:close/>
                <a:moveTo>
                  <a:pt x="69152" y="385812"/>
                </a:moveTo>
                <a:cubicBezTo>
                  <a:pt x="76698" y="388887"/>
                  <a:pt x="83964" y="392520"/>
                  <a:pt x="91231" y="396154"/>
                </a:cubicBezTo>
                <a:cubicBezTo>
                  <a:pt x="94026" y="397272"/>
                  <a:pt x="93747" y="397551"/>
                  <a:pt x="91511" y="407054"/>
                </a:cubicBezTo>
                <a:cubicBezTo>
                  <a:pt x="81170" y="401185"/>
                  <a:pt x="71946" y="395874"/>
                  <a:pt x="60487" y="389446"/>
                </a:cubicBezTo>
                <a:cubicBezTo>
                  <a:pt x="65239" y="387210"/>
                  <a:pt x="67754" y="385254"/>
                  <a:pt x="69152" y="385812"/>
                </a:cubicBezTo>
                <a:close/>
                <a:moveTo>
                  <a:pt x="232654" y="365969"/>
                </a:moveTo>
                <a:cubicBezTo>
                  <a:pt x="236287" y="375192"/>
                  <a:pt x="233772" y="379384"/>
                  <a:pt x="220636" y="388608"/>
                </a:cubicBezTo>
                <a:cubicBezTo>
                  <a:pt x="216444" y="391403"/>
                  <a:pt x="211972" y="396993"/>
                  <a:pt x="206382" y="387769"/>
                </a:cubicBezTo>
                <a:cubicBezTo>
                  <a:pt x="214767" y="380782"/>
                  <a:pt x="223151" y="373795"/>
                  <a:pt x="232654" y="365969"/>
                </a:cubicBezTo>
                <a:close/>
                <a:moveTo>
                  <a:pt x="26947" y="352833"/>
                </a:moveTo>
                <a:cubicBezTo>
                  <a:pt x="31978" y="348641"/>
                  <a:pt x="35052" y="350318"/>
                  <a:pt x="36450" y="353672"/>
                </a:cubicBezTo>
                <a:cubicBezTo>
                  <a:pt x="39803" y="361777"/>
                  <a:pt x="51542" y="364851"/>
                  <a:pt x="51262" y="378546"/>
                </a:cubicBezTo>
                <a:cubicBezTo>
                  <a:pt x="39245" y="371000"/>
                  <a:pt x="32257" y="362895"/>
                  <a:pt x="26947" y="352833"/>
                </a:cubicBezTo>
                <a:close/>
                <a:moveTo>
                  <a:pt x="267312" y="330473"/>
                </a:moveTo>
                <a:cubicBezTo>
                  <a:pt x="262560" y="338859"/>
                  <a:pt x="258368" y="346684"/>
                  <a:pt x="253337" y="354230"/>
                </a:cubicBezTo>
                <a:cubicBezTo>
                  <a:pt x="252220" y="355908"/>
                  <a:pt x="247747" y="357305"/>
                  <a:pt x="245791" y="356467"/>
                </a:cubicBezTo>
                <a:cubicBezTo>
                  <a:pt x="241878" y="355069"/>
                  <a:pt x="243555" y="351715"/>
                  <a:pt x="245232" y="348920"/>
                </a:cubicBezTo>
                <a:cubicBezTo>
                  <a:pt x="248866" y="343051"/>
                  <a:pt x="252499" y="336902"/>
                  <a:pt x="255853" y="331033"/>
                </a:cubicBezTo>
                <a:cubicBezTo>
                  <a:pt x="258089" y="326561"/>
                  <a:pt x="261163" y="326001"/>
                  <a:pt x="267312" y="330473"/>
                </a:cubicBezTo>
                <a:close/>
                <a:moveTo>
                  <a:pt x="11855" y="302244"/>
                </a:moveTo>
                <a:cubicBezTo>
                  <a:pt x="12414" y="303921"/>
                  <a:pt x="13252" y="305877"/>
                  <a:pt x="14091" y="308113"/>
                </a:cubicBezTo>
                <a:cubicBezTo>
                  <a:pt x="16886" y="315380"/>
                  <a:pt x="19681" y="322647"/>
                  <a:pt x="22196" y="329914"/>
                </a:cubicBezTo>
                <a:cubicBezTo>
                  <a:pt x="22755" y="331031"/>
                  <a:pt x="21917" y="333268"/>
                  <a:pt x="21078" y="334385"/>
                </a:cubicBezTo>
                <a:cubicBezTo>
                  <a:pt x="20520" y="335224"/>
                  <a:pt x="18004" y="335504"/>
                  <a:pt x="17724" y="334944"/>
                </a:cubicBezTo>
                <a:cubicBezTo>
                  <a:pt x="14650" y="329355"/>
                  <a:pt x="10737" y="324045"/>
                  <a:pt x="8780" y="318175"/>
                </a:cubicBezTo>
                <a:cubicBezTo>
                  <a:pt x="7103" y="313983"/>
                  <a:pt x="2911" y="308673"/>
                  <a:pt x="11855" y="302244"/>
                </a:cubicBezTo>
                <a:close/>
                <a:moveTo>
                  <a:pt x="274018" y="277928"/>
                </a:moveTo>
                <a:cubicBezTo>
                  <a:pt x="278490" y="278208"/>
                  <a:pt x="279329" y="281841"/>
                  <a:pt x="278490" y="285754"/>
                </a:cubicBezTo>
                <a:cubicBezTo>
                  <a:pt x="277093" y="292461"/>
                  <a:pt x="276254" y="299449"/>
                  <a:pt x="274298" y="305877"/>
                </a:cubicBezTo>
                <a:cubicBezTo>
                  <a:pt x="273739" y="308113"/>
                  <a:pt x="270385" y="309511"/>
                  <a:pt x="268429" y="311188"/>
                </a:cubicBezTo>
                <a:cubicBezTo>
                  <a:pt x="267311" y="308672"/>
                  <a:pt x="265075" y="306156"/>
                  <a:pt x="265075" y="303921"/>
                </a:cubicBezTo>
                <a:cubicBezTo>
                  <a:pt x="265634" y="296933"/>
                  <a:pt x="266752" y="290226"/>
                  <a:pt x="268708" y="283518"/>
                </a:cubicBezTo>
                <a:cubicBezTo>
                  <a:pt x="269268" y="281282"/>
                  <a:pt x="272341" y="277928"/>
                  <a:pt x="274018" y="277928"/>
                </a:cubicBezTo>
                <a:close/>
                <a:moveTo>
                  <a:pt x="123373" y="266190"/>
                </a:moveTo>
                <a:cubicBezTo>
                  <a:pt x="125609" y="266470"/>
                  <a:pt x="128963" y="267867"/>
                  <a:pt x="129242" y="269265"/>
                </a:cubicBezTo>
                <a:cubicBezTo>
                  <a:pt x="130640" y="276532"/>
                  <a:pt x="134553" y="280724"/>
                  <a:pt x="141261" y="283240"/>
                </a:cubicBezTo>
                <a:cubicBezTo>
                  <a:pt x="142938" y="283798"/>
                  <a:pt x="143217" y="287711"/>
                  <a:pt x="144614" y="290506"/>
                </a:cubicBezTo>
                <a:cubicBezTo>
                  <a:pt x="129522" y="292183"/>
                  <a:pt x="119460" y="283519"/>
                  <a:pt x="120578" y="271221"/>
                </a:cubicBezTo>
                <a:cubicBezTo>
                  <a:pt x="120858" y="269265"/>
                  <a:pt x="122534" y="266190"/>
                  <a:pt x="123373" y="266190"/>
                </a:cubicBezTo>
                <a:close/>
                <a:moveTo>
                  <a:pt x="6544" y="252774"/>
                </a:moveTo>
                <a:cubicBezTo>
                  <a:pt x="8221" y="255848"/>
                  <a:pt x="10457" y="258364"/>
                  <a:pt x="10177" y="260041"/>
                </a:cubicBezTo>
                <a:cubicBezTo>
                  <a:pt x="8500" y="268705"/>
                  <a:pt x="14370" y="279046"/>
                  <a:pt x="5426" y="286593"/>
                </a:cubicBezTo>
                <a:cubicBezTo>
                  <a:pt x="-2120" y="275972"/>
                  <a:pt x="-1840" y="265631"/>
                  <a:pt x="6544" y="252774"/>
                </a:cubicBezTo>
                <a:close/>
                <a:moveTo>
                  <a:pt x="154676" y="239359"/>
                </a:moveTo>
                <a:cubicBezTo>
                  <a:pt x="156074" y="241316"/>
                  <a:pt x="158589" y="243272"/>
                  <a:pt x="158589" y="245228"/>
                </a:cubicBezTo>
                <a:cubicBezTo>
                  <a:pt x="159148" y="254172"/>
                  <a:pt x="158869" y="263116"/>
                  <a:pt x="158869" y="271501"/>
                </a:cubicBezTo>
                <a:cubicBezTo>
                  <a:pt x="152441" y="274296"/>
                  <a:pt x="149366" y="272060"/>
                  <a:pt x="149087" y="267308"/>
                </a:cubicBezTo>
                <a:cubicBezTo>
                  <a:pt x="148528" y="260042"/>
                  <a:pt x="148528" y="252495"/>
                  <a:pt x="149366" y="245228"/>
                </a:cubicBezTo>
                <a:cubicBezTo>
                  <a:pt x="149646" y="243272"/>
                  <a:pt x="152999" y="241316"/>
                  <a:pt x="154676" y="239359"/>
                </a:cubicBezTo>
                <a:close/>
                <a:moveTo>
                  <a:pt x="274298" y="227060"/>
                </a:moveTo>
                <a:cubicBezTo>
                  <a:pt x="274857" y="226781"/>
                  <a:pt x="278490" y="229296"/>
                  <a:pt x="278490" y="230694"/>
                </a:cubicBezTo>
                <a:cubicBezTo>
                  <a:pt x="278490" y="240197"/>
                  <a:pt x="278211" y="249699"/>
                  <a:pt x="277652" y="258923"/>
                </a:cubicBezTo>
                <a:cubicBezTo>
                  <a:pt x="277652" y="260041"/>
                  <a:pt x="275975" y="260880"/>
                  <a:pt x="273460" y="262557"/>
                </a:cubicBezTo>
                <a:cubicBezTo>
                  <a:pt x="271783" y="260041"/>
                  <a:pt x="269547" y="258364"/>
                  <a:pt x="269547" y="256687"/>
                </a:cubicBezTo>
                <a:cubicBezTo>
                  <a:pt x="269268" y="248582"/>
                  <a:pt x="268988" y="240197"/>
                  <a:pt x="269547" y="232092"/>
                </a:cubicBezTo>
                <a:cubicBezTo>
                  <a:pt x="269547" y="230135"/>
                  <a:pt x="272341" y="228179"/>
                  <a:pt x="274298" y="227060"/>
                </a:cubicBezTo>
                <a:close/>
                <a:moveTo>
                  <a:pt x="104087" y="219515"/>
                </a:moveTo>
                <a:cubicBezTo>
                  <a:pt x="107161" y="221751"/>
                  <a:pt x="111074" y="223708"/>
                  <a:pt x="113590" y="226502"/>
                </a:cubicBezTo>
                <a:cubicBezTo>
                  <a:pt x="116944" y="230416"/>
                  <a:pt x="119739" y="234887"/>
                  <a:pt x="122254" y="239359"/>
                </a:cubicBezTo>
                <a:cubicBezTo>
                  <a:pt x="123931" y="242434"/>
                  <a:pt x="127285" y="246347"/>
                  <a:pt x="121975" y="249141"/>
                </a:cubicBezTo>
                <a:cubicBezTo>
                  <a:pt x="116944" y="251657"/>
                  <a:pt x="115546" y="246906"/>
                  <a:pt x="113590" y="243831"/>
                </a:cubicBezTo>
                <a:cubicBezTo>
                  <a:pt x="110515" y="239080"/>
                  <a:pt x="106882" y="234887"/>
                  <a:pt x="104087" y="230136"/>
                </a:cubicBezTo>
                <a:cubicBezTo>
                  <a:pt x="102689" y="227620"/>
                  <a:pt x="102410" y="224546"/>
                  <a:pt x="101292" y="221471"/>
                </a:cubicBezTo>
                <a:cubicBezTo>
                  <a:pt x="102131" y="220633"/>
                  <a:pt x="103248" y="220074"/>
                  <a:pt x="104087" y="219515"/>
                </a:cubicBezTo>
                <a:close/>
                <a:moveTo>
                  <a:pt x="39525" y="216440"/>
                </a:moveTo>
                <a:cubicBezTo>
                  <a:pt x="31699" y="224265"/>
                  <a:pt x="24153" y="231252"/>
                  <a:pt x="16607" y="238520"/>
                </a:cubicBezTo>
                <a:cubicBezTo>
                  <a:pt x="9340" y="232091"/>
                  <a:pt x="15768" y="228737"/>
                  <a:pt x="18284" y="225383"/>
                </a:cubicBezTo>
                <a:cubicBezTo>
                  <a:pt x="26110" y="215601"/>
                  <a:pt x="31699" y="213085"/>
                  <a:pt x="39525" y="216440"/>
                </a:cubicBezTo>
                <a:close/>
                <a:moveTo>
                  <a:pt x="70723" y="204491"/>
                </a:moveTo>
                <a:cubicBezTo>
                  <a:pt x="76768" y="205120"/>
                  <a:pt x="82567" y="208334"/>
                  <a:pt x="86201" y="213924"/>
                </a:cubicBezTo>
                <a:cubicBezTo>
                  <a:pt x="75579" y="213085"/>
                  <a:pt x="64680" y="215881"/>
                  <a:pt x="53779" y="210570"/>
                </a:cubicBezTo>
                <a:cubicBezTo>
                  <a:pt x="58391" y="205819"/>
                  <a:pt x="64679" y="203863"/>
                  <a:pt x="70723" y="204491"/>
                </a:cubicBezTo>
                <a:close/>
                <a:moveTo>
                  <a:pt x="154117" y="188491"/>
                </a:moveTo>
                <a:cubicBezTo>
                  <a:pt x="155794" y="190168"/>
                  <a:pt x="158309" y="191565"/>
                  <a:pt x="158588" y="193522"/>
                </a:cubicBezTo>
                <a:cubicBezTo>
                  <a:pt x="159427" y="197435"/>
                  <a:pt x="158868" y="201348"/>
                  <a:pt x="158868" y="205261"/>
                </a:cubicBezTo>
                <a:cubicBezTo>
                  <a:pt x="158868" y="209174"/>
                  <a:pt x="159427" y="213087"/>
                  <a:pt x="158588" y="216720"/>
                </a:cubicBezTo>
                <a:cubicBezTo>
                  <a:pt x="158309" y="218677"/>
                  <a:pt x="156073" y="220633"/>
                  <a:pt x="154676" y="222589"/>
                </a:cubicBezTo>
                <a:cubicBezTo>
                  <a:pt x="152719" y="220633"/>
                  <a:pt x="149365" y="218956"/>
                  <a:pt x="149365" y="216720"/>
                </a:cubicBezTo>
                <a:cubicBezTo>
                  <a:pt x="148806" y="209174"/>
                  <a:pt x="148806" y="201348"/>
                  <a:pt x="149365" y="193522"/>
                </a:cubicBezTo>
                <a:cubicBezTo>
                  <a:pt x="149365" y="191845"/>
                  <a:pt x="152439" y="190168"/>
                  <a:pt x="154117" y="188491"/>
                </a:cubicBezTo>
                <a:close/>
                <a:moveTo>
                  <a:pt x="274298" y="176752"/>
                </a:moveTo>
                <a:cubicBezTo>
                  <a:pt x="275696" y="176752"/>
                  <a:pt x="278212" y="178988"/>
                  <a:pt x="278491" y="180386"/>
                </a:cubicBezTo>
                <a:cubicBezTo>
                  <a:pt x="279050" y="184857"/>
                  <a:pt x="278770" y="189608"/>
                  <a:pt x="278770" y="194360"/>
                </a:cubicBezTo>
                <a:cubicBezTo>
                  <a:pt x="278770" y="198273"/>
                  <a:pt x="279050" y="202186"/>
                  <a:pt x="278491" y="205819"/>
                </a:cubicBezTo>
                <a:cubicBezTo>
                  <a:pt x="278212" y="207496"/>
                  <a:pt x="275416" y="210291"/>
                  <a:pt x="274578" y="210012"/>
                </a:cubicBezTo>
                <a:cubicBezTo>
                  <a:pt x="272621" y="209453"/>
                  <a:pt x="269547" y="207217"/>
                  <a:pt x="269547" y="205819"/>
                </a:cubicBezTo>
                <a:cubicBezTo>
                  <a:pt x="268988" y="197155"/>
                  <a:pt x="269267" y="188770"/>
                  <a:pt x="269827" y="180106"/>
                </a:cubicBezTo>
                <a:cubicBezTo>
                  <a:pt x="269827" y="178709"/>
                  <a:pt x="272621" y="176473"/>
                  <a:pt x="274298" y="176752"/>
                </a:cubicBezTo>
                <a:close/>
                <a:moveTo>
                  <a:pt x="154956" y="137343"/>
                </a:moveTo>
                <a:cubicBezTo>
                  <a:pt x="156354" y="137622"/>
                  <a:pt x="158310" y="140138"/>
                  <a:pt x="158589" y="141815"/>
                </a:cubicBezTo>
                <a:cubicBezTo>
                  <a:pt x="159148" y="146846"/>
                  <a:pt x="158869" y="151877"/>
                  <a:pt x="158589" y="156349"/>
                </a:cubicBezTo>
                <a:cubicBezTo>
                  <a:pt x="158589" y="160262"/>
                  <a:pt x="158869" y="164175"/>
                  <a:pt x="158310" y="167808"/>
                </a:cubicBezTo>
                <a:cubicBezTo>
                  <a:pt x="158031" y="168926"/>
                  <a:pt x="156074" y="171162"/>
                  <a:pt x="154956" y="170883"/>
                </a:cubicBezTo>
                <a:cubicBezTo>
                  <a:pt x="153279" y="170883"/>
                  <a:pt x="149925" y="169485"/>
                  <a:pt x="149925" y="168367"/>
                </a:cubicBezTo>
                <a:cubicBezTo>
                  <a:pt x="149646" y="159144"/>
                  <a:pt x="149366" y="149641"/>
                  <a:pt x="149925" y="140138"/>
                </a:cubicBezTo>
                <a:cubicBezTo>
                  <a:pt x="149925" y="139020"/>
                  <a:pt x="153279" y="137064"/>
                  <a:pt x="154956" y="137343"/>
                </a:cubicBezTo>
                <a:close/>
                <a:moveTo>
                  <a:pt x="273739" y="123648"/>
                </a:moveTo>
                <a:cubicBezTo>
                  <a:pt x="275696" y="126164"/>
                  <a:pt x="278770" y="128400"/>
                  <a:pt x="278770" y="130356"/>
                </a:cubicBezTo>
                <a:cubicBezTo>
                  <a:pt x="278211" y="140138"/>
                  <a:pt x="281845" y="150759"/>
                  <a:pt x="274857" y="161659"/>
                </a:cubicBezTo>
                <a:cubicBezTo>
                  <a:pt x="267590" y="151318"/>
                  <a:pt x="267311" y="133990"/>
                  <a:pt x="273739" y="123648"/>
                </a:cubicBezTo>
                <a:close/>
                <a:moveTo>
                  <a:pt x="154117" y="87314"/>
                </a:moveTo>
                <a:cubicBezTo>
                  <a:pt x="156073" y="88152"/>
                  <a:pt x="158309" y="90109"/>
                  <a:pt x="158589" y="92065"/>
                </a:cubicBezTo>
                <a:cubicBezTo>
                  <a:pt x="159427" y="96258"/>
                  <a:pt x="158868" y="100450"/>
                  <a:pt x="158868" y="104922"/>
                </a:cubicBezTo>
                <a:cubicBezTo>
                  <a:pt x="158868" y="108835"/>
                  <a:pt x="159148" y="112748"/>
                  <a:pt x="158589" y="116381"/>
                </a:cubicBezTo>
                <a:cubicBezTo>
                  <a:pt x="158309" y="118059"/>
                  <a:pt x="156073" y="120294"/>
                  <a:pt x="154676" y="120574"/>
                </a:cubicBezTo>
                <a:cubicBezTo>
                  <a:pt x="153278" y="120853"/>
                  <a:pt x="149924" y="118617"/>
                  <a:pt x="149924" y="117500"/>
                </a:cubicBezTo>
                <a:cubicBezTo>
                  <a:pt x="149365" y="108555"/>
                  <a:pt x="149365" y="99612"/>
                  <a:pt x="149645" y="90668"/>
                </a:cubicBezTo>
                <a:cubicBezTo>
                  <a:pt x="149645" y="89271"/>
                  <a:pt x="152999" y="87035"/>
                  <a:pt x="154117" y="87314"/>
                </a:cubicBezTo>
                <a:close/>
                <a:moveTo>
                  <a:pt x="274578" y="74737"/>
                </a:moveTo>
                <a:cubicBezTo>
                  <a:pt x="275976" y="75016"/>
                  <a:pt x="278211" y="77252"/>
                  <a:pt x="278491" y="78929"/>
                </a:cubicBezTo>
                <a:cubicBezTo>
                  <a:pt x="279050" y="83122"/>
                  <a:pt x="278771" y="87594"/>
                  <a:pt x="278771" y="91786"/>
                </a:cubicBezTo>
                <a:cubicBezTo>
                  <a:pt x="279050" y="91506"/>
                  <a:pt x="279050" y="91506"/>
                  <a:pt x="279330" y="91506"/>
                </a:cubicBezTo>
                <a:cubicBezTo>
                  <a:pt x="279050" y="95699"/>
                  <a:pt x="279330" y="100171"/>
                  <a:pt x="278491" y="104363"/>
                </a:cubicBezTo>
                <a:cubicBezTo>
                  <a:pt x="278211" y="106040"/>
                  <a:pt x="275696" y="107997"/>
                  <a:pt x="274298" y="107997"/>
                </a:cubicBezTo>
                <a:cubicBezTo>
                  <a:pt x="272901" y="107997"/>
                  <a:pt x="269827" y="105761"/>
                  <a:pt x="269827" y="104642"/>
                </a:cubicBezTo>
                <a:cubicBezTo>
                  <a:pt x="269547" y="95699"/>
                  <a:pt x="269547" y="86755"/>
                  <a:pt x="269827" y="77811"/>
                </a:cubicBezTo>
                <a:cubicBezTo>
                  <a:pt x="269827" y="76694"/>
                  <a:pt x="272901" y="74458"/>
                  <a:pt x="274578" y="74737"/>
                </a:cubicBezTo>
                <a:close/>
                <a:moveTo>
                  <a:pt x="159707" y="34490"/>
                </a:moveTo>
                <a:cubicBezTo>
                  <a:pt x="161663" y="37844"/>
                  <a:pt x="164178" y="40359"/>
                  <a:pt x="163899" y="42595"/>
                </a:cubicBezTo>
                <a:cubicBezTo>
                  <a:pt x="162781" y="50142"/>
                  <a:pt x="161104" y="57967"/>
                  <a:pt x="158868" y="65235"/>
                </a:cubicBezTo>
                <a:cubicBezTo>
                  <a:pt x="158309" y="67191"/>
                  <a:pt x="155794" y="68868"/>
                  <a:pt x="153838" y="69427"/>
                </a:cubicBezTo>
                <a:cubicBezTo>
                  <a:pt x="152719" y="69707"/>
                  <a:pt x="149645" y="66912"/>
                  <a:pt x="149645" y="65514"/>
                </a:cubicBezTo>
                <a:cubicBezTo>
                  <a:pt x="149925" y="54893"/>
                  <a:pt x="150204" y="43993"/>
                  <a:pt x="159707" y="34490"/>
                </a:cubicBezTo>
                <a:close/>
                <a:moveTo>
                  <a:pt x="219519" y="29739"/>
                </a:moveTo>
                <a:cubicBezTo>
                  <a:pt x="231817" y="31136"/>
                  <a:pt x="244673" y="42595"/>
                  <a:pt x="247748" y="55452"/>
                </a:cubicBezTo>
                <a:cubicBezTo>
                  <a:pt x="249146" y="61880"/>
                  <a:pt x="249983" y="68309"/>
                  <a:pt x="249983" y="74737"/>
                </a:cubicBezTo>
                <a:cubicBezTo>
                  <a:pt x="250263" y="138182"/>
                  <a:pt x="250543" y="201906"/>
                  <a:pt x="249983" y="265351"/>
                </a:cubicBezTo>
                <a:cubicBezTo>
                  <a:pt x="249425" y="311468"/>
                  <a:pt x="231537" y="348920"/>
                  <a:pt x="190451" y="372677"/>
                </a:cubicBezTo>
                <a:lnTo>
                  <a:pt x="143495" y="385181"/>
                </a:lnTo>
                <a:lnTo>
                  <a:pt x="143495" y="385254"/>
                </a:lnTo>
                <a:lnTo>
                  <a:pt x="143286" y="385236"/>
                </a:lnTo>
                <a:lnTo>
                  <a:pt x="143217" y="385255"/>
                </a:lnTo>
                <a:lnTo>
                  <a:pt x="143217" y="385230"/>
                </a:lnTo>
                <a:lnTo>
                  <a:pt x="111354" y="382459"/>
                </a:lnTo>
                <a:cubicBezTo>
                  <a:pt x="101222" y="379525"/>
                  <a:pt x="91650" y="374634"/>
                  <a:pt x="82566" y="367926"/>
                </a:cubicBezTo>
                <a:cubicBezTo>
                  <a:pt x="49027" y="343889"/>
                  <a:pt x="30581" y="311747"/>
                  <a:pt x="30860" y="269823"/>
                </a:cubicBezTo>
                <a:cubicBezTo>
                  <a:pt x="30860" y="258644"/>
                  <a:pt x="35332" y="249421"/>
                  <a:pt x="43437" y="242433"/>
                </a:cubicBezTo>
                <a:cubicBezTo>
                  <a:pt x="52940" y="234327"/>
                  <a:pt x="63840" y="231253"/>
                  <a:pt x="76138" y="236563"/>
                </a:cubicBezTo>
                <a:cubicBezTo>
                  <a:pt x="89274" y="242153"/>
                  <a:pt x="98777" y="250818"/>
                  <a:pt x="99615" y="266469"/>
                </a:cubicBezTo>
                <a:cubicBezTo>
                  <a:pt x="99615" y="267308"/>
                  <a:pt x="99615" y="268146"/>
                  <a:pt x="99615" y="268985"/>
                </a:cubicBezTo>
                <a:cubicBezTo>
                  <a:pt x="101572" y="292742"/>
                  <a:pt x="114708" y="311468"/>
                  <a:pt x="143495" y="312306"/>
                </a:cubicBezTo>
                <a:lnTo>
                  <a:pt x="143495" y="312762"/>
                </a:lnTo>
                <a:lnTo>
                  <a:pt x="143497" y="312307"/>
                </a:lnTo>
                <a:cubicBezTo>
                  <a:pt x="169210" y="306437"/>
                  <a:pt x="179552" y="289108"/>
                  <a:pt x="179552" y="262277"/>
                </a:cubicBezTo>
                <a:cubicBezTo>
                  <a:pt x="179552" y="197435"/>
                  <a:pt x="179552" y="132592"/>
                  <a:pt x="179831" y="67750"/>
                </a:cubicBezTo>
                <a:cubicBezTo>
                  <a:pt x="179831" y="61042"/>
                  <a:pt x="181228" y="53775"/>
                  <a:pt x="184023" y="47905"/>
                </a:cubicBezTo>
                <a:cubicBezTo>
                  <a:pt x="190451" y="33931"/>
                  <a:pt x="203309" y="27782"/>
                  <a:pt x="219519" y="29739"/>
                </a:cubicBezTo>
                <a:close/>
                <a:moveTo>
                  <a:pt x="260603" y="26385"/>
                </a:moveTo>
                <a:cubicBezTo>
                  <a:pt x="261721" y="25547"/>
                  <a:pt x="263956" y="25547"/>
                  <a:pt x="265354" y="26385"/>
                </a:cubicBezTo>
                <a:cubicBezTo>
                  <a:pt x="271503" y="30018"/>
                  <a:pt x="278211" y="49583"/>
                  <a:pt x="275695" y="56570"/>
                </a:cubicBezTo>
                <a:cubicBezTo>
                  <a:pt x="275415" y="56850"/>
                  <a:pt x="274298" y="57409"/>
                  <a:pt x="271503" y="59366"/>
                </a:cubicBezTo>
                <a:cubicBezTo>
                  <a:pt x="267031" y="49304"/>
                  <a:pt x="262559" y="40080"/>
                  <a:pt x="258646" y="30577"/>
                </a:cubicBezTo>
                <a:cubicBezTo>
                  <a:pt x="258087" y="29460"/>
                  <a:pt x="259485" y="27224"/>
                  <a:pt x="260603" y="26385"/>
                </a:cubicBezTo>
                <a:close/>
                <a:moveTo>
                  <a:pt x="199675" y="2907"/>
                </a:moveTo>
                <a:cubicBezTo>
                  <a:pt x="200234" y="4584"/>
                  <a:pt x="200513" y="5981"/>
                  <a:pt x="201072" y="7100"/>
                </a:cubicBezTo>
                <a:cubicBezTo>
                  <a:pt x="199396" y="8776"/>
                  <a:pt x="197998" y="11012"/>
                  <a:pt x="196041" y="12130"/>
                </a:cubicBezTo>
                <a:cubicBezTo>
                  <a:pt x="190731" y="15764"/>
                  <a:pt x="184861" y="18838"/>
                  <a:pt x="179551" y="22192"/>
                </a:cubicBezTo>
                <a:cubicBezTo>
                  <a:pt x="176477" y="24148"/>
                  <a:pt x="173123" y="26384"/>
                  <a:pt x="170607" y="22471"/>
                </a:cubicBezTo>
                <a:cubicBezTo>
                  <a:pt x="168092" y="18838"/>
                  <a:pt x="170607" y="16043"/>
                  <a:pt x="173682" y="13807"/>
                </a:cubicBezTo>
                <a:cubicBezTo>
                  <a:pt x="178713" y="10453"/>
                  <a:pt x="183744" y="6820"/>
                  <a:pt x="189334" y="4304"/>
                </a:cubicBezTo>
                <a:cubicBezTo>
                  <a:pt x="192408" y="2907"/>
                  <a:pt x="196321" y="3466"/>
                  <a:pt x="199675" y="2907"/>
                </a:cubicBezTo>
                <a:close/>
                <a:moveTo>
                  <a:pt x="218960" y="671"/>
                </a:moveTo>
                <a:cubicBezTo>
                  <a:pt x="225667" y="-2403"/>
                  <a:pt x="245512" y="5702"/>
                  <a:pt x="248027" y="12410"/>
                </a:cubicBezTo>
                <a:cubicBezTo>
                  <a:pt x="248586" y="13528"/>
                  <a:pt x="247747" y="14925"/>
                  <a:pt x="247189" y="17721"/>
                </a:cubicBezTo>
                <a:cubicBezTo>
                  <a:pt x="237127" y="14366"/>
                  <a:pt x="228183" y="11851"/>
                  <a:pt x="219239" y="8497"/>
                </a:cubicBezTo>
                <a:cubicBezTo>
                  <a:pt x="218121" y="7938"/>
                  <a:pt x="216724" y="5982"/>
                  <a:pt x="216444" y="4584"/>
                </a:cubicBezTo>
                <a:cubicBezTo>
                  <a:pt x="216444" y="3187"/>
                  <a:pt x="217562" y="1230"/>
                  <a:pt x="218960" y="67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11"/>
          <p:cNvSpPr/>
          <p:nvPr/>
        </p:nvSpPr>
        <p:spPr>
          <a:xfrm>
            <a:off x="4362176" y="222432"/>
            <a:ext cx="336623" cy="417562"/>
          </a:xfrm>
          <a:custGeom>
            <a:avLst/>
            <a:gdLst/>
            <a:ahLst/>
            <a:cxnLst/>
            <a:rect l="l" t="t" r="r" b="b"/>
            <a:pathLst>
              <a:path w="336623" h="417562" extrusionOk="0">
                <a:moveTo>
                  <a:pt x="260697" y="405544"/>
                </a:moveTo>
                <a:cubicBezTo>
                  <a:pt x="268802" y="405544"/>
                  <a:pt x="276907" y="406103"/>
                  <a:pt x="285012" y="406662"/>
                </a:cubicBezTo>
                <a:cubicBezTo>
                  <a:pt x="286690" y="406941"/>
                  <a:pt x="288925" y="408898"/>
                  <a:pt x="289205" y="410296"/>
                </a:cubicBezTo>
                <a:cubicBezTo>
                  <a:pt x="289484" y="411693"/>
                  <a:pt x="287527" y="414488"/>
                  <a:pt x="286130" y="415047"/>
                </a:cubicBezTo>
                <a:cubicBezTo>
                  <a:pt x="281658" y="416165"/>
                  <a:pt x="276907" y="416723"/>
                  <a:pt x="273274" y="417562"/>
                </a:cubicBezTo>
                <a:cubicBezTo>
                  <a:pt x="268243" y="416723"/>
                  <a:pt x="263771" y="416165"/>
                  <a:pt x="259858" y="414767"/>
                </a:cubicBezTo>
                <a:cubicBezTo>
                  <a:pt x="258181" y="414208"/>
                  <a:pt x="256504" y="411134"/>
                  <a:pt x="256504" y="409177"/>
                </a:cubicBezTo>
                <a:cubicBezTo>
                  <a:pt x="256504" y="408060"/>
                  <a:pt x="259299" y="405544"/>
                  <a:pt x="260697" y="405544"/>
                </a:cubicBezTo>
                <a:close/>
                <a:moveTo>
                  <a:pt x="92164" y="404706"/>
                </a:moveTo>
                <a:cubicBezTo>
                  <a:pt x="83499" y="415885"/>
                  <a:pt x="70084" y="418400"/>
                  <a:pt x="57506" y="411972"/>
                </a:cubicBezTo>
                <a:cubicBezTo>
                  <a:pt x="59463" y="410295"/>
                  <a:pt x="61419" y="407501"/>
                  <a:pt x="63096" y="407501"/>
                </a:cubicBezTo>
                <a:cubicBezTo>
                  <a:pt x="72599" y="408060"/>
                  <a:pt x="81543" y="402191"/>
                  <a:pt x="92164" y="404706"/>
                </a:cubicBezTo>
                <a:close/>
                <a:moveTo>
                  <a:pt x="18097" y="384303"/>
                </a:moveTo>
                <a:cubicBezTo>
                  <a:pt x="25923" y="391011"/>
                  <a:pt x="33748" y="397719"/>
                  <a:pt x="43810" y="405824"/>
                </a:cubicBezTo>
                <a:cubicBezTo>
                  <a:pt x="39897" y="407221"/>
                  <a:pt x="37382" y="408898"/>
                  <a:pt x="36264" y="408059"/>
                </a:cubicBezTo>
                <a:cubicBezTo>
                  <a:pt x="29277" y="403029"/>
                  <a:pt x="22568" y="397719"/>
                  <a:pt x="16140" y="392129"/>
                </a:cubicBezTo>
                <a:cubicBezTo>
                  <a:pt x="12507" y="389054"/>
                  <a:pt x="13625" y="386260"/>
                  <a:pt x="18097" y="384303"/>
                </a:cubicBezTo>
                <a:close/>
                <a:moveTo>
                  <a:pt x="326098" y="378992"/>
                </a:moveTo>
                <a:cubicBezTo>
                  <a:pt x="327495" y="378713"/>
                  <a:pt x="328614" y="380390"/>
                  <a:pt x="329731" y="381507"/>
                </a:cubicBezTo>
                <a:cubicBezTo>
                  <a:pt x="329172" y="383464"/>
                  <a:pt x="329172" y="384861"/>
                  <a:pt x="328614" y="385700"/>
                </a:cubicBezTo>
                <a:cubicBezTo>
                  <a:pt x="323303" y="391849"/>
                  <a:pt x="317993" y="398277"/>
                  <a:pt x="312124" y="403867"/>
                </a:cubicBezTo>
                <a:cubicBezTo>
                  <a:pt x="310726" y="404985"/>
                  <a:pt x="306813" y="403587"/>
                  <a:pt x="304018" y="403308"/>
                </a:cubicBezTo>
                <a:cubicBezTo>
                  <a:pt x="304577" y="401072"/>
                  <a:pt x="304298" y="397998"/>
                  <a:pt x="305695" y="396600"/>
                </a:cubicBezTo>
                <a:cubicBezTo>
                  <a:pt x="310447" y="391010"/>
                  <a:pt x="315198" y="385700"/>
                  <a:pt x="320509" y="380669"/>
                </a:cubicBezTo>
                <a:cubicBezTo>
                  <a:pt x="321906" y="379271"/>
                  <a:pt x="324142" y="378713"/>
                  <a:pt x="326098" y="378992"/>
                </a:cubicBezTo>
                <a:close/>
                <a:moveTo>
                  <a:pt x="218214" y="375918"/>
                </a:moveTo>
                <a:cubicBezTo>
                  <a:pt x="220730" y="377036"/>
                  <a:pt x="222127" y="377036"/>
                  <a:pt x="222966" y="377875"/>
                </a:cubicBezTo>
                <a:cubicBezTo>
                  <a:pt x="229394" y="384024"/>
                  <a:pt x="235822" y="390452"/>
                  <a:pt x="241691" y="397159"/>
                </a:cubicBezTo>
                <a:cubicBezTo>
                  <a:pt x="242530" y="397998"/>
                  <a:pt x="242251" y="401072"/>
                  <a:pt x="241412" y="401631"/>
                </a:cubicBezTo>
                <a:cubicBezTo>
                  <a:pt x="240014" y="402749"/>
                  <a:pt x="236661" y="404147"/>
                  <a:pt x="236102" y="403588"/>
                </a:cubicBezTo>
                <a:cubicBezTo>
                  <a:pt x="228835" y="396880"/>
                  <a:pt x="221847" y="390172"/>
                  <a:pt x="215140" y="382905"/>
                </a:cubicBezTo>
                <a:cubicBezTo>
                  <a:pt x="214860" y="382067"/>
                  <a:pt x="217376" y="378434"/>
                  <a:pt x="218214" y="375918"/>
                </a:cubicBezTo>
                <a:close/>
                <a:moveTo>
                  <a:pt x="118993" y="366135"/>
                </a:moveTo>
                <a:cubicBezTo>
                  <a:pt x="124583" y="365856"/>
                  <a:pt x="127378" y="368651"/>
                  <a:pt x="125701" y="372284"/>
                </a:cubicBezTo>
                <a:cubicBezTo>
                  <a:pt x="121789" y="380390"/>
                  <a:pt x="117037" y="387936"/>
                  <a:pt x="112007" y="395203"/>
                </a:cubicBezTo>
                <a:cubicBezTo>
                  <a:pt x="111168" y="396321"/>
                  <a:pt x="107255" y="395482"/>
                  <a:pt x="103342" y="395482"/>
                </a:cubicBezTo>
                <a:cubicBezTo>
                  <a:pt x="109491" y="383743"/>
                  <a:pt x="114242" y="374800"/>
                  <a:pt x="118993" y="366135"/>
                </a:cubicBezTo>
                <a:close/>
                <a:moveTo>
                  <a:pt x="184954" y="339863"/>
                </a:moveTo>
                <a:cubicBezTo>
                  <a:pt x="193898" y="344615"/>
                  <a:pt x="200047" y="351881"/>
                  <a:pt x="205357" y="359427"/>
                </a:cubicBezTo>
                <a:cubicBezTo>
                  <a:pt x="206475" y="361104"/>
                  <a:pt x="205357" y="364458"/>
                  <a:pt x="205078" y="367253"/>
                </a:cubicBezTo>
                <a:cubicBezTo>
                  <a:pt x="202842" y="366694"/>
                  <a:pt x="200047" y="366694"/>
                  <a:pt x="198370" y="365297"/>
                </a:cubicBezTo>
                <a:cubicBezTo>
                  <a:pt x="193060" y="360825"/>
                  <a:pt x="188308" y="355515"/>
                  <a:pt x="183557" y="350484"/>
                </a:cubicBezTo>
                <a:cubicBezTo>
                  <a:pt x="180203" y="347409"/>
                  <a:pt x="179365" y="344056"/>
                  <a:pt x="184954" y="339863"/>
                </a:cubicBezTo>
                <a:close/>
                <a:moveTo>
                  <a:pt x="7476" y="335112"/>
                </a:moveTo>
                <a:cubicBezTo>
                  <a:pt x="8594" y="347410"/>
                  <a:pt x="12786" y="358031"/>
                  <a:pt x="8594" y="372006"/>
                </a:cubicBezTo>
                <a:cubicBezTo>
                  <a:pt x="-1468" y="358031"/>
                  <a:pt x="-1747" y="343497"/>
                  <a:pt x="7476" y="335112"/>
                </a:cubicBezTo>
                <a:close/>
                <a:moveTo>
                  <a:pt x="330850" y="329243"/>
                </a:moveTo>
                <a:cubicBezTo>
                  <a:pt x="332806" y="330640"/>
                  <a:pt x="336160" y="332038"/>
                  <a:pt x="336160" y="333436"/>
                </a:cubicBezTo>
                <a:cubicBezTo>
                  <a:pt x="336720" y="342379"/>
                  <a:pt x="336720" y="351323"/>
                  <a:pt x="336440" y="360267"/>
                </a:cubicBezTo>
                <a:cubicBezTo>
                  <a:pt x="336440" y="361384"/>
                  <a:pt x="333365" y="362503"/>
                  <a:pt x="330011" y="364179"/>
                </a:cubicBezTo>
                <a:cubicBezTo>
                  <a:pt x="328893" y="353000"/>
                  <a:pt x="327775" y="344335"/>
                  <a:pt x="327216" y="335392"/>
                </a:cubicBezTo>
                <a:cubicBezTo>
                  <a:pt x="327216" y="333436"/>
                  <a:pt x="329452" y="331479"/>
                  <a:pt x="330850" y="329243"/>
                </a:cubicBezTo>
                <a:close/>
                <a:moveTo>
                  <a:pt x="124864" y="315827"/>
                </a:moveTo>
                <a:cubicBezTo>
                  <a:pt x="126541" y="315827"/>
                  <a:pt x="129336" y="317784"/>
                  <a:pt x="129615" y="318901"/>
                </a:cubicBezTo>
                <a:cubicBezTo>
                  <a:pt x="130175" y="327845"/>
                  <a:pt x="130175" y="336789"/>
                  <a:pt x="129895" y="345733"/>
                </a:cubicBezTo>
                <a:cubicBezTo>
                  <a:pt x="129895" y="347130"/>
                  <a:pt x="126261" y="349087"/>
                  <a:pt x="124305" y="349366"/>
                </a:cubicBezTo>
                <a:cubicBezTo>
                  <a:pt x="123187" y="349646"/>
                  <a:pt x="120951" y="346851"/>
                  <a:pt x="120671" y="345174"/>
                </a:cubicBezTo>
                <a:cubicBezTo>
                  <a:pt x="119553" y="340981"/>
                  <a:pt x="119833" y="336509"/>
                  <a:pt x="120112" y="332317"/>
                </a:cubicBezTo>
                <a:cubicBezTo>
                  <a:pt x="120112" y="328125"/>
                  <a:pt x="119833" y="323653"/>
                  <a:pt x="120392" y="319460"/>
                </a:cubicBezTo>
                <a:cubicBezTo>
                  <a:pt x="120671" y="318063"/>
                  <a:pt x="123187" y="315827"/>
                  <a:pt x="124864" y="315827"/>
                </a:cubicBezTo>
                <a:close/>
                <a:moveTo>
                  <a:pt x="148621" y="304926"/>
                </a:moveTo>
                <a:cubicBezTo>
                  <a:pt x="154490" y="305206"/>
                  <a:pt x="171818" y="320578"/>
                  <a:pt x="172377" y="326167"/>
                </a:cubicBezTo>
                <a:cubicBezTo>
                  <a:pt x="172657" y="327565"/>
                  <a:pt x="171818" y="329800"/>
                  <a:pt x="170701" y="330639"/>
                </a:cubicBezTo>
                <a:cubicBezTo>
                  <a:pt x="169583" y="331477"/>
                  <a:pt x="167067" y="331477"/>
                  <a:pt x="165949" y="330919"/>
                </a:cubicBezTo>
                <a:cubicBezTo>
                  <a:pt x="157565" y="324211"/>
                  <a:pt x="150577" y="316665"/>
                  <a:pt x="145267" y="307442"/>
                </a:cubicBezTo>
                <a:cubicBezTo>
                  <a:pt x="147223" y="306044"/>
                  <a:pt x="147783" y="304926"/>
                  <a:pt x="148621" y="304926"/>
                </a:cubicBezTo>
                <a:close/>
                <a:moveTo>
                  <a:pt x="306813" y="289554"/>
                </a:moveTo>
                <a:cubicBezTo>
                  <a:pt x="312962" y="295144"/>
                  <a:pt x="318552" y="301293"/>
                  <a:pt x="323583" y="307442"/>
                </a:cubicBezTo>
                <a:cubicBezTo>
                  <a:pt x="324701" y="308839"/>
                  <a:pt x="323862" y="311914"/>
                  <a:pt x="323862" y="314429"/>
                </a:cubicBezTo>
                <a:cubicBezTo>
                  <a:pt x="321347" y="314150"/>
                  <a:pt x="317434" y="315268"/>
                  <a:pt x="316036" y="313870"/>
                </a:cubicBezTo>
                <a:cubicBezTo>
                  <a:pt x="309887" y="307442"/>
                  <a:pt x="304018" y="300455"/>
                  <a:pt x="297869" y="293467"/>
                </a:cubicBezTo>
                <a:cubicBezTo>
                  <a:pt x="300664" y="288437"/>
                  <a:pt x="303739" y="286480"/>
                  <a:pt x="306813" y="289554"/>
                </a:cubicBezTo>
                <a:close/>
                <a:moveTo>
                  <a:pt x="7197" y="283685"/>
                </a:moveTo>
                <a:cubicBezTo>
                  <a:pt x="9713" y="295703"/>
                  <a:pt x="9153" y="306604"/>
                  <a:pt x="7756" y="317224"/>
                </a:cubicBezTo>
                <a:cubicBezTo>
                  <a:pt x="1607" y="318063"/>
                  <a:pt x="768" y="314988"/>
                  <a:pt x="489" y="311075"/>
                </a:cubicBezTo>
                <a:cubicBezTo>
                  <a:pt x="-908" y="296263"/>
                  <a:pt x="489" y="289275"/>
                  <a:pt x="7197" y="283685"/>
                </a:cubicBezTo>
                <a:close/>
                <a:moveTo>
                  <a:pt x="120950" y="277256"/>
                </a:moveTo>
                <a:cubicBezTo>
                  <a:pt x="131292" y="277536"/>
                  <a:pt x="134365" y="284523"/>
                  <a:pt x="139955" y="292628"/>
                </a:cubicBezTo>
                <a:cubicBezTo>
                  <a:pt x="132689" y="294864"/>
                  <a:pt x="127658" y="296541"/>
                  <a:pt x="120950" y="298777"/>
                </a:cubicBezTo>
                <a:cubicBezTo>
                  <a:pt x="120950" y="290951"/>
                  <a:pt x="120950" y="284523"/>
                  <a:pt x="120950" y="277256"/>
                </a:cubicBezTo>
                <a:close/>
                <a:moveTo>
                  <a:pt x="272156" y="253219"/>
                </a:moveTo>
                <a:cubicBezTo>
                  <a:pt x="278585" y="259368"/>
                  <a:pt x="284734" y="266077"/>
                  <a:pt x="290323" y="273064"/>
                </a:cubicBezTo>
                <a:cubicBezTo>
                  <a:pt x="290883" y="273902"/>
                  <a:pt x="288647" y="277536"/>
                  <a:pt x="287808" y="280331"/>
                </a:cubicBezTo>
                <a:cubicBezTo>
                  <a:pt x="285293" y="278934"/>
                  <a:pt x="283895" y="278654"/>
                  <a:pt x="283057" y="277815"/>
                </a:cubicBezTo>
                <a:cubicBezTo>
                  <a:pt x="277188" y="271946"/>
                  <a:pt x="271318" y="266356"/>
                  <a:pt x="266008" y="260207"/>
                </a:cubicBezTo>
                <a:cubicBezTo>
                  <a:pt x="264890" y="259089"/>
                  <a:pt x="264610" y="255176"/>
                  <a:pt x="265449" y="254617"/>
                </a:cubicBezTo>
                <a:cubicBezTo>
                  <a:pt x="267126" y="253499"/>
                  <a:pt x="271039" y="252382"/>
                  <a:pt x="272156" y="253219"/>
                </a:cubicBezTo>
                <a:close/>
                <a:moveTo>
                  <a:pt x="4122" y="233376"/>
                </a:moveTo>
                <a:cubicBezTo>
                  <a:pt x="9712" y="238966"/>
                  <a:pt x="10830" y="254058"/>
                  <a:pt x="5799" y="267195"/>
                </a:cubicBezTo>
                <a:cubicBezTo>
                  <a:pt x="-909" y="258810"/>
                  <a:pt x="-1188" y="242879"/>
                  <a:pt x="4122" y="233376"/>
                </a:cubicBezTo>
                <a:close/>
                <a:moveTo>
                  <a:pt x="234425" y="216048"/>
                </a:moveTo>
                <a:cubicBezTo>
                  <a:pt x="238897" y="216048"/>
                  <a:pt x="256226" y="234215"/>
                  <a:pt x="256226" y="240085"/>
                </a:cubicBezTo>
                <a:cubicBezTo>
                  <a:pt x="254549" y="240644"/>
                  <a:pt x="250636" y="242880"/>
                  <a:pt x="250077" y="242041"/>
                </a:cubicBezTo>
                <a:cubicBezTo>
                  <a:pt x="243090" y="235333"/>
                  <a:pt x="236661" y="228066"/>
                  <a:pt x="230233" y="220520"/>
                </a:cubicBezTo>
                <a:cubicBezTo>
                  <a:pt x="229953" y="220241"/>
                  <a:pt x="232748" y="216328"/>
                  <a:pt x="234425" y="216048"/>
                </a:cubicBezTo>
                <a:close/>
                <a:moveTo>
                  <a:pt x="6917" y="182229"/>
                </a:moveTo>
                <a:cubicBezTo>
                  <a:pt x="8594" y="193409"/>
                  <a:pt x="9992" y="204309"/>
                  <a:pt x="5240" y="215210"/>
                </a:cubicBezTo>
                <a:cubicBezTo>
                  <a:pt x="-1747" y="206266"/>
                  <a:pt x="1048" y="196483"/>
                  <a:pt x="1048" y="186981"/>
                </a:cubicBezTo>
                <a:cubicBezTo>
                  <a:pt x="1048" y="185303"/>
                  <a:pt x="3843" y="183626"/>
                  <a:pt x="6917" y="182229"/>
                </a:cubicBezTo>
                <a:close/>
                <a:moveTo>
                  <a:pt x="220451" y="180552"/>
                </a:moveTo>
                <a:cubicBezTo>
                  <a:pt x="220171" y="183347"/>
                  <a:pt x="219892" y="185862"/>
                  <a:pt x="219333" y="188657"/>
                </a:cubicBezTo>
                <a:cubicBezTo>
                  <a:pt x="219053" y="190055"/>
                  <a:pt x="217656" y="191173"/>
                  <a:pt x="217656" y="191173"/>
                </a:cubicBezTo>
                <a:cubicBezTo>
                  <a:pt x="218774" y="196763"/>
                  <a:pt x="221849" y="203471"/>
                  <a:pt x="220171" y="204868"/>
                </a:cubicBezTo>
                <a:cubicBezTo>
                  <a:pt x="214302" y="209899"/>
                  <a:pt x="211787" y="202353"/>
                  <a:pt x="208153" y="199558"/>
                </a:cubicBezTo>
                <a:cubicBezTo>
                  <a:pt x="206197" y="197880"/>
                  <a:pt x="204799" y="195645"/>
                  <a:pt x="202563" y="192850"/>
                </a:cubicBezTo>
                <a:cubicBezTo>
                  <a:pt x="205638" y="189217"/>
                  <a:pt x="208153" y="185024"/>
                  <a:pt x="211507" y="182229"/>
                </a:cubicBezTo>
                <a:cubicBezTo>
                  <a:pt x="213743" y="180552"/>
                  <a:pt x="217377" y="181111"/>
                  <a:pt x="220451" y="180552"/>
                </a:cubicBezTo>
                <a:close/>
                <a:moveTo>
                  <a:pt x="252417" y="141772"/>
                </a:moveTo>
                <a:cubicBezTo>
                  <a:pt x="253780" y="142122"/>
                  <a:pt x="255666" y="143519"/>
                  <a:pt x="259300" y="146174"/>
                </a:cubicBezTo>
                <a:cubicBezTo>
                  <a:pt x="252592" y="153162"/>
                  <a:pt x="247002" y="159590"/>
                  <a:pt x="241132" y="165739"/>
                </a:cubicBezTo>
                <a:cubicBezTo>
                  <a:pt x="238897" y="168254"/>
                  <a:pt x="235822" y="171049"/>
                  <a:pt x="232469" y="167975"/>
                </a:cubicBezTo>
                <a:cubicBezTo>
                  <a:pt x="229115" y="164900"/>
                  <a:pt x="230792" y="161826"/>
                  <a:pt x="233307" y="159031"/>
                </a:cubicBezTo>
                <a:cubicBezTo>
                  <a:pt x="238338" y="153721"/>
                  <a:pt x="243368" y="148410"/>
                  <a:pt x="248679" y="143659"/>
                </a:cubicBezTo>
                <a:cubicBezTo>
                  <a:pt x="250216" y="142122"/>
                  <a:pt x="251054" y="141423"/>
                  <a:pt x="252417" y="141772"/>
                </a:cubicBezTo>
                <a:close/>
                <a:moveTo>
                  <a:pt x="7476" y="130523"/>
                </a:moveTo>
                <a:cubicBezTo>
                  <a:pt x="9153" y="141703"/>
                  <a:pt x="9992" y="152603"/>
                  <a:pt x="6359" y="166298"/>
                </a:cubicBezTo>
                <a:cubicBezTo>
                  <a:pt x="-3144" y="156796"/>
                  <a:pt x="1886" y="147572"/>
                  <a:pt x="489" y="139467"/>
                </a:cubicBezTo>
                <a:cubicBezTo>
                  <a:pt x="210" y="135554"/>
                  <a:pt x="-70" y="131082"/>
                  <a:pt x="7476" y="130523"/>
                </a:cubicBezTo>
                <a:close/>
                <a:moveTo>
                  <a:pt x="293397" y="103412"/>
                </a:moveTo>
                <a:cubicBezTo>
                  <a:pt x="292559" y="107605"/>
                  <a:pt x="293118" y="110120"/>
                  <a:pt x="292000" y="111518"/>
                </a:cubicBezTo>
                <a:cubicBezTo>
                  <a:pt x="286690" y="117666"/>
                  <a:pt x="281379" y="123815"/>
                  <a:pt x="275230" y="129405"/>
                </a:cubicBezTo>
                <a:cubicBezTo>
                  <a:pt x="273833" y="130803"/>
                  <a:pt x="269920" y="129685"/>
                  <a:pt x="267405" y="129685"/>
                </a:cubicBezTo>
                <a:cubicBezTo>
                  <a:pt x="267684" y="127449"/>
                  <a:pt x="266846" y="124375"/>
                  <a:pt x="267963" y="122697"/>
                </a:cubicBezTo>
                <a:cubicBezTo>
                  <a:pt x="273274" y="116548"/>
                  <a:pt x="278864" y="110400"/>
                  <a:pt x="284733" y="105089"/>
                </a:cubicBezTo>
                <a:cubicBezTo>
                  <a:pt x="286130" y="103971"/>
                  <a:pt x="289205" y="104251"/>
                  <a:pt x="293397" y="103412"/>
                </a:cubicBezTo>
                <a:close/>
                <a:moveTo>
                  <a:pt x="123746" y="86642"/>
                </a:moveTo>
                <a:cubicBezTo>
                  <a:pt x="128218" y="88599"/>
                  <a:pt x="132689" y="90275"/>
                  <a:pt x="138000" y="92511"/>
                </a:cubicBezTo>
                <a:cubicBezTo>
                  <a:pt x="138559" y="102014"/>
                  <a:pt x="130174" y="104250"/>
                  <a:pt x="125703" y="109841"/>
                </a:cubicBezTo>
                <a:cubicBezTo>
                  <a:pt x="118156" y="101735"/>
                  <a:pt x="117877" y="95866"/>
                  <a:pt x="123746" y="86642"/>
                </a:cubicBezTo>
                <a:close/>
                <a:moveTo>
                  <a:pt x="5519" y="77419"/>
                </a:moveTo>
                <a:cubicBezTo>
                  <a:pt x="11109" y="89996"/>
                  <a:pt x="8594" y="100896"/>
                  <a:pt x="7755" y="111517"/>
                </a:cubicBezTo>
                <a:cubicBezTo>
                  <a:pt x="6358" y="111796"/>
                  <a:pt x="5240" y="112076"/>
                  <a:pt x="3842" y="112635"/>
                </a:cubicBezTo>
                <a:cubicBezTo>
                  <a:pt x="2725" y="109840"/>
                  <a:pt x="489" y="107045"/>
                  <a:pt x="768" y="104530"/>
                </a:cubicBezTo>
                <a:cubicBezTo>
                  <a:pt x="1607" y="96145"/>
                  <a:pt x="-2585" y="86922"/>
                  <a:pt x="5519" y="77419"/>
                </a:cubicBezTo>
                <a:close/>
                <a:moveTo>
                  <a:pt x="303180" y="55060"/>
                </a:moveTo>
                <a:cubicBezTo>
                  <a:pt x="305137" y="57017"/>
                  <a:pt x="307373" y="58693"/>
                  <a:pt x="308491" y="60929"/>
                </a:cubicBezTo>
                <a:cubicBezTo>
                  <a:pt x="309329" y="63165"/>
                  <a:pt x="308770" y="65960"/>
                  <a:pt x="309329" y="69035"/>
                </a:cubicBezTo>
                <a:cubicBezTo>
                  <a:pt x="308491" y="74066"/>
                  <a:pt x="307932" y="79656"/>
                  <a:pt x="306255" y="84966"/>
                </a:cubicBezTo>
                <a:cubicBezTo>
                  <a:pt x="305696" y="86922"/>
                  <a:pt x="302342" y="88041"/>
                  <a:pt x="300106" y="89718"/>
                </a:cubicBezTo>
                <a:cubicBezTo>
                  <a:pt x="298988" y="87761"/>
                  <a:pt x="297031" y="85525"/>
                  <a:pt x="297031" y="83569"/>
                </a:cubicBezTo>
                <a:cubicBezTo>
                  <a:pt x="297031" y="76302"/>
                  <a:pt x="297590" y="69035"/>
                  <a:pt x="298708" y="61768"/>
                </a:cubicBezTo>
                <a:cubicBezTo>
                  <a:pt x="298988" y="59532"/>
                  <a:pt x="301503" y="57296"/>
                  <a:pt x="303180" y="55060"/>
                </a:cubicBezTo>
                <a:close/>
                <a:moveTo>
                  <a:pt x="168185" y="51427"/>
                </a:moveTo>
                <a:cubicBezTo>
                  <a:pt x="175452" y="55340"/>
                  <a:pt x="174614" y="58973"/>
                  <a:pt x="171260" y="62607"/>
                </a:cubicBezTo>
                <a:cubicBezTo>
                  <a:pt x="166229" y="67917"/>
                  <a:pt x="161198" y="73507"/>
                  <a:pt x="155888" y="78258"/>
                </a:cubicBezTo>
                <a:cubicBezTo>
                  <a:pt x="154211" y="79656"/>
                  <a:pt x="150857" y="79097"/>
                  <a:pt x="148062" y="79376"/>
                </a:cubicBezTo>
                <a:cubicBezTo>
                  <a:pt x="148062" y="76861"/>
                  <a:pt x="147503" y="73787"/>
                  <a:pt x="148621" y="72389"/>
                </a:cubicBezTo>
                <a:cubicBezTo>
                  <a:pt x="154770" y="65122"/>
                  <a:pt x="161477" y="58414"/>
                  <a:pt x="168185" y="51427"/>
                </a:cubicBezTo>
                <a:close/>
                <a:moveTo>
                  <a:pt x="117318" y="36892"/>
                </a:moveTo>
                <a:cubicBezTo>
                  <a:pt x="119554" y="36892"/>
                  <a:pt x="122908" y="38010"/>
                  <a:pt x="123467" y="39687"/>
                </a:cubicBezTo>
                <a:cubicBezTo>
                  <a:pt x="126262" y="46954"/>
                  <a:pt x="128218" y="54500"/>
                  <a:pt x="130454" y="61767"/>
                </a:cubicBezTo>
                <a:cubicBezTo>
                  <a:pt x="129895" y="61767"/>
                  <a:pt x="129616" y="61767"/>
                  <a:pt x="129057" y="61767"/>
                </a:cubicBezTo>
                <a:cubicBezTo>
                  <a:pt x="129057" y="63444"/>
                  <a:pt x="129616" y="65400"/>
                  <a:pt x="128777" y="66798"/>
                </a:cubicBezTo>
                <a:cubicBezTo>
                  <a:pt x="128218" y="68195"/>
                  <a:pt x="126262" y="69872"/>
                  <a:pt x="125144" y="69872"/>
                </a:cubicBezTo>
                <a:cubicBezTo>
                  <a:pt x="123467" y="69593"/>
                  <a:pt x="120672" y="68475"/>
                  <a:pt x="120392" y="67077"/>
                </a:cubicBezTo>
                <a:cubicBezTo>
                  <a:pt x="118156" y="58693"/>
                  <a:pt x="116200" y="50308"/>
                  <a:pt x="114803" y="41923"/>
                </a:cubicBezTo>
                <a:cubicBezTo>
                  <a:pt x="114523" y="40246"/>
                  <a:pt x="116479" y="36613"/>
                  <a:pt x="117318" y="36892"/>
                </a:cubicBezTo>
                <a:close/>
                <a:moveTo>
                  <a:pt x="242321" y="30324"/>
                </a:moveTo>
                <a:cubicBezTo>
                  <a:pt x="251544" y="29835"/>
                  <a:pt x="260698" y="32840"/>
                  <a:pt x="267126" y="38849"/>
                </a:cubicBezTo>
                <a:cubicBezTo>
                  <a:pt x="282218" y="52544"/>
                  <a:pt x="283337" y="77419"/>
                  <a:pt x="269082" y="93071"/>
                </a:cubicBezTo>
                <a:cubicBezTo>
                  <a:pt x="254269" y="109002"/>
                  <a:pt x="239176" y="124654"/>
                  <a:pt x="224364" y="140585"/>
                </a:cubicBezTo>
                <a:cubicBezTo>
                  <a:pt x="207873" y="157913"/>
                  <a:pt x="191662" y="175242"/>
                  <a:pt x="174893" y="192849"/>
                </a:cubicBezTo>
                <a:cubicBezTo>
                  <a:pt x="182439" y="200955"/>
                  <a:pt x="188868" y="208222"/>
                  <a:pt x="195855" y="215489"/>
                </a:cubicBezTo>
                <a:cubicBezTo>
                  <a:pt x="229953" y="251543"/>
                  <a:pt x="264331" y="287318"/>
                  <a:pt x="298429" y="323093"/>
                </a:cubicBezTo>
                <a:cubicBezTo>
                  <a:pt x="314080" y="339584"/>
                  <a:pt x="312963" y="364179"/>
                  <a:pt x="296193" y="378713"/>
                </a:cubicBezTo>
                <a:cubicBezTo>
                  <a:pt x="283337" y="389892"/>
                  <a:pt x="264331" y="390172"/>
                  <a:pt x="252313" y="378433"/>
                </a:cubicBezTo>
                <a:cubicBezTo>
                  <a:pt x="235264" y="361663"/>
                  <a:pt x="218773" y="344335"/>
                  <a:pt x="202284" y="327006"/>
                </a:cubicBezTo>
                <a:cubicBezTo>
                  <a:pt x="191942" y="316385"/>
                  <a:pt x="182160" y="305206"/>
                  <a:pt x="172098" y="294585"/>
                </a:cubicBezTo>
                <a:cubicBezTo>
                  <a:pt x="153931" y="275300"/>
                  <a:pt x="135485" y="256295"/>
                  <a:pt x="117318" y="237010"/>
                </a:cubicBezTo>
                <a:cubicBezTo>
                  <a:pt x="112845" y="232258"/>
                  <a:pt x="109212" y="226948"/>
                  <a:pt x="105299" y="221638"/>
                </a:cubicBezTo>
                <a:cubicBezTo>
                  <a:pt x="106138" y="220519"/>
                  <a:pt x="107256" y="219681"/>
                  <a:pt x="107256" y="218563"/>
                </a:cubicBezTo>
                <a:cubicBezTo>
                  <a:pt x="107256" y="201514"/>
                  <a:pt x="107256" y="184465"/>
                  <a:pt x="107256" y="167416"/>
                </a:cubicBezTo>
                <a:cubicBezTo>
                  <a:pt x="106696" y="166298"/>
                  <a:pt x="105579" y="165180"/>
                  <a:pt x="104740" y="164062"/>
                </a:cubicBezTo>
                <a:cubicBezTo>
                  <a:pt x="111448" y="155957"/>
                  <a:pt x="117597" y="147572"/>
                  <a:pt x="124584" y="140026"/>
                </a:cubicBezTo>
                <a:cubicBezTo>
                  <a:pt x="145826" y="117666"/>
                  <a:pt x="167347" y="95307"/>
                  <a:pt x="188588" y="73227"/>
                </a:cubicBezTo>
                <a:cubicBezTo>
                  <a:pt x="198091" y="63165"/>
                  <a:pt x="208432" y="53662"/>
                  <a:pt x="217096" y="42762"/>
                </a:cubicBezTo>
                <a:cubicBezTo>
                  <a:pt x="223804" y="34796"/>
                  <a:pt x="233098" y="30814"/>
                  <a:pt x="242321" y="30324"/>
                </a:cubicBezTo>
                <a:close/>
                <a:moveTo>
                  <a:pt x="66170" y="30185"/>
                </a:moveTo>
                <a:cubicBezTo>
                  <a:pt x="81821" y="30744"/>
                  <a:pt x="97473" y="44998"/>
                  <a:pt x="99709" y="61488"/>
                </a:cubicBezTo>
                <a:cubicBezTo>
                  <a:pt x="100548" y="67358"/>
                  <a:pt x="100548" y="73507"/>
                  <a:pt x="100548" y="79656"/>
                </a:cubicBezTo>
                <a:cubicBezTo>
                  <a:pt x="100548" y="104810"/>
                  <a:pt x="100548" y="129964"/>
                  <a:pt x="100548" y="155398"/>
                </a:cubicBezTo>
                <a:cubicBezTo>
                  <a:pt x="99989" y="159031"/>
                  <a:pt x="98032" y="164062"/>
                  <a:pt x="104740" y="164062"/>
                </a:cubicBezTo>
                <a:cubicBezTo>
                  <a:pt x="105578" y="165180"/>
                  <a:pt x="106697" y="166019"/>
                  <a:pt x="106976" y="167136"/>
                </a:cubicBezTo>
                <a:cubicBezTo>
                  <a:pt x="107255" y="184186"/>
                  <a:pt x="107255" y="201235"/>
                  <a:pt x="106976" y="218284"/>
                </a:cubicBezTo>
                <a:cubicBezTo>
                  <a:pt x="106976" y="219402"/>
                  <a:pt x="105578" y="220240"/>
                  <a:pt x="105020" y="221358"/>
                </a:cubicBezTo>
                <a:cubicBezTo>
                  <a:pt x="103342" y="222476"/>
                  <a:pt x="100827" y="223315"/>
                  <a:pt x="100548" y="224433"/>
                </a:cubicBezTo>
                <a:cubicBezTo>
                  <a:pt x="99989" y="227786"/>
                  <a:pt x="100268" y="231420"/>
                  <a:pt x="100268" y="234774"/>
                </a:cubicBezTo>
                <a:cubicBezTo>
                  <a:pt x="100268" y="269151"/>
                  <a:pt x="100548" y="303529"/>
                  <a:pt x="100268" y="337907"/>
                </a:cubicBezTo>
                <a:cubicBezTo>
                  <a:pt x="100268" y="345732"/>
                  <a:pt x="99430" y="353558"/>
                  <a:pt x="97473" y="361105"/>
                </a:cubicBezTo>
                <a:cubicBezTo>
                  <a:pt x="93281" y="376197"/>
                  <a:pt x="77629" y="387097"/>
                  <a:pt x="63375" y="385979"/>
                </a:cubicBezTo>
                <a:cubicBezTo>
                  <a:pt x="48562" y="384861"/>
                  <a:pt x="34587" y="372284"/>
                  <a:pt x="32072" y="357192"/>
                </a:cubicBezTo>
                <a:cubicBezTo>
                  <a:pt x="30674" y="349645"/>
                  <a:pt x="30115" y="341819"/>
                  <a:pt x="30115" y="333994"/>
                </a:cubicBezTo>
                <a:cubicBezTo>
                  <a:pt x="30115" y="250146"/>
                  <a:pt x="30115" y="166298"/>
                  <a:pt x="30115" y="82171"/>
                </a:cubicBezTo>
                <a:cubicBezTo>
                  <a:pt x="30115" y="74904"/>
                  <a:pt x="30954" y="67358"/>
                  <a:pt x="32072" y="60371"/>
                </a:cubicBezTo>
                <a:cubicBezTo>
                  <a:pt x="34867" y="43601"/>
                  <a:pt x="50518" y="29906"/>
                  <a:pt x="66170" y="30185"/>
                </a:cubicBezTo>
                <a:close/>
                <a:moveTo>
                  <a:pt x="13625" y="29067"/>
                </a:moveTo>
                <a:cubicBezTo>
                  <a:pt x="14743" y="29067"/>
                  <a:pt x="15861" y="29067"/>
                  <a:pt x="16979" y="29067"/>
                </a:cubicBezTo>
                <a:cubicBezTo>
                  <a:pt x="17259" y="31583"/>
                  <a:pt x="18097" y="34377"/>
                  <a:pt x="17538" y="36613"/>
                </a:cubicBezTo>
                <a:cubicBezTo>
                  <a:pt x="15582" y="43042"/>
                  <a:pt x="13346" y="49749"/>
                  <a:pt x="10551" y="55898"/>
                </a:cubicBezTo>
                <a:cubicBezTo>
                  <a:pt x="9712" y="57854"/>
                  <a:pt x="7197" y="58693"/>
                  <a:pt x="5241" y="60370"/>
                </a:cubicBezTo>
                <a:cubicBezTo>
                  <a:pt x="4122" y="58414"/>
                  <a:pt x="2166" y="55898"/>
                  <a:pt x="2446" y="54221"/>
                </a:cubicBezTo>
                <a:cubicBezTo>
                  <a:pt x="3843" y="44719"/>
                  <a:pt x="7197" y="36054"/>
                  <a:pt x="13625" y="29067"/>
                </a:cubicBezTo>
                <a:close/>
                <a:moveTo>
                  <a:pt x="207314" y="15651"/>
                </a:moveTo>
                <a:cubicBezTo>
                  <a:pt x="207594" y="17887"/>
                  <a:pt x="209271" y="21241"/>
                  <a:pt x="208432" y="22638"/>
                </a:cubicBezTo>
                <a:cubicBezTo>
                  <a:pt x="202004" y="30185"/>
                  <a:pt x="195016" y="37172"/>
                  <a:pt x="188309" y="44160"/>
                </a:cubicBezTo>
                <a:cubicBezTo>
                  <a:pt x="182160" y="40805"/>
                  <a:pt x="181601" y="37452"/>
                  <a:pt x="184117" y="34377"/>
                </a:cubicBezTo>
                <a:cubicBezTo>
                  <a:pt x="189706" y="28229"/>
                  <a:pt x="195576" y="22359"/>
                  <a:pt x="201445" y="16769"/>
                </a:cubicBezTo>
                <a:cubicBezTo>
                  <a:pt x="202563" y="15651"/>
                  <a:pt x="205358" y="15931"/>
                  <a:pt x="207314" y="15651"/>
                </a:cubicBezTo>
                <a:close/>
                <a:moveTo>
                  <a:pt x="277187" y="11459"/>
                </a:moveTo>
                <a:cubicBezTo>
                  <a:pt x="291162" y="18167"/>
                  <a:pt x="296193" y="24315"/>
                  <a:pt x="299547" y="37172"/>
                </a:cubicBezTo>
                <a:cubicBezTo>
                  <a:pt x="296752" y="40526"/>
                  <a:pt x="293677" y="40246"/>
                  <a:pt x="290882" y="37451"/>
                </a:cubicBezTo>
                <a:cubicBezTo>
                  <a:pt x="285572" y="31861"/>
                  <a:pt x="280262" y="25992"/>
                  <a:pt x="275230" y="20402"/>
                </a:cubicBezTo>
                <a:cubicBezTo>
                  <a:pt x="271597" y="16490"/>
                  <a:pt x="272715" y="13416"/>
                  <a:pt x="277187" y="11459"/>
                </a:cubicBezTo>
                <a:close/>
                <a:moveTo>
                  <a:pt x="76511" y="6987"/>
                </a:moveTo>
                <a:cubicBezTo>
                  <a:pt x="88250" y="3633"/>
                  <a:pt x="96355" y="7266"/>
                  <a:pt x="110609" y="22359"/>
                </a:cubicBezTo>
                <a:cubicBezTo>
                  <a:pt x="106137" y="22638"/>
                  <a:pt x="102784" y="24036"/>
                  <a:pt x="101666" y="22918"/>
                </a:cubicBezTo>
                <a:cubicBezTo>
                  <a:pt x="94678" y="16489"/>
                  <a:pt x="83778" y="15372"/>
                  <a:pt x="76511" y="6987"/>
                </a:cubicBezTo>
                <a:close/>
                <a:moveTo>
                  <a:pt x="46047" y="3912"/>
                </a:moveTo>
                <a:cubicBezTo>
                  <a:pt x="50728" y="2445"/>
                  <a:pt x="55969" y="2235"/>
                  <a:pt x="62537" y="5310"/>
                </a:cubicBezTo>
                <a:cubicBezTo>
                  <a:pt x="51636" y="12856"/>
                  <a:pt x="40457" y="13694"/>
                  <a:pt x="31234" y="19285"/>
                </a:cubicBezTo>
                <a:cubicBezTo>
                  <a:pt x="27041" y="13974"/>
                  <a:pt x="29836" y="11459"/>
                  <a:pt x="32910" y="10061"/>
                </a:cubicBezTo>
                <a:cubicBezTo>
                  <a:pt x="37243" y="8105"/>
                  <a:pt x="41365" y="5379"/>
                  <a:pt x="46047" y="3912"/>
                </a:cubicBezTo>
                <a:close/>
                <a:moveTo>
                  <a:pt x="241412" y="0"/>
                </a:moveTo>
                <a:cubicBezTo>
                  <a:pt x="245325" y="0"/>
                  <a:pt x="246164" y="0"/>
                  <a:pt x="247002" y="0"/>
                </a:cubicBezTo>
                <a:cubicBezTo>
                  <a:pt x="251474" y="559"/>
                  <a:pt x="258182" y="280"/>
                  <a:pt x="257902" y="6149"/>
                </a:cubicBezTo>
                <a:cubicBezTo>
                  <a:pt x="257902" y="13415"/>
                  <a:pt x="250915" y="10341"/>
                  <a:pt x="246722" y="10900"/>
                </a:cubicBezTo>
                <a:cubicBezTo>
                  <a:pt x="241132" y="11459"/>
                  <a:pt x="235543" y="12298"/>
                  <a:pt x="229953" y="12018"/>
                </a:cubicBezTo>
                <a:cubicBezTo>
                  <a:pt x="227717" y="12018"/>
                  <a:pt x="225481" y="9503"/>
                  <a:pt x="222965" y="8105"/>
                </a:cubicBezTo>
                <a:cubicBezTo>
                  <a:pt x="224363" y="6149"/>
                  <a:pt x="225760" y="3354"/>
                  <a:pt x="227717" y="2795"/>
                </a:cubicBezTo>
                <a:cubicBezTo>
                  <a:pt x="233307" y="839"/>
                  <a:pt x="238896" y="280"/>
                  <a:pt x="2414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11"/>
          <p:cNvSpPr/>
          <p:nvPr/>
        </p:nvSpPr>
        <p:spPr>
          <a:xfrm>
            <a:off x="5800263" y="222336"/>
            <a:ext cx="339863" cy="416260"/>
          </a:xfrm>
          <a:custGeom>
            <a:avLst/>
            <a:gdLst/>
            <a:ahLst/>
            <a:cxnLst/>
            <a:rect l="l" t="t" r="r" b="b"/>
            <a:pathLst>
              <a:path w="339863" h="416260" extrusionOk="0">
                <a:moveTo>
                  <a:pt x="49728" y="405638"/>
                </a:moveTo>
                <a:cubicBezTo>
                  <a:pt x="57833" y="405918"/>
                  <a:pt x="65939" y="406477"/>
                  <a:pt x="74044" y="407315"/>
                </a:cubicBezTo>
                <a:cubicBezTo>
                  <a:pt x="75442" y="407595"/>
                  <a:pt x="76839" y="408992"/>
                  <a:pt x="78237" y="409831"/>
                </a:cubicBezTo>
                <a:cubicBezTo>
                  <a:pt x="71529" y="418495"/>
                  <a:pt x="56436" y="418216"/>
                  <a:pt x="45815" y="410110"/>
                </a:cubicBezTo>
                <a:cubicBezTo>
                  <a:pt x="46095" y="409271"/>
                  <a:pt x="46095" y="408433"/>
                  <a:pt x="46654" y="407874"/>
                </a:cubicBezTo>
                <a:cubicBezTo>
                  <a:pt x="47492" y="407035"/>
                  <a:pt x="48610" y="405638"/>
                  <a:pt x="49728" y="405638"/>
                </a:cubicBezTo>
                <a:close/>
                <a:moveTo>
                  <a:pt x="308538" y="396695"/>
                </a:moveTo>
                <a:cubicBezTo>
                  <a:pt x="313290" y="401726"/>
                  <a:pt x="311333" y="405359"/>
                  <a:pt x="307699" y="407316"/>
                </a:cubicBezTo>
                <a:cubicBezTo>
                  <a:pt x="301271" y="410670"/>
                  <a:pt x="294284" y="413464"/>
                  <a:pt x="287297" y="415421"/>
                </a:cubicBezTo>
                <a:cubicBezTo>
                  <a:pt x="285340" y="415980"/>
                  <a:pt x="282545" y="413464"/>
                  <a:pt x="280309" y="412067"/>
                </a:cubicBezTo>
                <a:cubicBezTo>
                  <a:pt x="281707" y="410110"/>
                  <a:pt x="282545" y="407036"/>
                  <a:pt x="284222" y="406198"/>
                </a:cubicBezTo>
                <a:cubicBezTo>
                  <a:pt x="292048" y="402564"/>
                  <a:pt x="300153" y="399769"/>
                  <a:pt x="308538" y="396695"/>
                </a:cubicBezTo>
                <a:close/>
                <a:moveTo>
                  <a:pt x="240062" y="395018"/>
                </a:moveTo>
                <a:cubicBezTo>
                  <a:pt x="247329" y="398372"/>
                  <a:pt x="254595" y="401726"/>
                  <a:pt x="261862" y="405918"/>
                </a:cubicBezTo>
                <a:cubicBezTo>
                  <a:pt x="263260" y="406757"/>
                  <a:pt x="264377" y="409551"/>
                  <a:pt x="264098" y="411228"/>
                </a:cubicBezTo>
                <a:cubicBezTo>
                  <a:pt x="263539" y="412626"/>
                  <a:pt x="261303" y="413744"/>
                  <a:pt x="258508" y="416260"/>
                </a:cubicBezTo>
                <a:cubicBezTo>
                  <a:pt x="250403" y="411508"/>
                  <a:pt x="242298" y="407036"/>
                  <a:pt x="234472" y="402005"/>
                </a:cubicBezTo>
                <a:cubicBezTo>
                  <a:pt x="233634" y="401446"/>
                  <a:pt x="233634" y="397533"/>
                  <a:pt x="234472" y="396415"/>
                </a:cubicBezTo>
                <a:cubicBezTo>
                  <a:pt x="235310" y="395297"/>
                  <a:pt x="238664" y="394180"/>
                  <a:pt x="240062" y="395018"/>
                </a:cubicBezTo>
                <a:close/>
                <a:moveTo>
                  <a:pt x="110658" y="383558"/>
                </a:moveTo>
                <a:cubicBezTo>
                  <a:pt x="114291" y="379645"/>
                  <a:pt x="117086" y="379924"/>
                  <a:pt x="119881" y="384956"/>
                </a:cubicBezTo>
                <a:cubicBezTo>
                  <a:pt x="115129" y="395297"/>
                  <a:pt x="106186" y="401166"/>
                  <a:pt x="96683" y="406756"/>
                </a:cubicBezTo>
                <a:cubicBezTo>
                  <a:pt x="95565" y="406197"/>
                  <a:pt x="94726" y="405638"/>
                  <a:pt x="93608" y="405079"/>
                </a:cubicBezTo>
                <a:cubicBezTo>
                  <a:pt x="94447" y="402843"/>
                  <a:pt x="95006" y="400048"/>
                  <a:pt x="96403" y="398091"/>
                </a:cubicBezTo>
                <a:cubicBezTo>
                  <a:pt x="100875" y="393061"/>
                  <a:pt x="106186" y="388589"/>
                  <a:pt x="110658" y="383558"/>
                </a:cubicBezTo>
                <a:close/>
                <a:moveTo>
                  <a:pt x="11997" y="373776"/>
                </a:moveTo>
                <a:cubicBezTo>
                  <a:pt x="18984" y="382440"/>
                  <a:pt x="25132" y="389986"/>
                  <a:pt x="32120" y="398371"/>
                </a:cubicBezTo>
                <a:cubicBezTo>
                  <a:pt x="29884" y="399489"/>
                  <a:pt x="27089" y="402004"/>
                  <a:pt x="26251" y="401446"/>
                </a:cubicBezTo>
                <a:cubicBezTo>
                  <a:pt x="18145" y="395576"/>
                  <a:pt x="11158" y="388868"/>
                  <a:pt x="8922" y="378527"/>
                </a:cubicBezTo>
                <a:cubicBezTo>
                  <a:pt x="8642" y="377689"/>
                  <a:pt x="10040" y="376571"/>
                  <a:pt x="11997" y="373776"/>
                </a:cubicBezTo>
                <a:close/>
                <a:moveTo>
                  <a:pt x="333412" y="355330"/>
                </a:moveTo>
                <a:cubicBezTo>
                  <a:pt x="339841" y="363994"/>
                  <a:pt x="337325" y="374894"/>
                  <a:pt x="325866" y="388030"/>
                </a:cubicBezTo>
                <a:cubicBezTo>
                  <a:pt x="321674" y="388310"/>
                  <a:pt x="318599" y="385794"/>
                  <a:pt x="319997" y="381881"/>
                </a:cubicBezTo>
                <a:cubicBezTo>
                  <a:pt x="322513" y="373776"/>
                  <a:pt x="326146" y="365950"/>
                  <a:pt x="329499" y="358125"/>
                </a:cubicBezTo>
                <a:cubicBezTo>
                  <a:pt x="330058" y="357007"/>
                  <a:pt x="332015" y="356448"/>
                  <a:pt x="333412" y="355330"/>
                </a:cubicBezTo>
                <a:close/>
                <a:moveTo>
                  <a:pt x="208759" y="355330"/>
                </a:moveTo>
                <a:cubicBezTo>
                  <a:pt x="214069" y="362038"/>
                  <a:pt x="219380" y="369025"/>
                  <a:pt x="224131" y="376012"/>
                </a:cubicBezTo>
                <a:cubicBezTo>
                  <a:pt x="226367" y="379366"/>
                  <a:pt x="226087" y="379645"/>
                  <a:pt x="221615" y="386354"/>
                </a:cubicBezTo>
                <a:cubicBezTo>
                  <a:pt x="212951" y="380204"/>
                  <a:pt x="207921" y="371261"/>
                  <a:pt x="202610" y="362597"/>
                </a:cubicBezTo>
                <a:cubicBezTo>
                  <a:pt x="201772" y="361199"/>
                  <a:pt x="204008" y="357846"/>
                  <a:pt x="204846" y="355610"/>
                </a:cubicBezTo>
                <a:cubicBezTo>
                  <a:pt x="206244" y="355330"/>
                  <a:pt x="207362" y="355330"/>
                  <a:pt x="208759" y="355330"/>
                </a:cubicBezTo>
                <a:close/>
                <a:moveTo>
                  <a:pt x="125750" y="332971"/>
                </a:moveTo>
                <a:cubicBezTo>
                  <a:pt x="126868" y="332691"/>
                  <a:pt x="129942" y="335486"/>
                  <a:pt x="129942" y="336883"/>
                </a:cubicBezTo>
                <a:cubicBezTo>
                  <a:pt x="129663" y="345827"/>
                  <a:pt x="129104" y="354771"/>
                  <a:pt x="128266" y="363715"/>
                </a:cubicBezTo>
                <a:cubicBezTo>
                  <a:pt x="128266" y="364833"/>
                  <a:pt x="124632" y="366510"/>
                  <a:pt x="123234" y="366230"/>
                </a:cubicBezTo>
                <a:cubicBezTo>
                  <a:pt x="121557" y="365951"/>
                  <a:pt x="119601" y="363435"/>
                  <a:pt x="119321" y="361758"/>
                </a:cubicBezTo>
                <a:cubicBezTo>
                  <a:pt x="119042" y="358404"/>
                  <a:pt x="119601" y="355051"/>
                  <a:pt x="119881" y="351417"/>
                </a:cubicBezTo>
                <a:cubicBezTo>
                  <a:pt x="119881" y="351697"/>
                  <a:pt x="119601" y="351697"/>
                  <a:pt x="119601" y="351697"/>
                </a:cubicBezTo>
                <a:cubicBezTo>
                  <a:pt x="119881" y="346945"/>
                  <a:pt x="119601" y="342194"/>
                  <a:pt x="120440" y="337443"/>
                </a:cubicBezTo>
                <a:cubicBezTo>
                  <a:pt x="120719" y="335765"/>
                  <a:pt x="123514" y="333530"/>
                  <a:pt x="125750" y="332971"/>
                </a:cubicBezTo>
                <a:close/>
                <a:moveTo>
                  <a:pt x="6686" y="325983"/>
                </a:moveTo>
                <a:cubicBezTo>
                  <a:pt x="8083" y="329616"/>
                  <a:pt x="10040" y="333250"/>
                  <a:pt x="10320" y="337162"/>
                </a:cubicBezTo>
                <a:cubicBezTo>
                  <a:pt x="11438" y="349181"/>
                  <a:pt x="10600" y="352535"/>
                  <a:pt x="5568" y="359522"/>
                </a:cubicBezTo>
                <a:cubicBezTo>
                  <a:pt x="3891" y="357566"/>
                  <a:pt x="816" y="355889"/>
                  <a:pt x="816" y="354212"/>
                </a:cubicBezTo>
                <a:cubicBezTo>
                  <a:pt x="816" y="344988"/>
                  <a:pt x="-1979" y="335486"/>
                  <a:pt x="2773" y="326822"/>
                </a:cubicBezTo>
                <a:cubicBezTo>
                  <a:pt x="4170" y="326263"/>
                  <a:pt x="5568" y="325983"/>
                  <a:pt x="6686" y="325983"/>
                </a:cubicBezTo>
                <a:close/>
                <a:moveTo>
                  <a:pt x="174941" y="314803"/>
                </a:moveTo>
                <a:cubicBezTo>
                  <a:pt x="178015" y="316480"/>
                  <a:pt x="179972" y="316760"/>
                  <a:pt x="180810" y="317877"/>
                </a:cubicBezTo>
                <a:cubicBezTo>
                  <a:pt x="185841" y="324306"/>
                  <a:pt x="190872" y="330455"/>
                  <a:pt x="195344" y="337441"/>
                </a:cubicBezTo>
                <a:cubicBezTo>
                  <a:pt x="196183" y="338839"/>
                  <a:pt x="194785" y="341914"/>
                  <a:pt x="194226" y="344150"/>
                </a:cubicBezTo>
                <a:cubicBezTo>
                  <a:pt x="191990" y="343590"/>
                  <a:pt x="188636" y="344150"/>
                  <a:pt x="187518" y="342752"/>
                </a:cubicBezTo>
                <a:cubicBezTo>
                  <a:pt x="182487" y="336603"/>
                  <a:pt x="177456" y="329895"/>
                  <a:pt x="173264" y="322908"/>
                </a:cubicBezTo>
                <a:cubicBezTo>
                  <a:pt x="172425" y="321231"/>
                  <a:pt x="174102" y="318157"/>
                  <a:pt x="174941" y="314803"/>
                </a:cubicBezTo>
                <a:close/>
                <a:moveTo>
                  <a:pt x="333973" y="306697"/>
                </a:moveTo>
                <a:cubicBezTo>
                  <a:pt x="335929" y="307536"/>
                  <a:pt x="338724" y="309492"/>
                  <a:pt x="339003" y="311449"/>
                </a:cubicBezTo>
                <a:cubicBezTo>
                  <a:pt x="339842" y="315082"/>
                  <a:pt x="339283" y="319554"/>
                  <a:pt x="339283" y="324026"/>
                </a:cubicBezTo>
                <a:cubicBezTo>
                  <a:pt x="339283" y="327939"/>
                  <a:pt x="339562" y="331852"/>
                  <a:pt x="339003" y="335765"/>
                </a:cubicBezTo>
                <a:cubicBezTo>
                  <a:pt x="338724" y="337442"/>
                  <a:pt x="336209" y="339958"/>
                  <a:pt x="334811" y="339678"/>
                </a:cubicBezTo>
                <a:cubicBezTo>
                  <a:pt x="332854" y="339398"/>
                  <a:pt x="329221" y="337442"/>
                  <a:pt x="329221" y="336045"/>
                </a:cubicBezTo>
                <a:cubicBezTo>
                  <a:pt x="328662" y="327380"/>
                  <a:pt x="328942" y="318716"/>
                  <a:pt x="329501" y="310331"/>
                </a:cubicBezTo>
                <a:cubicBezTo>
                  <a:pt x="329501" y="308933"/>
                  <a:pt x="332854" y="306418"/>
                  <a:pt x="333973" y="306697"/>
                </a:cubicBezTo>
                <a:close/>
                <a:moveTo>
                  <a:pt x="125190" y="281823"/>
                </a:moveTo>
                <a:cubicBezTo>
                  <a:pt x="127426" y="284339"/>
                  <a:pt x="130221" y="286295"/>
                  <a:pt x="130221" y="288252"/>
                </a:cubicBezTo>
                <a:cubicBezTo>
                  <a:pt x="130780" y="296077"/>
                  <a:pt x="130780" y="303903"/>
                  <a:pt x="130221" y="311449"/>
                </a:cubicBezTo>
                <a:cubicBezTo>
                  <a:pt x="129942" y="313406"/>
                  <a:pt x="126587" y="315083"/>
                  <a:pt x="124352" y="317039"/>
                </a:cubicBezTo>
                <a:cubicBezTo>
                  <a:pt x="122954" y="315083"/>
                  <a:pt x="120160" y="313406"/>
                  <a:pt x="119880" y="311449"/>
                </a:cubicBezTo>
                <a:cubicBezTo>
                  <a:pt x="119321" y="303623"/>
                  <a:pt x="119601" y="295798"/>
                  <a:pt x="120160" y="288252"/>
                </a:cubicBezTo>
                <a:cubicBezTo>
                  <a:pt x="120439" y="286295"/>
                  <a:pt x="122954" y="284339"/>
                  <a:pt x="125190" y="281823"/>
                </a:cubicBezTo>
                <a:close/>
                <a:moveTo>
                  <a:pt x="145315" y="276513"/>
                </a:moveTo>
                <a:cubicBezTo>
                  <a:pt x="146712" y="276513"/>
                  <a:pt x="148948" y="276233"/>
                  <a:pt x="149787" y="277072"/>
                </a:cubicBezTo>
                <a:cubicBezTo>
                  <a:pt x="155377" y="284059"/>
                  <a:pt x="160966" y="291046"/>
                  <a:pt x="166277" y="298593"/>
                </a:cubicBezTo>
                <a:cubicBezTo>
                  <a:pt x="167115" y="299711"/>
                  <a:pt x="165998" y="302785"/>
                  <a:pt x="164879" y="304183"/>
                </a:cubicBezTo>
                <a:cubicBezTo>
                  <a:pt x="164321" y="305021"/>
                  <a:pt x="160966" y="305300"/>
                  <a:pt x="160408" y="304463"/>
                </a:cubicBezTo>
                <a:cubicBezTo>
                  <a:pt x="153700" y="296916"/>
                  <a:pt x="145315" y="290208"/>
                  <a:pt x="143917" y="279307"/>
                </a:cubicBezTo>
                <a:cubicBezTo>
                  <a:pt x="143638" y="278469"/>
                  <a:pt x="144476" y="277910"/>
                  <a:pt x="145315" y="276513"/>
                </a:cubicBezTo>
                <a:close/>
                <a:moveTo>
                  <a:pt x="4730" y="276233"/>
                </a:moveTo>
                <a:cubicBezTo>
                  <a:pt x="6687" y="278189"/>
                  <a:pt x="9203" y="279587"/>
                  <a:pt x="10041" y="281823"/>
                </a:cubicBezTo>
                <a:cubicBezTo>
                  <a:pt x="12556" y="288810"/>
                  <a:pt x="10320" y="302505"/>
                  <a:pt x="4730" y="311449"/>
                </a:cubicBezTo>
                <a:cubicBezTo>
                  <a:pt x="-2258" y="298592"/>
                  <a:pt x="1376" y="287692"/>
                  <a:pt x="1096" y="277351"/>
                </a:cubicBezTo>
                <a:cubicBezTo>
                  <a:pt x="2215" y="277072"/>
                  <a:pt x="3612" y="276513"/>
                  <a:pt x="4730" y="276233"/>
                </a:cubicBezTo>
                <a:close/>
                <a:moveTo>
                  <a:pt x="334251" y="256669"/>
                </a:moveTo>
                <a:cubicBezTo>
                  <a:pt x="335369" y="256390"/>
                  <a:pt x="338164" y="258346"/>
                  <a:pt x="338164" y="259184"/>
                </a:cubicBezTo>
                <a:cubicBezTo>
                  <a:pt x="338444" y="268687"/>
                  <a:pt x="338723" y="277910"/>
                  <a:pt x="338444" y="287413"/>
                </a:cubicBezTo>
                <a:cubicBezTo>
                  <a:pt x="338444" y="288531"/>
                  <a:pt x="335090" y="290208"/>
                  <a:pt x="333413" y="289928"/>
                </a:cubicBezTo>
                <a:cubicBezTo>
                  <a:pt x="331736" y="289649"/>
                  <a:pt x="329500" y="287692"/>
                  <a:pt x="329221" y="286015"/>
                </a:cubicBezTo>
                <a:cubicBezTo>
                  <a:pt x="328382" y="282102"/>
                  <a:pt x="328662" y="278189"/>
                  <a:pt x="328382" y="273159"/>
                </a:cubicBezTo>
                <a:cubicBezTo>
                  <a:pt x="328662" y="269526"/>
                  <a:pt x="328662" y="264774"/>
                  <a:pt x="329500" y="260302"/>
                </a:cubicBezTo>
                <a:cubicBezTo>
                  <a:pt x="329780" y="258905"/>
                  <a:pt x="332295" y="257228"/>
                  <a:pt x="334251" y="256669"/>
                </a:cubicBezTo>
                <a:close/>
                <a:moveTo>
                  <a:pt x="122676" y="246327"/>
                </a:moveTo>
                <a:cubicBezTo>
                  <a:pt x="125750" y="244091"/>
                  <a:pt x="131340" y="248283"/>
                  <a:pt x="134973" y="255271"/>
                </a:cubicBezTo>
                <a:cubicBezTo>
                  <a:pt x="136929" y="258904"/>
                  <a:pt x="138048" y="262817"/>
                  <a:pt x="133296" y="265052"/>
                </a:cubicBezTo>
                <a:cubicBezTo>
                  <a:pt x="130502" y="266450"/>
                  <a:pt x="126868" y="266730"/>
                  <a:pt x="120720" y="268407"/>
                </a:cubicBezTo>
                <a:cubicBezTo>
                  <a:pt x="120440" y="261140"/>
                  <a:pt x="119881" y="255829"/>
                  <a:pt x="120160" y="250519"/>
                </a:cubicBezTo>
                <a:cubicBezTo>
                  <a:pt x="120160" y="249122"/>
                  <a:pt x="121558" y="247166"/>
                  <a:pt x="122676" y="246327"/>
                </a:cubicBezTo>
                <a:close/>
                <a:moveTo>
                  <a:pt x="4170" y="227042"/>
                </a:moveTo>
                <a:cubicBezTo>
                  <a:pt x="9201" y="227322"/>
                  <a:pt x="10878" y="230955"/>
                  <a:pt x="10599" y="235147"/>
                </a:cubicBezTo>
                <a:cubicBezTo>
                  <a:pt x="9760" y="242973"/>
                  <a:pt x="14232" y="252476"/>
                  <a:pt x="5847" y="259184"/>
                </a:cubicBezTo>
                <a:cubicBezTo>
                  <a:pt x="-861" y="251638"/>
                  <a:pt x="-1420" y="236824"/>
                  <a:pt x="4170" y="227042"/>
                </a:cubicBezTo>
                <a:close/>
                <a:moveTo>
                  <a:pt x="334251" y="207199"/>
                </a:moveTo>
                <a:cubicBezTo>
                  <a:pt x="336208" y="207478"/>
                  <a:pt x="338723" y="209993"/>
                  <a:pt x="339003" y="211950"/>
                </a:cubicBezTo>
                <a:cubicBezTo>
                  <a:pt x="339841" y="215583"/>
                  <a:pt x="339282" y="219775"/>
                  <a:pt x="339282" y="223688"/>
                </a:cubicBezTo>
                <a:cubicBezTo>
                  <a:pt x="339282" y="227601"/>
                  <a:pt x="339841" y="231514"/>
                  <a:pt x="339003" y="235147"/>
                </a:cubicBezTo>
                <a:cubicBezTo>
                  <a:pt x="338723" y="237104"/>
                  <a:pt x="335928" y="239619"/>
                  <a:pt x="334251" y="239899"/>
                </a:cubicBezTo>
                <a:cubicBezTo>
                  <a:pt x="332574" y="240179"/>
                  <a:pt x="329221" y="237383"/>
                  <a:pt x="329221" y="235706"/>
                </a:cubicBezTo>
                <a:cubicBezTo>
                  <a:pt x="328661" y="227601"/>
                  <a:pt x="328661" y="219496"/>
                  <a:pt x="329221" y="211391"/>
                </a:cubicBezTo>
                <a:cubicBezTo>
                  <a:pt x="329221" y="209714"/>
                  <a:pt x="332574" y="206919"/>
                  <a:pt x="334251" y="207199"/>
                </a:cubicBezTo>
                <a:close/>
                <a:moveTo>
                  <a:pt x="4450" y="177014"/>
                </a:moveTo>
                <a:cubicBezTo>
                  <a:pt x="11997" y="179809"/>
                  <a:pt x="10599" y="185678"/>
                  <a:pt x="10599" y="190429"/>
                </a:cubicBezTo>
                <a:cubicBezTo>
                  <a:pt x="10879" y="202727"/>
                  <a:pt x="10879" y="203007"/>
                  <a:pt x="5288" y="208876"/>
                </a:cubicBezTo>
                <a:cubicBezTo>
                  <a:pt x="-861" y="202168"/>
                  <a:pt x="-1420" y="187635"/>
                  <a:pt x="4450" y="177014"/>
                </a:cubicBezTo>
                <a:close/>
                <a:moveTo>
                  <a:pt x="334531" y="157448"/>
                </a:moveTo>
                <a:cubicBezTo>
                  <a:pt x="335648" y="157169"/>
                  <a:pt x="338723" y="159684"/>
                  <a:pt x="339002" y="161082"/>
                </a:cubicBezTo>
                <a:cubicBezTo>
                  <a:pt x="339561" y="169746"/>
                  <a:pt x="339561" y="178131"/>
                  <a:pt x="339002" y="186796"/>
                </a:cubicBezTo>
                <a:cubicBezTo>
                  <a:pt x="339002" y="188193"/>
                  <a:pt x="335928" y="190709"/>
                  <a:pt x="334810" y="190429"/>
                </a:cubicBezTo>
                <a:cubicBezTo>
                  <a:pt x="332854" y="190149"/>
                  <a:pt x="330059" y="188193"/>
                  <a:pt x="329500" y="186236"/>
                </a:cubicBezTo>
                <a:cubicBezTo>
                  <a:pt x="328382" y="182323"/>
                  <a:pt x="328661" y="178411"/>
                  <a:pt x="328661" y="173380"/>
                </a:cubicBezTo>
                <a:cubicBezTo>
                  <a:pt x="328661" y="170305"/>
                  <a:pt x="328382" y="166113"/>
                  <a:pt x="329500" y="161920"/>
                </a:cubicBezTo>
                <a:cubicBezTo>
                  <a:pt x="329779" y="159964"/>
                  <a:pt x="332574" y="158007"/>
                  <a:pt x="334531" y="157448"/>
                </a:cubicBezTo>
                <a:close/>
                <a:moveTo>
                  <a:pt x="214908" y="148784"/>
                </a:moveTo>
                <a:cubicBezTo>
                  <a:pt x="222174" y="154653"/>
                  <a:pt x="219938" y="161640"/>
                  <a:pt x="218541" y="168069"/>
                </a:cubicBezTo>
                <a:cubicBezTo>
                  <a:pt x="217702" y="172261"/>
                  <a:pt x="213510" y="173099"/>
                  <a:pt x="210436" y="170025"/>
                </a:cubicBezTo>
                <a:cubicBezTo>
                  <a:pt x="207082" y="166392"/>
                  <a:pt x="204287" y="161920"/>
                  <a:pt x="199535" y="155492"/>
                </a:cubicBezTo>
                <a:cubicBezTo>
                  <a:pt x="205964" y="152697"/>
                  <a:pt x="210436" y="150741"/>
                  <a:pt x="214908" y="148784"/>
                </a:cubicBezTo>
                <a:close/>
                <a:moveTo>
                  <a:pt x="5848" y="126984"/>
                </a:moveTo>
                <a:cubicBezTo>
                  <a:pt x="13675" y="132574"/>
                  <a:pt x="9761" y="140959"/>
                  <a:pt x="10600" y="147946"/>
                </a:cubicBezTo>
                <a:cubicBezTo>
                  <a:pt x="11159" y="152697"/>
                  <a:pt x="11159" y="157728"/>
                  <a:pt x="5009" y="159406"/>
                </a:cubicBezTo>
                <a:cubicBezTo>
                  <a:pt x="-1420" y="151020"/>
                  <a:pt x="-1140" y="134810"/>
                  <a:pt x="5848" y="126984"/>
                </a:cubicBezTo>
                <a:close/>
                <a:moveTo>
                  <a:pt x="177455" y="111892"/>
                </a:moveTo>
                <a:cubicBezTo>
                  <a:pt x="178294" y="112451"/>
                  <a:pt x="179971" y="112731"/>
                  <a:pt x="181089" y="114128"/>
                </a:cubicBezTo>
                <a:cubicBezTo>
                  <a:pt x="185840" y="120277"/>
                  <a:pt x="190871" y="126146"/>
                  <a:pt x="195063" y="132855"/>
                </a:cubicBezTo>
                <a:cubicBezTo>
                  <a:pt x="196181" y="134531"/>
                  <a:pt x="194504" y="137885"/>
                  <a:pt x="194225" y="140680"/>
                </a:cubicBezTo>
                <a:cubicBezTo>
                  <a:pt x="191989" y="140121"/>
                  <a:pt x="188635" y="140401"/>
                  <a:pt x="187517" y="138724"/>
                </a:cubicBezTo>
                <a:cubicBezTo>
                  <a:pt x="182487" y="132855"/>
                  <a:pt x="178014" y="126706"/>
                  <a:pt x="173822" y="119998"/>
                </a:cubicBezTo>
                <a:cubicBezTo>
                  <a:pt x="171307" y="116364"/>
                  <a:pt x="173263" y="112172"/>
                  <a:pt x="177455" y="111892"/>
                </a:cubicBezTo>
                <a:close/>
                <a:moveTo>
                  <a:pt x="333692" y="107699"/>
                </a:moveTo>
                <a:cubicBezTo>
                  <a:pt x="335649" y="109656"/>
                  <a:pt x="338443" y="111332"/>
                  <a:pt x="339003" y="113848"/>
                </a:cubicBezTo>
                <a:cubicBezTo>
                  <a:pt x="340121" y="117202"/>
                  <a:pt x="339561" y="121115"/>
                  <a:pt x="339561" y="125027"/>
                </a:cubicBezTo>
                <a:cubicBezTo>
                  <a:pt x="339561" y="128381"/>
                  <a:pt x="340400" y="132015"/>
                  <a:pt x="339282" y="135369"/>
                </a:cubicBezTo>
                <a:cubicBezTo>
                  <a:pt x="338724" y="137605"/>
                  <a:pt x="335649" y="139282"/>
                  <a:pt x="333692" y="141238"/>
                </a:cubicBezTo>
                <a:cubicBezTo>
                  <a:pt x="332015" y="139561"/>
                  <a:pt x="329500" y="137884"/>
                  <a:pt x="329221" y="135928"/>
                </a:cubicBezTo>
                <a:cubicBezTo>
                  <a:pt x="328661" y="128661"/>
                  <a:pt x="328382" y="121394"/>
                  <a:pt x="328941" y="114128"/>
                </a:cubicBezTo>
                <a:cubicBezTo>
                  <a:pt x="329221" y="111892"/>
                  <a:pt x="332015" y="109656"/>
                  <a:pt x="333692" y="107699"/>
                </a:cubicBezTo>
                <a:close/>
                <a:moveTo>
                  <a:pt x="214071" y="100433"/>
                </a:moveTo>
                <a:cubicBezTo>
                  <a:pt x="215748" y="100433"/>
                  <a:pt x="218263" y="102389"/>
                  <a:pt x="218543" y="103787"/>
                </a:cubicBezTo>
                <a:cubicBezTo>
                  <a:pt x="219381" y="108538"/>
                  <a:pt x="219381" y="113289"/>
                  <a:pt x="219661" y="118041"/>
                </a:cubicBezTo>
                <a:cubicBezTo>
                  <a:pt x="219661" y="117761"/>
                  <a:pt x="219661" y="117761"/>
                  <a:pt x="219381" y="117761"/>
                </a:cubicBezTo>
                <a:cubicBezTo>
                  <a:pt x="219381" y="121674"/>
                  <a:pt x="219940" y="125587"/>
                  <a:pt x="219101" y="129220"/>
                </a:cubicBezTo>
                <a:cubicBezTo>
                  <a:pt x="218822" y="130897"/>
                  <a:pt x="216027" y="132854"/>
                  <a:pt x="214071" y="133413"/>
                </a:cubicBezTo>
                <a:cubicBezTo>
                  <a:pt x="212952" y="133693"/>
                  <a:pt x="210157" y="131177"/>
                  <a:pt x="209878" y="129780"/>
                </a:cubicBezTo>
                <a:cubicBezTo>
                  <a:pt x="209599" y="121115"/>
                  <a:pt x="209599" y="112451"/>
                  <a:pt x="209878" y="104066"/>
                </a:cubicBezTo>
                <a:cubicBezTo>
                  <a:pt x="209878" y="102669"/>
                  <a:pt x="212673" y="100433"/>
                  <a:pt x="214071" y="100433"/>
                </a:cubicBezTo>
                <a:close/>
                <a:moveTo>
                  <a:pt x="107449" y="77650"/>
                </a:moveTo>
                <a:lnTo>
                  <a:pt x="107444" y="77654"/>
                </a:lnTo>
                <a:lnTo>
                  <a:pt x="107582" y="84974"/>
                </a:lnTo>
                <a:lnTo>
                  <a:pt x="107583" y="84781"/>
                </a:lnTo>
                <a:close/>
                <a:moveTo>
                  <a:pt x="4170" y="76676"/>
                </a:moveTo>
                <a:cubicBezTo>
                  <a:pt x="12276" y="85620"/>
                  <a:pt x="12836" y="99315"/>
                  <a:pt x="6127" y="110215"/>
                </a:cubicBezTo>
                <a:cubicBezTo>
                  <a:pt x="4450" y="108538"/>
                  <a:pt x="1376" y="106861"/>
                  <a:pt x="1096" y="105463"/>
                </a:cubicBezTo>
                <a:cubicBezTo>
                  <a:pt x="1096" y="96240"/>
                  <a:pt x="-1699" y="86458"/>
                  <a:pt x="4170" y="76676"/>
                </a:cubicBezTo>
                <a:close/>
                <a:moveTo>
                  <a:pt x="148389" y="73042"/>
                </a:moveTo>
                <a:cubicBezTo>
                  <a:pt x="155656" y="79750"/>
                  <a:pt x="161805" y="87855"/>
                  <a:pt x="167115" y="94004"/>
                </a:cubicBezTo>
                <a:cubicBezTo>
                  <a:pt x="166835" y="100432"/>
                  <a:pt x="161805" y="102948"/>
                  <a:pt x="159289" y="100153"/>
                </a:cubicBezTo>
                <a:cubicBezTo>
                  <a:pt x="153420" y="93166"/>
                  <a:pt x="148110" y="85898"/>
                  <a:pt x="143638" y="78072"/>
                </a:cubicBezTo>
                <a:cubicBezTo>
                  <a:pt x="141961" y="74998"/>
                  <a:pt x="146153" y="71086"/>
                  <a:pt x="148389" y="73042"/>
                </a:cubicBezTo>
                <a:close/>
                <a:moveTo>
                  <a:pt x="333134" y="58229"/>
                </a:moveTo>
                <a:cubicBezTo>
                  <a:pt x="335369" y="58788"/>
                  <a:pt x="338165" y="60465"/>
                  <a:pt x="338724" y="62141"/>
                </a:cubicBezTo>
                <a:cubicBezTo>
                  <a:pt x="339841" y="66054"/>
                  <a:pt x="339562" y="70526"/>
                  <a:pt x="339841" y="74718"/>
                </a:cubicBezTo>
                <a:cubicBezTo>
                  <a:pt x="339562" y="79190"/>
                  <a:pt x="339841" y="83662"/>
                  <a:pt x="338724" y="87575"/>
                </a:cubicBezTo>
                <a:cubicBezTo>
                  <a:pt x="338444" y="88972"/>
                  <a:pt x="335369" y="91208"/>
                  <a:pt x="334252" y="90929"/>
                </a:cubicBezTo>
                <a:cubicBezTo>
                  <a:pt x="332295" y="90370"/>
                  <a:pt x="329500" y="88134"/>
                  <a:pt x="329221" y="86457"/>
                </a:cubicBezTo>
                <a:cubicBezTo>
                  <a:pt x="328661" y="78352"/>
                  <a:pt x="328661" y="70247"/>
                  <a:pt x="329221" y="62141"/>
                </a:cubicBezTo>
                <a:cubicBezTo>
                  <a:pt x="329221" y="60744"/>
                  <a:pt x="332016" y="57949"/>
                  <a:pt x="333134" y="58229"/>
                </a:cubicBezTo>
                <a:close/>
                <a:moveTo>
                  <a:pt x="215747" y="49844"/>
                </a:moveTo>
                <a:cubicBezTo>
                  <a:pt x="217144" y="52080"/>
                  <a:pt x="219380" y="54316"/>
                  <a:pt x="219660" y="56831"/>
                </a:cubicBezTo>
                <a:cubicBezTo>
                  <a:pt x="220498" y="59906"/>
                  <a:pt x="219660" y="62980"/>
                  <a:pt x="219380" y="65775"/>
                </a:cubicBezTo>
                <a:cubicBezTo>
                  <a:pt x="219380" y="70526"/>
                  <a:pt x="219939" y="74719"/>
                  <a:pt x="219101" y="78911"/>
                </a:cubicBezTo>
                <a:cubicBezTo>
                  <a:pt x="218821" y="80868"/>
                  <a:pt x="216026" y="83383"/>
                  <a:pt x="214349" y="83383"/>
                </a:cubicBezTo>
                <a:cubicBezTo>
                  <a:pt x="212672" y="83383"/>
                  <a:pt x="209877" y="80588"/>
                  <a:pt x="209598" y="78911"/>
                </a:cubicBezTo>
                <a:cubicBezTo>
                  <a:pt x="209039" y="71085"/>
                  <a:pt x="209039" y="63259"/>
                  <a:pt x="209877" y="55713"/>
                </a:cubicBezTo>
                <a:cubicBezTo>
                  <a:pt x="210156" y="53757"/>
                  <a:pt x="213511" y="51800"/>
                  <a:pt x="215747" y="49844"/>
                </a:cubicBezTo>
                <a:close/>
                <a:moveTo>
                  <a:pt x="119880" y="30838"/>
                </a:moveTo>
                <a:cubicBezTo>
                  <a:pt x="125471" y="38384"/>
                  <a:pt x="131061" y="45372"/>
                  <a:pt x="136091" y="52918"/>
                </a:cubicBezTo>
                <a:cubicBezTo>
                  <a:pt x="139166" y="57390"/>
                  <a:pt x="136650" y="60185"/>
                  <a:pt x="130781" y="62141"/>
                </a:cubicBezTo>
                <a:cubicBezTo>
                  <a:pt x="125471" y="54874"/>
                  <a:pt x="119601" y="47328"/>
                  <a:pt x="114291" y="39782"/>
                </a:cubicBezTo>
                <a:cubicBezTo>
                  <a:pt x="111775" y="35869"/>
                  <a:pt x="114011" y="33354"/>
                  <a:pt x="119880" y="30838"/>
                </a:cubicBezTo>
                <a:close/>
                <a:moveTo>
                  <a:pt x="18704" y="30838"/>
                </a:moveTo>
                <a:cubicBezTo>
                  <a:pt x="17865" y="33912"/>
                  <a:pt x="17865" y="37267"/>
                  <a:pt x="16188" y="39502"/>
                </a:cubicBezTo>
                <a:cubicBezTo>
                  <a:pt x="11437" y="45930"/>
                  <a:pt x="14232" y="55992"/>
                  <a:pt x="5567" y="60464"/>
                </a:cubicBezTo>
                <a:cubicBezTo>
                  <a:pt x="816" y="50402"/>
                  <a:pt x="5288" y="37825"/>
                  <a:pt x="18704" y="30838"/>
                </a:cubicBezTo>
                <a:close/>
                <a:moveTo>
                  <a:pt x="65939" y="30560"/>
                </a:moveTo>
                <a:cubicBezTo>
                  <a:pt x="73625" y="30699"/>
                  <a:pt x="81171" y="33913"/>
                  <a:pt x="87180" y="40342"/>
                </a:cubicBezTo>
                <a:lnTo>
                  <a:pt x="113040" y="72597"/>
                </a:lnTo>
                <a:lnTo>
                  <a:pt x="113173" y="72483"/>
                </a:lnTo>
                <a:cubicBezTo>
                  <a:pt x="120440" y="82545"/>
                  <a:pt x="127427" y="93165"/>
                  <a:pt x="134973" y="102948"/>
                </a:cubicBezTo>
                <a:cubicBezTo>
                  <a:pt x="144756" y="116084"/>
                  <a:pt x="155376" y="128661"/>
                  <a:pt x="165158" y="141797"/>
                </a:cubicBezTo>
                <a:cubicBezTo>
                  <a:pt x="181089" y="163039"/>
                  <a:pt x="196741" y="184280"/>
                  <a:pt x="212392" y="205801"/>
                </a:cubicBezTo>
                <a:cubicBezTo>
                  <a:pt x="213511" y="207198"/>
                  <a:pt x="214069" y="208875"/>
                  <a:pt x="214628" y="210273"/>
                </a:cubicBezTo>
                <a:cubicBezTo>
                  <a:pt x="210156" y="215863"/>
                  <a:pt x="208759" y="222291"/>
                  <a:pt x="208759" y="229558"/>
                </a:cubicBezTo>
                <a:cubicBezTo>
                  <a:pt x="209039" y="254153"/>
                  <a:pt x="209039" y="278749"/>
                  <a:pt x="208759" y="303623"/>
                </a:cubicBezTo>
                <a:cubicBezTo>
                  <a:pt x="208759" y="308095"/>
                  <a:pt x="210436" y="313405"/>
                  <a:pt x="204846" y="316201"/>
                </a:cubicBezTo>
                <a:cubicBezTo>
                  <a:pt x="182766" y="286574"/>
                  <a:pt x="160687" y="257228"/>
                  <a:pt x="138886" y="227601"/>
                </a:cubicBezTo>
                <a:lnTo>
                  <a:pt x="107024" y="180647"/>
                </a:lnTo>
                <a:lnTo>
                  <a:pt x="101994" y="178131"/>
                </a:lnTo>
                <a:cubicBezTo>
                  <a:pt x="98081" y="181765"/>
                  <a:pt x="100038" y="186517"/>
                  <a:pt x="100038" y="190429"/>
                </a:cubicBezTo>
                <a:cubicBezTo>
                  <a:pt x="100038" y="241297"/>
                  <a:pt x="99758" y="292164"/>
                  <a:pt x="100038" y="343032"/>
                </a:cubicBezTo>
                <a:cubicBezTo>
                  <a:pt x="100038" y="355330"/>
                  <a:pt x="97801" y="366230"/>
                  <a:pt x="88857" y="375174"/>
                </a:cubicBezTo>
                <a:cubicBezTo>
                  <a:pt x="79634" y="384677"/>
                  <a:pt x="68455" y="388869"/>
                  <a:pt x="55877" y="384677"/>
                </a:cubicBezTo>
                <a:cubicBezTo>
                  <a:pt x="41623" y="379646"/>
                  <a:pt x="32959" y="369305"/>
                  <a:pt x="31561" y="353933"/>
                </a:cubicBezTo>
                <a:cubicBezTo>
                  <a:pt x="31282" y="351697"/>
                  <a:pt x="31561" y="349461"/>
                  <a:pt x="31561" y="347504"/>
                </a:cubicBezTo>
                <a:cubicBezTo>
                  <a:pt x="31561" y="254712"/>
                  <a:pt x="31561" y="162201"/>
                  <a:pt x="31561" y="69409"/>
                </a:cubicBezTo>
                <a:cubicBezTo>
                  <a:pt x="31561" y="57391"/>
                  <a:pt x="34916" y="47329"/>
                  <a:pt x="43859" y="39224"/>
                </a:cubicBezTo>
                <a:cubicBezTo>
                  <a:pt x="50427" y="33355"/>
                  <a:pt x="58253" y="30420"/>
                  <a:pt x="65939" y="30560"/>
                </a:cubicBezTo>
                <a:close/>
                <a:moveTo>
                  <a:pt x="267313" y="30489"/>
                </a:moveTo>
                <a:cubicBezTo>
                  <a:pt x="273392" y="29301"/>
                  <a:pt x="279750" y="30000"/>
                  <a:pt x="286179" y="32236"/>
                </a:cubicBezTo>
                <a:cubicBezTo>
                  <a:pt x="299036" y="36429"/>
                  <a:pt x="306023" y="47049"/>
                  <a:pt x="308538" y="60465"/>
                </a:cubicBezTo>
                <a:cubicBezTo>
                  <a:pt x="309097" y="62980"/>
                  <a:pt x="308818" y="65775"/>
                  <a:pt x="308818" y="68290"/>
                </a:cubicBezTo>
                <a:cubicBezTo>
                  <a:pt x="308818" y="161642"/>
                  <a:pt x="308818" y="255271"/>
                  <a:pt x="308818" y="348622"/>
                </a:cubicBezTo>
                <a:cubicBezTo>
                  <a:pt x="308818" y="361199"/>
                  <a:pt x="304905" y="371820"/>
                  <a:pt x="295123" y="379366"/>
                </a:cubicBezTo>
                <a:cubicBezTo>
                  <a:pt x="279192" y="391943"/>
                  <a:pt x="259348" y="389148"/>
                  <a:pt x="245932" y="371820"/>
                </a:cubicBezTo>
                <a:cubicBezTo>
                  <a:pt x="231958" y="353653"/>
                  <a:pt x="218821" y="334647"/>
                  <a:pt x="205126" y="316201"/>
                </a:cubicBezTo>
                <a:cubicBezTo>
                  <a:pt x="210716" y="313406"/>
                  <a:pt x="209039" y="308095"/>
                  <a:pt x="209039" y="303623"/>
                </a:cubicBezTo>
                <a:cubicBezTo>
                  <a:pt x="209039" y="279028"/>
                  <a:pt x="209319" y="254433"/>
                  <a:pt x="209039" y="229558"/>
                </a:cubicBezTo>
                <a:cubicBezTo>
                  <a:pt x="209039" y="222571"/>
                  <a:pt x="210437" y="216142"/>
                  <a:pt x="214908" y="210553"/>
                </a:cubicBezTo>
                <a:cubicBezTo>
                  <a:pt x="221896" y="219496"/>
                  <a:pt x="228883" y="228161"/>
                  <a:pt x="235871" y="237104"/>
                </a:cubicBezTo>
                <a:cubicBezTo>
                  <a:pt x="236709" y="236825"/>
                  <a:pt x="237548" y="236545"/>
                  <a:pt x="238386" y="235986"/>
                </a:cubicBezTo>
                <a:cubicBezTo>
                  <a:pt x="238386" y="231794"/>
                  <a:pt x="238386" y="227601"/>
                  <a:pt x="238386" y="223409"/>
                </a:cubicBezTo>
                <a:cubicBezTo>
                  <a:pt x="238386" y="173380"/>
                  <a:pt x="238386" y="123350"/>
                  <a:pt x="238386" y="73322"/>
                </a:cubicBezTo>
                <a:cubicBezTo>
                  <a:pt x="238386" y="60744"/>
                  <a:pt x="240901" y="49565"/>
                  <a:pt x="250124" y="40062"/>
                </a:cubicBezTo>
                <a:cubicBezTo>
                  <a:pt x="255435" y="34752"/>
                  <a:pt x="261234" y="31677"/>
                  <a:pt x="267313" y="30489"/>
                </a:cubicBezTo>
                <a:close/>
                <a:moveTo>
                  <a:pt x="316609" y="16689"/>
                </a:moveTo>
                <a:cubicBezTo>
                  <a:pt x="319439" y="17912"/>
                  <a:pt x="322234" y="21336"/>
                  <a:pt x="326706" y="27764"/>
                </a:cubicBezTo>
                <a:cubicBezTo>
                  <a:pt x="332854" y="36428"/>
                  <a:pt x="332854" y="37546"/>
                  <a:pt x="326147" y="43695"/>
                </a:cubicBezTo>
                <a:cubicBezTo>
                  <a:pt x="319439" y="35310"/>
                  <a:pt x="313010" y="27205"/>
                  <a:pt x="306302" y="18821"/>
                </a:cubicBezTo>
                <a:cubicBezTo>
                  <a:pt x="310914" y="16445"/>
                  <a:pt x="313779" y="15467"/>
                  <a:pt x="316609" y="16689"/>
                </a:cubicBezTo>
                <a:close/>
                <a:moveTo>
                  <a:pt x="239783" y="10995"/>
                </a:moveTo>
                <a:cubicBezTo>
                  <a:pt x="240621" y="10156"/>
                  <a:pt x="244534" y="11274"/>
                  <a:pt x="246211" y="12672"/>
                </a:cubicBezTo>
                <a:cubicBezTo>
                  <a:pt x="246770" y="13231"/>
                  <a:pt x="246490" y="16864"/>
                  <a:pt x="245373" y="17982"/>
                </a:cubicBezTo>
                <a:cubicBezTo>
                  <a:pt x="239783" y="23852"/>
                  <a:pt x="233913" y="29442"/>
                  <a:pt x="228044" y="35031"/>
                </a:cubicBezTo>
                <a:cubicBezTo>
                  <a:pt x="226926" y="36149"/>
                  <a:pt x="225529" y="36149"/>
                  <a:pt x="222734" y="37267"/>
                </a:cubicBezTo>
                <a:cubicBezTo>
                  <a:pt x="221895" y="34472"/>
                  <a:pt x="219939" y="31118"/>
                  <a:pt x="221057" y="30000"/>
                </a:cubicBezTo>
                <a:cubicBezTo>
                  <a:pt x="226926" y="23293"/>
                  <a:pt x="233355" y="16864"/>
                  <a:pt x="239783" y="10995"/>
                </a:cubicBezTo>
                <a:close/>
                <a:moveTo>
                  <a:pt x="82009" y="3867"/>
                </a:moveTo>
                <a:cubicBezTo>
                  <a:pt x="84524" y="3728"/>
                  <a:pt x="87878" y="5125"/>
                  <a:pt x="93328" y="7920"/>
                </a:cubicBezTo>
                <a:cubicBezTo>
                  <a:pt x="103669" y="13230"/>
                  <a:pt x="105067" y="15187"/>
                  <a:pt x="101993" y="21895"/>
                </a:cubicBezTo>
                <a:cubicBezTo>
                  <a:pt x="93328" y="17702"/>
                  <a:pt x="84664" y="13230"/>
                  <a:pt x="75720" y="9038"/>
                </a:cubicBezTo>
                <a:cubicBezTo>
                  <a:pt x="77817" y="5684"/>
                  <a:pt x="79493" y="4007"/>
                  <a:pt x="82009" y="3867"/>
                </a:cubicBezTo>
                <a:close/>
                <a:moveTo>
                  <a:pt x="52244" y="2610"/>
                </a:moveTo>
                <a:cubicBezTo>
                  <a:pt x="53641" y="2051"/>
                  <a:pt x="55877" y="4008"/>
                  <a:pt x="57554" y="4846"/>
                </a:cubicBezTo>
                <a:cubicBezTo>
                  <a:pt x="56437" y="6802"/>
                  <a:pt x="55598" y="9597"/>
                  <a:pt x="53921" y="10436"/>
                </a:cubicBezTo>
                <a:cubicBezTo>
                  <a:pt x="46654" y="13790"/>
                  <a:pt x="38828" y="16305"/>
                  <a:pt x="30164" y="19659"/>
                </a:cubicBezTo>
                <a:cubicBezTo>
                  <a:pt x="30164" y="16864"/>
                  <a:pt x="29325" y="13231"/>
                  <a:pt x="30164" y="12672"/>
                </a:cubicBezTo>
                <a:cubicBezTo>
                  <a:pt x="37431" y="8759"/>
                  <a:pt x="44698" y="5405"/>
                  <a:pt x="52244" y="2610"/>
                </a:cubicBezTo>
                <a:close/>
                <a:moveTo>
                  <a:pt x="265776" y="1492"/>
                </a:moveTo>
                <a:cubicBezTo>
                  <a:pt x="275837" y="-1583"/>
                  <a:pt x="285619" y="95"/>
                  <a:pt x="297637" y="6523"/>
                </a:cubicBezTo>
                <a:cubicBezTo>
                  <a:pt x="293166" y="9318"/>
                  <a:pt x="290930" y="12113"/>
                  <a:pt x="288694" y="12113"/>
                </a:cubicBezTo>
                <a:cubicBezTo>
                  <a:pt x="281427" y="12113"/>
                  <a:pt x="273881" y="11554"/>
                  <a:pt x="266614" y="10716"/>
                </a:cubicBezTo>
                <a:cubicBezTo>
                  <a:pt x="264657" y="10436"/>
                  <a:pt x="262980" y="7921"/>
                  <a:pt x="261024" y="6523"/>
                </a:cubicBezTo>
                <a:cubicBezTo>
                  <a:pt x="262701" y="4846"/>
                  <a:pt x="263819" y="1772"/>
                  <a:pt x="265776" y="14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11"/>
          <p:cNvSpPr/>
          <p:nvPr/>
        </p:nvSpPr>
        <p:spPr>
          <a:xfrm>
            <a:off x="4830480" y="224545"/>
            <a:ext cx="279302" cy="415592"/>
          </a:xfrm>
          <a:custGeom>
            <a:avLst/>
            <a:gdLst/>
            <a:ahLst/>
            <a:cxnLst/>
            <a:rect l="l" t="t" r="r" b="b"/>
            <a:pathLst>
              <a:path w="279302" h="415592" extrusionOk="0">
                <a:moveTo>
                  <a:pt x="90800" y="404653"/>
                </a:moveTo>
                <a:cubicBezTo>
                  <a:pt x="95831" y="404268"/>
                  <a:pt x="100862" y="404548"/>
                  <a:pt x="105893" y="407343"/>
                </a:cubicBezTo>
                <a:cubicBezTo>
                  <a:pt x="105893" y="413771"/>
                  <a:pt x="102539" y="415448"/>
                  <a:pt x="97788" y="415169"/>
                </a:cubicBezTo>
                <a:cubicBezTo>
                  <a:pt x="89682" y="414609"/>
                  <a:pt x="81857" y="413492"/>
                  <a:pt x="71236" y="412373"/>
                </a:cubicBezTo>
                <a:cubicBezTo>
                  <a:pt x="73472" y="408740"/>
                  <a:pt x="74589" y="405945"/>
                  <a:pt x="75708" y="405945"/>
                </a:cubicBezTo>
                <a:cubicBezTo>
                  <a:pt x="80739" y="406085"/>
                  <a:pt x="85769" y="405037"/>
                  <a:pt x="90800" y="404653"/>
                </a:cubicBezTo>
                <a:close/>
                <a:moveTo>
                  <a:pt x="127973" y="404548"/>
                </a:moveTo>
                <a:cubicBezTo>
                  <a:pt x="135240" y="403989"/>
                  <a:pt x="142507" y="403710"/>
                  <a:pt x="149774" y="404548"/>
                </a:cubicBezTo>
                <a:cubicBezTo>
                  <a:pt x="152010" y="404828"/>
                  <a:pt x="153966" y="407902"/>
                  <a:pt x="156202" y="409579"/>
                </a:cubicBezTo>
                <a:cubicBezTo>
                  <a:pt x="154246" y="411536"/>
                  <a:pt x="152289" y="414051"/>
                  <a:pt x="150053" y="414889"/>
                </a:cubicBezTo>
                <a:cubicBezTo>
                  <a:pt x="146978" y="415728"/>
                  <a:pt x="143345" y="415169"/>
                  <a:pt x="139991" y="414889"/>
                </a:cubicBezTo>
                <a:cubicBezTo>
                  <a:pt x="136078" y="414889"/>
                  <a:pt x="132166" y="415449"/>
                  <a:pt x="128532" y="414610"/>
                </a:cubicBezTo>
                <a:cubicBezTo>
                  <a:pt x="126296" y="414051"/>
                  <a:pt x="124620" y="410977"/>
                  <a:pt x="122663" y="409020"/>
                </a:cubicBezTo>
                <a:cubicBezTo>
                  <a:pt x="124340" y="407343"/>
                  <a:pt x="126296" y="404828"/>
                  <a:pt x="127973" y="404548"/>
                </a:cubicBezTo>
                <a:close/>
                <a:moveTo>
                  <a:pt x="181078" y="404547"/>
                </a:moveTo>
                <a:cubicBezTo>
                  <a:pt x="187785" y="404268"/>
                  <a:pt x="194773" y="404268"/>
                  <a:pt x="201481" y="404827"/>
                </a:cubicBezTo>
                <a:cubicBezTo>
                  <a:pt x="203437" y="405107"/>
                  <a:pt x="205673" y="407622"/>
                  <a:pt x="206512" y="409579"/>
                </a:cubicBezTo>
                <a:cubicBezTo>
                  <a:pt x="207071" y="410696"/>
                  <a:pt x="204555" y="414330"/>
                  <a:pt x="203437" y="414330"/>
                </a:cubicBezTo>
                <a:cubicBezTo>
                  <a:pt x="193096" y="414889"/>
                  <a:pt x="182475" y="417964"/>
                  <a:pt x="172972" y="411815"/>
                </a:cubicBezTo>
                <a:cubicBezTo>
                  <a:pt x="172972" y="410417"/>
                  <a:pt x="172693" y="409019"/>
                  <a:pt x="172413" y="407902"/>
                </a:cubicBezTo>
                <a:cubicBezTo>
                  <a:pt x="175208" y="406783"/>
                  <a:pt x="178003" y="404827"/>
                  <a:pt x="181078" y="404547"/>
                </a:cubicBezTo>
                <a:close/>
                <a:moveTo>
                  <a:pt x="30430" y="393368"/>
                </a:moveTo>
                <a:cubicBezTo>
                  <a:pt x="37697" y="399517"/>
                  <a:pt x="48318" y="400356"/>
                  <a:pt x="55864" y="408182"/>
                </a:cubicBezTo>
                <a:cubicBezTo>
                  <a:pt x="44684" y="412095"/>
                  <a:pt x="33504" y="407344"/>
                  <a:pt x="22884" y="393927"/>
                </a:cubicBezTo>
                <a:cubicBezTo>
                  <a:pt x="26797" y="393648"/>
                  <a:pt x="29312" y="392530"/>
                  <a:pt x="30430" y="393368"/>
                </a:cubicBezTo>
                <a:close/>
                <a:moveTo>
                  <a:pt x="253465" y="390853"/>
                </a:moveTo>
                <a:cubicBezTo>
                  <a:pt x="254024" y="394766"/>
                  <a:pt x="255422" y="398120"/>
                  <a:pt x="254304" y="399238"/>
                </a:cubicBezTo>
                <a:cubicBezTo>
                  <a:pt x="247316" y="406505"/>
                  <a:pt x="238652" y="411256"/>
                  <a:pt x="228590" y="412374"/>
                </a:cubicBezTo>
                <a:cubicBezTo>
                  <a:pt x="224957" y="412654"/>
                  <a:pt x="222441" y="408181"/>
                  <a:pt x="224957" y="406505"/>
                </a:cubicBezTo>
                <a:cubicBezTo>
                  <a:pt x="233621" y="400915"/>
                  <a:pt x="242845" y="396443"/>
                  <a:pt x="253465" y="390853"/>
                </a:cubicBezTo>
                <a:close/>
                <a:moveTo>
                  <a:pt x="275546" y="349488"/>
                </a:moveTo>
                <a:cubicBezTo>
                  <a:pt x="276664" y="349488"/>
                  <a:pt x="278620" y="351444"/>
                  <a:pt x="278900" y="352562"/>
                </a:cubicBezTo>
                <a:cubicBezTo>
                  <a:pt x="281135" y="358432"/>
                  <a:pt x="273589" y="377717"/>
                  <a:pt x="267999" y="381350"/>
                </a:cubicBezTo>
                <a:cubicBezTo>
                  <a:pt x="267440" y="381910"/>
                  <a:pt x="266322" y="381630"/>
                  <a:pt x="262968" y="381350"/>
                </a:cubicBezTo>
                <a:cubicBezTo>
                  <a:pt x="265484" y="371009"/>
                  <a:pt x="267440" y="361506"/>
                  <a:pt x="270235" y="352004"/>
                </a:cubicBezTo>
                <a:cubicBezTo>
                  <a:pt x="270515" y="350606"/>
                  <a:pt x="273589" y="349488"/>
                  <a:pt x="275546" y="349488"/>
                </a:cubicBezTo>
                <a:close/>
                <a:moveTo>
                  <a:pt x="5556" y="346693"/>
                </a:moveTo>
                <a:cubicBezTo>
                  <a:pt x="12822" y="355637"/>
                  <a:pt x="11704" y="366817"/>
                  <a:pt x="15897" y="375760"/>
                </a:cubicBezTo>
                <a:cubicBezTo>
                  <a:pt x="16455" y="376879"/>
                  <a:pt x="14219" y="379115"/>
                  <a:pt x="13102" y="380791"/>
                </a:cubicBezTo>
                <a:cubicBezTo>
                  <a:pt x="3040" y="370450"/>
                  <a:pt x="245" y="358991"/>
                  <a:pt x="5556" y="346693"/>
                </a:cubicBezTo>
                <a:close/>
                <a:moveTo>
                  <a:pt x="259894" y="301415"/>
                </a:moveTo>
                <a:cubicBezTo>
                  <a:pt x="268279" y="307564"/>
                  <a:pt x="272472" y="316508"/>
                  <a:pt x="275546" y="325731"/>
                </a:cubicBezTo>
                <a:cubicBezTo>
                  <a:pt x="276105" y="327408"/>
                  <a:pt x="274148" y="329924"/>
                  <a:pt x="273310" y="332160"/>
                </a:cubicBezTo>
                <a:cubicBezTo>
                  <a:pt x="271074" y="331321"/>
                  <a:pt x="267999" y="331041"/>
                  <a:pt x="267161" y="329364"/>
                </a:cubicBezTo>
                <a:cubicBezTo>
                  <a:pt x="262969" y="322936"/>
                  <a:pt x="259335" y="315949"/>
                  <a:pt x="255702" y="309241"/>
                </a:cubicBezTo>
                <a:cubicBezTo>
                  <a:pt x="253187" y="304769"/>
                  <a:pt x="255702" y="302812"/>
                  <a:pt x="259894" y="301415"/>
                </a:cubicBezTo>
                <a:close/>
                <a:moveTo>
                  <a:pt x="5276" y="296943"/>
                </a:moveTo>
                <a:cubicBezTo>
                  <a:pt x="12543" y="305328"/>
                  <a:pt x="12543" y="321539"/>
                  <a:pt x="4717" y="331601"/>
                </a:cubicBezTo>
                <a:cubicBezTo>
                  <a:pt x="3040" y="327408"/>
                  <a:pt x="1083" y="324054"/>
                  <a:pt x="525" y="320980"/>
                </a:cubicBezTo>
                <a:cubicBezTo>
                  <a:pt x="-873" y="310079"/>
                  <a:pt x="525" y="304489"/>
                  <a:pt x="5276" y="296943"/>
                </a:cubicBezTo>
                <a:close/>
                <a:moveTo>
                  <a:pt x="211541" y="282968"/>
                </a:moveTo>
                <a:cubicBezTo>
                  <a:pt x="222163" y="279335"/>
                  <a:pt x="231945" y="282688"/>
                  <a:pt x="241168" y="287999"/>
                </a:cubicBezTo>
                <a:cubicBezTo>
                  <a:pt x="242286" y="288558"/>
                  <a:pt x="242845" y="291632"/>
                  <a:pt x="242565" y="293589"/>
                </a:cubicBezTo>
                <a:cubicBezTo>
                  <a:pt x="242286" y="294427"/>
                  <a:pt x="239771" y="295825"/>
                  <a:pt x="238373" y="295545"/>
                </a:cubicBezTo>
                <a:cubicBezTo>
                  <a:pt x="229429" y="293869"/>
                  <a:pt x="220765" y="291632"/>
                  <a:pt x="211821" y="289676"/>
                </a:cubicBezTo>
                <a:cubicBezTo>
                  <a:pt x="210983" y="289117"/>
                  <a:pt x="210424" y="287440"/>
                  <a:pt x="209585" y="286322"/>
                </a:cubicBezTo>
                <a:cubicBezTo>
                  <a:pt x="210144" y="285204"/>
                  <a:pt x="210703" y="283247"/>
                  <a:pt x="211541" y="282968"/>
                </a:cubicBezTo>
                <a:close/>
                <a:moveTo>
                  <a:pt x="163748" y="282130"/>
                </a:moveTo>
                <a:cubicBezTo>
                  <a:pt x="172413" y="281851"/>
                  <a:pt x="180797" y="281571"/>
                  <a:pt x="189461" y="282130"/>
                </a:cubicBezTo>
                <a:cubicBezTo>
                  <a:pt x="190859" y="282130"/>
                  <a:pt x="191977" y="284925"/>
                  <a:pt x="193374" y="286322"/>
                </a:cubicBezTo>
                <a:cubicBezTo>
                  <a:pt x="191977" y="287719"/>
                  <a:pt x="190580" y="289955"/>
                  <a:pt x="188902" y="289955"/>
                </a:cubicBezTo>
                <a:cubicBezTo>
                  <a:pt x="184431" y="290794"/>
                  <a:pt x="179959" y="290235"/>
                  <a:pt x="175766" y="290235"/>
                </a:cubicBezTo>
                <a:cubicBezTo>
                  <a:pt x="171854" y="290235"/>
                  <a:pt x="167941" y="290514"/>
                  <a:pt x="164307" y="289955"/>
                </a:cubicBezTo>
                <a:cubicBezTo>
                  <a:pt x="162630" y="289675"/>
                  <a:pt x="161233" y="287440"/>
                  <a:pt x="159835" y="286322"/>
                </a:cubicBezTo>
                <a:cubicBezTo>
                  <a:pt x="161233" y="284925"/>
                  <a:pt x="162351" y="282130"/>
                  <a:pt x="163748" y="282130"/>
                </a:cubicBezTo>
                <a:close/>
                <a:moveTo>
                  <a:pt x="125423" y="270148"/>
                </a:moveTo>
                <a:cubicBezTo>
                  <a:pt x="126855" y="270182"/>
                  <a:pt x="128392" y="270392"/>
                  <a:pt x="128811" y="270951"/>
                </a:cubicBezTo>
                <a:cubicBezTo>
                  <a:pt x="130488" y="273467"/>
                  <a:pt x="130488" y="276541"/>
                  <a:pt x="131047" y="278497"/>
                </a:cubicBezTo>
                <a:cubicBezTo>
                  <a:pt x="136078" y="281572"/>
                  <a:pt x="142227" y="283808"/>
                  <a:pt x="142227" y="285765"/>
                </a:cubicBezTo>
                <a:cubicBezTo>
                  <a:pt x="141948" y="292472"/>
                  <a:pt x="135520" y="291075"/>
                  <a:pt x="131047" y="290516"/>
                </a:cubicBezTo>
                <a:cubicBezTo>
                  <a:pt x="127694" y="290236"/>
                  <a:pt x="121824" y="288559"/>
                  <a:pt x="121545" y="286603"/>
                </a:cubicBezTo>
                <a:cubicBezTo>
                  <a:pt x="120706" y="281293"/>
                  <a:pt x="121824" y="275703"/>
                  <a:pt x="122663" y="270392"/>
                </a:cubicBezTo>
                <a:cubicBezTo>
                  <a:pt x="122663" y="270252"/>
                  <a:pt x="123990" y="270113"/>
                  <a:pt x="125423" y="270148"/>
                </a:cubicBezTo>
                <a:close/>
                <a:moveTo>
                  <a:pt x="4996" y="245516"/>
                </a:moveTo>
                <a:cubicBezTo>
                  <a:pt x="11983" y="254180"/>
                  <a:pt x="12263" y="269831"/>
                  <a:pt x="5834" y="280452"/>
                </a:cubicBezTo>
                <a:cubicBezTo>
                  <a:pt x="3878" y="277937"/>
                  <a:pt x="804" y="275701"/>
                  <a:pt x="804" y="273744"/>
                </a:cubicBezTo>
                <a:cubicBezTo>
                  <a:pt x="1363" y="264521"/>
                  <a:pt x="-2550" y="254739"/>
                  <a:pt x="4996" y="245516"/>
                </a:cubicBezTo>
                <a:close/>
                <a:moveTo>
                  <a:pt x="126016" y="216729"/>
                </a:moveTo>
                <a:cubicBezTo>
                  <a:pt x="127693" y="219245"/>
                  <a:pt x="129929" y="220642"/>
                  <a:pt x="129929" y="222319"/>
                </a:cubicBezTo>
                <a:cubicBezTo>
                  <a:pt x="130209" y="230424"/>
                  <a:pt x="130488" y="238529"/>
                  <a:pt x="129929" y="246914"/>
                </a:cubicBezTo>
                <a:cubicBezTo>
                  <a:pt x="129929" y="248591"/>
                  <a:pt x="127134" y="250827"/>
                  <a:pt x="125178" y="251386"/>
                </a:cubicBezTo>
                <a:cubicBezTo>
                  <a:pt x="124060" y="251665"/>
                  <a:pt x="120706" y="249150"/>
                  <a:pt x="120706" y="248032"/>
                </a:cubicBezTo>
                <a:cubicBezTo>
                  <a:pt x="120706" y="238809"/>
                  <a:pt x="120985" y="229306"/>
                  <a:pt x="121544" y="220083"/>
                </a:cubicBezTo>
                <a:cubicBezTo>
                  <a:pt x="122103" y="219245"/>
                  <a:pt x="123780" y="218406"/>
                  <a:pt x="126016" y="216729"/>
                </a:cubicBezTo>
                <a:close/>
                <a:moveTo>
                  <a:pt x="7232" y="195767"/>
                </a:moveTo>
                <a:cubicBezTo>
                  <a:pt x="8351" y="197444"/>
                  <a:pt x="10027" y="199121"/>
                  <a:pt x="10027" y="200798"/>
                </a:cubicBezTo>
                <a:cubicBezTo>
                  <a:pt x="10307" y="208065"/>
                  <a:pt x="10587" y="215611"/>
                  <a:pt x="10027" y="222878"/>
                </a:cubicBezTo>
                <a:cubicBezTo>
                  <a:pt x="9748" y="227350"/>
                  <a:pt x="4438" y="229865"/>
                  <a:pt x="3319" y="226791"/>
                </a:cubicBezTo>
                <a:cubicBezTo>
                  <a:pt x="1363" y="220922"/>
                  <a:pt x="804" y="214493"/>
                  <a:pt x="525" y="208065"/>
                </a:cubicBezTo>
                <a:cubicBezTo>
                  <a:pt x="245" y="203593"/>
                  <a:pt x="-873" y="197444"/>
                  <a:pt x="7232" y="195767"/>
                </a:cubicBezTo>
                <a:close/>
                <a:moveTo>
                  <a:pt x="124898" y="167818"/>
                </a:moveTo>
                <a:cubicBezTo>
                  <a:pt x="126855" y="168656"/>
                  <a:pt x="129650" y="170612"/>
                  <a:pt x="129930" y="172290"/>
                </a:cubicBezTo>
                <a:cubicBezTo>
                  <a:pt x="130768" y="175923"/>
                  <a:pt x="130209" y="179836"/>
                  <a:pt x="130489" y="183749"/>
                </a:cubicBezTo>
                <a:cubicBezTo>
                  <a:pt x="130489" y="187662"/>
                  <a:pt x="131047" y="191575"/>
                  <a:pt x="130209" y="195487"/>
                </a:cubicBezTo>
                <a:cubicBezTo>
                  <a:pt x="129930" y="197444"/>
                  <a:pt x="127414" y="199121"/>
                  <a:pt x="126017" y="201077"/>
                </a:cubicBezTo>
                <a:cubicBezTo>
                  <a:pt x="124340" y="199400"/>
                  <a:pt x="121265" y="198003"/>
                  <a:pt x="120985" y="196325"/>
                </a:cubicBezTo>
                <a:cubicBezTo>
                  <a:pt x="120427" y="188220"/>
                  <a:pt x="120706" y="179836"/>
                  <a:pt x="120985" y="171730"/>
                </a:cubicBezTo>
                <a:cubicBezTo>
                  <a:pt x="120985" y="170333"/>
                  <a:pt x="124060" y="167538"/>
                  <a:pt x="124898" y="167818"/>
                </a:cubicBezTo>
                <a:close/>
                <a:moveTo>
                  <a:pt x="8071" y="143781"/>
                </a:moveTo>
                <a:cubicBezTo>
                  <a:pt x="11704" y="155799"/>
                  <a:pt x="11424" y="166420"/>
                  <a:pt x="8630" y="177880"/>
                </a:cubicBezTo>
                <a:cubicBezTo>
                  <a:pt x="524" y="177041"/>
                  <a:pt x="-35" y="172010"/>
                  <a:pt x="804" y="167258"/>
                </a:cubicBezTo>
                <a:cubicBezTo>
                  <a:pt x="1922" y="159712"/>
                  <a:pt x="-4227" y="149930"/>
                  <a:pt x="8071" y="143781"/>
                </a:cubicBezTo>
                <a:close/>
                <a:moveTo>
                  <a:pt x="126016" y="115273"/>
                </a:moveTo>
                <a:cubicBezTo>
                  <a:pt x="132724" y="125055"/>
                  <a:pt x="132165" y="143502"/>
                  <a:pt x="125737" y="150769"/>
                </a:cubicBezTo>
                <a:cubicBezTo>
                  <a:pt x="120147" y="149371"/>
                  <a:pt x="120706" y="144899"/>
                  <a:pt x="120706" y="140707"/>
                </a:cubicBezTo>
                <a:cubicBezTo>
                  <a:pt x="119867" y="122540"/>
                  <a:pt x="119867" y="121981"/>
                  <a:pt x="126016" y="115273"/>
                </a:cubicBezTo>
                <a:close/>
                <a:moveTo>
                  <a:pt x="6394" y="93752"/>
                </a:moveTo>
                <a:cubicBezTo>
                  <a:pt x="11704" y="102416"/>
                  <a:pt x="11984" y="117229"/>
                  <a:pt x="6953" y="127012"/>
                </a:cubicBezTo>
                <a:cubicBezTo>
                  <a:pt x="804" y="126173"/>
                  <a:pt x="-314" y="121422"/>
                  <a:pt x="524" y="116670"/>
                </a:cubicBezTo>
                <a:cubicBezTo>
                  <a:pt x="1643" y="109124"/>
                  <a:pt x="-3947" y="99342"/>
                  <a:pt x="6394" y="93752"/>
                </a:cubicBezTo>
                <a:close/>
                <a:moveTo>
                  <a:pt x="125457" y="65523"/>
                </a:moveTo>
                <a:cubicBezTo>
                  <a:pt x="127134" y="67200"/>
                  <a:pt x="130209" y="68597"/>
                  <a:pt x="130209" y="70275"/>
                </a:cubicBezTo>
                <a:cubicBezTo>
                  <a:pt x="130768" y="78380"/>
                  <a:pt x="130768" y="86485"/>
                  <a:pt x="130209" y="94870"/>
                </a:cubicBezTo>
                <a:cubicBezTo>
                  <a:pt x="130209" y="96547"/>
                  <a:pt x="127134" y="97944"/>
                  <a:pt x="125457" y="99622"/>
                </a:cubicBezTo>
                <a:cubicBezTo>
                  <a:pt x="124060" y="97665"/>
                  <a:pt x="121545" y="96267"/>
                  <a:pt x="121265" y="94032"/>
                </a:cubicBezTo>
                <a:cubicBezTo>
                  <a:pt x="120147" y="90119"/>
                  <a:pt x="120706" y="86206"/>
                  <a:pt x="120706" y="82293"/>
                </a:cubicBezTo>
                <a:cubicBezTo>
                  <a:pt x="120706" y="78380"/>
                  <a:pt x="120147" y="74467"/>
                  <a:pt x="120986" y="70833"/>
                </a:cubicBezTo>
                <a:cubicBezTo>
                  <a:pt x="121265" y="68877"/>
                  <a:pt x="123781" y="67200"/>
                  <a:pt x="125457" y="65523"/>
                </a:cubicBezTo>
                <a:close/>
                <a:moveTo>
                  <a:pt x="9189" y="42884"/>
                </a:moveTo>
                <a:cubicBezTo>
                  <a:pt x="10307" y="44561"/>
                  <a:pt x="12543" y="46797"/>
                  <a:pt x="12263" y="47915"/>
                </a:cubicBezTo>
                <a:cubicBezTo>
                  <a:pt x="8350" y="56859"/>
                  <a:pt x="13381" y="67479"/>
                  <a:pt x="7791" y="75864"/>
                </a:cubicBezTo>
                <a:cubicBezTo>
                  <a:pt x="1363" y="75305"/>
                  <a:pt x="804" y="71671"/>
                  <a:pt x="524" y="67479"/>
                </a:cubicBezTo>
                <a:cubicBezTo>
                  <a:pt x="-35" y="59095"/>
                  <a:pt x="3599" y="48194"/>
                  <a:pt x="9189" y="42884"/>
                </a:cubicBezTo>
                <a:close/>
                <a:moveTo>
                  <a:pt x="71796" y="28909"/>
                </a:moveTo>
                <a:cubicBezTo>
                  <a:pt x="86329" y="31704"/>
                  <a:pt x="97509" y="42884"/>
                  <a:pt x="99745" y="56579"/>
                </a:cubicBezTo>
                <a:cubicBezTo>
                  <a:pt x="100863" y="63846"/>
                  <a:pt x="101702" y="71113"/>
                  <a:pt x="101702" y="78659"/>
                </a:cubicBezTo>
                <a:cubicBezTo>
                  <a:pt x="101702" y="150489"/>
                  <a:pt x="101702" y="222318"/>
                  <a:pt x="101702" y="294148"/>
                </a:cubicBezTo>
                <a:cubicBezTo>
                  <a:pt x="101702" y="298899"/>
                  <a:pt x="101702" y="303651"/>
                  <a:pt x="101702" y="310638"/>
                </a:cubicBezTo>
                <a:cubicBezTo>
                  <a:pt x="107571" y="310638"/>
                  <a:pt x="111763" y="310638"/>
                  <a:pt x="115956" y="310638"/>
                </a:cubicBezTo>
                <a:cubicBezTo>
                  <a:pt x="148097" y="310638"/>
                  <a:pt x="180239" y="310358"/>
                  <a:pt x="212661" y="310638"/>
                </a:cubicBezTo>
                <a:cubicBezTo>
                  <a:pt x="232225" y="310918"/>
                  <a:pt x="244243" y="320980"/>
                  <a:pt x="248994" y="339705"/>
                </a:cubicBezTo>
                <a:cubicBezTo>
                  <a:pt x="254584" y="362345"/>
                  <a:pt x="238094" y="384145"/>
                  <a:pt x="214617" y="384424"/>
                </a:cubicBezTo>
                <a:cubicBezTo>
                  <a:pt x="176326" y="384704"/>
                  <a:pt x="138035" y="384424"/>
                  <a:pt x="99745" y="384424"/>
                </a:cubicBezTo>
                <a:cubicBezTo>
                  <a:pt x="89404" y="384424"/>
                  <a:pt x="78783" y="384704"/>
                  <a:pt x="68442" y="384424"/>
                </a:cubicBezTo>
                <a:cubicBezTo>
                  <a:pt x="45803" y="383865"/>
                  <a:pt x="31269" y="369052"/>
                  <a:pt x="31269" y="346134"/>
                </a:cubicBezTo>
                <a:cubicBezTo>
                  <a:pt x="31269" y="253062"/>
                  <a:pt x="31269" y="159712"/>
                  <a:pt x="30990" y="66641"/>
                </a:cubicBezTo>
                <a:cubicBezTo>
                  <a:pt x="30990" y="57418"/>
                  <a:pt x="33226" y="49592"/>
                  <a:pt x="38816" y="42325"/>
                </a:cubicBezTo>
                <a:cubicBezTo>
                  <a:pt x="47200" y="31145"/>
                  <a:pt x="58101" y="26115"/>
                  <a:pt x="71796" y="28909"/>
                </a:cubicBezTo>
                <a:close/>
                <a:moveTo>
                  <a:pt x="106732" y="19687"/>
                </a:moveTo>
                <a:cubicBezTo>
                  <a:pt x="110086" y="16612"/>
                  <a:pt x="113161" y="19407"/>
                  <a:pt x="115117" y="22482"/>
                </a:cubicBezTo>
                <a:cubicBezTo>
                  <a:pt x="120148" y="30307"/>
                  <a:pt x="128253" y="37295"/>
                  <a:pt x="124340" y="50990"/>
                </a:cubicBezTo>
                <a:cubicBezTo>
                  <a:pt x="120986" y="48195"/>
                  <a:pt x="118471" y="47078"/>
                  <a:pt x="117353" y="45400"/>
                </a:cubicBezTo>
                <a:cubicBezTo>
                  <a:pt x="113719" y="39531"/>
                  <a:pt x="110365" y="33661"/>
                  <a:pt x="107291" y="27513"/>
                </a:cubicBezTo>
                <a:cubicBezTo>
                  <a:pt x="106173" y="25277"/>
                  <a:pt x="105614" y="20805"/>
                  <a:pt x="106732" y="19687"/>
                </a:cubicBezTo>
                <a:close/>
                <a:moveTo>
                  <a:pt x="39934" y="5712"/>
                </a:moveTo>
                <a:cubicBezTo>
                  <a:pt x="41052" y="5433"/>
                  <a:pt x="42449" y="7389"/>
                  <a:pt x="44685" y="8786"/>
                </a:cubicBezTo>
                <a:cubicBezTo>
                  <a:pt x="36021" y="15774"/>
                  <a:pt x="28195" y="22202"/>
                  <a:pt x="19810" y="29190"/>
                </a:cubicBezTo>
                <a:cubicBezTo>
                  <a:pt x="18692" y="27513"/>
                  <a:pt x="16177" y="25835"/>
                  <a:pt x="16456" y="24438"/>
                </a:cubicBezTo>
                <a:cubicBezTo>
                  <a:pt x="17574" y="18569"/>
                  <a:pt x="33505" y="5991"/>
                  <a:pt x="39934" y="5712"/>
                </a:cubicBezTo>
                <a:close/>
                <a:moveTo>
                  <a:pt x="77420" y="157"/>
                </a:moveTo>
                <a:cubicBezTo>
                  <a:pt x="83534" y="681"/>
                  <a:pt x="89264" y="2498"/>
                  <a:pt x="91919" y="5432"/>
                </a:cubicBezTo>
                <a:cubicBezTo>
                  <a:pt x="92758" y="6550"/>
                  <a:pt x="91360" y="9625"/>
                  <a:pt x="91081" y="11861"/>
                </a:cubicBezTo>
                <a:cubicBezTo>
                  <a:pt x="81019" y="9065"/>
                  <a:pt x="70119" y="10184"/>
                  <a:pt x="60895" y="4035"/>
                </a:cubicBezTo>
                <a:cubicBezTo>
                  <a:pt x="60616" y="3755"/>
                  <a:pt x="60616" y="2917"/>
                  <a:pt x="60616" y="2638"/>
                </a:cubicBezTo>
                <a:cubicBezTo>
                  <a:pt x="64808" y="401"/>
                  <a:pt x="71307" y="-367"/>
                  <a:pt x="77420" y="157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11"/>
          <p:cNvSpPr/>
          <p:nvPr/>
        </p:nvSpPr>
        <p:spPr>
          <a:xfrm>
            <a:off x="3218045" y="222696"/>
            <a:ext cx="339829" cy="416738"/>
          </a:xfrm>
          <a:custGeom>
            <a:avLst/>
            <a:gdLst/>
            <a:ahLst/>
            <a:cxnLst/>
            <a:rect l="l" t="t" r="r" b="b"/>
            <a:pathLst>
              <a:path w="339829" h="416738" extrusionOk="0">
                <a:moveTo>
                  <a:pt x="28753" y="399130"/>
                </a:moveTo>
                <a:cubicBezTo>
                  <a:pt x="41889" y="399410"/>
                  <a:pt x="50554" y="406397"/>
                  <a:pt x="60615" y="410030"/>
                </a:cubicBezTo>
                <a:cubicBezTo>
                  <a:pt x="49435" y="416179"/>
                  <a:pt x="36858" y="411428"/>
                  <a:pt x="28753" y="399130"/>
                </a:cubicBezTo>
                <a:close/>
                <a:moveTo>
                  <a:pt x="304334" y="397733"/>
                </a:moveTo>
                <a:cubicBezTo>
                  <a:pt x="306011" y="397174"/>
                  <a:pt x="309644" y="398012"/>
                  <a:pt x="309924" y="398851"/>
                </a:cubicBezTo>
                <a:cubicBezTo>
                  <a:pt x="310483" y="400807"/>
                  <a:pt x="310203" y="404720"/>
                  <a:pt x="309085" y="405279"/>
                </a:cubicBezTo>
                <a:cubicBezTo>
                  <a:pt x="301539" y="409472"/>
                  <a:pt x="293713" y="413105"/>
                  <a:pt x="285887" y="416738"/>
                </a:cubicBezTo>
                <a:cubicBezTo>
                  <a:pt x="283093" y="414782"/>
                  <a:pt x="280018" y="413664"/>
                  <a:pt x="279459" y="411987"/>
                </a:cubicBezTo>
                <a:cubicBezTo>
                  <a:pt x="279180" y="410589"/>
                  <a:pt x="281136" y="407235"/>
                  <a:pt x="282813" y="406397"/>
                </a:cubicBezTo>
                <a:cubicBezTo>
                  <a:pt x="289800" y="403043"/>
                  <a:pt x="297067" y="400249"/>
                  <a:pt x="304334" y="397733"/>
                </a:cubicBezTo>
                <a:close/>
                <a:moveTo>
                  <a:pt x="102818" y="393261"/>
                </a:moveTo>
                <a:cubicBezTo>
                  <a:pt x="103656" y="392422"/>
                  <a:pt x="106452" y="393820"/>
                  <a:pt x="110923" y="394658"/>
                </a:cubicBezTo>
                <a:cubicBezTo>
                  <a:pt x="100862" y="405279"/>
                  <a:pt x="92197" y="411708"/>
                  <a:pt x="79341" y="410590"/>
                </a:cubicBezTo>
                <a:cubicBezTo>
                  <a:pt x="84371" y="400807"/>
                  <a:pt x="96110" y="400248"/>
                  <a:pt x="102818" y="393261"/>
                </a:cubicBezTo>
                <a:close/>
                <a:moveTo>
                  <a:pt x="238094" y="392981"/>
                </a:moveTo>
                <a:cubicBezTo>
                  <a:pt x="245081" y="396334"/>
                  <a:pt x="251789" y="400247"/>
                  <a:pt x="258496" y="404440"/>
                </a:cubicBezTo>
                <a:cubicBezTo>
                  <a:pt x="260173" y="405557"/>
                  <a:pt x="260453" y="408632"/>
                  <a:pt x="261291" y="410589"/>
                </a:cubicBezTo>
                <a:cubicBezTo>
                  <a:pt x="259055" y="411426"/>
                  <a:pt x="256819" y="413383"/>
                  <a:pt x="255142" y="412824"/>
                </a:cubicBezTo>
                <a:cubicBezTo>
                  <a:pt x="245640" y="410029"/>
                  <a:pt x="236417" y="405837"/>
                  <a:pt x="228591" y="394098"/>
                </a:cubicBezTo>
                <a:cubicBezTo>
                  <a:pt x="233063" y="393540"/>
                  <a:pt x="236137" y="392142"/>
                  <a:pt x="238094" y="392981"/>
                </a:cubicBezTo>
                <a:close/>
                <a:moveTo>
                  <a:pt x="334239" y="355249"/>
                </a:moveTo>
                <a:cubicBezTo>
                  <a:pt x="335357" y="357206"/>
                  <a:pt x="337873" y="359442"/>
                  <a:pt x="337873" y="361118"/>
                </a:cubicBezTo>
                <a:cubicBezTo>
                  <a:pt x="336196" y="371460"/>
                  <a:pt x="333680" y="381242"/>
                  <a:pt x="325295" y="388230"/>
                </a:cubicBezTo>
                <a:cubicBezTo>
                  <a:pt x="319985" y="386832"/>
                  <a:pt x="319426" y="384037"/>
                  <a:pt x="321103" y="380124"/>
                </a:cubicBezTo>
                <a:cubicBezTo>
                  <a:pt x="323618" y="373137"/>
                  <a:pt x="325854" y="366150"/>
                  <a:pt x="328928" y="359442"/>
                </a:cubicBezTo>
                <a:cubicBezTo>
                  <a:pt x="329767" y="357485"/>
                  <a:pt x="332283" y="356646"/>
                  <a:pt x="334239" y="355249"/>
                </a:cubicBezTo>
                <a:close/>
                <a:moveTo>
                  <a:pt x="8071" y="355249"/>
                </a:moveTo>
                <a:cubicBezTo>
                  <a:pt x="11705" y="364752"/>
                  <a:pt x="15338" y="374255"/>
                  <a:pt x="18692" y="383758"/>
                </a:cubicBezTo>
                <a:cubicBezTo>
                  <a:pt x="18972" y="384596"/>
                  <a:pt x="17015" y="386273"/>
                  <a:pt x="16177" y="387671"/>
                </a:cubicBezTo>
                <a:cubicBezTo>
                  <a:pt x="4717" y="377049"/>
                  <a:pt x="1084" y="365870"/>
                  <a:pt x="8071" y="355249"/>
                </a:cubicBezTo>
                <a:close/>
                <a:moveTo>
                  <a:pt x="125178" y="346306"/>
                </a:moveTo>
                <a:cubicBezTo>
                  <a:pt x="127414" y="348822"/>
                  <a:pt x="129650" y="350778"/>
                  <a:pt x="131327" y="352735"/>
                </a:cubicBezTo>
                <a:cubicBezTo>
                  <a:pt x="128812" y="361398"/>
                  <a:pt x="127414" y="368666"/>
                  <a:pt x="124899" y="375653"/>
                </a:cubicBezTo>
                <a:cubicBezTo>
                  <a:pt x="124060" y="377609"/>
                  <a:pt x="120427" y="378448"/>
                  <a:pt x="118191" y="379845"/>
                </a:cubicBezTo>
                <a:cubicBezTo>
                  <a:pt x="117353" y="377050"/>
                  <a:pt x="115676" y="374255"/>
                  <a:pt x="115955" y="371740"/>
                </a:cubicBezTo>
                <a:cubicBezTo>
                  <a:pt x="117073" y="365311"/>
                  <a:pt x="118470" y="359163"/>
                  <a:pt x="120427" y="352735"/>
                </a:cubicBezTo>
                <a:cubicBezTo>
                  <a:pt x="121266" y="350219"/>
                  <a:pt x="123501" y="348542"/>
                  <a:pt x="125178" y="346306"/>
                </a:cubicBezTo>
                <a:close/>
                <a:moveTo>
                  <a:pt x="216014" y="342952"/>
                </a:moveTo>
                <a:cubicBezTo>
                  <a:pt x="217412" y="346306"/>
                  <a:pt x="218250" y="348262"/>
                  <a:pt x="218809" y="350219"/>
                </a:cubicBezTo>
                <a:cubicBezTo>
                  <a:pt x="220765" y="358044"/>
                  <a:pt x="222722" y="366150"/>
                  <a:pt x="224119" y="374255"/>
                </a:cubicBezTo>
                <a:cubicBezTo>
                  <a:pt x="224398" y="375932"/>
                  <a:pt x="223001" y="378727"/>
                  <a:pt x="221883" y="379565"/>
                </a:cubicBezTo>
                <a:cubicBezTo>
                  <a:pt x="220486" y="380124"/>
                  <a:pt x="216852" y="379286"/>
                  <a:pt x="216573" y="378168"/>
                </a:cubicBezTo>
                <a:cubicBezTo>
                  <a:pt x="214058" y="369225"/>
                  <a:pt x="211822" y="360280"/>
                  <a:pt x="209865" y="351057"/>
                </a:cubicBezTo>
                <a:cubicBezTo>
                  <a:pt x="209586" y="349660"/>
                  <a:pt x="212101" y="347704"/>
                  <a:pt x="216014" y="342952"/>
                </a:cubicBezTo>
                <a:close/>
                <a:moveTo>
                  <a:pt x="5555" y="304941"/>
                </a:moveTo>
                <a:cubicBezTo>
                  <a:pt x="6115" y="304662"/>
                  <a:pt x="9189" y="306338"/>
                  <a:pt x="9468" y="307456"/>
                </a:cubicBezTo>
                <a:cubicBezTo>
                  <a:pt x="10586" y="317518"/>
                  <a:pt x="12263" y="327580"/>
                  <a:pt x="6674" y="340157"/>
                </a:cubicBezTo>
                <a:cubicBezTo>
                  <a:pt x="3319" y="335685"/>
                  <a:pt x="1084" y="333729"/>
                  <a:pt x="804" y="331772"/>
                </a:cubicBezTo>
                <a:cubicBezTo>
                  <a:pt x="245" y="324506"/>
                  <a:pt x="245" y="317239"/>
                  <a:pt x="804" y="309972"/>
                </a:cubicBezTo>
                <a:cubicBezTo>
                  <a:pt x="804" y="308295"/>
                  <a:pt x="3599" y="306338"/>
                  <a:pt x="5555" y="304941"/>
                </a:cubicBezTo>
                <a:close/>
                <a:moveTo>
                  <a:pt x="333121" y="303823"/>
                </a:moveTo>
                <a:cubicBezTo>
                  <a:pt x="333959" y="303264"/>
                  <a:pt x="337313" y="304103"/>
                  <a:pt x="337313" y="304941"/>
                </a:cubicBezTo>
                <a:cubicBezTo>
                  <a:pt x="338431" y="309692"/>
                  <a:pt x="339270" y="314724"/>
                  <a:pt x="339549" y="319754"/>
                </a:cubicBezTo>
                <a:cubicBezTo>
                  <a:pt x="339549" y="332611"/>
                  <a:pt x="339549" y="332611"/>
                  <a:pt x="333680" y="339040"/>
                </a:cubicBezTo>
                <a:cubicBezTo>
                  <a:pt x="332003" y="336245"/>
                  <a:pt x="330046" y="334568"/>
                  <a:pt x="329767" y="332891"/>
                </a:cubicBezTo>
                <a:cubicBezTo>
                  <a:pt x="329487" y="324786"/>
                  <a:pt x="329487" y="316680"/>
                  <a:pt x="329767" y="308575"/>
                </a:cubicBezTo>
                <a:cubicBezTo>
                  <a:pt x="329767" y="306898"/>
                  <a:pt x="331444" y="304662"/>
                  <a:pt x="333121" y="303823"/>
                </a:cubicBezTo>
                <a:close/>
                <a:moveTo>
                  <a:pt x="214616" y="295158"/>
                </a:moveTo>
                <a:cubicBezTo>
                  <a:pt x="215734" y="294879"/>
                  <a:pt x="218249" y="297394"/>
                  <a:pt x="218528" y="299071"/>
                </a:cubicBezTo>
                <a:cubicBezTo>
                  <a:pt x="219367" y="303543"/>
                  <a:pt x="219088" y="307736"/>
                  <a:pt x="219088" y="311928"/>
                </a:cubicBezTo>
                <a:cubicBezTo>
                  <a:pt x="219088" y="316121"/>
                  <a:pt x="219647" y="320593"/>
                  <a:pt x="218808" y="324785"/>
                </a:cubicBezTo>
                <a:cubicBezTo>
                  <a:pt x="218528" y="326462"/>
                  <a:pt x="215734" y="328418"/>
                  <a:pt x="213498" y="328698"/>
                </a:cubicBezTo>
                <a:cubicBezTo>
                  <a:pt x="212380" y="328977"/>
                  <a:pt x="209585" y="326462"/>
                  <a:pt x="209585" y="325064"/>
                </a:cubicBezTo>
                <a:cubicBezTo>
                  <a:pt x="209306" y="316400"/>
                  <a:pt x="209026" y="308015"/>
                  <a:pt x="209585" y="299351"/>
                </a:cubicBezTo>
                <a:cubicBezTo>
                  <a:pt x="209585" y="297674"/>
                  <a:pt x="212659" y="295717"/>
                  <a:pt x="214616" y="295158"/>
                </a:cubicBezTo>
                <a:close/>
                <a:moveTo>
                  <a:pt x="125457" y="294599"/>
                </a:moveTo>
                <a:cubicBezTo>
                  <a:pt x="127134" y="296276"/>
                  <a:pt x="130208" y="297953"/>
                  <a:pt x="130208" y="299630"/>
                </a:cubicBezTo>
                <a:cubicBezTo>
                  <a:pt x="130767" y="307735"/>
                  <a:pt x="130767" y="316120"/>
                  <a:pt x="129929" y="324225"/>
                </a:cubicBezTo>
                <a:cubicBezTo>
                  <a:pt x="129650" y="328418"/>
                  <a:pt x="126296" y="329815"/>
                  <a:pt x="120706" y="327020"/>
                </a:cubicBezTo>
                <a:cubicBezTo>
                  <a:pt x="120706" y="318356"/>
                  <a:pt x="120426" y="309133"/>
                  <a:pt x="120985" y="299630"/>
                </a:cubicBezTo>
                <a:cubicBezTo>
                  <a:pt x="120985" y="297953"/>
                  <a:pt x="124060" y="296276"/>
                  <a:pt x="125457" y="294599"/>
                </a:cubicBezTo>
                <a:close/>
                <a:moveTo>
                  <a:pt x="134960" y="255750"/>
                </a:moveTo>
                <a:cubicBezTo>
                  <a:pt x="137196" y="256030"/>
                  <a:pt x="140549" y="257986"/>
                  <a:pt x="141388" y="260222"/>
                </a:cubicBezTo>
                <a:cubicBezTo>
                  <a:pt x="142506" y="263855"/>
                  <a:pt x="139711" y="265532"/>
                  <a:pt x="136078" y="265812"/>
                </a:cubicBezTo>
                <a:cubicBezTo>
                  <a:pt x="134960" y="265532"/>
                  <a:pt x="133562" y="265812"/>
                  <a:pt x="132165" y="266091"/>
                </a:cubicBezTo>
                <a:cubicBezTo>
                  <a:pt x="130488" y="270842"/>
                  <a:pt x="129090" y="274755"/>
                  <a:pt x="127134" y="279227"/>
                </a:cubicBezTo>
                <a:cubicBezTo>
                  <a:pt x="116234" y="273078"/>
                  <a:pt x="121824" y="264694"/>
                  <a:pt x="120427" y="256309"/>
                </a:cubicBezTo>
                <a:cubicBezTo>
                  <a:pt x="125737" y="256030"/>
                  <a:pt x="130488" y="255191"/>
                  <a:pt x="134960" y="255750"/>
                </a:cubicBezTo>
                <a:close/>
                <a:moveTo>
                  <a:pt x="205113" y="255471"/>
                </a:moveTo>
                <a:cubicBezTo>
                  <a:pt x="209585" y="256030"/>
                  <a:pt x="216572" y="256310"/>
                  <a:pt x="217970" y="258825"/>
                </a:cubicBezTo>
                <a:cubicBezTo>
                  <a:pt x="220765" y="264974"/>
                  <a:pt x="221044" y="272241"/>
                  <a:pt x="213498" y="281184"/>
                </a:cubicBezTo>
                <a:cubicBezTo>
                  <a:pt x="210983" y="274756"/>
                  <a:pt x="209585" y="271122"/>
                  <a:pt x="207629" y="266371"/>
                </a:cubicBezTo>
                <a:cubicBezTo>
                  <a:pt x="207070" y="266371"/>
                  <a:pt x="205393" y="266092"/>
                  <a:pt x="203995" y="265533"/>
                </a:cubicBezTo>
                <a:cubicBezTo>
                  <a:pt x="201760" y="264136"/>
                  <a:pt x="198126" y="262459"/>
                  <a:pt x="197847" y="260502"/>
                </a:cubicBezTo>
                <a:cubicBezTo>
                  <a:pt x="197288" y="255751"/>
                  <a:pt x="201480" y="255192"/>
                  <a:pt x="205113" y="255471"/>
                </a:cubicBezTo>
                <a:close/>
                <a:moveTo>
                  <a:pt x="171505" y="255471"/>
                </a:moveTo>
                <a:cubicBezTo>
                  <a:pt x="176186" y="255680"/>
                  <a:pt x="180798" y="256868"/>
                  <a:pt x="185270" y="260502"/>
                </a:cubicBezTo>
                <a:cubicBezTo>
                  <a:pt x="176605" y="267489"/>
                  <a:pt x="166823" y="265253"/>
                  <a:pt x="157320" y="264415"/>
                </a:cubicBezTo>
                <a:cubicBezTo>
                  <a:pt x="156481" y="264415"/>
                  <a:pt x="155084" y="261620"/>
                  <a:pt x="155084" y="260222"/>
                </a:cubicBezTo>
                <a:cubicBezTo>
                  <a:pt x="155084" y="258825"/>
                  <a:pt x="156481" y="256310"/>
                  <a:pt x="157320" y="256310"/>
                </a:cubicBezTo>
                <a:cubicBezTo>
                  <a:pt x="162072" y="256030"/>
                  <a:pt x="166823" y="255261"/>
                  <a:pt x="171505" y="255471"/>
                </a:cubicBezTo>
                <a:close/>
                <a:moveTo>
                  <a:pt x="334518" y="252117"/>
                </a:moveTo>
                <a:cubicBezTo>
                  <a:pt x="336195" y="252117"/>
                  <a:pt x="338990" y="254353"/>
                  <a:pt x="338990" y="255471"/>
                </a:cubicBezTo>
                <a:cubicBezTo>
                  <a:pt x="339269" y="264135"/>
                  <a:pt x="339269" y="272799"/>
                  <a:pt x="338710" y="281464"/>
                </a:cubicBezTo>
                <a:cubicBezTo>
                  <a:pt x="338710" y="283141"/>
                  <a:pt x="335357" y="284817"/>
                  <a:pt x="333400" y="285656"/>
                </a:cubicBezTo>
                <a:cubicBezTo>
                  <a:pt x="332561" y="285935"/>
                  <a:pt x="330046" y="282861"/>
                  <a:pt x="329767" y="281184"/>
                </a:cubicBezTo>
                <a:cubicBezTo>
                  <a:pt x="329208" y="276712"/>
                  <a:pt x="329488" y="271961"/>
                  <a:pt x="329767" y="267209"/>
                </a:cubicBezTo>
                <a:cubicBezTo>
                  <a:pt x="329767" y="263296"/>
                  <a:pt x="329488" y="259384"/>
                  <a:pt x="330046" y="255471"/>
                </a:cubicBezTo>
                <a:cubicBezTo>
                  <a:pt x="330326" y="254073"/>
                  <a:pt x="333121" y="252117"/>
                  <a:pt x="334518" y="252117"/>
                </a:cubicBezTo>
                <a:close/>
                <a:moveTo>
                  <a:pt x="5276" y="251837"/>
                </a:moveTo>
                <a:cubicBezTo>
                  <a:pt x="13941" y="259104"/>
                  <a:pt x="9469" y="267768"/>
                  <a:pt x="10307" y="275314"/>
                </a:cubicBezTo>
                <a:cubicBezTo>
                  <a:pt x="10866" y="279507"/>
                  <a:pt x="11146" y="284258"/>
                  <a:pt x="5276" y="285656"/>
                </a:cubicBezTo>
                <a:cubicBezTo>
                  <a:pt x="-1152" y="277550"/>
                  <a:pt x="-1712" y="263016"/>
                  <a:pt x="5276" y="251837"/>
                </a:cubicBezTo>
                <a:close/>
                <a:moveTo>
                  <a:pt x="334239" y="200690"/>
                </a:moveTo>
                <a:cubicBezTo>
                  <a:pt x="335916" y="202367"/>
                  <a:pt x="338990" y="203764"/>
                  <a:pt x="338990" y="205441"/>
                </a:cubicBezTo>
                <a:cubicBezTo>
                  <a:pt x="339549" y="213547"/>
                  <a:pt x="339549" y="221652"/>
                  <a:pt x="338990" y="229757"/>
                </a:cubicBezTo>
                <a:cubicBezTo>
                  <a:pt x="338990" y="231434"/>
                  <a:pt x="335916" y="232832"/>
                  <a:pt x="334239" y="234509"/>
                </a:cubicBezTo>
                <a:cubicBezTo>
                  <a:pt x="332841" y="232832"/>
                  <a:pt x="330326" y="231154"/>
                  <a:pt x="329767" y="229198"/>
                </a:cubicBezTo>
                <a:cubicBezTo>
                  <a:pt x="328929" y="225285"/>
                  <a:pt x="329488" y="221372"/>
                  <a:pt x="329488" y="217459"/>
                </a:cubicBezTo>
                <a:cubicBezTo>
                  <a:pt x="329488" y="213547"/>
                  <a:pt x="328929" y="209634"/>
                  <a:pt x="329767" y="206000"/>
                </a:cubicBezTo>
                <a:cubicBezTo>
                  <a:pt x="330047" y="204044"/>
                  <a:pt x="332562" y="202367"/>
                  <a:pt x="334239" y="200690"/>
                </a:cubicBezTo>
                <a:close/>
                <a:moveTo>
                  <a:pt x="5555" y="200131"/>
                </a:moveTo>
                <a:cubicBezTo>
                  <a:pt x="7232" y="202647"/>
                  <a:pt x="9747" y="204603"/>
                  <a:pt x="10027" y="207118"/>
                </a:cubicBezTo>
                <a:cubicBezTo>
                  <a:pt x="11983" y="217739"/>
                  <a:pt x="10306" y="228080"/>
                  <a:pt x="5555" y="234789"/>
                </a:cubicBezTo>
                <a:cubicBezTo>
                  <a:pt x="-1432" y="225565"/>
                  <a:pt x="-1432" y="209634"/>
                  <a:pt x="5555" y="200131"/>
                </a:cubicBezTo>
                <a:close/>
                <a:moveTo>
                  <a:pt x="333960" y="148704"/>
                </a:moveTo>
                <a:cubicBezTo>
                  <a:pt x="335636" y="150381"/>
                  <a:pt x="338431" y="151778"/>
                  <a:pt x="338710" y="153735"/>
                </a:cubicBezTo>
                <a:cubicBezTo>
                  <a:pt x="339829" y="157648"/>
                  <a:pt x="339270" y="161561"/>
                  <a:pt x="339270" y="165473"/>
                </a:cubicBezTo>
                <a:cubicBezTo>
                  <a:pt x="339270" y="169386"/>
                  <a:pt x="339829" y="173299"/>
                  <a:pt x="338990" y="176933"/>
                </a:cubicBezTo>
                <a:cubicBezTo>
                  <a:pt x="338431" y="179168"/>
                  <a:pt x="335357" y="180846"/>
                  <a:pt x="333400" y="182523"/>
                </a:cubicBezTo>
                <a:cubicBezTo>
                  <a:pt x="332003" y="180566"/>
                  <a:pt x="329487" y="178889"/>
                  <a:pt x="329487" y="176933"/>
                </a:cubicBezTo>
                <a:cubicBezTo>
                  <a:pt x="328928" y="169107"/>
                  <a:pt x="328928" y="161281"/>
                  <a:pt x="329487" y="153735"/>
                </a:cubicBezTo>
                <a:cubicBezTo>
                  <a:pt x="329487" y="152058"/>
                  <a:pt x="332282" y="150381"/>
                  <a:pt x="333960" y="148704"/>
                </a:cubicBezTo>
                <a:close/>
                <a:moveTo>
                  <a:pt x="4717" y="148704"/>
                </a:moveTo>
                <a:cubicBezTo>
                  <a:pt x="12263" y="157648"/>
                  <a:pt x="12543" y="173020"/>
                  <a:pt x="5835" y="183362"/>
                </a:cubicBezTo>
                <a:cubicBezTo>
                  <a:pt x="3878" y="180846"/>
                  <a:pt x="804" y="178610"/>
                  <a:pt x="804" y="176653"/>
                </a:cubicBezTo>
                <a:cubicBezTo>
                  <a:pt x="1083" y="167710"/>
                  <a:pt x="-2550" y="157927"/>
                  <a:pt x="4717" y="148704"/>
                </a:cubicBezTo>
                <a:close/>
                <a:moveTo>
                  <a:pt x="174858" y="131900"/>
                </a:moveTo>
                <a:cubicBezTo>
                  <a:pt x="178841" y="132005"/>
                  <a:pt x="182754" y="133193"/>
                  <a:pt x="186108" y="138084"/>
                </a:cubicBezTo>
                <a:cubicBezTo>
                  <a:pt x="175487" y="142835"/>
                  <a:pt x="165705" y="140599"/>
                  <a:pt x="155084" y="139761"/>
                </a:cubicBezTo>
                <a:cubicBezTo>
                  <a:pt x="155364" y="132494"/>
                  <a:pt x="158997" y="131655"/>
                  <a:pt x="163189" y="132215"/>
                </a:cubicBezTo>
                <a:cubicBezTo>
                  <a:pt x="166823" y="132774"/>
                  <a:pt x="170875" y="131795"/>
                  <a:pt x="174858" y="131900"/>
                </a:cubicBezTo>
                <a:close/>
                <a:moveTo>
                  <a:pt x="214337" y="120475"/>
                </a:moveTo>
                <a:cubicBezTo>
                  <a:pt x="216293" y="121314"/>
                  <a:pt x="218809" y="123270"/>
                  <a:pt x="219088" y="125227"/>
                </a:cubicBezTo>
                <a:cubicBezTo>
                  <a:pt x="219647" y="129419"/>
                  <a:pt x="219367" y="134171"/>
                  <a:pt x="219367" y="140319"/>
                </a:cubicBezTo>
                <a:cubicBezTo>
                  <a:pt x="210983" y="141158"/>
                  <a:pt x="203995" y="143394"/>
                  <a:pt x="196449" y="137804"/>
                </a:cubicBezTo>
                <a:cubicBezTo>
                  <a:pt x="198405" y="135568"/>
                  <a:pt x="199803" y="132773"/>
                  <a:pt x="201480" y="132773"/>
                </a:cubicBezTo>
                <a:cubicBezTo>
                  <a:pt x="207070" y="131935"/>
                  <a:pt x="209864" y="129699"/>
                  <a:pt x="209864" y="123830"/>
                </a:cubicBezTo>
                <a:cubicBezTo>
                  <a:pt x="209864" y="122711"/>
                  <a:pt x="213219" y="120196"/>
                  <a:pt x="214337" y="120475"/>
                </a:cubicBezTo>
                <a:close/>
                <a:moveTo>
                  <a:pt x="124060" y="120475"/>
                </a:moveTo>
                <a:cubicBezTo>
                  <a:pt x="125457" y="120195"/>
                  <a:pt x="128252" y="121034"/>
                  <a:pt x="128531" y="121872"/>
                </a:cubicBezTo>
                <a:cubicBezTo>
                  <a:pt x="129650" y="129139"/>
                  <a:pt x="134680" y="132214"/>
                  <a:pt x="140829" y="134450"/>
                </a:cubicBezTo>
                <a:cubicBezTo>
                  <a:pt x="141668" y="134729"/>
                  <a:pt x="141388" y="137524"/>
                  <a:pt x="141947" y="140598"/>
                </a:cubicBezTo>
                <a:cubicBezTo>
                  <a:pt x="134960" y="140878"/>
                  <a:pt x="128811" y="141157"/>
                  <a:pt x="120706" y="141437"/>
                </a:cubicBezTo>
                <a:cubicBezTo>
                  <a:pt x="120706" y="134170"/>
                  <a:pt x="120426" y="129139"/>
                  <a:pt x="120985" y="124108"/>
                </a:cubicBezTo>
                <a:cubicBezTo>
                  <a:pt x="120985" y="122711"/>
                  <a:pt x="122662" y="121034"/>
                  <a:pt x="124060" y="120475"/>
                </a:cubicBezTo>
                <a:close/>
                <a:moveTo>
                  <a:pt x="5275" y="98675"/>
                </a:moveTo>
                <a:cubicBezTo>
                  <a:pt x="6673" y="98675"/>
                  <a:pt x="9188" y="100072"/>
                  <a:pt x="9188" y="100911"/>
                </a:cubicBezTo>
                <a:cubicBezTo>
                  <a:pt x="9747" y="108178"/>
                  <a:pt x="10306" y="115445"/>
                  <a:pt x="10306" y="122711"/>
                </a:cubicBezTo>
                <a:cubicBezTo>
                  <a:pt x="10306" y="125507"/>
                  <a:pt x="8350" y="128581"/>
                  <a:pt x="7232" y="131376"/>
                </a:cubicBezTo>
                <a:cubicBezTo>
                  <a:pt x="5834" y="131376"/>
                  <a:pt x="4437" y="131097"/>
                  <a:pt x="3040" y="130817"/>
                </a:cubicBezTo>
                <a:cubicBezTo>
                  <a:pt x="-1712" y="121314"/>
                  <a:pt x="245" y="111253"/>
                  <a:pt x="1363" y="101470"/>
                </a:cubicBezTo>
                <a:cubicBezTo>
                  <a:pt x="1363" y="100352"/>
                  <a:pt x="3878" y="98955"/>
                  <a:pt x="5275" y="98675"/>
                </a:cubicBezTo>
                <a:close/>
                <a:moveTo>
                  <a:pt x="333680" y="93924"/>
                </a:moveTo>
                <a:cubicBezTo>
                  <a:pt x="336754" y="98117"/>
                  <a:pt x="338990" y="99514"/>
                  <a:pt x="338990" y="101191"/>
                </a:cubicBezTo>
                <a:cubicBezTo>
                  <a:pt x="339269" y="109296"/>
                  <a:pt x="339549" y="117681"/>
                  <a:pt x="338990" y="125786"/>
                </a:cubicBezTo>
                <a:cubicBezTo>
                  <a:pt x="338990" y="127743"/>
                  <a:pt x="336195" y="129699"/>
                  <a:pt x="334518" y="131096"/>
                </a:cubicBezTo>
                <a:cubicBezTo>
                  <a:pt x="333959" y="131376"/>
                  <a:pt x="330606" y="129699"/>
                  <a:pt x="330606" y="128581"/>
                </a:cubicBezTo>
                <a:cubicBezTo>
                  <a:pt x="329487" y="118240"/>
                  <a:pt x="326972" y="107060"/>
                  <a:pt x="333680" y="93924"/>
                </a:cubicBezTo>
                <a:close/>
                <a:moveTo>
                  <a:pt x="214616" y="67372"/>
                </a:moveTo>
                <a:cubicBezTo>
                  <a:pt x="221045" y="76315"/>
                  <a:pt x="221324" y="93644"/>
                  <a:pt x="214616" y="103985"/>
                </a:cubicBezTo>
                <a:cubicBezTo>
                  <a:pt x="212660" y="101470"/>
                  <a:pt x="210144" y="99513"/>
                  <a:pt x="209585" y="97277"/>
                </a:cubicBezTo>
                <a:cubicBezTo>
                  <a:pt x="207349" y="86657"/>
                  <a:pt x="209585" y="73521"/>
                  <a:pt x="214616" y="67372"/>
                </a:cubicBezTo>
                <a:close/>
                <a:moveTo>
                  <a:pt x="124060" y="65695"/>
                </a:moveTo>
                <a:cubicBezTo>
                  <a:pt x="126856" y="69049"/>
                  <a:pt x="130209" y="71005"/>
                  <a:pt x="130209" y="73241"/>
                </a:cubicBezTo>
                <a:cubicBezTo>
                  <a:pt x="130209" y="83303"/>
                  <a:pt x="133005" y="93644"/>
                  <a:pt x="127414" y="104266"/>
                </a:cubicBezTo>
                <a:cubicBezTo>
                  <a:pt x="124899" y="102309"/>
                  <a:pt x="122384" y="101750"/>
                  <a:pt x="121545" y="100073"/>
                </a:cubicBezTo>
                <a:cubicBezTo>
                  <a:pt x="119309" y="94762"/>
                  <a:pt x="120427" y="75477"/>
                  <a:pt x="124060" y="65695"/>
                </a:cubicBezTo>
                <a:close/>
                <a:moveTo>
                  <a:pt x="9468" y="46969"/>
                </a:moveTo>
                <a:cubicBezTo>
                  <a:pt x="10586" y="57869"/>
                  <a:pt x="12543" y="69049"/>
                  <a:pt x="7791" y="79391"/>
                </a:cubicBezTo>
                <a:cubicBezTo>
                  <a:pt x="1083" y="78831"/>
                  <a:pt x="803" y="74918"/>
                  <a:pt x="524" y="71005"/>
                </a:cubicBezTo>
                <a:cubicBezTo>
                  <a:pt x="-35" y="60944"/>
                  <a:pt x="2481" y="52000"/>
                  <a:pt x="9468" y="46969"/>
                </a:cubicBezTo>
                <a:close/>
                <a:moveTo>
                  <a:pt x="330606" y="46130"/>
                </a:moveTo>
                <a:cubicBezTo>
                  <a:pt x="332841" y="47807"/>
                  <a:pt x="336195" y="48925"/>
                  <a:pt x="336754" y="50882"/>
                </a:cubicBezTo>
                <a:cubicBezTo>
                  <a:pt x="338710" y="56472"/>
                  <a:pt x="339270" y="62061"/>
                  <a:pt x="339829" y="66533"/>
                </a:cubicBezTo>
                <a:cubicBezTo>
                  <a:pt x="338431" y="72123"/>
                  <a:pt x="342065" y="79949"/>
                  <a:pt x="333680" y="79390"/>
                </a:cubicBezTo>
                <a:cubicBezTo>
                  <a:pt x="326972" y="79110"/>
                  <a:pt x="330047" y="71843"/>
                  <a:pt x="329208" y="67651"/>
                </a:cubicBezTo>
                <a:cubicBezTo>
                  <a:pt x="328370" y="62900"/>
                  <a:pt x="327531" y="58148"/>
                  <a:pt x="327531" y="53676"/>
                </a:cubicBezTo>
                <a:cubicBezTo>
                  <a:pt x="327531" y="51161"/>
                  <a:pt x="329488" y="48646"/>
                  <a:pt x="330606" y="46130"/>
                </a:cubicBezTo>
                <a:close/>
                <a:moveTo>
                  <a:pt x="276664" y="30478"/>
                </a:moveTo>
                <a:cubicBezTo>
                  <a:pt x="292875" y="31876"/>
                  <a:pt x="306849" y="44453"/>
                  <a:pt x="308527" y="61223"/>
                </a:cubicBezTo>
                <a:cubicBezTo>
                  <a:pt x="308806" y="62900"/>
                  <a:pt x="308527" y="64576"/>
                  <a:pt x="308527" y="66533"/>
                </a:cubicBezTo>
                <a:cubicBezTo>
                  <a:pt x="308527" y="161281"/>
                  <a:pt x="308527" y="256029"/>
                  <a:pt x="308527" y="350778"/>
                </a:cubicBezTo>
                <a:cubicBezTo>
                  <a:pt x="308527" y="363355"/>
                  <a:pt x="303775" y="373416"/>
                  <a:pt x="293434" y="380683"/>
                </a:cubicBezTo>
                <a:cubicBezTo>
                  <a:pt x="282534" y="388509"/>
                  <a:pt x="270515" y="389068"/>
                  <a:pt x="258777" y="383198"/>
                </a:cubicBezTo>
                <a:cubicBezTo>
                  <a:pt x="246758" y="377050"/>
                  <a:pt x="239771" y="366709"/>
                  <a:pt x="239771" y="352734"/>
                </a:cubicBezTo>
                <a:cubicBezTo>
                  <a:pt x="239492" y="320872"/>
                  <a:pt x="239771" y="289289"/>
                  <a:pt x="239771" y="257427"/>
                </a:cubicBezTo>
                <a:cubicBezTo>
                  <a:pt x="239771" y="250998"/>
                  <a:pt x="239771" y="244570"/>
                  <a:pt x="239771" y="237582"/>
                </a:cubicBezTo>
                <a:lnTo>
                  <a:pt x="219375" y="236186"/>
                </a:lnTo>
                <a:lnTo>
                  <a:pt x="122942" y="236186"/>
                </a:lnTo>
                <a:lnTo>
                  <a:pt x="122942" y="236186"/>
                </a:lnTo>
                <a:cubicBezTo>
                  <a:pt x="115675" y="236186"/>
                  <a:pt x="108409" y="236186"/>
                  <a:pt x="99744" y="236186"/>
                </a:cubicBezTo>
                <a:cubicBezTo>
                  <a:pt x="99744" y="240378"/>
                  <a:pt x="99744" y="244571"/>
                  <a:pt x="99744" y="248763"/>
                </a:cubicBezTo>
                <a:cubicBezTo>
                  <a:pt x="99744" y="281464"/>
                  <a:pt x="99744" y="314164"/>
                  <a:pt x="99744" y="346586"/>
                </a:cubicBezTo>
                <a:cubicBezTo>
                  <a:pt x="99744" y="357485"/>
                  <a:pt x="96111" y="366709"/>
                  <a:pt x="88844" y="374814"/>
                </a:cubicBezTo>
                <a:cubicBezTo>
                  <a:pt x="72074" y="393540"/>
                  <a:pt x="43845" y="386553"/>
                  <a:pt x="34343" y="364473"/>
                </a:cubicBezTo>
                <a:cubicBezTo>
                  <a:pt x="32107" y="359163"/>
                  <a:pt x="31269" y="352735"/>
                  <a:pt x="31269" y="346586"/>
                </a:cubicBezTo>
                <a:cubicBezTo>
                  <a:pt x="30989" y="254353"/>
                  <a:pt x="31269" y="162121"/>
                  <a:pt x="30989" y="69888"/>
                </a:cubicBezTo>
                <a:cubicBezTo>
                  <a:pt x="30989" y="57590"/>
                  <a:pt x="34343" y="46690"/>
                  <a:pt x="44125" y="38585"/>
                </a:cubicBezTo>
                <a:cubicBezTo>
                  <a:pt x="49855" y="33763"/>
                  <a:pt x="55899" y="31265"/>
                  <a:pt x="61803" y="30584"/>
                </a:cubicBezTo>
                <a:cubicBezTo>
                  <a:pt x="79516" y="28540"/>
                  <a:pt x="95971" y="42847"/>
                  <a:pt x="98906" y="59826"/>
                </a:cubicBezTo>
                <a:cubicBezTo>
                  <a:pt x="99744" y="64577"/>
                  <a:pt x="99744" y="69329"/>
                  <a:pt x="99744" y="74080"/>
                </a:cubicBezTo>
                <a:cubicBezTo>
                  <a:pt x="99744" y="99235"/>
                  <a:pt x="99744" y="124669"/>
                  <a:pt x="99744" y="149823"/>
                </a:cubicBezTo>
                <a:cubicBezTo>
                  <a:pt x="99744" y="153176"/>
                  <a:pt x="100303" y="156531"/>
                  <a:pt x="100583" y="160723"/>
                </a:cubicBezTo>
                <a:cubicBezTo>
                  <a:pt x="108409" y="161282"/>
                  <a:pt x="115675" y="161561"/>
                  <a:pt x="122942" y="162121"/>
                </a:cubicBezTo>
                <a:lnTo>
                  <a:pt x="122942" y="162399"/>
                </a:lnTo>
                <a:lnTo>
                  <a:pt x="219647" y="162399"/>
                </a:lnTo>
                <a:lnTo>
                  <a:pt x="219647" y="162729"/>
                </a:lnTo>
                <a:lnTo>
                  <a:pt x="219648" y="162399"/>
                </a:lnTo>
                <a:cubicBezTo>
                  <a:pt x="226076" y="161840"/>
                  <a:pt x="232504" y="161561"/>
                  <a:pt x="240051" y="161002"/>
                </a:cubicBezTo>
                <a:cubicBezTo>
                  <a:pt x="240051" y="155971"/>
                  <a:pt x="240051" y="151779"/>
                  <a:pt x="240051" y="147586"/>
                </a:cubicBezTo>
                <a:cubicBezTo>
                  <a:pt x="240051" y="120196"/>
                  <a:pt x="240609" y="92805"/>
                  <a:pt x="239771" y="65415"/>
                </a:cubicBezTo>
                <a:cubicBezTo>
                  <a:pt x="239212" y="48645"/>
                  <a:pt x="254584" y="28522"/>
                  <a:pt x="276664" y="30478"/>
                </a:cubicBezTo>
                <a:close/>
                <a:moveTo>
                  <a:pt x="112322" y="22093"/>
                </a:moveTo>
                <a:cubicBezTo>
                  <a:pt x="117073" y="29639"/>
                  <a:pt x="121825" y="37186"/>
                  <a:pt x="125738" y="45291"/>
                </a:cubicBezTo>
                <a:cubicBezTo>
                  <a:pt x="126297" y="46688"/>
                  <a:pt x="124061" y="49483"/>
                  <a:pt x="123222" y="51719"/>
                </a:cubicBezTo>
                <a:cubicBezTo>
                  <a:pt x="121266" y="50322"/>
                  <a:pt x="118470" y="49763"/>
                  <a:pt x="117353" y="47806"/>
                </a:cubicBezTo>
                <a:cubicBezTo>
                  <a:pt x="113440" y="39981"/>
                  <a:pt x="109806" y="32435"/>
                  <a:pt x="105055" y="22652"/>
                </a:cubicBezTo>
                <a:cubicBezTo>
                  <a:pt x="108409" y="22373"/>
                  <a:pt x="111763" y="21255"/>
                  <a:pt x="112322" y="22093"/>
                </a:cubicBezTo>
                <a:close/>
                <a:moveTo>
                  <a:pt x="231664" y="20417"/>
                </a:moveTo>
                <a:cubicBezTo>
                  <a:pt x="232503" y="22373"/>
                  <a:pt x="235018" y="25169"/>
                  <a:pt x="234180" y="26566"/>
                </a:cubicBezTo>
                <a:cubicBezTo>
                  <a:pt x="230267" y="34671"/>
                  <a:pt x="225516" y="42497"/>
                  <a:pt x="221044" y="50043"/>
                </a:cubicBezTo>
                <a:cubicBezTo>
                  <a:pt x="220485" y="51161"/>
                  <a:pt x="217970" y="51720"/>
                  <a:pt x="216572" y="51441"/>
                </a:cubicBezTo>
                <a:cubicBezTo>
                  <a:pt x="215175" y="51161"/>
                  <a:pt x="213498" y="49484"/>
                  <a:pt x="213218" y="47807"/>
                </a:cubicBezTo>
                <a:cubicBezTo>
                  <a:pt x="211821" y="42777"/>
                  <a:pt x="223839" y="22373"/>
                  <a:pt x="228870" y="20697"/>
                </a:cubicBezTo>
                <a:cubicBezTo>
                  <a:pt x="228870" y="20697"/>
                  <a:pt x="229428" y="20697"/>
                  <a:pt x="231664" y="20417"/>
                </a:cubicBezTo>
                <a:close/>
                <a:moveTo>
                  <a:pt x="303495" y="7840"/>
                </a:moveTo>
                <a:cubicBezTo>
                  <a:pt x="312159" y="12871"/>
                  <a:pt x="322221" y="17063"/>
                  <a:pt x="324457" y="29082"/>
                </a:cubicBezTo>
                <a:cubicBezTo>
                  <a:pt x="316072" y="34672"/>
                  <a:pt x="314116" y="25728"/>
                  <a:pt x="309923" y="23212"/>
                </a:cubicBezTo>
                <a:cubicBezTo>
                  <a:pt x="304893" y="20138"/>
                  <a:pt x="300421" y="16225"/>
                  <a:pt x="295669" y="12592"/>
                </a:cubicBezTo>
                <a:cubicBezTo>
                  <a:pt x="295669" y="11194"/>
                  <a:pt x="295949" y="10076"/>
                  <a:pt x="295949" y="8958"/>
                </a:cubicBezTo>
                <a:cubicBezTo>
                  <a:pt x="298464" y="8399"/>
                  <a:pt x="301818" y="6722"/>
                  <a:pt x="303495" y="7840"/>
                </a:cubicBezTo>
                <a:close/>
                <a:moveTo>
                  <a:pt x="42448" y="6442"/>
                </a:moveTo>
                <a:cubicBezTo>
                  <a:pt x="41330" y="10635"/>
                  <a:pt x="41609" y="13150"/>
                  <a:pt x="40492" y="14268"/>
                </a:cubicBezTo>
                <a:cubicBezTo>
                  <a:pt x="34623" y="19578"/>
                  <a:pt x="28753" y="24330"/>
                  <a:pt x="22604" y="29081"/>
                </a:cubicBezTo>
                <a:cubicBezTo>
                  <a:pt x="21486" y="29920"/>
                  <a:pt x="18971" y="29361"/>
                  <a:pt x="17015" y="29361"/>
                </a:cubicBezTo>
                <a:cubicBezTo>
                  <a:pt x="17015" y="27405"/>
                  <a:pt x="16455" y="24889"/>
                  <a:pt x="17294" y="23492"/>
                </a:cubicBezTo>
                <a:cubicBezTo>
                  <a:pt x="23443" y="16224"/>
                  <a:pt x="30430" y="10355"/>
                  <a:pt x="42448" y="6442"/>
                </a:cubicBezTo>
                <a:close/>
                <a:moveTo>
                  <a:pt x="77979" y="2460"/>
                </a:moveTo>
                <a:cubicBezTo>
                  <a:pt x="84232" y="3787"/>
                  <a:pt x="89682" y="7700"/>
                  <a:pt x="92477" y="13989"/>
                </a:cubicBezTo>
                <a:cubicBezTo>
                  <a:pt x="80459" y="10356"/>
                  <a:pt x="69838" y="10635"/>
                  <a:pt x="58659" y="6443"/>
                </a:cubicBezTo>
                <a:cubicBezTo>
                  <a:pt x="64668" y="2390"/>
                  <a:pt x="71725" y="1132"/>
                  <a:pt x="77979" y="2460"/>
                </a:cubicBezTo>
                <a:close/>
                <a:moveTo>
                  <a:pt x="275266" y="14"/>
                </a:moveTo>
                <a:cubicBezTo>
                  <a:pt x="279179" y="-265"/>
                  <a:pt x="280857" y="3648"/>
                  <a:pt x="278900" y="7840"/>
                </a:cubicBezTo>
                <a:cubicBezTo>
                  <a:pt x="270236" y="10075"/>
                  <a:pt x="261571" y="12311"/>
                  <a:pt x="252628" y="13988"/>
                </a:cubicBezTo>
                <a:cubicBezTo>
                  <a:pt x="250671" y="14268"/>
                  <a:pt x="248435" y="12311"/>
                  <a:pt x="246199" y="11194"/>
                </a:cubicBezTo>
                <a:cubicBezTo>
                  <a:pt x="247038" y="9237"/>
                  <a:pt x="247596" y="6163"/>
                  <a:pt x="248994" y="5884"/>
                </a:cubicBezTo>
                <a:cubicBezTo>
                  <a:pt x="257658" y="3368"/>
                  <a:pt x="266323" y="1132"/>
                  <a:pt x="275266" y="1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11"/>
          <p:cNvSpPr/>
          <p:nvPr/>
        </p:nvSpPr>
        <p:spPr>
          <a:xfrm>
            <a:off x="3689555" y="222694"/>
            <a:ext cx="129929" cy="417859"/>
          </a:xfrm>
          <a:custGeom>
            <a:avLst/>
            <a:gdLst/>
            <a:ahLst/>
            <a:cxnLst/>
            <a:rect l="l" t="t" r="r" b="b"/>
            <a:pathLst>
              <a:path w="129929" h="417859" extrusionOk="0">
                <a:moveTo>
                  <a:pt x="44964" y="402766"/>
                </a:moveTo>
                <a:cubicBezTo>
                  <a:pt x="50834" y="403605"/>
                  <a:pt x="56703" y="405281"/>
                  <a:pt x="62573" y="406120"/>
                </a:cubicBezTo>
                <a:cubicBezTo>
                  <a:pt x="66486" y="406679"/>
                  <a:pt x="69840" y="408077"/>
                  <a:pt x="68722" y="412269"/>
                </a:cubicBezTo>
                <a:cubicBezTo>
                  <a:pt x="67883" y="414784"/>
                  <a:pt x="64250" y="416182"/>
                  <a:pt x="62293" y="417859"/>
                </a:cubicBezTo>
                <a:cubicBezTo>
                  <a:pt x="54188" y="415623"/>
                  <a:pt x="47480" y="414225"/>
                  <a:pt x="41051" y="411710"/>
                </a:cubicBezTo>
                <a:cubicBezTo>
                  <a:pt x="39095" y="410871"/>
                  <a:pt x="38536" y="407238"/>
                  <a:pt x="37418" y="404723"/>
                </a:cubicBezTo>
                <a:cubicBezTo>
                  <a:pt x="39934" y="404164"/>
                  <a:pt x="42449" y="402487"/>
                  <a:pt x="44964" y="402766"/>
                </a:cubicBezTo>
                <a:close/>
                <a:moveTo>
                  <a:pt x="105614" y="387674"/>
                </a:moveTo>
                <a:cubicBezTo>
                  <a:pt x="107012" y="386835"/>
                  <a:pt x="110086" y="386835"/>
                  <a:pt x="111204" y="387953"/>
                </a:cubicBezTo>
                <a:cubicBezTo>
                  <a:pt x="112322" y="389071"/>
                  <a:pt x="113160" y="391866"/>
                  <a:pt x="112601" y="393543"/>
                </a:cubicBezTo>
                <a:cubicBezTo>
                  <a:pt x="111204" y="398574"/>
                  <a:pt x="93875" y="410872"/>
                  <a:pt x="88006" y="410872"/>
                </a:cubicBezTo>
                <a:cubicBezTo>
                  <a:pt x="87168" y="410312"/>
                  <a:pt x="85211" y="409474"/>
                  <a:pt x="84932" y="408356"/>
                </a:cubicBezTo>
                <a:cubicBezTo>
                  <a:pt x="84372" y="406679"/>
                  <a:pt x="84652" y="403605"/>
                  <a:pt x="85770" y="402487"/>
                </a:cubicBezTo>
                <a:cubicBezTo>
                  <a:pt x="92198" y="397177"/>
                  <a:pt x="98906" y="392425"/>
                  <a:pt x="105614" y="387674"/>
                </a:cubicBezTo>
                <a:close/>
                <a:moveTo>
                  <a:pt x="7232" y="363358"/>
                </a:moveTo>
                <a:cubicBezTo>
                  <a:pt x="13661" y="373979"/>
                  <a:pt x="18692" y="382643"/>
                  <a:pt x="23723" y="391307"/>
                </a:cubicBezTo>
                <a:cubicBezTo>
                  <a:pt x="24281" y="391866"/>
                  <a:pt x="22325" y="393822"/>
                  <a:pt x="20927" y="396618"/>
                </a:cubicBezTo>
                <a:cubicBezTo>
                  <a:pt x="11984" y="389071"/>
                  <a:pt x="7512" y="380966"/>
                  <a:pt x="4438" y="371743"/>
                </a:cubicBezTo>
                <a:cubicBezTo>
                  <a:pt x="3879" y="370345"/>
                  <a:pt x="5555" y="368109"/>
                  <a:pt x="7232" y="363358"/>
                </a:cubicBezTo>
                <a:close/>
                <a:moveTo>
                  <a:pt x="124340" y="341837"/>
                </a:moveTo>
                <a:cubicBezTo>
                  <a:pt x="126017" y="341837"/>
                  <a:pt x="128253" y="344353"/>
                  <a:pt x="129092" y="346309"/>
                </a:cubicBezTo>
                <a:cubicBezTo>
                  <a:pt x="129930" y="347706"/>
                  <a:pt x="129371" y="350222"/>
                  <a:pt x="129371" y="355532"/>
                </a:cubicBezTo>
                <a:cubicBezTo>
                  <a:pt x="128532" y="358886"/>
                  <a:pt x="127415" y="365314"/>
                  <a:pt x="125458" y="371463"/>
                </a:cubicBezTo>
                <a:cubicBezTo>
                  <a:pt x="124899" y="372860"/>
                  <a:pt x="121545" y="375097"/>
                  <a:pt x="120707" y="374537"/>
                </a:cubicBezTo>
                <a:cubicBezTo>
                  <a:pt x="118750" y="373420"/>
                  <a:pt x="116514" y="370904"/>
                  <a:pt x="116514" y="369227"/>
                </a:cubicBezTo>
                <a:cubicBezTo>
                  <a:pt x="116794" y="361681"/>
                  <a:pt x="117912" y="353855"/>
                  <a:pt x="119309" y="346309"/>
                </a:cubicBezTo>
                <a:cubicBezTo>
                  <a:pt x="119589" y="344353"/>
                  <a:pt x="122663" y="342117"/>
                  <a:pt x="124340" y="341837"/>
                </a:cubicBezTo>
                <a:close/>
                <a:moveTo>
                  <a:pt x="3600" y="316962"/>
                </a:moveTo>
                <a:cubicBezTo>
                  <a:pt x="5556" y="318639"/>
                  <a:pt x="8350" y="320036"/>
                  <a:pt x="8910" y="321993"/>
                </a:cubicBezTo>
                <a:cubicBezTo>
                  <a:pt x="11704" y="330098"/>
                  <a:pt x="8910" y="344073"/>
                  <a:pt x="3040" y="350222"/>
                </a:cubicBezTo>
                <a:cubicBezTo>
                  <a:pt x="-1991" y="339042"/>
                  <a:pt x="804" y="328421"/>
                  <a:pt x="804" y="318080"/>
                </a:cubicBezTo>
                <a:cubicBezTo>
                  <a:pt x="1643" y="317801"/>
                  <a:pt x="2481" y="317242"/>
                  <a:pt x="3600" y="316962"/>
                </a:cubicBezTo>
                <a:close/>
                <a:moveTo>
                  <a:pt x="124619" y="290969"/>
                </a:moveTo>
                <a:cubicBezTo>
                  <a:pt x="126296" y="291249"/>
                  <a:pt x="128532" y="293484"/>
                  <a:pt x="128811" y="294882"/>
                </a:cubicBezTo>
                <a:cubicBezTo>
                  <a:pt x="129650" y="299633"/>
                  <a:pt x="129650" y="304385"/>
                  <a:pt x="129650" y="308577"/>
                </a:cubicBezTo>
                <a:cubicBezTo>
                  <a:pt x="129370" y="313049"/>
                  <a:pt x="129650" y="316961"/>
                  <a:pt x="128811" y="320595"/>
                </a:cubicBezTo>
                <a:cubicBezTo>
                  <a:pt x="128532" y="322272"/>
                  <a:pt x="126296" y="324508"/>
                  <a:pt x="124898" y="324787"/>
                </a:cubicBezTo>
                <a:cubicBezTo>
                  <a:pt x="123501" y="325067"/>
                  <a:pt x="120147" y="323110"/>
                  <a:pt x="120147" y="321993"/>
                </a:cubicBezTo>
                <a:cubicBezTo>
                  <a:pt x="119588" y="312769"/>
                  <a:pt x="119588" y="303266"/>
                  <a:pt x="119867" y="294043"/>
                </a:cubicBezTo>
                <a:cubicBezTo>
                  <a:pt x="119867" y="292926"/>
                  <a:pt x="123221" y="290690"/>
                  <a:pt x="124619" y="290969"/>
                </a:cubicBezTo>
                <a:close/>
                <a:moveTo>
                  <a:pt x="3878" y="266374"/>
                </a:moveTo>
                <a:cubicBezTo>
                  <a:pt x="11145" y="274759"/>
                  <a:pt x="11425" y="290410"/>
                  <a:pt x="4717" y="298796"/>
                </a:cubicBezTo>
                <a:cubicBezTo>
                  <a:pt x="-873" y="292367"/>
                  <a:pt x="-1433" y="278113"/>
                  <a:pt x="3878" y="266374"/>
                </a:cubicBezTo>
                <a:close/>
                <a:moveTo>
                  <a:pt x="123222" y="238145"/>
                </a:moveTo>
                <a:cubicBezTo>
                  <a:pt x="126296" y="241499"/>
                  <a:pt x="128812" y="242897"/>
                  <a:pt x="128812" y="244574"/>
                </a:cubicBezTo>
                <a:cubicBezTo>
                  <a:pt x="129370" y="253238"/>
                  <a:pt x="129370" y="261902"/>
                  <a:pt x="129091" y="270287"/>
                </a:cubicBezTo>
                <a:cubicBezTo>
                  <a:pt x="129091" y="271964"/>
                  <a:pt x="126855" y="274200"/>
                  <a:pt x="125178" y="274480"/>
                </a:cubicBezTo>
                <a:cubicBezTo>
                  <a:pt x="123781" y="274759"/>
                  <a:pt x="120427" y="273082"/>
                  <a:pt x="120147" y="271964"/>
                </a:cubicBezTo>
                <a:cubicBezTo>
                  <a:pt x="118470" y="261343"/>
                  <a:pt x="116514" y="250443"/>
                  <a:pt x="123222" y="238145"/>
                </a:cubicBezTo>
                <a:close/>
                <a:moveTo>
                  <a:pt x="4158" y="217462"/>
                </a:moveTo>
                <a:cubicBezTo>
                  <a:pt x="11145" y="224729"/>
                  <a:pt x="11425" y="240380"/>
                  <a:pt x="4718" y="248765"/>
                </a:cubicBezTo>
                <a:cubicBezTo>
                  <a:pt x="-1152" y="241219"/>
                  <a:pt x="-1152" y="226126"/>
                  <a:pt x="4158" y="217462"/>
                </a:cubicBezTo>
                <a:close/>
                <a:moveTo>
                  <a:pt x="123222" y="188395"/>
                </a:moveTo>
                <a:cubicBezTo>
                  <a:pt x="126296" y="192028"/>
                  <a:pt x="128812" y="193705"/>
                  <a:pt x="129091" y="195662"/>
                </a:cubicBezTo>
                <a:cubicBezTo>
                  <a:pt x="129651" y="203767"/>
                  <a:pt x="129651" y="211872"/>
                  <a:pt x="129091" y="219978"/>
                </a:cubicBezTo>
                <a:cubicBezTo>
                  <a:pt x="129091" y="221934"/>
                  <a:pt x="126296" y="224170"/>
                  <a:pt x="124340" y="225008"/>
                </a:cubicBezTo>
                <a:cubicBezTo>
                  <a:pt x="123502" y="225288"/>
                  <a:pt x="119868" y="223052"/>
                  <a:pt x="119868" y="221655"/>
                </a:cubicBezTo>
                <a:cubicBezTo>
                  <a:pt x="118750" y="211313"/>
                  <a:pt x="116235" y="200693"/>
                  <a:pt x="123222" y="188395"/>
                </a:cubicBezTo>
                <a:close/>
                <a:moveTo>
                  <a:pt x="4158" y="167992"/>
                </a:moveTo>
                <a:cubicBezTo>
                  <a:pt x="11145" y="175259"/>
                  <a:pt x="11425" y="191190"/>
                  <a:pt x="4438" y="199295"/>
                </a:cubicBezTo>
                <a:cubicBezTo>
                  <a:pt x="-1432" y="191469"/>
                  <a:pt x="-1432" y="176656"/>
                  <a:pt x="4158" y="167992"/>
                </a:cubicBezTo>
                <a:close/>
                <a:moveTo>
                  <a:pt x="123780" y="141161"/>
                </a:moveTo>
                <a:cubicBezTo>
                  <a:pt x="125737" y="143118"/>
                  <a:pt x="128532" y="144794"/>
                  <a:pt x="129091" y="147030"/>
                </a:cubicBezTo>
                <a:cubicBezTo>
                  <a:pt x="130209" y="150664"/>
                  <a:pt x="129370" y="154856"/>
                  <a:pt x="129370" y="158489"/>
                </a:cubicBezTo>
                <a:cubicBezTo>
                  <a:pt x="129370" y="161843"/>
                  <a:pt x="129929" y="165477"/>
                  <a:pt x="129091" y="168831"/>
                </a:cubicBezTo>
                <a:cubicBezTo>
                  <a:pt x="128532" y="171067"/>
                  <a:pt x="125458" y="172744"/>
                  <a:pt x="123780" y="174700"/>
                </a:cubicBezTo>
                <a:cubicBezTo>
                  <a:pt x="122103" y="173023"/>
                  <a:pt x="119309" y="171346"/>
                  <a:pt x="119029" y="169669"/>
                </a:cubicBezTo>
                <a:cubicBezTo>
                  <a:pt x="118470" y="161843"/>
                  <a:pt x="118470" y="154297"/>
                  <a:pt x="119029" y="146471"/>
                </a:cubicBezTo>
                <a:cubicBezTo>
                  <a:pt x="119029" y="144515"/>
                  <a:pt x="122103" y="143118"/>
                  <a:pt x="123780" y="141161"/>
                </a:cubicBezTo>
                <a:close/>
                <a:moveTo>
                  <a:pt x="3040" y="117684"/>
                </a:moveTo>
                <a:cubicBezTo>
                  <a:pt x="11145" y="125789"/>
                  <a:pt x="11145" y="141721"/>
                  <a:pt x="3319" y="151223"/>
                </a:cubicBezTo>
                <a:cubicBezTo>
                  <a:pt x="-1432" y="139205"/>
                  <a:pt x="245" y="128584"/>
                  <a:pt x="3040" y="117684"/>
                </a:cubicBezTo>
                <a:close/>
                <a:moveTo>
                  <a:pt x="124619" y="91691"/>
                </a:moveTo>
                <a:cubicBezTo>
                  <a:pt x="126016" y="91691"/>
                  <a:pt x="128811" y="94486"/>
                  <a:pt x="129091" y="96442"/>
                </a:cubicBezTo>
                <a:cubicBezTo>
                  <a:pt x="129929" y="100355"/>
                  <a:pt x="129370" y="104268"/>
                  <a:pt x="129370" y="108181"/>
                </a:cubicBezTo>
                <a:cubicBezTo>
                  <a:pt x="129370" y="112094"/>
                  <a:pt x="129929" y="116006"/>
                  <a:pt x="129091" y="119919"/>
                </a:cubicBezTo>
                <a:cubicBezTo>
                  <a:pt x="128811" y="121876"/>
                  <a:pt x="126295" y="124671"/>
                  <a:pt x="124619" y="124951"/>
                </a:cubicBezTo>
                <a:cubicBezTo>
                  <a:pt x="122942" y="124951"/>
                  <a:pt x="119588" y="122435"/>
                  <a:pt x="119308" y="120758"/>
                </a:cubicBezTo>
                <a:cubicBezTo>
                  <a:pt x="118749" y="112653"/>
                  <a:pt x="118749" y="104268"/>
                  <a:pt x="119308" y="96163"/>
                </a:cubicBezTo>
                <a:cubicBezTo>
                  <a:pt x="119308" y="94486"/>
                  <a:pt x="122662" y="91971"/>
                  <a:pt x="124619" y="91691"/>
                </a:cubicBezTo>
                <a:close/>
                <a:moveTo>
                  <a:pt x="804" y="65977"/>
                </a:moveTo>
                <a:cubicBezTo>
                  <a:pt x="4438" y="68493"/>
                  <a:pt x="7232" y="69331"/>
                  <a:pt x="8071" y="71008"/>
                </a:cubicBezTo>
                <a:cubicBezTo>
                  <a:pt x="11145" y="77995"/>
                  <a:pt x="8909" y="93367"/>
                  <a:pt x="3319" y="100913"/>
                </a:cubicBezTo>
                <a:cubicBezTo>
                  <a:pt x="-1711" y="88615"/>
                  <a:pt x="525" y="78275"/>
                  <a:pt x="804" y="65977"/>
                </a:cubicBezTo>
                <a:close/>
                <a:moveTo>
                  <a:pt x="120707" y="42220"/>
                </a:moveTo>
                <a:cubicBezTo>
                  <a:pt x="122383" y="42220"/>
                  <a:pt x="124899" y="43897"/>
                  <a:pt x="125457" y="45574"/>
                </a:cubicBezTo>
                <a:cubicBezTo>
                  <a:pt x="127414" y="51723"/>
                  <a:pt x="128811" y="58710"/>
                  <a:pt x="129929" y="63462"/>
                </a:cubicBezTo>
                <a:cubicBezTo>
                  <a:pt x="129370" y="67654"/>
                  <a:pt x="129650" y="70169"/>
                  <a:pt x="128811" y="72126"/>
                </a:cubicBezTo>
                <a:cubicBezTo>
                  <a:pt x="128253" y="73523"/>
                  <a:pt x="126296" y="75201"/>
                  <a:pt x="125178" y="75201"/>
                </a:cubicBezTo>
                <a:cubicBezTo>
                  <a:pt x="123501" y="75201"/>
                  <a:pt x="120427" y="73803"/>
                  <a:pt x="120147" y="72685"/>
                </a:cubicBezTo>
                <a:cubicBezTo>
                  <a:pt x="118471" y="63741"/>
                  <a:pt x="117353" y="54798"/>
                  <a:pt x="116514" y="45853"/>
                </a:cubicBezTo>
                <a:cubicBezTo>
                  <a:pt x="116514" y="44736"/>
                  <a:pt x="119309" y="42220"/>
                  <a:pt x="120707" y="42220"/>
                </a:cubicBezTo>
                <a:close/>
                <a:moveTo>
                  <a:pt x="52839" y="33102"/>
                </a:moveTo>
                <a:lnTo>
                  <a:pt x="55584" y="54512"/>
                </a:lnTo>
                <a:lnTo>
                  <a:pt x="55584" y="54238"/>
                </a:lnTo>
                <a:close/>
                <a:moveTo>
                  <a:pt x="52789" y="32717"/>
                </a:moveTo>
                <a:cubicBezTo>
                  <a:pt x="79900" y="22655"/>
                  <a:pt x="97509" y="43897"/>
                  <a:pt x="99745" y="62623"/>
                </a:cubicBezTo>
                <a:cubicBezTo>
                  <a:pt x="100024" y="65139"/>
                  <a:pt x="99745" y="67933"/>
                  <a:pt x="99745" y="70449"/>
                </a:cubicBezTo>
                <a:cubicBezTo>
                  <a:pt x="99745" y="162122"/>
                  <a:pt x="99745" y="254076"/>
                  <a:pt x="99465" y="345749"/>
                </a:cubicBezTo>
                <a:cubicBezTo>
                  <a:pt x="99465" y="353016"/>
                  <a:pt x="98067" y="360563"/>
                  <a:pt x="94993" y="366991"/>
                </a:cubicBezTo>
                <a:cubicBezTo>
                  <a:pt x="91080" y="375515"/>
                  <a:pt x="85141" y="381245"/>
                  <a:pt x="77874" y="384075"/>
                </a:cubicBezTo>
                <a:lnTo>
                  <a:pt x="52826" y="383761"/>
                </a:lnTo>
                <a:lnTo>
                  <a:pt x="52790" y="384040"/>
                </a:lnTo>
                <a:cubicBezTo>
                  <a:pt x="36579" y="379568"/>
                  <a:pt x="33505" y="365873"/>
                  <a:pt x="30150" y="352178"/>
                </a:cubicBezTo>
                <a:cubicBezTo>
                  <a:pt x="29592" y="350221"/>
                  <a:pt x="30150" y="347985"/>
                  <a:pt x="30150" y="345750"/>
                </a:cubicBezTo>
                <a:cubicBezTo>
                  <a:pt x="30150" y="253796"/>
                  <a:pt x="30150" y="161843"/>
                  <a:pt x="30150" y="69611"/>
                </a:cubicBezTo>
                <a:cubicBezTo>
                  <a:pt x="30150" y="55636"/>
                  <a:pt x="36020" y="44457"/>
                  <a:pt x="46082" y="35513"/>
                </a:cubicBezTo>
                <a:lnTo>
                  <a:pt x="52789" y="32718"/>
                </a:lnTo>
                <a:close/>
                <a:moveTo>
                  <a:pt x="22046" y="19302"/>
                </a:moveTo>
                <a:cubicBezTo>
                  <a:pt x="22885" y="22935"/>
                  <a:pt x="24282" y="24892"/>
                  <a:pt x="23444" y="25731"/>
                </a:cubicBezTo>
                <a:cubicBezTo>
                  <a:pt x="18692" y="34115"/>
                  <a:pt x="13662" y="42221"/>
                  <a:pt x="7792" y="52283"/>
                </a:cubicBezTo>
                <a:cubicBezTo>
                  <a:pt x="5835" y="48090"/>
                  <a:pt x="3879" y="45854"/>
                  <a:pt x="4438" y="44736"/>
                </a:cubicBezTo>
                <a:cubicBezTo>
                  <a:pt x="7792" y="35513"/>
                  <a:pt x="11984" y="26569"/>
                  <a:pt x="22046" y="19302"/>
                </a:cubicBezTo>
                <a:close/>
                <a:moveTo>
                  <a:pt x="90521" y="5328"/>
                </a:moveTo>
                <a:cubicBezTo>
                  <a:pt x="98067" y="10358"/>
                  <a:pt x="105055" y="15948"/>
                  <a:pt x="112321" y="21538"/>
                </a:cubicBezTo>
                <a:cubicBezTo>
                  <a:pt x="112880" y="22376"/>
                  <a:pt x="112880" y="24053"/>
                  <a:pt x="113160" y="24612"/>
                </a:cubicBezTo>
                <a:cubicBezTo>
                  <a:pt x="112601" y="28805"/>
                  <a:pt x="108408" y="30482"/>
                  <a:pt x="105334" y="28246"/>
                </a:cubicBezTo>
                <a:cubicBezTo>
                  <a:pt x="98906" y="23774"/>
                  <a:pt x="92757" y="19023"/>
                  <a:pt x="86888" y="13992"/>
                </a:cubicBezTo>
                <a:cubicBezTo>
                  <a:pt x="85490" y="12874"/>
                  <a:pt x="84931" y="9520"/>
                  <a:pt x="85490" y="7284"/>
                </a:cubicBezTo>
                <a:cubicBezTo>
                  <a:pt x="85770" y="6166"/>
                  <a:pt x="89683" y="4489"/>
                  <a:pt x="90521" y="5328"/>
                </a:cubicBezTo>
                <a:close/>
                <a:moveTo>
                  <a:pt x="63411" y="17"/>
                </a:moveTo>
                <a:cubicBezTo>
                  <a:pt x="65087" y="-263"/>
                  <a:pt x="67044" y="2812"/>
                  <a:pt x="69000" y="4209"/>
                </a:cubicBezTo>
                <a:cubicBezTo>
                  <a:pt x="67044" y="6166"/>
                  <a:pt x="65647" y="9519"/>
                  <a:pt x="63411" y="10079"/>
                </a:cubicBezTo>
                <a:cubicBezTo>
                  <a:pt x="55305" y="12035"/>
                  <a:pt x="47479" y="13153"/>
                  <a:pt x="39374" y="14551"/>
                </a:cubicBezTo>
                <a:cubicBezTo>
                  <a:pt x="35461" y="10638"/>
                  <a:pt x="36858" y="6445"/>
                  <a:pt x="40771" y="5048"/>
                </a:cubicBezTo>
                <a:cubicBezTo>
                  <a:pt x="48038" y="2533"/>
                  <a:pt x="55585" y="1135"/>
                  <a:pt x="63411" y="1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11"/>
          <p:cNvSpPr/>
          <p:nvPr/>
        </p:nvSpPr>
        <p:spPr>
          <a:xfrm>
            <a:off x="5241463" y="225349"/>
            <a:ext cx="427119" cy="413407"/>
          </a:xfrm>
          <a:custGeom>
            <a:avLst/>
            <a:gdLst/>
            <a:ahLst/>
            <a:cxnLst/>
            <a:rect l="l" t="t" r="r" b="b"/>
            <a:pathLst>
              <a:path w="427119" h="413407" extrusionOk="0">
                <a:moveTo>
                  <a:pt x="213491" y="403850"/>
                </a:moveTo>
                <a:cubicBezTo>
                  <a:pt x="218731" y="403745"/>
                  <a:pt x="224181" y="404304"/>
                  <a:pt x="230050" y="404304"/>
                </a:cubicBezTo>
                <a:cubicBezTo>
                  <a:pt x="228374" y="407658"/>
                  <a:pt x="227535" y="411012"/>
                  <a:pt x="226137" y="411012"/>
                </a:cubicBezTo>
                <a:cubicBezTo>
                  <a:pt x="216355" y="412410"/>
                  <a:pt x="206573" y="414646"/>
                  <a:pt x="198188" y="407379"/>
                </a:cubicBezTo>
                <a:cubicBezTo>
                  <a:pt x="203219" y="404723"/>
                  <a:pt x="208250" y="403955"/>
                  <a:pt x="213491" y="403850"/>
                </a:cubicBezTo>
                <a:close/>
                <a:moveTo>
                  <a:pt x="42231" y="401788"/>
                </a:moveTo>
                <a:cubicBezTo>
                  <a:pt x="52013" y="402906"/>
                  <a:pt x="61795" y="404304"/>
                  <a:pt x="74373" y="405701"/>
                </a:cubicBezTo>
                <a:cubicBezTo>
                  <a:pt x="71578" y="409055"/>
                  <a:pt x="70180" y="411850"/>
                  <a:pt x="68504" y="412689"/>
                </a:cubicBezTo>
                <a:cubicBezTo>
                  <a:pt x="59280" y="415204"/>
                  <a:pt x="46144" y="411012"/>
                  <a:pt x="42231" y="401788"/>
                </a:cubicBezTo>
                <a:close/>
                <a:moveTo>
                  <a:pt x="385448" y="401509"/>
                </a:moveTo>
                <a:cubicBezTo>
                  <a:pt x="386007" y="411570"/>
                  <a:pt x="379579" y="411570"/>
                  <a:pt x="374268" y="412129"/>
                </a:cubicBezTo>
                <a:cubicBezTo>
                  <a:pt x="367281" y="412688"/>
                  <a:pt x="359176" y="416881"/>
                  <a:pt x="352747" y="405981"/>
                </a:cubicBezTo>
                <a:cubicBezTo>
                  <a:pt x="364486" y="404304"/>
                  <a:pt x="374827" y="402906"/>
                  <a:pt x="385448" y="401509"/>
                </a:cubicBezTo>
                <a:close/>
                <a:moveTo>
                  <a:pt x="314737" y="379987"/>
                </a:moveTo>
                <a:cubicBezTo>
                  <a:pt x="322562" y="386974"/>
                  <a:pt x="330667" y="393962"/>
                  <a:pt x="338493" y="401228"/>
                </a:cubicBezTo>
                <a:cubicBezTo>
                  <a:pt x="337934" y="401788"/>
                  <a:pt x="337375" y="402905"/>
                  <a:pt x="336816" y="404023"/>
                </a:cubicBezTo>
                <a:cubicBezTo>
                  <a:pt x="326755" y="405980"/>
                  <a:pt x="322283" y="397595"/>
                  <a:pt x="316134" y="392005"/>
                </a:cubicBezTo>
                <a:cubicBezTo>
                  <a:pt x="313060" y="389210"/>
                  <a:pt x="309706" y="385856"/>
                  <a:pt x="314737" y="379987"/>
                </a:cubicBezTo>
                <a:close/>
                <a:moveTo>
                  <a:pt x="112104" y="379429"/>
                </a:moveTo>
                <a:cubicBezTo>
                  <a:pt x="113780" y="381665"/>
                  <a:pt x="115737" y="383622"/>
                  <a:pt x="115457" y="384180"/>
                </a:cubicBezTo>
                <a:cubicBezTo>
                  <a:pt x="110427" y="393962"/>
                  <a:pt x="103160" y="401229"/>
                  <a:pt x="91142" y="403186"/>
                </a:cubicBezTo>
                <a:cubicBezTo>
                  <a:pt x="95334" y="392844"/>
                  <a:pt x="104837" y="387814"/>
                  <a:pt x="112104" y="379429"/>
                </a:cubicBezTo>
                <a:close/>
                <a:moveTo>
                  <a:pt x="161015" y="376634"/>
                </a:moveTo>
                <a:cubicBezTo>
                  <a:pt x="163251" y="377473"/>
                  <a:pt x="166046" y="377473"/>
                  <a:pt x="167444" y="379150"/>
                </a:cubicBezTo>
                <a:cubicBezTo>
                  <a:pt x="173034" y="384739"/>
                  <a:pt x="178064" y="390888"/>
                  <a:pt x="184213" y="397596"/>
                </a:cubicBezTo>
                <a:cubicBezTo>
                  <a:pt x="182257" y="402068"/>
                  <a:pt x="178903" y="402906"/>
                  <a:pt x="175828" y="400111"/>
                </a:cubicBezTo>
                <a:cubicBezTo>
                  <a:pt x="170238" y="394801"/>
                  <a:pt x="165208" y="389211"/>
                  <a:pt x="160456" y="383342"/>
                </a:cubicBezTo>
                <a:cubicBezTo>
                  <a:pt x="159339" y="382224"/>
                  <a:pt x="160736" y="378870"/>
                  <a:pt x="161015" y="376634"/>
                </a:cubicBezTo>
                <a:close/>
                <a:moveTo>
                  <a:pt x="263031" y="374677"/>
                </a:moveTo>
                <a:cubicBezTo>
                  <a:pt x="270018" y="379429"/>
                  <a:pt x="268341" y="383062"/>
                  <a:pt x="265546" y="385857"/>
                </a:cubicBezTo>
                <a:cubicBezTo>
                  <a:pt x="259677" y="391727"/>
                  <a:pt x="256043" y="400950"/>
                  <a:pt x="242907" y="400670"/>
                </a:cubicBezTo>
                <a:cubicBezTo>
                  <a:pt x="247659" y="389211"/>
                  <a:pt x="258000" y="384459"/>
                  <a:pt x="263031" y="374677"/>
                </a:cubicBezTo>
                <a:close/>
                <a:moveTo>
                  <a:pt x="422063" y="367969"/>
                </a:moveTo>
                <a:cubicBezTo>
                  <a:pt x="420386" y="379987"/>
                  <a:pt x="414237" y="387534"/>
                  <a:pt x="406970" y="393962"/>
                </a:cubicBezTo>
                <a:cubicBezTo>
                  <a:pt x="405572" y="395080"/>
                  <a:pt x="402498" y="393962"/>
                  <a:pt x="398864" y="393682"/>
                </a:cubicBezTo>
                <a:cubicBezTo>
                  <a:pt x="415075" y="369646"/>
                  <a:pt x="415075" y="369646"/>
                  <a:pt x="422063" y="367969"/>
                </a:cubicBezTo>
                <a:close/>
                <a:moveTo>
                  <a:pt x="10089" y="366852"/>
                </a:moveTo>
                <a:cubicBezTo>
                  <a:pt x="15958" y="375517"/>
                  <a:pt x="21828" y="384180"/>
                  <a:pt x="27697" y="392565"/>
                </a:cubicBezTo>
                <a:cubicBezTo>
                  <a:pt x="24343" y="397876"/>
                  <a:pt x="20990" y="396199"/>
                  <a:pt x="18754" y="393125"/>
                </a:cubicBezTo>
                <a:cubicBezTo>
                  <a:pt x="14282" y="386976"/>
                  <a:pt x="10089" y="380268"/>
                  <a:pt x="6176" y="373560"/>
                </a:cubicBezTo>
                <a:cubicBezTo>
                  <a:pt x="5338" y="372162"/>
                  <a:pt x="6456" y="369926"/>
                  <a:pt x="6735" y="367970"/>
                </a:cubicBezTo>
                <a:cubicBezTo>
                  <a:pt x="7853" y="367691"/>
                  <a:pt x="8971" y="367411"/>
                  <a:pt x="10089" y="366852"/>
                </a:cubicBezTo>
                <a:close/>
                <a:moveTo>
                  <a:pt x="298526" y="333872"/>
                </a:moveTo>
                <a:cubicBezTo>
                  <a:pt x="299924" y="333593"/>
                  <a:pt x="302998" y="335269"/>
                  <a:pt x="303558" y="336667"/>
                </a:cubicBezTo>
                <a:cubicBezTo>
                  <a:pt x="305793" y="344213"/>
                  <a:pt x="307191" y="352039"/>
                  <a:pt x="308868" y="360983"/>
                </a:cubicBezTo>
                <a:cubicBezTo>
                  <a:pt x="308309" y="361821"/>
                  <a:pt x="307191" y="364336"/>
                  <a:pt x="305793" y="364616"/>
                </a:cubicBezTo>
                <a:cubicBezTo>
                  <a:pt x="304116" y="364896"/>
                  <a:pt x="301042" y="363778"/>
                  <a:pt x="300483" y="362380"/>
                </a:cubicBezTo>
                <a:cubicBezTo>
                  <a:pt x="298247" y="354554"/>
                  <a:pt x="296290" y="346449"/>
                  <a:pt x="294893" y="338344"/>
                </a:cubicBezTo>
                <a:cubicBezTo>
                  <a:pt x="294613" y="336946"/>
                  <a:pt x="296849" y="334151"/>
                  <a:pt x="298526" y="333872"/>
                </a:cubicBezTo>
                <a:close/>
                <a:moveTo>
                  <a:pt x="128595" y="333033"/>
                </a:moveTo>
                <a:cubicBezTo>
                  <a:pt x="129712" y="334710"/>
                  <a:pt x="132228" y="336666"/>
                  <a:pt x="131949" y="337785"/>
                </a:cubicBezTo>
                <a:cubicBezTo>
                  <a:pt x="129153" y="347008"/>
                  <a:pt x="130551" y="357629"/>
                  <a:pt x="123004" y="365455"/>
                </a:cubicBezTo>
                <a:cubicBezTo>
                  <a:pt x="117973" y="355952"/>
                  <a:pt x="120209" y="341977"/>
                  <a:pt x="128595" y="333033"/>
                </a:cubicBezTo>
                <a:close/>
                <a:moveTo>
                  <a:pt x="145922" y="331077"/>
                </a:moveTo>
                <a:cubicBezTo>
                  <a:pt x="146761" y="330518"/>
                  <a:pt x="148438" y="331077"/>
                  <a:pt x="149277" y="331916"/>
                </a:cubicBezTo>
                <a:cubicBezTo>
                  <a:pt x="153469" y="334990"/>
                  <a:pt x="158500" y="355113"/>
                  <a:pt x="156544" y="360703"/>
                </a:cubicBezTo>
                <a:cubicBezTo>
                  <a:pt x="156264" y="361541"/>
                  <a:pt x="155146" y="361821"/>
                  <a:pt x="153189" y="362660"/>
                </a:cubicBezTo>
                <a:cubicBezTo>
                  <a:pt x="145643" y="354834"/>
                  <a:pt x="145364" y="344492"/>
                  <a:pt x="142848" y="334710"/>
                </a:cubicBezTo>
                <a:cubicBezTo>
                  <a:pt x="142569" y="333872"/>
                  <a:pt x="144525" y="331916"/>
                  <a:pt x="145922" y="331077"/>
                </a:cubicBezTo>
                <a:close/>
                <a:moveTo>
                  <a:pt x="282316" y="329679"/>
                </a:moveTo>
                <a:cubicBezTo>
                  <a:pt x="286509" y="343374"/>
                  <a:pt x="277844" y="352039"/>
                  <a:pt x="277006" y="362380"/>
                </a:cubicBezTo>
                <a:cubicBezTo>
                  <a:pt x="275049" y="362101"/>
                  <a:pt x="273372" y="362101"/>
                  <a:pt x="271975" y="362101"/>
                </a:cubicBezTo>
                <a:cubicBezTo>
                  <a:pt x="271136" y="359865"/>
                  <a:pt x="268621" y="357349"/>
                  <a:pt x="269459" y="355952"/>
                </a:cubicBezTo>
                <a:cubicBezTo>
                  <a:pt x="272813" y="347567"/>
                  <a:pt x="272534" y="337505"/>
                  <a:pt x="282316" y="329679"/>
                </a:cubicBezTo>
                <a:close/>
                <a:moveTo>
                  <a:pt x="10927" y="317381"/>
                </a:moveTo>
                <a:cubicBezTo>
                  <a:pt x="13163" y="329679"/>
                  <a:pt x="9530" y="340020"/>
                  <a:pt x="6735" y="351480"/>
                </a:cubicBezTo>
                <a:cubicBezTo>
                  <a:pt x="-1929" y="347287"/>
                  <a:pt x="27" y="342535"/>
                  <a:pt x="586" y="337784"/>
                </a:cubicBezTo>
                <a:cubicBezTo>
                  <a:pt x="3101" y="322971"/>
                  <a:pt x="3101" y="322971"/>
                  <a:pt x="10927" y="317381"/>
                </a:cubicBezTo>
                <a:close/>
                <a:moveTo>
                  <a:pt x="415914" y="316543"/>
                </a:moveTo>
                <a:cubicBezTo>
                  <a:pt x="419267" y="318499"/>
                  <a:pt x="421782" y="319059"/>
                  <a:pt x="422062" y="320176"/>
                </a:cubicBezTo>
                <a:cubicBezTo>
                  <a:pt x="424018" y="328002"/>
                  <a:pt x="425695" y="336107"/>
                  <a:pt x="427093" y="344213"/>
                </a:cubicBezTo>
                <a:cubicBezTo>
                  <a:pt x="427372" y="345610"/>
                  <a:pt x="425416" y="348405"/>
                  <a:pt x="424018" y="348964"/>
                </a:cubicBezTo>
                <a:cubicBezTo>
                  <a:pt x="422901" y="349523"/>
                  <a:pt x="419267" y="347567"/>
                  <a:pt x="419267" y="346448"/>
                </a:cubicBezTo>
                <a:cubicBezTo>
                  <a:pt x="417590" y="337225"/>
                  <a:pt x="414237" y="328282"/>
                  <a:pt x="415914" y="316543"/>
                </a:cubicBezTo>
                <a:close/>
                <a:moveTo>
                  <a:pt x="135582" y="297258"/>
                </a:moveTo>
                <a:cubicBezTo>
                  <a:pt x="139495" y="295581"/>
                  <a:pt x="142290" y="302009"/>
                  <a:pt x="142570" y="315425"/>
                </a:cubicBezTo>
                <a:cubicBezTo>
                  <a:pt x="137818" y="315145"/>
                  <a:pt x="134185" y="314866"/>
                  <a:pt x="130272" y="314586"/>
                </a:cubicBezTo>
                <a:cubicBezTo>
                  <a:pt x="130272" y="307599"/>
                  <a:pt x="128035" y="300611"/>
                  <a:pt x="135582" y="297258"/>
                </a:cubicBezTo>
                <a:close/>
                <a:moveTo>
                  <a:pt x="290421" y="295860"/>
                </a:moveTo>
                <a:cubicBezTo>
                  <a:pt x="299645" y="298934"/>
                  <a:pt x="295732" y="307319"/>
                  <a:pt x="300204" y="314865"/>
                </a:cubicBezTo>
                <a:cubicBezTo>
                  <a:pt x="293216" y="314865"/>
                  <a:pt x="289303" y="314865"/>
                  <a:pt x="284831" y="314865"/>
                </a:cubicBezTo>
                <a:cubicBezTo>
                  <a:pt x="283154" y="307039"/>
                  <a:pt x="285670" y="301450"/>
                  <a:pt x="290421" y="295860"/>
                </a:cubicBezTo>
                <a:close/>
                <a:moveTo>
                  <a:pt x="408926" y="267352"/>
                </a:moveTo>
                <a:cubicBezTo>
                  <a:pt x="416752" y="276575"/>
                  <a:pt x="415354" y="287475"/>
                  <a:pt x="418149" y="298935"/>
                </a:cubicBezTo>
                <a:cubicBezTo>
                  <a:pt x="414516" y="298655"/>
                  <a:pt x="410882" y="298655"/>
                  <a:pt x="410603" y="298096"/>
                </a:cubicBezTo>
                <a:cubicBezTo>
                  <a:pt x="408367" y="289152"/>
                  <a:pt x="406690" y="279929"/>
                  <a:pt x="405292" y="270706"/>
                </a:cubicBezTo>
                <a:cubicBezTo>
                  <a:pt x="405292" y="270147"/>
                  <a:pt x="406969" y="269309"/>
                  <a:pt x="408926" y="267352"/>
                </a:cubicBezTo>
                <a:close/>
                <a:moveTo>
                  <a:pt x="17915" y="267352"/>
                </a:moveTo>
                <a:cubicBezTo>
                  <a:pt x="19871" y="270147"/>
                  <a:pt x="22107" y="272104"/>
                  <a:pt x="22387" y="274060"/>
                </a:cubicBezTo>
                <a:cubicBezTo>
                  <a:pt x="23226" y="283283"/>
                  <a:pt x="18194" y="296140"/>
                  <a:pt x="12884" y="299774"/>
                </a:cubicBezTo>
                <a:cubicBezTo>
                  <a:pt x="8971" y="292227"/>
                  <a:pt x="10648" y="281886"/>
                  <a:pt x="17915" y="267352"/>
                </a:cubicBezTo>
                <a:close/>
                <a:moveTo>
                  <a:pt x="28256" y="218440"/>
                </a:moveTo>
                <a:cubicBezTo>
                  <a:pt x="34964" y="226825"/>
                  <a:pt x="32169" y="243314"/>
                  <a:pt x="22107" y="250023"/>
                </a:cubicBezTo>
                <a:cubicBezTo>
                  <a:pt x="20709" y="239122"/>
                  <a:pt x="21548" y="228502"/>
                  <a:pt x="28256" y="218440"/>
                </a:cubicBezTo>
                <a:close/>
                <a:moveTo>
                  <a:pt x="398864" y="217882"/>
                </a:moveTo>
                <a:cubicBezTo>
                  <a:pt x="405293" y="228224"/>
                  <a:pt x="406411" y="238564"/>
                  <a:pt x="406690" y="249185"/>
                </a:cubicBezTo>
                <a:cubicBezTo>
                  <a:pt x="400821" y="251701"/>
                  <a:pt x="399424" y="248906"/>
                  <a:pt x="398026" y="245272"/>
                </a:cubicBezTo>
                <a:cubicBezTo>
                  <a:pt x="393554" y="231857"/>
                  <a:pt x="393275" y="225149"/>
                  <a:pt x="398864" y="217882"/>
                </a:cubicBezTo>
                <a:close/>
                <a:moveTo>
                  <a:pt x="39715" y="169809"/>
                </a:moveTo>
                <a:cubicBezTo>
                  <a:pt x="45305" y="177635"/>
                  <a:pt x="42230" y="194405"/>
                  <a:pt x="32728" y="202510"/>
                </a:cubicBezTo>
                <a:cubicBezTo>
                  <a:pt x="29933" y="190212"/>
                  <a:pt x="32728" y="177635"/>
                  <a:pt x="39715" y="169809"/>
                </a:cubicBezTo>
                <a:close/>
                <a:moveTo>
                  <a:pt x="386287" y="168970"/>
                </a:moveTo>
                <a:cubicBezTo>
                  <a:pt x="394671" y="175957"/>
                  <a:pt x="397745" y="190211"/>
                  <a:pt x="393833" y="201950"/>
                </a:cubicBezTo>
                <a:cubicBezTo>
                  <a:pt x="386845" y="199994"/>
                  <a:pt x="387125" y="193286"/>
                  <a:pt x="386287" y="188534"/>
                </a:cubicBezTo>
                <a:cubicBezTo>
                  <a:pt x="385168" y="182386"/>
                  <a:pt x="380417" y="175678"/>
                  <a:pt x="386287" y="168970"/>
                </a:cubicBezTo>
                <a:close/>
                <a:moveTo>
                  <a:pt x="204616" y="133475"/>
                </a:moveTo>
                <a:cubicBezTo>
                  <a:pt x="211045" y="133475"/>
                  <a:pt x="215237" y="133475"/>
                  <a:pt x="220547" y="133475"/>
                </a:cubicBezTo>
                <a:cubicBezTo>
                  <a:pt x="222224" y="141021"/>
                  <a:pt x="219429" y="146890"/>
                  <a:pt x="211883" y="154716"/>
                </a:cubicBezTo>
                <a:cubicBezTo>
                  <a:pt x="209088" y="146331"/>
                  <a:pt x="207132" y="140742"/>
                  <a:pt x="204616" y="133475"/>
                </a:cubicBezTo>
                <a:close/>
                <a:moveTo>
                  <a:pt x="50336" y="120339"/>
                </a:moveTo>
                <a:cubicBezTo>
                  <a:pt x="55088" y="127326"/>
                  <a:pt x="53132" y="141580"/>
                  <a:pt x="44747" y="153599"/>
                </a:cubicBezTo>
                <a:cubicBezTo>
                  <a:pt x="39995" y="143537"/>
                  <a:pt x="42790" y="128724"/>
                  <a:pt x="50336" y="120339"/>
                </a:cubicBezTo>
                <a:close/>
                <a:moveTo>
                  <a:pt x="376505" y="120059"/>
                </a:moveTo>
                <a:cubicBezTo>
                  <a:pt x="384331" y="126488"/>
                  <a:pt x="387406" y="141301"/>
                  <a:pt x="382934" y="152760"/>
                </a:cubicBezTo>
                <a:cubicBezTo>
                  <a:pt x="373989" y="142419"/>
                  <a:pt x="371473" y="127885"/>
                  <a:pt x="376505" y="120059"/>
                </a:cubicBezTo>
                <a:close/>
                <a:moveTo>
                  <a:pt x="233963" y="84004"/>
                </a:moveTo>
                <a:cubicBezTo>
                  <a:pt x="236758" y="96302"/>
                  <a:pt x="231727" y="106364"/>
                  <a:pt x="225858" y="118662"/>
                </a:cubicBezTo>
                <a:cubicBezTo>
                  <a:pt x="223342" y="114749"/>
                  <a:pt x="220827" y="112233"/>
                  <a:pt x="221386" y="110836"/>
                </a:cubicBezTo>
                <a:cubicBezTo>
                  <a:pt x="224181" y="101332"/>
                  <a:pt x="224461" y="90712"/>
                  <a:pt x="233963" y="84004"/>
                </a:cubicBezTo>
                <a:close/>
                <a:moveTo>
                  <a:pt x="193996" y="80371"/>
                </a:moveTo>
                <a:cubicBezTo>
                  <a:pt x="202381" y="92389"/>
                  <a:pt x="205456" y="102731"/>
                  <a:pt x="203779" y="115029"/>
                </a:cubicBezTo>
                <a:cubicBezTo>
                  <a:pt x="193437" y="109159"/>
                  <a:pt x="194555" y="97979"/>
                  <a:pt x="190642" y="89315"/>
                </a:cubicBezTo>
                <a:cubicBezTo>
                  <a:pt x="190083" y="87917"/>
                  <a:pt x="192040" y="85123"/>
                  <a:pt x="193996" y="80371"/>
                </a:cubicBezTo>
                <a:close/>
                <a:moveTo>
                  <a:pt x="365883" y="70589"/>
                </a:moveTo>
                <a:cubicBezTo>
                  <a:pt x="367561" y="71986"/>
                  <a:pt x="370635" y="73105"/>
                  <a:pt x="371194" y="74782"/>
                </a:cubicBezTo>
                <a:cubicBezTo>
                  <a:pt x="373151" y="81769"/>
                  <a:pt x="374548" y="89036"/>
                  <a:pt x="375666" y="96302"/>
                </a:cubicBezTo>
                <a:cubicBezTo>
                  <a:pt x="375945" y="98538"/>
                  <a:pt x="373989" y="101054"/>
                  <a:pt x="372871" y="103570"/>
                </a:cubicBezTo>
                <a:cubicBezTo>
                  <a:pt x="371194" y="103290"/>
                  <a:pt x="369796" y="103011"/>
                  <a:pt x="368399" y="103011"/>
                </a:cubicBezTo>
                <a:cubicBezTo>
                  <a:pt x="366443" y="94346"/>
                  <a:pt x="364206" y="85682"/>
                  <a:pt x="362809" y="77018"/>
                </a:cubicBezTo>
                <a:cubicBezTo>
                  <a:pt x="362529" y="75061"/>
                  <a:pt x="364766" y="72825"/>
                  <a:pt x="365883" y="70589"/>
                </a:cubicBezTo>
                <a:close/>
                <a:moveTo>
                  <a:pt x="60957" y="70589"/>
                </a:moveTo>
                <a:cubicBezTo>
                  <a:pt x="65709" y="77856"/>
                  <a:pt x="64590" y="87638"/>
                  <a:pt x="56764" y="103570"/>
                </a:cubicBezTo>
                <a:cubicBezTo>
                  <a:pt x="55087" y="102451"/>
                  <a:pt x="52572" y="101613"/>
                  <a:pt x="52293" y="100215"/>
                </a:cubicBezTo>
                <a:cubicBezTo>
                  <a:pt x="50336" y="93228"/>
                  <a:pt x="55646" y="76458"/>
                  <a:pt x="60957" y="70589"/>
                </a:cubicBezTo>
                <a:close/>
                <a:moveTo>
                  <a:pt x="250174" y="36212"/>
                </a:moveTo>
                <a:cubicBezTo>
                  <a:pt x="250733" y="47671"/>
                  <a:pt x="247658" y="57733"/>
                  <a:pt x="241230" y="70310"/>
                </a:cubicBezTo>
                <a:cubicBezTo>
                  <a:pt x="238715" y="65279"/>
                  <a:pt x="236479" y="62485"/>
                  <a:pt x="237038" y="60808"/>
                </a:cubicBezTo>
                <a:cubicBezTo>
                  <a:pt x="239833" y="52143"/>
                  <a:pt x="239833" y="41802"/>
                  <a:pt x="250174" y="36212"/>
                </a:cubicBezTo>
                <a:close/>
                <a:moveTo>
                  <a:pt x="178623" y="34534"/>
                </a:moveTo>
                <a:cubicBezTo>
                  <a:pt x="180859" y="36490"/>
                  <a:pt x="182536" y="37608"/>
                  <a:pt x="183096" y="38727"/>
                </a:cubicBezTo>
                <a:cubicBezTo>
                  <a:pt x="185891" y="45993"/>
                  <a:pt x="188406" y="53261"/>
                  <a:pt x="190642" y="60807"/>
                </a:cubicBezTo>
                <a:cubicBezTo>
                  <a:pt x="191201" y="62484"/>
                  <a:pt x="188965" y="64999"/>
                  <a:pt x="188126" y="67235"/>
                </a:cubicBezTo>
                <a:cubicBezTo>
                  <a:pt x="186170" y="65838"/>
                  <a:pt x="183096" y="64999"/>
                  <a:pt x="182536" y="63322"/>
                </a:cubicBezTo>
                <a:cubicBezTo>
                  <a:pt x="179742" y="56055"/>
                  <a:pt x="177506" y="48788"/>
                  <a:pt x="175549" y="41242"/>
                </a:cubicBezTo>
                <a:cubicBezTo>
                  <a:pt x="174990" y="39286"/>
                  <a:pt x="177226" y="37050"/>
                  <a:pt x="178623" y="34534"/>
                </a:cubicBezTo>
                <a:close/>
                <a:moveTo>
                  <a:pt x="302485" y="27547"/>
                </a:moveTo>
                <a:cubicBezTo>
                  <a:pt x="317298" y="28665"/>
                  <a:pt x="329876" y="39844"/>
                  <a:pt x="333509" y="56614"/>
                </a:cubicBezTo>
                <a:cubicBezTo>
                  <a:pt x="343012" y="99936"/>
                  <a:pt x="352235" y="143257"/>
                  <a:pt x="361458" y="186299"/>
                </a:cubicBezTo>
                <a:cubicBezTo>
                  <a:pt x="371799" y="235210"/>
                  <a:pt x="382141" y="283842"/>
                  <a:pt x="392203" y="332753"/>
                </a:cubicBezTo>
                <a:cubicBezTo>
                  <a:pt x="394439" y="343933"/>
                  <a:pt x="395556" y="355112"/>
                  <a:pt x="388849" y="365454"/>
                </a:cubicBezTo>
                <a:cubicBezTo>
                  <a:pt x="381861" y="376633"/>
                  <a:pt x="372079" y="383341"/>
                  <a:pt x="358943" y="383062"/>
                </a:cubicBezTo>
                <a:cubicBezTo>
                  <a:pt x="345807" y="382782"/>
                  <a:pt x="335745" y="375516"/>
                  <a:pt x="330155" y="363777"/>
                </a:cubicBezTo>
                <a:cubicBezTo>
                  <a:pt x="326521" y="355951"/>
                  <a:pt x="324845" y="347287"/>
                  <a:pt x="322888" y="338902"/>
                </a:cubicBezTo>
                <a:cubicBezTo>
                  <a:pt x="313665" y="296139"/>
                  <a:pt x="304721" y="253097"/>
                  <a:pt x="295777" y="210335"/>
                </a:cubicBezTo>
                <a:cubicBezTo>
                  <a:pt x="295498" y="209217"/>
                  <a:pt x="294380" y="208099"/>
                  <a:pt x="293262" y="205863"/>
                </a:cubicBezTo>
                <a:cubicBezTo>
                  <a:pt x="287113" y="216763"/>
                  <a:pt x="284877" y="227664"/>
                  <a:pt x="281244" y="238564"/>
                </a:cubicBezTo>
                <a:lnTo>
                  <a:pt x="255359" y="318124"/>
                </a:lnTo>
                <a:lnTo>
                  <a:pt x="257720" y="320456"/>
                </a:lnTo>
                <a:cubicBezTo>
                  <a:pt x="253808" y="333312"/>
                  <a:pt x="250454" y="346169"/>
                  <a:pt x="245982" y="358746"/>
                </a:cubicBezTo>
                <a:cubicBezTo>
                  <a:pt x="244585" y="363218"/>
                  <a:pt x="242069" y="367410"/>
                  <a:pt x="238994" y="371043"/>
                </a:cubicBezTo>
                <a:cubicBezTo>
                  <a:pt x="221945" y="391447"/>
                  <a:pt x="191201" y="385577"/>
                  <a:pt x="181698" y="359864"/>
                </a:cubicBezTo>
                <a:cubicBezTo>
                  <a:pt x="175549" y="343374"/>
                  <a:pt x="170239" y="326325"/>
                  <a:pt x="164929" y="309276"/>
                </a:cubicBezTo>
                <a:cubicBezTo>
                  <a:pt x="154867" y="277414"/>
                  <a:pt x="145085" y="245551"/>
                  <a:pt x="135302" y="213969"/>
                </a:cubicBezTo>
                <a:cubicBezTo>
                  <a:pt x="134743" y="212292"/>
                  <a:pt x="134743" y="210615"/>
                  <a:pt x="134743" y="208938"/>
                </a:cubicBezTo>
                <a:lnTo>
                  <a:pt x="136175" y="189175"/>
                </a:lnTo>
                <a:lnTo>
                  <a:pt x="134743" y="208938"/>
                </a:lnTo>
                <a:cubicBezTo>
                  <a:pt x="133625" y="208099"/>
                  <a:pt x="132787" y="207540"/>
                  <a:pt x="130551" y="205863"/>
                </a:cubicBezTo>
                <a:cubicBezTo>
                  <a:pt x="129432" y="208658"/>
                  <a:pt x="128035" y="211173"/>
                  <a:pt x="127476" y="213689"/>
                </a:cubicBezTo>
                <a:cubicBezTo>
                  <a:pt x="117694" y="259526"/>
                  <a:pt x="108191" y="305363"/>
                  <a:pt x="98409" y="351199"/>
                </a:cubicBezTo>
                <a:cubicBezTo>
                  <a:pt x="97011" y="357348"/>
                  <a:pt x="94496" y="363777"/>
                  <a:pt x="90862" y="368808"/>
                </a:cubicBezTo>
                <a:cubicBezTo>
                  <a:pt x="81918" y="381664"/>
                  <a:pt x="68782" y="385857"/>
                  <a:pt x="55646" y="381664"/>
                </a:cubicBezTo>
                <a:cubicBezTo>
                  <a:pt x="41113" y="376913"/>
                  <a:pt x="30491" y="364057"/>
                  <a:pt x="30771" y="348684"/>
                </a:cubicBezTo>
                <a:cubicBezTo>
                  <a:pt x="30771" y="339740"/>
                  <a:pt x="32728" y="330517"/>
                  <a:pt x="34684" y="321853"/>
                </a:cubicBezTo>
                <a:cubicBezTo>
                  <a:pt x="50895" y="244713"/>
                  <a:pt x="67105" y="167293"/>
                  <a:pt x="83595" y="90153"/>
                </a:cubicBezTo>
                <a:cubicBezTo>
                  <a:pt x="86111" y="78135"/>
                  <a:pt x="88347" y="66396"/>
                  <a:pt x="91701" y="54658"/>
                </a:cubicBezTo>
                <a:cubicBezTo>
                  <a:pt x="97290" y="32857"/>
                  <a:pt x="116855" y="23354"/>
                  <a:pt x="137817" y="31460"/>
                </a:cubicBezTo>
                <a:lnTo>
                  <a:pt x="137678" y="100983"/>
                </a:lnTo>
                <a:lnTo>
                  <a:pt x="137818" y="31460"/>
                </a:lnTo>
                <a:cubicBezTo>
                  <a:pt x="148998" y="34814"/>
                  <a:pt x="154028" y="44037"/>
                  <a:pt x="157383" y="54099"/>
                </a:cubicBezTo>
                <a:cubicBezTo>
                  <a:pt x="166605" y="82887"/>
                  <a:pt x="175829" y="111954"/>
                  <a:pt x="184773" y="140741"/>
                </a:cubicBezTo>
                <a:cubicBezTo>
                  <a:pt x="193716" y="168970"/>
                  <a:pt x="202661" y="197479"/>
                  <a:pt x="214119" y="226266"/>
                </a:cubicBezTo>
                <a:cubicBezTo>
                  <a:pt x="215517" y="222913"/>
                  <a:pt x="217194" y="219838"/>
                  <a:pt x="218312" y="216484"/>
                </a:cubicBezTo>
                <a:lnTo>
                  <a:pt x="244766" y="132163"/>
                </a:lnTo>
                <a:lnTo>
                  <a:pt x="244071" y="129282"/>
                </a:lnTo>
                <a:cubicBezTo>
                  <a:pt x="249941" y="110277"/>
                  <a:pt x="255530" y="90992"/>
                  <a:pt x="261400" y="71986"/>
                </a:cubicBezTo>
                <a:cubicBezTo>
                  <a:pt x="263356" y="65278"/>
                  <a:pt x="265313" y="58571"/>
                  <a:pt x="267828" y="52142"/>
                </a:cubicBezTo>
                <a:cubicBezTo>
                  <a:pt x="274257" y="35932"/>
                  <a:pt x="287952" y="26429"/>
                  <a:pt x="302485" y="27547"/>
                </a:cubicBezTo>
                <a:close/>
                <a:moveTo>
                  <a:pt x="349953" y="22796"/>
                </a:moveTo>
                <a:cubicBezTo>
                  <a:pt x="361133" y="30901"/>
                  <a:pt x="365883" y="42640"/>
                  <a:pt x="360014" y="54379"/>
                </a:cubicBezTo>
                <a:cubicBezTo>
                  <a:pt x="355822" y="45155"/>
                  <a:pt x="351350" y="36211"/>
                  <a:pt x="347438" y="26989"/>
                </a:cubicBezTo>
                <a:cubicBezTo>
                  <a:pt x="347158" y="26150"/>
                  <a:pt x="349114" y="24193"/>
                  <a:pt x="349953" y="22796"/>
                </a:cubicBezTo>
                <a:close/>
                <a:moveTo>
                  <a:pt x="76888" y="22796"/>
                </a:moveTo>
                <a:cubicBezTo>
                  <a:pt x="77726" y="24752"/>
                  <a:pt x="79683" y="26989"/>
                  <a:pt x="79403" y="28106"/>
                </a:cubicBezTo>
                <a:cubicBezTo>
                  <a:pt x="75770" y="36771"/>
                  <a:pt x="71577" y="45156"/>
                  <a:pt x="66546" y="55218"/>
                </a:cubicBezTo>
                <a:cubicBezTo>
                  <a:pt x="60398" y="45715"/>
                  <a:pt x="65149" y="32299"/>
                  <a:pt x="76888" y="22796"/>
                </a:cubicBezTo>
                <a:close/>
                <a:moveTo>
                  <a:pt x="285390" y="2393"/>
                </a:moveTo>
                <a:cubicBezTo>
                  <a:pt x="284831" y="9380"/>
                  <a:pt x="278124" y="14970"/>
                  <a:pt x="260235" y="23075"/>
                </a:cubicBezTo>
                <a:cubicBezTo>
                  <a:pt x="259956" y="20559"/>
                  <a:pt x="258838" y="17485"/>
                  <a:pt x="259677" y="16647"/>
                </a:cubicBezTo>
                <a:cubicBezTo>
                  <a:pt x="266384" y="9101"/>
                  <a:pt x="274211" y="2673"/>
                  <a:pt x="285390" y="2393"/>
                </a:cubicBezTo>
                <a:close/>
                <a:moveTo>
                  <a:pt x="143967" y="1834"/>
                </a:moveTo>
                <a:cubicBezTo>
                  <a:pt x="149557" y="1275"/>
                  <a:pt x="166605" y="12455"/>
                  <a:pt x="168282" y="17206"/>
                </a:cubicBezTo>
                <a:cubicBezTo>
                  <a:pt x="168562" y="17485"/>
                  <a:pt x="168562" y="18045"/>
                  <a:pt x="168841" y="19721"/>
                </a:cubicBezTo>
                <a:cubicBezTo>
                  <a:pt x="167165" y="20560"/>
                  <a:pt x="164649" y="22796"/>
                  <a:pt x="163531" y="22237"/>
                </a:cubicBezTo>
                <a:cubicBezTo>
                  <a:pt x="155985" y="18324"/>
                  <a:pt x="148718" y="13852"/>
                  <a:pt x="141451" y="9101"/>
                </a:cubicBezTo>
                <a:cubicBezTo>
                  <a:pt x="140333" y="8542"/>
                  <a:pt x="140054" y="5747"/>
                  <a:pt x="140333" y="4629"/>
                </a:cubicBezTo>
                <a:cubicBezTo>
                  <a:pt x="140612" y="3511"/>
                  <a:pt x="142569" y="1834"/>
                  <a:pt x="143967" y="1834"/>
                </a:cubicBezTo>
                <a:close/>
                <a:moveTo>
                  <a:pt x="105152" y="1275"/>
                </a:moveTo>
                <a:cubicBezTo>
                  <a:pt x="110427" y="-402"/>
                  <a:pt x="115738" y="-542"/>
                  <a:pt x="121607" y="1554"/>
                </a:cubicBezTo>
                <a:cubicBezTo>
                  <a:pt x="115179" y="9939"/>
                  <a:pt x="104278" y="8542"/>
                  <a:pt x="96172" y="13572"/>
                </a:cubicBezTo>
                <a:cubicBezTo>
                  <a:pt x="95334" y="14131"/>
                  <a:pt x="92819" y="12175"/>
                  <a:pt x="88906" y="10219"/>
                </a:cubicBezTo>
                <a:cubicBezTo>
                  <a:pt x="94636" y="6166"/>
                  <a:pt x="99876" y="2952"/>
                  <a:pt x="105152" y="1275"/>
                </a:cubicBezTo>
                <a:close/>
                <a:moveTo>
                  <a:pt x="320956" y="1135"/>
                </a:moveTo>
                <a:cubicBezTo>
                  <a:pt x="326685" y="1833"/>
                  <a:pt x="331926" y="4069"/>
                  <a:pt x="334581" y="7144"/>
                </a:cubicBezTo>
                <a:cubicBezTo>
                  <a:pt x="335420" y="8262"/>
                  <a:pt x="335979" y="10498"/>
                  <a:pt x="335420" y="11616"/>
                </a:cubicBezTo>
                <a:cubicBezTo>
                  <a:pt x="334860" y="12734"/>
                  <a:pt x="332624" y="14131"/>
                  <a:pt x="331507" y="13852"/>
                </a:cubicBezTo>
                <a:cubicBezTo>
                  <a:pt x="322283" y="11057"/>
                  <a:pt x="313339" y="7703"/>
                  <a:pt x="304395" y="4349"/>
                </a:cubicBezTo>
                <a:cubicBezTo>
                  <a:pt x="309007" y="1274"/>
                  <a:pt x="315226" y="436"/>
                  <a:pt x="320956" y="11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11"/>
          <p:cNvSpPr/>
          <p:nvPr/>
        </p:nvSpPr>
        <p:spPr>
          <a:xfrm>
            <a:off x="8663472" y="213039"/>
            <a:ext cx="347644" cy="427921"/>
          </a:xfrm>
          <a:custGeom>
            <a:avLst/>
            <a:gdLst/>
            <a:ahLst/>
            <a:cxnLst/>
            <a:rect l="l" t="t" r="r" b="b"/>
            <a:pathLst>
              <a:path w="347644" h="427921" extrusionOk="0">
                <a:moveTo>
                  <a:pt x="139661" y="408599"/>
                </a:moveTo>
                <a:cubicBezTo>
                  <a:pt x="147727" y="412056"/>
                  <a:pt x="155792" y="415513"/>
                  <a:pt x="163571" y="419545"/>
                </a:cubicBezTo>
                <a:cubicBezTo>
                  <a:pt x="165011" y="419834"/>
                  <a:pt x="165587" y="421850"/>
                  <a:pt x="167027" y="423867"/>
                </a:cubicBezTo>
                <a:cubicBezTo>
                  <a:pt x="165011" y="425595"/>
                  <a:pt x="162706" y="428187"/>
                  <a:pt x="161842" y="427900"/>
                </a:cubicBezTo>
                <a:cubicBezTo>
                  <a:pt x="152912" y="424443"/>
                  <a:pt x="144270" y="420410"/>
                  <a:pt x="135628" y="416089"/>
                </a:cubicBezTo>
                <a:cubicBezTo>
                  <a:pt x="134763" y="415513"/>
                  <a:pt x="134763" y="412056"/>
                  <a:pt x="135339" y="410328"/>
                </a:cubicBezTo>
                <a:cubicBezTo>
                  <a:pt x="135628" y="409176"/>
                  <a:pt x="138508" y="408023"/>
                  <a:pt x="139661" y="408599"/>
                </a:cubicBezTo>
                <a:close/>
                <a:moveTo>
                  <a:pt x="207645" y="408599"/>
                </a:moveTo>
                <a:cubicBezTo>
                  <a:pt x="209373" y="408023"/>
                  <a:pt x="212254" y="410616"/>
                  <a:pt x="215711" y="412056"/>
                </a:cubicBezTo>
                <a:cubicBezTo>
                  <a:pt x="207933" y="422138"/>
                  <a:pt x="198138" y="425019"/>
                  <a:pt x="188344" y="427611"/>
                </a:cubicBezTo>
                <a:cubicBezTo>
                  <a:pt x="186904" y="427900"/>
                  <a:pt x="183159" y="426171"/>
                  <a:pt x="183159" y="425307"/>
                </a:cubicBezTo>
                <a:cubicBezTo>
                  <a:pt x="183159" y="423002"/>
                  <a:pt x="184023" y="419834"/>
                  <a:pt x="185752" y="418682"/>
                </a:cubicBezTo>
                <a:cubicBezTo>
                  <a:pt x="192665" y="414936"/>
                  <a:pt x="200155" y="411480"/>
                  <a:pt x="207645" y="408599"/>
                </a:cubicBezTo>
                <a:close/>
                <a:moveTo>
                  <a:pt x="116328" y="367693"/>
                </a:moveTo>
                <a:cubicBezTo>
                  <a:pt x="119497" y="376047"/>
                  <a:pt x="122666" y="383536"/>
                  <a:pt x="125258" y="391603"/>
                </a:cubicBezTo>
                <a:cubicBezTo>
                  <a:pt x="125834" y="393619"/>
                  <a:pt x="124682" y="396212"/>
                  <a:pt x="124106" y="398804"/>
                </a:cubicBezTo>
                <a:cubicBezTo>
                  <a:pt x="121513" y="397652"/>
                  <a:pt x="117480" y="397364"/>
                  <a:pt x="116616" y="395635"/>
                </a:cubicBezTo>
                <a:cubicBezTo>
                  <a:pt x="113447" y="388722"/>
                  <a:pt x="111142" y="381520"/>
                  <a:pt x="109414" y="374319"/>
                </a:cubicBezTo>
                <a:cubicBezTo>
                  <a:pt x="108550" y="370574"/>
                  <a:pt x="109990" y="367117"/>
                  <a:pt x="116328" y="367693"/>
                </a:cubicBezTo>
                <a:close/>
                <a:moveTo>
                  <a:pt x="236162" y="367118"/>
                </a:moveTo>
                <a:cubicBezTo>
                  <a:pt x="237603" y="369422"/>
                  <a:pt x="239043" y="372015"/>
                  <a:pt x="240771" y="374607"/>
                </a:cubicBezTo>
                <a:cubicBezTo>
                  <a:pt x="237026" y="382673"/>
                  <a:pt x="234146" y="389875"/>
                  <a:pt x="230401" y="396788"/>
                </a:cubicBezTo>
                <a:cubicBezTo>
                  <a:pt x="229825" y="397941"/>
                  <a:pt x="225504" y="399093"/>
                  <a:pt x="224928" y="398517"/>
                </a:cubicBezTo>
                <a:cubicBezTo>
                  <a:pt x="223487" y="397077"/>
                  <a:pt x="222047" y="393908"/>
                  <a:pt x="222623" y="392179"/>
                </a:cubicBezTo>
                <a:cubicBezTo>
                  <a:pt x="224640" y="385266"/>
                  <a:pt x="226944" y="378640"/>
                  <a:pt x="229825" y="372303"/>
                </a:cubicBezTo>
                <a:cubicBezTo>
                  <a:pt x="230977" y="369998"/>
                  <a:pt x="234146" y="368847"/>
                  <a:pt x="236162" y="367118"/>
                </a:cubicBezTo>
                <a:close/>
                <a:moveTo>
                  <a:pt x="238179" y="316418"/>
                </a:moveTo>
                <a:cubicBezTo>
                  <a:pt x="240772" y="327941"/>
                  <a:pt x="240196" y="339175"/>
                  <a:pt x="236450" y="350699"/>
                </a:cubicBezTo>
                <a:cubicBezTo>
                  <a:pt x="227808" y="343497"/>
                  <a:pt x="231841" y="333990"/>
                  <a:pt x="230977" y="325636"/>
                </a:cubicBezTo>
                <a:cubicBezTo>
                  <a:pt x="230401" y="321603"/>
                  <a:pt x="231553" y="317858"/>
                  <a:pt x="238179" y="316418"/>
                </a:cubicBezTo>
                <a:close/>
                <a:moveTo>
                  <a:pt x="113158" y="315842"/>
                </a:moveTo>
                <a:cubicBezTo>
                  <a:pt x="120072" y="326788"/>
                  <a:pt x="119496" y="342920"/>
                  <a:pt x="111718" y="351850"/>
                </a:cubicBezTo>
                <a:cubicBezTo>
                  <a:pt x="104516" y="342056"/>
                  <a:pt x="108261" y="331974"/>
                  <a:pt x="107973" y="322755"/>
                </a:cubicBezTo>
                <a:cubicBezTo>
                  <a:pt x="107973" y="320739"/>
                  <a:pt x="111142" y="318435"/>
                  <a:pt x="113158" y="315842"/>
                </a:cubicBezTo>
                <a:close/>
                <a:moveTo>
                  <a:pt x="112295" y="268022"/>
                </a:moveTo>
                <a:cubicBezTo>
                  <a:pt x="113735" y="268022"/>
                  <a:pt x="116328" y="269175"/>
                  <a:pt x="116616" y="270326"/>
                </a:cubicBezTo>
                <a:cubicBezTo>
                  <a:pt x="118344" y="280121"/>
                  <a:pt x="119496" y="290491"/>
                  <a:pt x="115176" y="301438"/>
                </a:cubicBezTo>
                <a:cubicBezTo>
                  <a:pt x="112295" y="299997"/>
                  <a:pt x="109702" y="299133"/>
                  <a:pt x="109414" y="298269"/>
                </a:cubicBezTo>
                <a:cubicBezTo>
                  <a:pt x="108838" y="289050"/>
                  <a:pt x="108550" y="279833"/>
                  <a:pt x="108550" y="270902"/>
                </a:cubicBezTo>
                <a:cubicBezTo>
                  <a:pt x="108550" y="269751"/>
                  <a:pt x="110854" y="268022"/>
                  <a:pt x="112295" y="268022"/>
                </a:cubicBezTo>
                <a:close/>
                <a:moveTo>
                  <a:pt x="237603" y="265430"/>
                </a:moveTo>
                <a:cubicBezTo>
                  <a:pt x="241060" y="278393"/>
                  <a:pt x="239907" y="288764"/>
                  <a:pt x="238754" y="299422"/>
                </a:cubicBezTo>
                <a:cubicBezTo>
                  <a:pt x="231265" y="300575"/>
                  <a:pt x="230113" y="295965"/>
                  <a:pt x="230978" y="291356"/>
                </a:cubicBezTo>
                <a:cubicBezTo>
                  <a:pt x="232418" y="283290"/>
                  <a:pt x="226368" y="273208"/>
                  <a:pt x="237603" y="265430"/>
                </a:cubicBezTo>
                <a:close/>
                <a:moveTo>
                  <a:pt x="236739" y="217035"/>
                </a:moveTo>
                <a:cubicBezTo>
                  <a:pt x="240195" y="228270"/>
                  <a:pt x="240195" y="239504"/>
                  <a:pt x="238755" y="250451"/>
                </a:cubicBezTo>
                <a:cubicBezTo>
                  <a:pt x="231553" y="250739"/>
                  <a:pt x="230113" y="246994"/>
                  <a:pt x="230689" y="242961"/>
                </a:cubicBezTo>
                <a:cubicBezTo>
                  <a:pt x="232129" y="234031"/>
                  <a:pt x="227232" y="223948"/>
                  <a:pt x="236739" y="217035"/>
                </a:cubicBezTo>
                <a:close/>
                <a:moveTo>
                  <a:pt x="114023" y="217035"/>
                </a:moveTo>
                <a:cubicBezTo>
                  <a:pt x="114887" y="218188"/>
                  <a:pt x="116904" y="219340"/>
                  <a:pt x="116904" y="220780"/>
                </a:cubicBezTo>
                <a:cubicBezTo>
                  <a:pt x="117192" y="229134"/>
                  <a:pt x="117480" y="237488"/>
                  <a:pt x="117192" y="245841"/>
                </a:cubicBezTo>
                <a:cubicBezTo>
                  <a:pt x="117192" y="247282"/>
                  <a:pt x="114887" y="249298"/>
                  <a:pt x="113159" y="250163"/>
                </a:cubicBezTo>
                <a:cubicBezTo>
                  <a:pt x="112295" y="250451"/>
                  <a:pt x="109702" y="249298"/>
                  <a:pt x="108837" y="247858"/>
                </a:cubicBezTo>
                <a:cubicBezTo>
                  <a:pt x="105669" y="243249"/>
                  <a:pt x="107397" y="222220"/>
                  <a:pt x="110854" y="217611"/>
                </a:cubicBezTo>
                <a:cubicBezTo>
                  <a:pt x="111719" y="217323"/>
                  <a:pt x="112871" y="217323"/>
                  <a:pt x="114023" y="217035"/>
                </a:cubicBezTo>
                <a:close/>
                <a:moveTo>
                  <a:pt x="113447" y="167776"/>
                </a:moveTo>
                <a:cubicBezTo>
                  <a:pt x="114599" y="167487"/>
                  <a:pt x="116904" y="169792"/>
                  <a:pt x="117192" y="170944"/>
                </a:cubicBezTo>
                <a:cubicBezTo>
                  <a:pt x="118056" y="180739"/>
                  <a:pt x="119785" y="190821"/>
                  <a:pt x="114599" y="201480"/>
                </a:cubicBezTo>
                <a:cubicBezTo>
                  <a:pt x="111431" y="199751"/>
                  <a:pt x="109414" y="199175"/>
                  <a:pt x="109414" y="198599"/>
                </a:cubicBezTo>
                <a:cubicBezTo>
                  <a:pt x="108838" y="189381"/>
                  <a:pt x="108550" y="180163"/>
                  <a:pt x="108550" y="170944"/>
                </a:cubicBezTo>
                <a:cubicBezTo>
                  <a:pt x="108550" y="169792"/>
                  <a:pt x="111719" y="168064"/>
                  <a:pt x="113447" y="167776"/>
                </a:cubicBezTo>
                <a:close/>
                <a:moveTo>
                  <a:pt x="235298" y="166335"/>
                </a:moveTo>
                <a:cubicBezTo>
                  <a:pt x="240484" y="172672"/>
                  <a:pt x="241060" y="178722"/>
                  <a:pt x="238467" y="199751"/>
                </a:cubicBezTo>
                <a:cubicBezTo>
                  <a:pt x="236162" y="199174"/>
                  <a:pt x="232417" y="199174"/>
                  <a:pt x="232417" y="198310"/>
                </a:cubicBezTo>
                <a:cubicBezTo>
                  <a:pt x="230401" y="187940"/>
                  <a:pt x="228961" y="177570"/>
                  <a:pt x="233282" y="167487"/>
                </a:cubicBezTo>
                <a:cubicBezTo>
                  <a:pt x="233282" y="166911"/>
                  <a:pt x="234722" y="166623"/>
                  <a:pt x="235298" y="166335"/>
                </a:cubicBezTo>
                <a:close/>
                <a:moveTo>
                  <a:pt x="232418" y="128022"/>
                </a:moveTo>
                <a:cubicBezTo>
                  <a:pt x="237891" y="128022"/>
                  <a:pt x="242501" y="127446"/>
                  <a:pt x="247397" y="128310"/>
                </a:cubicBezTo>
                <a:cubicBezTo>
                  <a:pt x="249414" y="128598"/>
                  <a:pt x="251431" y="131191"/>
                  <a:pt x="252583" y="133207"/>
                </a:cubicBezTo>
                <a:cubicBezTo>
                  <a:pt x="252871" y="134072"/>
                  <a:pt x="250566" y="136664"/>
                  <a:pt x="248838" y="137528"/>
                </a:cubicBezTo>
                <a:cubicBezTo>
                  <a:pt x="246533" y="138681"/>
                  <a:pt x="243941" y="138681"/>
                  <a:pt x="241636" y="139257"/>
                </a:cubicBezTo>
                <a:cubicBezTo>
                  <a:pt x="240196" y="143578"/>
                  <a:pt x="238755" y="147034"/>
                  <a:pt x="237603" y="150780"/>
                </a:cubicBezTo>
                <a:cubicBezTo>
                  <a:pt x="229537" y="145306"/>
                  <a:pt x="229537" y="145018"/>
                  <a:pt x="232418" y="128022"/>
                </a:cubicBezTo>
                <a:close/>
                <a:moveTo>
                  <a:pt x="104157" y="127483"/>
                </a:moveTo>
                <a:cubicBezTo>
                  <a:pt x="107182" y="127303"/>
                  <a:pt x="110279" y="128023"/>
                  <a:pt x="113159" y="128599"/>
                </a:cubicBezTo>
                <a:cubicBezTo>
                  <a:pt x="118632" y="129752"/>
                  <a:pt x="120360" y="144731"/>
                  <a:pt x="115464" y="148188"/>
                </a:cubicBezTo>
                <a:cubicBezTo>
                  <a:pt x="114311" y="149052"/>
                  <a:pt x="109990" y="147900"/>
                  <a:pt x="109990" y="147611"/>
                </a:cubicBezTo>
                <a:cubicBezTo>
                  <a:pt x="109702" y="138682"/>
                  <a:pt x="101060" y="138393"/>
                  <a:pt x="96163" y="134073"/>
                </a:cubicBezTo>
                <a:cubicBezTo>
                  <a:pt x="95875" y="134073"/>
                  <a:pt x="95875" y="133496"/>
                  <a:pt x="95587" y="131768"/>
                </a:cubicBezTo>
                <a:cubicBezTo>
                  <a:pt x="98180" y="128743"/>
                  <a:pt x="101132" y="127663"/>
                  <a:pt x="104157" y="127483"/>
                </a:cubicBezTo>
                <a:close/>
                <a:moveTo>
                  <a:pt x="60370" y="127447"/>
                </a:moveTo>
                <a:cubicBezTo>
                  <a:pt x="66564" y="127519"/>
                  <a:pt x="73406" y="129031"/>
                  <a:pt x="78591" y="132056"/>
                </a:cubicBezTo>
                <a:cubicBezTo>
                  <a:pt x="69372" y="140121"/>
                  <a:pt x="58426" y="139833"/>
                  <a:pt x="46039" y="131479"/>
                </a:cubicBezTo>
                <a:cubicBezTo>
                  <a:pt x="48632" y="128743"/>
                  <a:pt x="54177" y="127375"/>
                  <a:pt x="60370" y="127447"/>
                </a:cubicBezTo>
                <a:close/>
                <a:moveTo>
                  <a:pt x="296369" y="125718"/>
                </a:moveTo>
                <a:cubicBezTo>
                  <a:pt x="298673" y="125718"/>
                  <a:pt x="300690" y="128598"/>
                  <a:pt x="302995" y="130327"/>
                </a:cubicBezTo>
                <a:cubicBezTo>
                  <a:pt x="301266" y="132056"/>
                  <a:pt x="300114" y="134936"/>
                  <a:pt x="298097" y="135513"/>
                </a:cubicBezTo>
                <a:cubicBezTo>
                  <a:pt x="292912" y="137240"/>
                  <a:pt x="287151" y="137817"/>
                  <a:pt x="283405" y="138393"/>
                </a:cubicBezTo>
                <a:cubicBezTo>
                  <a:pt x="276780" y="137529"/>
                  <a:pt x="269867" y="139546"/>
                  <a:pt x="269578" y="132920"/>
                </a:cubicBezTo>
                <a:cubicBezTo>
                  <a:pt x="269290" y="125430"/>
                  <a:pt x="276492" y="128598"/>
                  <a:pt x="280813" y="127735"/>
                </a:cubicBezTo>
                <a:cubicBezTo>
                  <a:pt x="285998" y="126871"/>
                  <a:pt x="291184" y="125718"/>
                  <a:pt x="296369" y="125718"/>
                </a:cubicBezTo>
                <a:close/>
                <a:moveTo>
                  <a:pt x="337563" y="95760"/>
                </a:moveTo>
                <a:cubicBezTo>
                  <a:pt x="339003" y="96336"/>
                  <a:pt x="341019" y="99504"/>
                  <a:pt x="340444" y="100657"/>
                </a:cubicBezTo>
                <a:cubicBezTo>
                  <a:pt x="336986" y="110163"/>
                  <a:pt x="330361" y="117365"/>
                  <a:pt x="321719" y="122550"/>
                </a:cubicBezTo>
                <a:cubicBezTo>
                  <a:pt x="320279" y="122839"/>
                  <a:pt x="317686" y="121110"/>
                  <a:pt x="314229" y="119958"/>
                </a:cubicBezTo>
                <a:cubicBezTo>
                  <a:pt x="320855" y="111028"/>
                  <a:pt x="326040" y="103826"/>
                  <a:pt x="331801" y="97200"/>
                </a:cubicBezTo>
                <a:cubicBezTo>
                  <a:pt x="332953" y="95760"/>
                  <a:pt x="336122" y="95184"/>
                  <a:pt x="337563" y="95760"/>
                </a:cubicBezTo>
                <a:close/>
                <a:moveTo>
                  <a:pt x="11760" y="93743"/>
                </a:moveTo>
                <a:cubicBezTo>
                  <a:pt x="19250" y="103249"/>
                  <a:pt x="25875" y="111603"/>
                  <a:pt x="32213" y="119669"/>
                </a:cubicBezTo>
                <a:cubicBezTo>
                  <a:pt x="31348" y="120534"/>
                  <a:pt x="29908" y="121686"/>
                  <a:pt x="28756" y="122838"/>
                </a:cubicBezTo>
                <a:cubicBezTo>
                  <a:pt x="18385" y="119382"/>
                  <a:pt x="13200" y="110451"/>
                  <a:pt x="8303" y="101233"/>
                </a:cubicBezTo>
                <a:cubicBezTo>
                  <a:pt x="7727" y="100081"/>
                  <a:pt x="10032" y="97200"/>
                  <a:pt x="11760" y="93743"/>
                </a:cubicBezTo>
                <a:close/>
                <a:moveTo>
                  <a:pt x="8591" y="47364"/>
                </a:moveTo>
                <a:cubicBezTo>
                  <a:pt x="11759" y="58023"/>
                  <a:pt x="10319" y="72426"/>
                  <a:pt x="4558" y="79916"/>
                </a:cubicBezTo>
                <a:cubicBezTo>
                  <a:pt x="-2933" y="67817"/>
                  <a:pt x="-916" y="53126"/>
                  <a:pt x="8591" y="47364"/>
                </a:cubicBezTo>
                <a:close/>
                <a:moveTo>
                  <a:pt x="340155" y="46788"/>
                </a:moveTo>
                <a:cubicBezTo>
                  <a:pt x="342171" y="48228"/>
                  <a:pt x="345628" y="49381"/>
                  <a:pt x="345916" y="51109"/>
                </a:cubicBezTo>
                <a:cubicBezTo>
                  <a:pt x="346780" y="60039"/>
                  <a:pt x="347068" y="69257"/>
                  <a:pt x="347644" y="77611"/>
                </a:cubicBezTo>
                <a:cubicBezTo>
                  <a:pt x="341307" y="80204"/>
                  <a:pt x="339002" y="78475"/>
                  <a:pt x="338715" y="73866"/>
                </a:cubicBezTo>
                <a:cubicBezTo>
                  <a:pt x="337850" y="66952"/>
                  <a:pt x="336986" y="59751"/>
                  <a:pt x="336698" y="52837"/>
                </a:cubicBezTo>
                <a:cubicBezTo>
                  <a:pt x="336698" y="50821"/>
                  <a:pt x="339002" y="48804"/>
                  <a:pt x="340155" y="46788"/>
                </a:cubicBezTo>
                <a:close/>
                <a:moveTo>
                  <a:pt x="68796" y="31232"/>
                </a:moveTo>
                <a:lnTo>
                  <a:pt x="118343" y="31520"/>
                </a:lnTo>
                <a:lnTo>
                  <a:pt x="118343" y="31520"/>
                </a:lnTo>
                <a:cubicBezTo>
                  <a:pt x="148878" y="31520"/>
                  <a:pt x="179413" y="31520"/>
                  <a:pt x="209947" y="31520"/>
                </a:cubicBezTo>
                <a:lnTo>
                  <a:pt x="209945" y="31807"/>
                </a:lnTo>
                <a:lnTo>
                  <a:pt x="283694" y="31232"/>
                </a:lnTo>
                <a:cubicBezTo>
                  <a:pt x="301842" y="31521"/>
                  <a:pt x="316821" y="47940"/>
                  <a:pt x="317685" y="66664"/>
                </a:cubicBezTo>
                <a:cubicBezTo>
                  <a:pt x="318837" y="86829"/>
                  <a:pt x="306451" y="104689"/>
                  <a:pt x="287438" y="106130"/>
                </a:cubicBezTo>
                <a:lnTo>
                  <a:pt x="212498" y="107852"/>
                </a:lnTo>
                <a:lnTo>
                  <a:pt x="210236" y="123125"/>
                </a:lnTo>
                <a:cubicBezTo>
                  <a:pt x="210236" y="201191"/>
                  <a:pt x="209947" y="278969"/>
                  <a:pt x="210236" y="357035"/>
                </a:cubicBezTo>
                <a:cubicBezTo>
                  <a:pt x="210236" y="369998"/>
                  <a:pt x="206779" y="380944"/>
                  <a:pt x="197273" y="389586"/>
                </a:cubicBezTo>
                <a:cubicBezTo>
                  <a:pt x="179989" y="404854"/>
                  <a:pt x="154639" y="400533"/>
                  <a:pt x="143405" y="380368"/>
                </a:cubicBezTo>
                <a:cubicBezTo>
                  <a:pt x="138796" y="372014"/>
                  <a:pt x="137356" y="362796"/>
                  <a:pt x="137356" y="353290"/>
                </a:cubicBezTo>
                <a:cubicBezTo>
                  <a:pt x="137356" y="276952"/>
                  <a:pt x="137356" y="200903"/>
                  <a:pt x="137356" y="124565"/>
                </a:cubicBezTo>
                <a:cubicBezTo>
                  <a:pt x="137356" y="119668"/>
                  <a:pt x="137356" y="114771"/>
                  <a:pt x="137356" y="109010"/>
                </a:cubicBezTo>
                <a:cubicBezTo>
                  <a:pt x="130442" y="108433"/>
                  <a:pt x="124392" y="107857"/>
                  <a:pt x="118055" y="107570"/>
                </a:cubicBezTo>
                <a:lnTo>
                  <a:pt x="118055" y="107562"/>
                </a:lnTo>
                <a:lnTo>
                  <a:pt x="70237" y="106417"/>
                </a:lnTo>
                <a:cubicBezTo>
                  <a:pt x="48343" y="106129"/>
                  <a:pt x="33364" y="91725"/>
                  <a:pt x="31636" y="71849"/>
                </a:cubicBezTo>
                <a:cubicBezTo>
                  <a:pt x="29619" y="49668"/>
                  <a:pt x="47767" y="31520"/>
                  <a:pt x="68796" y="31232"/>
                </a:cubicBezTo>
                <a:close/>
                <a:moveTo>
                  <a:pt x="307315" y="9627"/>
                </a:moveTo>
                <a:cubicBezTo>
                  <a:pt x="313652" y="6746"/>
                  <a:pt x="317973" y="11644"/>
                  <a:pt x="322294" y="15101"/>
                </a:cubicBezTo>
                <a:cubicBezTo>
                  <a:pt x="326615" y="18557"/>
                  <a:pt x="330360" y="23167"/>
                  <a:pt x="333529" y="27776"/>
                </a:cubicBezTo>
                <a:cubicBezTo>
                  <a:pt x="335257" y="30368"/>
                  <a:pt x="330648" y="34689"/>
                  <a:pt x="328344" y="32672"/>
                </a:cubicBezTo>
                <a:cubicBezTo>
                  <a:pt x="320854" y="26335"/>
                  <a:pt x="313652" y="19134"/>
                  <a:pt x="306739" y="12220"/>
                </a:cubicBezTo>
                <a:cubicBezTo>
                  <a:pt x="306163" y="12220"/>
                  <a:pt x="307027" y="10779"/>
                  <a:pt x="307315" y="9627"/>
                </a:cubicBezTo>
                <a:close/>
                <a:moveTo>
                  <a:pt x="36245" y="9051"/>
                </a:moveTo>
                <a:cubicBezTo>
                  <a:pt x="37397" y="8475"/>
                  <a:pt x="39702" y="10203"/>
                  <a:pt x="43447" y="11643"/>
                </a:cubicBezTo>
                <a:cubicBezTo>
                  <a:pt x="34516" y="19421"/>
                  <a:pt x="27315" y="26047"/>
                  <a:pt x="19537" y="32096"/>
                </a:cubicBezTo>
                <a:cubicBezTo>
                  <a:pt x="18673" y="32960"/>
                  <a:pt x="16081" y="30943"/>
                  <a:pt x="13488" y="29791"/>
                </a:cubicBezTo>
                <a:cubicBezTo>
                  <a:pt x="19825" y="20285"/>
                  <a:pt x="27027" y="13660"/>
                  <a:pt x="36245" y="9051"/>
                </a:cubicBezTo>
                <a:close/>
                <a:moveTo>
                  <a:pt x="136204" y="1273"/>
                </a:moveTo>
                <a:cubicBezTo>
                  <a:pt x="137644" y="1273"/>
                  <a:pt x="139373" y="3866"/>
                  <a:pt x="139948" y="5594"/>
                </a:cubicBezTo>
                <a:cubicBezTo>
                  <a:pt x="140237" y="6459"/>
                  <a:pt x="137932" y="8763"/>
                  <a:pt x="136780" y="9051"/>
                </a:cubicBezTo>
                <a:cubicBezTo>
                  <a:pt x="127274" y="9339"/>
                  <a:pt x="117767" y="11068"/>
                  <a:pt x="108549" y="7611"/>
                </a:cubicBezTo>
                <a:cubicBezTo>
                  <a:pt x="107685" y="6459"/>
                  <a:pt x="106821" y="5018"/>
                  <a:pt x="106245" y="3866"/>
                </a:cubicBezTo>
                <a:cubicBezTo>
                  <a:pt x="107974" y="3002"/>
                  <a:pt x="109414" y="1849"/>
                  <a:pt x="111142" y="1849"/>
                </a:cubicBezTo>
                <a:cubicBezTo>
                  <a:pt x="119496" y="1561"/>
                  <a:pt x="127850" y="1273"/>
                  <a:pt x="136204" y="1273"/>
                </a:cubicBezTo>
                <a:close/>
                <a:moveTo>
                  <a:pt x="211677" y="985"/>
                </a:moveTo>
                <a:cubicBezTo>
                  <a:pt x="219455" y="409"/>
                  <a:pt x="227521" y="409"/>
                  <a:pt x="235587" y="985"/>
                </a:cubicBezTo>
                <a:cubicBezTo>
                  <a:pt x="237316" y="985"/>
                  <a:pt x="239043" y="4154"/>
                  <a:pt x="240772" y="5595"/>
                </a:cubicBezTo>
                <a:cubicBezTo>
                  <a:pt x="239043" y="6746"/>
                  <a:pt x="237603" y="9051"/>
                  <a:pt x="235875" y="9051"/>
                </a:cubicBezTo>
                <a:cubicBezTo>
                  <a:pt x="226368" y="9339"/>
                  <a:pt x="216863" y="9051"/>
                  <a:pt x="207357" y="9051"/>
                </a:cubicBezTo>
                <a:cubicBezTo>
                  <a:pt x="207068" y="8187"/>
                  <a:pt x="206780" y="7035"/>
                  <a:pt x="206204" y="5882"/>
                </a:cubicBezTo>
                <a:cubicBezTo>
                  <a:pt x="207933" y="4154"/>
                  <a:pt x="209661" y="985"/>
                  <a:pt x="211677" y="985"/>
                </a:cubicBezTo>
                <a:close/>
                <a:moveTo>
                  <a:pt x="167099" y="517"/>
                </a:moveTo>
                <a:cubicBezTo>
                  <a:pt x="171275" y="194"/>
                  <a:pt x="175380" y="1130"/>
                  <a:pt x="179125" y="698"/>
                </a:cubicBezTo>
                <a:cubicBezTo>
                  <a:pt x="183446" y="121"/>
                  <a:pt x="189208" y="-743"/>
                  <a:pt x="191512" y="8475"/>
                </a:cubicBezTo>
                <a:cubicBezTo>
                  <a:pt x="178837" y="9627"/>
                  <a:pt x="167891" y="10204"/>
                  <a:pt x="154640" y="7899"/>
                </a:cubicBezTo>
                <a:cubicBezTo>
                  <a:pt x="158673" y="2426"/>
                  <a:pt x="162922" y="841"/>
                  <a:pt x="167099" y="517"/>
                </a:cubicBezTo>
                <a:close/>
                <a:moveTo>
                  <a:pt x="281964" y="410"/>
                </a:moveTo>
                <a:cubicBezTo>
                  <a:pt x="286861" y="986"/>
                  <a:pt x="291183" y="1273"/>
                  <a:pt x="289742" y="8475"/>
                </a:cubicBezTo>
                <a:cubicBezTo>
                  <a:pt x="279084" y="10492"/>
                  <a:pt x="268426" y="9915"/>
                  <a:pt x="257191" y="8475"/>
                </a:cubicBezTo>
                <a:cubicBezTo>
                  <a:pt x="260648" y="121"/>
                  <a:pt x="264393" y="-743"/>
                  <a:pt x="281964" y="410"/>
                </a:cubicBezTo>
                <a:close/>
                <a:moveTo>
                  <a:pt x="79347" y="194"/>
                </a:moveTo>
                <a:cubicBezTo>
                  <a:pt x="83632" y="698"/>
                  <a:pt x="87953" y="2570"/>
                  <a:pt x="92130" y="7899"/>
                </a:cubicBezTo>
                <a:cubicBezTo>
                  <a:pt x="78879" y="10780"/>
                  <a:pt x="68508" y="10492"/>
                  <a:pt x="57562" y="8475"/>
                </a:cubicBezTo>
                <a:cubicBezTo>
                  <a:pt x="57562" y="410"/>
                  <a:pt x="63035" y="986"/>
                  <a:pt x="66780" y="697"/>
                </a:cubicBezTo>
                <a:cubicBezTo>
                  <a:pt x="70813" y="554"/>
                  <a:pt x="75062" y="-311"/>
                  <a:pt x="79347" y="194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11"/>
          <p:cNvSpPr/>
          <p:nvPr/>
        </p:nvSpPr>
        <p:spPr>
          <a:xfrm>
            <a:off x="8213519" y="213435"/>
            <a:ext cx="318271" cy="428508"/>
          </a:xfrm>
          <a:custGeom>
            <a:avLst/>
            <a:gdLst/>
            <a:ahLst/>
            <a:cxnLst/>
            <a:rect l="l" t="t" r="r" b="b"/>
            <a:pathLst>
              <a:path w="318271" h="428508" extrusionOk="0">
                <a:moveTo>
                  <a:pt x="122441" y="417996"/>
                </a:moveTo>
                <a:cubicBezTo>
                  <a:pt x="131371" y="417996"/>
                  <a:pt x="140301" y="418284"/>
                  <a:pt x="149232" y="418860"/>
                </a:cubicBezTo>
                <a:cubicBezTo>
                  <a:pt x="150960" y="418860"/>
                  <a:pt x="153265" y="421453"/>
                  <a:pt x="153552" y="423181"/>
                </a:cubicBezTo>
                <a:cubicBezTo>
                  <a:pt x="153841" y="424910"/>
                  <a:pt x="151824" y="428367"/>
                  <a:pt x="150960" y="428367"/>
                </a:cubicBezTo>
                <a:cubicBezTo>
                  <a:pt x="140013" y="427790"/>
                  <a:pt x="128491" y="431247"/>
                  <a:pt x="115816" y="421453"/>
                </a:cubicBezTo>
                <a:cubicBezTo>
                  <a:pt x="119273" y="419436"/>
                  <a:pt x="121001" y="417996"/>
                  <a:pt x="122441" y="417996"/>
                </a:cubicBezTo>
                <a:close/>
                <a:moveTo>
                  <a:pt x="196763" y="413964"/>
                </a:moveTo>
                <a:cubicBezTo>
                  <a:pt x="199355" y="413676"/>
                  <a:pt x="201947" y="415980"/>
                  <a:pt x="204540" y="417132"/>
                </a:cubicBezTo>
                <a:cubicBezTo>
                  <a:pt x="202812" y="419437"/>
                  <a:pt x="201372" y="422894"/>
                  <a:pt x="199355" y="423470"/>
                </a:cubicBezTo>
                <a:cubicBezTo>
                  <a:pt x="192442" y="425487"/>
                  <a:pt x="185528" y="426351"/>
                  <a:pt x="176886" y="427791"/>
                </a:cubicBezTo>
                <a:cubicBezTo>
                  <a:pt x="174294" y="428656"/>
                  <a:pt x="170836" y="427503"/>
                  <a:pt x="170260" y="423182"/>
                </a:cubicBezTo>
                <a:cubicBezTo>
                  <a:pt x="169396" y="418573"/>
                  <a:pt x="173141" y="417708"/>
                  <a:pt x="177174" y="417132"/>
                </a:cubicBezTo>
                <a:cubicBezTo>
                  <a:pt x="183799" y="416268"/>
                  <a:pt x="190137" y="414540"/>
                  <a:pt x="196763" y="413964"/>
                </a:cubicBezTo>
                <a:close/>
                <a:moveTo>
                  <a:pt x="74335" y="406474"/>
                </a:moveTo>
                <a:cubicBezTo>
                  <a:pt x="84417" y="409066"/>
                  <a:pt x="94499" y="412235"/>
                  <a:pt x="104581" y="415116"/>
                </a:cubicBezTo>
                <a:cubicBezTo>
                  <a:pt x="94499" y="422894"/>
                  <a:pt x="79232" y="418861"/>
                  <a:pt x="70302" y="409066"/>
                </a:cubicBezTo>
                <a:cubicBezTo>
                  <a:pt x="71742" y="408202"/>
                  <a:pt x="73470" y="406186"/>
                  <a:pt x="74335" y="406474"/>
                </a:cubicBezTo>
                <a:close/>
                <a:moveTo>
                  <a:pt x="255239" y="397544"/>
                </a:moveTo>
                <a:cubicBezTo>
                  <a:pt x="244581" y="409067"/>
                  <a:pt x="233634" y="413388"/>
                  <a:pt x="222112" y="415980"/>
                </a:cubicBezTo>
                <a:cubicBezTo>
                  <a:pt x="218656" y="410507"/>
                  <a:pt x="219520" y="406762"/>
                  <a:pt x="224416" y="405322"/>
                </a:cubicBezTo>
                <a:cubicBezTo>
                  <a:pt x="233634" y="402729"/>
                  <a:pt x="240836" y="392071"/>
                  <a:pt x="255239" y="397544"/>
                </a:cubicBezTo>
                <a:close/>
                <a:moveTo>
                  <a:pt x="32853" y="380259"/>
                </a:moveTo>
                <a:cubicBezTo>
                  <a:pt x="40919" y="385732"/>
                  <a:pt x="48696" y="391782"/>
                  <a:pt x="57914" y="398695"/>
                </a:cubicBezTo>
                <a:cubicBezTo>
                  <a:pt x="54457" y="400711"/>
                  <a:pt x="52729" y="402440"/>
                  <a:pt x="51865" y="402152"/>
                </a:cubicBezTo>
                <a:cubicBezTo>
                  <a:pt x="41782" y="398407"/>
                  <a:pt x="33717" y="392358"/>
                  <a:pt x="26227" y="381699"/>
                </a:cubicBezTo>
                <a:cubicBezTo>
                  <a:pt x="29971" y="380835"/>
                  <a:pt x="31988" y="379683"/>
                  <a:pt x="32853" y="380259"/>
                </a:cubicBezTo>
                <a:close/>
                <a:moveTo>
                  <a:pt x="280013" y="363841"/>
                </a:moveTo>
                <a:cubicBezTo>
                  <a:pt x="283758" y="360671"/>
                  <a:pt x="287215" y="360384"/>
                  <a:pt x="290095" y="365857"/>
                </a:cubicBezTo>
                <a:cubicBezTo>
                  <a:pt x="286639" y="375075"/>
                  <a:pt x="278285" y="380836"/>
                  <a:pt x="271371" y="387462"/>
                </a:cubicBezTo>
                <a:cubicBezTo>
                  <a:pt x="270219" y="388614"/>
                  <a:pt x="266762" y="387750"/>
                  <a:pt x="264170" y="387750"/>
                </a:cubicBezTo>
                <a:cubicBezTo>
                  <a:pt x="264458" y="385446"/>
                  <a:pt x="263594" y="382277"/>
                  <a:pt x="264746" y="380548"/>
                </a:cubicBezTo>
                <a:cubicBezTo>
                  <a:pt x="269355" y="374787"/>
                  <a:pt x="274828" y="369313"/>
                  <a:pt x="280013" y="363841"/>
                </a:cubicBezTo>
                <a:close/>
                <a:moveTo>
                  <a:pt x="2606" y="337050"/>
                </a:moveTo>
                <a:cubicBezTo>
                  <a:pt x="5199" y="337338"/>
                  <a:pt x="7503" y="337050"/>
                  <a:pt x="7792" y="337338"/>
                </a:cubicBezTo>
                <a:cubicBezTo>
                  <a:pt x="11824" y="346556"/>
                  <a:pt x="15857" y="355774"/>
                  <a:pt x="20466" y="366145"/>
                </a:cubicBezTo>
                <a:cubicBezTo>
                  <a:pt x="16721" y="366145"/>
                  <a:pt x="13841" y="367009"/>
                  <a:pt x="12976" y="366145"/>
                </a:cubicBezTo>
                <a:cubicBezTo>
                  <a:pt x="7215" y="357791"/>
                  <a:pt x="1742" y="349149"/>
                  <a:pt x="2606" y="337050"/>
                </a:cubicBezTo>
                <a:close/>
                <a:moveTo>
                  <a:pt x="308244" y="316309"/>
                </a:moveTo>
                <a:cubicBezTo>
                  <a:pt x="309397" y="318902"/>
                  <a:pt x="312277" y="321782"/>
                  <a:pt x="311701" y="323798"/>
                </a:cubicBezTo>
                <a:cubicBezTo>
                  <a:pt x="309684" y="333305"/>
                  <a:pt x="306516" y="342523"/>
                  <a:pt x="297586" y="353181"/>
                </a:cubicBezTo>
                <a:cubicBezTo>
                  <a:pt x="295569" y="347996"/>
                  <a:pt x="293553" y="345115"/>
                  <a:pt x="294129" y="343099"/>
                </a:cubicBezTo>
                <a:cubicBezTo>
                  <a:pt x="296433" y="335609"/>
                  <a:pt x="299314" y="328120"/>
                  <a:pt x="302483" y="320630"/>
                </a:cubicBezTo>
                <a:cubicBezTo>
                  <a:pt x="303347" y="318613"/>
                  <a:pt x="306228" y="317749"/>
                  <a:pt x="308244" y="316309"/>
                </a:cubicBezTo>
                <a:close/>
                <a:moveTo>
                  <a:pt x="118696" y="290959"/>
                </a:moveTo>
                <a:cubicBezTo>
                  <a:pt x="131659" y="288367"/>
                  <a:pt x="142029" y="292399"/>
                  <a:pt x="152688" y="293264"/>
                </a:cubicBezTo>
                <a:cubicBezTo>
                  <a:pt x="153264" y="294416"/>
                  <a:pt x="153552" y="295856"/>
                  <a:pt x="153840" y="297296"/>
                </a:cubicBezTo>
                <a:cubicBezTo>
                  <a:pt x="151535" y="298736"/>
                  <a:pt x="148655" y="301329"/>
                  <a:pt x="146639" y="301041"/>
                </a:cubicBezTo>
                <a:cubicBezTo>
                  <a:pt x="137708" y="299025"/>
                  <a:pt x="126762" y="302193"/>
                  <a:pt x="118696" y="290959"/>
                </a:cubicBezTo>
                <a:close/>
                <a:moveTo>
                  <a:pt x="19313" y="288078"/>
                </a:moveTo>
                <a:cubicBezTo>
                  <a:pt x="17873" y="299025"/>
                  <a:pt x="12111" y="307667"/>
                  <a:pt x="9231" y="316885"/>
                </a:cubicBezTo>
                <a:cubicBezTo>
                  <a:pt x="8943" y="318037"/>
                  <a:pt x="5486" y="318037"/>
                  <a:pt x="3469" y="318613"/>
                </a:cubicBezTo>
                <a:cubicBezTo>
                  <a:pt x="2318" y="303922"/>
                  <a:pt x="7502" y="292975"/>
                  <a:pt x="19313" y="288078"/>
                </a:cubicBezTo>
                <a:close/>
                <a:moveTo>
                  <a:pt x="172277" y="279149"/>
                </a:moveTo>
                <a:cubicBezTo>
                  <a:pt x="179479" y="282030"/>
                  <a:pt x="185240" y="284046"/>
                  <a:pt x="191289" y="286639"/>
                </a:cubicBezTo>
                <a:cubicBezTo>
                  <a:pt x="187256" y="295569"/>
                  <a:pt x="180631" y="297009"/>
                  <a:pt x="172277" y="297298"/>
                </a:cubicBezTo>
                <a:cubicBezTo>
                  <a:pt x="172277" y="291536"/>
                  <a:pt x="172277" y="286639"/>
                  <a:pt x="172277" y="279149"/>
                </a:cubicBezTo>
                <a:close/>
                <a:moveTo>
                  <a:pt x="127339" y="267626"/>
                </a:moveTo>
                <a:cubicBezTo>
                  <a:pt x="137132" y="267914"/>
                  <a:pt x="149807" y="273387"/>
                  <a:pt x="153840" y="278572"/>
                </a:cubicBezTo>
                <a:cubicBezTo>
                  <a:pt x="144046" y="282029"/>
                  <a:pt x="133676" y="279725"/>
                  <a:pt x="121289" y="271371"/>
                </a:cubicBezTo>
                <a:cubicBezTo>
                  <a:pt x="123593" y="269930"/>
                  <a:pt x="125610" y="267626"/>
                  <a:pt x="127339" y="267626"/>
                </a:cubicBezTo>
                <a:close/>
                <a:moveTo>
                  <a:pt x="312277" y="267050"/>
                </a:moveTo>
                <a:cubicBezTo>
                  <a:pt x="313429" y="266762"/>
                  <a:pt x="316598" y="269066"/>
                  <a:pt x="316886" y="270507"/>
                </a:cubicBezTo>
                <a:cubicBezTo>
                  <a:pt x="318614" y="280589"/>
                  <a:pt x="320055" y="291535"/>
                  <a:pt x="312565" y="303922"/>
                </a:cubicBezTo>
                <a:cubicBezTo>
                  <a:pt x="309684" y="299890"/>
                  <a:pt x="307668" y="298449"/>
                  <a:pt x="307380" y="296721"/>
                </a:cubicBezTo>
                <a:cubicBezTo>
                  <a:pt x="307091" y="288367"/>
                  <a:pt x="306804" y="280013"/>
                  <a:pt x="307380" y="271659"/>
                </a:cubicBezTo>
                <a:cubicBezTo>
                  <a:pt x="307380" y="269931"/>
                  <a:pt x="310261" y="267625"/>
                  <a:pt x="312277" y="267050"/>
                </a:cubicBezTo>
                <a:close/>
                <a:moveTo>
                  <a:pt x="47580" y="262369"/>
                </a:moveTo>
                <a:cubicBezTo>
                  <a:pt x="51577" y="261072"/>
                  <a:pt x="55755" y="260712"/>
                  <a:pt x="60220" y="262441"/>
                </a:cubicBezTo>
                <a:cubicBezTo>
                  <a:pt x="60795" y="263881"/>
                  <a:pt x="61084" y="265033"/>
                  <a:pt x="61660" y="266474"/>
                </a:cubicBezTo>
                <a:cubicBezTo>
                  <a:pt x="54170" y="269354"/>
                  <a:pt x="46680" y="272523"/>
                  <a:pt x="38902" y="275115"/>
                </a:cubicBezTo>
                <a:cubicBezTo>
                  <a:pt x="38038" y="275404"/>
                  <a:pt x="35445" y="273675"/>
                  <a:pt x="34869" y="272523"/>
                </a:cubicBezTo>
                <a:cubicBezTo>
                  <a:pt x="34293" y="271371"/>
                  <a:pt x="35158" y="268490"/>
                  <a:pt x="36021" y="267914"/>
                </a:cubicBezTo>
                <a:cubicBezTo>
                  <a:pt x="39766" y="265897"/>
                  <a:pt x="43583" y="263665"/>
                  <a:pt x="47580" y="262369"/>
                </a:cubicBezTo>
                <a:close/>
                <a:moveTo>
                  <a:pt x="75487" y="253223"/>
                </a:moveTo>
                <a:cubicBezTo>
                  <a:pt x="83265" y="251783"/>
                  <a:pt x="89026" y="253510"/>
                  <a:pt x="103141" y="261288"/>
                </a:cubicBezTo>
                <a:cubicBezTo>
                  <a:pt x="104582" y="267625"/>
                  <a:pt x="106022" y="273099"/>
                  <a:pt x="107174" y="278860"/>
                </a:cubicBezTo>
                <a:cubicBezTo>
                  <a:pt x="102853" y="280588"/>
                  <a:pt x="102853" y="280588"/>
                  <a:pt x="79808" y="268778"/>
                </a:cubicBezTo>
                <a:cubicBezTo>
                  <a:pt x="78367" y="263305"/>
                  <a:pt x="76927" y="258120"/>
                  <a:pt x="75487" y="253223"/>
                </a:cubicBezTo>
                <a:close/>
                <a:moveTo>
                  <a:pt x="37714" y="223804"/>
                </a:moveTo>
                <a:cubicBezTo>
                  <a:pt x="39334" y="224128"/>
                  <a:pt x="40919" y="225424"/>
                  <a:pt x="42647" y="226720"/>
                </a:cubicBezTo>
                <a:cubicBezTo>
                  <a:pt x="59067" y="239107"/>
                  <a:pt x="59067" y="239107"/>
                  <a:pt x="58203" y="246886"/>
                </a:cubicBezTo>
                <a:cubicBezTo>
                  <a:pt x="47256" y="242853"/>
                  <a:pt x="39190" y="235939"/>
                  <a:pt x="32565" y="226720"/>
                </a:cubicBezTo>
                <a:cubicBezTo>
                  <a:pt x="34437" y="224128"/>
                  <a:pt x="36093" y="223480"/>
                  <a:pt x="37714" y="223804"/>
                </a:cubicBezTo>
                <a:close/>
                <a:moveTo>
                  <a:pt x="290672" y="217791"/>
                </a:moveTo>
                <a:cubicBezTo>
                  <a:pt x="296434" y="218655"/>
                  <a:pt x="299890" y="218079"/>
                  <a:pt x="300466" y="219231"/>
                </a:cubicBezTo>
                <a:cubicBezTo>
                  <a:pt x="304787" y="227585"/>
                  <a:pt x="308532" y="235939"/>
                  <a:pt x="311989" y="244581"/>
                </a:cubicBezTo>
                <a:cubicBezTo>
                  <a:pt x="312565" y="245733"/>
                  <a:pt x="310836" y="249190"/>
                  <a:pt x="309396" y="249766"/>
                </a:cubicBezTo>
                <a:cubicBezTo>
                  <a:pt x="307956" y="250342"/>
                  <a:pt x="304499" y="249190"/>
                  <a:pt x="303923" y="248038"/>
                </a:cubicBezTo>
                <a:cubicBezTo>
                  <a:pt x="299602" y="239108"/>
                  <a:pt x="295857" y="229890"/>
                  <a:pt x="290672" y="217791"/>
                </a:cubicBezTo>
                <a:close/>
                <a:moveTo>
                  <a:pt x="9519" y="181206"/>
                </a:moveTo>
                <a:cubicBezTo>
                  <a:pt x="10383" y="180630"/>
                  <a:pt x="12688" y="181494"/>
                  <a:pt x="12976" y="182070"/>
                </a:cubicBezTo>
                <a:cubicBezTo>
                  <a:pt x="17585" y="191000"/>
                  <a:pt x="21906" y="199930"/>
                  <a:pt x="23058" y="210301"/>
                </a:cubicBezTo>
                <a:cubicBezTo>
                  <a:pt x="12112" y="205115"/>
                  <a:pt x="9519" y="194745"/>
                  <a:pt x="6350" y="184951"/>
                </a:cubicBezTo>
                <a:cubicBezTo>
                  <a:pt x="6063" y="184087"/>
                  <a:pt x="8079" y="182070"/>
                  <a:pt x="9519" y="181206"/>
                </a:cubicBezTo>
                <a:close/>
                <a:moveTo>
                  <a:pt x="260424" y="181206"/>
                </a:moveTo>
                <a:cubicBezTo>
                  <a:pt x="271659" y="184663"/>
                  <a:pt x="279437" y="192728"/>
                  <a:pt x="286927" y="201370"/>
                </a:cubicBezTo>
                <a:cubicBezTo>
                  <a:pt x="285486" y="206267"/>
                  <a:pt x="283181" y="209148"/>
                  <a:pt x="278285" y="205691"/>
                </a:cubicBezTo>
                <a:cubicBezTo>
                  <a:pt x="271659" y="201082"/>
                  <a:pt x="265610" y="196185"/>
                  <a:pt x="259560" y="190712"/>
                </a:cubicBezTo>
                <a:cubicBezTo>
                  <a:pt x="256679" y="188408"/>
                  <a:pt x="256679" y="184951"/>
                  <a:pt x="260424" y="181206"/>
                </a:cubicBezTo>
                <a:close/>
                <a:moveTo>
                  <a:pt x="213182" y="149519"/>
                </a:moveTo>
                <a:cubicBezTo>
                  <a:pt x="220672" y="152399"/>
                  <a:pt x="228738" y="154704"/>
                  <a:pt x="235076" y="159313"/>
                </a:cubicBezTo>
                <a:cubicBezTo>
                  <a:pt x="239684" y="162482"/>
                  <a:pt x="241701" y="169107"/>
                  <a:pt x="245158" y="174868"/>
                </a:cubicBezTo>
                <a:cubicBezTo>
                  <a:pt x="243141" y="176021"/>
                  <a:pt x="240549" y="178613"/>
                  <a:pt x="239108" y="178325"/>
                </a:cubicBezTo>
                <a:cubicBezTo>
                  <a:pt x="226434" y="174004"/>
                  <a:pt x="212319" y="171700"/>
                  <a:pt x="207421" y="156144"/>
                </a:cubicBezTo>
                <a:cubicBezTo>
                  <a:pt x="206845" y="154416"/>
                  <a:pt x="207421" y="151823"/>
                  <a:pt x="208286" y="150095"/>
                </a:cubicBezTo>
                <a:cubicBezTo>
                  <a:pt x="208862" y="149231"/>
                  <a:pt x="211742" y="148943"/>
                  <a:pt x="213182" y="149519"/>
                </a:cubicBezTo>
                <a:close/>
                <a:moveTo>
                  <a:pt x="278574" y="149519"/>
                </a:moveTo>
                <a:cubicBezTo>
                  <a:pt x="280302" y="148942"/>
                  <a:pt x="283470" y="149806"/>
                  <a:pt x="285199" y="151247"/>
                </a:cubicBezTo>
                <a:cubicBezTo>
                  <a:pt x="286063" y="151823"/>
                  <a:pt x="285487" y="156144"/>
                  <a:pt x="284623" y="156720"/>
                </a:cubicBezTo>
                <a:cubicBezTo>
                  <a:pt x="276845" y="161041"/>
                  <a:pt x="268779" y="165362"/>
                  <a:pt x="260426" y="169683"/>
                </a:cubicBezTo>
                <a:cubicBezTo>
                  <a:pt x="257544" y="167379"/>
                  <a:pt x="254664" y="165938"/>
                  <a:pt x="254664" y="164786"/>
                </a:cubicBezTo>
                <a:cubicBezTo>
                  <a:pt x="254952" y="162770"/>
                  <a:pt x="256393" y="159889"/>
                  <a:pt x="258120" y="159025"/>
                </a:cubicBezTo>
                <a:cubicBezTo>
                  <a:pt x="264746" y="155568"/>
                  <a:pt x="271660" y="152111"/>
                  <a:pt x="278574" y="149519"/>
                </a:cubicBezTo>
                <a:close/>
                <a:moveTo>
                  <a:pt x="164787" y="146927"/>
                </a:moveTo>
                <a:cubicBezTo>
                  <a:pt x="174870" y="148943"/>
                  <a:pt x="185240" y="150672"/>
                  <a:pt x="195035" y="153841"/>
                </a:cubicBezTo>
                <a:cubicBezTo>
                  <a:pt x="198204" y="154705"/>
                  <a:pt x="197627" y="160754"/>
                  <a:pt x="194171" y="161042"/>
                </a:cubicBezTo>
                <a:cubicBezTo>
                  <a:pt x="188121" y="161330"/>
                  <a:pt x="182072" y="160178"/>
                  <a:pt x="176310" y="158450"/>
                </a:cubicBezTo>
                <a:cubicBezTo>
                  <a:pt x="170836" y="157009"/>
                  <a:pt x="163923" y="157874"/>
                  <a:pt x="162483" y="149808"/>
                </a:cubicBezTo>
                <a:cubicBezTo>
                  <a:pt x="163347" y="148943"/>
                  <a:pt x="164211" y="146639"/>
                  <a:pt x="164787" y="146927"/>
                </a:cubicBezTo>
                <a:close/>
                <a:moveTo>
                  <a:pt x="5774" y="130795"/>
                </a:moveTo>
                <a:cubicBezTo>
                  <a:pt x="12400" y="141741"/>
                  <a:pt x="12112" y="156433"/>
                  <a:pt x="5487" y="164211"/>
                </a:cubicBezTo>
                <a:cubicBezTo>
                  <a:pt x="-1139" y="161042"/>
                  <a:pt x="14" y="154704"/>
                  <a:pt x="589" y="149231"/>
                </a:cubicBezTo>
                <a:cubicBezTo>
                  <a:pt x="589" y="143182"/>
                  <a:pt x="-2579" y="135980"/>
                  <a:pt x="5774" y="130795"/>
                </a:cubicBezTo>
                <a:close/>
                <a:moveTo>
                  <a:pt x="144910" y="130795"/>
                </a:moveTo>
                <a:cubicBezTo>
                  <a:pt x="146350" y="132522"/>
                  <a:pt x="146638" y="132811"/>
                  <a:pt x="146638" y="133099"/>
                </a:cubicBezTo>
                <a:cubicBezTo>
                  <a:pt x="146638" y="137708"/>
                  <a:pt x="146638" y="142605"/>
                  <a:pt x="146638" y="147502"/>
                </a:cubicBezTo>
                <a:cubicBezTo>
                  <a:pt x="139148" y="150959"/>
                  <a:pt x="133675" y="146638"/>
                  <a:pt x="128202" y="143757"/>
                </a:cubicBezTo>
                <a:cubicBezTo>
                  <a:pt x="127050" y="143181"/>
                  <a:pt x="126762" y="137132"/>
                  <a:pt x="127915" y="136268"/>
                </a:cubicBezTo>
                <a:cubicBezTo>
                  <a:pt x="133099" y="131947"/>
                  <a:pt x="138861" y="129066"/>
                  <a:pt x="144910" y="130795"/>
                </a:cubicBezTo>
                <a:close/>
                <a:moveTo>
                  <a:pt x="166803" y="127914"/>
                </a:moveTo>
                <a:cubicBezTo>
                  <a:pt x="176022" y="129354"/>
                  <a:pt x="184952" y="131083"/>
                  <a:pt x="193882" y="132811"/>
                </a:cubicBezTo>
                <a:cubicBezTo>
                  <a:pt x="195322" y="133099"/>
                  <a:pt x="196187" y="135403"/>
                  <a:pt x="197627" y="137708"/>
                </a:cubicBezTo>
                <a:cubicBezTo>
                  <a:pt x="195322" y="139436"/>
                  <a:pt x="193306" y="142605"/>
                  <a:pt x="191865" y="142317"/>
                </a:cubicBezTo>
                <a:cubicBezTo>
                  <a:pt x="183223" y="140877"/>
                  <a:pt x="174582" y="139148"/>
                  <a:pt x="165939" y="136844"/>
                </a:cubicBezTo>
                <a:cubicBezTo>
                  <a:pt x="164787" y="136556"/>
                  <a:pt x="163635" y="133099"/>
                  <a:pt x="163635" y="131371"/>
                </a:cubicBezTo>
                <a:cubicBezTo>
                  <a:pt x="163635" y="130218"/>
                  <a:pt x="165939" y="127914"/>
                  <a:pt x="166803" y="127914"/>
                </a:cubicBezTo>
                <a:close/>
                <a:moveTo>
                  <a:pt x="307379" y="106309"/>
                </a:moveTo>
                <a:cubicBezTo>
                  <a:pt x="308820" y="108613"/>
                  <a:pt x="311700" y="111206"/>
                  <a:pt x="311412" y="113222"/>
                </a:cubicBezTo>
                <a:cubicBezTo>
                  <a:pt x="309971" y="123305"/>
                  <a:pt x="307667" y="133099"/>
                  <a:pt x="296721" y="142317"/>
                </a:cubicBezTo>
                <a:cubicBezTo>
                  <a:pt x="295569" y="137420"/>
                  <a:pt x="293840" y="134539"/>
                  <a:pt x="294416" y="132235"/>
                </a:cubicBezTo>
                <a:cubicBezTo>
                  <a:pt x="296433" y="125033"/>
                  <a:pt x="299025" y="118120"/>
                  <a:pt x="301906" y="111206"/>
                </a:cubicBezTo>
                <a:cubicBezTo>
                  <a:pt x="302770" y="109189"/>
                  <a:pt x="305363" y="108037"/>
                  <a:pt x="307379" y="106309"/>
                </a:cubicBezTo>
                <a:close/>
                <a:moveTo>
                  <a:pt x="19890" y="82976"/>
                </a:moveTo>
                <a:cubicBezTo>
                  <a:pt x="20466" y="84129"/>
                  <a:pt x="21330" y="84993"/>
                  <a:pt x="21906" y="85856"/>
                </a:cubicBezTo>
                <a:cubicBezTo>
                  <a:pt x="19025" y="93634"/>
                  <a:pt x="16721" y="101700"/>
                  <a:pt x="13553" y="109478"/>
                </a:cubicBezTo>
                <a:cubicBezTo>
                  <a:pt x="12688" y="111206"/>
                  <a:pt x="9807" y="112359"/>
                  <a:pt x="8079" y="113511"/>
                </a:cubicBezTo>
                <a:cubicBezTo>
                  <a:pt x="7215" y="111206"/>
                  <a:pt x="5198" y="108614"/>
                  <a:pt x="5774" y="106886"/>
                </a:cubicBezTo>
                <a:cubicBezTo>
                  <a:pt x="7791" y="99972"/>
                  <a:pt x="10096" y="93347"/>
                  <a:pt x="13264" y="87009"/>
                </a:cubicBezTo>
                <a:cubicBezTo>
                  <a:pt x="14129" y="84993"/>
                  <a:pt x="17585" y="84416"/>
                  <a:pt x="19890" y="82976"/>
                </a:cubicBezTo>
                <a:close/>
                <a:moveTo>
                  <a:pt x="300754" y="61948"/>
                </a:moveTo>
                <a:cubicBezTo>
                  <a:pt x="304499" y="68861"/>
                  <a:pt x="307668" y="76351"/>
                  <a:pt x="310260" y="83841"/>
                </a:cubicBezTo>
                <a:cubicBezTo>
                  <a:pt x="311125" y="85857"/>
                  <a:pt x="308244" y="89026"/>
                  <a:pt x="305363" y="94788"/>
                </a:cubicBezTo>
                <a:cubicBezTo>
                  <a:pt x="299314" y="81824"/>
                  <a:pt x="294705" y="72030"/>
                  <a:pt x="290384" y="62236"/>
                </a:cubicBezTo>
                <a:cubicBezTo>
                  <a:pt x="294705" y="57627"/>
                  <a:pt x="298450" y="57915"/>
                  <a:pt x="300754" y="61948"/>
                </a:cubicBezTo>
                <a:close/>
                <a:moveTo>
                  <a:pt x="50137" y="44664"/>
                </a:moveTo>
                <a:cubicBezTo>
                  <a:pt x="46968" y="55034"/>
                  <a:pt x="35157" y="66845"/>
                  <a:pt x="27380" y="67421"/>
                </a:cubicBezTo>
                <a:cubicBezTo>
                  <a:pt x="29973" y="54170"/>
                  <a:pt x="40631" y="43511"/>
                  <a:pt x="50137" y="44664"/>
                </a:cubicBezTo>
                <a:close/>
                <a:moveTo>
                  <a:pt x="189990" y="32781"/>
                </a:moveTo>
                <a:cubicBezTo>
                  <a:pt x="208930" y="35950"/>
                  <a:pt x="227294" y="42503"/>
                  <a:pt x="245010" y="52441"/>
                </a:cubicBezTo>
                <a:cubicBezTo>
                  <a:pt x="257397" y="59355"/>
                  <a:pt x="266903" y="69149"/>
                  <a:pt x="274104" y="81536"/>
                </a:cubicBezTo>
                <a:cubicBezTo>
                  <a:pt x="289084" y="106597"/>
                  <a:pt x="270648" y="137420"/>
                  <a:pt x="247314" y="139149"/>
                </a:cubicBezTo>
                <a:cubicBezTo>
                  <a:pt x="235792" y="140013"/>
                  <a:pt x="225710" y="137708"/>
                  <a:pt x="218508" y="128779"/>
                </a:cubicBezTo>
                <a:cubicBezTo>
                  <a:pt x="205545" y="112358"/>
                  <a:pt x="187685" y="108614"/>
                  <a:pt x="168384" y="108038"/>
                </a:cubicBezTo>
                <a:lnTo>
                  <a:pt x="133964" y="110189"/>
                </a:lnTo>
                <a:lnTo>
                  <a:pt x="133964" y="110343"/>
                </a:lnTo>
                <a:cubicBezTo>
                  <a:pt x="126762" y="114087"/>
                  <a:pt x="118984" y="116968"/>
                  <a:pt x="112935" y="121577"/>
                </a:cubicBezTo>
                <a:cubicBezTo>
                  <a:pt x="100836" y="131659"/>
                  <a:pt x="99972" y="146638"/>
                  <a:pt x="110342" y="158737"/>
                </a:cubicBezTo>
                <a:lnTo>
                  <a:pt x="110335" y="159785"/>
                </a:lnTo>
                <a:lnTo>
                  <a:pt x="148400" y="172996"/>
                </a:lnTo>
                <a:cubicBezTo>
                  <a:pt x="162407" y="176741"/>
                  <a:pt x="176595" y="179910"/>
                  <a:pt x="190566" y="183799"/>
                </a:cubicBezTo>
                <a:cubicBezTo>
                  <a:pt x="211595" y="189848"/>
                  <a:pt x="232047" y="197914"/>
                  <a:pt x="249907" y="211165"/>
                </a:cubicBezTo>
                <a:cubicBezTo>
                  <a:pt x="278713" y="232770"/>
                  <a:pt x="287644" y="262153"/>
                  <a:pt x="283611" y="296432"/>
                </a:cubicBezTo>
                <a:cubicBezTo>
                  <a:pt x="276697" y="355198"/>
                  <a:pt x="230895" y="388901"/>
                  <a:pt x="176739" y="396391"/>
                </a:cubicBezTo>
                <a:lnTo>
                  <a:pt x="150672" y="397925"/>
                </a:lnTo>
                <a:lnTo>
                  <a:pt x="150672" y="398119"/>
                </a:lnTo>
                <a:lnTo>
                  <a:pt x="149665" y="397984"/>
                </a:lnTo>
                <a:lnTo>
                  <a:pt x="147356" y="398120"/>
                </a:lnTo>
                <a:lnTo>
                  <a:pt x="147356" y="397674"/>
                </a:lnTo>
                <a:lnTo>
                  <a:pt x="99972" y="391314"/>
                </a:lnTo>
                <a:cubicBezTo>
                  <a:pt x="83913" y="386236"/>
                  <a:pt x="68717" y="378386"/>
                  <a:pt x="54458" y="367872"/>
                </a:cubicBezTo>
                <a:cubicBezTo>
                  <a:pt x="47832" y="362975"/>
                  <a:pt x="42071" y="356061"/>
                  <a:pt x="37750" y="348860"/>
                </a:cubicBezTo>
                <a:cubicBezTo>
                  <a:pt x="29396" y="335897"/>
                  <a:pt x="28820" y="322070"/>
                  <a:pt x="36886" y="308531"/>
                </a:cubicBezTo>
                <a:cubicBezTo>
                  <a:pt x="44376" y="295568"/>
                  <a:pt x="55610" y="288943"/>
                  <a:pt x="70302" y="291535"/>
                </a:cubicBezTo>
                <a:cubicBezTo>
                  <a:pt x="77215" y="292688"/>
                  <a:pt x="86145" y="295856"/>
                  <a:pt x="89890" y="301041"/>
                </a:cubicBezTo>
                <a:cubicBezTo>
                  <a:pt x="99972" y="314869"/>
                  <a:pt x="114375" y="317749"/>
                  <a:pt x="129355" y="320918"/>
                </a:cubicBezTo>
                <a:lnTo>
                  <a:pt x="148667" y="323527"/>
                </a:lnTo>
                <a:lnTo>
                  <a:pt x="189126" y="315157"/>
                </a:lnTo>
                <a:cubicBezTo>
                  <a:pt x="199785" y="311988"/>
                  <a:pt x="207850" y="304786"/>
                  <a:pt x="211019" y="293552"/>
                </a:cubicBezTo>
                <a:cubicBezTo>
                  <a:pt x="215052" y="279725"/>
                  <a:pt x="211019" y="270794"/>
                  <a:pt x="197479" y="265897"/>
                </a:cubicBezTo>
                <a:cubicBezTo>
                  <a:pt x="185093" y="261288"/>
                  <a:pt x="172129" y="257544"/>
                  <a:pt x="159455" y="253511"/>
                </a:cubicBezTo>
                <a:cubicBezTo>
                  <a:pt x="141883" y="248325"/>
                  <a:pt x="124599" y="243140"/>
                  <a:pt x="107027" y="237955"/>
                </a:cubicBezTo>
                <a:lnTo>
                  <a:pt x="107031" y="236886"/>
                </a:lnTo>
                <a:lnTo>
                  <a:pt x="60543" y="213830"/>
                </a:lnTo>
                <a:cubicBezTo>
                  <a:pt x="47112" y="202523"/>
                  <a:pt x="37318" y="187544"/>
                  <a:pt x="33141" y="167379"/>
                </a:cubicBezTo>
                <a:cubicBezTo>
                  <a:pt x="25075" y="126762"/>
                  <a:pt x="35445" y="86433"/>
                  <a:pt x="75199" y="57339"/>
                </a:cubicBezTo>
                <a:cubicBezTo>
                  <a:pt x="83841" y="51001"/>
                  <a:pt x="92987" y="45384"/>
                  <a:pt x="102745" y="41171"/>
                </a:cubicBezTo>
                <a:lnTo>
                  <a:pt x="131512" y="34037"/>
                </a:lnTo>
                <a:lnTo>
                  <a:pt x="131512" y="33429"/>
                </a:lnTo>
                <a:cubicBezTo>
                  <a:pt x="151532" y="29828"/>
                  <a:pt x="171049" y="29612"/>
                  <a:pt x="189990" y="32781"/>
                </a:cubicBezTo>
                <a:close/>
                <a:moveTo>
                  <a:pt x="256392" y="25939"/>
                </a:moveTo>
                <a:cubicBezTo>
                  <a:pt x="258697" y="25939"/>
                  <a:pt x="261865" y="25075"/>
                  <a:pt x="263594" y="26227"/>
                </a:cubicBezTo>
                <a:cubicBezTo>
                  <a:pt x="271083" y="31124"/>
                  <a:pt x="278285" y="36885"/>
                  <a:pt x="286063" y="42647"/>
                </a:cubicBezTo>
                <a:cubicBezTo>
                  <a:pt x="282318" y="48984"/>
                  <a:pt x="279725" y="50424"/>
                  <a:pt x="275981" y="47544"/>
                </a:cubicBezTo>
                <a:cubicBezTo>
                  <a:pt x="269931" y="43223"/>
                  <a:pt x="263594" y="38902"/>
                  <a:pt x="257832" y="34005"/>
                </a:cubicBezTo>
                <a:cubicBezTo>
                  <a:pt x="256392" y="32565"/>
                  <a:pt x="256968" y="28820"/>
                  <a:pt x="256392" y="25939"/>
                </a:cubicBezTo>
                <a:close/>
                <a:moveTo>
                  <a:pt x="87874" y="15569"/>
                </a:moveTo>
                <a:cubicBezTo>
                  <a:pt x="89314" y="15280"/>
                  <a:pt x="91331" y="17009"/>
                  <a:pt x="95076" y="18449"/>
                </a:cubicBezTo>
                <a:cubicBezTo>
                  <a:pt x="85858" y="26804"/>
                  <a:pt x="76351" y="30548"/>
                  <a:pt x="66845" y="34581"/>
                </a:cubicBezTo>
                <a:cubicBezTo>
                  <a:pt x="65981" y="34870"/>
                  <a:pt x="64252" y="32853"/>
                  <a:pt x="61948" y="31124"/>
                </a:cubicBezTo>
                <a:cubicBezTo>
                  <a:pt x="69150" y="22771"/>
                  <a:pt x="78368" y="18738"/>
                  <a:pt x="87874" y="15569"/>
                </a:cubicBezTo>
                <a:close/>
                <a:moveTo>
                  <a:pt x="225750" y="9375"/>
                </a:moveTo>
                <a:cubicBezTo>
                  <a:pt x="232411" y="11319"/>
                  <a:pt x="238676" y="15424"/>
                  <a:pt x="242277" y="21041"/>
                </a:cubicBezTo>
                <a:cubicBezTo>
                  <a:pt x="230755" y="25362"/>
                  <a:pt x="222401" y="17873"/>
                  <a:pt x="213183" y="16433"/>
                </a:cubicBezTo>
                <a:cubicBezTo>
                  <a:pt x="210878" y="16144"/>
                  <a:pt x="209150" y="12687"/>
                  <a:pt x="206845" y="10671"/>
                </a:cubicBezTo>
                <a:cubicBezTo>
                  <a:pt x="212031" y="7647"/>
                  <a:pt x="219088" y="7430"/>
                  <a:pt x="225750" y="9375"/>
                </a:cubicBezTo>
                <a:close/>
                <a:moveTo>
                  <a:pt x="137132" y="877"/>
                </a:moveTo>
                <a:cubicBezTo>
                  <a:pt x="138573" y="2317"/>
                  <a:pt x="141453" y="4046"/>
                  <a:pt x="142029" y="6350"/>
                </a:cubicBezTo>
                <a:cubicBezTo>
                  <a:pt x="142317" y="7503"/>
                  <a:pt x="139437" y="10959"/>
                  <a:pt x="137708" y="11536"/>
                </a:cubicBezTo>
                <a:cubicBezTo>
                  <a:pt x="129931" y="13552"/>
                  <a:pt x="122153" y="14992"/>
                  <a:pt x="114375" y="15856"/>
                </a:cubicBezTo>
                <a:cubicBezTo>
                  <a:pt x="112647" y="16145"/>
                  <a:pt x="110343" y="13264"/>
                  <a:pt x="108326" y="11823"/>
                </a:cubicBezTo>
                <a:cubicBezTo>
                  <a:pt x="109766" y="9807"/>
                  <a:pt x="110630" y="6638"/>
                  <a:pt x="112359" y="6350"/>
                </a:cubicBezTo>
                <a:cubicBezTo>
                  <a:pt x="119848" y="4334"/>
                  <a:pt x="127914" y="2894"/>
                  <a:pt x="137132" y="877"/>
                </a:cubicBezTo>
                <a:close/>
                <a:moveTo>
                  <a:pt x="177390" y="85"/>
                </a:moveTo>
                <a:cubicBezTo>
                  <a:pt x="182431" y="373"/>
                  <a:pt x="187400" y="1453"/>
                  <a:pt x="192153" y="4334"/>
                </a:cubicBezTo>
                <a:cubicBezTo>
                  <a:pt x="192442" y="4622"/>
                  <a:pt x="192442" y="5774"/>
                  <a:pt x="193305" y="7503"/>
                </a:cubicBezTo>
                <a:cubicBezTo>
                  <a:pt x="192153" y="8655"/>
                  <a:pt x="190425" y="10959"/>
                  <a:pt x="188985" y="11247"/>
                </a:cubicBezTo>
                <a:cubicBezTo>
                  <a:pt x="180631" y="11536"/>
                  <a:pt x="171989" y="11247"/>
                  <a:pt x="163634" y="10383"/>
                </a:cubicBezTo>
                <a:cubicBezTo>
                  <a:pt x="161618" y="10095"/>
                  <a:pt x="159602" y="7214"/>
                  <a:pt x="158737" y="5198"/>
                </a:cubicBezTo>
                <a:cubicBezTo>
                  <a:pt x="158450" y="4046"/>
                  <a:pt x="160754" y="589"/>
                  <a:pt x="162194" y="589"/>
                </a:cubicBezTo>
                <a:cubicBezTo>
                  <a:pt x="167235" y="301"/>
                  <a:pt x="172349" y="-203"/>
                  <a:pt x="177390" y="8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11"/>
          <p:cNvSpPr/>
          <p:nvPr/>
        </p:nvSpPr>
        <p:spPr>
          <a:xfrm>
            <a:off x="7239920" y="211053"/>
            <a:ext cx="391212" cy="441147"/>
          </a:xfrm>
          <a:custGeom>
            <a:avLst/>
            <a:gdLst/>
            <a:ahLst/>
            <a:cxnLst/>
            <a:rect l="l" t="t" r="r" b="b"/>
            <a:pathLst>
              <a:path w="391212" h="441147" extrusionOk="0">
                <a:moveTo>
                  <a:pt x="290678" y="424123"/>
                </a:moveTo>
                <a:cubicBezTo>
                  <a:pt x="300760" y="427292"/>
                  <a:pt x="309402" y="429596"/>
                  <a:pt x="318043" y="432765"/>
                </a:cubicBezTo>
                <a:cubicBezTo>
                  <a:pt x="319484" y="433341"/>
                  <a:pt x="320348" y="436222"/>
                  <a:pt x="320348" y="438238"/>
                </a:cubicBezTo>
                <a:cubicBezTo>
                  <a:pt x="320348" y="439391"/>
                  <a:pt x="318043" y="441407"/>
                  <a:pt x="316891" y="441120"/>
                </a:cubicBezTo>
                <a:cubicBezTo>
                  <a:pt x="307097" y="440543"/>
                  <a:pt x="297879" y="438527"/>
                  <a:pt x="290965" y="430749"/>
                </a:cubicBezTo>
                <a:cubicBezTo>
                  <a:pt x="290101" y="430172"/>
                  <a:pt x="290678" y="428444"/>
                  <a:pt x="290678" y="424123"/>
                </a:cubicBezTo>
                <a:close/>
                <a:moveTo>
                  <a:pt x="359814" y="420090"/>
                </a:moveTo>
                <a:cubicBezTo>
                  <a:pt x="360677" y="419514"/>
                  <a:pt x="363846" y="421242"/>
                  <a:pt x="364134" y="422107"/>
                </a:cubicBezTo>
                <a:cubicBezTo>
                  <a:pt x="364422" y="424411"/>
                  <a:pt x="364422" y="427868"/>
                  <a:pt x="362982" y="429020"/>
                </a:cubicBezTo>
                <a:cubicBezTo>
                  <a:pt x="355781" y="435357"/>
                  <a:pt x="347426" y="439102"/>
                  <a:pt x="335904" y="439966"/>
                </a:cubicBezTo>
                <a:cubicBezTo>
                  <a:pt x="336193" y="436221"/>
                  <a:pt x="335616" y="433341"/>
                  <a:pt x="336480" y="432765"/>
                </a:cubicBezTo>
                <a:cubicBezTo>
                  <a:pt x="343970" y="428444"/>
                  <a:pt x="351748" y="424123"/>
                  <a:pt x="359814" y="420090"/>
                </a:cubicBezTo>
                <a:close/>
                <a:moveTo>
                  <a:pt x="151542" y="415481"/>
                </a:moveTo>
                <a:cubicBezTo>
                  <a:pt x="159320" y="416057"/>
                  <a:pt x="167386" y="416921"/>
                  <a:pt x="175164" y="418074"/>
                </a:cubicBezTo>
                <a:cubicBezTo>
                  <a:pt x="177756" y="418650"/>
                  <a:pt x="180349" y="420954"/>
                  <a:pt x="184093" y="422970"/>
                </a:cubicBezTo>
                <a:cubicBezTo>
                  <a:pt x="181501" y="425563"/>
                  <a:pt x="179484" y="428732"/>
                  <a:pt x="178044" y="428444"/>
                </a:cubicBezTo>
                <a:cubicBezTo>
                  <a:pt x="169402" y="427868"/>
                  <a:pt x="160472" y="426427"/>
                  <a:pt x="151830" y="424699"/>
                </a:cubicBezTo>
                <a:cubicBezTo>
                  <a:pt x="150102" y="424411"/>
                  <a:pt x="148950" y="420954"/>
                  <a:pt x="148085" y="418650"/>
                </a:cubicBezTo>
                <a:cubicBezTo>
                  <a:pt x="147797" y="418074"/>
                  <a:pt x="150390" y="415481"/>
                  <a:pt x="151542" y="415481"/>
                </a:cubicBezTo>
                <a:close/>
                <a:moveTo>
                  <a:pt x="236521" y="414041"/>
                </a:moveTo>
                <a:cubicBezTo>
                  <a:pt x="233928" y="418938"/>
                  <a:pt x="233065" y="422972"/>
                  <a:pt x="231336" y="423259"/>
                </a:cubicBezTo>
                <a:cubicBezTo>
                  <a:pt x="222694" y="425276"/>
                  <a:pt x="214052" y="427005"/>
                  <a:pt x="205410" y="427868"/>
                </a:cubicBezTo>
                <a:cubicBezTo>
                  <a:pt x="203682" y="428157"/>
                  <a:pt x="201089" y="425276"/>
                  <a:pt x="200225" y="423547"/>
                </a:cubicBezTo>
                <a:cubicBezTo>
                  <a:pt x="199937" y="422683"/>
                  <a:pt x="202242" y="419226"/>
                  <a:pt x="203682" y="418938"/>
                </a:cubicBezTo>
                <a:cubicBezTo>
                  <a:pt x="213476" y="416922"/>
                  <a:pt x="223559" y="415770"/>
                  <a:pt x="236521" y="414041"/>
                </a:cubicBezTo>
                <a:close/>
                <a:moveTo>
                  <a:pt x="267921" y="399350"/>
                </a:moveTo>
                <a:cubicBezTo>
                  <a:pt x="273971" y="404247"/>
                  <a:pt x="281172" y="407416"/>
                  <a:pt x="280020" y="418074"/>
                </a:cubicBezTo>
                <a:cubicBezTo>
                  <a:pt x="277427" y="417786"/>
                  <a:pt x="274835" y="418074"/>
                  <a:pt x="273683" y="416922"/>
                </a:cubicBezTo>
                <a:cubicBezTo>
                  <a:pt x="269074" y="412025"/>
                  <a:pt x="264176" y="411161"/>
                  <a:pt x="258127" y="414041"/>
                </a:cubicBezTo>
                <a:cubicBezTo>
                  <a:pt x="256687" y="414618"/>
                  <a:pt x="253806" y="412601"/>
                  <a:pt x="251501" y="411737"/>
                </a:cubicBezTo>
                <a:cubicBezTo>
                  <a:pt x="252654" y="409432"/>
                  <a:pt x="253230" y="406552"/>
                  <a:pt x="254958" y="405399"/>
                </a:cubicBezTo>
                <a:cubicBezTo>
                  <a:pt x="258415" y="402806"/>
                  <a:pt x="262736" y="401654"/>
                  <a:pt x="267921" y="399350"/>
                </a:cubicBezTo>
                <a:close/>
                <a:moveTo>
                  <a:pt x="101129" y="395605"/>
                </a:moveTo>
                <a:cubicBezTo>
                  <a:pt x="111211" y="400214"/>
                  <a:pt x="120718" y="404247"/>
                  <a:pt x="129935" y="408856"/>
                </a:cubicBezTo>
                <a:cubicBezTo>
                  <a:pt x="130800" y="409144"/>
                  <a:pt x="131376" y="411449"/>
                  <a:pt x="131088" y="412313"/>
                </a:cubicBezTo>
                <a:cubicBezTo>
                  <a:pt x="130512" y="413753"/>
                  <a:pt x="129071" y="415482"/>
                  <a:pt x="127631" y="415769"/>
                </a:cubicBezTo>
                <a:cubicBezTo>
                  <a:pt x="122446" y="416922"/>
                  <a:pt x="101994" y="404823"/>
                  <a:pt x="99401" y="399350"/>
                </a:cubicBezTo>
                <a:cubicBezTo>
                  <a:pt x="99689" y="399062"/>
                  <a:pt x="99977" y="398485"/>
                  <a:pt x="101129" y="395605"/>
                </a:cubicBezTo>
                <a:close/>
                <a:moveTo>
                  <a:pt x="384011" y="378033"/>
                </a:moveTo>
                <a:cubicBezTo>
                  <a:pt x="387180" y="382066"/>
                  <a:pt x="390061" y="384082"/>
                  <a:pt x="389485" y="385235"/>
                </a:cubicBezTo>
                <a:cubicBezTo>
                  <a:pt x="386892" y="393589"/>
                  <a:pt x="383723" y="401655"/>
                  <a:pt x="380266" y="409721"/>
                </a:cubicBezTo>
                <a:cubicBezTo>
                  <a:pt x="379690" y="410873"/>
                  <a:pt x="376233" y="411737"/>
                  <a:pt x="374793" y="411161"/>
                </a:cubicBezTo>
                <a:cubicBezTo>
                  <a:pt x="373352" y="410585"/>
                  <a:pt x="371912" y="407416"/>
                  <a:pt x="372489" y="405976"/>
                </a:cubicBezTo>
                <a:cubicBezTo>
                  <a:pt x="375657" y="397334"/>
                  <a:pt x="379402" y="388980"/>
                  <a:pt x="384011" y="378033"/>
                </a:cubicBezTo>
                <a:close/>
                <a:moveTo>
                  <a:pt x="61953" y="362189"/>
                </a:moveTo>
                <a:cubicBezTo>
                  <a:pt x="70307" y="369679"/>
                  <a:pt x="78372" y="377169"/>
                  <a:pt x="86438" y="384370"/>
                </a:cubicBezTo>
                <a:cubicBezTo>
                  <a:pt x="85574" y="385522"/>
                  <a:pt x="84998" y="386675"/>
                  <a:pt x="84422" y="387828"/>
                </a:cubicBezTo>
                <a:cubicBezTo>
                  <a:pt x="74628" y="388403"/>
                  <a:pt x="70018" y="380049"/>
                  <a:pt x="63969" y="374576"/>
                </a:cubicBezTo>
                <a:cubicBezTo>
                  <a:pt x="60800" y="371984"/>
                  <a:pt x="56480" y="368815"/>
                  <a:pt x="61953" y="362189"/>
                </a:cubicBezTo>
                <a:close/>
                <a:moveTo>
                  <a:pt x="374217" y="336263"/>
                </a:moveTo>
                <a:cubicBezTo>
                  <a:pt x="375369" y="335399"/>
                  <a:pt x="379114" y="335975"/>
                  <a:pt x="379690" y="337127"/>
                </a:cubicBezTo>
                <a:cubicBezTo>
                  <a:pt x="384011" y="344329"/>
                  <a:pt x="387468" y="352107"/>
                  <a:pt x="391212" y="360461"/>
                </a:cubicBezTo>
                <a:cubicBezTo>
                  <a:pt x="388908" y="362766"/>
                  <a:pt x="387468" y="365358"/>
                  <a:pt x="385451" y="365934"/>
                </a:cubicBezTo>
                <a:cubicBezTo>
                  <a:pt x="384011" y="366223"/>
                  <a:pt x="381130" y="364494"/>
                  <a:pt x="380266" y="363054"/>
                </a:cubicBezTo>
                <a:cubicBezTo>
                  <a:pt x="377097" y="356140"/>
                  <a:pt x="374505" y="348938"/>
                  <a:pt x="372200" y="341737"/>
                </a:cubicBezTo>
                <a:cubicBezTo>
                  <a:pt x="371624" y="340296"/>
                  <a:pt x="373064" y="337127"/>
                  <a:pt x="374217" y="336263"/>
                </a:cubicBezTo>
                <a:close/>
                <a:moveTo>
                  <a:pt x="32606" y="321141"/>
                </a:moveTo>
                <a:cubicBezTo>
                  <a:pt x="34011" y="321645"/>
                  <a:pt x="35019" y="323157"/>
                  <a:pt x="36027" y="324741"/>
                </a:cubicBezTo>
                <a:cubicBezTo>
                  <a:pt x="46685" y="339144"/>
                  <a:pt x="48702" y="344330"/>
                  <a:pt x="45245" y="350955"/>
                </a:cubicBezTo>
                <a:cubicBezTo>
                  <a:pt x="36315" y="343177"/>
                  <a:pt x="31706" y="333095"/>
                  <a:pt x="26809" y="323589"/>
                </a:cubicBezTo>
                <a:cubicBezTo>
                  <a:pt x="29402" y="321140"/>
                  <a:pt x="31202" y="320636"/>
                  <a:pt x="32606" y="321141"/>
                </a:cubicBezTo>
                <a:close/>
                <a:moveTo>
                  <a:pt x="359813" y="296798"/>
                </a:moveTo>
                <a:cubicBezTo>
                  <a:pt x="363558" y="298527"/>
                  <a:pt x="362982" y="301407"/>
                  <a:pt x="361254" y="304576"/>
                </a:cubicBezTo>
                <a:cubicBezTo>
                  <a:pt x="360389" y="306016"/>
                  <a:pt x="360102" y="307745"/>
                  <a:pt x="359237" y="310049"/>
                </a:cubicBezTo>
                <a:cubicBezTo>
                  <a:pt x="361542" y="313794"/>
                  <a:pt x="363846" y="316675"/>
                  <a:pt x="365287" y="319844"/>
                </a:cubicBezTo>
                <a:cubicBezTo>
                  <a:pt x="365863" y="320996"/>
                  <a:pt x="365575" y="323877"/>
                  <a:pt x="364422" y="324453"/>
                </a:cubicBezTo>
                <a:cubicBezTo>
                  <a:pt x="362694" y="325317"/>
                  <a:pt x="359813" y="326182"/>
                  <a:pt x="358661" y="325317"/>
                </a:cubicBezTo>
                <a:cubicBezTo>
                  <a:pt x="354628" y="321860"/>
                  <a:pt x="351460" y="317827"/>
                  <a:pt x="347138" y="313218"/>
                </a:cubicBezTo>
                <a:cubicBezTo>
                  <a:pt x="348578" y="309185"/>
                  <a:pt x="350019" y="305152"/>
                  <a:pt x="351747" y="301119"/>
                </a:cubicBezTo>
                <a:cubicBezTo>
                  <a:pt x="353188" y="297663"/>
                  <a:pt x="355204" y="294494"/>
                  <a:pt x="359813" y="296798"/>
                </a:cubicBezTo>
                <a:close/>
                <a:moveTo>
                  <a:pt x="7220" y="270872"/>
                </a:moveTo>
                <a:cubicBezTo>
                  <a:pt x="19030" y="276634"/>
                  <a:pt x="25080" y="295069"/>
                  <a:pt x="20183" y="305440"/>
                </a:cubicBezTo>
                <a:cubicBezTo>
                  <a:pt x="11829" y="295358"/>
                  <a:pt x="10100" y="284411"/>
                  <a:pt x="7220" y="270872"/>
                </a:cubicBezTo>
                <a:close/>
                <a:moveTo>
                  <a:pt x="160471" y="270585"/>
                </a:moveTo>
                <a:cubicBezTo>
                  <a:pt x="165080" y="278363"/>
                  <a:pt x="169401" y="284700"/>
                  <a:pt x="165656" y="293054"/>
                </a:cubicBezTo>
                <a:cubicBezTo>
                  <a:pt x="155286" y="290750"/>
                  <a:pt x="154998" y="290462"/>
                  <a:pt x="147508" y="279227"/>
                </a:cubicBezTo>
                <a:cubicBezTo>
                  <a:pt x="152117" y="276347"/>
                  <a:pt x="155862" y="273754"/>
                  <a:pt x="160471" y="270585"/>
                </a:cubicBezTo>
                <a:close/>
                <a:moveTo>
                  <a:pt x="369032" y="242930"/>
                </a:moveTo>
                <a:cubicBezTo>
                  <a:pt x="371913" y="244659"/>
                  <a:pt x="375658" y="246099"/>
                  <a:pt x="375370" y="247251"/>
                </a:cubicBezTo>
                <a:cubicBezTo>
                  <a:pt x="375081" y="258485"/>
                  <a:pt x="374218" y="270009"/>
                  <a:pt x="366439" y="282108"/>
                </a:cubicBezTo>
                <a:cubicBezTo>
                  <a:pt x="363559" y="278075"/>
                  <a:pt x="361254" y="276058"/>
                  <a:pt x="361254" y="274618"/>
                </a:cubicBezTo>
                <a:cubicBezTo>
                  <a:pt x="362983" y="264247"/>
                  <a:pt x="363847" y="253589"/>
                  <a:pt x="369032" y="242930"/>
                </a:cubicBezTo>
                <a:close/>
                <a:moveTo>
                  <a:pt x="128496" y="232560"/>
                </a:moveTo>
                <a:cubicBezTo>
                  <a:pt x="129937" y="231984"/>
                  <a:pt x="133393" y="233424"/>
                  <a:pt x="133969" y="234577"/>
                </a:cubicBezTo>
                <a:cubicBezTo>
                  <a:pt x="137426" y="242931"/>
                  <a:pt x="140019" y="251285"/>
                  <a:pt x="143187" y="260503"/>
                </a:cubicBezTo>
                <a:cubicBezTo>
                  <a:pt x="142323" y="261655"/>
                  <a:pt x="141459" y="263960"/>
                  <a:pt x="140306" y="263960"/>
                </a:cubicBezTo>
                <a:cubicBezTo>
                  <a:pt x="138578" y="264248"/>
                  <a:pt x="135122" y="263672"/>
                  <a:pt x="134546" y="262519"/>
                </a:cubicBezTo>
                <a:cubicBezTo>
                  <a:pt x="131089" y="254453"/>
                  <a:pt x="127920" y="245811"/>
                  <a:pt x="125327" y="237457"/>
                </a:cubicBezTo>
                <a:cubicBezTo>
                  <a:pt x="125040" y="236305"/>
                  <a:pt x="127056" y="233137"/>
                  <a:pt x="128496" y="232560"/>
                </a:cubicBezTo>
                <a:close/>
                <a:moveTo>
                  <a:pt x="171418" y="223053"/>
                </a:moveTo>
                <a:cubicBezTo>
                  <a:pt x="172570" y="223053"/>
                  <a:pt x="173435" y="225358"/>
                  <a:pt x="174299" y="226222"/>
                </a:cubicBezTo>
                <a:cubicBezTo>
                  <a:pt x="173722" y="227662"/>
                  <a:pt x="173722" y="228814"/>
                  <a:pt x="173435" y="229391"/>
                </a:cubicBezTo>
                <a:cubicBezTo>
                  <a:pt x="170554" y="236880"/>
                  <a:pt x="167673" y="244370"/>
                  <a:pt x="164217" y="251571"/>
                </a:cubicBezTo>
                <a:cubicBezTo>
                  <a:pt x="163353" y="253300"/>
                  <a:pt x="160184" y="254741"/>
                  <a:pt x="158167" y="254741"/>
                </a:cubicBezTo>
                <a:cubicBezTo>
                  <a:pt x="157303" y="254741"/>
                  <a:pt x="154710" y="250995"/>
                  <a:pt x="154998" y="249843"/>
                </a:cubicBezTo>
                <a:cubicBezTo>
                  <a:pt x="158167" y="241201"/>
                  <a:pt x="161912" y="232559"/>
                  <a:pt x="165657" y="224205"/>
                </a:cubicBezTo>
                <a:cubicBezTo>
                  <a:pt x="166233" y="223053"/>
                  <a:pt x="169690" y="222765"/>
                  <a:pt x="171418" y="223053"/>
                </a:cubicBezTo>
                <a:close/>
                <a:moveTo>
                  <a:pt x="3475" y="219309"/>
                </a:moveTo>
                <a:cubicBezTo>
                  <a:pt x="10389" y="225358"/>
                  <a:pt x="12405" y="241490"/>
                  <a:pt x="7508" y="253301"/>
                </a:cubicBezTo>
                <a:cubicBezTo>
                  <a:pt x="-846" y="243794"/>
                  <a:pt x="-2286" y="229103"/>
                  <a:pt x="3475" y="219309"/>
                </a:cubicBezTo>
                <a:close/>
                <a:moveTo>
                  <a:pt x="210883" y="195688"/>
                </a:moveTo>
                <a:cubicBezTo>
                  <a:pt x="212611" y="194824"/>
                  <a:pt x="215492" y="197992"/>
                  <a:pt x="218949" y="200009"/>
                </a:cubicBezTo>
                <a:cubicBezTo>
                  <a:pt x="215780" y="202601"/>
                  <a:pt x="214340" y="204330"/>
                  <a:pt x="212611" y="204906"/>
                </a:cubicBezTo>
                <a:cubicBezTo>
                  <a:pt x="205698" y="207498"/>
                  <a:pt x="198496" y="210091"/>
                  <a:pt x="191295" y="212395"/>
                </a:cubicBezTo>
                <a:cubicBezTo>
                  <a:pt x="189278" y="212971"/>
                  <a:pt x="186398" y="211531"/>
                  <a:pt x="184093" y="211243"/>
                </a:cubicBezTo>
                <a:cubicBezTo>
                  <a:pt x="184669" y="208938"/>
                  <a:pt x="184957" y="205194"/>
                  <a:pt x="186110" y="204618"/>
                </a:cubicBezTo>
                <a:cubicBezTo>
                  <a:pt x="194175" y="201161"/>
                  <a:pt x="202529" y="197992"/>
                  <a:pt x="210883" y="195688"/>
                </a:cubicBezTo>
                <a:close/>
                <a:moveTo>
                  <a:pt x="373064" y="191367"/>
                </a:moveTo>
                <a:cubicBezTo>
                  <a:pt x="373929" y="191079"/>
                  <a:pt x="376809" y="193095"/>
                  <a:pt x="376809" y="194248"/>
                </a:cubicBezTo>
                <a:cubicBezTo>
                  <a:pt x="377674" y="203466"/>
                  <a:pt x="378538" y="212683"/>
                  <a:pt x="378538" y="221902"/>
                </a:cubicBezTo>
                <a:cubicBezTo>
                  <a:pt x="378538" y="223342"/>
                  <a:pt x="375081" y="225071"/>
                  <a:pt x="373352" y="226511"/>
                </a:cubicBezTo>
                <a:cubicBezTo>
                  <a:pt x="371912" y="224495"/>
                  <a:pt x="369896" y="222766"/>
                  <a:pt x="369608" y="220462"/>
                </a:cubicBezTo>
                <a:cubicBezTo>
                  <a:pt x="369032" y="216429"/>
                  <a:pt x="369319" y="212396"/>
                  <a:pt x="369319" y="208363"/>
                </a:cubicBezTo>
                <a:cubicBezTo>
                  <a:pt x="368743" y="208651"/>
                  <a:pt x="368455" y="208651"/>
                  <a:pt x="368455" y="208651"/>
                </a:cubicBezTo>
                <a:cubicBezTo>
                  <a:pt x="368455" y="204330"/>
                  <a:pt x="368167" y="199721"/>
                  <a:pt x="368743" y="195400"/>
                </a:cubicBezTo>
                <a:cubicBezTo>
                  <a:pt x="369032" y="193959"/>
                  <a:pt x="371336" y="191943"/>
                  <a:pt x="373064" y="191367"/>
                </a:cubicBezTo>
                <a:close/>
                <a:moveTo>
                  <a:pt x="248332" y="190214"/>
                </a:moveTo>
                <a:cubicBezTo>
                  <a:pt x="256110" y="197416"/>
                  <a:pt x="256974" y="203465"/>
                  <a:pt x="250348" y="213548"/>
                </a:cubicBezTo>
                <a:cubicBezTo>
                  <a:pt x="244299" y="208938"/>
                  <a:pt x="235657" y="210091"/>
                  <a:pt x="233928" y="201160"/>
                </a:cubicBezTo>
                <a:cubicBezTo>
                  <a:pt x="238826" y="197416"/>
                  <a:pt x="243723" y="193959"/>
                  <a:pt x="248332" y="190214"/>
                </a:cubicBezTo>
                <a:close/>
                <a:moveTo>
                  <a:pt x="132817" y="181572"/>
                </a:moveTo>
                <a:cubicBezTo>
                  <a:pt x="134257" y="184165"/>
                  <a:pt x="135698" y="186469"/>
                  <a:pt x="136274" y="187045"/>
                </a:cubicBezTo>
                <a:cubicBezTo>
                  <a:pt x="134833" y="196551"/>
                  <a:pt x="133970" y="203753"/>
                  <a:pt x="132529" y="210666"/>
                </a:cubicBezTo>
                <a:cubicBezTo>
                  <a:pt x="131953" y="212683"/>
                  <a:pt x="129360" y="214123"/>
                  <a:pt x="127632" y="215564"/>
                </a:cubicBezTo>
                <a:cubicBezTo>
                  <a:pt x="126191" y="213547"/>
                  <a:pt x="123311" y="211531"/>
                  <a:pt x="123311" y="209802"/>
                </a:cubicBezTo>
                <a:cubicBezTo>
                  <a:pt x="123887" y="202313"/>
                  <a:pt x="125039" y="194823"/>
                  <a:pt x="126768" y="187333"/>
                </a:cubicBezTo>
                <a:cubicBezTo>
                  <a:pt x="127344" y="185029"/>
                  <a:pt x="130801" y="183589"/>
                  <a:pt x="132817" y="181572"/>
                </a:cubicBezTo>
                <a:close/>
                <a:moveTo>
                  <a:pt x="8948" y="167169"/>
                </a:moveTo>
                <a:cubicBezTo>
                  <a:pt x="10388" y="167169"/>
                  <a:pt x="12981" y="170338"/>
                  <a:pt x="12693" y="171202"/>
                </a:cubicBezTo>
                <a:cubicBezTo>
                  <a:pt x="9524" y="180708"/>
                  <a:pt x="13269" y="191366"/>
                  <a:pt x="4915" y="201449"/>
                </a:cubicBezTo>
                <a:cubicBezTo>
                  <a:pt x="2899" y="198280"/>
                  <a:pt x="594" y="196551"/>
                  <a:pt x="882" y="194823"/>
                </a:cubicBezTo>
                <a:cubicBezTo>
                  <a:pt x="1458" y="186757"/>
                  <a:pt x="2611" y="178979"/>
                  <a:pt x="4339" y="170914"/>
                </a:cubicBezTo>
                <a:cubicBezTo>
                  <a:pt x="4627" y="169473"/>
                  <a:pt x="7220" y="167169"/>
                  <a:pt x="8948" y="167169"/>
                </a:cubicBezTo>
                <a:close/>
                <a:moveTo>
                  <a:pt x="224422" y="144412"/>
                </a:moveTo>
                <a:cubicBezTo>
                  <a:pt x="227591" y="146141"/>
                  <a:pt x="229607" y="146716"/>
                  <a:pt x="230760" y="147868"/>
                </a:cubicBezTo>
                <a:cubicBezTo>
                  <a:pt x="235657" y="154206"/>
                  <a:pt x="240266" y="160832"/>
                  <a:pt x="244299" y="167745"/>
                </a:cubicBezTo>
                <a:cubicBezTo>
                  <a:pt x="245163" y="169474"/>
                  <a:pt x="243723" y="172354"/>
                  <a:pt x="243147" y="174947"/>
                </a:cubicBezTo>
                <a:cubicBezTo>
                  <a:pt x="240842" y="174371"/>
                  <a:pt x="237385" y="174371"/>
                  <a:pt x="236233" y="172931"/>
                </a:cubicBezTo>
                <a:cubicBezTo>
                  <a:pt x="231336" y="166593"/>
                  <a:pt x="226727" y="159967"/>
                  <a:pt x="222694" y="153054"/>
                </a:cubicBezTo>
                <a:cubicBezTo>
                  <a:pt x="221830" y="151038"/>
                  <a:pt x="223558" y="147868"/>
                  <a:pt x="224422" y="144412"/>
                </a:cubicBezTo>
                <a:close/>
                <a:moveTo>
                  <a:pt x="160760" y="141243"/>
                </a:moveTo>
                <a:cubicBezTo>
                  <a:pt x="161336" y="140955"/>
                  <a:pt x="161913" y="142972"/>
                  <a:pt x="162777" y="144412"/>
                </a:cubicBezTo>
                <a:cubicBezTo>
                  <a:pt x="161913" y="145852"/>
                  <a:pt x="161336" y="147581"/>
                  <a:pt x="160184" y="149021"/>
                </a:cubicBezTo>
                <a:cubicBezTo>
                  <a:pt x="155575" y="154494"/>
                  <a:pt x="151254" y="159968"/>
                  <a:pt x="146356" y="165152"/>
                </a:cubicBezTo>
                <a:cubicBezTo>
                  <a:pt x="144916" y="166593"/>
                  <a:pt x="141747" y="166593"/>
                  <a:pt x="139442" y="167458"/>
                </a:cubicBezTo>
                <a:cubicBezTo>
                  <a:pt x="138866" y="165152"/>
                  <a:pt x="137426" y="161984"/>
                  <a:pt x="138290" y="160544"/>
                </a:cubicBezTo>
                <a:cubicBezTo>
                  <a:pt x="143475" y="153918"/>
                  <a:pt x="148949" y="147581"/>
                  <a:pt x="154711" y="141532"/>
                </a:cubicBezTo>
                <a:cubicBezTo>
                  <a:pt x="155863" y="140379"/>
                  <a:pt x="158744" y="140955"/>
                  <a:pt x="160760" y="141243"/>
                </a:cubicBezTo>
                <a:close/>
                <a:moveTo>
                  <a:pt x="361541" y="140666"/>
                </a:moveTo>
                <a:cubicBezTo>
                  <a:pt x="362982" y="140090"/>
                  <a:pt x="366727" y="141242"/>
                  <a:pt x="367015" y="142395"/>
                </a:cubicBezTo>
                <a:cubicBezTo>
                  <a:pt x="369608" y="152189"/>
                  <a:pt x="371624" y="161983"/>
                  <a:pt x="373353" y="171778"/>
                </a:cubicBezTo>
                <a:cubicBezTo>
                  <a:pt x="373353" y="172353"/>
                  <a:pt x="371624" y="173218"/>
                  <a:pt x="370183" y="174658"/>
                </a:cubicBezTo>
                <a:cubicBezTo>
                  <a:pt x="368456" y="173506"/>
                  <a:pt x="365863" y="172642"/>
                  <a:pt x="365287" y="170913"/>
                </a:cubicBezTo>
                <a:cubicBezTo>
                  <a:pt x="362694" y="162560"/>
                  <a:pt x="360389" y="153918"/>
                  <a:pt x="358661" y="145563"/>
                </a:cubicBezTo>
                <a:cubicBezTo>
                  <a:pt x="358373" y="144123"/>
                  <a:pt x="360101" y="141242"/>
                  <a:pt x="361541" y="140666"/>
                </a:cubicBezTo>
                <a:close/>
                <a:moveTo>
                  <a:pt x="191295" y="127128"/>
                </a:moveTo>
                <a:cubicBezTo>
                  <a:pt x="195039" y="127992"/>
                  <a:pt x="201089" y="129433"/>
                  <a:pt x="206850" y="131449"/>
                </a:cubicBezTo>
                <a:cubicBezTo>
                  <a:pt x="208291" y="132025"/>
                  <a:pt x="210307" y="135770"/>
                  <a:pt x="210019" y="136346"/>
                </a:cubicBezTo>
                <a:cubicBezTo>
                  <a:pt x="208579" y="138075"/>
                  <a:pt x="205986" y="140092"/>
                  <a:pt x="203970" y="140092"/>
                </a:cubicBezTo>
                <a:cubicBezTo>
                  <a:pt x="197344" y="139803"/>
                  <a:pt x="190719" y="138939"/>
                  <a:pt x="184093" y="137786"/>
                </a:cubicBezTo>
                <a:cubicBezTo>
                  <a:pt x="181501" y="137210"/>
                  <a:pt x="178908" y="135482"/>
                  <a:pt x="176315" y="134330"/>
                </a:cubicBezTo>
                <a:cubicBezTo>
                  <a:pt x="178620" y="132025"/>
                  <a:pt x="180924" y="129721"/>
                  <a:pt x="183517" y="127992"/>
                </a:cubicBezTo>
                <a:cubicBezTo>
                  <a:pt x="184669" y="127128"/>
                  <a:pt x="186686" y="127416"/>
                  <a:pt x="191295" y="127128"/>
                </a:cubicBezTo>
                <a:close/>
                <a:moveTo>
                  <a:pt x="24216" y="116181"/>
                </a:moveTo>
                <a:cubicBezTo>
                  <a:pt x="28537" y="122807"/>
                  <a:pt x="24792" y="136058"/>
                  <a:pt x="14710" y="148733"/>
                </a:cubicBezTo>
                <a:cubicBezTo>
                  <a:pt x="10101" y="139802"/>
                  <a:pt x="14422" y="126263"/>
                  <a:pt x="24216" y="116181"/>
                </a:cubicBezTo>
                <a:close/>
                <a:moveTo>
                  <a:pt x="188450" y="107539"/>
                </a:moveTo>
                <a:cubicBezTo>
                  <a:pt x="169978" y="107683"/>
                  <a:pt x="151541" y="115029"/>
                  <a:pt x="136561" y="129432"/>
                </a:cubicBezTo>
                <a:cubicBezTo>
                  <a:pt x="117261" y="147868"/>
                  <a:pt x="106891" y="170914"/>
                  <a:pt x="103722" y="196839"/>
                </a:cubicBezTo>
                <a:cubicBezTo>
                  <a:pt x="98825" y="235728"/>
                  <a:pt x="107755" y="270872"/>
                  <a:pt x="135697" y="299391"/>
                </a:cubicBezTo>
                <a:cubicBezTo>
                  <a:pt x="148949" y="312930"/>
                  <a:pt x="165369" y="320996"/>
                  <a:pt x="184669" y="321860"/>
                </a:cubicBezTo>
                <a:cubicBezTo>
                  <a:pt x="195615" y="322436"/>
                  <a:pt x="206562" y="321860"/>
                  <a:pt x="217221" y="314658"/>
                </a:cubicBezTo>
                <a:cubicBezTo>
                  <a:pt x="208866" y="306017"/>
                  <a:pt x="201377" y="298239"/>
                  <a:pt x="194463" y="290173"/>
                </a:cubicBezTo>
                <a:cubicBezTo>
                  <a:pt x="179196" y="273177"/>
                  <a:pt x="180060" y="249555"/>
                  <a:pt x="195904" y="234576"/>
                </a:cubicBezTo>
                <a:cubicBezTo>
                  <a:pt x="211171" y="220173"/>
                  <a:pt x="231624" y="221901"/>
                  <a:pt x="248331" y="238897"/>
                </a:cubicBezTo>
                <a:cubicBezTo>
                  <a:pt x="253805" y="245235"/>
                  <a:pt x="259854" y="251284"/>
                  <a:pt x="267056" y="258773"/>
                </a:cubicBezTo>
                <a:cubicBezTo>
                  <a:pt x="273394" y="244370"/>
                  <a:pt x="274834" y="231695"/>
                  <a:pt x="275122" y="218732"/>
                </a:cubicBezTo>
                <a:cubicBezTo>
                  <a:pt x="275698" y="184164"/>
                  <a:pt x="266192" y="153054"/>
                  <a:pt x="240554" y="128856"/>
                </a:cubicBezTo>
                <a:cubicBezTo>
                  <a:pt x="225430" y="114453"/>
                  <a:pt x="206922" y="107395"/>
                  <a:pt x="188450" y="107539"/>
                </a:cubicBezTo>
                <a:close/>
                <a:moveTo>
                  <a:pt x="343106" y="91983"/>
                </a:moveTo>
                <a:cubicBezTo>
                  <a:pt x="348579" y="100625"/>
                  <a:pt x="353764" y="109267"/>
                  <a:pt x="358950" y="118198"/>
                </a:cubicBezTo>
                <a:cubicBezTo>
                  <a:pt x="357221" y="120502"/>
                  <a:pt x="356357" y="122807"/>
                  <a:pt x="355205" y="122807"/>
                </a:cubicBezTo>
                <a:cubicBezTo>
                  <a:pt x="353477" y="123095"/>
                  <a:pt x="350308" y="122807"/>
                  <a:pt x="349444" y="121366"/>
                </a:cubicBezTo>
                <a:cubicBezTo>
                  <a:pt x="344834" y="113300"/>
                  <a:pt x="340513" y="104947"/>
                  <a:pt x="336480" y="96592"/>
                </a:cubicBezTo>
                <a:cubicBezTo>
                  <a:pt x="335904" y="95729"/>
                  <a:pt x="337056" y="92848"/>
                  <a:pt x="338209" y="92272"/>
                </a:cubicBezTo>
                <a:cubicBezTo>
                  <a:pt x="339361" y="91407"/>
                  <a:pt x="342530" y="91407"/>
                  <a:pt x="343106" y="91983"/>
                </a:cubicBezTo>
                <a:close/>
                <a:moveTo>
                  <a:pt x="58496" y="71243"/>
                </a:moveTo>
                <a:cubicBezTo>
                  <a:pt x="51295" y="82189"/>
                  <a:pt x="45821" y="90255"/>
                  <a:pt x="40348" y="97744"/>
                </a:cubicBezTo>
                <a:cubicBezTo>
                  <a:pt x="39484" y="98897"/>
                  <a:pt x="36603" y="98897"/>
                  <a:pt x="34587" y="99473"/>
                </a:cubicBezTo>
                <a:cubicBezTo>
                  <a:pt x="34299" y="97457"/>
                  <a:pt x="33146" y="94864"/>
                  <a:pt x="34011" y="93712"/>
                </a:cubicBezTo>
                <a:cubicBezTo>
                  <a:pt x="38332" y="86511"/>
                  <a:pt x="43229" y="79597"/>
                  <a:pt x="48414" y="72971"/>
                </a:cubicBezTo>
                <a:cubicBezTo>
                  <a:pt x="49278" y="71531"/>
                  <a:pt x="53023" y="72107"/>
                  <a:pt x="58496" y="71243"/>
                </a:cubicBezTo>
                <a:close/>
                <a:moveTo>
                  <a:pt x="309114" y="48486"/>
                </a:moveTo>
                <a:cubicBezTo>
                  <a:pt x="316027" y="55976"/>
                  <a:pt x="322940" y="63177"/>
                  <a:pt x="329278" y="70955"/>
                </a:cubicBezTo>
                <a:cubicBezTo>
                  <a:pt x="330142" y="72107"/>
                  <a:pt x="329854" y="75564"/>
                  <a:pt x="328702" y="76716"/>
                </a:cubicBezTo>
                <a:cubicBezTo>
                  <a:pt x="327549" y="77869"/>
                  <a:pt x="324093" y="78445"/>
                  <a:pt x="323229" y="77580"/>
                </a:cubicBezTo>
                <a:cubicBezTo>
                  <a:pt x="316603" y="70955"/>
                  <a:pt x="310266" y="64041"/>
                  <a:pt x="304505" y="56840"/>
                </a:cubicBezTo>
                <a:cubicBezTo>
                  <a:pt x="303641" y="55688"/>
                  <a:pt x="305081" y="52231"/>
                  <a:pt x="305657" y="49926"/>
                </a:cubicBezTo>
                <a:cubicBezTo>
                  <a:pt x="306809" y="49639"/>
                  <a:pt x="307961" y="49062"/>
                  <a:pt x="309114" y="48486"/>
                </a:cubicBezTo>
                <a:close/>
                <a:moveTo>
                  <a:pt x="89895" y="34658"/>
                </a:moveTo>
                <a:cubicBezTo>
                  <a:pt x="90472" y="34082"/>
                  <a:pt x="92488" y="36099"/>
                  <a:pt x="95657" y="38404"/>
                </a:cubicBezTo>
                <a:cubicBezTo>
                  <a:pt x="86727" y="45605"/>
                  <a:pt x="78661" y="52231"/>
                  <a:pt x="70307" y="58568"/>
                </a:cubicBezTo>
                <a:cubicBezTo>
                  <a:pt x="69731" y="59144"/>
                  <a:pt x="67426" y="57128"/>
                  <a:pt x="65122" y="56264"/>
                </a:cubicBezTo>
                <a:cubicBezTo>
                  <a:pt x="71459" y="45893"/>
                  <a:pt x="80101" y="39556"/>
                  <a:pt x="89895" y="34658"/>
                </a:cubicBezTo>
                <a:close/>
                <a:moveTo>
                  <a:pt x="168538" y="32066"/>
                </a:moveTo>
                <a:cubicBezTo>
                  <a:pt x="230472" y="24288"/>
                  <a:pt x="277138" y="50214"/>
                  <a:pt x="312570" y="99185"/>
                </a:cubicBezTo>
                <a:cubicBezTo>
                  <a:pt x="336192" y="132025"/>
                  <a:pt x="347138" y="169185"/>
                  <a:pt x="347714" y="209803"/>
                </a:cubicBezTo>
                <a:cubicBezTo>
                  <a:pt x="348291" y="245522"/>
                  <a:pt x="340801" y="278938"/>
                  <a:pt x="324669" y="310625"/>
                </a:cubicBezTo>
                <a:cubicBezTo>
                  <a:pt x="324093" y="312930"/>
                  <a:pt x="323229" y="314946"/>
                  <a:pt x="322365" y="317251"/>
                </a:cubicBezTo>
                <a:cubicBezTo>
                  <a:pt x="332447" y="327909"/>
                  <a:pt x="342529" y="337992"/>
                  <a:pt x="351747" y="348938"/>
                </a:cubicBezTo>
                <a:cubicBezTo>
                  <a:pt x="369895" y="370831"/>
                  <a:pt x="358949" y="403959"/>
                  <a:pt x="331583" y="410872"/>
                </a:cubicBezTo>
                <a:cubicBezTo>
                  <a:pt x="319772" y="413753"/>
                  <a:pt x="309402" y="410008"/>
                  <a:pt x="300471" y="402230"/>
                </a:cubicBezTo>
                <a:cubicBezTo>
                  <a:pt x="295286" y="397621"/>
                  <a:pt x="290678" y="391860"/>
                  <a:pt x="285780" y="386675"/>
                </a:cubicBezTo>
                <a:cubicBezTo>
                  <a:pt x="281171" y="381778"/>
                  <a:pt x="276274" y="377457"/>
                  <a:pt x="272529" y="373424"/>
                </a:cubicBezTo>
                <a:cubicBezTo>
                  <a:pt x="257262" y="380337"/>
                  <a:pt x="244011" y="388115"/>
                  <a:pt x="229607" y="392436"/>
                </a:cubicBezTo>
                <a:cubicBezTo>
                  <a:pt x="182653" y="406551"/>
                  <a:pt x="139154" y="397333"/>
                  <a:pt x="100841" y="366798"/>
                </a:cubicBezTo>
                <a:cubicBezTo>
                  <a:pt x="61953" y="335975"/>
                  <a:pt x="39771" y="294782"/>
                  <a:pt x="32570" y="246099"/>
                </a:cubicBezTo>
                <a:cubicBezTo>
                  <a:pt x="22775" y="182436"/>
                  <a:pt x="39483" y="125975"/>
                  <a:pt x="82981" y="78733"/>
                </a:cubicBezTo>
                <a:cubicBezTo>
                  <a:pt x="105738" y="53959"/>
                  <a:pt x="133969" y="36675"/>
                  <a:pt x="168538" y="32066"/>
                </a:cubicBezTo>
                <a:close/>
                <a:moveTo>
                  <a:pt x="267920" y="20542"/>
                </a:moveTo>
                <a:cubicBezTo>
                  <a:pt x="277138" y="24864"/>
                  <a:pt x="286644" y="28608"/>
                  <a:pt x="294133" y="39267"/>
                </a:cubicBezTo>
                <a:cubicBezTo>
                  <a:pt x="290677" y="40707"/>
                  <a:pt x="287796" y="42724"/>
                  <a:pt x="286356" y="42148"/>
                </a:cubicBezTo>
                <a:cubicBezTo>
                  <a:pt x="278578" y="38115"/>
                  <a:pt x="270800" y="33506"/>
                  <a:pt x="263599" y="28608"/>
                </a:cubicBezTo>
                <a:cubicBezTo>
                  <a:pt x="262158" y="27456"/>
                  <a:pt x="262158" y="24288"/>
                  <a:pt x="261294" y="21983"/>
                </a:cubicBezTo>
                <a:cubicBezTo>
                  <a:pt x="263599" y="21407"/>
                  <a:pt x="266480" y="19678"/>
                  <a:pt x="267920" y="20542"/>
                </a:cubicBezTo>
                <a:close/>
                <a:moveTo>
                  <a:pt x="135409" y="9309"/>
                </a:moveTo>
                <a:cubicBezTo>
                  <a:pt x="136561" y="8733"/>
                  <a:pt x="139442" y="10461"/>
                  <a:pt x="140594" y="11901"/>
                </a:cubicBezTo>
                <a:cubicBezTo>
                  <a:pt x="141459" y="12766"/>
                  <a:pt x="141170" y="15934"/>
                  <a:pt x="140018" y="16510"/>
                </a:cubicBezTo>
                <a:cubicBezTo>
                  <a:pt x="137714" y="18239"/>
                  <a:pt x="134833" y="20543"/>
                  <a:pt x="131952" y="20832"/>
                </a:cubicBezTo>
                <a:cubicBezTo>
                  <a:pt x="124175" y="21695"/>
                  <a:pt x="117837" y="29761"/>
                  <a:pt x="106603" y="25728"/>
                </a:cubicBezTo>
                <a:cubicBezTo>
                  <a:pt x="115533" y="15646"/>
                  <a:pt x="126191" y="13918"/>
                  <a:pt x="135409" y="9309"/>
                </a:cubicBezTo>
                <a:close/>
                <a:moveTo>
                  <a:pt x="214916" y="3260"/>
                </a:moveTo>
                <a:cubicBezTo>
                  <a:pt x="224134" y="4987"/>
                  <a:pt x="233064" y="7004"/>
                  <a:pt x="241994" y="9597"/>
                </a:cubicBezTo>
                <a:cubicBezTo>
                  <a:pt x="243435" y="9885"/>
                  <a:pt x="245163" y="13342"/>
                  <a:pt x="244587" y="14782"/>
                </a:cubicBezTo>
                <a:cubicBezTo>
                  <a:pt x="244298" y="16222"/>
                  <a:pt x="241130" y="18815"/>
                  <a:pt x="239978" y="18527"/>
                </a:cubicBezTo>
                <a:cubicBezTo>
                  <a:pt x="230471" y="14782"/>
                  <a:pt x="219237" y="15646"/>
                  <a:pt x="209154" y="8445"/>
                </a:cubicBezTo>
                <a:cubicBezTo>
                  <a:pt x="211459" y="6140"/>
                  <a:pt x="213763" y="2971"/>
                  <a:pt x="214916" y="3260"/>
                </a:cubicBezTo>
                <a:close/>
                <a:moveTo>
                  <a:pt x="177468" y="90"/>
                </a:moveTo>
                <a:cubicBezTo>
                  <a:pt x="182942" y="-270"/>
                  <a:pt x="188559" y="378"/>
                  <a:pt x="194464" y="3259"/>
                </a:cubicBezTo>
                <a:cubicBezTo>
                  <a:pt x="192736" y="5852"/>
                  <a:pt x="191872" y="9021"/>
                  <a:pt x="190431" y="9021"/>
                </a:cubicBezTo>
                <a:cubicBezTo>
                  <a:pt x="180349" y="10749"/>
                  <a:pt x="169978" y="11325"/>
                  <a:pt x="156727" y="12190"/>
                </a:cubicBezTo>
                <a:cubicBezTo>
                  <a:pt x="159320" y="7004"/>
                  <a:pt x="159896" y="3547"/>
                  <a:pt x="161336" y="2971"/>
                </a:cubicBezTo>
                <a:cubicBezTo>
                  <a:pt x="166666" y="1819"/>
                  <a:pt x="171995" y="450"/>
                  <a:pt x="177468" y="9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11"/>
          <p:cNvSpPr/>
          <p:nvPr/>
        </p:nvSpPr>
        <p:spPr>
          <a:xfrm>
            <a:off x="6271807" y="213447"/>
            <a:ext cx="379141" cy="429218"/>
          </a:xfrm>
          <a:custGeom>
            <a:avLst/>
            <a:gdLst/>
            <a:ahLst/>
            <a:cxnLst/>
            <a:rect l="l" t="t" r="r" b="b"/>
            <a:pathLst>
              <a:path w="379141" h="429218" extrusionOk="0">
                <a:moveTo>
                  <a:pt x="165684" y="417407"/>
                </a:moveTo>
                <a:cubicBezTo>
                  <a:pt x="168564" y="417119"/>
                  <a:pt x="171733" y="417983"/>
                  <a:pt x="175766" y="418271"/>
                </a:cubicBezTo>
                <a:cubicBezTo>
                  <a:pt x="179223" y="418271"/>
                  <a:pt x="183832" y="417695"/>
                  <a:pt x="188153" y="418560"/>
                </a:cubicBezTo>
                <a:cubicBezTo>
                  <a:pt x="190458" y="419136"/>
                  <a:pt x="192474" y="422016"/>
                  <a:pt x="194490" y="424032"/>
                </a:cubicBezTo>
                <a:cubicBezTo>
                  <a:pt x="192474" y="425761"/>
                  <a:pt x="190170" y="429218"/>
                  <a:pt x="188153" y="429218"/>
                </a:cubicBezTo>
                <a:cubicBezTo>
                  <a:pt x="180375" y="429218"/>
                  <a:pt x="172310" y="428353"/>
                  <a:pt x="164531" y="426913"/>
                </a:cubicBezTo>
                <a:cubicBezTo>
                  <a:pt x="162515" y="426625"/>
                  <a:pt x="161075" y="422880"/>
                  <a:pt x="159346" y="420864"/>
                </a:cubicBezTo>
                <a:cubicBezTo>
                  <a:pt x="161362" y="419712"/>
                  <a:pt x="163379" y="417695"/>
                  <a:pt x="165684" y="417407"/>
                </a:cubicBezTo>
                <a:close/>
                <a:moveTo>
                  <a:pt x="237700" y="411646"/>
                </a:moveTo>
                <a:cubicBezTo>
                  <a:pt x="240004" y="411358"/>
                  <a:pt x="242597" y="413662"/>
                  <a:pt x="245190" y="414527"/>
                </a:cubicBezTo>
                <a:cubicBezTo>
                  <a:pt x="243750" y="416543"/>
                  <a:pt x="242885" y="420000"/>
                  <a:pt x="241157" y="420576"/>
                </a:cubicBezTo>
                <a:cubicBezTo>
                  <a:pt x="233379" y="423456"/>
                  <a:pt x="225602" y="425185"/>
                  <a:pt x="216671" y="427489"/>
                </a:cubicBezTo>
                <a:cubicBezTo>
                  <a:pt x="214943" y="425761"/>
                  <a:pt x="212350" y="424320"/>
                  <a:pt x="211487" y="422016"/>
                </a:cubicBezTo>
                <a:cubicBezTo>
                  <a:pt x="211198" y="420864"/>
                  <a:pt x="214079" y="417695"/>
                  <a:pt x="215807" y="417119"/>
                </a:cubicBezTo>
                <a:cubicBezTo>
                  <a:pt x="223009" y="414814"/>
                  <a:pt x="230211" y="413086"/>
                  <a:pt x="237700" y="411646"/>
                </a:cubicBezTo>
                <a:close/>
                <a:moveTo>
                  <a:pt x="111239" y="405308"/>
                </a:moveTo>
                <a:cubicBezTo>
                  <a:pt x="117288" y="402139"/>
                  <a:pt x="140621" y="409053"/>
                  <a:pt x="142637" y="414526"/>
                </a:cubicBezTo>
                <a:cubicBezTo>
                  <a:pt x="144078" y="417983"/>
                  <a:pt x="140910" y="421440"/>
                  <a:pt x="136588" y="420575"/>
                </a:cubicBezTo>
                <a:cubicBezTo>
                  <a:pt x="127082" y="418271"/>
                  <a:pt x="118153" y="413662"/>
                  <a:pt x="110663" y="407324"/>
                </a:cubicBezTo>
                <a:cubicBezTo>
                  <a:pt x="110951" y="406172"/>
                  <a:pt x="110951" y="405308"/>
                  <a:pt x="111239" y="405308"/>
                </a:cubicBezTo>
                <a:close/>
                <a:moveTo>
                  <a:pt x="285231" y="388024"/>
                </a:moveTo>
                <a:cubicBezTo>
                  <a:pt x="286095" y="387448"/>
                  <a:pt x="288976" y="388601"/>
                  <a:pt x="289840" y="389464"/>
                </a:cubicBezTo>
                <a:cubicBezTo>
                  <a:pt x="290704" y="390617"/>
                  <a:pt x="290992" y="392921"/>
                  <a:pt x="290416" y="394361"/>
                </a:cubicBezTo>
                <a:cubicBezTo>
                  <a:pt x="288399" y="399259"/>
                  <a:pt x="268524" y="410494"/>
                  <a:pt x="263338" y="409629"/>
                </a:cubicBezTo>
                <a:cubicBezTo>
                  <a:pt x="261898" y="409629"/>
                  <a:pt x="260745" y="407613"/>
                  <a:pt x="258729" y="405885"/>
                </a:cubicBezTo>
                <a:cubicBezTo>
                  <a:pt x="265931" y="396954"/>
                  <a:pt x="276589" y="393786"/>
                  <a:pt x="285231" y="388024"/>
                </a:cubicBezTo>
                <a:close/>
                <a:moveTo>
                  <a:pt x="71198" y="371316"/>
                </a:moveTo>
                <a:cubicBezTo>
                  <a:pt x="80416" y="378518"/>
                  <a:pt x="88482" y="385143"/>
                  <a:pt x="97988" y="392633"/>
                </a:cubicBezTo>
                <a:cubicBezTo>
                  <a:pt x="87330" y="400411"/>
                  <a:pt x="83297" y="390617"/>
                  <a:pt x="78399" y="387160"/>
                </a:cubicBezTo>
                <a:cubicBezTo>
                  <a:pt x="74655" y="384279"/>
                  <a:pt x="65437" y="381975"/>
                  <a:pt x="71198" y="371316"/>
                </a:cubicBezTo>
                <a:close/>
                <a:moveTo>
                  <a:pt x="326137" y="353745"/>
                </a:moveTo>
                <a:cubicBezTo>
                  <a:pt x="327289" y="354033"/>
                  <a:pt x="328154" y="356050"/>
                  <a:pt x="329018" y="357201"/>
                </a:cubicBezTo>
                <a:cubicBezTo>
                  <a:pt x="328154" y="358930"/>
                  <a:pt x="327865" y="360370"/>
                  <a:pt x="327001" y="361523"/>
                </a:cubicBezTo>
                <a:cubicBezTo>
                  <a:pt x="321528" y="367572"/>
                  <a:pt x="316343" y="373333"/>
                  <a:pt x="310581" y="378807"/>
                </a:cubicBezTo>
                <a:cubicBezTo>
                  <a:pt x="309141" y="379958"/>
                  <a:pt x="305972" y="379382"/>
                  <a:pt x="303379" y="379382"/>
                </a:cubicBezTo>
                <a:cubicBezTo>
                  <a:pt x="303379" y="377078"/>
                  <a:pt x="302515" y="373909"/>
                  <a:pt x="303668" y="372469"/>
                </a:cubicBezTo>
                <a:cubicBezTo>
                  <a:pt x="308853" y="366420"/>
                  <a:pt x="314326" y="360370"/>
                  <a:pt x="320087" y="354897"/>
                </a:cubicBezTo>
                <a:cubicBezTo>
                  <a:pt x="321240" y="353745"/>
                  <a:pt x="324121" y="353457"/>
                  <a:pt x="326137" y="353745"/>
                </a:cubicBezTo>
                <a:close/>
                <a:moveTo>
                  <a:pt x="37207" y="334444"/>
                </a:moveTo>
                <a:cubicBezTo>
                  <a:pt x="48729" y="337901"/>
                  <a:pt x="51610" y="349712"/>
                  <a:pt x="61404" y="358929"/>
                </a:cubicBezTo>
                <a:cubicBezTo>
                  <a:pt x="56507" y="359794"/>
                  <a:pt x="52762" y="361522"/>
                  <a:pt x="51898" y="360370"/>
                </a:cubicBezTo>
                <a:cubicBezTo>
                  <a:pt x="45273" y="353168"/>
                  <a:pt x="38071" y="345966"/>
                  <a:pt x="37207" y="334444"/>
                </a:cubicBezTo>
                <a:close/>
                <a:moveTo>
                  <a:pt x="354655" y="310246"/>
                </a:moveTo>
                <a:cubicBezTo>
                  <a:pt x="355519" y="320905"/>
                  <a:pt x="348893" y="333867"/>
                  <a:pt x="338523" y="341645"/>
                </a:cubicBezTo>
                <a:cubicBezTo>
                  <a:pt x="331609" y="335884"/>
                  <a:pt x="336795" y="331275"/>
                  <a:pt x="339099" y="326954"/>
                </a:cubicBezTo>
                <a:cubicBezTo>
                  <a:pt x="347453" y="311399"/>
                  <a:pt x="347453" y="311399"/>
                  <a:pt x="354655" y="310246"/>
                </a:cubicBezTo>
                <a:close/>
                <a:moveTo>
                  <a:pt x="163884" y="286049"/>
                </a:moveTo>
                <a:cubicBezTo>
                  <a:pt x="165468" y="285473"/>
                  <a:pt x="167269" y="285761"/>
                  <a:pt x="169141" y="286337"/>
                </a:cubicBezTo>
                <a:cubicBezTo>
                  <a:pt x="175479" y="288065"/>
                  <a:pt x="182104" y="289794"/>
                  <a:pt x="188153" y="291811"/>
                </a:cubicBezTo>
                <a:cubicBezTo>
                  <a:pt x="190170" y="292675"/>
                  <a:pt x="191610" y="294979"/>
                  <a:pt x="193339" y="296708"/>
                </a:cubicBezTo>
                <a:cubicBezTo>
                  <a:pt x="191610" y="298437"/>
                  <a:pt x="189594" y="301605"/>
                  <a:pt x="187866" y="301317"/>
                </a:cubicBezTo>
                <a:cubicBezTo>
                  <a:pt x="177207" y="301317"/>
                  <a:pt x="167413" y="298724"/>
                  <a:pt x="159923" y="290946"/>
                </a:cubicBezTo>
                <a:cubicBezTo>
                  <a:pt x="160931" y="288066"/>
                  <a:pt x="162300" y="286625"/>
                  <a:pt x="163884" y="286049"/>
                </a:cubicBezTo>
                <a:close/>
                <a:moveTo>
                  <a:pt x="13297" y="285760"/>
                </a:moveTo>
                <a:cubicBezTo>
                  <a:pt x="25395" y="290081"/>
                  <a:pt x="23667" y="301028"/>
                  <a:pt x="28276" y="307941"/>
                </a:cubicBezTo>
                <a:cubicBezTo>
                  <a:pt x="30292" y="311110"/>
                  <a:pt x="32309" y="315143"/>
                  <a:pt x="25683" y="319176"/>
                </a:cubicBezTo>
                <a:cubicBezTo>
                  <a:pt x="18770" y="309381"/>
                  <a:pt x="13873" y="299587"/>
                  <a:pt x="13297" y="285760"/>
                </a:cubicBezTo>
                <a:close/>
                <a:moveTo>
                  <a:pt x="233379" y="268189"/>
                </a:moveTo>
                <a:cubicBezTo>
                  <a:pt x="233956" y="270493"/>
                  <a:pt x="236260" y="274238"/>
                  <a:pt x="235396" y="275391"/>
                </a:cubicBezTo>
                <a:cubicBezTo>
                  <a:pt x="228770" y="282016"/>
                  <a:pt x="221857" y="288065"/>
                  <a:pt x="214655" y="293826"/>
                </a:cubicBezTo>
                <a:cubicBezTo>
                  <a:pt x="213791" y="294690"/>
                  <a:pt x="210335" y="293250"/>
                  <a:pt x="208894" y="291810"/>
                </a:cubicBezTo>
                <a:cubicBezTo>
                  <a:pt x="208030" y="291234"/>
                  <a:pt x="208318" y="287777"/>
                  <a:pt x="209182" y="286913"/>
                </a:cubicBezTo>
                <a:cubicBezTo>
                  <a:pt x="215519" y="280864"/>
                  <a:pt x="222433" y="274815"/>
                  <a:pt x="229058" y="269053"/>
                </a:cubicBezTo>
                <a:cubicBezTo>
                  <a:pt x="229634" y="268765"/>
                  <a:pt x="230787" y="268765"/>
                  <a:pt x="233379" y="268189"/>
                </a:cubicBezTo>
                <a:close/>
                <a:moveTo>
                  <a:pt x="369922" y="260699"/>
                </a:moveTo>
                <a:cubicBezTo>
                  <a:pt x="370787" y="260699"/>
                  <a:pt x="373379" y="264156"/>
                  <a:pt x="373091" y="265596"/>
                </a:cubicBezTo>
                <a:cubicBezTo>
                  <a:pt x="371075" y="274238"/>
                  <a:pt x="369058" y="282592"/>
                  <a:pt x="366178" y="290946"/>
                </a:cubicBezTo>
                <a:cubicBezTo>
                  <a:pt x="365602" y="292386"/>
                  <a:pt x="361569" y="293826"/>
                  <a:pt x="359840" y="293250"/>
                </a:cubicBezTo>
                <a:cubicBezTo>
                  <a:pt x="358111" y="292962"/>
                  <a:pt x="357247" y="289793"/>
                  <a:pt x="356671" y="288641"/>
                </a:cubicBezTo>
                <a:cubicBezTo>
                  <a:pt x="359264" y="279423"/>
                  <a:pt x="360993" y="271645"/>
                  <a:pt x="363873" y="264156"/>
                </a:cubicBezTo>
                <a:cubicBezTo>
                  <a:pt x="364449" y="262428"/>
                  <a:pt x="367618" y="260987"/>
                  <a:pt x="369922" y="260699"/>
                </a:cubicBezTo>
                <a:close/>
                <a:moveTo>
                  <a:pt x="133709" y="245144"/>
                </a:moveTo>
                <a:cubicBezTo>
                  <a:pt x="136589" y="247449"/>
                  <a:pt x="138318" y="248313"/>
                  <a:pt x="138894" y="249753"/>
                </a:cubicBezTo>
                <a:cubicBezTo>
                  <a:pt x="142639" y="256379"/>
                  <a:pt x="146672" y="263004"/>
                  <a:pt x="149841" y="269630"/>
                </a:cubicBezTo>
                <a:cubicBezTo>
                  <a:pt x="150704" y="271358"/>
                  <a:pt x="149552" y="274527"/>
                  <a:pt x="149264" y="276832"/>
                </a:cubicBezTo>
                <a:cubicBezTo>
                  <a:pt x="146960" y="276256"/>
                  <a:pt x="143215" y="276543"/>
                  <a:pt x="142351" y="275391"/>
                </a:cubicBezTo>
                <a:cubicBezTo>
                  <a:pt x="137742" y="268190"/>
                  <a:pt x="133709" y="260700"/>
                  <a:pt x="130252" y="253210"/>
                </a:cubicBezTo>
                <a:cubicBezTo>
                  <a:pt x="129676" y="251482"/>
                  <a:pt x="132268" y="248313"/>
                  <a:pt x="133709" y="245144"/>
                </a:cubicBezTo>
                <a:close/>
                <a:moveTo>
                  <a:pt x="5519" y="237366"/>
                </a:moveTo>
                <a:cubicBezTo>
                  <a:pt x="7248" y="238806"/>
                  <a:pt x="9840" y="239670"/>
                  <a:pt x="10129" y="241399"/>
                </a:cubicBezTo>
                <a:cubicBezTo>
                  <a:pt x="11857" y="250329"/>
                  <a:pt x="12721" y="259547"/>
                  <a:pt x="13873" y="268477"/>
                </a:cubicBezTo>
                <a:cubicBezTo>
                  <a:pt x="13009" y="269053"/>
                  <a:pt x="11569" y="269629"/>
                  <a:pt x="10416" y="269918"/>
                </a:cubicBezTo>
                <a:cubicBezTo>
                  <a:pt x="8688" y="268189"/>
                  <a:pt x="6096" y="267037"/>
                  <a:pt x="5519" y="265020"/>
                </a:cubicBezTo>
                <a:cubicBezTo>
                  <a:pt x="3791" y="257819"/>
                  <a:pt x="2351" y="250329"/>
                  <a:pt x="1487" y="242839"/>
                </a:cubicBezTo>
                <a:cubicBezTo>
                  <a:pt x="1199" y="241111"/>
                  <a:pt x="4079" y="239095"/>
                  <a:pt x="5519" y="237366"/>
                </a:cubicBezTo>
                <a:close/>
                <a:moveTo>
                  <a:pt x="250663" y="223539"/>
                </a:moveTo>
                <a:cubicBezTo>
                  <a:pt x="252967" y="223826"/>
                  <a:pt x="253544" y="228724"/>
                  <a:pt x="254984" y="231316"/>
                </a:cubicBezTo>
                <a:cubicBezTo>
                  <a:pt x="252679" y="238806"/>
                  <a:pt x="251239" y="245432"/>
                  <a:pt x="248646" y="251481"/>
                </a:cubicBezTo>
                <a:cubicBezTo>
                  <a:pt x="247782" y="253498"/>
                  <a:pt x="244037" y="254362"/>
                  <a:pt x="241733" y="255802"/>
                </a:cubicBezTo>
                <a:cubicBezTo>
                  <a:pt x="240869" y="253498"/>
                  <a:pt x="239140" y="251193"/>
                  <a:pt x="239429" y="248889"/>
                </a:cubicBezTo>
                <a:cubicBezTo>
                  <a:pt x="240292" y="242839"/>
                  <a:pt x="242021" y="236790"/>
                  <a:pt x="243749" y="230740"/>
                </a:cubicBezTo>
                <a:cubicBezTo>
                  <a:pt x="244902" y="226996"/>
                  <a:pt x="245189" y="221810"/>
                  <a:pt x="250663" y="223539"/>
                </a:cubicBezTo>
                <a:close/>
                <a:moveTo>
                  <a:pt x="373667" y="209136"/>
                </a:moveTo>
                <a:cubicBezTo>
                  <a:pt x="375395" y="210865"/>
                  <a:pt x="379141" y="212305"/>
                  <a:pt x="379141" y="214033"/>
                </a:cubicBezTo>
                <a:cubicBezTo>
                  <a:pt x="378853" y="223251"/>
                  <a:pt x="377988" y="232469"/>
                  <a:pt x="376836" y="241399"/>
                </a:cubicBezTo>
                <a:cubicBezTo>
                  <a:pt x="376836" y="242263"/>
                  <a:pt x="373955" y="243992"/>
                  <a:pt x="372803" y="243703"/>
                </a:cubicBezTo>
                <a:cubicBezTo>
                  <a:pt x="371075" y="243127"/>
                  <a:pt x="368482" y="241111"/>
                  <a:pt x="368482" y="239670"/>
                </a:cubicBezTo>
                <a:cubicBezTo>
                  <a:pt x="367906" y="236214"/>
                  <a:pt x="368482" y="232181"/>
                  <a:pt x="369058" y="228724"/>
                </a:cubicBezTo>
                <a:cubicBezTo>
                  <a:pt x="369058" y="223827"/>
                  <a:pt x="368482" y="219218"/>
                  <a:pt x="369346" y="214897"/>
                </a:cubicBezTo>
                <a:cubicBezTo>
                  <a:pt x="369634" y="212881"/>
                  <a:pt x="372227" y="211153"/>
                  <a:pt x="373667" y="209136"/>
                </a:cubicBezTo>
                <a:close/>
                <a:moveTo>
                  <a:pt x="128812" y="197901"/>
                </a:moveTo>
                <a:cubicBezTo>
                  <a:pt x="130540" y="198189"/>
                  <a:pt x="132557" y="200494"/>
                  <a:pt x="132845" y="202222"/>
                </a:cubicBezTo>
                <a:cubicBezTo>
                  <a:pt x="133422" y="206543"/>
                  <a:pt x="133133" y="210864"/>
                  <a:pt x="133133" y="215473"/>
                </a:cubicBezTo>
                <a:cubicBezTo>
                  <a:pt x="133133" y="215185"/>
                  <a:pt x="132845" y="215185"/>
                  <a:pt x="132845" y="215185"/>
                </a:cubicBezTo>
                <a:cubicBezTo>
                  <a:pt x="133133" y="219218"/>
                  <a:pt x="133709" y="223251"/>
                  <a:pt x="133133" y="226995"/>
                </a:cubicBezTo>
                <a:cubicBezTo>
                  <a:pt x="132845" y="228724"/>
                  <a:pt x="130829" y="231028"/>
                  <a:pt x="129100" y="231317"/>
                </a:cubicBezTo>
                <a:cubicBezTo>
                  <a:pt x="127660" y="231604"/>
                  <a:pt x="124203" y="229588"/>
                  <a:pt x="124203" y="228435"/>
                </a:cubicBezTo>
                <a:cubicBezTo>
                  <a:pt x="123915" y="219218"/>
                  <a:pt x="123915" y="210000"/>
                  <a:pt x="124203" y="201070"/>
                </a:cubicBezTo>
                <a:cubicBezTo>
                  <a:pt x="124203" y="199918"/>
                  <a:pt x="127372" y="197901"/>
                  <a:pt x="128812" y="197901"/>
                </a:cubicBezTo>
                <a:close/>
                <a:moveTo>
                  <a:pt x="6672" y="186090"/>
                </a:moveTo>
                <a:cubicBezTo>
                  <a:pt x="7536" y="186090"/>
                  <a:pt x="9840" y="188394"/>
                  <a:pt x="9840" y="189835"/>
                </a:cubicBezTo>
                <a:cubicBezTo>
                  <a:pt x="9552" y="197901"/>
                  <a:pt x="9264" y="205966"/>
                  <a:pt x="8400" y="213744"/>
                </a:cubicBezTo>
                <a:cubicBezTo>
                  <a:pt x="8112" y="215472"/>
                  <a:pt x="5807" y="216913"/>
                  <a:pt x="3215" y="220369"/>
                </a:cubicBezTo>
                <a:cubicBezTo>
                  <a:pt x="-1970" y="208559"/>
                  <a:pt x="334" y="198765"/>
                  <a:pt x="1774" y="189259"/>
                </a:cubicBezTo>
                <a:cubicBezTo>
                  <a:pt x="2063" y="187818"/>
                  <a:pt x="4943" y="186378"/>
                  <a:pt x="6672" y="186090"/>
                </a:cubicBezTo>
                <a:close/>
                <a:moveTo>
                  <a:pt x="243174" y="173703"/>
                </a:moveTo>
                <a:cubicBezTo>
                  <a:pt x="244614" y="173414"/>
                  <a:pt x="247783" y="175143"/>
                  <a:pt x="248359" y="176583"/>
                </a:cubicBezTo>
                <a:cubicBezTo>
                  <a:pt x="250952" y="183497"/>
                  <a:pt x="252968" y="190698"/>
                  <a:pt x="254985" y="197900"/>
                </a:cubicBezTo>
                <a:cubicBezTo>
                  <a:pt x="254697" y="198188"/>
                  <a:pt x="254409" y="198188"/>
                  <a:pt x="254121" y="198477"/>
                </a:cubicBezTo>
                <a:cubicBezTo>
                  <a:pt x="254121" y="199917"/>
                  <a:pt x="254697" y="201357"/>
                  <a:pt x="254121" y="202510"/>
                </a:cubicBezTo>
                <a:cubicBezTo>
                  <a:pt x="252968" y="204238"/>
                  <a:pt x="251528" y="205966"/>
                  <a:pt x="249799" y="206830"/>
                </a:cubicBezTo>
                <a:cubicBezTo>
                  <a:pt x="248936" y="207119"/>
                  <a:pt x="246054" y="205390"/>
                  <a:pt x="245767" y="204238"/>
                </a:cubicBezTo>
                <a:cubicBezTo>
                  <a:pt x="243462" y="195596"/>
                  <a:pt x="241445" y="187242"/>
                  <a:pt x="239717" y="178312"/>
                </a:cubicBezTo>
                <a:cubicBezTo>
                  <a:pt x="239429" y="176871"/>
                  <a:pt x="241734" y="173991"/>
                  <a:pt x="243174" y="173703"/>
                </a:cubicBezTo>
                <a:close/>
                <a:moveTo>
                  <a:pt x="367041" y="158148"/>
                </a:moveTo>
                <a:cubicBezTo>
                  <a:pt x="369058" y="159588"/>
                  <a:pt x="372514" y="160452"/>
                  <a:pt x="372803" y="162181"/>
                </a:cubicBezTo>
                <a:cubicBezTo>
                  <a:pt x="375107" y="171687"/>
                  <a:pt x="378852" y="181193"/>
                  <a:pt x="375971" y="190699"/>
                </a:cubicBezTo>
                <a:cubicBezTo>
                  <a:pt x="371363" y="193004"/>
                  <a:pt x="368194" y="191564"/>
                  <a:pt x="367330" y="187242"/>
                </a:cubicBezTo>
                <a:cubicBezTo>
                  <a:pt x="365890" y="179753"/>
                  <a:pt x="364737" y="172263"/>
                  <a:pt x="363873" y="164774"/>
                </a:cubicBezTo>
                <a:cubicBezTo>
                  <a:pt x="363585" y="162757"/>
                  <a:pt x="365890" y="160452"/>
                  <a:pt x="367041" y="158148"/>
                </a:cubicBezTo>
                <a:close/>
                <a:moveTo>
                  <a:pt x="144655" y="151810"/>
                </a:moveTo>
                <a:cubicBezTo>
                  <a:pt x="144942" y="151234"/>
                  <a:pt x="148399" y="151234"/>
                  <a:pt x="149552" y="152099"/>
                </a:cubicBezTo>
                <a:cubicBezTo>
                  <a:pt x="150704" y="152963"/>
                  <a:pt x="151856" y="155556"/>
                  <a:pt x="151280" y="156708"/>
                </a:cubicBezTo>
                <a:cubicBezTo>
                  <a:pt x="146959" y="165062"/>
                  <a:pt x="142350" y="173127"/>
                  <a:pt x="137453" y="181193"/>
                </a:cubicBezTo>
                <a:cubicBezTo>
                  <a:pt x="136877" y="182057"/>
                  <a:pt x="135724" y="182057"/>
                  <a:pt x="133996" y="182633"/>
                </a:cubicBezTo>
                <a:cubicBezTo>
                  <a:pt x="132844" y="180905"/>
                  <a:pt x="129675" y="178312"/>
                  <a:pt x="130251" y="177160"/>
                </a:cubicBezTo>
                <a:cubicBezTo>
                  <a:pt x="134572" y="168518"/>
                  <a:pt x="139469" y="160164"/>
                  <a:pt x="144655" y="151810"/>
                </a:cubicBezTo>
                <a:close/>
                <a:moveTo>
                  <a:pt x="14161" y="136831"/>
                </a:moveTo>
                <a:cubicBezTo>
                  <a:pt x="14449" y="136255"/>
                  <a:pt x="18194" y="137119"/>
                  <a:pt x="20498" y="137407"/>
                </a:cubicBezTo>
                <a:cubicBezTo>
                  <a:pt x="19922" y="140864"/>
                  <a:pt x="20498" y="144609"/>
                  <a:pt x="19058" y="147489"/>
                </a:cubicBezTo>
                <a:cubicBezTo>
                  <a:pt x="15601" y="153827"/>
                  <a:pt x="17906" y="163333"/>
                  <a:pt x="6384" y="168807"/>
                </a:cubicBezTo>
                <a:cubicBezTo>
                  <a:pt x="5519" y="155555"/>
                  <a:pt x="9552" y="146049"/>
                  <a:pt x="14161" y="136831"/>
                </a:cubicBezTo>
                <a:close/>
                <a:moveTo>
                  <a:pt x="215520" y="135678"/>
                </a:moveTo>
                <a:cubicBezTo>
                  <a:pt x="222433" y="140863"/>
                  <a:pt x="228770" y="146913"/>
                  <a:pt x="235108" y="152962"/>
                </a:cubicBezTo>
                <a:cubicBezTo>
                  <a:pt x="235972" y="153826"/>
                  <a:pt x="235684" y="158147"/>
                  <a:pt x="234819" y="158723"/>
                </a:cubicBezTo>
                <a:cubicBezTo>
                  <a:pt x="232803" y="159588"/>
                  <a:pt x="229346" y="160164"/>
                  <a:pt x="228194" y="159299"/>
                </a:cubicBezTo>
                <a:cubicBezTo>
                  <a:pt x="221280" y="152962"/>
                  <a:pt x="214655" y="146048"/>
                  <a:pt x="205725" y="137695"/>
                </a:cubicBezTo>
                <a:cubicBezTo>
                  <a:pt x="210622" y="136542"/>
                  <a:pt x="214367" y="134526"/>
                  <a:pt x="215520" y="135678"/>
                </a:cubicBezTo>
                <a:close/>
                <a:moveTo>
                  <a:pt x="187577" y="127613"/>
                </a:moveTo>
                <a:cubicBezTo>
                  <a:pt x="189594" y="127613"/>
                  <a:pt x="191610" y="130206"/>
                  <a:pt x="193626" y="131646"/>
                </a:cubicBezTo>
                <a:cubicBezTo>
                  <a:pt x="192186" y="133662"/>
                  <a:pt x="191034" y="136543"/>
                  <a:pt x="189017" y="137119"/>
                </a:cubicBezTo>
                <a:cubicBezTo>
                  <a:pt x="181815" y="139424"/>
                  <a:pt x="174614" y="141440"/>
                  <a:pt x="167124" y="142881"/>
                </a:cubicBezTo>
                <a:cubicBezTo>
                  <a:pt x="165108" y="143457"/>
                  <a:pt x="162804" y="141728"/>
                  <a:pt x="158482" y="140288"/>
                </a:cubicBezTo>
                <a:cubicBezTo>
                  <a:pt x="167413" y="129629"/>
                  <a:pt x="177495" y="127901"/>
                  <a:pt x="187577" y="127613"/>
                </a:cubicBezTo>
                <a:close/>
                <a:moveTo>
                  <a:pt x="350046" y="108600"/>
                </a:moveTo>
                <a:cubicBezTo>
                  <a:pt x="351486" y="108600"/>
                  <a:pt x="352926" y="108600"/>
                  <a:pt x="354655" y="108600"/>
                </a:cubicBezTo>
                <a:cubicBezTo>
                  <a:pt x="358399" y="118394"/>
                  <a:pt x="362432" y="127901"/>
                  <a:pt x="365889" y="137695"/>
                </a:cubicBezTo>
                <a:cubicBezTo>
                  <a:pt x="366177" y="138847"/>
                  <a:pt x="363873" y="141152"/>
                  <a:pt x="362144" y="143456"/>
                </a:cubicBezTo>
                <a:cubicBezTo>
                  <a:pt x="352350" y="136254"/>
                  <a:pt x="351486" y="125020"/>
                  <a:pt x="347453" y="115802"/>
                </a:cubicBezTo>
                <a:cubicBezTo>
                  <a:pt x="346589" y="114073"/>
                  <a:pt x="349182" y="110904"/>
                  <a:pt x="350046" y="108600"/>
                </a:cubicBezTo>
                <a:close/>
                <a:moveTo>
                  <a:pt x="37206" y="89588"/>
                </a:moveTo>
                <a:cubicBezTo>
                  <a:pt x="38071" y="88436"/>
                  <a:pt x="40664" y="89588"/>
                  <a:pt x="43256" y="89876"/>
                </a:cubicBezTo>
                <a:cubicBezTo>
                  <a:pt x="39511" y="100822"/>
                  <a:pt x="34614" y="110040"/>
                  <a:pt x="27988" y="118394"/>
                </a:cubicBezTo>
                <a:cubicBezTo>
                  <a:pt x="27412" y="118970"/>
                  <a:pt x="24820" y="118106"/>
                  <a:pt x="22227" y="117818"/>
                </a:cubicBezTo>
                <a:cubicBezTo>
                  <a:pt x="25396" y="106584"/>
                  <a:pt x="29717" y="97366"/>
                  <a:pt x="37206" y="89588"/>
                </a:cubicBezTo>
                <a:close/>
                <a:moveTo>
                  <a:pt x="324984" y="66543"/>
                </a:moveTo>
                <a:cubicBezTo>
                  <a:pt x="332762" y="73744"/>
                  <a:pt x="340539" y="81235"/>
                  <a:pt x="342556" y="92469"/>
                </a:cubicBezTo>
                <a:cubicBezTo>
                  <a:pt x="342556" y="93334"/>
                  <a:pt x="341116" y="94774"/>
                  <a:pt x="339099" y="97943"/>
                </a:cubicBezTo>
                <a:cubicBezTo>
                  <a:pt x="330169" y="89877"/>
                  <a:pt x="324696" y="80659"/>
                  <a:pt x="318935" y="72017"/>
                </a:cubicBezTo>
                <a:cubicBezTo>
                  <a:pt x="318358" y="71152"/>
                  <a:pt x="319223" y="68559"/>
                  <a:pt x="320375" y="67407"/>
                </a:cubicBezTo>
                <a:cubicBezTo>
                  <a:pt x="321527" y="66543"/>
                  <a:pt x="324120" y="65679"/>
                  <a:pt x="324984" y="66543"/>
                </a:cubicBezTo>
                <a:close/>
                <a:moveTo>
                  <a:pt x="76383" y="51275"/>
                </a:moveTo>
                <a:cubicBezTo>
                  <a:pt x="70910" y="60781"/>
                  <a:pt x="63132" y="67694"/>
                  <a:pt x="55642" y="74896"/>
                </a:cubicBezTo>
                <a:cubicBezTo>
                  <a:pt x="55066" y="75472"/>
                  <a:pt x="52185" y="73744"/>
                  <a:pt x="49017" y="72880"/>
                </a:cubicBezTo>
                <a:cubicBezTo>
                  <a:pt x="62556" y="53291"/>
                  <a:pt x="67453" y="49546"/>
                  <a:pt x="76383" y="51275"/>
                </a:cubicBezTo>
                <a:close/>
                <a:moveTo>
                  <a:pt x="167412" y="33128"/>
                </a:moveTo>
                <a:cubicBezTo>
                  <a:pt x="182967" y="29671"/>
                  <a:pt x="198235" y="29095"/>
                  <a:pt x="213503" y="33992"/>
                </a:cubicBezTo>
                <a:cubicBezTo>
                  <a:pt x="222721" y="36872"/>
                  <a:pt x="232803" y="37448"/>
                  <a:pt x="241733" y="40905"/>
                </a:cubicBezTo>
                <a:cubicBezTo>
                  <a:pt x="273996" y="53869"/>
                  <a:pt x="298482" y="76337"/>
                  <a:pt x="317206" y="105144"/>
                </a:cubicBezTo>
                <a:cubicBezTo>
                  <a:pt x="363584" y="176873"/>
                  <a:pt x="358111" y="277120"/>
                  <a:pt x="304243" y="341358"/>
                </a:cubicBezTo>
                <a:cubicBezTo>
                  <a:pt x="277453" y="373045"/>
                  <a:pt x="243462" y="394074"/>
                  <a:pt x="201692" y="397819"/>
                </a:cubicBezTo>
                <a:cubicBezTo>
                  <a:pt x="172309" y="400411"/>
                  <a:pt x="143790" y="395802"/>
                  <a:pt x="119305" y="377078"/>
                </a:cubicBezTo>
                <a:cubicBezTo>
                  <a:pt x="119305" y="354897"/>
                  <a:pt x="119016" y="332716"/>
                  <a:pt x="119305" y="310535"/>
                </a:cubicBezTo>
                <a:lnTo>
                  <a:pt x="121499" y="297642"/>
                </a:lnTo>
                <a:lnTo>
                  <a:pt x="121033" y="297572"/>
                </a:lnTo>
                <a:cubicBezTo>
                  <a:pt x="120168" y="302181"/>
                  <a:pt x="118728" y="306502"/>
                  <a:pt x="118728" y="311111"/>
                </a:cubicBezTo>
                <a:cubicBezTo>
                  <a:pt x="118440" y="333292"/>
                  <a:pt x="118728" y="355474"/>
                  <a:pt x="118728" y="377654"/>
                </a:cubicBezTo>
                <a:cubicBezTo>
                  <a:pt x="95107" y="366132"/>
                  <a:pt x="77823" y="347408"/>
                  <a:pt x="63419" y="326091"/>
                </a:cubicBezTo>
                <a:cubicBezTo>
                  <a:pt x="38358" y="288354"/>
                  <a:pt x="27412" y="246297"/>
                  <a:pt x="30580" y="201070"/>
                </a:cubicBezTo>
                <a:cubicBezTo>
                  <a:pt x="33749" y="156132"/>
                  <a:pt x="49304" y="115515"/>
                  <a:pt x="80127" y="81811"/>
                </a:cubicBezTo>
                <a:cubicBezTo>
                  <a:pt x="100580" y="59630"/>
                  <a:pt x="125066" y="42346"/>
                  <a:pt x="155313" y="34857"/>
                </a:cubicBezTo>
                <a:cubicBezTo>
                  <a:pt x="159346" y="33992"/>
                  <a:pt x="163379" y="33704"/>
                  <a:pt x="167412" y="33128"/>
                </a:cubicBezTo>
                <a:cubicBezTo>
                  <a:pt x="167412" y="50988"/>
                  <a:pt x="167124" y="68560"/>
                  <a:pt x="167412" y="86420"/>
                </a:cubicBezTo>
                <a:cubicBezTo>
                  <a:pt x="167700" y="93910"/>
                  <a:pt x="169140" y="101112"/>
                  <a:pt x="170004" y="108601"/>
                </a:cubicBezTo>
                <a:cubicBezTo>
                  <a:pt x="157905" y="114362"/>
                  <a:pt x="145806" y="119547"/>
                  <a:pt x="136012" y="129342"/>
                </a:cubicBezTo>
                <a:cubicBezTo>
                  <a:pt x="106341" y="159589"/>
                  <a:pt x="98276" y="196173"/>
                  <a:pt x="104037" y="236790"/>
                </a:cubicBezTo>
                <a:cubicBezTo>
                  <a:pt x="105766" y="248889"/>
                  <a:pt x="109438" y="260051"/>
                  <a:pt x="114660" y="270458"/>
                </a:cubicBezTo>
                <a:lnTo>
                  <a:pt x="134068" y="298852"/>
                </a:lnTo>
                <a:lnTo>
                  <a:pt x="135148" y="299012"/>
                </a:lnTo>
                <a:cubicBezTo>
                  <a:pt x="136877" y="300453"/>
                  <a:pt x="138893" y="301605"/>
                  <a:pt x="140622" y="303045"/>
                </a:cubicBezTo>
                <a:cubicBezTo>
                  <a:pt x="174326" y="330124"/>
                  <a:pt x="214367" y="327531"/>
                  <a:pt x="244902" y="296996"/>
                </a:cubicBezTo>
                <a:cubicBezTo>
                  <a:pt x="286671" y="254650"/>
                  <a:pt x="287247" y="174280"/>
                  <a:pt x="245478" y="131358"/>
                </a:cubicBezTo>
                <a:cubicBezTo>
                  <a:pt x="235684" y="121276"/>
                  <a:pt x="224449" y="114074"/>
                  <a:pt x="210334" y="109753"/>
                </a:cubicBezTo>
                <a:cubicBezTo>
                  <a:pt x="196795" y="105720"/>
                  <a:pt x="183832" y="107449"/>
                  <a:pt x="170581" y="107736"/>
                </a:cubicBezTo>
                <a:cubicBezTo>
                  <a:pt x="169717" y="100247"/>
                  <a:pt x="168276" y="93045"/>
                  <a:pt x="167988" y="85555"/>
                </a:cubicBezTo>
                <a:cubicBezTo>
                  <a:pt x="167124" y="68560"/>
                  <a:pt x="167412" y="50700"/>
                  <a:pt x="167412" y="33128"/>
                </a:cubicBezTo>
                <a:close/>
                <a:moveTo>
                  <a:pt x="289552" y="32551"/>
                </a:moveTo>
                <a:cubicBezTo>
                  <a:pt x="296465" y="37448"/>
                  <a:pt x="303091" y="42921"/>
                  <a:pt x="309140" y="48683"/>
                </a:cubicBezTo>
                <a:cubicBezTo>
                  <a:pt x="312020" y="51563"/>
                  <a:pt x="310004" y="56460"/>
                  <a:pt x="305107" y="56749"/>
                </a:cubicBezTo>
                <a:cubicBezTo>
                  <a:pt x="304243" y="56460"/>
                  <a:pt x="302514" y="55884"/>
                  <a:pt x="301362" y="54732"/>
                </a:cubicBezTo>
                <a:cubicBezTo>
                  <a:pt x="295313" y="50123"/>
                  <a:pt x="289264" y="45802"/>
                  <a:pt x="283790" y="40617"/>
                </a:cubicBezTo>
                <a:cubicBezTo>
                  <a:pt x="282350" y="39177"/>
                  <a:pt x="282926" y="35432"/>
                  <a:pt x="282350" y="32839"/>
                </a:cubicBezTo>
                <a:cubicBezTo>
                  <a:pt x="284655" y="32839"/>
                  <a:pt x="287823" y="31687"/>
                  <a:pt x="289552" y="32551"/>
                </a:cubicBezTo>
                <a:close/>
                <a:moveTo>
                  <a:pt x="120746" y="21893"/>
                </a:moveTo>
                <a:cubicBezTo>
                  <a:pt x="110664" y="31111"/>
                  <a:pt x="100581" y="35144"/>
                  <a:pt x="90211" y="41770"/>
                </a:cubicBezTo>
                <a:cubicBezTo>
                  <a:pt x="90211" y="38024"/>
                  <a:pt x="89347" y="34856"/>
                  <a:pt x="90499" y="33415"/>
                </a:cubicBezTo>
                <a:cubicBezTo>
                  <a:pt x="96260" y="25926"/>
                  <a:pt x="109799" y="20164"/>
                  <a:pt x="120746" y="21893"/>
                </a:cubicBezTo>
                <a:close/>
                <a:moveTo>
                  <a:pt x="237413" y="6049"/>
                </a:moveTo>
                <a:cubicBezTo>
                  <a:pt x="248935" y="11234"/>
                  <a:pt x="257577" y="14979"/>
                  <a:pt x="265643" y="19012"/>
                </a:cubicBezTo>
                <a:cubicBezTo>
                  <a:pt x="266795" y="19588"/>
                  <a:pt x="267372" y="23333"/>
                  <a:pt x="266795" y="24773"/>
                </a:cubicBezTo>
                <a:cubicBezTo>
                  <a:pt x="266219" y="26213"/>
                  <a:pt x="262762" y="27366"/>
                  <a:pt x="261322" y="27078"/>
                </a:cubicBezTo>
                <a:cubicBezTo>
                  <a:pt x="253544" y="24197"/>
                  <a:pt x="245767" y="21029"/>
                  <a:pt x="237989" y="17571"/>
                </a:cubicBezTo>
                <a:cubicBezTo>
                  <a:pt x="236549" y="16995"/>
                  <a:pt x="235396" y="14115"/>
                  <a:pt x="235396" y="12098"/>
                </a:cubicBezTo>
                <a:cubicBezTo>
                  <a:pt x="235396" y="9794"/>
                  <a:pt x="236836" y="7778"/>
                  <a:pt x="237413" y="6049"/>
                </a:cubicBezTo>
                <a:close/>
                <a:moveTo>
                  <a:pt x="146779" y="4898"/>
                </a:moveTo>
                <a:cubicBezTo>
                  <a:pt x="152936" y="3097"/>
                  <a:pt x="160210" y="3025"/>
                  <a:pt x="166836" y="5185"/>
                </a:cubicBezTo>
                <a:cubicBezTo>
                  <a:pt x="163667" y="13827"/>
                  <a:pt x="146671" y="18724"/>
                  <a:pt x="133420" y="14979"/>
                </a:cubicBezTo>
                <a:cubicBezTo>
                  <a:pt x="135580" y="10227"/>
                  <a:pt x="140621" y="6698"/>
                  <a:pt x="146779" y="4898"/>
                </a:cubicBezTo>
                <a:close/>
                <a:moveTo>
                  <a:pt x="190745" y="0"/>
                </a:moveTo>
                <a:cubicBezTo>
                  <a:pt x="198235" y="288"/>
                  <a:pt x="205725" y="576"/>
                  <a:pt x="213215" y="1729"/>
                </a:cubicBezTo>
                <a:cubicBezTo>
                  <a:pt x="215231" y="2016"/>
                  <a:pt x="216960" y="5762"/>
                  <a:pt x="218688" y="7778"/>
                </a:cubicBezTo>
                <a:cubicBezTo>
                  <a:pt x="216672" y="8931"/>
                  <a:pt x="214655" y="11235"/>
                  <a:pt x="212351" y="11235"/>
                </a:cubicBezTo>
                <a:cubicBezTo>
                  <a:pt x="202556" y="12387"/>
                  <a:pt x="193338" y="10659"/>
                  <a:pt x="184408" y="6626"/>
                </a:cubicBezTo>
                <a:cubicBezTo>
                  <a:pt x="184120" y="2016"/>
                  <a:pt x="186713" y="0"/>
                  <a:pt x="19074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11"/>
          <p:cNvSpPr/>
          <p:nvPr/>
        </p:nvSpPr>
        <p:spPr>
          <a:xfrm>
            <a:off x="7762813" y="212723"/>
            <a:ext cx="319025" cy="428675"/>
          </a:xfrm>
          <a:custGeom>
            <a:avLst/>
            <a:gdLst/>
            <a:ahLst/>
            <a:cxnLst/>
            <a:rect l="l" t="t" r="r" b="b"/>
            <a:pathLst>
              <a:path w="319025" h="428675" extrusionOk="0">
                <a:moveTo>
                  <a:pt x="263716" y="418421"/>
                </a:moveTo>
                <a:cubicBezTo>
                  <a:pt x="266021" y="418421"/>
                  <a:pt x="268037" y="420437"/>
                  <a:pt x="270342" y="421301"/>
                </a:cubicBezTo>
                <a:cubicBezTo>
                  <a:pt x="268902" y="423606"/>
                  <a:pt x="267461" y="427639"/>
                  <a:pt x="265733" y="427927"/>
                </a:cubicBezTo>
                <a:cubicBezTo>
                  <a:pt x="256514" y="428791"/>
                  <a:pt x="247297" y="428791"/>
                  <a:pt x="238367" y="428503"/>
                </a:cubicBezTo>
                <a:cubicBezTo>
                  <a:pt x="236350" y="428215"/>
                  <a:pt x="234910" y="425047"/>
                  <a:pt x="232317" y="422454"/>
                </a:cubicBezTo>
                <a:cubicBezTo>
                  <a:pt x="235486" y="421014"/>
                  <a:pt x="237502" y="418997"/>
                  <a:pt x="239807" y="418997"/>
                </a:cubicBezTo>
                <a:cubicBezTo>
                  <a:pt x="247585" y="418421"/>
                  <a:pt x="255651" y="418133"/>
                  <a:pt x="263716" y="418421"/>
                </a:cubicBezTo>
                <a:close/>
                <a:moveTo>
                  <a:pt x="29519" y="413523"/>
                </a:moveTo>
                <a:cubicBezTo>
                  <a:pt x="43058" y="412947"/>
                  <a:pt x="52852" y="418997"/>
                  <a:pt x="63222" y="421301"/>
                </a:cubicBezTo>
                <a:cubicBezTo>
                  <a:pt x="63222" y="422741"/>
                  <a:pt x="63510" y="424182"/>
                  <a:pt x="63510" y="425623"/>
                </a:cubicBezTo>
                <a:cubicBezTo>
                  <a:pt x="60918" y="426775"/>
                  <a:pt x="58037" y="429079"/>
                  <a:pt x="56309" y="428503"/>
                </a:cubicBezTo>
                <a:cubicBezTo>
                  <a:pt x="47378" y="425623"/>
                  <a:pt x="37008" y="425047"/>
                  <a:pt x="29519" y="413523"/>
                </a:cubicBezTo>
                <a:close/>
                <a:moveTo>
                  <a:pt x="108736" y="403153"/>
                </a:moveTo>
                <a:cubicBezTo>
                  <a:pt x="113346" y="405170"/>
                  <a:pt x="113634" y="410066"/>
                  <a:pt x="110177" y="412371"/>
                </a:cubicBezTo>
                <a:cubicBezTo>
                  <a:pt x="102687" y="417556"/>
                  <a:pt x="94045" y="421589"/>
                  <a:pt x="85979" y="425622"/>
                </a:cubicBezTo>
                <a:cubicBezTo>
                  <a:pt x="85403" y="425910"/>
                  <a:pt x="82235" y="423605"/>
                  <a:pt x="82235" y="422741"/>
                </a:cubicBezTo>
                <a:cubicBezTo>
                  <a:pt x="82235" y="420725"/>
                  <a:pt x="83387" y="418420"/>
                  <a:pt x="84827" y="417268"/>
                </a:cubicBezTo>
                <a:cubicBezTo>
                  <a:pt x="92317" y="412659"/>
                  <a:pt x="100383" y="408050"/>
                  <a:pt x="108736" y="403153"/>
                </a:cubicBezTo>
                <a:close/>
                <a:moveTo>
                  <a:pt x="194581" y="387310"/>
                </a:moveTo>
                <a:cubicBezTo>
                  <a:pt x="195445" y="387598"/>
                  <a:pt x="197173" y="388174"/>
                  <a:pt x="198326" y="389327"/>
                </a:cubicBezTo>
                <a:cubicBezTo>
                  <a:pt x="204375" y="395088"/>
                  <a:pt x="210424" y="401137"/>
                  <a:pt x="216185" y="407474"/>
                </a:cubicBezTo>
                <a:cubicBezTo>
                  <a:pt x="217626" y="409203"/>
                  <a:pt x="217050" y="412948"/>
                  <a:pt x="217050" y="415540"/>
                </a:cubicBezTo>
                <a:cubicBezTo>
                  <a:pt x="214169" y="415252"/>
                  <a:pt x="210424" y="416116"/>
                  <a:pt x="208696" y="414676"/>
                </a:cubicBezTo>
                <a:cubicBezTo>
                  <a:pt x="202359" y="409203"/>
                  <a:pt x="196309" y="403154"/>
                  <a:pt x="190836" y="396816"/>
                </a:cubicBezTo>
                <a:cubicBezTo>
                  <a:pt x="187667" y="393071"/>
                  <a:pt x="189684" y="387598"/>
                  <a:pt x="194581" y="387310"/>
                </a:cubicBezTo>
                <a:close/>
                <a:moveTo>
                  <a:pt x="308943" y="384141"/>
                </a:moveTo>
                <a:cubicBezTo>
                  <a:pt x="309519" y="386446"/>
                  <a:pt x="311247" y="389614"/>
                  <a:pt x="310383" y="391343"/>
                </a:cubicBezTo>
                <a:cubicBezTo>
                  <a:pt x="306062" y="401137"/>
                  <a:pt x="300589" y="410643"/>
                  <a:pt x="290219" y="415253"/>
                </a:cubicBezTo>
                <a:cubicBezTo>
                  <a:pt x="285610" y="412660"/>
                  <a:pt x="284745" y="409779"/>
                  <a:pt x="287338" y="406034"/>
                </a:cubicBezTo>
                <a:cubicBezTo>
                  <a:pt x="292235" y="399121"/>
                  <a:pt x="297132" y="392495"/>
                  <a:pt x="302317" y="386158"/>
                </a:cubicBezTo>
                <a:cubicBezTo>
                  <a:pt x="303469" y="384717"/>
                  <a:pt x="306638" y="384717"/>
                  <a:pt x="308943" y="384141"/>
                </a:cubicBezTo>
                <a:close/>
                <a:moveTo>
                  <a:pt x="8202" y="369449"/>
                </a:moveTo>
                <a:cubicBezTo>
                  <a:pt x="11371" y="380971"/>
                  <a:pt x="18573" y="389902"/>
                  <a:pt x="20301" y="403441"/>
                </a:cubicBezTo>
                <a:cubicBezTo>
                  <a:pt x="7914" y="398544"/>
                  <a:pt x="7050" y="388462"/>
                  <a:pt x="3017" y="380396"/>
                </a:cubicBezTo>
                <a:cubicBezTo>
                  <a:pt x="1289" y="376651"/>
                  <a:pt x="713" y="372906"/>
                  <a:pt x="8202" y="369449"/>
                </a:cubicBezTo>
                <a:close/>
                <a:moveTo>
                  <a:pt x="128902" y="357351"/>
                </a:moveTo>
                <a:cubicBezTo>
                  <a:pt x="131207" y="358215"/>
                  <a:pt x="132359" y="363113"/>
                  <a:pt x="134375" y="366281"/>
                </a:cubicBezTo>
                <a:cubicBezTo>
                  <a:pt x="131783" y="374347"/>
                  <a:pt x="129766" y="381549"/>
                  <a:pt x="127174" y="388463"/>
                </a:cubicBezTo>
                <a:cubicBezTo>
                  <a:pt x="126597" y="389903"/>
                  <a:pt x="122853" y="390479"/>
                  <a:pt x="120836" y="391343"/>
                </a:cubicBezTo>
                <a:cubicBezTo>
                  <a:pt x="119972" y="389039"/>
                  <a:pt x="118244" y="386734"/>
                  <a:pt x="118531" y="384717"/>
                </a:cubicBezTo>
                <a:cubicBezTo>
                  <a:pt x="119396" y="378092"/>
                  <a:pt x="121412" y="371755"/>
                  <a:pt x="122564" y="365129"/>
                </a:cubicBezTo>
                <a:cubicBezTo>
                  <a:pt x="123141" y="361096"/>
                  <a:pt x="123717" y="356199"/>
                  <a:pt x="128902" y="357351"/>
                </a:cubicBezTo>
                <a:close/>
                <a:moveTo>
                  <a:pt x="157420" y="346404"/>
                </a:moveTo>
                <a:cubicBezTo>
                  <a:pt x="164046" y="353318"/>
                  <a:pt x="171536" y="360232"/>
                  <a:pt x="178161" y="368009"/>
                </a:cubicBezTo>
                <a:cubicBezTo>
                  <a:pt x="181906" y="372330"/>
                  <a:pt x="179889" y="375499"/>
                  <a:pt x="173264" y="378092"/>
                </a:cubicBezTo>
                <a:cubicBezTo>
                  <a:pt x="166350" y="370602"/>
                  <a:pt x="159725" y="363688"/>
                  <a:pt x="153099" y="356199"/>
                </a:cubicBezTo>
                <a:cubicBezTo>
                  <a:pt x="149642" y="352166"/>
                  <a:pt x="150506" y="348997"/>
                  <a:pt x="157420" y="346404"/>
                </a:cubicBezTo>
                <a:close/>
                <a:moveTo>
                  <a:pt x="305486" y="329984"/>
                </a:moveTo>
                <a:cubicBezTo>
                  <a:pt x="307790" y="331424"/>
                  <a:pt x="311535" y="332577"/>
                  <a:pt x="312399" y="334593"/>
                </a:cubicBezTo>
                <a:cubicBezTo>
                  <a:pt x="314992" y="342082"/>
                  <a:pt x="316432" y="349861"/>
                  <a:pt x="319025" y="359079"/>
                </a:cubicBezTo>
                <a:cubicBezTo>
                  <a:pt x="317297" y="360807"/>
                  <a:pt x="315280" y="364552"/>
                  <a:pt x="312976" y="365128"/>
                </a:cubicBezTo>
                <a:cubicBezTo>
                  <a:pt x="308366" y="366280"/>
                  <a:pt x="307503" y="362247"/>
                  <a:pt x="306926" y="358503"/>
                </a:cubicBezTo>
                <a:cubicBezTo>
                  <a:pt x="305774" y="351589"/>
                  <a:pt x="303757" y="344675"/>
                  <a:pt x="302893" y="337762"/>
                </a:cubicBezTo>
                <a:cubicBezTo>
                  <a:pt x="302605" y="335169"/>
                  <a:pt x="304333" y="332577"/>
                  <a:pt x="305486" y="329984"/>
                </a:cubicBezTo>
                <a:close/>
                <a:moveTo>
                  <a:pt x="5609" y="318462"/>
                </a:moveTo>
                <a:cubicBezTo>
                  <a:pt x="12811" y="327104"/>
                  <a:pt x="9354" y="337186"/>
                  <a:pt x="9066" y="346404"/>
                </a:cubicBezTo>
                <a:cubicBezTo>
                  <a:pt x="9066" y="348421"/>
                  <a:pt x="5897" y="350437"/>
                  <a:pt x="3592" y="353030"/>
                </a:cubicBezTo>
                <a:cubicBezTo>
                  <a:pt x="-1881" y="339202"/>
                  <a:pt x="-1016" y="325376"/>
                  <a:pt x="5609" y="318462"/>
                </a:cubicBezTo>
                <a:close/>
                <a:moveTo>
                  <a:pt x="128613" y="318462"/>
                </a:moveTo>
                <a:cubicBezTo>
                  <a:pt x="136103" y="320766"/>
                  <a:pt x="139272" y="326816"/>
                  <a:pt x="142440" y="334882"/>
                </a:cubicBezTo>
                <a:cubicBezTo>
                  <a:pt x="136103" y="337186"/>
                  <a:pt x="131206" y="338915"/>
                  <a:pt x="126885" y="340355"/>
                </a:cubicBezTo>
                <a:cubicBezTo>
                  <a:pt x="119971" y="334306"/>
                  <a:pt x="122275" y="327680"/>
                  <a:pt x="123428" y="321342"/>
                </a:cubicBezTo>
                <a:cubicBezTo>
                  <a:pt x="123716" y="319902"/>
                  <a:pt x="127173" y="318173"/>
                  <a:pt x="128613" y="318462"/>
                </a:cubicBezTo>
                <a:close/>
                <a:moveTo>
                  <a:pt x="274951" y="288791"/>
                </a:moveTo>
                <a:cubicBezTo>
                  <a:pt x="281865" y="295128"/>
                  <a:pt x="288202" y="302042"/>
                  <a:pt x="294539" y="308955"/>
                </a:cubicBezTo>
                <a:cubicBezTo>
                  <a:pt x="295692" y="310108"/>
                  <a:pt x="295404" y="312988"/>
                  <a:pt x="294828" y="315005"/>
                </a:cubicBezTo>
                <a:cubicBezTo>
                  <a:pt x="294251" y="315869"/>
                  <a:pt x="292235" y="316733"/>
                  <a:pt x="291083" y="317597"/>
                </a:cubicBezTo>
                <a:cubicBezTo>
                  <a:pt x="289354" y="316733"/>
                  <a:pt x="287914" y="316445"/>
                  <a:pt x="287050" y="315581"/>
                </a:cubicBezTo>
                <a:cubicBezTo>
                  <a:pt x="280713" y="309243"/>
                  <a:pt x="274375" y="303194"/>
                  <a:pt x="268614" y="296281"/>
                </a:cubicBezTo>
                <a:cubicBezTo>
                  <a:pt x="267461" y="294840"/>
                  <a:pt x="267174" y="290807"/>
                  <a:pt x="268326" y="289367"/>
                </a:cubicBezTo>
                <a:cubicBezTo>
                  <a:pt x="269190" y="288215"/>
                  <a:pt x="273799" y="287639"/>
                  <a:pt x="274951" y="288791"/>
                </a:cubicBezTo>
                <a:close/>
                <a:moveTo>
                  <a:pt x="4746" y="266610"/>
                </a:moveTo>
                <a:cubicBezTo>
                  <a:pt x="11659" y="275828"/>
                  <a:pt x="11659" y="291096"/>
                  <a:pt x="4746" y="299738"/>
                </a:cubicBezTo>
                <a:cubicBezTo>
                  <a:pt x="-1304" y="291672"/>
                  <a:pt x="-1304" y="274388"/>
                  <a:pt x="4746" y="266610"/>
                </a:cubicBezTo>
                <a:close/>
                <a:moveTo>
                  <a:pt x="260260" y="253359"/>
                </a:moveTo>
                <a:cubicBezTo>
                  <a:pt x="254787" y="263441"/>
                  <a:pt x="254787" y="263441"/>
                  <a:pt x="256516" y="273812"/>
                </a:cubicBezTo>
                <a:cubicBezTo>
                  <a:pt x="247585" y="276116"/>
                  <a:pt x="247585" y="276116"/>
                  <a:pt x="238367" y="261425"/>
                </a:cubicBezTo>
                <a:cubicBezTo>
                  <a:pt x="244416" y="256528"/>
                  <a:pt x="249025" y="249038"/>
                  <a:pt x="260260" y="253359"/>
                </a:cubicBezTo>
                <a:close/>
                <a:moveTo>
                  <a:pt x="296845" y="215047"/>
                </a:moveTo>
                <a:cubicBezTo>
                  <a:pt x="292235" y="227145"/>
                  <a:pt x="285610" y="235211"/>
                  <a:pt x="277544" y="241836"/>
                </a:cubicBezTo>
                <a:cubicBezTo>
                  <a:pt x="276391" y="242700"/>
                  <a:pt x="272935" y="242412"/>
                  <a:pt x="271782" y="241548"/>
                </a:cubicBezTo>
                <a:cubicBezTo>
                  <a:pt x="270630" y="240396"/>
                  <a:pt x="270054" y="236939"/>
                  <a:pt x="270630" y="236075"/>
                </a:cubicBezTo>
                <a:cubicBezTo>
                  <a:pt x="275815" y="228873"/>
                  <a:pt x="281289" y="221960"/>
                  <a:pt x="287339" y="215334"/>
                </a:cubicBezTo>
                <a:cubicBezTo>
                  <a:pt x="288779" y="213894"/>
                  <a:pt x="292524" y="215047"/>
                  <a:pt x="296845" y="215047"/>
                </a:cubicBezTo>
                <a:close/>
                <a:moveTo>
                  <a:pt x="3593" y="213606"/>
                </a:moveTo>
                <a:cubicBezTo>
                  <a:pt x="11371" y="222248"/>
                  <a:pt x="11659" y="238379"/>
                  <a:pt x="5034" y="247598"/>
                </a:cubicBezTo>
                <a:cubicBezTo>
                  <a:pt x="-728" y="241260"/>
                  <a:pt x="-1304" y="227145"/>
                  <a:pt x="3593" y="213606"/>
                </a:cubicBezTo>
                <a:close/>
                <a:moveTo>
                  <a:pt x="311247" y="165787"/>
                </a:moveTo>
                <a:cubicBezTo>
                  <a:pt x="312688" y="167516"/>
                  <a:pt x="314416" y="169820"/>
                  <a:pt x="315569" y="171548"/>
                </a:cubicBezTo>
                <a:cubicBezTo>
                  <a:pt x="312688" y="180478"/>
                  <a:pt x="310383" y="188256"/>
                  <a:pt x="307503" y="195746"/>
                </a:cubicBezTo>
                <a:cubicBezTo>
                  <a:pt x="306638" y="197474"/>
                  <a:pt x="303470" y="198338"/>
                  <a:pt x="301453" y="199779"/>
                </a:cubicBezTo>
                <a:cubicBezTo>
                  <a:pt x="300301" y="197186"/>
                  <a:pt x="297996" y="194305"/>
                  <a:pt x="298572" y="192289"/>
                </a:cubicBezTo>
                <a:cubicBezTo>
                  <a:pt x="300012" y="185087"/>
                  <a:pt x="302317" y="177598"/>
                  <a:pt x="304910" y="170684"/>
                </a:cubicBezTo>
                <a:cubicBezTo>
                  <a:pt x="305774" y="168380"/>
                  <a:pt x="309231" y="167227"/>
                  <a:pt x="311247" y="165787"/>
                </a:cubicBezTo>
                <a:close/>
                <a:moveTo>
                  <a:pt x="1289" y="163482"/>
                </a:moveTo>
                <a:cubicBezTo>
                  <a:pt x="8778" y="162618"/>
                  <a:pt x="9930" y="166651"/>
                  <a:pt x="9354" y="170684"/>
                </a:cubicBezTo>
                <a:cubicBezTo>
                  <a:pt x="8202" y="178750"/>
                  <a:pt x="13387" y="188544"/>
                  <a:pt x="2729" y="197474"/>
                </a:cubicBezTo>
                <a:cubicBezTo>
                  <a:pt x="-1016" y="184223"/>
                  <a:pt x="713" y="173852"/>
                  <a:pt x="1289" y="163482"/>
                </a:cubicBezTo>
                <a:close/>
                <a:moveTo>
                  <a:pt x="173551" y="146198"/>
                </a:moveTo>
                <a:cubicBezTo>
                  <a:pt x="173551" y="146198"/>
                  <a:pt x="173551" y="146486"/>
                  <a:pt x="173551" y="146486"/>
                </a:cubicBezTo>
                <a:cubicBezTo>
                  <a:pt x="177008" y="146486"/>
                  <a:pt x="180753" y="145910"/>
                  <a:pt x="184210" y="146774"/>
                </a:cubicBezTo>
                <a:cubicBezTo>
                  <a:pt x="185938" y="147062"/>
                  <a:pt x="188243" y="149367"/>
                  <a:pt x="188243" y="150807"/>
                </a:cubicBezTo>
                <a:cubicBezTo>
                  <a:pt x="188243" y="152536"/>
                  <a:pt x="186226" y="155704"/>
                  <a:pt x="185074" y="155704"/>
                </a:cubicBezTo>
                <a:cubicBezTo>
                  <a:pt x="177297" y="156280"/>
                  <a:pt x="169231" y="156569"/>
                  <a:pt x="161453" y="155993"/>
                </a:cubicBezTo>
                <a:cubicBezTo>
                  <a:pt x="160013" y="155993"/>
                  <a:pt x="157996" y="152824"/>
                  <a:pt x="157996" y="151384"/>
                </a:cubicBezTo>
                <a:cubicBezTo>
                  <a:pt x="157996" y="149943"/>
                  <a:pt x="160013" y="147351"/>
                  <a:pt x="161741" y="147062"/>
                </a:cubicBezTo>
                <a:cubicBezTo>
                  <a:pt x="165486" y="146198"/>
                  <a:pt x="169518" y="146486"/>
                  <a:pt x="173551" y="146198"/>
                </a:cubicBezTo>
                <a:close/>
                <a:moveTo>
                  <a:pt x="139848" y="128051"/>
                </a:moveTo>
                <a:cubicBezTo>
                  <a:pt x="141864" y="128627"/>
                  <a:pt x="145033" y="130643"/>
                  <a:pt x="145321" y="132371"/>
                </a:cubicBezTo>
                <a:cubicBezTo>
                  <a:pt x="145609" y="134100"/>
                  <a:pt x="143016" y="136693"/>
                  <a:pt x="141000" y="137844"/>
                </a:cubicBezTo>
                <a:cubicBezTo>
                  <a:pt x="138984" y="138997"/>
                  <a:pt x="136103" y="138997"/>
                  <a:pt x="133798" y="139573"/>
                </a:cubicBezTo>
                <a:cubicBezTo>
                  <a:pt x="133510" y="141301"/>
                  <a:pt x="133222" y="142453"/>
                  <a:pt x="132934" y="143894"/>
                </a:cubicBezTo>
                <a:cubicBezTo>
                  <a:pt x="135815" y="144758"/>
                  <a:pt x="138984" y="145334"/>
                  <a:pt x="141576" y="146775"/>
                </a:cubicBezTo>
                <a:cubicBezTo>
                  <a:pt x="143305" y="147639"/>
                  <a:pt x="145897" y="150232"/>
                  <a:pt x="145609" y="151095"/>
                </a:cubicBezTo>
                <a:cubicBezTo>
                  <a:pt x="144745" y="153112"/>
                  <a:pt x="143016" y="155993"/>
                  <a:pt x="140712" y="156569"/>
                </a:cubicBezTo>
                <a:cubicBezTo>
                  <a:pt x="128325" y="160601"/>
                  <a:pt x="122276" y="155993"/>
                  <a:pt x="122276" y="142742"/>
                </a:cubicBezTo>
                <a:cubicBezTo>
                  <a:pt x="122276" y="128627"/>
                  <a:pt x="126309" y="125170"/>
                  <a:pt x="139848" y="128051"/>
                </a:cubicBezTo>
                <a:close/>
                <a:moveTo>
                  <a:pt x="163469" y="128050"/>
                </a:moveTo>
                <a:cubicBezTo>
                  <a:pt x="170095" y="127474"/>
                  <a:pt x="176720" y="127474"/>
                  <a:pt x="183346" y="128339"/>
                </a:cubicBezTo>
                <a:cubicBezTo>
                  <a:pt x="185362" y="128627"/>
                  <a:pt x="186802" y="131507"/>
                  <a:pt x="188819" y="133236"/>
                </a:cubicBezTo>
                <a:cubicBezTo>
                  <a:pt x="186802" y="134964"/>
                  <a:pt x="185074" y="137556"/>
                  <a:pt x="182481" y="138421"/>
                </a:cubicBezTo>
                <a:cubicBezTo>
                  <a:pt x="179601" y="139285"/>
                  <a:pt x="176144" y="138709"/>
                  <a:pt x="173264" y="138421"/>
                </a:cubicBezTo>
                <a:cubicBezTo>
                  <a:pt x="170095" y="138421"/>
                  <a:pt x="166926" y="139285"/>
                  <a:pt x="164045" y="138133"/>
                </a:cubicBezTo>
                <a:cubicBezTo>
                  <a:pt x="161741" y="137269"/>
                  <a:pt x="160013" y="134676"/>
                  <a:pt x="157996" y="132660"/>
                </a:cubicBezTo>
                <a:cubicBezTo>
                  <a:pt x="159725" y="131220"/>
                  <a:pt x="161453" y="128339"/>
                  <a:pt x="163469" y="128050"/>
                </a:cubicBezTo>
                <a:close/>
                <a:moveTo>
                  <a:pt x="312112" y="111631"/>
                </a:moveTo>
                <a:cubicBezTo>
                  <a:pt x="317873" y="122290"/>
                  <a:pt x="319025" y="132948"/>
                  <a:pt x="317585" y="144183"/>
                </a:cubicBezTo>
                <a:cubicBezTo>
                  <a:pt x="317297" y="145911"/>
                  <a:pt x="314992" y="147639"/>
                  <a:pt x="313264" y="148504"/>
                </a:cubicBezTo>
                <a:cubicBezTo>
                  <a:pt x="312112" y="148792"/>
                  <a:pt x="309231" y="147351"/>
                  <a:pt x="308943" y="146487"/>
                </a:cubicBezTo>
                <a:cubicBezTo>
                  <a:pt x="306926" y="135828"/>
                  <a:pt x="304046" y="124882"/>
                  <a:pt x="307790" y="114224"/>
                </a:cubicBezTo>
                <a:cubicBezTo>
                  <a:pt x="307790" y="113359"/>
                  <a:pt x="309231" y="113359"/>
                  <a:pt x="312112" y="111631"/>
                </a:cubicBezTo>
                <a:close/>
                <a:moveTo>
                  <a:pt x="4169" y="110190"/>
                </a:moveTo>
                <a:cubicBezTo>
                  <a:pt x="12234" y="118832"/>
                  <a:pt x="8777" y="128626"/>
                  <a:pt x="8777" y="138132"/>
                </a:cubicBezTo>
                <a:cubicBezTo>
                  <a:pt x="8777" y="140149"/>
                  <a:pt x="5609" y="142165"/>
                  <a:pt x="2440" y="143606"/>
                </a:cubicBezTo>
                <a:cubicBezTo>
                  <a:pt x="712" y="131795"/>
                  <a:pt x="-1305" y="120849"/>
                  <a:pt x="4169" y="110190"/>
                </a:cubicBezTo>
                <a:close/>
                <a:moveTo>
                  <a:pt x="291082" y="61795"/>
                </a:moveTo>
                <a:cubicBezTo>
                  <a:pt x="301453" y="71013"/>
                  <a:pt x="305198" y="81383"/>
                  <a:pt x="308079" y="92042"/>
                </a:cubicBezTo>
                <a:cubicBezTo>
                  <a:pt x="308366" y="93482"/>
                  <a:pt x="306350" y="96075"/>
                  <a:pt x="304910" y="96939"/>
                </a:cubicBezTo>
                <a:cubicBezTo>
                  <a:pt x="304046" y="97515"/>
                  <a:pt x="300877" y="96651"/>
                  <a:pt x="300301" y="95786"/>
                </a:cubicBezTo>
                <a:cubicBezTo>
                  <a:pt x="295691" y="87145"/>
                  <a:pt x="291371" y="78214"/>
                  <a:pt x="287338" y="69285"/>
                </a:cubicBezTo>
                <a:cubicBezTo>
                  <a:pt x="287049" y="68132"/>
                  <a:pt x="289066" y="65828"/>
                  <a:pt x="291082" y="61795"/>
                </a:cubicBezTo>
                <a:close/>
                <a:moveTo>
                  <a:pt x="2153" y="56322"/>
                </a:moveTo>
                <a:cubicBezTo>
                  <a:pt x="11659" y="64388"/>
                  <a:pt x="11659" y="82247"/>
                  <a:pt x="3017" y="91178"/>
                </a:cubicBezTo>
                <a:cubicBezTo>
                  <a:pt x="-440" y="79943"/>
                  <a:pt x="-440" y="68997"/>
                  <a:pt x="2153" y="56322"/>
                </a:cubicBezTo>
                <a:close/>
                <a:moveTo>
                  <a:pt x="175709" y="31836"/>
                </a:moveTo>
                <a:lnTo>
                  <a:pt x="177147" y="32125"/>
                </a:lnTo>
                <a:lnTo>
                  <a:pt x="178737" y="32125"/>
                </a:lnTo>
                <a:lnTo>
                  <a:pt x="178737" y="32444"/>
                </a:lnTo>
                <a:lnTo>
                  <a:pt x="225185" y="41774"/>
                </a:lnTo>
                <a:cubicBezTo>
                  <a:pt x="239660" y="49264"/>
                  <a:pt x="252190" y="60643"/>
                  <a:pt x="262993" y="75046"/>
                </a:cubicBezTo>
                <a:cubicBezTo>
                  <a:pt x="292375" y="113935"/>
                  <a:pt x="291511" y="173277"/>
                  <a:pt x="261265" y="211589"/>
                </a:cubicBezTo>
                <a:cubicBezTo>
                  <a:pt x="253775" y="221096"/>
                  <a:pt x="245493" y="229594"/>
                  <a:pt x="235951" y="236183"/>
                </a:cubicBezTo>
                <a:lnTo>
                  <a:pt x="205845" y="248219"/>
                </a:lnTo>
                <a:lnTo>
                  <a:pt x="206104" y="249327"/>
                </a:lnTo>
                <a:cubicBezTo>
                  <a:pt x="204375" y="250478"/>
                  <a:pt x="202647" y="251919"/>
                  <a:pt x="200342" y="253359"/>
                </a:cubicBezTo>
                <a:cubicBezTo>
                  <a:pt x="219931" y="273812"/>
                  <a:pt x="239231" y="294265"/>
                  <a:pt x="258820" y="314718"/>
                </a:cubicBezTo>
                <a:cubicBezTo>
                  <a:pt x="265445" y="321919"/>
                  <a:pt x="272646" y="328833"/>
                  <a:pt x="278696" y="336322"/>
                </a:cubicBezTo>
                <a:cubicBezTo>
                  <a:pt x="296268" y="357351"/>
                  <a:pt x="285898" y="390767"/>
                  <a:pt x="259396" y="397968"/>
                </a:cubicBezTo>
                <a:cubicBezTo>
                  <a:pt x="246433" y="401425"/>
                  <a:pt x="235487" y="397968"/>
                  <a:pt x="226268" y="388750"/>
                </a:cubicBezTo>
                <a:cubicBezTo>
                  <a:pt x="212729" y="375211"/>
                  <a:pt x="199478" y="361096"/>
                  <a:pt x="186227" y="347269"/>
                </a:cubicBezTo>
                <a:cubicBezTo>
                  <a:pt x="163758" y="323647"/>
                  <a:pt x="141288" y="299738"/>
                  <a:pt x="118820" y="276117"/>
                </a:cubicBezTo>
                <a:cubicBezTo>
                  <a:pt x="118243" y="275252"/>
                  <a:pt x="117379" y="274100"/>
                  <a:pt x="116803" y="272947"/>
                </a:cubicBezTo>
                <a:cubicBezTo>
                  <a:pt x="121700" y="247886"/>
                  <a:pt x="118531" y="222536"/>
                  <a:pt x="119396" y="197186"/>
                </a:cubicBezTo>
                <a:cubicBezTo>
                  <a:pt x="119683" y="190561"/>
                  <a:pt x="119396" y="183935"/>
                  <a:pt x="119396" y="177310"/>
                </a:cubicBezTo>
                <a:cubicBezTo>
                  <a:pt x="137831" y="177021"/>
                  <a:pt x="155979" y="176445"/>
                  <a:pt x="174416" y="176734"/>
                </a:cubicBezTo>
                <a:lnTo>
                  <a:pt x="199622" y="170818"/>
                </a:lnTo>
                <a:lnTo>
                  <a:pt x="199619" y="170108"/>
                </a:lnTo>
                <a:cubicBezTo>
                  <a:pt x="203363" y="163194"/>
                  <a:pt x="208837" y="156569"/>
                  <a:pt x="210565" y="149079"/>
                </a:cubicBezTo>
                <a:cubicBezTo>
                  <a:pt x="213014" y="137556"/>
                  <a:pt x="210781" y="127834"/>
                  <a:pt x="204696" y="120668"/>
                </a:cubicBezTo>
                <a:lnTo>
                  <a:pt x="176349" y="107886"/>
                </a:lnTo>
                <a:lnTo>
                  <a:pt x="114210" y="107886"/>
                </a:lnTo>
                <a:cubicBezTo>
                  <a:pt x="114210" y="82536"/>
                  <a:pt x="114210" y="57475"/>
                  <a:pt x="114210" y="32125"/>
                </a:cubicBezTo>
                <a:lnTo>
                  <a:pt x="175709" y="32125"/>
                </a:lnTo>
                <a:close/>
                <a:moveTo>
                  <a:pt x="66967" y="31548"/>
                </a:moveTo>
                <a:cubicBezTo>
                  <a:pt x="82523" y="30972"/>
                  <a:pt x="98366" y="31836"/>
                  <a:pt x="113922" y="31836"/>
                </a:cubicBezTo>
                <a:cubicBezTo>
                  <a:pt x="113922" y="57186"/>
                  <a:pt x="113922" y="82248"/>
                  <a:pt x="113922" y="107597"/>
                </a:cubicBezTo>
                <a:cubicBezTo>
                  <a:pt x="110465" y="108173"/>
                  <a:pt x="107296" y="108749"/>
                  <a:pt x="102687" y="109614"/>
                </a:cubicBezTo>
                <a:cubicBezTo>
                  <a:pt x="102687" y="121137"/>
                  <a:pt x="102687" y="132083"/>
                  <a:pt x="102687" y="143317"/>
                </a:cubicBezTo>
                <a:cubicBezTo>
                  <a:pt x="102687" y="154264"/>
                  <a:pt x="102687" y="165211"/>
                  <a:pt x="102687" y="175869"/>
                </a:cubicBezTo>
                <a:cubicBezTo>
                  <a:pt x="109600" y="176445"/>
                  <a:pt x="114209" y="176733"/>
                  <a:pt x="119106" y="177310"/>
                </a:cubicBezTo>
                <a:cubicBezTo>
                  <a:pt x="119106" y="183935"/>
                  <a:pt x="119395" y="190561"/>
                  <a:pt x="119106" y="197186"/>
                </a:cubicBezTo>
                <a:cubicBezTo>
                  <a:pt x="118531" y="222536"/>
                  <a:pt x="121699" y="247885"/>
                  <a:pt x="116802" y="272947"/>
                </a:cubicBezTo>
                <a:cubicBezTo>
                  <a:pt x="112769" y="269778"/>
                  <a:pt x="108737" y="266322"/>
                  <a:pt x="102975" y="261713"/>
                </a:cubicBezTo>
                <a:cubicBezTo>
                  <a:pt x="102975" y="268050"/>
                  <a:pt x="102975" y="272371"/>
                  <a:pt x="102975" y="276692"/>
                </a:cubicBezTo>
                <a:cubicBezTo>
                  <a:pt x="102975" y="304058"/>
                  <a:pt x="102687" y="331424"/>
                  <a:pt x="102975" y="358791"/>
                </a:cubicBezTo>
                <a:cubicBezTo>
                  <a:pt x="102975" y="374346"/>
                  <a:pt x="95485" y="385581"/>
                  <a:pt x="83386" y="393359"/>
                </a:cubicBezTo>
                <a:cubicBezTo>
                  <a:pt x="60342" y="408626"/>
                  <a:pt x="32975" y="389037"/>
                  <a:pt x="30959" y="363976"/>
                </a:cubicBezTo>
                <a:cubicBezTo>
                  <a:pt x="30670" y="361383"/>
                  <a:pt x="30959" y="358503"/>
                  <a:pt x="30959" y="355910"/>
                </a:cubicBezTo>
                <a:cubicBezTo>
                  <a:pt x="30959" y="262289"/>
                  <a:pt x="30959" y="168379"/>
                  <a:pt x="30959" y="74758"/>
                </a:cubicBezTo>
                <a:cubicBezTo>
                  <a:pt x="30959" y="66116"/>
                  <a:pt x="31535" y="57762"/>
                  <a:pt x="36144" y="50272"/>
                </a:cubicBezTo>
                <a:cubicBezTo>
                  <a:pt x="43345" y="38750"/>
                  <a:pt x="53716" y="32124"/>
                  <a:pt x="66967" y="31548"/>
                </a:cubicBezTo>
                <a:close/>
                <a:moveTo>
                  <a:pt x="259396" y="26939"/>
                </a:moveTo>
                <a:cubicBezTo>
                  <a:pt x="266598" y="32412"/>
                  <a:pt x="273223" y="38174"/>
                  <a:pt x="279560" y="44510"/>
                </a:cubicBezTo>
                <a:cubicBezTo>
                  <a:pt x="280713" y="45663"/>
                  <a:pt x="279560" y="49120"/>
                  <a:pt x="279560" y="51712"/>
                </a:cubicBezTo>
                <a:cubicBezTo>
                  <a:pt x="276968" y="51712"/>
                  <a:pt x="273799" y="52576"/>
                  <a:pt x="272359" y="51424"/>
                </a:cubicBezTo>
                <a:cubicBezTo>
                  <a:pt x="265157" y="45087"/>
                  <a:pt x="258532" y="38461"/>
                  <a:pt x="249025" y="29532"/>
                </a:cubicBezTo>
                <a:cubicBezTo>
                  <a:pt x="254499" y="28091"/>
                  <a:pt x="258243" y="26075"/>
                  <a:pt x="259396" y="26939"/>
                </a:cubicBezTo>
                <a:close/>
                <a:moveTo>
                  <a:pt x="27791" y="14553"/>
                </a:moveTo>
                <a:cubicBezTo>
                  <a:pt x="28655" y="13689"/>
                  <a:pt x="31536" y="14841"/>
                  <a:pt x="33552" y="15129"/>
                </a:cubicBezTo>
                <a:cubicBezTo>
                  <a:pt x="33264" y="17146"/>
                  <a:pt x="33840" y="19738"/>
                  <a:pt x="32688" y="21179"/>
                </a:cubicBezTo>
                <a:cubicBezTo>
                  <a:pt x="26639" y="27804"/>
                  <a:pt x="20013" y="34429"/>
                  <a:pt x="11947" y="42783"/>
                </a:cubicBezTo>
                <a:cubicBezTo>
                  <a:pt x="10795" y="39327"/>
                  <a:pt x="9066" y="36446"/>
                  <a:pt x="9930" y="35581"/>
                </a:cubicBezTo>
                <a:cubicBezTo>
                  <a:pt x="15692" y="28380"/>
                  <a:pt x="21453" y="21466"/>
                  <a:pt x="27791" y="14553"/>
                </a:cubicBezTo>
                <a:close/>
                <a:moveTo>
                  <a:pt x="211865" y="3318"/>
                </a:moveTo>
                <a:cubicBezTo>
                  <a:pt x="220507" y="6487"/>
                  <a:pt x="228861" y="9367"/>
                  <a:pt x="236927" y="13112"/>
                </a:cubicBezTo>
                <a:cubicBezTo>
                  <a:pt x="238367" y="13688"/>
                  <a:pt x="239519" y="18009"/>
                  <a:pt x="238655" y="19450"/>
                </a:cubicBezTo>
                <a:cubicBezTo>
                  <a:pt x="237791" y="20890"/>
                  <a:pt x="234046" y="22042"/>
                  <a:pt x="232030" y="21466"/>
                </a:cubicBezTo>
                <a:cubicBezTo>
                  <a:pt x="224252" y="19450"/>
                  <a:pt x="216762" y="16857"/>
                  <a:pt x="209272" y="13688"/>
                </a:cubicBezTo>
                <a:cubicBezTo>
                  <a:pt x="207545" y="12824"/>
                  <a:pt x="205240" y="9367"/>
                  <a:pt x="205528" y="7639"/>
                </a:cubicBezTo>
                <a:cubicBezTo>
                  <a:pt x="206392" y="6198"/>
                  <a:pt x="209561" y="5046"/>
                  <a:pt x="211865" y="3318"/>
                </a:cubicBezTo>
                <a:close/>
                <a:moveTo>
                  <a:pt x="157997" y="725"/>
                </a:moveTo>
                <a:cubicBezTo>
                  <a:pt x="166927" y="149"/>
                  <a:pt x="175858" y="149"/>
                  <a:pt x="184787" y="725"/>
                </a:cubicBezTo>
                <a:cubicBezTo>
                  <a:pt x="186227" y="725"/>
                  <a:pt x="188532" y="3318"/>
                  <a:pt x="188820" y="5046"/>
                </a:cubicBezTo>
                <a:cubicBezTo>
                  <a:pt x="188820" y="6487"/>
                  <a:pt x="187092" y="9368"/>
                  <a:pt x="185364" y="9655"/>
                </a:cubicBezTo>
                <a:cubicBezTo>
                  <a:pt x="180754" y="11384"/>
                  <a:pt x="175858" y="11384"/>
                  <a:pt x="171536" y="11960"/>
                </a:cubicBezTo>
                <a:cubicBezTo>
                  <a:pt x="166639" y="11384"/>
                  <a:pt x="162030" y="11384"/>
                  <a:pt x="157709" y="10231"/>
                </a:cubicBezTo>
                <a:cubicBezTo>
                  <a:pt x="156269" y="9944"/>
                  <a:pt x="154252" y="7063"/>
                  <a:pt x="154252" y="5335"/>
                </a:cubicBezTo>
                <a:cubicBezTo>
                  <a:pt x="154252" y="3606"/>
                  <a:pt x="156556" y="725"/>
                  <a:pt x="157997" y="725"/>
                </a:cubicBezTo>
                <a:close/>
                <a:moveTo>
                  <a:pt x="68228" y="617"/>
                </a:moveTo>
                <a:cubicBezTo>
                  <a:pt x="74529" y="581"/>
                  <a:pt x="80362" y="2742"/>
                  <a:pt x="83963" y="7063"/>
                </a:cubicBezTo>
                <a:cubicBezTo>
                  <a:pt x="74457" y="13113"/>
                  <a:pt x="63799" y="8503"/>
                  <a:pt x="54293" y="11096"/>
                </a:cubicBezTo>
                <a:cubicBezTo>
                  <a:pt x="53140" y="11384"/>
                  <a:pt x="51412" y="8791"/>
                  <a:pt x="49684" y="7351"/>
                </a:cubicBezTo>
                <a:cubicBezTo>
                  <a:pt x="55157" y="2886"/>
                  <a:pt x="61927" y="653"/>
                  <a:pt x="68228" y="617"/>
                </a:cubicBezTo>
                <a:close/>
                <a:moveTo>
                  <a:pt x="121628" y="5"/>
                </a:moveTo>
                <a:cubicBezTo>
                  <a:pt x="126957" y="-67"/>
                  <a:pt x="132214" y="581"/>
                  <a:pt x="137255" y="3030"/>
                </a:cubicBezTo>
                <a:cubicBezTo>
                  <a:pt x="137543" y="4758"/>
                  <a:pt x="137831" y="6199"/>
                  <a:pt x="137831" y="7639"/>
                </a:cubicBezTo>
                <a:cubicBezTo>
                  <a:pt x="134086" y="9079"/>
                  <a:pt x="130053" y="11096"/>
                  <a:pt x="126309" y="11383"/>
                </a:cubicBezTo>
                <a:cubicBezTo>
                  <a:pt x="120259" y="11960"/>
                  <a:pt x="113922" y="11672"/>
                  <a:pt x="107585" y="10807"/>
                </a:cubicBezTo>
                <a:cubicBezTo>
                  <a:pt x="105856" y="10519"/>
                  <a:pt x="104128" y="7350"/>
                  <a:pt x="103263" y="5334"/>
                </a:cubicBezTo>
                <a:cubicBezTo>
                  <a:pt x="102976" y="4470"/>
                  <a:pt x="104704" y="1301"/>
                  <a:pt x="105568" y="1301"/>
                </a:cubicBezTo>
                <a:cubicBezTo>
                  <a:pt x="110897" y="869"/>
                  <a:pt x="116298" y="77"/>
                  <a:pt x="121628" y="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11"/>
          <p:cNvSpPr/>
          <p:nvPr/>
        </p:nvSpPr>
        <p:spPr>
          <a:xfrm>
            <a:off x="6782629" y="213547"/>
            <a:ext cx="325610" cy="427865"/>
          </a:xfrm>
          <a:custGeom>
            <a:avLst/>
            <a:gdLst/>
            <a:ahLst/>
            <a:cxnLst/>
            <a:rect l="l" t="t" r="r" b="b"/>
            <a:pathLst>
              <a:path w="325610" h="427865" extrusionOk="0">
                <a:moveTo>
                  <a:pt x="93140" y="417885"/>
                </a:moveTo>
                <a:cubicBezTo>
                  <a:pt x="81617" y="429983"/>
                  <a:pt x="64045" y="431135"/>
                  <a:pt x="55692" y="421053"/>
                </a:cubicBezTo>
                <a:cubicBezTo>
                  <a:pt x="68078" y="419901"/>
                  <a:pt x="79025" y="416444"/>
                  <a:pt x="93140" y="417885"/>
                </a:cubicBezTo>
                <a:close/>
                <a:moveTo>
                  <a:pt x="16513" y="391959"/>
                </a:moveTo>
                <a:cubicBezTo>
                  <a:pt x="25155" y="400025"/>
                  <a:pt x="32645" y="407227"/>
                  <a:pt x="40711" y="415005"/>
                </a:cubicBezTo>
                <a:cubicBezTo>
                  <a:pt x="34662" y="421342"/>
                  <a:pt x="30917" y="416733"/>
                  <a:pt x="27172" y="413564"/>
                </a:cubicBezTo>
                <a:cubicBezTo>
                  <a:pt x="15361" y="404634"/>
                  <a:pt x="13632" y="401465"/>
                  <a:pt x="16513" y="391959"/>
                </a:cubicBezTo>
                <a:close/>
                <a:moveTo>
                  <a:pt x="125691" y="381876"/>
                </a:moveTo>
                <a:cubicBezTo>
                  <a:pt x="127131" y="382453"/>
                  <a:pt x="128283" y="384469"/>
                  <a:pt x="128571" y="385909"/>
                </a:cubicBezTo>
                <a:cubicBezTo>
                  <a:pt x="129147" y="390518"/>
                  <a:pt x="115609" y="410107"/>
                  <a:pt x="111288" y="411547"/>
                </a:cubicBezTo>
                <a:cubicBezTo>
                  <a:pt x="110712" y="411835"/>
                  <a:pt x="110423" y="411835"/>
                  <a:pt x="108695" y="411835"/>
                </a:cubicBezTo>
                <a:cubicBezTo>
                  <a:pt x="107831" y="410107"/>
                  <a:pt x="104950" y="407226"/>
                  <a:pt x="105526" y="406362"/>
                </a:cubicBezTo>
                <a:cubicBezTo>
                  <a:pt x="110423" y="398008"/>
                  <a:pt x="115609" y="389942"/>
                  <a:pt x="121082" y="382165"/>
                </a:cubicBezTo>
                <a:cubicBezTo>
                  <a:pt x="121658" y="381300"/>
                  <a:pt x="124538" y="381300"/>
                  <a:pt x="125691" y="381876"/>
                </a:cubicBezTo>
                <a:close/>
                <a:moveTo>
                  <a:pt x="4703" y="342987"/>
                </a:moveTo>
                <a:cubicBezTo>
                  <a:pt x="6143" y="343851"/>
                  <a:pt x="8736" y="344427"/>
                  <a:pt x="8736" y="345580"/>
                </a:cubicBezTo>
                <a:cubicBezTo>
                  <a:pt x="9600" y="354509"/>
                  <a:pt x="10465" y="363151"/>
                  <a:pt x="10752" y="372081"/>
                </a:cubicBezTo>
                <a:cubicBezTo>
                  <a:pt x="11041" y="373521"/>
                  <a:pt x="9024" y="375250"/>
                  <a:pt x="7584" y="377266"/>
                </a:cubicBezTo>
                <a:cubicBezTo>
                  <a:pt x="-1346" y="368337"/>
                  <a:pt x="-2498" y="353933"/>
                  <a:pt x="4703" y="342987"/>
                </a:cubicBezTo>
                <a:close/>
                <a:moveTo>
                  <a:pt x="129148" y="327431"/>
                </a:moveTo>
                <a:cubicBezTo>
                  <a:pt x="131452" y="330024"/>
                  <a:pt x="134045" y="331464"/>
                  <a:pt x="134045" y="333192"/>
                </a:cubicBezTo>
                <a:cubicBezTo>
                  <a:pt x="134621" y="341546"/>
                  <a:pt x="134909" y="350188"/>
                  <a:pt x="134333" y="358542"/>
                </a:cubicBezTo>
                <a:cubicBezTo>
                  <a:pt x="134045" y="363439"/>
                  <a:pt x="130876" y="365456"/>
                  <a:pt x="125979" y="363151"/>
                </a:cubicBezTo>
                <a:cubicBezTo>
                  <a:pt x="122810" y="347595"/>
                  <a:pt x="123386" y="336361"/>
                  <a:pt x="129148" y="327431"/>
                </a:cubicBezTo>
                <a:close/>
                <a:moveTo>
                  <a:pt x="127996" y="289983"/>
                </a:moveTo>
                <a:cubicBezTo>
                  <a:pt x="133469" y="289119"/>
                  <a:pt x="139230" y="289983"/>
                  <a:pt x="144704" y="289983"/>
                </a:cubicBezTo>
                <a:cubicBezTo>
                  <a:pt x="144416" y="292576"/>
                  <a:pt x="145280" y="296321"/>
                  <a:pt x="143839" y="297761"/>
                </a:cubicBezTo>
                <a:cubicBezTo>
                  <a:pt x="142688" y="299778"/>
                  <a:pt x="138943" y="299202"/>
                  <a:pt x="138366" y="299489"/>
                </a:cubicBezTo>
                <a:cubicBezTo>
                  <a:pt x="134045" y="305251"/>
                  <a:pt x="131165" y="311877"/>
                  <a:pt x="128860" y="311589"/>
                </a:cubicBezTo>
                <a:cubicBezTo>
                  <a:pt x="120794" y="310724"/>
                  <a:pt x="124827" y="303235"/>
                  <a:pt x="124539" y="298625"/>
                </a:cubicBezTo>
                <a:cubicBezTo>
                  <a:pt x="124251" y="295745"/>
                  <a:pt x="126268" y="290271"/>
                  <a:pt x="127996" y="289983"/>
                </a:cubicBezTo>
                <a:close/>
                <a:moveTo>
                  <a:pt x="7296" y="289407"/>
                </a:moveTo>
                <a:cubicBezTo>
                  <a:pt x="12769" y="300353"/>
                  <a:pt x="11040" y="310724"/>
                  <a:pt x="9313" y="320806"/>
                </a:cubicBezTo>
                <a:cubicBezTo>
                  <a:pt x="8736" y="323975"/>
                  <a:pt x="3263" y="325415"/>
                  <a:pt x="2399" y="321958"/>
                </a:cubicBezTo>
                <a:cubicBezTo>
                  <a:pt x="383" y="315909"/>
                  <a:pt x="671" y="308995"/>
                  <a:pt x="383" y="302658"/>
                </a:cubicBezTo>
                <a:cubicBezTo>
                  <a:pt x="94" y="298049"/>
                  <a:pt x="-482" y="292864"/>
                  <a:pt x="7296" y="289407"/>
                </a:cubicBezTo>
                <a:close/>
                <a:moveTo>
                  <a:pt x="198285" y="288831"/>
                </a:moveTo>
                <a:cubicBezTo>
                  <a:pt x="200878" y="296321"/>
                  <a:pt x="197997" y="298914"/>
                  <a:pt x="192812" y="298914"/>
                </a:cubicBezTo>
                <a:cubicBezTo>
                  <a:pt x="185322" y="299201"/>
                  <a:pt x="177832" y="299201"/>
                  <a:pt x="170343" y="298914"/>
                </a:cubicBezTo>
                <a:cubicBezTo>
                  <a:pt x="168326" y="298914"/>
                  <a:pt x="166310" y="296321"/>
                  <a:pt x="164581" y="294881"/>
                </a:cubicBezTo>
                <a:cubicBezTo>
                  <a:pt x="166598" y="292864"/>
                  <a:pt x="168326" y="289119"/>
                  <a:pt x="170343" y="289119"/>
                </a:cubicBezTo>
                <a:cubicBezTo>
                  <a:pt x="179561" y="288543"/>
                  <a:pt x="189067" y="288831"/>
                  <a:pt x="198285" y="288831"/>
                </a:cubicBezTo>
                <a:close/>
                <a:moveTo>
                  <a:pt x="245995" y="273924"/>
                </a:moveTo>
                <a:cubicBezTo>
                  <a:pt x="247040" y="274644"/>
                  <a:pt x="248120" y="276444"/>
                  <a:pt x="250136" y="279901"/>
                </a:cubicBezTo>
                <a:cubicBezTo>
                  <a:pt x="242358" y="286815"/>
                  <a:pt x="232564" y="289695"/>
                  <a:pt x="222770" y="292864"/>
                </a:cubicBezTo>
                <a:cubicBezTo>
                  <a:pt x="221041" y="293440"/>
                  <a:pt x="218449" y="290847"/>
                  <a:pt x="216432" y="289695"/>
                </a:cubicBezTo>
                <a:cubicBezTo>
                  <a:pt x="217585" y="287679"/>
                  <a:pt x="218161" y="284510"/>
                  <a:pt x="219889" y="283646"/>
                </a:cubicBezTo>
                <a:cubicBezTo>
                  <a:pt x="227091" y="280189"/>
                  <a:pt x="234581" y="277309"/>
                  <a:pt x="242070" y="274428"/>
                </a:cubicBezTo>
                <a:cubicBezTo>
                  <a:pt x="243943" y="273564"/>
                  <a:pt x="244951" y="273204"/>
                  <a:pt x="245995" y="273924"/>
                </a:cubicBezTo>
                <a:close/>
                <a:moveTo>
                  <a:pt x="282975" y="241012"/>
                </a:moveTo>
                <a:cubicBezTo>
                  <a:pt x="283839" y="240147"/>
                  <a:pt x="287008" y="240723"/>
                  <a:pt x="288736" y="241588"/>
                </a:cubicBezTo>
                <a:cubicBezTo>
                  <a:pt x="289889" y="242164"/>
                  <a:pt x="290465" y="245332"/>
                  <a:pt x="289889" y="246197"/>
                </a:cubicBezTo>
                <a:cubicBezTo>
                  <a:pt x="283839" y="255127"/>
                  <a:pt x="277790" y="263769"/>
                  <a:pt x="267132" y="267226"/>
                </a:cubicBezTo>
                <a:cubicBezTo>
                  <a:pt x="265692" y="267801"/>
                  <a:pt x="263963" y="266649"/>
                  <a:pt x="260506" y="265497"/>
                </a:cubicBezTo>
                <a:cubicBezTo>
                  <a:pt x="266844" y="254551"/>
                  <a:pt x="275485" y="248213"/>
                  <a:pt x="282975" y="241012"/>
                </a:cubicBezTo>
                <a:close/>
                <a:moveTo>
                  <a:pt x="7296" y="236403"/>
                </a:moveTo>
                <a:cubicBezTo>
                  <a:pt x="12769" y="247638"/>
                  <a:pt x="11041" y="258296"/>
                  <a:pt x="9600" y="268666"/>
                </a:cubicBezTo>
                <a:cubicBezTo>
                  <a:pt x="9312" y="271547"/>
                  <a:pt x="4127" y="273852"/>
                  <a:pt x="2687" y="269819"/>
                </a:cubicBezTo>
                <a:cubicBezTo>
                  <a:pt x="671" y="264346"/>
                  <a:pt x="671" y="257720"/>
                  <a:pt x="382" y="251671"/>
                </a:cubicBezTo>
                <a:cubicBezTo>
                  <a:pt x="382" y="246485"/>
                  <a:pt x="-1058" y="240724"/>
                  <a:pt x="7296" y="236403"/>
                </a:cubicBezTo>
                <a:close/>
                <a:moveTo>
                  <a:pt x="312071" y="195497"/>
                </a:moveTo>
                <a:cubicBezTo>
                  <a:pt x="313799" y="195497"/>
                  <a:pt x="314952" y="197802"/>
                  <a:pt x="316968" y="200394"/>
                </a:cubicBezTo>
                <a:cubicBezTo>
                  <a:pt x="312935" y="208748"/>
                  <a:pt x="308902" y="217390"/>
                  <a:pt x="304581" y="225168"/>
                </a:cubicBezTo>
                <a:cubicBezTo>
                  <a:pt x="303717" y="226608"/>
                  <a:pt x="299972" y="226608"/>
                  <a:pt x="297667" y="226320"/>
                </a:cubicBezTo>
                <a:cubicBezTo>
                  <a:pt x="296803" y="226032"/>
                  <a:pt x="295939" y="222287"/>
                  <a:pt x="296515" y="220559"/>
                </a:cubicBezTo>
                <a:cubicBezTo>
                  <a:pt x="299684" y="212781"/>
                  <a:pt x="303141" y="205003"/>
                  <a:pt x="306885" y="197802"/>
                </a:cubicBezTo>
                <a:cubicBezTo>
                  <a:pt x="307750" y="196362"/>
                  <a:pt x="310630" y="195210"/>
                  <a:pt x="312071" y="195497"/>
                </a:cubicBezTo>
                <a:close/>
                <a:moveTo>
                  <a:pt x="5280" y="184263"/>
                </a:moveTo>
                <a:cubicBezTo>
                  <a:pt x="7296" y="186856"/>
                  <a:pt x="10177" y="189160"/>
                  <a:pt x="10177" y="191177"/>
                </a:cubicBezTo>
                <a:cubicBezTo>
                  <a:pt x="9889" y="200395"/>
                  <a:pt x="13922" y="210477"/>
                  <a:pt x="6144" y="219984"/>
                </a:cubicBezTo>
                <a:cubicBezTo>
                  <a:pt x="-1346" y="211053"/>
                  <a:pt x="-1634" y="194922"/>
                  <a:pt x="5280" y="184263"/>
                </a:cubicBezTo>
                <a:close/>
                <a:moveTo>
                  <a:pt x="189354" y="157761"/>
                </a:moveTo>
                <a:cubicBezTo>
                  <a:pt x="191370" y="157473"/>
                  <a:pt x="193963" y="158625"/>
                  <a:pt x="196267" y="158913"/>
                </a:cubicBezTo>
                <a:cubicBezTo>
                  <a:pt x="195691" y="161217"/>
                  <a:pt x="195980" y="164963"/>
                  <a:pt x="194539" y="165826"/>
                </a:cubicBezTo>
                <a:cubicBezTo>
                  <a:pt x="189066" y="168995"/>
                  <a:pt x="183016" y="171299"/>
                  <a:pt x="177255" y="173892"/>
                </a:cubicBezTo>
                <a:cubicBezTo>
                  <a:pt x="176967" y="173316"/>
                  <a:pt x="176679" y="172740"/>
                  <a:pt x="176391" y="172164"/>
                </a:cubicBezTo>
                <a:cubicBezTo>
                  <a:pt x="174950" y="172164"/>
                  <a:pt x="173510" y="172740"/>
                  <a:pt x="172358" y="172164"/>
                </a:cubicBezTo>
                <a:cubicBezTo>
                  <a:pt x="169765" y="170435"/>
                  <a:pt x="167461" y="168419"/>
                  <a:pt x="164868" y="166403"/>
                </a:cubicBezTo>
                <a:cubicBezTo>
                  <a:pt x="167749" y="164963"/>
                  <a:pt x="170341" y="162658"/>
                  <a:pt x="173222" y="161793"/>
                </a:cubicBezTo>
                <a:cubicBezTo>
                  <a:pt x="178407" y="160065"/>
                  <a:pt x="183881" y="158625"/>
                  <a:pt x="189354" y="157761"/>
                </a:cubicBezTo>
                <a:close/>
                <a:moveTo>
                  <a:pt x="320137" y="143645"/>
                </a:moveTo>
                <a:cubicBezTo>
                  <a:pt x="322729" y="143934"/>
                  <a:pt x="324457" y="148830"/>
                  <a:pt x="325610" y="150271"/>
                </a:cubicBezTo>
                <a:cubicBezTo>
                  <a:pt x="324457" y="159201"/>
                  <a:pt x="324170" y="165826"/>
                  <a:pt x="322729" y="172164"/>
                </a:cubicBezTo>
                <a:cubicBezTo>
                  <a:pt x="322153" y="174468"/>
                  <a:pt x="318984" y="176197"/>
                  <a:pt x="317256" y="178213"/>
                </a:cubicBezTo>
                <a:cubicBezTo>
                  <a:pt x="315815" y="175909"/>
                  <a:pt x="313223" y="173604"/>
                  <a:pt x="312935" y="171300"/>
                </a:cubicBezTo>
                <a:cubicBezTo>
                  <a:pt x="312646" y="164674"/>
                  <a:pt x="313799" y="158049"/>
                  <a:pt x="314375" y="151711"/>
                </a:cubicBezTo>
                <a:cubicBezTo>
                  <a:pt x="314663" y="147678"/>
                  <a:pt x="314663" y="142493"/>
                  <a:pt x="320137" y="143645"/>
                </a:cubicBezTo>
                <a:close/>
                <a:moveTo>
                  <a:pt x="6144" y="131547"/>
                </a:moveTo>
                <a:cubicBezTo>
                  <a:pt x="13058" y="142782"/>
                  <a:pt x="12769" y="157473"/>
                  <a:pt x="5856" y="166692"/>
                </a:cubicBezTo>
                <a:cubicBezTo>
                  <a:pt x="95" y="164387"/>
                  <a:pt x="671" y="159202"/>
                  <a:pt x="383" y="154304"/>
                </a:cubicBezTo>
                <a:cubicBezTo>
                  <a:pt x="95" y="139325"/>
                  <a:pt x="-193" y="139325"/>
                  <a:pt x="6144" y="131547"/>
                </a:cubicBezTo>
                <a:close/>
                <a:moveTo>
                  <a:pt x="132317" y="128090"/>
                </a:moveTo>
                <a:cubicBezTo>
                  <a:pt x="137791" y="127514"/>
                  <a:pt x="143264" y="129242"/>
                  <a:pt x="149025" y="130107"/>
                </a:cubicBezTo>
                <a:cubicBezTo>
                  <a:pt x="148449" y="132411"/>
                  <a:pt x="148737" y="135868"/>
                  <a:pt x="147297" y="136732"/>
                </a:cubicBezTo>
                <a:cubicBezTo>
                  <a:pt x="144992" y="138461"/>
                  <a:pt x="141535" y="138461"/>
                  <a:pt x="137791" y="139325"/>
                </a:cubicBezTo>
                <a:cubicBezTo>
                  <a:pt x="137502" y="146239"/>
                  <a:pt x="137502" y="153152"/>
                  <a:pt x="137502" y="159489"/>
                </a:cubicBezTo>
                <a:cubicBezTo>
                  <a:pt x="141823" y="163522"/>
                  <a:pt x="151618" y="160065"/>
                  <a:pt x="149313" y="168419"/>
                </a:cubicBezTo>
                <a:cubicBezTo>
                  <a:pt x="147585" y="175045"/>
                  <a:pt x="140095" y="172164"/>
                  <a:pt x="134910" y="172164"/>
                </a:cubicBezTo>
                <a:cubicBezTo>
                  <a:pt x="129436" y="172452"/>
                  <a:pt x="126844" y="169284"/>
                  <a:pt x="126844" y="163810"/>
                </a:cubicBezTo>
                <a:cubicBezTo>
                  <a:pt x="126844" y="154304"/>
                  <a:pt x="126556" y="145086"/>
                  <a:pt x="127132" y="135868"/>
                </a:cubicBezTo>
                <a:cubicBezTo>
                  <a:pt x="127420" y="132987"/>
                  <a:pt x="130301" y="128090"/>
                  <a:pt x="132317" y="128090"/>
                </a:cubicBezTo>
                <a:close/>
                <a:moveTo>
                  <a:pt x="177543" y="125210"/>
                </a:moveTo>
                <a:cubicBezTo>
                  <a:pt x="183305" y="127803"/>
                  <a:pt x="189354" y="130107"/>
                  <a:pt x="194540" y="133564"/>
                </a:cubicBezTo>
                <a:cubicBezTo>
                  <a:pt x="195980" y="134428"/>
                  <a:pt x="195116" y="138749"/>
                  <a:pt x="195404" y="141630"/>
                </a:cubicBezTo>
                <a:cubicBezTo>
                  <a:pt x="193099" y="141630"/>
                  <a:pt x="190507" y="141630"/>
                  <a:pt x="188202" y="141342"/>
                </a:cubicBezTo>
                <a:cubicBezTo>
                  <a:pt x="183305" y="140478"/>
                  <a:pt x="178120" y="139325"/>
                  <a:pt x="173223" y="137885"/>
                </a:cubicBezTo>
                <a:cubicBezTo>
                  <a:pt x="170342" y="137021"/>
                  <a:pt x="165445" y="135005"/>
                  <a:pt x="165445" y="132988"/>
                </a:cubicBezTo>
                <a:cubicBezTo>
                  <a:pt x="164868" y="127515"/>
                  <a:pt x="169766" y="127515"/>
                  <a:pt x="173799" y="127227"/>
                </a:cubicBezTo>
                <a:cubicBezTo>
                  <a:pt x="174663" y="127227"/>
                  <a:pt x="175527" y="127227"/>
                  <a:pt x="176391" y="127227"/>
                </a:cubicBezTo>
                <a:cubicBezTo>
                  <a:pt x="176967" y="126363"/>
                  <a:pt x="177256" y="125786"/>
                  <a:pt x="177543" y="125210"/>
                </a:cubicBezTo>
                <a:close/>
                <a:moveTo>
                  <a:pt x="180425" y="107061"/>
                </a:moveTo>
                <a:lnTo>
                  <a:pt x="107543" y="108214"/>
                </a:lnTo>
                <a:cubicBezTo>
                  <a:pt x="107543" y="137020"/>
                  <a:pt x="107543" y="164098"/>
                  <a:pt x="107543" y="193193"/>
                </a:cubicBezTo>
                <a:lnTo>
                  <a:pt x="180424" y="193193"/>
                </a:lnTo>
                <a:lnTo>
                  <a:pt x="180424" y="192904"/>
                </a:lnTo>
                <a:cubicBezTo>
                  <a:pt x="206926" y="189448"/>
                  <a:pt x="221618" y="173316"/>
                  <a:pt x="221618" y="149119"/>
                </a:cubicBezTo>
                <a:cubicBezTo>
                  <a:pt x="221618" y="139325"/>
                  <a:pt x="218017" y="128882"/>
                  <a:pt x="211067" y="120852"/>
                </a:cubicBezTo>
                <a:close/>
                <a:moveTo>
                  <a:pt x="308325" y="92370"/>
                </a:moveTo>
                <a:cubicBezTo>
                  <a:pt x="309766" y="91794"/>
                  <a:pt x="312071" y="92081"/>
                  <a:pt x="313223" y="92946"/>
                </a:cubicBezTo>
                <a:cubicBezTo>
                  <a:pt x="317832" y="96403"/>
                  <a:pt x="322441" y="119736"/>
                  <a:pt x="319848" y="125209"/>
                </a:cubicBezTo>
                <a:cubicBezTo>
                  <a:pt x="319560" y="125785"/>
                  <a:pt x="318408" y="125785"/>
                  <a:pt x="315815" y="127226"/>
                </a:cubicBezTo>
                <a:cubicBezTo>
                  <a:pt x="308902" y="117719"/>
                  <a:pt x="309190" y="106197"/>
                  <a:pt x="305157" y="96114"/>
                </a:cubicBezTo>
                <a:cubicBezTo>
                  <a:pt x="304869" y="95251"/>
                  <a:pt x="306885" y="92946"/>
                  <a:pt x="308325" y="92370"/>
                </a:cubicBezTo>
                <a:close/>
                <a:moveTo>
                  <a:pt x="5567" y="77679"/>
                </a:moveTo>
                <a:cubicBezTo>
                  <a:pt x="7583" y="81136"/>
                  <a:pt x="9888" y="83728"/>
                  <a:pt x="10176" y="86897"/>
                </a:cubicBezTo>
                <a:cubicBezTo>
                  <a:pt x="12480" y="97267"/>
                  <a:pt x="10463" y="107349"/>
                  <a:pt x="5567" y="113975"/>
                </a:cubicBezTo>
                <a:cubicBezTo>
                  <a:pt x="-1634" y="104469"/>
                  <a:pt x="-1634" y="88337"/>
                  <a:pt x="5567" y="77679"/>
                </a:cubicBezTo>
                <a:close/>
                <a:moveTo>
                  <a:pt x="285569" y="47720"/>
                </a:moveTo>
                <a:cubicBezTo>
                  <a:pt x="291618" y="55209"/>
                  <a:pt x="297379" y="62987"/>
                  <a:pt x="302565" y="71342"/>
                </a:cubicBezTo>
                <a:cubicBezTo>
                  <a:pt x="303429" y="72205"/>
                  <a:pt x="300548" y="75662"/>
                  <a:pt x="298243" y="79984"/>
                </a:cubicBezTo>
                <a:cubicBezTo>
                  <a:pt x="290754" y="70189"/>
                  <a:pt x="284704" y="62123"/>
                  <a:pt x="278944" y="53769"/>
                </a:cubicBezTo>
                <a:cubicBezTo>
                  <a:pt x="278079" y="52617"/>
                  <a:pt x="278655" y="49160"/>
                  <a:pt x="279808" y="48008"/>
                </a:cubicBezTo>
                <a:cubicBezTo>
                  <a:pt x="280960" y="46856"/>
                  <a:pt x="284993" y="46567"/>
                  <a:pt x="285569" y="47720"/>
                </a:cubicBezTo>
                <a:close/>
                <a:moveTo>
                  <a:pt x="76144" y="30436"/>
                </a:moveTo>
                <a:cubicBezTo>
                  <a:pt x="83346" y="31012"/>
                  <a:pt x="90547" y="31012"/>
                  <a:pt x="97461" y="31012"/>
                </a:cubicBezTo>
                <a:lnTo>
                  <a:pt x="97461" y="31872"/>
                </a:lnTo>
                <a:lnTo>
                  <a:pt x="180424" y="31300"/>
                </a:lnTo>
                <a:lnTo>
                  <a:pt x="180424" y="31300"/>
                </a:lnTo>
                <a:cubicBezTo>
                  <a:pt x="208367" y="29860"/>
                  <a:pt x="231988" y="39942"/>
                  <a:pt x="252729" y="57802"/>
                </a:cubicBezTo>
                <a:cubicBezTo>
                  <a:pt x="304004" y="101588"/>
                  <a:pt x="308326" y="180518"/>
                  <a:pt x="263963" y="230929"/>
                </a:cubicBezTo>
                <a:cubicBezTo>
                  <a:pt x="253017" y="243460"/>
                  <a:pt x="240486" y="252823"/>
                  <a:pt x="226515" y="259124"/>
                </a:cubicBezTo>
                <a:lnTo>
                  <a:pt x="180425" y="268954"/>
                </a:lnTo>
                <a:lnTo>
                  <a:pt x="180425" y="269242"/>
                </a:lnTo>
                <a:cubicBezTo>
                  <a:pt x="155074" y="269242"/>
                  <a:pt x="129436" y="269242"/>
                  <a:pt x="102070" y="269242"/>
                </a:cubicBezTo>
                <a:lnTo>
                  <a:pt x="102070" y="361063"/>
                </a:lnTo>
                <a:lnTo>
                  <a:pt x="102358" y="361423"/>
                </a:lnTo>
                <a:cubicBezTo>
                  <a:pt x="102070" y="378132"/>
                  <a:pt x="93428" y="389654"/>
                  <a:pt x="78737" y="395415"/>
                </a:cubicBezTo>
                <a:cubicBezTo>
                  <a:pt x="55115" y="404633"/>
                  <a:pt x="34663" y="384757"/>
                  <a:pt x="32358" y="364592"/>
                </a:cubicBezTo>
                <a:cubicBezTo>
                  <a:pt x="32070" y="361423"/>
                  <a:pt x="32358" y="358255"/>
                  <a:pt x="32358" y="355086"/>
                </a:cubicBezTo>
                <a:cubicBezTo>
                  <a:pt x="32358" y="261464"/>
                  <a:pt x="32935" y="167843"/>
                  <a:pt x="32070" y="74510"/>
                </a:cubicBezTo>
                <a:cubicBezTo>
                  <a:pt x="31782" y="48584"/>
                  <a:pt x="49930" y="28707"/>
                  <a:pt x="76144" y="30436"/>
                </a:cubicBezTo>
                <a:close/>
                <a:moveTo>
                  <a:pt x="17379" y="28996"/>
                </a:moveTo>
                <a:cubicBezTo>
                  <a:pt x="18243" y="30436"/>
                  <a:pt x="19971" y="32165"/>
                  <a:pt x="19683" y="33317"/>
                </a:cubicBezTo>
                <a:cubicBezTo>
                  <a:pt x="15938" y="43111"/>
                  <a:pt x="11905" y="52617"/>
                  <a:pt x="7585" y="62988"/>
                </a:cubicBezTo>
                <a:cubicBezTo>
                  <a:pt x="671" y="52905"/>
                  <a:pt x="5280" y="38214"/>
                  <a:pt x="17379" y="28996"/>
                </a:cubicBezTo>
                <a:close/>
                <a:moveTo>
                  <a:pt x="244663" y="15456"/>
                </a:moveTo>
                <a:cubicBezTo>
                  <a:pt x="253017" y="20065"/>
                  <a:pt x="261083" y="25539"/>
                  <a:pt x="269437" y="30724"/>
                </a:cubicBezTo>
                <a:cubicBezTo>
                  <a:pt x="269149" y="32165"/>
                  <a:pt x="268861" y="33605"/>
                  <a:pt x="268861" y="35045"/>
                </a:cubicBezTo>
                <a:cubicBezTo>
                  <a:pt x="266268" y="35622"/>
                  <a:pt x="263099" y="37638"/>
                  <a:pt x="261371" y="36774"/>
                </a:cubicBezTo>
                <a:cubicBezTo>
                  <a:pt x="253881" y="32741"/>
                  <a:pt x="246680" y="28420"/>
                  <a:pt x="239766" y="23523"/>
                </a:cubicBezTo>
                <a:cubicBezTo>
                  <a:pt x="238325" y="22370"/>
                  <a:pt x="238325" y="19201"/>
                  <a:pt x="237749" y="16897"/>
                </a:cubicBezTo>
                <a:cubicBezTo>
                  <a:pt x="240054" y="16321"/>
                  <a:pt x="243223" y="14592"/>
                  <a:pt x="244663" y="15456"/>
                </a:cubicBezTo>
                <a:close/>
                <a:moveTo>
                  <a:pt x="57707" y="1341"/>
                </a:moveTo>
                <a:cubicBezTo>
                  <a:pt x="59147" y="1053"/>
                  <a:pt x="61452" y="3069"/>
                  <a:pt x="62604" y="4509"/>
                </a:cubicBezTo>
                <a:cubicBezTo>
                  <a:pt x="63180" y="5373"/>
                  <a:pt x="62028" y="8254"/>
                  <a:pt x="60876" y="8830"/>
                </a:cubicBezTo>
                <a:cubicBezTo>
                  <a:pt x="51946" y="12287"/>
                  <a:pt x="43016" y="15456"/>
                  <a:pt x="33797" y="18337"/>
                </a:cubicBezTo>
                <a:cubicBezTo>
                  <a:pt x="33221" y="18337"/>
                  <a:pt x="32069" y="16608"/>
                  <a:pt x="30053" y="14880"/>
                </a:cubicBezTo>
                <a:cubicBezTo>
                  <a:pt x="37830" y="5662"/>
                  <a:pt x="47625" y="3069"/>
                  <a:pt x="57707" y="1341"/>
                </a:cubicBezTo>
                <a:close/>
                <a:moveTo>
                  <a:pt x="137790" y="477"/>
                </a:moveTo>
                <a:cubicBezTo>
                  <a:pt x="147585" y="189"/>
                  <a:pt x="157091" y="477"/>
                  <a:pt x="166885" y="1053"/>
                </a:cubicBezTo>
                <a:cubicBezTo>
                  <a:pt x="167749" y="1053"/>
                  <a:pt x="168614" y="4510"/>
                  <a:pt x="170918" y="8830"/>
                </a:cubicBezTo>
                <a:cubicBezTo>
                  <a:pt x="158243" y="8830"/>
                  <a:pt x="148737" y="9119"/>
                  <a:pt x="139230" y="8543"/>
                </a:cubicBezTo>
                <a:cubicBezTo>
                  <a:pt x="137502" y="8543"/>
                  <a:pt x="135197" y="6526"/>
                  <a:pt x="134621" y="5086"/>
                </a:cubicBezTo>
                <a:cubicBezTo>
                  <a:pt x="134334" y="3646"/>
                  <a:pt x="136638" y="477"/>
                  <a:pt x="137790" y="477"/>
                </a:cubicBezTo>
                <a:close/>
                <a:moveTo>
                  <a:pt x="192812" y="189"/>
                </a:moveTo>
                <a:cubicBezTo>
                  <a:pt x="200302" y="765"/>
                  <a:pt x="207791" y="1918"/>
                  <a:pt x="214993" y="3646"/>
                </a:cubicBezTo>
                <a:cubicBezTo>
                  <a:pt x="217297" y="4222"/>
                  <a:pt x="219026" y="7391"/>
                  <a:pt x="221043" y="9120"/>
                </a:cubicBezTo>
                <a:cubicBezTo>
                  <a:pt x="218738" y="11712"/>
                  <a:pt x="216433" y="13440"/>
                  <a:pt x="216146" y="13729"/>
                </a:cubicBezTo>
                <a:cubicBezTo>
                  <a:pt x="206063" y="12288"/>
                  <a:pt x="198861" y="12000"/>
                  <a:pt x="192236" y="10271"/>
                </a:cubicBezTo>
                <a:cubicBezTo>
                  <a:pt x="189931" y="9696"/>
                  <a:pt x="188491" y="6238"/>
                  <a:pt x="186762" y="3934"/>
                </a:cubicBezTo>
                <a:cubicBezTo>
                  <a:pt x="188778" y="2782"/>
                  <a:pt x="191084" y="189"/>
                  <a:pt x="192812" y="189"/>
                </a:cubicBezTo>
                <a:close/>
                <a:moveTo>
                  <a:pt x="96165" y="9"/>
                </a:moveTo>
                <a:cubicBezTo>
                  <a:pt x="101566" y="-99"/>
                  <a:pt x="106680" y="766"/>
                  <a:pt x="111577" y="766"/>
                </a:cubicBezTo>
                <a:cubicBezTo>
                  <a:pt x="113305" y="766"/>
                  <a:pt x="115033" y="4510"/>
                  <a:pt x="116762" y="6239"/>
                </a:cubicBezTo>
                <a:cubicBezTo>
                  <a:pt x="116474" y="7103"/>
                  <a:pt x="115897" y="7968"/>
                  <a:pt x="115322" y="8832"/>
                </a:cubicBezTo>
                <a:cubicBezTo>
                  <a:pt x="104087" y="8255"/>
                  <a:pt x="92564" y="11712"/>
                  <a:pt x="79025" y="5086"/>
                </a:cubicBezTo>
                <a:cubicBezTo>
                  <a:pt x="85074" y="1197"/>
                  <a:pt x="90764" y="117"/>
                  <a:pt x="96165" y="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11"/>
          <p:cNvSpPr/>
          <p:nvPr/>
        </p:nvSpPr>
        <p:spPr>
          <a:xfrm>
            <a:off x="9629500" y="214520"/>
            <a:ext cx="380571" cy="434535"/>
          </a:xfrm>
          <a:custGeom>
            <a:avLst/>
            <a:gdLst/>
            <a:ahLst/>
            <a:cxnLst/>
            <a:rect l="l" t="t" r="r" b="b"/>
            <a:pathLst>
              <a:path w="380571" h="434535" extrusionOk="0">
                <a:moveTo>
                  <a:pt x="223097" y="413205"/>
                </a:moveTo>
                <a:cubicBezTo>
                  <a:pt x="224850" y="412328"/>
                  <a:pt x="228064" y="413789"/>
                  <a:pt x="230110" y="414958"/>
                </a:cubicBezTo>
                <a:cubicBezTo>
                  <a:pt x="230695" y="415250"/>
                  <a:pt x="230110" y="419925"/>
                  <a:pt x="228941" y="420510"/>
                </a:cubicBezTo>
                <a:cubicBezTo>
                  <a:pt x="220759" y="425477"/>
                  <a:pt x="212578" y="429860"/>
                  <a:pt x="204103" y="434535"/>
                </a:cubicBezTo>
                <a:cubicBezTo>
                  <a:pt x="201181" y="431613"/>
                  <a:pt x="198551" y="430444"/>
                  <a:pt x="197967" y="428399"/>
                </a:cubicBezTo>
                <a:cubicBezTo>
                  <a:pt x="197675" y="427230"/>
                  <a:pt x="199428" y="424308"/>
                  <a:pt x="201181" y="423431"/>
                </a:cubicBezTo>
                <a:cubicBezTo>
                  <a:pt x="208194" y="419633"/>
                  <a:pt x="215500" y="416126"/>
                  <a:pt x="223097" y="413205"/>
                </a:cubicBezTo>
                <a:close/>
                <a:moveTo>
                  <a:pt x="153553" y="412911"/>
                </a:moveTo>
                <a:cubicBezTo>
                  <a:pt x="162319" y="416710"/>
                  <a:pt x="170793" y="420801"/>
                  <a:pt x="178975" y="425184"/>
                </a:cubicBezTo>
                <a:cubicBezTo>
                  <a:pt x="180436" y="425768"/>
                  <a:pt x="180436" y="428106"/>
                  <a:pt x="181898" y="431612"/>
                </a:cubicBezTo>
                <a:cubicBezTo>
                  <a:pt x="167579" y="433658"/>
                  <a:pt x="158228" y="427522"/>
                  <a:pt x="149169" y="420509"/>
                </a:cubicBezTo>
                <a:cubicBezTo>
                  <a:pt x="148001" y="419632"/>
                  <a:pt x="148293" y="416125"/>
                  <a:pt x="148877" y="414372"/>
                </a:cubicBezTo>
                <a:cubicBezTo>
                  <a:pt x="149169" y="413496"/>
                  <a:pt x="152384" y="412327"/>
                  <a:pt x="153553" y="412911"/>
                </a:cubicBezTo>
                <a:close/>
                <a:moveTo>
                  <a:pt x="257871" y="368788"/>
                </a:moveTo>
                <a:cubicBezTo>
                  <a:pt x="258163" y="381061"/>
                  <a:pt x="252611" y="390119"/>
                  <a:pt x="247059" y="399470"/>
                </a:cubicBezTo>
                <a:cubicBezTo>
                  <a:pt x="246182" y="400639"/>
                  <a:pt x="242968" y="401223"/>
                  <a:pt x="241214" y="400931"/>
                </a:cubicBezTo>
                <a:cubicBezTo>
                  <a:pt x="240046" y="400639"/>
                  <a:pt x="238585" y="397717"/>
                  <a:pt x="238877" y="396840"/>
                </a:cubicBezTo>
                <a:cubicBezTo>
                  <a:pt x="242676" y="387781"/>
                  <a:pt x="246474" y="378723"/>
                  <a:pt x="250857" y="369665"/>
                </a:cubicBezTo>
                <a:cubicBezTo>
                  <a:pt x="251442" y="368788"/>
                  <a:pt x="254948" y="369080"/>
                  <a:pt x="257871" y="368788"/>
                </a:cubicBezTo>
                <a:close/>
                <a:moveTo>
                  <a:pt x="124331" y="367035"/>
                </a:moveTo>
                <a:cubicBezTo>
                  <a:pt x="133098" y="376678"/>
                  <a:pt x="135728" y="387197"/>
                  <a:pt x="139526" y="396840"/>
                </a:cubicBezTo>
                <a:cubicBezTo>
                  <a:pt x="139818" y="397717"/>
                  <a:pt x="138357" y="400347"/>
                  <a:pt x="137189" y="400931"/>
                </a:cubicBezTo>
                <a:cubicBezTo>
                  <a:pt x="136020" y="401515"/>
                  <a:pt x="133390" y="401515"/>
                  <a:pt x="132221" y="400639"/>
                </a:cubicBezTo>
                <a:cubicBezTo>
                  <a:pt x="130468" y="399470"/>
                  <a:pt x="128714" y="397424"/>
                  <a:pt x="128130" y="395379"/>
                </a:cubicBezTo>
                <a:cubicBezTo>
                  <a:pt x="125500" y="388658"/>
                  <a:pt x="122870" y="381938"/>
                  <a:pt x="121117" y="374924"/>
                </a:cubicBezTo>
                <a:cubicBezTo>
                  <a:pt x="120533" y="373464"/>
                  <a:pt x="122578" y="371126"/>
                  <a:pt x="124331" y="367035"/>
                </a:cubicBezTo>
                <a:close/>
                <a:moveTo>
                  <a:pt x="275987" y="320282"/>
                </a:moveTo>
                <a:cubicBezTo>
                  <a:pt x="277448" y="320867"/>
                  <a:pt x="279201" y="323204"/>
                  <a:pt x="278909" y="324081"/>
                </a:cubicBezTo>
                <a:cubicBezTo>
                  <a:pt x="274526" y="333724"/>
                  <a:pt x="269851" y="343367"/>
                  <a:pt x="265175" y="353010"/>
                </a:cubicBezTo>
                <a:cubicBezTo>
                  <a:pt x="265175" y="353010"/>
                  <a:pt x="263714" y="352717"/>
                  <a:pt x="260500" y="352717"/>
                </a:cubicBezTo>
                <a:cubicBezTo>
                  <a:pt x="259331" y="340152"/>
                  <a:pt x="266636" y="330802"/>
                  <a:pt x="271312" y="321159"/>
                </a:cubicBezTo>
                <a:cubicBezTo>
                  <a:pt x="271896" y="320282"/>
                  <a:pt x="274818" y="319698"/>
                  <a:pt x="275987" y="320282"/>
                </a:cubicBezTo>
                <a:close/>
                <a:moveTo>
                  <a:pt x="103877" y="319405"/>
                </a:moveTo>
                <a:cubicBezTo>
                  <a:pt x="111766" y="328464"/>
                  <a:pt x="114688" y="338691"/>
                  <a:pt x="117611" y="348918"/>
                </a:cubicBezTo>
                <a:cubicBezTo>
                  <a:pt x="117903" y="349795"/>
                  <a:pt x="115565" y="351548"/>
                  <a:pt x="114104" y="353593"/>
                </a:cubicBezTo>
                <a:cubicBezTo>
                  <a:pt x="105630" y="345119"/>
                  <a:pt x="103292" y="334600"/>
                  <a:pt x="99785" y="324664"/>
                </a:cubicBezTo>
                <a:cubicBezTo>
                  <a:pt x="99493" y="323788"/>
                  <a:pt x="102123" y="321743"/>
                  <a:pt x="103877" y="319405"/>
                </a:cubicBezTo>
                <a:close/>
                <a:moveTo>
                  <a:pt x="83130" y="270899"/>
                </a:moveTo>
                <a:cubicBezTo>
                  <a:pt x="91020" y="279081"/>
                  <a:pt x="93650" y="289600"/>
                  <a:pt x="96864" y="299244"/>
                </a:cubicBezTo>
                <a:cubicBezTo>
                  <a:pt x="97157" y="300120"/>
                  <a:pt x="95111" y="302166"/>
                  <a:pt x="93942" y="303042"/>
                </a:cubicBezTo>
                <a:cubicBezTo>
                  <a:pt x="93065" y="303626"/>
                  <a:pt x="90728" y="303042"/>
                  <a:pt x="90435" y="302166"/>
                </a:cubicBezTo>
                <a:cubicBezTo>
                  <a:pt x="86344" y="292815"/>
                  <a:pt x="79039" y="284341"/>
                  <a:pt x="80208" y="272945"/>
                </a:cubicBezTo>
                <a:cubicBezTo>
                  <a:pt x="80208" y="272945"/>
                  <a:pt x="80792" y="272652"/>
                  <a:pt x="83130" y="270899"/>
                </a:cubicBezTo>
                <a:close/>
                <a:moveTo>
                  <a:pt x="296150" y="270899"/>
                </a:moveTo>
                <a:cubicBezTo>
                  <a:pt x="297611" y="271190"/>
                  <a:pt x="299657" y="273820"/>
                  <a:pt x="299364" y="274405"/>
                </a:cubicBezTo>
                <a:cubicBezTo>
                  <a:pt x="295565" y="284048"/>
                  <a:pt x="291474" y="293690"/>
                  <a:pt x="287091" y="303333"/>
                </a:cubicBezTo>
                <a:cubicBezTo>
                  <a:pt x="286507" y="304210"/>
                  <a:pt x="282708" y="303333"/>
                  <a:pt x="280078" y="302749"/>
                </a:cubicBezTo>
                <a:cubicBezTo>
                  <a:pt x="281539" y="291060"/>
                  <a:pt x="286507" y="281710"/>
                  <a:pt x="291474" y="272360"/>
                </a:cubicBezTo>
                <a:cubicBezTo>
                  <a:pt x="292059" y="271190"/>
                  <a:pt x="294689" y="270606"/>
                  <a:pt x="296150" y="270899"/>
                </a:cubicBezTo>
                <a:close/>
                <a:moveTo>
                  <a:pt x="61799" y="223561"/>
                </a:moveTo>
                <a:cubicBezTo>
                  <a:pt x="67351" y="224438"/>
                  <a:pt x="78455" y="249276"/>
                  <a:pt x="75533" y="252782"/>
                </a:cubicBezTo>
                <a:cubicBezTo>
                  <a:pt x="74656" y="253951"/>
                  <a:pt x="70273" y="253951"/>
                  <a:pt x="69981" y="253367"/>
                </a:cubicBezTo>
                <a:cubicBezTo>
                  <a:pt x="65890" y="244892"/>
                  <a:pt x="62091" y="236418"/>
                  <a:pt x="58584" y="227944"/>
                </a:cubicBezTo>
                <a:cubicBezTo>
                  <a:pt x="58292" y="226775"/>
                  <a:pt x="60922" y="224730"/>
                  <a:pt x="61799" y="223561"/>
                </a:cubicBezTo>
                <a:close/>
                <a:moveTo>
                  <a:pt x="316896" y="222976"/>
                </a:moveTo>
                <a:cubicBezTo>
                  <a:pt x="318357" y="223561"/>
                  <a:pt x="320403" y="226776"/>
                  <a:pt x="320110" y="227944"/>
                </a:cubicBezTo>
                <a:cubicBezTo>
                  <a:pt x="316312" y="237587"/>
                  <a:pt x="313974" y="248107"/>
                  <a:pt x="304331" y="258918"/>
                </a:cubicBezTo>
                <a:cubicBezTo>
                  <a:pt x="302578" y="253951"/>
                  <a:pt x="300533" y="251613"/>
                  <a:pt x="301117" y="250152"/>
                </a:cubicBezTo>
                <a:cubicBezTo>
                  <a:pt x="304039" y="241678"/>
                  <a:pt x="307545" y="233204"/>
                  <a:pt x="311344" y="225022"/>
                </a:cubicBezTo>
                <a:cubicBezTo>
                  <a:pt x="311928" y="223561"/>
                  <a:pt x="315435" y="222392"/>
                  <a:pt x="316896" y="222976"/>
                </a:cubicBezTo>
                <a:close/>
                <a:moveTo>
                  <a:pt x="197968" y="185574"/>
                </a:moveTo>
                <a:cubicBezTo>
                  <a:pt x="198259" y="196678"/>
                  <a:pt x="196799" y="203690"/>
                  <a:pt x="188909" y="208074"/>
                </a:cubicBezTo>
                <a:cubicBezTo>
                  <a:pt x="187448" y="207489"/>
                  <a:pt x="186279" y="207197"/>
                  <a:pt x="185987" y="206613"/>
                </a:cubicBezTo>
                <a:cubicBezTo>
                  <a:pt x="182481" y="201061"/>
                  <a:pt x="176637" y="194632"/>
                  <a:pt x="180727" y="188788"/>
                </a:cubicBezTo>
                <a:cubicBezTo>
                  <a:pt x="182773" y="185866"/>
                  <a:pt x="190954" y="186743"/>
                  <a:pt x="197968" y="185574"/>
                </a:cubicBezTo>
                <a:close/>
                <a:moveTo>
                  <a:pt x="43098" y="175347"/>
                </a:moveTo>
                <a:cubicBezTo>
                  <a:pt x="46604" y="182068"/>
                  <a:pt x="50110" y="188788"/>
                  <a:pt x="53325" y="195509"/>
                </a:cubicBezTo>
                <a:cubicBezTo>
                  <a:pt x="55078" y="199015"/>
                  <a:pt x="58292" y="202522"/>
                  <a:pt x="53617" y="206321"/>
                </a:cubicBezTo>
                <a:cubicBezTo>
                  <a:pt x="53617" y="206321"/>
                  <a:pt x="53032" y="206321"/>
                  <a:pt x="51571" y="206906"/>
                </a:cubicBezTo>
                <a:cubicBezTo>
                  <a:pt x="43682" y="199600"/>
                  <a:pt x="42221" y="188497"/>
                  <a:pt x="37838" y="179146"/>
                </a:cubicBezTo>
                <a:cubicBezTo>
                  <a:pt x="37546" y="178854"/>
                  <a:pt x="41344" y="176516"/>
                  <a:pt x="43098" y="175347"/>
                </a:cubicBezTo>
                <a:close/>
                <a:moveTo>
                  <a:pt x="339689" y="172425"/>
                </a:moveTo>
                <a:cubicBezTo>
                  <a:pt x="340566" y="186743"/>
                  <a:pt x="334136" y="196970"/>
                  <a:pt x="327708" y="207490"/>
                </a:cubicBezTo>
                <a:cubicBezTo>
                  <a:pt x="322156" y="205737"/>
                  <a:pt x="320695" y="203107"/>
                  <a:pt x="321864" y="198724"/>
                </a:cubicBezTo>
                <a:cubicBezTo>
                  <a:pt x="324786" y="187327"/>
                  <a:pt x="331507" y="176224"/>
                  <a:pt x="339689" y="172425"/>
                </a:cubicBezTo>
                <a:close/>
                <a:moveTo>
                  <a:pt x="215793" y="137944"/>
                </a:moveTo>
                <a:cubicBezTo>
                  <a:pt x="217254" y="139113"/>
                  <a:pt x="219592" y="141743"/>
                  <a:pt x="219007" y="142911"/>
                </a:cubicBezTo>
                <a:cubicBezTo>
                  <a:pt x="215793" y="153139"/>
                  <a:pt x="213164" y="163951"/>
                  <a:pt x="204397" y="173301"/>
                </a:cubicBezTo>
                <a:cubicBezTo>
                  <a:pt x="202351" y="170087"/>
                  <a:pt x="200014" y="168041"/>
                  <a:pt x="200598" y="166581"/>
                </a:cubicBezTo>
                <a:cubicBezTo>
                  <a:pt x="203812" y="157229"/>
                  <a:pt x="207612" y="148171"/>
                  <a:pt x="211410" y="139405"/>
                </a:cubicBezTo>
                <a:cubicBezTo>
                  <a:pt x="211994" y="138236"/>
                  <a:pt x="215209" y="137359"/>
                  <a:pt x="215793" y="137944"/>
                </a:cubicBezTo>
                <a:close/>
                <a:moveTo>
                  <a:pt x="161479" y="137542"/>
                </a:moveTo>
                <a:cubicBezTo>
                  <a:pt x="163049" y="136921"/>
                  <a:pt x="164949" y="137067"/>
                  <a:pt x="165825" y="138528"/>
                </a:cubicBezTo>
                <a:cubicBezTo>
                  <a:pt x="171085" y="147002"/>
                  <a:pt x="174883" y="156645"/>
                  <a:pt x="180435" y="168041"/>
                </a:cubicBezTo>
                <a:cubicBezTo>
                  <a:pt x="178390" y="168918"/>
                  <a:pt x="176928" y="170087"/>
                  <a:pt x="175176" y="170087"/>
                </a:cubicBezTo>
                <a:cubicBezTo>
                  <a:pt x="173422" y="170379"/>
                  <a:pt x="170792" y="170087"/>
                  <a:pt x="170208" y="169502"/>
                </a:cubicBezTo>
                <a:cubicBezTo>
                  <a:pt x="166117" y="160152"/>
                  <a:pt x="162026" y="150801"/>
                  <a:pt x="159104" y="141158"/>
                </a:cubicBezTo>
                <a:cubicBezTo>
                  <a:pt x="158666" y="139551"/>
                  <a:pt x="159908" y="138163"/>
                  <a:pt x="161479" y="137542"/>
                </a:cubicBezTo>
                <a:close/>
                <a:moveTo>
                  <a:pt x="20012" y="126548"/>
                </a:moveTo>
                <a:cubicBezTo>
                  <a:pt x="21181" y="125964"/>
                  <a:pt x="24103" y="126548"/>
                  <a:pt x="24688" y="127425"/>
                </a:cubicBezTo>
                <a:cubicBezTo>
                  <a:pt x="28486" y="135899"/>
                  <a:pt x="32285" y="144665"/>
                  <a:pt x="35499" y="153724"/>
                </a:cubicBezTo>
                <a:cubicBezTo>
                  <a:pt x="35792" y="154600"/>
                  <a:pt x="33162" y="156645"/>
                  <a:pt x="30240" y="160445"/>
                </a:cubicBezTo>
                <a:cubicBezTo>
                  <a:pt x="25564" y="149048"/>
                  <a:pt x="21474" y="139990"/>
                  <a:pt x="17675" y="130639"/>
                </a:cubicBezTo>
                <a:cubicBezTo>
                  <a:pt x="17383" y="129763"/>
                  <a:pt x="18844" y="127133"/>
                  <a:pt x="20012" y="126548"/>
                </a:cubicBezTo>
                <a:close/>
                <a:moveTo>
                  <a:pt x="357222" y="120412"/>
                </a:moveTo>
                <a:cubicBezTo>
                  <a:pt x="359851" y="125964"/>
                  <a:pt x="362189" y="128594"/>
                  <a:pt x="361605" y="130347"/>
                </a:cubicBezTo>
                <a:cubicBezTo>
                  <a:pt x="358683" y="138821"/>
                  <a:pt x="354883" y="147003"/>
                  <a:pt x="350793" y="155184"/>
                </a:cubicBezTo>
                <a:cubicBezTo>
                  <a:pt x="349916" y="156645"/>
                  <a:pt x="346702" y="157814"/>
                  <a:pt x="344364" y="157814"/>
                </a:cubicBezTo>
                <a:cubicBezTo>
                  <a:pt x="343488" y="157814"/>
                  <a:pt x="341734" y="153723"/>
                  <a:pt x="342027" y="152262"/>
                </a:cubicBezTo>
                <a:cubicBezTo>
                  <a:pt x="345533" y="142035"/>
                  <a:pt x="349040" y="132100"/>
                  <a:pt x="357222" y="120412"/>
                </a:cubicBezTo>
                <a:close/>
                <a:moveTo>
                  <a:pt x="140694" y="89145"/>
                </a:moveTo>
                <a:cubicBezTo>
                  <a:pt x="141863" y="88561"/>
                  <a:pt x="144201" y="88561"/>
                  <a:pt x="145662" y="89438"/>
                </a:cubicBezTo>
                <a:cubicBezTo>
                  <a:pt x="150045" y="92068"/>
                  <a:pt x="158227" y="114859"/>
                  <a:pt x="156766" y="120119"/>
                </a:cubicBezTo>
                <a:cubicBezTo>
                  <a:pt x="155889" y="120996"/>
                  <a:pt x="154428" y="121580"/>
                  <a:pt x="152383" y="123334"/>
                </a:cubicBezTo>
                <a:cubicBezTo>
                  <a:pt x="144493" y="114859"/>
                  <a:pt x="141279" y="104340"/>
                  <a:pt x="138357" y="93528"/>
                </a:cubicBezTo>
                <a:cubicBezTo>
                  <a:pt x="138065" y="92359"/>
                  <a:pt x="139526" y="90022"/>
                  <a:pt x="140694" y="89145"/>
                </a:cubicBezTo>
                <a:close/>
                <a:moveTo>
                  <a:pt x="234494" y="87393"/>
                </a:moveTo>
                <a:cubicBezTo>
                  <a:pt x="236247" y="88270"/>
                  <a:pt x="237708" y="88561"/>
                  <a:pt x="239461" y="89146"/>
                </a:cubicBezTo>
                <a:cubicBezTo>
                  <a:pt x="238584" y="93529"/>
                  <a:pt x="238584" y="98204"/>
                  <a:pt x="236832" y="102295"/>
                </a:cubicBezTo>
                <a:cubicBezTo>
                  <a:pt x="234494" y="108432"/>
                  <a:pt x="231280" y="114568"/>
                  <a:pt x="228065" y="120413"/>
                </a:cubicBezTo>
                <a:cubicBezTo>
                  <a:pt x="227480" y="121581"/>
                  <a:pt x="224851" y="122458"/>
                  <a:pt x="223389" y="122166"/>
                </a:cubicBezTo>
                <a:cubicBezTo>
                  <a:pt x="221928" y="121874"/>
                  <a:pt x="219883" y="119536"/>
                  <a:pt x="220175" y="118659"/>
                </a:cubicBezTo>
                <a:cubicBezTo>
                  <a:pt x="223097" y="107556"/>
                  <a:pt x="226312" y="96159"/>
                  <a:pt x="234494" y="87393"/>
                </a:cubicBezTo>
                <a:close/>
                <a:moveTo>
                  <a:pt x="3065" y="75120"/>
                </a:moveTo>
                <a:cubicBezTo>
                  <a:pt x="9786" y="84179"/>
                  <a:pt x="10078" y="94990"/>
                  <a:pt x="14461" y="103756"/>
                </a:cubicBezTo>
                <a:cubicBezTo>
                  <a:pt x="15046" y="104925"/>
                  <a:pt x="12708" y="107263"/>
                  <a:pt x="11539" y="109308"/>
                </a:cubicBezTo>
                <a:cubicBezTo>
                  <a:pt x="727" y="99081"/>
                  <a:pt x="-3364" y="84763"/>
                  <a:pt x="3065" y="75120"/>
                </a:cubicBezTo>
                <a:close/>
                <a:moveTo>
                  <a:pt x="376507" y="73951"/>
                </a:moveTo>
                <a:cubicBezTo>
                  <a:pt x="382351" y="78919"/>
                  <a:pt x="380598" y="83301"/>
                  <a:pt x="379137" y="87392"/>
                </a:cubicBezTo>
                <a:cubicBezTo>
                  <a:pt x="376799" y="93821"/>
                  <a:pt x="374461" y="100250"/>
                  <a:pt x="371540" y="106386"/>
                </a:cubicBezTo>
                <a:cubicBezTo>
                  <a:pt x="370955" y="107847"/>
                  <a:pt x="366864" y="108432"/>
                  <a:pt x="364818" y="108139"/>
                </a:cubicBezTo>
                <a:cubicBezTo>
                  <a:pt x="363942" y="107847"/>
                  <a:pt x="362481" y="104341"/>
                  <a:pt x="362773" y="102587"/>
                </a:cubicBezTo>
                <a:cubicBezTo>
                  <a:pt x="365403" y="94113"/>
                  <a:pt x="368617" y="85347"/>
                  <a:pt x="371831" y="77165"/>
                </a:cubicBezTo>
                <a:cubicBezTo>
                  <a:pt x="372416" y="75704"/>
                  <a:pt x="374754" y="75120"/>
                  <a:pt x="376507" y="73951"/>
                </a:cubicBezTo>
                <a:close/>
                <a:moveTo>
                  <a:pt x="125208" y="39762"/>
                </a:moveTo>
                <a:cubicBezTo>
                  <a:pt x="129007" y="48528"/>
                  <a:pt x="133098" y="57003"/>
                  <a:pt x="136605" y="65476"/>
                </a:cubicBezTo>
                <a:cubicBezTo>
                  <a:pt x="138066" y="68982"/>
                  <a:pt x="137481" y="69275"/>
                  <a:pt x="129299" y="73950"/>
                </a:cubicBezTo>
                <a:cubicBezTo>
                  <a:pt x="125793" y="64600"/>
                  <a:pt x="121994" y="55833"/>
                  <a:pt x="118488" y="46483"/>
                </a:cubicBezTo>
                <a:cubicBezTo>
                  <a:pt x="117611" y="43853"/>
                  <a:pt x="118195" y="43561"/>
                  <a:pt x="125208" y="39762"/>
                </a:cubicBezTo>
                <a:close/>
                <a:moveTo>
                  <a:pt x="258163" y="39470"/>
                </a:moveTo>
                <a:cubicBezTo>
                  <a:pt x="258747" y="42100"/>
                  <a:pt x="260500" y="45314"/>
                  <a:pt x="259916" y="47652"/>
                </a:cubicBezTo>
                <a:cubicBezTo>
                  <a:pt x="257286" y="55249"/>
                  <a:pt x="254072" y="62846"/>
                  <a:pt x="250565" y="70151"/>
                </a:cubicBezTo>
                <a:cubicBezTo>
                  <a:pt x="249688" y="71905"/>
                  <a:pt x="246474" y="73073"/>
                  <a:pt x="244136" y="73366"/>
                </a:cubicBezTo>
                <a:cubicBezTo>
                  <a:pt x="243260" y="73366"/>
                  <a:pt x="240922" y="69859"/>
                  <a:pt x="241507" y="68398"/>
                </a:cubicBezTo>
                <a:cubicBezTo>
                  <a:pt x="244429" y="58171"/>
                  <a:pt x="247643" y="47944"/>
                  <a:pt x="254364" y="39762"/>
                </a:cubicBezTo>
                <a:cubicBezTo>
                  <a:pt x="255533" y="39178"/>
                  <a:pt x="256993" y="39178"/>
                  <a:pt x="258163" y="39470"/>
                </a:cubicBezTo>
                <a:close/>
                <a:moveTo>
                  <a:pt x="66580" y="31289"/>
                </a:moveTo>
                <a:cubicBezTo>
                  <a:pt x="80607" y="31289"/>
                  <a:pt x="91710" y="38594"/>
                  <a:pt x="98139" y="51743"/>
                </a:cubicBezTo>
                <a:cubicBezTo>
                  <a:pt x="101938" y="59341"/>
                  <a:pt x="105152" y="67523"/>
                  <a:pt x="108659" y="75412"/>
                </a:cubicBezTo>
                <a:lnTo>
                  <a:pt x="189021" y="263310"/>
                </a:lnTo>
                <a:lnTo>
                  <a:pt x="192124" y="260379"/>
                </a:lnTo>
                <a:cubicBezTo>
                  <a:pt x="212578" y="213042"/>
                  <a:pt x="232741" y="165411"/>
                  <a:pt x="252903" y="117782"/>
                </a:cubicBezTo>
                <a:cubicBezTo>
                  <a:pt x="261670" y="97035"/>
                  <a:pt x="271020" y="76288"/>
                  <a:pt x="279494" y="54957"/>
                </a:cubicBezTo>
                <a:cubicBezTo>
                  <a:pt x="286799" y="36548"/>
                  <a:pt x="306085" y="24860"/>
                  <a:pt x="325663" y="32165"/>
                </a:cubicBezTo>
                <a:cubicBezTo>
                  <a:pt x="346118" y="39762"/>
                  <a:pt x="356053" y="61094"/>
                  <a:pt x="348164" y="82132"/>
                </a:cubicBezTo>
                <a:cubicBezTo>
                  <a:pt x="339105" y="106386"/>
                  <a:pt x="328585" y="130054"/>
                  <a:pt x="318650" y="153723"/>
                </a:cubicBezTo>
                <a:cubicBezTo>
                  <a:pt x="287676" y="227360"/>
                  <a:pt x="256410" y="300704"/>
                  <a:pt x="225728" y="374340"/>
                </a:cubicBezTo>
                <a:cubicBezTo>
                  <a:pt x="219884" y="388366"/>
                  <a:pt x="211118" y="398009"/>
                  <a:pt x="196799" y="402099"/>
                </a:cubicBezTo>
                <a:lnTo>
                  <a:pt x="189892" y="402747"/>
                </a:lnTo>
                <a:lnTo>
                  <a:pt x="189892" y="403562"/>
                </a:lnTo>
                <a:lnTo>
                  <a:pt x="188053" y="402919"/>
                </a:lnTo>
                <a:lnTo>
                  <a:pt x="187448" y="402976"/>
                </a:lnTo>
                <a:lnTo>
                  <a:pt x="187447" y="402707"/>
                </a:lnTo>
                <a:lnTo>
                  <a:pt x="170862" y="396914"/>
                </a:lnTo>
                <a:cubicBezTo>
                  <a:pt x="165639" y="393115"/>
                  <a:pt x="161548" y="387782"/>
                  <a:pt x="158626" y="381062"/>
                </a:cubicBezTo>
                <a:cubicBezTo>
                  <a:pt x="146938" y="353010"/>
                  <a:pt x="135541" y="324958"/>
                  <a:pt x="123853" y="296906"/>
                </a:cubicBezTo>
                <a:cubicBezTo>
                  <a:pt x="94925" y="227945"/>
                  <a:pt x="65704" y="158984"/>
                  <a:pt x="36483" y="90023"/>
                </a:cubicBezTo>
                <a:cubicBezTo>
                  <a:pt x="31224" y="77750"/>
                  <a:pt x="28594" y="65770"/>
                  <a:pt x="34730" y="53205"/>
                </a:cubicBezTo>
                <a:cubicBezTo>
                  <a:pt x="41158" y="39763"/>
                  <a:pt x="51970" y="31289"/>
                  <a:pt x="66580" y="31289"/>
                </a:cubicBezTo>
                <a:close/>
                <a:moveTo>
                  <a:pt x="14753" y="26029"/>
                </a:moveTo>
                <a:cubicBezTo>
                  <a:pt x="15630" y="26906"/>
                  <a:pt x="17676" y="27782"/>
                  <a:pt x="17383" y="28367"/>
                </a:cubicBezTo>
                <a:cubicBezTo>
                  <a:pt x="15045" y="39179"/>
                  <a:pt x="9786" y="48529"/>
                  <a:pt x="4526" y="58757"/>
                </a:cubicBezTo>
                <a:cubicBezTo>
                  <a:pt x="-2779" y="49990"/>
                  <a:pt x="1897" y="36549"/>
                  <a:pt x="14753" y="26029"/>
                </a:cubicBezTo>
                <a:close/>
                <a:moveTo>
                  <a:pt x="361020" y="25737"/>
                </a:moveTo>
                <a:cubicBezTo>
                  <a:pt x="362481" y="24860"/>
                  <a:pt x="365987" y="25445"/>
                  <a:pt x="366864" y="26905"/>
                </a:cubicBezTo>
                <a:cubicBezTo>
                  <a:pt x="373585" y="35672"/>
                  <a:pt x="379721" y="44730"/>
                  <a:pt x="377968" y="58757"/>
                </a:cubicBezTo>
                <a:cubicBezTo>
                  <a:pt x="374461" y="57587"/>
                  <a:pt x="372124" y="57295"/>
                  <a:pt x="371540" y="56418"/>
                </a:cubicBezTo>
                <a:cubicBezTo>
                  <a:pt x="367156" y="48237"/>
                  <a:pt x="362773" y="39763"/>
                  <a:pt x="358974" y="31289"/>
                </a:cubicBezTo>
                <a:cubicBezTo>
                  <a:pt x="358390" y="29828"/>
                  <a:pt x="359851" y="26614"/>
                  <a:pt x="361020" y="25737"/>
                </a:cubicBezTo>
                <a:close/>
                <a:moveTo>
                  <a:pt x="89376" y="4734"/>
                </a:moveTo>
                <a:cubicBezTo>
                  <a:pt x="92116" y="5501"/>
                  <a:pt x="94527" y="7765"/>
                  <a:pt x="96572" y="9373"/>
                </a:cubicBezTo>
                <a:cubicBezTo>
                  <a:pt x="102124" y="13464"/>
                  <a:pt x="112351" y="14925"/>
                  <a:pt x="109136" y="27198"/>
                </a:cubicBezTo>
                <a:cubicBezTo>
                  <a:pt x="99201" y="21061"/>
                  <a:pt x="90435" y="15509"/>
                  <a:pt x="80208" y="9081"/>
                </a:cubicBezTo>
                <a:cubicBezTo>
                  <a:pt x="83569" y="4697"/>
                  <a:pt x="86637" y="3967"/>
                  <a:pt x="89376" y="4734"/>
                </a:cubicBezTo>
                <a:close/>
                <a:moveTo>
                  <a:pt x="290597" y="4113"/>
                </a:moveTo>
                <a:cubicBezTo>
                  <a:pt x="291765" y="3236"/>
                  <a:pt x="294980" y="5575"/>
                  <a:pt x="298195" y="7036"/>
                </a:cubicBezTo>
                <a:cubicBezTo>
                  <a:pt x="296149" y="10250"/>
                  <a:pt x="295565" y="12003"/>
                  <a:pt x="294395" y="12879"/>
                </a:cubicBezTo>
                <a:cubicBezTo>
                  <a:pt x="287675" y="17263"/>
                  <a:pt x="280954" y="21646"/>
                  <a:pt x="273941" y="25737"/>
                </a:cubicBezTo>
                <a:cubicBezTo>
                  <a:pt x="272188" y="26614"/>
                  <a:pt x="269266" y="25737"/>
                  <a:pt x="266636" y="25445"/>
                </a:cubicBezTo>
                <a:cubicBezTo>
                  <a:pt x="266928" y="23107"/>
                  <a:pt x="266636" y="19308"/>
                  <a:pt x="268097" y="18431"/>
                </a:cubicBezTo>
                <a:cubicBezTo>
                  <a:pt x="275402" y="13172"/>
                  <a:pt x="282707" y="8204"/>
                  <a:pt x="290597" y="4113"/>
                </a:cubicBezTo>
                <a:close/>
                <a:moveTo>
                  <a:pt x="46568" y="2652"/>
                </a:moveTo>
                <a:cubicBezTo>
                  <a:pt x="52887" y="1191"/>
                  <a:pt x="59900" y="2068"/>
                  <a:pt x="66474" y="5866"/>
                </a:cubicBezTo>
                <a:cubicBezTo>
                  <a:pt x="53617" y="9957"/>
                  <a:pt x="43682" y="12879"/>
                  <a:pt x="33455" y="15801"/>
                </a:cubicBezTo>
                <a:cubicBezTo>
                  <a:pt x="32870" y="16093"/>
                  <a:pt x="31702" y="14048"/>
                  <a:pt x="30825" y="13463"/>
                </a:cubicBezTo>
                <a:cubicBezTo>
                  <a:pt x="34624" y="7911"/>
                  <a:pt x="40249" y="4113"/>
                  <a:pt x="46568" y="2652"/>
                </a:cubicBezTo>
                <a:close/>
                <a:moveTo>
                  <a:pt x="316604" y="314"/>
                </a:moveTo>
                <a:cubicBezTo>
                  <a:pt x="327415" y="-1147"/>
                  <a:pt x="337058" y="2653"/>
                  <a:pt x="345824" y="8205"/>
                </a:cubicBezTo>
                <a:cubicBezTo>
                  <a:pt x="346993" y="9081"/>
                  <a:pt x="347870" y="12296"/>
                  <a:pt x="347285" y="14048"/>
                </a:cubicBezTo>
                <a:cubicBezTo>
                  <a:pt x="346700" y="15509"/>
                  <a:pt x="343486" y="16971"/>
                  <a:pt x="342025" y="16678"/>
                </a:cubicBezTo>
                <a:cubicBezTo>
                  <a:pt x="332383" y="13757"/>
                  <a:pt x="322740" y="10542"/>
                  <a:pt x="313097" y="7328"/>
                </a:cubicBezTo>
                <a:cubicBezTo>
                  <a:pt x="312513" y="5574"/>
                  <a:pt x="312220" y="4113"/>
                  <a:pt x="311636" y="2360"/>
                </a:cubicBezTo>
                <a:cubicBezTo>
                  <a:pt x="313389" y="1776"/>
                  <a:pt x="314850" y="607"/>
                  <a:pt x="316604" y="3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11"/>
          <p:cNvSpPr/>
          <p:nvPr/>
        </p:nvSpPr>
        <p:spPr>
          <a:xfrm>
            <a:off x="9142797" y="213882"/>
            <a:ext cx="355022" cy="435404"/>
          </a:xfrm>
          <a:custGeom>
            <a:avLst/>
            <a:gdLst/>
            <a:ahLst/>
            <a:cxnLst/>
            <a:rect l="l" t="t" r="r" b="b"/>
            <a:pathLst>
              <a:path w="355022" h="435404" extrusionOk="0">
                <a:moveTo>
                  <a:pt x="165985" y="424215"/>
                </a:moveTo>
                <a:cubicBezTo>
                  <a:pt x="171464" y="424288"/>
                  <a:pt x="176870" y="425091"/>
                  <a:pt x="181983" y="428159"/>
                </a:cubicBezTo>
                <a:cubicBezTo>
                  <a:pt x="182568" y="428159"/>
                  <a:pt x="182568" y="429621"/>
                  <a:pt x="183445" y="432835"/>
                </a:cubicBezTo>
                <a:cubicBezTo>
                  <a:pt x="171464" y="436926"/>
                  <a:pt x="160068" y="435757"/>
                  <a:pt x="149256" y="431959"/>
                </a:cubicBezTo>
                <a:cubicBezTo>
                  <a:pt x="146041" y="431082"/>
                  <a:pt x="146626" y="424653"/>
                  <a:pt x="149548" y="424653"/>
                </a:cubicBezTo>
                <a:cubicBezTo>
                  <a:pt x="154954" y="424799"/>
                  <a:pt x="160506" y="424142"/>
                  <a:pt x="165985" y="424215"/>
                </a:cubicBezTo>
                <a:close/>
                <a:moveTo>
                  <a:pt x="228737" y="417056"/>
                </a:moveTo>
                <a:cubicBezTo>
                  <a:pt x="230490" y="417056"/>
                  <a:pt x="233120" y="420563"/>
                  <a:pt x="235750" y="423192"/>
                </a:cubicBezTo>
                <a:cubicBezTo>
                  <a:pt x="225230" y="429913"/>
                  <a:pt x="215003" y="431374"/>
                  <a:pt x="204775" y="432543"/>
                </a:cubicBezTo>
                <a:cubicBezTo>
                  <a:pt x="203314" y="432835"/>
                  <a:pt x="200393" y="430497"/>
                  <a:pt x="200100" y="429036"/>
                </a:cubicBezTo>
                <a:cubicBezTo>
                  <a:pt x="199808" y="427575"/>
                  <a:pt x="201561" y="424361"/>
                  <a:pt x="202730" y="423777"/>
                </a:cubicBezTo>
                <a:cubicBezTo>
                  <a:pt x="211204" y="421147"/>
                  <a:pt x="219970" y="418809"/>
                  <a:pt x="228737" y="417056"/>
                </a:cubicBezTo>
                <a:close/>
                <a:moveTo>
                  <a:pt x="102795" y="408290"/>
                </a:moveTo>
                <a:cubicBezTo>
                  <a:pt x="110977" y="410920"/>
                  <a:pt x="118867" y="413842"/>
                  <a:pt x="126756" y="417056"/>
                </a:cubicBezTo>
                <a:cubicBezTo>
                  <a:pt x="128510" y="417933"/>
                  <a:pt x="129094" y="421147"/>
                  <a:pt x="130263" y="423192"/>
                </a:cubicBezTo>
                <a:cubicBezTo>
                  <a:pt x="127925" y="424361"/>
                  <a:pt x="125295" y="426699"/>
                  <a:pt x="123834" y="426114"/>
                </a:cubicBezTo>
                <a:cubicBezTo>
                  <a:pt x="114776" y="422608"/>
                  <a:pt x="105425" y="419394"/>
                  <a:pt x="96659" y="412381"/>
                </a:cubicBezTo>
                <a:cubicBezTo>
                  <a:pt x="99581" y="410335"/>
                  <a:pt x="101627" y="407997"/>
                  <a:pt x="102795" y="408290"/>
                </a:cubicBezTo>
                <a:close/>
                <a:moveTo>
                  <a:pt x="272567" y="394555"/>
                </a:moveTo>
                <a:cubicBezTo>
                  <a:pt x="276366" y="392218"/>
                  <a:pt x="279581" y="393971"/>
                  <a:pt x="281042" y="400400"/>
                </a:cubicBezTo>
                <a:cubicBezTo>
                  <a:pt x="273444" y="405368"/>
                  <a:pt x="265262" y="410627"/>
                  <a:pt x="256788" y="415595"/>
                </a:cubicBezTo>
                <a:cubicBezTo>
                  <a:pt x="254158" y="417056"/>
                  <a:pt x="253866" y="416764"/>
                  <a:pt x="248022" y="410335"/>
                </a:cubicBezTo>
                <a:cubicBezTo>
                  <a:pt x="256204" y="405076"/>
                  <a:pt x="264386" y="399523"/>
                  <a:pt x="272567" y="394555"/>
                </a:cubicBezTo>
                <a:close/>
                <a:moveTo>
                  <a:pt x="58964" y="376146"/>
                </a:moveTo>
                <a:cubicBezTo>
                  <a:pt x="68022" y="383743"/>
                  <a:pt x="76496" y="390464"/>
                  <a:pt x="84386" y="397477"/>
                </a:cubicBezTo>
                <a:cubicBezTo>
                  <a:pt x="80879" y="405074"/>
                  <a:pt x="77373" y="401568"/>
                  <a:pt x="74158" y="399230"/>
                </a:cubicBezTo>
                <a:cubicBezTo>
                  <a:pt x="61009" y="390464"/>
                  <a:pt x="57210" y="385205"/>
                  <a:pt x="58964" y="376146"/>
                </a:cubicBezTo>
                <a:close/>
                <a:moveTo>
                  <a:pt x="312600" y="353939"/>
                </a:moveTo>
                <a:cubicBezTo>
                  <a:pt x="314937" y="358614"/>
                  <a:pt x="316983" y="360952"/>
                  <a:pt x="316691" y="362705"/>
                </a:cubicBezTo>
                <a:cubicBezTo>
                  <a:pt x="315814" y="368550"/>
                  <a:pt x="303249" y="380822"/>
                  <a:pt x="293898" y="385790"/>
                </a:cubicBezTo>
                <a:cubicBezTo>
                  <a:pt x="293022" y="384037"/>
                  <a:pt x="290684" y="381115"/>
                  <a:pt x="291269" y="380238"/>
                </a:cubicBezTo>
                <a:cubicBezTo>
                  <a:pt x="297697" y="371764"/>
                  <a:pt x="304418" y="363582"/>
                  <a:pt x="312600" y="353939"/>
                </a:cubicBezTo>
                <a:close/>
                <a:moveTo>
                  <a:pt x="21561" y="337575"/>
                </a:moveTo>
                <a:cubicBezTo>
                  <a:pt x="27113" y="337868"/>
                  <a:pt x="30912" y="336991"/>
                  <a:pt x="31788" y="338160"/>
                </a:cubicBezTo>
                <a:cubicBezTo>
                  <a:pt x="36756" y="344881"/>
                  <a:pt x="41431" y="352186"/>
                  <a:pt x="45815" y="359491"/>
                </a:cubicBezTo>
                <a:cubicBezTo>
                  <a:pt x="46692" y="360660"/>
                  <a:pt x="45230" y="363290"/>
                  <a:pt x="44938" y="365043"/>
                </a:cubicBezTo>
                <a:cubicBezTo>
                  <a:pt x="43477" y="365920"/>
                  <a:pt x="42308" y="366504"/>
                  <a:pt x="41140" y="366797"/>
                </a:cubicBezTo>
                <a:cubicBezTo>
                  <a:pt x="35295" y="358030"/>
                  <a:pt x="29451" y="349263"/>
                  <a:pt x="21561" y="337575"/>
                </a:cubicBezTo>
                <a:close/>
                <a:moveTo>
                  <a:pt x="341529" y="312153"/>
                </a:moveTo>
                <a:cubicBezTo>
                  <a:pt x="342113" y="325594"/>
                  <a:pt x="334223" y="334653"/>
                  <a:pt x="328671" y="345465"/>
                </a:cubicBezTo>
                <a:cubicBezTo>
                  <a:pt x="321366" y="342542"/>
                  <a:pt x="321366" y="339328"/>
                  <a:pt x="323119" y="334653"/>
                </a:cubicBezTo>
                <a:cubicBezTo>
                  <a:pt x="329256" y="318582"/>
                  <a:pt x="332762" y="313614"/>
                  <a:pt x="341529" y="312153"/>
                </a:cubicBezTo>
                <a:close/>
                <a:moveTo>
                  <a:pt x="152178" y="288192"/>
                </a:moveTo>
                <a:cubicBezTo>
                  <a:pt x="162405" y="291698"/>
                  <a:pt x="172632" y="295497"/>
                  <a:pt x="183736" y="299588"/>
                </a:cubicBezTo>
                <a:cubicBezTo>
                  <a:pt x="177016" y="309523"/>
                  <a:pt x="170003" y="305432"/>
                  <a:pt x="164743" y="303971"/>
                </a:cubicBezTo>
                <a:cubicBezTo>
                  <a:pt x="158898" y="302510"/>
                  <a:pt x="153639" y="298712"/>
                  <a:pt x="148671" y="294912"/>
                </a:cubicBezTo>
                <a:cubicBezTo>
                  <a:pt x="146334" y="293159"/>
                  <a:pt x="149256" y="287316"/>
                  <a:pt x="152178" y="288192"/>
                </a:cubicBezTo>
                <a:close/>
                <a:moveTo>
                  <a:pt x="11626" y="286439"/>
                </a:moveTo>
                <a:cubicBezTo>
                  <a:pt x="16593" y="297543"/>
                  <a:pt x="20100" y="308062"/>
                  <a:pt x="21854" y="320627"/>
                </a:cubicBezTo>
                <a:cubicBezTo>
                  <a:pt x="9872" y="319166"/>
                  <a:pt x="10749" y="310108"/>
                  <a:pt x="8996" y="303971"/>
                </a:cubicBezTo>
                <a:cubicBezTo>
                  <a:pt x="7827" y="299004"/>
                  <a:pt x="1983" y="292283"/>
                  <a:pt x="11626" y="286439"/>
                </a:cubicBezTo>
                <a:close/>
                <a:moveTo>
                  <a:pt x="217340" y="269199"/>
                </a:moveTo>
                <a:cubicBezTo>
                  <a:pt x="222016" y="269783"/>
                  <a:pt x="225523" y="272413"/>
                  <a:pt x="222892" y="276212"/>
                </a:cubicBezTo>
                <a:cubicBezTo>
                  <a:pt x="217340" y="283810"/>
                  <a:pt x="210912" y="290823"/>
                  <a:pt x="204191" y="297251"/>
                </a:cubicBezTo>
                <a:cubicBezTo>
                  <a:pt x="203022" y="298420"/>
                  <a:pt x="199223" y="296374"/>
                  <a:pt x="194840" y="295205"/>
                </a:cubicBezTo>
                <a:cubicBezTo>
                  <a:pt x="203314" y="285271"/>
                  <a:pt x="210327" y="277381"/>
                  <a:pt x="217340" y="269199"/>
                </a:cubicBezTo>
                <a:close/>
                <a:moveTo>
                  <a:pt x="349127" y="260432"/>
                </a:moveTo>
                <a:cubicBezTo>
                  <a:pt x="350588" y="260432"/>
                  <a:pt x="353217" y="262185"/>
                  <a:pt x="353217" y="263354"/>
                </a:cubicBezTo>
                <a:cubicBezTo>
                  <a:pt x="352633" y="273874"/>
                  <a:pt x="354386" y="284978"/>
                  <a:pt x="347373" y="294329"/>
                </a:cubicBezTo>
                <a:cubicBezTo>
                  <a:pt x="346497" y="295205"/>
                  <a:pt x="344743" y="295205"/>
                  <a:pt x="341821" y="295790"/>
                </a:cubicBezTo>
                <a:cubicBezTo>
                  <a:pt x="339191" y="283517"/>
                  <a:pt x="343282" y="273582"/>
                  <a:pt x="345036" y="263062"/>
                </a:cubicBezTo>
                <a:cubicBezTo>
                  <a:pt x="345328" y="261893"/>
                  <a:pt x="347665" y="260432"/>
                  <a:pt x="349127" y="260432"/>
                </a:cubicBezTo>
                <a:close/>
                <a:moveTo>
                  <a:pt x="129678" y="244068"/>
                </a:moveTo>
                <a:cubicBezTo>
                  <a:pt x="131431" y="243776"/>
                  <a:pt x="134646" y="245529"/>
                  <a:pt x="134937" y="246698"/>
                </a:cubicBezTo>
                <a:cubicBezTo>
                  <a:pt x="136983" y="255757"/>
                  <a:pt x="139028" y="265107"/>
                  <a:pt x="140197" y="274457"/>
                </a:cubicBezTo>
                <a:cubicBezTo>
                  <a:pt x="140782" y="276211"/>
                  <a:pt x="138444" y="278257"/>
                  <a:pt x="137275" y="280886"/>
                </a:cubicBezTo>
                <a:cubicBezTo>
                  <a:pt x="126756" y="270367"/>
                  <a:pt x="125879" y="259848"/>
                  <a:pt x="126171" y="248744"/>
                </a:cubicBezTo>
                <a:cubicBezTo>
                  <a:pt x="126171" y="246991"/>
                  <a:pt x="128217" y="244361"/>
                  <a:pt x="129678" y="244068"/>
                </a:cubicBezTo>
                <a:close/>
                <a:moveTo>
                  <a:pt x="4905" y="232673"/>
                </a:moveTo>
                <a:cubicBezTo>
                  <a:pt x="13963" y="243484"/>
                  <a:pt x="9580" y="252836"/>
                  <a:pt x="10457" y="261309"/>
                </a:cubicBezTo>
                <a:cubicBezTo>
                  <a:pt x="10749" y="263647"/>
                  <a:pt x="8996" y="265985"/>
                  <a:pt x="7534" y="268322"/>
                </a:cubicBezTo>
                <a:cubicBezTo>
                  <a:pt x="7242" y="268907"/>
                  <a:pt x="5197" y="268322"/>
                  <a:pt x="3444" y="268322"/>
                </a:cubicBezTo>
                <a:cubicBezTo>
                  <a:pt x="-355" y="258972"/>
                  <a:pt x="-647" y="249913"/>
                  <a:pt x="814" y="240270"/>
                </a:cubicBezTo>
                <a:cubicBezTo>
                  <a:pt x="1398" y="237933"/>
                  <a:pt x="3151" y="235887"/>
                  <a:pt x="4905" y="232673"/>
                </a:cubicBezTo>
                <a:close/>
                <a:moveTo>
                  <a:pt x="224646" y="218062"/>
                </a:moveTo>
                <a:cubicBezTo>
                  <a:pt x="226106" y="218062"/>
                  <a:pt x="228444" y="220692"/>
                  <a:pt x="228736" y="222445"/>
                </a:cubicBezTo>
                <a:cubicBezTo>
                  <a:pt x="229028" y="227121"/>
                  <a:pt x="228736" y="231503"/>
                  <a:pt x="229028" y="236179"/>
                </a:cubicBezTo>
                <a:cubicBezTo>
                  <a:pt x="229028" y="240269"/>
                  <a:pt x="229321" y="244360"/>
                  <a:pt x="228736" y="248451"/>
                </a:cubicBezTo>
                <a:cubicBezTo>
                  <a:pt x="228444" y="250205"/>
                  <a:pt x="226399" y="252542"/>
                  <a:pt x="224646" y="252834"/>
                </a:cubicBezTo>
                <a:cubicBezTo>
                  <a:pt x="223185" y="253127"/>
                  <a:pt x="219678" y="251081"/>
                  <a:pt x="219678" y="249620"/>
                </a:cubicBezTo>
                <a:cubicBezTo>
                  <a:pt x="219094" y="240269"/>
                  <a:pt x="219094" y="230627"/>
                  <a:pt x="219386" y="221276"/>
                </a:cubicBezTo>
                <a:cubicBezTo>
                  <a:pt x="219386" y="220107"/>
                  <a:pt x="222892" y="218062"/>
                  <a:pt x="224646" y="218062"/>
                </a:cubicBezTo>
                <a:close/>
                <a:moveTo>
                  <a:pt x="350003" y="208712"/>
                </a:moveTo>
                <a:cubicBezTo>
                  <a:pt x="350879" y="208419"/>
                  <a:pt x="354093" y="211341"/>
                  <a:pt x="354093" y="212802"/>
                </a:cubicBezTo>
                <a:cubicBezTo>
                  <a:pt x="354386" y="221861"/>
                  <a:pt x="354386" y="230627"/>
                  <a:pt x="353801" y="239686"/>
                </a:cubicBezTo>
                <a:cubicBezTo>
                  <a:pt x="353801" y="241147"/>
                  <a:pt x="350587" y="243192"/>
                  <a:pt x="349126" y="243192"/>
                </a:cubicBezTo>
                <a:cubicBezTo>
                  <a:pt x="347665" y="243192"/>
                  <a:pt x="345035" y="240854"/>
                  <a:pt x="344743" y="239101"/>
                </a:cubicBezTo>
                <a:cubicBezTo>
                  <a:pt x="344159" y="234718"/>
                  <a:pt x="344451" y="230043"/>
                  <a:pt x="344451" y="225659"/>
                </a:cubicBezTo>
                <a:cubicBezTo>
                  <a:pt x="344451" y="221568"/>
                  <a:pt x="343866" y="217478"/>
                  <a:pt x="344743" y="213679"/>
                </a:cubicBezTo>
                <a:cubicBezTo>
                  <a:pt x="345035" y="211634"/>
                  <a:pt x="347665" y="209588"/>
                  <a:pt x="350003" y="208712"/>
                </a:cubicBezTo>
                <a:close/>
                <a:moveTo>
                  <a:pt x="131140" y="191763"/>
                </a:moveTo>
                <a:cubicBezTo>
                  <a:pt x="132309" y="191471"/>
                  <a:pt x="135523" y="194101"/>
                  <a:pt x="135815" y="195270"/>
                </a:cubicBezTo>
                <a:cubicBezTo>
                  <a:pt x="136107" y="204328"/>
                  <a:pt x="136107" y="213387"/>
                  <a:pt x="135815" y="222153"/>
                </a:cubicBezTo>
                <a:cubicBezTo>
                  <a:pt x="135815" y="223614"/>
                  <a:pt x="132893" y="225952"/>
                  <a:pt x="131140" y="225952"/>
                </a:cubicBezTo>
                <a:cubicBezTo>
                  <a:pt x="129679" y="225952"/>
                  <a:pt x="126756" y="223614"/>
                  <a:pt x="126756" y="222153"/>
                </a:cubicBezTo>
                <a:cubicBezTo>
                  <a:pt x="126172" y="217186"/>
                  <a:pt x="126464" y="212219"/>
                  <a:pt x="126464" y="207251"/>
                </a:cubicBezTo>
                <a:cubicBezTo>
                  <a:pt x="126172" y="207543"/>
                  <a:pt x="125880" y="207543"/>
                  <a:pt x="125880" y="207543"/>
                </a:cubicBezTo>
                <a:cubicBezTo>
                  <a:pt x="125880" y="204037"/>
                  <a:pt x="125295" y="200237"/>
                  <a:pt x="126172" y="196731"/>
                </a:cubicBezTo>
                <a:cubicBezTo>
                  <a:pt x="126756" y="194685"/>
                  <a:pt x="129094" y="192640"/>
                  <a:pt x="131140" y="191763"/>
                </a:cubicBezTo>
                <a:close/>
                <a:moveTo>
                  <a:pt x="4905" y="183289"/>
                </a:moveTo>
                <a:cubicBezTo>
                  <a:pt x="6659" y="185042"/>
                  <a:pt x="9580" y="186503"/>
                  <a:pt x="10165" y="188549"/>
                </a:cubicBezTo>
                <a:cubicBezTo>
                  <a:pt x="12211" y="196146"/>
                  <a:pt x="10457" y="210757"/>
                  <a:pt x="6366" y="217770"/>
                </a:cubicBezTo>
                <a:cubicBezTo>
                  <a:pt x="-1524" y="209003"/>
                  <a:pt x="-1815" y="194685"/>
                  <a:pt x="4905" y="183289"/>
                </a:cubicBezTo>
                <a:close/>
                <a:moveTo>
                  <a:pt x="222308" y="163419"/>
                </a:moveTo>
                <a:cubicBezTo>
                  <a:pt x="225522" y="166341"/>
                  <a:pt x="227860" y="167510"/>
                  <a:pt x="228152" y="168678"/>
                </a:cubicBezTo>
                <a:cubicBezTo>
                  <a:pt x="228737" y="178030"/>
                  <a:pt x="228737" y="187672"/>
                  <a:pt x="228737" y="197023"/>
                </a:cubicBezTo>
                <a:cubicBezTo>
                  <a:pt x="228737" y="198191"/>
                  <a:pt x="226399" y="200530"/>
                  <a:pt x="225230" y="200530"/>
                </a:cubicBezTo>
                <a:cubicBezTo>
                  <a:pt x="223184" y="200530"/>
                  <a:pt x="219970" y="199069"/>
                  <a:pt x="219970" y="197900"/>
                </a:cubicBezTo>
                <a:cubicBezTo>
                  <a:pt x="218508" y="187088"/>
                  <a:pt x="216463" y="175984"/>
                  <a:pt x="222308" y="163419"/>
                </a:cubicBezTo>
                <a:close/>
                <a:moveTo>
                  <a:pt x="348834" y="156407"/>
                </a:moveTo>
                <a:cubicBezTo>
                  <a:pt x="350003" y="156115"/>
                  <a:pt x="352925" y="157576"/>
                  <a:pt x="352925" y="158744"/>
                </a:cubicBezTo>
                <a:cubicBezTo>
                  <a:pt x="353802" y="166634"/>
                  <a:pt x="354386" y="174815"/>
                  <a:pt x="354386" y="182705"/>
                </a:cubicBezTo>
                <a:cubicBezTo>
                  <a:pt x="354386" y="185627"/>
                  <a:pt x="352341" y="188549"/>
                  <a:pt x="350587" y="194101"/>
                </a:cubicBezTo>
                <a:cubicBezTo>
                  <a:pt x="347081" y="190010"/>
                  <a:pt x="345035" y="188549"/>
                  <a:pt x="345035" y="187381"/>
                </a:cubicBezTo>
                <a:cubicBezTo>
                  <a:pt x="344743" y="178322"/>
                  <a:pt x="344451" y="169556"/>
                  <a:pt x="344743" y="160498"/>
                </a:cubicBezTo>
                <a:cubicBezTo>
                  <a:pt x="344743" y="159037"/>
                  <a:pt x="347081" y="156991"/>
                  <a:pt x="348834" y="156407"/>
                </a:cubicBezTo>
                <a:close/>
                <a:moveTo>
                  <a:pt x="131139" y="139750"/>
                </a:moveTo>
                <a:cubicBezTo>
                  <a:pt x="132308" y="139458"/>
                  <a:pt x="135522" y="141212"/>
                  <a:pt x="135522" y="142088"/>
                </a:cubicBezTo>
                <a:cubicBezTo>
                  <a:pt x="135522" y="152316"/>
                  <a:pt x="134938" y="162543"/>
                  <a:pt x="134353" y="172770"/>
                </a:cubicBezTo>
                <a:cubicBezTo>
                  <a:pt x="134061" y="173355"/>
                  <a:pt x="131139" y="173939"/>
                  <a:pt x="128216" y="175693"/>
                </a:cubicBezTo>
                <a:cubicBezTo>
                  <a:pt x="124418" y="163712"/>
                  <a:pt x="126171" y="153484"/>
                  <a:pt x="126464" y="143257"/>
                </a:cubicBezTo>
                <a:cubicBezTo>
                  <a:pt x="126464" y="141796"/>
                  <a:pt x="129386" y="140043"/>
                  <a:pt x="131139" y="139750"/>
                </a:cubicBezTo>
                <a:close/>
                <a:moveTo>
                  <a:pt x="5781" y="131569"/>
                </a:moveTo>
                <a:cubicBezTo>
                  <a:pt x="12210" y="133907"/>
                  <a:pt x="11041" y="139459"/>
                  <a:pt x="10457" y="144134"/>
                </a:cubicBezTo>
                <a:cubicBezTo>
                  <a:pt x="9872" y="151147"/>
                  <a:pt x="13963" y="159621"/>
                  <a:pt x="5196" y="166050"/>
                </a:cubicBezTo>
                <a:cubicBezTo>
                  <a:pt x="-2109" y="154069"/>
                  <a:pt x="-1524" y="139751"/>
                  <a:pt x="5781" y="131569"/>
                </a:cubicBezTo>
                <a:close/>
                <a:moveTo>
                  <a:pt x="224353" y="114036"/>
                </a:moveTo>
                <a:cubicBezTo>
                  <a:pt x="225814" y="115789"/>
                  <a:pt x="228736" y="117835"/>
                  <a:pt x="228736" y="119880"/>
                </a:cubicBezTo>
                <a:cubicBezTo>
                  <a:pt x="229321" y="129231"/>
                  <a:pt x="229028" y="138581"/>
                  <a:pt x="229028" y="147932"/>
                </a:cubicBezTo>
                <a:cubicBezTo>
                  <a:pt x="227859" y="148224"/>
                  <a:pt x="226398" y="148809"/>
                  <a:pt x="225230" y="149393"/>
                </a:cubicBezTo>
                <a:cubicBezTo>
                  <a:pt x="223184" y="147640"/>
                  <a:pt x="219385" y="146179"/>
                  <a:pt x="219385" y="144425"/>
                </a:cubicBezTo>
                <a:cubicBezTo>
                  <a:pt x="218801" y="135952"/>
                  <a:pt x="218801" y="127477"/>
                  <a:pt x="219093" y="119004"/>
                </a:cubicBezTo>
                <a:cubicBezTo>
                  <a:pt x="219093" y="117250"/>
                  <a:pt x="222600" y="115789"/>
                  <a:pt x="224353" y="114036"/>
                </a:cubicBezTo>
                <a:close/>
                <a:moveTo>
                  <a:pt x="354386" y="105562"/>
                </a:moveTo>
                <a:cubicBezTo>
                  <a:pt x="354094" y="117251"/>
                  <a:pt x="357016" y="128647"/>
                  <a:pt x="352341" y="139459"/>
                </a:cubicBezTo>
                <a:cubicBezTo>
                  <a:pt x="351172" y="139751"/>
                  <a:pt x="350003" y="139751"/>
                  <a:pt x="348834" y="140043"/>
                </a:cubicBezTo>
                <a:cubicBezTo>
                  <a:pt x="347373" y="137705"/>
                  <a:pt x="344743" y="135368"/>
                  <a:pt x="344743" y="133030"/>
                </a:cubicBezTo>
                <a:cubicBezTo>
                  <a:pt x="344159" y="125432"/>
                  <a:pt x="344451" y="117543"/>
                  <a:pt x="344451" y="109945"/>
                </a:cubicBezTo>
                <a:cubicBezTo>
                  <a:pt x="344451" y="103809"/>
                  <a:pt x="347958" y="103224"/>
                  <a:pt x="354386" y="105562"/>
                </a:cubicBezTo>
                <a:close/>
                <a:moveTo>
                  <a:pt x="131139" y="84231"/>
                </a:moveTo>
                <a:cubicBezTo>
                  <a:pt x="133477" y="88322"/>
                  <a:pt x="135814" y="90660"/>
                  <a:pt x="135814" y="92705"/>
                </a:cubicBezTo>
                <a:cubicBezTo>
                  <a:pt x="136399" y="100302"/>
                  <a:pt x="136107" y="108192"/>
                  <a:pt x="136107" y="115789"/>
                </a:cubicBezTo>
                <a:cubicBezTo>
                  <a:pt x="136107" y="119588"/>
                  <a:pt x="134061" y="122218"/>
                  <a:pt x="130262" y="121341"/>
                </a:cubicBezTo>
                <a:cubicBezTo>
                  <a:pt x="128509" y="120757"/>
                  <a:pt x="126171" y="117835"/>
                  <a:pt x="125879" y="115789"/>
                </a:cubicBezTo>
                <a:cubicBezTo>
                  <a:pt x="125587" y="107608"/>
                  <a:pt x="125587" y="99426"/>
                  <a:pt x="126171" y="91244"/>
                </a:cubicBezTo>
                <a:cubicBezTo>
                  <a:pt x="126464" y="89491"/>
                  <a:pt x="128509" y="88030"/>
                  <a:pt x="131139" y="84231"/>
                </a:cubicBezTo>
                <a:close/>
                <a:moveTo>
                  <a:pt x="5489" y="77511"/>
                </a:moveTo>
                <a:cubicBezTo>
                  <a:pt x="12210" y="89199"/>
                  <a:pt x="12210" y="104102"/>
                  <a:pt x="6074" y="113452"/>
                </a:cubicBezTo>
                <a:cubicBezTo>
                  <a:pt x="4320" y="111991"/>
                  <a:pt x="1398" y="110823"/>
                  <a:pt x="1398" y="109361"/>
                </a:cubicBezTo>
                <a:cubicBezTo>
                  <a:pt x="814" y="101180"/>
                  <a:pt x="229" y="93290"/>
                  <a:pt x="522" y="85109"/>
                </a:cubicBezTo>
                <a:cubicBezTo>
                  <a:pt x="522" y="83063"/>
                  <a:pt x="3152" y="81018"/>
                  <a:pt x="5489" y="77511"/>
                </a:cubicBezTo>
                <a:close/>
                <a:moveTo>
                  <a:pt x="224937" y="62024"/>
                </a:moveTo>
                <a:cubicBezTo>
                  <a:pt x="226399" y="62024"/>
                  <a:pt x="228736" y="64654"/>
                  <a:pt x="228736" y="66407"/>
                </a:cubicBezTo>
                <a:cubicBezTo>
                  <a:pt x="229321" y="70790"/>
                  <a:pt x="229028" y="75465"/>
                  <a:pt x="229028" y="79849"/>
                </a:cubicBezTo>
                <a:cubicBezTo>
                  <a:pt x="229028" y="79849"/>
                  <a:pt x="229028" y="79849"/>
                  <a:pt x="229321" y="79849"/>
                </a:cubicBezTo>
                <a:cubicBezTo>
                  <a:pt x="229028" y="84232"/>
                  <a:pt x="229028" y="88907"/>
                  <a:pt x="228152" y="93290"/>
                </a:cubicBezTo>
                <a:cubicBezTo>
                  <a:pt x="227860" y="94459"/>
                  <a:pt x="225522" y="96505"/>
                  <a:pt x="224353" y="96505"/>
                </a:cubicBezTo>
                <a:cubicBezTo>
                  <a:pt x="222600" y="96212"/>
                  <a:pt x="219386" y="94459"/>
                  <a:pt x="219386" y="93290"/>
                </a:cubicBezTo>
                <a:cubicBezTo>
                  <a:pt x="219094" y="83940"/>
                  <a:pt x="219094" y="74589"/>
                  <a:pt x="219678" y="65238"/>
                </a:cubicBezTo>
                <a:cubicBezTo>
                  <a:pt x="219678" y="64070"/>
                  <a:pt x="223185" y="62024"/>
                  <a:pt x="224937" y="62024"/>
                </a:cubicBezTo>
                <a:close/>
                <a:moveTo>
                  <a:pt x="347665" y="52381"/>
                </a:moveTo>
                <a:cubicBezTo>
                  <a:pt x="349126" y="52089"/>
                  <a:pt x="352340" y="54134"/>
                  <a:pt x="352340" y="55595"/>
                </a:cubicBezTo>
                <a:cubicBezTo>
                  <a:pt x="353217" y="64361"/>
                  <a:pt x="354094" y="73420"/>
                  <a:pt x="354094" y="82186"/>
                </a:cubicBezTo>
                <a:cubicBezTo>
                  <a:pt x="354094" y="83647"/>
                  <a:pt x="351171" y="86569"/>
                  <a:pt x="350003" y="86277"/>
                </a:cubicBezTo>
                <a:cubicBezTo>
                  <a:pt x="347957" y="85693"/>
                  <a:pt x="344743" y="83939"/>
                  <a:pt x="344451" y="82186"/>
                </a:cubicBezTo>
                <a:cubicBezTo>
                  <a:pt x="343866" y="77218"/>
                  <a:pt x="344451" y="72251"/>
                  <a:pt x="344451" y="69621"/>
                </a:cubicBezTo>
                <a:cubicBezTo>
                  <a:pt x="344158" y="63485"/>
                  <a:pt x="343281" y="59979"/>
                  <a:pt x="343574" y="56472"/>
                </a:cubicBezTo>
                <a:cubicBezTo>
                  <a:pt x="343866" y="54719"/>
                  <a:pt x="345912" y="52381"/>
                  <a:pt x="347665" y="52381"/>
                </a:cubicBezTo>
                <a:close/>
                <a:moveTo>
                  <a:pt x="121788" y="35725"/>
                </a:moveTo>
                <a:cubicBezTo>
                  <a:pt x="124125" y="36894"/>
                  <a:pt x="127632" y="37478"/>
                  <a:pt x="128216" y="38939"/>
                </a:cubicBezTo>
                <a:cubicBezTo>
                  <a:pt x="131138" y="46829"/>
                  <a:pt x="133768" y="55011"/>
                  <a:pt x="135814" y="63485"/>
                </a:cubicBezTo>
                <a:cubicBezTo>
                  <a:pt x="136106" y="64946"/>
                  <a:pt x="133476" y="67868"/>
                  <a:pt x="131431" y="69037"/>
                </a:cubicBezTo>
                <a:cubicBezTo>
                  <a:pt x="130554" y="69621"/>
                  <a:pt x="126755" y="67576"/>
                  <a:pt x="126463" y="66115"/>
                </a:cubicBezTo>
                <a:cubicBezTo>
                  <a:pt x="123833" y="56764"/>
                  <a:pt x="121788" y="47121"/>
                  <a:pt x="119450" y="37771"/>
                </a:cubicBezTo>
                <a:cubicBezTo>
                  <a:pt x="120327" y="37186"/>
                  <a:pt x="120911" y="36602"/>
                  <a:pt x="121788" y="35725"/>
                </a:cubicBezTo>
                <a:close/>
                <a:moveTo>
                  <a:pt x="285178" y="31008"/>
                </a:moveTo>
                <a:cubicBezTo>
                  <a:pt x="301642" y="30227"/>
                  <a:pt x="317859" y="41569"/>
                  <a:pt x="322243" y="59978"/>
                </a:cubicBezTo>
                <a:cubicBezTo>
                  <a:pt x="323996" y="66990"/>
                  <a:pt x="324288" y="74296"/>
                  <a:pt x="324288" y="81601"/>
                </a:cubicBezTo>
                <a:cubicBezTo>
                  <a:pt x="324580" y="134490"/>
                  <a:pt x="324580" y="187088"/>
                  <a:pt x="324288" y="239977"/>
                </a:cubicBezTo>
                <a:cubicBezTo>
                  <a:pt x="323996" y="273581"/>
                  <a:pt x="318152" y="306016"/>
                  <a:pt x="299450" y="334945"/>
                </a:cubicBezTo>
                <a:cubicBezTo>
                  <a:pt x="270522" y="379653"/>
                  <a:pt x="229321" y="404198"/>
                  <a:pt x="175847" y="404490"/>
                </a:cubicBezTo>
                <a:cubicBezTo>
                  <a:pt x="139904" y="404782"/>
                  <a:pt x="108931" y="390464"/>
                  <a:pt x="82632" y="365919"/>
                </a:cubicBezTo>
                <a:cubicBezTo>
                  <a:pt x="47859" y="333192"/>
                  <a:pt x="31203" y="293159"/>
                  <a:pt x="32080" y="245529"/>
                </a:cubicBezTo>
                <a:cubicBezTo>
                  <a:pt x="32664" y="218939"/>
                  <a:pt x="32372" y="192348"/>
                  <a:pt x="32372" y="166049"/>
                </a:cubicBezTo>
                <a:cubicBezTo>
                  <a:pt x="32372" y="134198"/>
                  <a:pt x="32664" y="102348"/>
                  <a:pt x="32372" y="70497"/>
                </a:cubicBezTo>
                <a:cubicBezTo>
                  <a:pt x="32372" y="55887"/>
                  <a:pt x="38508" y="44783"/>
                  <a:pt x="50197" y="37186"/>
                </a:cubicBezTo>
                <a:cubicBezTo>
                  <a:pt x="55676" y="33533"/>
                  <a:pt x="61648" y="31798"/>
                  <a:pt x="67560" y="31675"/>
                </a:cubicBezTo>
                <a:cubicBezTo>
                  <a:pt x="85298" y="31305"/>
                  <a:pt x="102502" y="45440"/>
                  <a:pt x="104255" y="65822"/>
                </a:cubicBezTo>
                <a:cubicBezTo>
                  <a:pt x="104548" y="70789"/>
                  <a:pt x="104255" y="75757"/>
                  <a:pt x="104255" y="80724"/>
                </a:cubicBezTo>
                <a:cubicBezTo>
                  <a:pt x="104255" y="136828"/>
                  <a:pt x="103963" y="192640"/>
                  <a:pt x="104255" y="248743"/>
                </a:cubicBezTo>
                <a:cubicBezTo>
                  <a:pt x="104548" y="280302"/>
                  <a:pt x="118573" y="304847"/>
                  <a:pt x="147210" y="319165"/>
                </a:cubicBezTo>
                <a:cubicBezTo>
                  <a:pt x="191333" y="341666"/>
                  <a:pt x="241301" y="310984"/>
                  <a:pt x="248606" y="263646"/>
                </a:cubicBezTo>
                <a:cubicBezTo>
                  <a:pt x="250359" y="251081"/>
                  <a:pt x="250652" y="238224"/>
                  <a:pt x="250652" y="225659"/>
                </a:cubicBezTo>
                <a:cubicBezTo>
                  <a:pt x="250944" y="173646"/>
                  <a:pt x="250944" y="121926"/>
                  <a:pt x="250652" y="69913"/>
                </a:cubicBezTo>
                <a:cubicBezTo>
                  <a:pt x="250652" y="54718"/>
                  <a:pt x="256203" y="43614"/>
                  <a:pt x="269061" y="36017"/>
                </a:cubicBezTo>
                <a:cubicBezTo>
                  <a:pt x="274175" y="32875"/>
                  <a:pt x="279690" y="31268"/>
                  <a:pt x="285178" y="31008"/>
                </a:cubicBezTo>
                <a:close/>
                <a:moveTo>
                  <a:pt x="15716" y="28420"/>
                </a:moveTo>
                <a:cubicBezTo>
                  <a:pt x="17469" y="29589"/>
                  <a:pt x="19223" y="30173"/>
                  <a:pt x="19515" y="31050"/>
                </a:cubicBezTo>
                <a:cubicBezTo>
                  <a:pt x="20100" y="32511"/>
                  <a:pt x="20391" y="34849"/>
                  <a:pt x="19515" y="36017"/>
                </a:cubicBezTo>
                <a:cubicBezTo>
                  <a:pt x="13963" y="43615"/>
                  <a:pt x="14548" y="54719"/>
                  <a:pt x="6073" y="62901"/>
                </a:cubicBezTo>
                <a:cubicBezTo>
                  <a:pt x="4612" y="59394"/>
                  <a:pt x="2567" y="57349"/>
                  <a:pt x="2859" y="55888"/>
                </a:cubicBezTo>
                <a:cubicBezTo>
                  <a:pt x="4612" y="45952"/>
                  <a:pt x="7827" y="36602"/>
                  <a:pt x="15716" y="28420"/>
                </a:cubicBezTo>
                <a:close/>
                <a:moveTo>
                  <a:pt x="243639" y="16732"/>
                </a:moveTo>
                <a:cubicBezTo>
                  <a:pt x="244808" y="15855"/>
                  <a:pt x="247730" y="16439"/>
                  <a:pt x="249484" y="17316"/>
                </a:cubicBezTo>
                <a:cubicBezTo>
                  <a:pt x="250360" y="17900"/>
                  <a:pt x="250944" y="21115"/>
                  <a:pt x="250360" y="21991"/>
                </a:cubicBezTo>
                <a:cubicBezTo>
                  <a:pt x="244808" y="29589"/>
                  <a:pt x="239256" y="36894"/>
                  <a:pt x="233120" y="44199"/>
                </a:cubicBezTo>
                <a:cubicBezTo>
                  <a:pt x="232243" y="45368"/>
                  <a:pt x="229321" y="44491"/>
                  <a:pt x="225522" y="44783"/>
                </a:cubicBezTo>
                <a:cubicBezTo>
                  <a:pt x="227860" y="31926"/>
                  <a:pt x="234581" y="23452"/>
                  <a:pt x="243639" y="16732"/>
                </a:cubicBezTo>
                <a:close/>
                <a:moveTo>
                  <a:pt x="320198" y="10011"/>
                </a:moveTo>
                <a:cubicBezTo>
                  <a:pt x="329256" y="14393"/>
                  <a:pt x="336561" y="21114"/>
                  <a:pt x="341528" y="30172"/>
                </a:cubicBezTo>
                <a:cubicBezTo>
                  <a:pt x="341821" y="30756"/>
                  <a:pt x="341821" y="31926"/>
                  <a:pt x="342405" y="34556"/>
                </a:cubicBezTo>
                <a:cubicBezTo>
                  <a:pt x="339776" y="35140"/>
                  <a:pt x="336269" y="36601"/>
                  <a:pt x="335100" y="35724"/>
                </a:cubicBezTo>
                <a:cubicBezTo>
                  <a:pt x="328379" y="29880"/>
                  <a:pt x="321658" y="23744"/>
                  <a:pt x="315522" y="17315"/>
                </a:cubicBezTo>
                <a:cubicBezTo>
                  <a:pt x="314646" y="16147"/>
                  <a:pt x="314938" y="13224"/>
                  <a:pt x="315522" y="11472"/>
                </a:cubicBezTo>
                <a:cubicBezTo>
                  <a:pt x="316107" y="10595"/>
                  <a:pt x="319029" y="9718"/>
                  <a:pt x="320198" y="10011"/>
                </a:cubicBezTo>
                <a:close/>
                <a:moveTo>
                  <a:pt x="89938" y="4751"/>
                </a:moveTo>
                <a:cubicBezTo>
                  <a:pt x="98120" y="8842"/>
                  <a:pt x="108055" y="10887"/>
                  <a:pt x="113315" y="22867"/>
                </a:cubicBezTo>
                <a:cubicBezTo>
                  <a:pt x="108639" y="22283"/>
                  <a:pt x="106009" y="22867"/>
                  <a:pt x="103964" y="21699"/>
                </a:cubicBezTo>
                <a:cubicBezTo>
                  <a:pt x="97827" y="18776"/>
                  <a:pt x="91983" y="15562"/>
                  <a:pt x="86431" y="12056"/>
                </a:cubicBezTo>
                <a:cubicBezTo>
                  <a:pt x="84678" y="10887"/>
                  <a:pt x="83509" y="8257"/>
                  <a:pt x="82048" y="6504"/>
                </a:cubicBezTo>
                <a:cubicBezTo>
                  <a:pt x="84678" y="5919"/>
                  <a:pt x="87892" y="3582"/>
                  <a:pt x="89938" y="4751"/>
                </a:cubicBezTo>
                <a:close/>
                <a:moveTo>
                  <a:pt x="56626" y="2121"/>
                </a:moveTo>
                <a:cubicBezTo>
                  <a:pt x="58378" y="1244"/>
                  <a:pt x="61301" y="3874"/>
                  <a:pt x="66853" y="6796"/>
                </a:cubicBezTo>
                <a:cubicBezTo>
                  <a:pt x="53703" y="11764"/>
                  <a:pt x="44060" y="15271"/>
                  <a:pt x="34126" y="18777"/>
                </a:cubicBezTo>
                <a:cubicBezTo>
                  <a:pt x="33541" y="19069"/>
                  <a:pt x="32080" y="17316"/>
                  <a:pt x="30619" y="16147"/>
                </a:cubicBezTo>
                <a:cubicBezTo>
                  <a:pt x="36755" y="6212"/>
                  <a:pt x="47275" y="4751"/>
                  <a:pt x="56626" y="2121"/>
                </a:cubicBezTo>
                <a:close/>
                <a:moveTo>
                  <a:pt x="282429" y="2"/>
                </a:moveTo>
                <a:cubicBezTo>
                  <a:pt x="289442" y="-71"/>
                  <a:pt x="296528" y="1391"/>
                  <a:pt x="299450" y="4459"/>
                </a:cubicBezTo>
                <a:cubicBezTo>
                  <a:pt x="299743" y="5043"/>
                  <a:pt x="299450" y="6212"/>
                  <a:pt x="299450" y="8550"/>
                </a:cubicBezTo>
                <a:cubicBezTo>
                  <a:pt x="289223" y="9719"/>
                  <a:pt x="278996" y="11180"/>
                  <a:pt x="268476" y="11764"/>
                </a:cubicBezTo>
                <a:cubicBezTo>
                  <a:pt x="264970" y="12057"/>
                  <a:pt x="263509" y="7381"/>
                  <a:pt x="265846" y="4751"/>
                </a:cubicBezTo>
                <a:cubicBezTo>
                  <a:pt x="268476" y="1683"/>
                  <a:pt x="275416" y="76"/>
                  <a:pt x="282429" y="2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11"/>
          <p:cNvSpPr/>
          <p:nvPr/>
        </p:nvSpPr>
        <p:spPr>
          <a:xfrm>
            <a:off x="10141752" y="213666"/>
            <a:ext cx="446453" cy="434829"/>
          </a:xfrm>
          <a:custGeom>
            <a:avLst/>
            <a:gdLst/>
            <a:ahLst/>
            <a:cxnLst/>
            <a:rect l="l" t="t" r="r" b="b"/>
            <a:pathLst>
              <a:path w="446453" h="434829" extrusionOk="0">
                <a:moveTo>
                  <a:pt x="95028" y="420486"/>
                </a:moveTo>
                <a:cubicBezTo>
                  <a:pt x="106716" y="419609"/>
                  <a:pt x="116651" y="425161"/>
                  <a:pt x="129509" y="427791"/>
                </a:cubicBezTo>
                <a:cubicBezTo>
                  <a:pt x="126002" y="431298"/>
                  <a:pt x="124541" y="434219"/>
                  <a:pt x="122788" y="434512"/>
                </a:cubicBezTo>
                <a:cubicBezTo>
                  <a:pt x="114606" y="435680"/>
                  <a:pt x="100287" y="428960"/>
                  <a:pt x="95028" y="420486"/>
                </a:cubicBezTo>
                <a:close/>
                <a:moveTo>
                  <a:pt x="348957" y="416980"/>
                </a:moveTo>
                <a:cubicBezTo>
                  <a:pt x="352464" y="421655"/>
                  <a:pt x="352171" y="425746"/>
                  <a:pt x="347496" y="427500"/>
                </a:cubicBezTo>
                <a:cubicBezTo>
                  <a:pt x="339607" y="430421"/>
                  <a:pt x="331425" y="432759"/>
                  <a:pt x="323243" y="434805"/>
                </a:cubicBezTo>
                <a:cubicBezTo>
                  <a:pt x="321782" y="435097"/>
                  <a:pt x="317983" y="432759"/>
                  <a:pt x="317691" y="431006"/>
                </a:cubicBezTo>
                <a:cubicBezTo>
                  <a:pt x="317399" y="429252"/>
                  <a:pt x="319444" y="425746"/>
                  <a:pt x="321198" y="425162"/>
                </a:cubicBezTo>
                <a:cubicBezTo>
                  <a:pt x="329964" y="422239"/>
                  <a:pt x="339022" y="419902"/>
                  <a:pt x="348957" y="416980"/>
                </a:cubicBezTo>
                <a:close/>
                <a:moveTo>
                  <a:pt x="168080" y="409675"/>
                </a:moveTo>
                <a:cubicBezTo>
                  <a:pt x="169833" y="408798"/>
                  <a:pt x="172756" y="409675"/>
                  <a:pt x="175094" y="409967"/>
                </a:cubicBezTo>
                <a:cubicBezTo>
                  <a:pt x="174801" y="412304"/>
                  <a:pt x="175678" y="415811"/>
                  <a:pt x="174217" y="417272"/>
                </a:cubicBezTo>
                <a:cubicBezTo>
                  <a:pt x="167203" y="424577"/>
                  <a:pt x="158729" y="430129"/>
                  <a:pt x="148502" y="432174"/>
                </a:cubicBezTo>
                <a:cubicBezTo>
                  <a:pt x="144411" y="428084"/>
                  <a:pt x="144704" y="424577"/>
                  <a:pt x="148794" y="421655"/>
                </a:cubicBezTo>
                <a:cubicBezTo>
                  <a:pt x="154931" y="417272"/>
                  <a:pt x="161360" y="413181"/>
                  <a:pt x="168080" y="409675"/>
                </a:cubicBezTo>
                <a:close/>
                <a:moveTo>
                  <a:pt x="275614" y="409383"/>
                </a:moveTo>
                <a:cubicBezTo>
                  <a:pt x="283503" y="413766"/>
                  <a:pt x="291100" y="418442"/>
                  <a:pt x="298406" y="423409"/>
                </a:cubicBezTo>
                <a:cubicBezTo>
                  <a:pt x="299867" y="423701"/>
                  <a:pt x="300451" y="425455"/>
                  <a:pt x="301620" y="427792"/>
                </a:cubicBezTo>
                <a:cubicBezTo>
                  <a:pt x="298991" y="429253"/>
                  <a:pt x="295776" y="432468"/>
                  <a:pt x="294315" y="431883"/>
                </a:cubicBezTo>
                <a:cubicBezTo>
                  <a:pt x="285841" y="427208"/>
                  <a:pt x="277659" y="421656"/>
                  <a:pt x="269477" y="416104"/>
                </a:cubicBezTo>
                <a:cubicBezTo>
                  <a:pt x="268601" y="415519"/>
                  <a:pt x="268893" y="411428"/>
                  <a:pt x="269769" y="410259"/>
                </a:cubicBezTo>
                <a:cubicBezTo>
                  <a:pt x="270939" y="409091"/>
                  <a:pt x="274153" y="408507"/>
                  <a:pt x="275614" y="409383"/>
                </a:cubicBezTo>
                <a:close/>
                <a:moveTo>
                  <a:pt x="379055" y="376363"/>
                </a:moveTo>
                <a:cubicBezTo>
                  <a:pt x="379931" y="378993"/>
                  <a:pt x="382269" y="381915"/>
                  <a:pt x="381685" y="384253"/>
                </a:cubicBezTo>
                <a:cubicBezTo>
                  <a:pt x="379055" y="394188"/>
                  <a:pt x="375256" y="403538"/>
                  <a:pt x="367074" y="409967"/>
                </a:cubicBezTo>
                <a:cubicBezTo>
                  <a:pt x="361815" y="408214"/>
                  <a:pt x="360062" y="405584"/>
                  <a:pt x="362107" y="401493"/>
                </a:cubicBezTo>
                <a:cubicBezTo>
                  <a:pt x="365321" y="394480"/>
                  <a:pt x="368243" y="387467"/>
                  <a:pt x="372042" y="381038"/>
                </a:cubicBezTo>
                <a:cubicBezTo>
                  <a:pt x="373210" y="378993"/>
                  <a:pt x="376425" y="377824"/>
                  <a:pt x="379055" y="376363"/>
                </a:cubicBezTo>
                <a:close/>
                <a:moveTo>
                  <a:pt x="69606" y="374610"/>
                </a:moveTo>
                <a:cubicBezTo>
                  <a:pt x="72236" y="381331"/>
                  <a:pt x="73989" y="386298"/>
                  <a:pt x="76034" y="390973"/>
                </a:cubicBezTo>
                <a:cubicBezTo>
                  <a:pt x="78372" y="395941"/>
                  <a:pt x="81002" y="400616"/>
                  <a:pt x="83924" y="406169"/>
                </a:cubicBezTo>
                <a:cubicBezTo>
                  <a:pt x="81295" y="407045"/>
                  <a:pt x="78372" y="408798"/>
                  <a:pt x="77496" y="407922"/>
                </a:cubicBezTo>
                <a:cubicBezTo>
                  <a:pt x="69314" y="400324"/>
                  <a:pt x="64638" y="390682"/>
                  <a:pt x="64346" y="379578"/>
                </a:cubicBezTo>
                <a:cubicBezTo>
                  <a:pt x="64346" y="378409"/>
                  <a:pt x="66099" y="377532"/>
                  <a:pt x="69606" y="374610"/>
                </a:cubicBezTo>
                <a:close/>
                <a:moveTo>
                  <a:pt x="196425" y="362337"/>
                </a:moveTo>
                <a:cubicBezTo>
                  <a:pt x="197886" y="362337"/>
                  <a:pt x="199055" y="365259"/>
                  <a:pt x="200224" y="366720"/>
                </a:cubicBezTo>
                <a:cubicBezTo>
                  <a:pt x="197009" y="376071"/>
                  <a:pt x="194379" y="384545"/>
                  <a:pt x="190873" y="393019"/>
                </a:cubicBezTo>
                <a:cubicBezTo>
                  <a:pt x="190288" y="394772"/>
                  <a:pt x="186782" y="395649"/>
                  <a:pt x="184444" y="395941"/>
                </a:cubicBezTo>
                <a:cubicBezTo>
                  <a:pt x="183568" y="395941"/>
                  <a:pt x="181230" y="392142"/>
                  <a:pt x="181815" y="390682"/>
                </a:cubicBezTo>
                <a:cubicBezTo>
                  <a:pt x="184152" y="381915"/>
                  <a:pt x="186782" y="373441"/>
                  <a:pt x="189997" y="364967"/>
                </a:cubicBezTo>
                <a:cubicBezTo>
                  <a:pt x="190581" y="363506"/>
                  <a:pt x="194379" y="362337"/>
                  <a:pt x="196425" y="362337"/>
                </a:cubicBezTo>
                <a:close/>
                <a:moveTo>
                  <a:pt x="248437" y="362337"/>
                </a:moveTo>
                <a:cubicBezTo>
                  <a:pt x="250191" y="362044"/>
                  <a:pt x="253697" y="362628"/>
                  <a:pt x="254282" y="363798"/>
                </a:cubicBezTo>
                <a:cubicBezTo>
                  <a:pt x="257788" y="373148"/>
                  <a:pt x="260710" y="382498"/>
                  <a:pt x="263048" y="391849"/>
                </a:cubicBezTo>
                <a:cubicBezTo>
                  <a:pt x="263632" y="393018"/>
                  <a:pt x="260418" y="395355"/>
                  <a:pt x="258080" y="397694"/>
                </a:cubicBezTo>
                <a:cubicBezTo>
                  <a:pt x="249314" y="388051"/>
                  <a:pt x="248145" y="376655"/>
                  <a:pt x="245516" y="366135"/>
                </a:cubicBezTo>
                <a:cubicBezTo>
                  <a:pt x="245223" y="364966"/>
                  <a:pt x="247268" y="362337"/>
                  <a:pt x="248437" y="362337"/>
                </a:cubicBezTo>
                <a:close/>
                <a:moveTo>
                  <a:pt x="53535" y="325811"/>
                </a:moveTo>
                <a:cubicBezTo>
                  <a:pt x="56749" y="326688"/>
                  <a:pt x="59964" y="326688"/>
                  <a:pt x="60256" y="327857"/>
                </a:cubicBezTo>
                <a:cubicBezTo>
                  <a:pt x="64054" y="337499"/>
                  <a:pt x="66684" y="347434"/>
                  <a:pt x="65515" y="358831"/>
                </a:cubicBezTo>
                <a:cubicBezTo>
                  <a:pt x="63178" y="358538"/>
                  <a:pt x="60548" y="358831"/>
                  <a:pt x="59964" y="357954"/>
                </a:cubicBezTo>
                <a:cubicBezTo>
                  <a:pt x="54996" y="348019"/>
                  <a:pt x="52951" y="337792"/>
                  <a:pt x="53535" y="325811"/>
                </a:cubicBezTo>
                <a:close/>
                <a:moveTo>
                  <a:pt x="389867" y="324058"/>
                </a:moveTo>
                <a:cubicBezTo>
                  <a:pt x="391036" y="326688"/>
                  <a:pt x="392497" y="329026"/>
                  <a:pt x="393082" y="330195"/>
                </a:cubicBezTo>
                <a:cubicBezTo>
                  <a:pt x="391036" y="339837"/>
                  <a:pt x="389867" y="347434"/>
                  <a:pt x="387821" y="354740"/>
                </a:cubicBezTo>
                <a:cubicBezTo>
                  <a:pt x="387237" y="356493"/>
                  <a:pt x="383731" y="358831"/>
                  <a:pt x="381978" y="358538"/>
                </a:cubicBezTo>
                <a:cubicBezTo>
                  <a:pt x="380224" y="358246"/>
                  <a:pt x="377594" y="354740"/>
                  <a:pt x="377886" y="352986"/>
                </a:cubicBezTo>
                <a:cubicBezTo>
                  <a:pt x="379055" y="344804"/>
                  <a:pt x="380808" y="336915"/>
                  <a:pt x="383146" y="329026"/>
                </a:cubicBezTo>
                <a:cubicBezTo>
                  <a:pt x="383731" y="326980"/>
                  <a:pt x="387530" y="325811"/>
                  <a:pt x="389867" y="324058"/>
                </a:cubicBezTo>
                <a:close/>
                <a:moveTo>
                  <a:pt x="230613" y="311201"/>
                </a:moveTo>
                <a:cubicBezTo>
                  <a:pt x="233827" y="312078"/>
                  <a:pt x="236457" y="311785"/>
                  <a:pt x="237626" y="312954"/>
                </a:cubicBezTo>
                <a:cubicBezTo>
                  <a:pt x="242009" y="317630"/>
                  <a:pt x="246684" y="336039"/>
                  <a:pt x="245807" y="345389"/>
                </a:cubicBezTo>
                <a:cubicBezTo>
                  <a:pt x="243470" y="344805"/>
                  <a:pt x="239379" y="345097"/>
                  <a:pt x="238794" y="343928"/>
                </a:cubicBezTo>
                <a:cubicBezTo>
                  <a:pt x="234119" y="333993"/>
                  <a:pt x="229152" y="324058"/>
                  <a:pt x="230613" y="311201"/>
                </a:cubicBezTo>
                <a:close/>
                <a:moveTo>
                  <a:pt x="211912" y="309740"/>
                </a:moveTo>
                <a:cubicBezTo>
                  <a:pt x="213081" y="312662"/>
                  <a:pt x="215419" y="315876"/>
                  <a:pt x="215126" y="318214"/>
                </a:cubicBezTo>
                <a:cubicBezTo>
                  <a:pt x="213373" y="326103"/>
                  <a:pt x="210743" y="333701"/>
                  <a:pt x="207821" y="341299"/>
                </a:cubicBezTo>
                <a:cubicBezTo>
                  <a:pt x="207236" y="343051"/>
                  <a:pt x="203730" y="344221"/>
                  <a:pt x="201684" y="345390"/>
                </a:cubicBezTo>
                <a:cubicBezTo>
                  <a:pt x="200515" y="343344"/>
                  <a:pt x="197593" y="341006"/>
                  <a:pt x="197886" y="339253"/>
                </a:cubicBezTo>
                <a:cubicBezTo>
                  <a:pt x="200515" y="329318"/>
                  <a:pt x="202561" y="319383"/>
                  <a:pt x="207529" y="310324"/>
                </a:cubicBezTo>
                <a:cubicBezTo>
                  <a:pt x="208990" y="310324"/>
                  <a:pt x="210451" y="310032"/>
                  <a:pt x="211912" y="309740"/>
                </a:cubicBezTo>
                <a:close/>
                <a:moveTo>
                  <a:pt x="218341" y="275843"/>
                </a:moveTo>
                <a:cubicBezTo>
                  <a:pt x="220094" y="272045"/>
                  <a:pt x="225353" y="272337"/>
                  <a:pt x="227107" y="276136"/>
                </a:cubicBezTo>
                <a:cubicBezTo>
                  <a:pt x="229152" y="281688"/>
                  <a:pt x="230321" y="287824"/>
                  <a:pt x="232366" y="295129"/>
                </a:cubicBezTo>
                <a:cubicBezTo>
                  <a:pt x="224769" y="295129"/>
                  <a:pt x="220386" y="295129"/>
                  <a:pt x="215711" y="295129"/>
                </a:cubicBezTo>
                <a:cubicBezTo>
                  <a:pt x="211328" y="287824"/>
                  <a:pt x="215711" y="281688"/>
                  <a:pt x="218341" y="275843"/>
                </a:cubicBezTo>
                <a:close/>
                <a:moveTo>
                  <a:pt x="45353" y="274383"/>
                </a:moveTo>
                <a:cubicBezTo>
                  <a:pt x="46814" y="274091"/>
                  <a:pt x="49444" y="275260"/>
                  <a:pt x="49737" y="276136"/>
                </a:cubicBezTo>
                <a:cubicBezTo>
                  <a:pt x="52366" y="286071"/>
                  <a:pt x="57334" y="296006"/>
                  <a:pt x="52074" y="307111"/>
                </a:cubicBezTo>
                <a:cubicBezTo>
                  <a:pt x="44185" y="298929"/>
                  <a:pt x="43600" y="288117"/>
                  <a:pt x="42139" y="277889"/>
                </a:cubicBezTo>
                <a:cubicBezTo>
                  <a:pt x="42139" y="276721"/>
                  <a:pt x="43892" y="274675"/>
                  <a:pt x="45353" y="274383"/>
                </a:cubicBezTo>
                <a:close/>
                <a:moveTo>
                  <a:pt x="399218" y="272337"/>
                </a:moveTo>
                <a:cubicBezTo>
                  <a:pt x="401263" y="273506"/>
                  <a:pt x="403893" y="276135"/>
                  <a:pt x="403601" y="277889"/>
                </a:cubicBezTo>
                <a:cubicBezTo>
                  <a:pt x="402140" y="286947"/>
                  <a:pt x="400386" y="295714"/>
                  <a:pt x="398049" y="304480"/>
                </a:cubicBezTo>
                <a:cubicBezTo>
                  <a:pt x="397464" y="306233"/>
                  <a:pt x="393081" y="306525"/>
                  <a:pt x="389575" y="307986"/>
                </a:cubicBezTo>
                <a:cubicBezTo>
                  <a:pt x="387821" y="295714"/>
                  <a:pt x="391620" y="285778"/>
                  <a:pt x="394250" y="275844"/>
                </a:cubicBezTo>
                <a:cubicBezTo>
                  <a:pt x="394542" y="274382"/>
                  <a:pt x="398341" y="272044"/>
                  <a:pt x="399218" y="272337"/>
                </a:cubicBezTo>
                <a:close/>
                <a:moveTo>
                  <a:pt x="34834" y="222369"/>
                </a:moveTo>
                <a:cubicBezTo>
                  <a:pt x="35710" y="221785"/>
                  <a:pt x="38632" y="223538"/>
                  <a:pt x="38925" y="224707"/>
                </a:cubicBezTo>
                <a:cubicBezTo>
                  <a:pt x="41847" y="234350"/>
                  <a:pt x="45061" y="244285"/>
                  <a:pt x="44477" y="256558"/>
                </a:cubicBezTo>
                <a:cubicBezTo>
                  <a:pt x="40678" y="254512"/>
                  <a:pt x="37171" y="253635"/>
                  <a:pt x="36587" y="252174"/>
                </a:cubicBezTo>
                <a:cubicBezTo>
                  <a:pt x="34249" y="243992"/>
                  <a:pt x="32496" y="235518"/>
                  <a:pt x="31327" y="227045"/>
                </a:cubicBezTo>
                <a:cubicBezTo>
                  <a:pt x="31035" y="225584"/>
                  <a:pt x="33373" y="223246"/>
                  <a:pt x="34834" y="222369"/>
                </a:cubicBezTo>
                <a:close/>
                <a:moveTo>
                  <a:pt x="410028" y="220324"/>
                </a:moveTo>
                <a:cubicBezTo>
                  <a:pt x="412074" y="222954"/>
                  <a:pt x="414119" y="225584"/>
                  <a:pt x="414704" y="226753"/>
                </a:cubicBezTo>
                <a:cubicBezTo>
                  <a:pt x="412658" y="236395"/>
                  <a:pt x="411781" y="243701"/>
                  <a:pt x="409736" y="250422"/>
                </a:cubicBezTo>
                <a:cubicBezTo>
                  <a:pt x="409151" y="252759"/>
                  <a:pt x="405353" y="253928"/>
                  <a:pt x="403015" y="255681"/>
                </a:cubicBezTo>
                <a:cubicBezTo>
                  <a:pt x="401847" y="253051"/>
                  <a:pt x="399508" y="250422"/>
                  <a:pt x="399801" y="247792"/>
                </a:cubicBezTo>
                <a:cubicBezTo>
                  <a:pt x="400678" y="240486"/>
                  <a:pt x="402138" y="233474"/>
                  <a:pt x="404184" y="226461"/>
                </a:cubicBezTo>
                <a:cubicBezTo>
                  <a:pt x="404768" y="224123"/>
                  <a:pt x="407983" y="222370"/>
                  <a:pt x="410028" y="220324"/>
                </a:cubicBezTo>
                <a:close/>
                <a:moveTo>
                  <a:pt x="23437" y="170648"/>
                </a:moveTo>
                <a:cubicBezTo>
                  <a:pt x="25191" y="170941"/>
                  <a:pt x="28113" y="172109"/>
                  <a:pt x="28697" y="173570"/>
                </a:cubicBezTo>
                <a:cubicBezTo>
                  <a:pt x="30743" y="183214"/>
                  <a:pt x="34833" y="192272"/>
                  <a:pt x="32788" y="204252"/>
                </a:cubicBezTo>
                <a:cubicBezTo>
                  <a:pt x="29574" y="203084"/>
                  <a:pt x="26944" y="202791"/>
                  <a:pt x="26652" y="201623"/>
                </a:cubicBezTo>
                <a:cubicBezTo>
                  <a:pt x="24314" y="192564"/>
                  <a:pt x="22268" y="183214"/>
                  <a:pt x="20515" y="174155"/>
                </a:cubicBezTo>
                <a:cubicBezTo>
                  <a:pt x="20223" y="172986"/>
                  <a:pt x="22561" y="170357"/>
                  <a:pt x="23437" y="170648"/>
                </a:cubicBezTo>
                <a:close/>
                <a:moveTo>
                  <a:pt x="421424" y="169188"/>
                </a:moveTo>
                <a:cubicBezTo>
                  <a:pt x="423178" y="171526"/>
                  <a:pt x="424930" y="173571"/>
                  <a:pt x="425807" y="174740"/>
                </a:cubicBezTo>
                <a:cubicBezTo>
                  <a:pt x="423762" y="184091"/>
                  <a:pt x="422885" y="191688"/>
                  <a:pt x="420548" y="198993"/>
                </a:cubicBezTo>
                <a:cubicBezTo>
                  <a:pt x="419963" y="201331"/>
                  <a:pt x="416457" y="202792"/>
                  <a:pt x="414119" y="204545"/>
                </a:cubicBezTo>
                <a:cubicBezTo>
                  <a:pt x="412950" y="201915"/>
                  <a:pt x="410321" y="199286"/>
                  <a:pt x="410612" y="196947"/>
                </a:cubicBezTo>
                <a:cubicBezTo>
                  <a:pt x="411489" y="189350"/>
                  <a:pt x="413242" y="181753"/>
                  <a:pt x="415288" y="174740"/>
                </a:cubicBezTo>
                <a:cubicBezTo>
                  <a:pt x="415872" y="172402"/>
                  <a:pt x="419379" y="171234"/>
                  <a:pt x="421424" y="169188"/>
                </a:cubicBezTo>
                <a:close/>
                <a:moveTo>
                  <a:pt x="12918" y="118344"/>
                </a:moveTo>
                <a:cubicBezTo>
                  <a:pt x="21392" y="127695"/>
                  <a:pt x="21976" y="139091"/>
                  <a:pt x="23145" y="150195"/>
                </a:cubicBezTo>
                <a:cubicBezTo>
                  <a:pt x="22269" y="150779"/>
                  <a:pt x="21392" y="151364"/>
                  <a:pt x="20515" y="151948"/>
                </a:cubicBezTo>
                <a:cubicBezTo>
                  <a:pt x="18470" y="150487"/>
                  <a:pt x="14963" y="149026"/>
                  <a:pt x="14671" y="146980"/>
                </a:cubicBezTo>
                <a:cubicBezTo>
                  <a:pt x="12918" y="137922"/>
                  <a:pt x="6781" y="128571"/>
                  <a:pt x="12918" y="118344"/>
                </a:cubicBezTo>
                <a:close/>
                <a:moveTo>
                  <a:pt x="431653" y="117759"/>
                </a:moveTo>
                <a:cubicBezTo>
                  <a:pt x="433698" y="118636"/>
                  <a:pt x="436620" y="121557"/>
                  <a:pt x="436328" y="123019"/>
                </a:cubicBezTo>
                <a:cubicBezTo>
                  <a:pt x="435159" y="131785"/>
                  <a:pt x="433114" y="140843"/>
                  <a:pt x="430776" y="149317"/>
                </a:cubicBezTo>
                <a:cubicBezTo>
                  <a:pt x="430191" y="151071"/>
                  <a:pt x="426393" y="153116"/>
                  <a:pt x="424639" y="152532"/>
                </a:cubicBezTo>
                <a:cubicBezTo>
                  <a:pt x="422887" y="151947"/>
                  <a:pt x="422010" y="148733"/>
                  <a:pt x="420841" y="146980"/>
                </a:cubicBezTo>
                <a:cubicBezTo>
                  <a:pt x="422887" y="137921"/>
                  <a:pt x="424639" y="129448"/>
                  <a:pt x="426978" y="121266"/>
                </a:cubicBezTo>
                <a:cubicBezTo>
                  <a:pt x="427562" y="119805"/>
                  <a:pt x="430776" y="117467"/>
                  <a:pt x="431653" y="117759"/>
                </a:cubicBezTo>
                <a:close/>
                <a:moveTo>
                  <a:pt x="133308" y="103149"/>
                </a:moveTo>
                <a:cubicBezTo>
                  <a:pt x="139737" y="103149"/>
                  <a:pt x="144119" y="103149"/>
                  <a:pt x="150548" y="103149"/>
                </a:cubicBezTo>
                <a:cubicBezTo>
                  <a:pt x="148795" y="109577"/>
                  <a:pt x="147626" y="114837"/>
                  <a:pt x="145873" y="120097"/>
                </a:cubicBezTo>
                <a:cubicBezTo>
                  <a:pt x="145289" y="121558"/>
                  <a:pt x="142658" y="123603"/>
                  <a:pt x="140905" y="123311"/>
                </a:cubicBezTo>
                <a:cubicBezTo>
                  <a:pt x="139152" y="123019"/>
                  <a:pt x="137107" y="120974"/>
                  <a:pt x="136522" y="119220"/>
                </a:cubicBezTo>
                <a:cubicBezTo>
                  <a:pt x="135061" y="114545"/>
                  <a:pt x="134477" y="109577"/>
                  <a:pt x="133308" y="103149"/>
                </a:cubicBezTo>
                <a:close/>
                <a:moveTo>
                  <a:pt x="304505" y="101651"/>
                </a:moveTo>
                <a:cubicBezTo>
                  <a:pt x="307026" y="101542"/>
                  <a:pt x="309364" y="102272"/>
                  <a:pt x="311263" y="105486"/>
                </a:cubicBezTo>
                <a:cubicBezTo>
                  <a:pt x="313309" y="109286"/>
                  <a:pt x="309510" y="118636"/>
                  <a:pt x="303958" y="124481"/>
                </a:cubicBezTo>
                <a:cubicBezTo>
                  <a:pt x="296944" y="118929"/>
                  <a:pt x="294899" y="112207"/>
                  <a:pt x="296652" y="102857"/>
                </a:cubicBezTo>
                <a:cubicBezTo>
                  <a:pt x="299282" y="102711"/>
                  <a:pt x="301985" y="101761"/>
                  <a:pt x="304505" y="101651"/>
                </a:cubicBezTo>
                <a:close/>
                <a:moveTo>
                  <a:pt x="3567" y="66039"/>
                </a:moveTo>
                <a:cubicBezTo>
                  <a:pt x="12625" y="72760"/>
                  <a:pt x="8242" y="83572"/>
                  <a:pt x="11749" y="91754"/>
                </a:cubicBezTo>
                <a:cubicBezTo>
                  <a:pt x="12917" y="94675"/>
                  <a:pt x="12333" y="94968"/>
                  <a:pt x="7658" y="99936"/>
                </a:cubicBezTo>
                <a:cubicBezTo>
                  <a:pt x="-524" y="90877"/>
                  <a:pt x="-2569" y="75098"/>
                  <a:pt x="3567" y="66039"/>
                </a:cubicBezTo>
                <a:close/>
                <a:moveTo>
                  <a:pt x="441879" y="65747"/>
                </a:moveTo>
                <a:cubicBezTo>
                  <a:pt x="443048" y="65454"/>
                  <a:pt x="445094" y="68376"/>
                  <a:pt x="445970" y="70129"/>
                </a:cubicBezTo>
                <a:cubicBezTo>
                  <a:pt x="446847" y="71590"/>
                  <a:pt x="446262" y="73636"/>
                  <a:pt x="446262" y="77435"/>
                </a:cubicBezTo>
                <a:cubicBezTo>
                  <a:pt x="445094" y="82694"/>
                  <a:pt x="444217" y="89708"/>
                  <a:pt x="442171" y="96721"/>
                </a:cubicBezTo>
                <a:cubicBezTo>
                  <a:pt x="441587" y="98766"/>
                  <a:pt x="438373" y="99935"/>
                  <a:pt x="436327" y="101396"/>
                </a:cubicBezTo>
                <a:cubicBezTo>
                  <a:pt x="434866" y="99351"/>
                  <a:pt x="432236" y="97013"/>
                  <a:pt x="432528" y="95260"/>
                </a:cubicBezTo>
                <a:cubicBezTo>
                  <a:pt x="433113" y="86785"/>
                  <a:pt x="434282" y="78312"/>
                  <a:pt x="436035" y="69837"/>
                </a:cubicBezTo>
                <a:cubicBezTo>
                  <a:pt x="436327" y="68084"/>
                  <a:pt x="439834" y="66038"/>
                  <a:pt x="441879" y="65747"/>
                </a:cubicBezTo>
                <a:close/>
                <a:moveTo>
                  <a:pt x="282918" y="54058"/>
                </a:moveTo>
                <a:cubicBezTo>
                  <a:pt x="284380" y="53474"/>
                  <a:pt x="288178" y="54350"/>
                  <a:pt x="288470" y="55227"/>
                </a:cubicBezTo>
                <a:cubicBezTo>
                  <a:pt x="291685" y="64578"/>
                  <a:pt x="294314" y="73636"/>
                  <a:pt x="296652" y="83279"/>
                </a:cubicBezTo>
                <a:cubicBezTo>
                  <a:pt x="297237" y="84740"/>
                  <a:pt x="294314" y="86493"/>
                  <a:pt x="291685" y="89123"/>
                </a:cubicBezTo>
                <a:cubicBezTo>
                  <a:pt x="283503" y="79480"/>
                  <a:pt x="282918" y="68961"/>
                  <a:pt x="279996" y="59318"/>
                </a:cubicBezTo>
                <a:cubicBezTo>
                  <a:pt x="279704" y="57857"/>
                  <a:pt x="281457" y="54935"/>
                  <a:pt x="282918" y="54058"/>
                </a:cubicBezTo>
                <a:close/>
                <a:moveTo>
                  <a:pt x="160775" y="53765"/>
                </a:moveTo>
                <a:cubicBezTo>
                  <a:pt x="162529" y="54642"/>
                  <a:pt x="165158" y="56980"/>
                  <a:pt x="164866" y="58441"/>
                </a:cubicBezTo>
                <a:cubicBezTo>
                  <a:pt x="162529" y="68960"/>
                  <a:pt x="161068" y="79772"/>
                  <a:pt x="153178" y="88830"/>
                </a:cubicBezTo>
                <a:cubicBezTo>
                  <a:pt x="150548" y="86785"/>
                  <a:pt x="148502" y="85616"/>
                  <a:pt x="148795" y="85031"/>
                </a:cubicBezTo>
                <a:cubicBezTo>
                  <a:pt x="151132" y="75097"/>
                  <a:pt x="153762" y="65162"/>
                  <a:pt x="156392" y="55519"/>
                </a:cubicBezTo>
                <a:cubicBezTo>
                  <a:pt x="156684" y="54350"/>
                  <a:pt x="159899" y="53181"/>
                  <a:pt x="160775" y="53765"/>
                </a:cubicBezTo>
                <a:close/>
                <a:moveTo>
                  <a:pt x="126586" y="51136"/>
                </a:moveTo>
                <a:cubicBezTo>
                  <a:pt x="128339" y="52305"/>
                  <a:pt x="130969" y="53182"/>
                  <a:pt x="131554" y="54643"/>
                </a:cubicBezTo>
                <a:cubicBezTo>
                  <a:pt x="133599" y="62824"/>
                  <a:pt x="135645" y="71298"/>
                  <a:pt x="136813" y="79480"/>
                </a:cubicBezTo>
                <a:cubicBezTo>
                  <a:pt x="137106" y="80941"/>
                  <a:pt x="135060" y="82987"/>
                  <a:pt x="133599" y="85617"/>
                </a:cubicBezTo>
                <a:cubicBezTo>
                  <a:pt x="131846" y="84156"/>
                  <a:pt x="129509" y="83279"/>
                  <a:pt x="129216" y="82110"/>
                </a:cubicBezTo>
                <a:cubicBezTo>
                  <a:pt x="126879" y="73344"/>
                  <a:pt x="124833" y="64870"/>
                  <a:pt x="123372" y="56104"/>
                </a:cubicBezTo>
                <a:cubicBezTo>
                  <a:pt x="123080" y="54643"/>
                  <a:pt x="125418" y="52889"/>
                  <a:pt x="126586" y="51136"/>
                </a:cubicBezTo>
                <a:close/>
                <a:moveTo>
                  <a:pt x="318859" y="50260"/>
                </a:moveTo>
                <a:cubicBezTo>
                  <a:pt x="320029" y="52890"/>
                  <a:pt x="322658" y="55520"/>
                  <a:pt x="322366" y="58150"/>
                </a:cubicBezTo>
                <a:cubicBezTo>
                  <a:pt x="321489" y="65455"/>
                  <a:pt x="320029" y="72468"/>
                  <a:pt x="317983" y="79481"/>
                </a:cubicBezTo>
                <a:cubicBezTo>
                  <a:pt x="317399" y="81819"/>
                  <a:pt x="314184" y="83572"/>
                  <a:pt x="312138" y="85618"/>
                </a:cubicBezTo>
                <a:cubicBezTo>
                  <a:pt x="309801" y="82695"/>
                  <a:pt x="307756" y="80357"/>
                  <a:pt x="306879" y="78897"/>
                </a:cubicBezTo>
                <a:cubicBezTo>
                  <a:pt x="308924" y="69546"/>
                  <a:pt x="310093" y="62241"/>
                  <a:pt x="312431" y="55520"/>
                </a:cubicBezTo>
                <a:cubicBezTo>
                  <a:pt x="313015" y="53182"/>
                  <a:pt x="316522" y="52013"/>
                  <a:pt x="318859" y="50260"/>
                </a:cubicBezTo>
                <a:close/>
                <a:moveTo>
                  <a:pt x="384899" y="31558"/>
                </a:moveTo>
                <a:cubicBezTo>
                  <a:pt x="405646" y="35649"/>
                  <a:pt x="419088" y="56688"/>
                  <a:pt x="414704" y="78019"/>
                </a:cubicBezTo>
                <a:cubicBezTo>
                  <a:pt x="394250" y="175324"/>
                  <a:pt x="373796" y="272337"/>
                  <a:pt x="353048" y="369642"/>
                </a:cubicBezTo>
                <a:cubicBezTo>
                  <a:pt x="352172" y="373733"/>
                  <a:pt x="351295" y="377824"/>
                  <a:pt x="349542" y="381330"/>
                </a:cubicBezTo>
                <a:cubicBezTo>
                  <a:pt x="343406" y="395357"/>
                  <a:pt x="332301" y="403830"/>
                  <a:pt x="316815" y="404415"/>
                </a:cubicBezTo>
                <a:cubicBezTo>
                  <a:pt x="302789" y="404999"/>
                  <a:pt x="291685" y="397986"/>
                  <a:pt x="284379" y="385421"/>
                </a:cubicBezTo>
                <a:cubicBezTo>
                  <a:pt x="283795" y="384253"/>
                  <a:pt x="282918" y="383084"/>
                  <a:pt x="282334" y="381915"/>
                </a:cubicBezTo>
                <a:cubicBezTo>
                  <a:pt x="276490" y="363214"/>
                  <a:pt x="270938" y="344512"/>
                  <a:pt x="265386" y="326103"/>
                </a:cubicBezTo>
                <a:lnTo>
                  <a:pt x="265499" y="325562"/>
                </a:lnTo>
                <a:lnTo>
                  <a:pt x="238794" y="244870"/>
                </a:lnTo>
                <a:cubicBezTo>
                  <a:pt x="233827" y="229382"/>
                  <a:pt x="228860" y="213896"/>
                  <a:pt x="223892" y="198409"/>
                </a:cubicBezTo>
                <a:cubicBezTo>
                  <a:pt x="218924" y="198701"/>
                  <a:pt x="218048" y="201330"/>
                  <a:pt x="216879" y="205421"/>
                </a:cubicBezTo>
                <a:cubicBezTo>
                  <a:pt x="204314" y="247500"/>
                  <a:pt x="191165" y="289577"/>
                  <a:pt x="178308" y="331655"/>
                </a:cubicBezTo>
                <a:lnTo>
                  <a:pt x="166212" y="367668"/>
                </a:lnTo>
                <a:lnTo>
                  <a:pt x="168479" y="369935"/>
                </a:lnTo>
                <a:cubicBezTo>
                  <a:pt x="166434" y="383961"/>
                  <a:pt x="160297" y="395065"/>
                  <a:pt x="146564" y="400324"/>
                </a:cubicBezTo>
                <a:cubicBezTo>
                  <a:pt x="123187" y="409091"/>
                  <a:pt x="102440" y="397694"/>
                  <a:pt x="96596" y="373149"/>
                </a:cubicBezTo>
                <a:cubicBezTo>
                  <a:pt x="89875" y="343928"/>
                  <a:pt x="84031" y="314708"/>
                  <a:pt x="77894" y="285195"/>
                </a:cubicBezTo>
                <a:cubicBezTo>
                  <a:pt x="64745" y="222662"/>
                  <a:pt x="51595" y="160130"/>
                  <a:pt x="38154" y="97305"/>
                </a:cubicBezTo>
                <a:cubicBezTo>
                  <a:pt x="36693" y="90585"/>
                  <a:pt x="35232" y="83864"/>
                  <a:pt x="34063" y="77143"/>
                </a:cubicBezTo>
                <a:cubicBezTo>
                  <a:pt x="32309" y="66331"/>
                  <a:pt x="33479" y="56104"/>
                  <a:pt x="40491" y="47338"/>
                </a:cubicBezTo>
                <a:cubicBezTo>
                  <a:pt x="49258" y="36526"/>
                  <a:pt x="60070" y="29222"/>
                  <a:pt x="74680" y="32143"/>
                </a:cubicBezTo>
                <a:cubicBezTo>
                  <a:pt x="91044" y="35358"/>
                  <a:pt x="100687" y="46461"/>
                  <a:pt x="104485" y="62240"/>
                </a:cubicBezTo>
                <a:cubicBezTo>
                  <a:pt x="107700" y="75974"/>
                  <a:pt x="110330" y="89708"/>
                  <a:pt x="113251" y="103442"/>
                </a:cubicBezTo>
                <a:cubicBezTo>
                  <a:pt x="120557" y="139091"/>
                  <a:pt x="128154" y="174448"/>
                  <a:pt x="135459" y="210097"/>
                </a:cubicBezTo>
                <a:cubicBezTo>
                  <a:pt x="136044" y="212143"/>
                  <a:pt x="137213" y="214188"/>
                  <a:pt x="140427" y="216526"/>
                </a:cubicBezTo>
                <a:lnTo>
                  <a:pt x="155334" y="168992"/>
                </a:lnTo>
                <a:lnTo>
                  <a:pt x="153470" y="167435"/>
                </a:lnTo>
                <a:cubicBezTo>
                  <a:pt x="158438" y="151363"/>
                  <a:pt x="163113" y="135292"/>
                  <a:pt x="168081" y="119220"/>
                </a:cubicBezTo>
                <a:cubicBezTo>
                  <a:pt x="174217" y="98765"/>
                  <a:pt x="180353" y="78603"/>
                  <a:pt x="186781" y="58149"/>
                </a:cubicBezTo>
                <a:cubicBezTo>
                  <a:pt x="194379" y="34188"/>
                  <a:pt x="219217" y="25422"/>
                  <a:pt x="237333" y="34188"/>
                </a:cubicBezTo>
                <a:cubicBezTo>
                  <a:pt x="245808" y="38279"/>
                  <a:pt x="252528" y="44707"/>
                  <a:pt x="255451" y="53473"/>
                </a:cubicBezTo>
                <a:cubicBezTo>
                  <a:pt x="262755" y="75974"/>
                  <a:pt x="269476" y="98474"/>
                  <a:pt x="276489" y="120974"/>
                </a:cubicBezTo>
                <a:cubicBezTo>
                  <a:pt x="272837" y="121558"/>
                  <a:pt x="271302" y="123603"/>
                  <a:pt x="270499" y="126087"/>
                </a:cubicBezTo>
                <a:lnTo>
                  <a:pt x="270105" y="127986"/>
                </a:lnTo>
                <a:lnTo>
                  <a:pt x="270500" y="126452"/>
                </a:lnTo>
                <a:cubicBezTo>
                  <a:pt x="271377" y="124042"/>
                  <a:pt x="272984" y="121996"/>
                  <a:pt x="276782" y="121266"/>
                </a:cubicBezTo>
                <a:cubicBezTo>
                  <a:pt x="285256" y="146688"/>
                  <a:pt x="293438" y="172110"/>
                  <a:pt x="301912" y="197532"/>
                </a:cubicBezTo>
                <a:cubicBezTo>
                  <a:pt x="303958" y="203376"/>
                  <a:pt x="306003" y="209220"/>
                  <a:pt x="309802" y="215357"/>
                </a:cubicBezTo>
                <a:cubicBezTo>
                  <a:pt x="312431" y="203961"/>
                  <a:pt x="315061" y="192564"/>
                  <a:pt x="317399" y="181168"/>
                </a:cubicBezTo>
                <a:cubicBezTo>
                  <a:pt x="325873" y="141720"/>
                  <a:pt x="334055" y="101980"/>
                  <a:pt x="342237" y="62532"/>
                </a:cubicBezTo>
                <a:cubicBezTo>
                  <a:pt x="346912" y="40908"/>
                  <a:pt x="365321" y="27759"/>
                  <a:pt x="384899" y="31558"/>
                </a:cubicBezTo>
                <a:close/>
                <a:moveTo>
                  <a:pt x="21283" y="19615"/>
                </a:moveTo>
                <a:cubicBezTo>
                  <a:pt x="23073" y="18848"/>
                  <a:pt x="25191" y="19286"/>
                  <a:pt x="27821" y="22500"/>
                </a:cubicBezTo>
                <a:cubicBezTo>
                  <a:pt x="21685" y="31558"/>
                  <a:pt x="15548" y="40617"/>
                  <a:pt x="9412" y="49383"/>
                </a:cubicBezTo>
                <a:cubicBezTo>
                  <a:pt x="8243" y="49091"/>
                  <a:pt x="7074" y="48799"/>
                  <a:pt x="5613" y="48215"/>
                </a:cubicBezTo>
                <a:cubicBezTo>
                  <a:pt x="3567" y="37987"/>
                  <a:pt x="11165" y="31267"/>
                  <a:pt x="16717" y="23961"/>
                </a:cubicBezTo>
                <a:cubicBezTo>
                  <a:pt x="18032" y="22354"/>
                  <a:pt x="19493" y="20382"/>
                  <a:pt x="21283" y="19615"/>
                </a:cubicBezTo>
                <a:close/>
                <a:moveTo>
                  <a:pt x="424347" y="18993"/>
                </a:moveTo>
                <a:cubicBezTo>
                  <a:pt x="430775" y="26591"/>
                  <a:pt x="436327" y="34480"/>
                  <a:pt x="442464" y="42370"/>
                </a:cubicBezTo>
                <a:cubicBezTo>
                  <a:pt x="440418" y="45584"/>
                  <a:pt x="439541" y="48214"/>
                  <a:pt x="437788" y="48798"/>
                </a:cubicBezTo>
                <a:cubicBezTo>
                  <a:pt x="436327" y="49382"/>
                  <a:pt x="433113" y="48798"/>
                  <a:pt x="431944" y="47337"/>
                </a:cubicBezTo>
                <a:cubicBezTo>
                  <a:pt x="426977" y="40616"/>
                  <a:pt x="422009" y="33603"/>
                  <a:pt x="417626" y="26298"/>
                </a:cubicBezTo>
                <a:cubicBezTo>
                  <a:pt x="416750" y="24545"/>
                  <a:pt x="417334" y="21039"/>
                  <a:pt x="418502" y="19285"/>
                </a:cubicBezTo>
                <a:cubicBezTo>
                  <a:pt x="419087" y="18409"/>
                  <a:pt x="423470" y="18117"/>
                  <a:pt x="424347" y="18993"/>
                </a:cubicBezTo>
                <a:close/>
                <a:moveTo>
                  <a:pt x="260126" y="12564"/>
                </a:moveTo>
                <a:cubicBezTo>
                  <a:pt x="266847" y="18993"/>
                  <a:pt x="273275" y="25714"/>
                  <a:pt x="279412" y="33019"/>
                </a:cubicBezTo>
                <a:cubicBezTo>
                  <a:pt x="280289" y="33896"/>
                  <a:pt x="277659" y="37694"/>
                  <a:pt x="275613" y="43247"/>
                </a:cubicBezTo>
                <a:cubicBezTo>
                  <a:pt x="266555" y="32435"/>
                  <a:pt x="259834" y="24253"/>
                  <a:pt x="252821" y="16071"/>
                </a:cubicBezTo>
                <a:cubicBezTo>
                  <a:pt x="255451" y="14902"/>
                  <a:pt x="259250" y="11980"/>
                  <a:pt x="260126" y="12564"/>
                </a:cubicBezTo>
                <a:close/>
                <a:moveTo>
                  <a:pt x="185613" y="11980"/>
                </a:moveTo>
                <a:cubicBezTo>
                  <a:pt x="187658" y="11980"/>
                  <a:pt x="189996" y="14318"/>
                  <a:pt x="191457" y="15194"/>
                </a:cubicBezTo>
                <a:cubicBezTo>
                  <a:pt x="191749" y="19870"/>
                  <a:pt x="172171" y="40616"/>
                  <a:pt x="169249" y="39448"/>
                </a:cubicBezTo>
                <a:cubicBezTo>
                  <a:pt x="167496" y="38863"/>
                  <a:pt x="165158" y="35941"/>
                  <a:pt x="165158" y="33896"/>
                </a:cubicBezTo>
                <a:cubicBezTo>
                  <a:pt x="165450" y="28636"/>
                  <a:pt x="180645" y="12272"/>
                  <a:pt x="185613" y="11980"/>
                </a:cubicBezTo>
                <a:close/>
                <a:moveTo>
                  <a:pt x="344574" y="10228"/>
                </a:moveTo>
                <a:cubicBezTo>
                  <a:pt x="346035" y="9059"/>
                  <a:pt x="349542" y="10520"/>
                  <a:pt x="351880" y="10812"/>
                </a:cubicBezTo>
                <a:cubicBezTo>
                  <a:pt x="351295" y="13442"/>
                  <a:pt x="351295" y="16949"/>
                  <a:pt x="349834" y="18994"/>
                </a:cubicBezTo>
                <a:cubicBezTo>
                  <a:pt x="344574" y="24546"/>
                  <a:pt x="338730" y="29514"/>
                  <a:pt x="332886" y="34481"/>
                </a:cubicBezTo>
                <a:cubicBezTo>
                  <a:pt x="331425" y="35650"/>
                  <a:pt x="328795" y="36235"/>
                  <a:pt x="327042" y="36235"/>
                </a:cubicBezTo>
                <a:cubicBezTo>
                  <a:pt x="325289" y="35650"/>
                  <a:pt x="323535" y="34189"/>
                  <a:pt x="322951" y="33897"/>
                </a:cubicBezTo>
                <a:cubicBezTo>
                  <a:pt x="324120" y="30390"/>
                  <a:pt x="324120" y="28637"/>
                  <a:pt x="324704" y="28053"/>
                </a:cubicBezTo>
                <a:cubicBezTo>
                  <a:pt x="331133" y="21916"/>
                  <a:pt x="337562" y="15780"/>
                  <a:pt x="344574" y="10228"/>
                </a:cubicBezTo>
                <a:close/>
                <a:moveTo>
                  <a:pt x="97366" y="9643"/>
                </a:moveTo>
                <a:cubicBezTo>
                  <a:pt x="103795" y="10520"/>
                  <a:pt x="115191" y="21624"/>
                  <a:pt x="120743" y="32143"/>
                </a:cubicBezTo>
                <a:cubicBezTo>
                  <a:pt x="118114" y="32727"/>
                  <a:pt x="114899" y="34481"/>
                  <a:pt x="114022" y="33604"/>
                </a:cubicBezTo>
                <a:cubicBezTo>
                  <a:pt x="106425" y="27468"/>
                  <a:pt x="99412" y="20455"/>
                  <a:pt x="91522" y="13150"/>
                </a:cubicBezTo>
                <a:cubicBezTo>
                  <a:pt x="93860" y="11689"/>
                  <a:pt x="95905" y="9643"/>
                  <a:pt x="97366" y="9643"/>
                </a:cubicBezTo>
                <a:close/>
                <a:moveTo>
                  <a:pt x="56530" y="1534"/>
                </a:moveTo>
                <a:cubicBezTo>
                  <a:pt x="63178" y="365"/>
                  <a:pt x="70776" y="1899"/>
                  <a:pt x="76620" y="6721"/>
                </a:cubicBezTo>
                <a:cubicBezTo>
                  <a:pt x="64931" y="11104"/>
                  <a:pt x="53827" y="11396"/>
                  <a:pt x="42139" y="12565"/>
                </a:cubicBezTo>
                <a:cubicBezTo>
                  <a:pt x="44185" y="6575"/>
                  <a:pt x="49883" y="2703"/>
                  <a:pt x="56530" y="1534"/>
                </a:cubicBezTo>
                <a:close/>
                <a:moveTo>
                  <a:pt x="384314" y="0"/>
                </a:moveTo>
                <a:cubicBezTo>
                  <a:pt x="387529" y="584"/>
                  <a:pt x="393081" y="1169"/>
                  <a:pt x="398048" y="3214"/>
                </a:cubicBezTo>
                <a:cubicBezTo>
                  <a:pt x="400678" y="4383"/>
                  <a:pt x="401847" y="8182"/>
                  <a:pt x="403893" y="10520"/>
                </a:cubicBezTo>
                <a:cubicBezTo>
                  <a:pt x="401263" y="11396"/>
                  <a:pt x="398341" y="13150"/>
                  <a:pt x="396003" y="13150"/>
                </a:cubicBezTo>
                <a:cubicBezTo>
                  <a:pt x="388405" y="12565"/>
                  <a:pt x="380808" y="11104"/>
                  <a:pt x="373503" y="9643"/>
                </a:cubicBezTo>
                <a:cubicBezTo>
                  <a:pt x="371749" y="9350"/>
                  <a:pt x="370288" y="7305"/>
                  <a:pt x="368535" y="6136"/>
                </a:cubicBezTo>
                <a:cubicBezTo>
                  <a:pt x="369996" y="4383"/>
                  <a:pt x="371165" y="1461"/>
                  <a:pt x="373210" y="584"/>
                </a:cubicBezTo>
                <a:cubicBezTo>
                  <a:pt x="375840" y="0"/>
                  <a:pt x="379055" y="292"/>
                  <a:pt x="384314" y="0"/>
                </a:cubicBezTo>
                <a:close/>
                <a:moveTo>
                  <a:pt x="223600" y="0"/>
                </a:moveTo>
                <a:cubicBezTo>
                  <a:pt x="227691" y="584"/>
                  <a:pt x="231782" y="584"/>
                  <a:pt x="235581" y="1753"/>
                </a:cubicBezTo>
                <a:cubicBezTo>
                  <a:pt x="237334" y="2338"/>
                  <a:pt x="238795" y="5552"/>
                  <a:pt x="239087" y="7889"/>
                </a:cubicBezTo>
                <a:cubicBezTo>
                  <a:pt x="239087" y="9058"/>
                  <a:pt x="236165" y="11396"/>
                  <a:pt x="234412" y="11688"/>
                </a:cubicBezTo>
                <a:cubicBezTo>
                  <a:pt x="226522" y="11980"/>
                  <a:pt x="218340" y="12273"/>
                  <a:pt x="210450" y="11688"/>
                </a:cubicBezTo>
                <a:cubicBezTo>
                  <a:pt x="208697" y="11688"/>
                  <a:pt x="205775" y="8766"/>
                  <a:pt x="205775" y="7013"/>
                </a:cubicBezTo>
                <a:cubicBezTo>
                  <a:pt x="205775" y="5259"/>
                  <a:pt x="208405" y="2338"/>
                  <a:pt x="210158" y="1753"/>
                </a:cubicBezTo>
                <a:cubicBezTo>
                  <a:pt x="214541" y="292"/>
                  <a:pt x="218925" y="584"/>
                  <a:pt x="223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11"/>
          <p:cNvSpPr/>
          <p:nvPr/>
        </p:nvSpPr>
        <p:spPr>
          <a:xfrm>
            <a:off x="10719886" y="214047"/>
            <a:ext cx="352856" cy="434856"/>
          </a:xfrm>
          <a:custGeom>
            <a:avLst/>
            <a:gdLst/>
            <a:ahLst/>
            <a:cxnLst/>
            <a:rect l="l" t="t" r="r" b="b"/>
            <a:pathLst>
              <a:path w="352856" h="434856" extrusionOk="0">
                <a:moveTo>
                  <a:pt x="278194" y="425072"/>
                </a:moveTo>
                <a:cubicBezTo>
                  <a:pt x="288129" y="424780"/>
                  <a:pt x="298064" y="422735"/>
                  <a:pt x="307707" y="426533"/>
                </a:cubicBezTo>
                <a:cubicBezTo>
                  <a:pt x="296019" y="436469"/>
                  <a:pt x="283162" y="437345"/>
                  <a:pt x="272642" y="430040"/>
                </a:cubicBezTo>
                <a:cubicBezTo>
                  <a:pt x="274688" y="428287"/>
                  <a:pt x="276149" y="425072"/>
                  <a:pt x="278194" y="425072"/>
                </a:cubicBezTo>
                <a:close/>
                <a:moveTo>
                  <a:pt x="44721" y="424781"/>
                </a:moveTo>
                <a:cubicBezTo>
                  <a:pt x="57578" y="423904"/>
                  <a:pt x="68682" y="423612"/>
                  <a:pt x="82416" y="427703"/>
                </a:cubicBezTo>
                <a:cubicBezTo>
                  <a:pt x="69851" y="437638"/>
                  <a:pt x="53487" y="435885"/>
                  <a:pt x="44721" y="424781"/>
                </a:cubicBezTo>
                <a:close/>
                <a:moveTo>
                  <a:pt x="230565" y="397897"/>
                </a:moveTo>
                <a:cubicBezTo>
                  <a:pt x="232318" y="397313"/>
                  <a:pt x="235240" y="397021"/>
                  <a:pt x="236409" y="398189"/>
                </a:cubicBezTo>
                <a:cubicBezTo>
                  <a:pt x="243130" y="405203"/>
                  <a:pt x="249850" y="412215"/>
                  <a:pt x="257448" y="420397"/>
                </a:cubicBezTo>
                <a:cubicBezTo>
                  <a:pt x="254234" y="421858"/>
                  <a:pt x="250727" y="423904"/>
                  <a:pt x="250143" y="423319"/>
                </a:cubicBezTo>
                <a:cubicBezTo>
                  <a:pt x="242837" y="416891"/>
                  <a:pt x="236117" y="409878"/>
                  <a:pt x="229688" y="402573"/>
                </a:cubicBezTo>
                <a:cubicBezTo>
                  <a:pt x="229104" y="401988"/>
                  <a:pt x="229688" y="398482"/>
                  <a:pt x="230565" y="397897"/>
                </a:cubicBezTo>
                <a:close/>
                <a:moveTo>
                  <a:pt x="125662" y="397897"/>
                </a:moveTo>
                <a:cubicBezTo>
                  <a:pt x="120110" y="411047"/>
                  <a:pt x="111928" y="419228"/>
                  <a:pt x="98486" y="424780"/>
                </a:cubicBezTo>
                <a:cubicBezTo>
                  <a:pt x="99070" y="420981"/>
                  <a:pt x="98486" y="417767"/>
                  <a:pt x="99655" y="416306"/>
                </a:cubicBezTo>
                <a:cubicBezTo>
                  <a:pt x="108713" y="405202"/>
                  <a:pt x="118356" y="398189"/>
                  <a:pt x="125662" y="397897"/>
                </a:cubicBezTo>
                <a:close/>
                <a:moveTo>
                  <a:pt x="5857" y="390591"/>
                </a:moveTo>
                <a:cubicBezTo>
                  <a:pt x="12870" y="389130"/>
                  <a:pt x="19298" y="395851"/>
                  <a:pt x="29818" y="415721"/>
                </a:cubicBezTo>
                <a:cubicBezTo>
                  <a:pt x="27480" y="416013"/>
                  <a:pt x="25143" y="417474"/>
                  <a:pt x="23974" y="416598"/>
                </a:cubicBezTo>
                <a:cubicBezTo>
                  <a:pt x="14623" y="410461"/>
                  <a:pt x="9071" y="401403"/>
                  <a:pt x="5857" y="390591"/>
                </a:cubicBezTo>
                <a:close/>
                <a:moveTo>
                  <a:pt x="343357" y="385624"/>
                </a:moveTo>
                <a:cubicBezTo>
                  <a:pt x="347448" y="398481"/>
                  <a:pt x="341311" y="408708"/>
                  <a:pt x="324948" y="416598"/>
                </a:cubicBezTo>
                <a:cubicBezTo>
                  <a:pt x="327870" y="404910"/>
                  <a:pt x="335468" y="395851"/>
                  <a:pt x="343357" y="385624"/>
                </a:cubicBezTo>
                <a:close/>
                <a:moveTo>
                  <a:pt x="158390" y="356111"/>
                </a:moveTo>
                <a:cubicBezTo>
                  <a:pt x="151961" y="364877"/>
                  <a:pt x="146117" y="373351"/>
                  <a:pt x="139688" y="381241"/>
                </a:cubicBezTo>
                <a:cubicBezTo>
                  <a:pt x="138519" y="382410"/>
                  <a:pt x="134720" y="381241"/>
                  <a:pt x="130045" y="381241"/>
                </a:cubicBezTo>
                <a:cubicBezTo>
                  <a:pt x="144948" y="356403"/>
                  <a:pt x="148454" y="353189"/>
                  <a:pt x="158390" y="356111"/>
                </a:cubicBezTo>
                <a:close/>
                <a:moveTo>
                  <a:pt x="196669" y="350852"/>
                </a:moveTo>
                <a:cubicBezTo>
                  <a:pt x="210987" y="358742"/>
                  <a:pt x="215662" y="369846"/>
                  <a:pt x="221799" y="379781"/>
                </a:cubicBezTo>
                <a:cubicBezTo>
                  <a:pt x="220922" y="380658"/>
                  <a:pt x="220045" y="381826"/>
                  <a:pt x="219461" y="382703"/>
                </a:cubicBezTo>
                <a:cubicBezTo>
                  <a:pt x="217123" y="381826"/>
                  <a:pt x="213324" y="381535"/>
                  <a:pt x="212156" y="379489"/>
                </a:cubicBezTo>
                <a:cubicBezTo>
                  <a:pt x="206896" y="371015"/>
                  <a:pt x="197253" y="365170"/>
                  <a:pt x="196669" y="350852"/>
                </a:cubicBezTo>
                <a:close/>
                <a:moveTo>
                  <a:pt x="12286" y="335365"/>
                </a:moveTo>
                <a:cubicBezTo>
                  <a:pt x="12871" y="347053"/>
                  <a:pt x="10825" y="358158"/>
                  <a:pt x="7026" y="368677"/>
                </a:cubicBezTo>
                <a:cubicBezTo>
                  <a:pt x="5857" y="368969"/>
                  <a:pt x="4688" y="368969"/>
                  <a:pt x="3519" y="369262"/>
                </a:cubicBezTo>
                <a:cubicBezTo>
                  <a:pt x="2351" y="366339"/>
                  <a:pt x="13" y="363710"/>
                  <a:pt x="13" y="360787"/>
                </a:cubicBezTo>
                <a:cubicBezTo>
                  <a:pt x="-279" y="350560"/>
                  <a:pt x="4104" y="341209"/>
                  <a:pt x="12286" y="335365"/>
                </a:cubicBezTo>
                <a:close/>
                <a:moveTo>
                  <a:pt x="341604" y="335072"/>
                </a:moveTo>
                <a:cubicBezTo>
                  <a:pt x="342188" y="334488"/>
                  <a:pt x="345110" y="335364"/>
                  <a:pt x="345986" y="336241"/>
                </a:cubicBezTo>
                <a:cubicBezTo>
                  <a:pt x="351831" y="342669"/>
                  <a:pt x="353584" y="360786"/>
                  <a:pt x="348324" y="370721"/>
                </a:cubicBezTo>
                <a:cubicBezTo>
                  <a:pt x="346279" y="367799"/>
                  <a:pt x="344233" y="366338"/>
                  <a:pt x="343941" y="364293"/>
                </a:cubicBezTo>
                <a:cubicBezTo>
                  <a:pt x="341895" y="356403"/>
                  <a:pt x="340435" y="348514"/>
                  <a:pt x="338974" y="340624"/>
                </a:cubicBezTo>
                <a:cubicBezTo>
                  <a:pt x="338681" y="338871"/>
                  <a:pt x="340143" y="336533"/>
                  <a:pt x="341604" y="335072"/>
                </a:cubicBezTo>
                <a:close/>
                <a:moveTo>
                  <a:pt x="175922" y="317832"/>
                </a:moveTo>
                <a:cubicBezTo>
                  <a:pt x="182058" y="325430"/>
                  <a:pt x="189656" y="328936"/>
                  <a:pt x="186441" y="340332"/>
                </a:cubicBezTo>
                <a:cubicBezTo>
                  <a:pt x="179720" y="332150"/>
                  <a:pt x="171831" y="339163"/>
                  <a:pt x="162480" y="336533"/>
                </a:cubicBezTo>
                <a:cubicBezTo>
                  <a:pt x="167155" y="329812"/>
                  <a:pt x="170954" y="324553"/>
                  <a:pt x="175922" y="317832"/>
                </a:cubicBezTo>
                <a:close/>
                <a:moveTo>
                  <a:pt x="309753" y="290949"/>
                </a:moveTo>
                <a:cubicBezTo>
                  <a:pt x="311799" y="291533"/>
                  <a:pt x="314721" y="291241"/>
                  <a:pt x="315597" y="292410"/>
                </a:cubicBezTo>
                <a:cubicBezTo>
                  <a:pt x="321734" y="299715"/>
                  <a:pt x="326993" y="307605"/>
                  <a:pt x="334884" y="318124"/>
                </a:cubicBezTo>
                <a:cubicBezTo>
                  <a:pt x="329623" y="318417"/>
                  <a:pt x="326117" y="319585"/>
                  <a:pt x="325240" y="318417"/>
                </a:cubicBezTo>
                <a:cubicBezTo>
                  <a:pt x="319396" y="311403"/>
                  <a:pt x="314136" y="304099"/>
                  <a:pt x="308877" y="296793"/>
                </a:cubicBezTo>
                <a:cubicBezTo>
                  <a:pt x="308000" y="295624"/>
                  <a:pt x="309461" y="292994"/>
                  <a:pt x="309753" y="290949"/>
                </a:cubicBezTo>
                <a:close/>
                <a:moveTo>
                  <a:pt x="40630" y="287150"/>
                </a:moveTo>
                <a:cubicBezTo>
                  <a:pt x="42967" y="291825"/>
                  <a:pt x="45305" y="294748"/>
                  <a:pt x="44721" y="295625"/>
                </a:cubicBezTo>
                <a:cubicBezTo>
                  <a:pt x="38876" y="304391"/>
                  <a:pt x="32740" y="312572"/>
                  <a:pt x="26019" y="321631"/>
                </a:cubicBezTo>
                <a:cubicBezTo>
                  <a:pt x="23681" y="318709"/>
                  <a:pt x="21343" y="316663"/>
                  <a:pt x="21636" y="316079"/>
                </a:cubicBezTo>
                <a:cubicBezTo>
                  <a:pt x="27188" y="307020"/>
                  <a:pt x="33324" y="298254"/>
                  <a:pt x="40630" y="287150"/>
                </a:cubicBezTo>
                <a:close/>
                <a:moveTo>
                  <a:pt x="77156" y="248287"/>
                </a:moveTo>
                <a:cubicBezTo>
                  <a:pt x="72480" y="259390"/>
                  <a:pt x="66344" y="269326"/>
                  <a:pt x="55532" y="275462"/>
                </a:cubicBezTo>
                <a:cubicBezTo>
                  <a:pt x="54656" y="264066"/>
                  <a:pt x="63714" y="257637"/>
                  <a:pt x="69266" y="249748"/>
                </a:cubicBezTo>
                <a:cubicBezTo>
                  <a:pt x="70435" y="247994"/>
                  <a:pt x="73941" y="247702"/>
                  <a:pt x="77156" y="248287"/>
                </a:cubicBezTo>
                <a:close/>
                <a:moveTo>
                  <a:pt x="280532" y="246606"/>
                </a:moveTo>
                <a:cubicBezTo>
                  <a:pt x="282066" y="246971"/>
                  <a:pt x="283454" y="248286"/>
                  <a:pt x="284915" y="249748"/>
                </a:cubicBezTo>
                <a:cubicBezTo>
                  <a:pt x="294265" y="259683"/>
                  <a:pt x="298649" y="268741"/>
                  <a:pt x="296311" y="278384"/>
                </a:cubicBezTo>
                <a:cubicBezTo>
                  <a:pt x="287253" y="268157"/>
                  <a:pt x="279363" y="259975"/>
                  <a:pt x="275272" y="249163"/>
                </a:cubicBezTo>
                <a:cubicBezTo>
                  <a:pt x="277317" y="246825"/>
                  <a:pt x="278998" y="246241"/>
                  <a:pt x="280532" y="246606"/>
                </a:cubicBezTo>
                <a:close/>
                <a:moveTo>
                  <a:pt x="264753" y="203287"/>
                </a:moveTo>
                <a:cubicBezTo>
                  <a:pt x="265337" y="205332"/>
                  <a:pt x="267090" y="207670"/>
                  <a:pt x="266506" y="208839"/>
                </a:cubicBezTo>
                <a:cubicBezTo>
                  <a:pt x="263292" y="214391"/>
                  <a:pt x="262708" y="219651"/>
                  <a:pt x="266506" y="225203"/>
                </a:cubicBezTo>
                <a:cubicBezTo>
                  <a:pt x="267383" y="226372"/>
                  <a:pt x="265922" y="229002"/>
                  <a:pt x="265337" y="231047"/>
                </a:cubicBezTo>
                <a:cubicBezTo>
                  <a:pt x="262999" y="230463"/>
                  <a:pt x="260078" y="230463"/>
                  <a:pt x="258617" y="229002"/>
                </a:cubicBezTo>
                <a:cubicBezTo>
                  <a:pt x="255403" y="225787"/>
                  <a:pt x="253357" y="221988"/>
                  <a:pt x="250435" y="217313"/>
                </a:cubicBezTo>
                <a:cubicBezTo>
                  <a:pt x="253649" y="212638"/>
                  <a:pt x="255987" y="208839"/>
                  <a:pt x="258909" y="205332"/>
                </a:cubicBezTo>
                <a:cubicBezTo>
                  <a:pt x="260078" y="203871"/>
                  <a:pt x="262708" y="203871"/>
                  <a:pt x="264753" y="203287"/>
                </a:cubicBezTo>
                <a:close/>
                <a:moveTo>
                  <a:pt x="88260" y="202118"/>
                </a:moveTo>
                <a:cubicBezTo>
                  <a:pt x="104331" y="214098"/>
                  <a:pt x="104624" y="219650"/>
                  <a:pt x="88844" y="232800"/>
                </a:cubicBezTo>
                <a:cubicBezTo>
                  <a:pt x="87968" y="230170"/>
                  <a:pt x="86214" y="226955"/>
                  <a:pt x="87091" y="225786"/>
                </a:cubicBezTo>
                <a:cubicBezTo>
                  <a:pt x="91766" y="219650"/>
                  <a:pt x="90013" y="214098"/>
                  <a:pt x="87091" y="208254"/>
                </a:cubicBezTo>
                <a:cubicBezTo>
                  <a:pt x="86507" y="207377"/>
                  <a:pt x="87675" y="205332"/>
                  <a:pt x="88260" y="202118"/>
                </a:cubicBezTo>
                <a:close/>
                <a:moveTo>
                  <a:pt x="298649" y="159748"/>
                </a:moveTo>
                <a:cubicBezTo>
                  <a:pt x="299234" y="160917"/>
                  <a:pt x="299818" y="162086"/>
                  <a:pt x="300403" y="163547"/>
                </a:cubicBezTo>
                <a:cubicBezTo>
                  <a:pt x="294851" y="171144"/>
                  <a:pt x="289591" y="178741"/>
                  <a:pt x="283747" y="186047"/>
                </a:cubicBezTo>
                <a:cubicBezTo>
                  <a:pt x="282578" y="187508"/>
                  <a:pt x="279363" y="187508"/>
                  <a:pt x="277026" y="188093"/>
                </a:cubicBezTo>
                <a:cubicBezTo>
                  <a:pt x="277026" y="185755"/>
                  <a:pt x="276149" y="182832"/>
                  <a:pt x="277026" y="181079"/>
                </a:cubicBezTo>
                <a:cubicBezTo>
                  <a:pt x="281409" y="174359"/>
                  <a:pt x="286084" y="167638"/>
                  <a:pt x="291344" y="161501"/>
                </a:cubicBezTo>
                <a:cubicBezTo>
                  <a:pt x="292805" y="160040"/>
                  <a:pt x="296019" y="160332"/>
                  <a:pt x="298649" y="159748"/>
                </a:cubicBezTo>
                <a:close/>
                <a:moveTo>
                  <a:pt x="57286" y="158579"/>
                </a:moveTo>
                <a:cubicBezTo>
                  <a:pt x="66928" y="165884"/>
                  <a:pt x="71896" y="176112"/>
                  <a:pt x="80078" y="186339"/>
                </a:cubicBezTo>
                <a:cubicBezTo>
                  <a:pt x="70142" y="191015"/>
                  <a:pt x="68389" y="184294"/>
                  <a:pt x="65467" y="180495"/>
                </a:cubicBezTo>
                <a:cubicBezTo>
                  <a:pt x="54364" y="166177"/>
                  <a:pt x="54656" y="166177"/>
                  <a:pt x="57286" y="158579"/>
                </a:cubicBezTo>
                <a:close/>
                <a:moveTo>
                  <a:pt x="326700" y="114456"/>
                </a:moveTo>
                <a:cubicBezTo>
                  <a:pt x="327868" y="114748"/>
                  <a:pt x="329330" y="115333"/>
                  <a:pt x="330498" y="115917"/>
                </a:cubicBezTo>
                <a:cubicBezTo>
                  <a:pt x="330791" y="117963"/>
                  <a:pt x="331959" y="120592"/>
                  <a:pt x="331083" y="121761"/>
                </a:cubicBezTo>
                <a:cubicBezTo>
                  <a:pt x="324655" y="129943"/>
                  <a:pt x="320271" y="139878"/>
                  <a:pt x="309460" y="146599"/>
                </a:cubicBezTo>
                <a:cubicBezTo>
                  <a:pt x="308875" y="142508"/>
                  <a:pt x="307707" y="139878"/>
                  <a:pt x="308583" y="138709"/>
                </a:cubicBezTo>
                <a:cubicBezTo>
                  <a:pt x="314427" y="130527"/>
                  <a:pt x="320564" y="122345"/>
                  <a:pt x="326700" y="114456"/>
                </a:cubicBezTo>
                <a:close/>
                <a:moveTo>
                  <a:pt x="24850" y="112410"/>
                </a:moveTo>
                <a:cubicBezTo>
                  <a:pt x="33032" y="123514"/>
                  <a:pt x="39753" y="132280"/>
                  <a:pt x="48519" y="143968"/>
                </a:cubicBezTo>
                <a:cubicBezTo>
                  <a:pt x="42675" y="143676"/>
                  <a:pt x="39168" y="144553"/>
                  <a:pt x="37999" y="143383"/>
                </a:cubicBezTo>
                <a:cubicBezTo>
                  <a:pt x="32155" y="136371"/>
                  <a:pt x="26895" y="129066"/>
                  <a:pt x="22220" y="121760"/>
                </a:cubicBezTo>
                <a:cubicBezTo>
                  <a:pt x="21343" y="120299"/>
                  <a:pt x="23389" y="117378"/>
                  <a:pt x="24850" y="112410"/>
                </a:cubicBezTo>
                <a:close/>
                <a:moveTo>
                  <a:pt x="168799" y="96412"/>
                </a:moveTo>
                <a:cubicBezTo>
                  <a:pt x="170589" y="96485"/>
                  <a:pt x="172561" y="97654"/>
                  <a:pt x="174752" y="98384"/>
                </a:cubicBezTo>
                <a:cubicBezTo>
                  <a:pt x="177675" y="99553"/>
                  <a:pt x="182058" y="97215"/>
                  <a:pt x="185857" y="96631"/>
                </a:cubicBezTo>
                <a:cubicBezTo>
                  <a:pt x="187902" y="105397"/>
                  <a:pt x="186733" y="107734"/>
                  <a:pt x="174752" y="115624"/>
                </a:cubicBezTo>
                <a:cubicBezTo>
                  <a:pt x="170662" y="110072"/>
                  <a:pt x="167155" y="105397"/>
                  <a:pt x="163941" y="101014"/>
                </a:cubicBezTo>
                <a:cubicBezTo>
                  <a:pt x="165402" y="97361"/>
                  <a:pt x="167009" y="96339"/>
                  <a:pt x="168799" y="96412"/>
                </a:cubicBezTo>
                <a:close/>
                <a:moveTo>
                  <a:pt x="344817" y="65365"/>
                </a:moveTo>
                <a:cubicBezTo>
                  <a:pt x="348031" y="67411"/>
                  <a:pt x="351246" y="67995"/>
                  <a:pt x="351831" y="69748"/>
                </a:cubicBezTo>
                <a:cubicBezTo>
                  <a:pt x="355044" y="77638"/>
                  <a:pt x="350369" y="92248"/>
                  <a:pt x="342479" y="101015"/>
                </a:cubicBezTo>
                <a:cubicBezTo>
                  <a:pt x="341311" y="99846"/>
                  <a:pt x="338972" y="98385"/>
                  <a:pt x="339265" y="97215"/>
                </a:cubicBezTo>
                <a:cubicBezTo>
                  <a:pt x="340726" y="86988"/>
                  <a:pt x="342772" y="77053"/>
                  <a:pt x="344817" y="65365"/>
                </a:cubicBezTo>
                <a:close/>
                <a:moveTo>
                  <a:pt x="4688" y="64488"/>
                </a:moveTo>
                <a:cubicBezTo>
                  <a:pt x="7026" y="67994"/>
                  <a:pt x="9363" y="70332"/>
                  <a:pt x="9948" y="72962"/>
                </a:cubicBezTo>
                <a:cubicBezTo>
                  <a:pt x="11701" y="79975"/>
                  <a:pt x="12870" y="86988"/>
                  <a:pt x="14039" y="94294"/>
                </a:cubicBezTo>
                <a:cubicBezTo>
                  <a:pt x="14331" y="96047"/>
                  <a:pt x="12578" y="98092"/>
                  <a:pt x="11994" y="99846"/>
                </a:cubicBezTo>
                <a:cubicBezTo>
                  <a:pt x="10240" y="98969"/>
                  <a:pt x="7026" y="98385"/>
                  <a:pt x="6733" y="97216"/>
                </a:cubicBezTo>
                <a:cubicBezTo>
                  <a:pt x="4396" y="88449"/>
                  <a:pt x="2058" y="79975"/>
                  <a:pt x="597" y="70917"/>
                </a:cubicBezTo>
                <a:cubicBezTo>
                  <a:pt x="12" y="69456"/>
                  <a:pt x="2350" y="67702"/>
                  <a:pt x="4688" y="64488"/>
                </a:cubicBezTo>
                <a:close/>
                <a:moveTo>
                  <a:pt x="218876" y="53092"/>
                </a:moveTo>
                <a:cubicBezTo>
                  <a:pt x="219169" y="55138"/>
                  <a:pt x="220630" y="57767"/>
                  <a:pt x="219753" y="58936"/>
                </a:cubicBezTo>
                <a:cubicBezTo>
                  <a:pt x="214201" y="67703"/>
                  <a:pt x="209234" y="76761"/>
                  <a:pt x="198714" y="84359"/>
                </a:cubicBezTo>
                <a:cubicBezTo>
                  <a:pt x="198130" y="79975"/>
                  <a:pt x="196669" y="76761"/>
                  <a:pt x="197837" y="75008"/>
                </a:cubicBezTo>
                <a:cubicBezTo>
                  <a:pt x="202513" y="67703"/>
                  <a:pt x="207480" y="60982"/>
                  <a:pt x="213032" y="54553"/>
                </a:cubicBezTo>
                <a:cubicBezTo>
                  <a:pt x="213909" y="53384"/>
                  <a:pt x="216831" y="53676"/>
                  <a:pt x="218876" y="53092"/>
                </a:cubicBezTo>
                <a:close/>
                <a:moveTo>
                  <a:pt x="137058" y="52362"/>
                </a:moveTo>
                <a:cubicBezTo>
                  <a:pt x="138884" y="52581"/>
                  <a:pt x="140565" y="54115"/>
                  <a:pt x="142026" y="56015"/>
                </a:cubicBezTo>
                <a:cubicBezTo>
                  <a:pt x="147577" y="63320"/>
                  <a:pt x="152253" y="70625"/>
                  <a:pt x="157220" y="77638"/>
                </a:cubicBezTo>
                <a:cubicBezTo>
                  <a:pt x="154006" y="83190"/>
                  <a:pt x="150792" y="84066"/>
                  <a:pt x="147577" y="79391"/>
                </a:cubicBezTo>
                <a:cubicBezTo>
                  <a:pt x="142026" y="71794"/>
                  <a:pt x="136473" y="64196"/>
                  <a:pt x="131214" y="56599"/>
                </a:cubicBezTo>
                <a:cubicBezTo>
                  <a:pt x="133260" y="53238"/>
                  <a:pt x="135232" y="52143"/>
                  <a:pt x="137058" y="52362"/>
                </a:cubicBezTo>
                <a:close/>
                <a:moveTo>
                  <a:pt x="64112" y="32930"/>
                </a:moveTo>
                <a:cubicBezTo>
                  <a:pt x="79891" y="28840"/>
                  <a:pt x="91287" y="37021"/>
                  <a:pt x="100345" y="48710"/>
                </a:cubicBezTo>
                <a:cubicBezTo>
                  <a:pt x="114079" y="66242"/>
                  <a:pt x="127229" y="84066"/>
                  <a:pt x="140378" y="101891"/>
                </a:cubicBezTo>
                <a:lnTo>
                  <a:pt x="176654" y="151770"/>
                </a:lnTo>
                <a:lnTo>
                  <a:pt x="182642" y="146891"/>
                </a:lnTo>
                <a:cubicBezTo>
                  <a:pt x="205727" y="115917"/>
                  <a:pt x="228811" y="84943"/>
                  <a:pt x="251895" y="53969"/>
                </a:cubicBezTo>
                <a:cubicBezTo>
                  <a:pt x="254525" y="50462"/>
                  <a:pt x="257447" y="46956"/>
                  <a:pt x="260661" y="43742"/>
                </a:cubicBezTo>
                <a:cubicBezTo>
                  <a:pt x="265337" y="38920"/>
                  <a:pt x="270304" y="35048"/>
                  <a:pt x="275893" y="33003"/>
                </a:cubicBezTo>
                <a:cubicBezTo>
                  <a:pt x="281481" y="30957"/>
                  <a:pt x="287691" y="30738"/>
                  <a:pt x="294850" y="33222"/>
                </a:cubicBezTo>
                <a:cubicBezTo>
                  <a:pt x="310044" y="38482"/>
                  <a:pt x="318811" y="49001"/>
                  <a:pt x="321733" y="64781"/>
                </a:cubicBezTo>
                <a:cubicBezTo>
                  <a:pt x="324071" y="77053"/>
                  <a:pt x="318519" y="86988"/>
                  <a:pt x="311798" y="96339"/>
                </a:cubicBezTo>
                <a:cubicBezTo>
                  <a:pt x="290467" y="125852"/>
                  <a:pt x="268551" y="154780"/>
                  <a:pt x="246928" y="184001"/>
                </a:cubicBezTo>
                <a:cubicBezTo>
                  <a:pt x="238746" y="194813"/>
                  <a:pt x="230856" y="205917"/>
                  <a:pt x="222382" y="217605"/>
                </a:cubicBezTo>
                <a:cubicBezTo>
                  <a:pt x="234655" y="234553"/>
                  <a:pt x="246635" y="250917"/>
                  <a:pt x="258616" y="267281"/>
                </a:cubicBezTo>
                <a:cubicBezTo>
                  <a:pt x="277025" y="292703"/>
                  <a:pt x="295726" y="317832"/>
                  <a:pt x="314135" y="343255"/>
                </a:cubicBezTo>
                <a:cubicBezTo>
                  <a:pt x="322317" y="354358"/>
                  <a:pt x="324362" y="366339"/>
                  <a:pt x="319103" y="379196"/>
                </a:cubicBezTo>
                <a:cubicBezTo>
                  <a:pt x="307414" y="408125"/>
                  <a:pt x="272934" y="410170"/>
                  <a:pt x="257740" y="388839"/>
                </a:cubicBezTo>
                <a:cubicBezTo>
                  <a:pt x="238746" y="362248"/>
                  <a:pt x="218876" y="336242"/>
                  <a:pt x="199298" y="309943"/>
                </a:cubicBezTo>
                <a:cubicBezTo>
                  <a:pt x="193454" y="302053"/>
                  <a:pt x="187318" y="294163"/>
                  <a:pt x="181473" y="285982"/>
                </a:cubicBezTo>
                <a:lnTo>
                  <a:pt x="175018" y="284524"/>
                </a:lnTo>
                <a:lnTo>
                  <a:pt x="118755" y="362248"/>
                </a:lnTo>
                <a:cubicBezTo>
                  <a:pt x="112326" y="371015"/>
                  <a:pt x="105605" y="379489"/>
                  <a:pt x="98884" y="388255"/>
                </a:cubicBezTo>
                <a:cubicBezTo>
                  <a:pt x="87196" y="403158"/>
                  <a:pt x="68787" y="407833"/>
                  <a:pt x="54177" y="399359"/>
                </a:cubicBezTo>
                <a:cubicBezTo>
                  <a:pt x="37521" y="389716"/>
                  <a:pt x="29631" y="367508"/>
                  <a:pt x="38398" y="350852"/>
                </a:cubicBezTo>
                <a:cubicBezTo>
                  <a:pt x="44242" y="339748"/>
                  <a:pt x="52131" y="329521"/>
                  <a:pt x="59728" y="319294"/>
                </a:cubicBezTo>
                <a:cubicBezTo>
                  <a:pt x="82521" y="288028"/>
                  <a:pt x="105605" y="257053"/>
                  <a:pt x="128398" y="226080"/>
                </a:cubicBezTo>
                <a:cubicBezTo>
                  <a:pt x="130150" y="223450"/>
                  <a:pt x="131904" y="220820"/>
                  <a:pt x="133949" y="217313"/>
                </a:cubicBezTo>
                <a:cubicBezTo>
                  <a:pt x="126060" y="206210"/>
                  <a:pt x="118462" y="195106"/>
                  <a:pt x="110280" y="184294"/>
                </a:cubicBezTo>
                <a:cubicBezTo>
                  <a:pt x="88073" y="154197"/>
                  <a:pt x="65865" y="124391"/>
                  <a:pt x="43949" y="94586"/>
                </a:cubicBezTo>
                <a:cubicBezTo>
                  <a:pt x="26417" y="70625"/>
                  <a:pt x="36352" y="40235"/>
                  <a:pt x="64112" y="32930"/>
                </a:cubicBezTo>
                <a:close/>
                <a:moveTo>
                  <a:pt x="331084" y="18903"/>
                </a:moveTo>
                <a:cubicBezTo>
                  <a:pt x="336636" y="26501"/>
                  <a:pt x="341604" y="34390"/>
                  <a:pt x="346571" y="42280"/>
                </a:cubicBezTo>
                <a:cubicBezTo>
                  <a:pt x="346863" y="43157"/>
                  <a:pt x="345110" y="45494"/>
                  <a:pt x="343649" y="49294"/>
                </a:cubicBezTo>
                <a:cubicBezTo>
                  <a:pt x="336344" y="39942"/>
                  <a:pt x="330500" y="32637"/>
                  <a:pt x="325240" y="25040"/>
                </a:cubicBezTo>
                <a:cubicBezTo>
                  <a:pt x="324363" y="23579"/>
                  <a:pt x="324363" y="20365"/>
                  <a:pt x="325532" y="19196"/>
                </a:cubicBezTo>
                <a:cubicBezTo>
                  <a:pt x="326409" y="18319"/>
                  <a:pt x="330500" y="18027"/>
                  <a:pt x="331084" y="18903"/>
                </a:cubicBezTo>
                <a:close/>
                <a:moveTo>
                  <a:pt x="26019" y="16567"/>
                </a:moveTo>
                <a:cubicBezTo>
                  <a:pt x="27480" y="19197"/>
                  <a:pt x="29526" y="21827"/>
                  <a:pt x="28941" y="22411"/>
                </a:cubicBezTo>
                <a:cubicBezTo>
                  <a:pt x="23389" y="30593"/>
                  <a:pt x="17545" y="38483"/>
                  <a:pt x="11701" y="46373"/>
                </a:cubicBezTo>
                <a:cubicBezTo>
                  <a:pt x="11116" y="46957"/>
                  <a:pt x="9071" y="46665"/>
                  <a:pt x="5857" y="46957"/>
                </a:cubicBezTo>
                <a:cubicBezTo>
                  <a:pt x="9071" y="33223"/>
                  <a:pt x="15792" y="24457"/>
                  <a:pt x="26019" y="16567"/>
                </a:cubicBezTo>
                <a:close/>
                <a:moveTo>
                  <a:pt x="257740" y="13060"/>
                </a:moveTo>
                <a:cubicBezTo>
                  <a:pt x="249265" y="23287"/>
                  <a:pt x="240792" y="30592"/>
                  <a:pt x="232610" y="40819"/>
                </a:cubicBezTo>
                <a:cubicBezTo>
                  <a:pt x="226181" y="31469"/>
                  <a:pt x="232317" y="27670"/>
                  <a:pt x="235824" y="23871"/>
                </a:cubicBezTo>
                <a:cubicBezTo>
                  <a:pt x="240792" y="18319"/>
                  <a:pt x="245174" y="10137"/>
                  <a:pt x="257740" y="13060"/>
                </a:cubicBezTo>
                <a:close/>
                <a:moveTo>
                  <a:pt x="101409" y="12184"/>
                </a:moveTo>
                <a:cubicBezTo>
                  <a:pt x="107545" y="11599"/>
                  <a:pt x="124785" y="29131"/>
                  <a:pt x="124493" y="35853"/>
                </a:cubicBezTo>
                <a:cubicBezTo>
                  <a:pt x="122740" y="36437"/>
                  <a:pt x="119526" y="38774"/>
                  <a:pt x="118649" y="38190"/>
                </a:cubicBezTo>
                <a:cubicBezTo>
                  <a:pt x="111636" y="31469"/>
                  <a:pt x="104623" y="24456"/>
                  <a:pt x="98195" y="17443"/>
                </a:cubicBezTo>
                <a:cubicBezTo>
                  <a:pt x="97610" y="16859"/>
                  <a:pt x="100240" y="12184"/>
                  <a:pt x="101409" y="12184"/>
                </a:cubicBezTo>
                <a:close/>
                <a:moveTo>
                  <a:pt x="292257" y="275"/>
                </a:moveTo>
                <a:cubicBezTo>
                  <a:pt x="298941" y="1298"/>
                  <a:pt x="305078" y="5170"/>
                  <a:pt x="308876" y="11891"/>
                </a:cubicBezTo>
                <a:cubicBezTo>
                  <a:pt x="296311" y="11014"/>
                  <a:pt x="286084" y="10138"/>
                  <a:pt x="275857" y="9261"/>
                </a:cubicBezTo>
                <a:cubicBezTo>
                  <a:pt x="274688" y="9261"/>
                  <a:pt x="273519" y="6923"/>
                  <a:pt x="272350" y="5755"/>
                </a:cubicBezTo>
                <a:cubicBezTo>
                  <a:pt x="278340" y="1079"/>
                  <a:pt x="285573" y="-747"/>
                  <a:pt x="292257" y="275"/>
                </a:cubicBezTo>
                <a:close/>
                <a:moveTo>
                  <a:pt x="63458" y="166"/>
                </a:moveTo>
                <a:cubicBezTo>
                  <a:pt x="69558" y="-89"/>
                  <a:pt x="75256" y="1956"/>
                  <a:pt x="78616" y="6340"/>
                </a:cubicBezTo>
                <a:cubicBezTo>
                  <a:pt x="69266" y="10722"/>
                  <a:pt x="51148" y="11599"/>
                  <a:pt x="45889" y="7800"/>
                </a:cubicBezTo>
                <a:cubicBezTo>
                  <a:pt x="50857" y="2979"/>
                  <a:pt x="57358" y="422"/>
                  <a:pt x="63458" y="1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11"/>
          <p:cNvSpPr/>
          <p:nvPr/>
        </p:nvSpPr>
        <p:spPr>
          <a:xfrm>
            <a:off x="11204423" y="213901"/>
            <a:ext cx="352384" cy="435446"/>
          </a:xfrm>
          <a:custGeom>
            <a:avLst/>
            <a:gdLst/>
            <a:ahLst/>
            <a:cxnLst/>
            <a:rect l="l" t="t" r="r" b="b"/>
            <a:pathLst>
              <a:path w="352384" h="435446" extrusionOk="0">
                <a:moveTo>
                  <a:pt x="188983" y="424050"/>
                </a:moveTo>
                <a:cubicBezTo>
                  <a:pt x="190736" y="424050"/>
                  <a:pt x="193951" y="426388"/>
                  <a:pt x="193951" y="427264"/>
                </a:cubicBezTo>
                <a:cubicBezTo>
                  <a:pt x="193658" y="429602"/>
                  <a:pt x="192490" y="433108"/>
                  <a:pt x="190736" y="433693"/>
                </a:cubicBezTo>
                <a:cubicBezTo>
                  <a:pt x="185769" y="434569"/>
                  <a:pt x="180801" y="434862"/>
                  <a:pt x="177295" y="435446"/>
                </a:cubicBezTo>
                <a:cubicBezTo>
                  <a:pt x="171743" y="435154"/>
                  <a:pt x="167652" y="435154"/>
                  <a:pt x="163853" y="434278"/>
                </a:cubicBezTo>
                <a:cubicBezTo>
                  <a:pt x="161808" y="433693"/>
                  <a:pt x="159470" y="430771"/>
                  <a:pt x="159470" y="428726"/>
                </a:cubicBezTo>
                <a:cubicBezTo>
                  <a:pt x="159470" y="427264"/>
                  <a:pt x="162684" y="424342"/>
                  <a:pt x="164729" y="424342"/>
                </a:cubicBezTo>
                <a:cubicBezTo>
                  <a:pt x="172911" y="423758"/>
                  <a:pt x="181093" y="423758"/>
                  <a:pt x="188983" y="424050"/>
                </a:cubicBezTo>
                <a:close/>
                <a:moveTo>
                  <a:pt x="119145" y="393368"/>
                </a:moveTo>
                <a:cubicBezTo>
                  <a:pt x="132002" y="396290"/>
                  <a:pt x="134340" y="410608"/>
                  <a:pt x="144274" y="414699"/>
                </a:cubicBezTo>
                <a:cubicBezTo>
                  <a:pt x="144859" y="420835"/>
                  <a:pt x="141937" y="422588"/>
                  <a:pt x="137846" y="421711"/>
                </a:cubicBezTo>
                <a:cubicBezTo>
                  <a:pt x="129372" y="419959"/>
                  <a:pt x="119145" y="404764"/>
                  <a:pt x="119145" y="393368"/>
                </a:cubicBezTo>
                <a:close/>
                <a:moveTo>
                  <a:pt x="231646" y="390447"/>
                </a:moveTo>
                <a:cubicBezTo>
                  <a:pt x="233399" y="394538"/>
                  <a:pt x="235445" y="396876"/>
                  <a:pt x="235153" y="398337"/>
                </a:cubicBezTo>
                <a:cubicBezTo>
                  <a:pt x="231938" y="408564"/>
                  <a:pt x="224633" y="415869"/>
                  <a:pt x="215866" y="421421"/>
                </a:cubicBezTo>
                <a:cubicBezTo>
                  <a:pt x="214405" y="422298"/>
                  <a:pt x="210899" y="421421"/>
                  <a:pt x="210023" y="420252"/>
                </a:cubicBezTo>
                <a:cubicBezTo>
                  <a:pt x="208854" y="419083"/>
                  <a:pt x="208854" y="415577"/>
                  <a:pt x="210023" y="414116"/>
                </a:cubicBezTo>
                <a:cubicBezTo>
                  <a:pt x="216451" y="406810"/>
                  <a:pt x="223172" y="399506"/>
                  <a:pt x="231646" y="390447"/>
                </a:cubicBezTo>
                <a:close/>
                <a:moveTo>
                  <a:pt x="114762" y="342816"/>
                </a:moveTo>
                <a:cubicBezTo>
                  <a:pt x="115931" y="344569"/>
                  <a:pt x="118269" y="346030"/>
                  <a:pt x="118269" y="347784"/>
                </a:cubicBezTo>
                <a:cubicBezTo>
                  <a:pt x="118561" y="357427"/>
                  <a:pt x="118269" y="367361"/>
                  <a:pt x="118269" y="377004"/>
                </a:cubicBezTo>
                <a:cubicBezTo>
                  <a:pt x="117392" y="377004"/>
                  <a:pt x="116223" y="377297"/>
                  <a:pt x="115346" y="377881"/>
                </a:cubicBezTo>
                <a:cubicBezTo>
                  <a:pt x="113593" y="375836"/>
                  <a:pt x="110380" y="374082"/>
                  <a:pt x="110087" y="372037"/>
                </a:cubicBezTo>
                <a:cubicBezTo>
                  <a:pt x="109503" y="363855"/>
                  <a:pt x="109503" y="355673"/>
                  <a:pt x="109795" y="347784"/>
                </a:cubicBezTo>
                <a:cubicBezTo>
                  <a:pt x="109795" y="346030"/>
                  <a:pt x="113009" y="344569"/>
                  <a:pt x="114762" y="342816"/>
                </a:cubicBezTo>
                <a:close/>
                <a:moveTo>
                  <a:pt x="238660" y="342525"/>
                </a:moveTo>
                <a:cubicBezTo>
                  <a:pt x="240412" y="342232"/>
                  <a:pt x="243919" y="345154"/>
                  <a:pt x="243919" y="346907"/>
                </a:cubicBezTo>
                <a:cubicBezTo>
                  <a:pt x="244212" y="355966"/>
                  <a:pt x="243627" y="364732"/>
                  <a:pt x="242750" y="373791"/>
                </a:cubicBezTo>
                <a:cubicBezTo>
                  <a:pt x="242750" y="375252"/>
                  <a:pt x="239536" y="377297"/>
                  <a:pt x="238075" y="377297"/>
                </a:cubicBezTo>
                <a:cubicBezTo>
                  <a:pt x="236321" y="377005"/>
                  <a:pt x="233984" y="374959"/>
                  <a:pt x="233692" y="373206"/>
                </a:cubicBezTo>
                <a:cubicBezTo>
                  <a:pt x="232815" y="368823"/>
                  <a:pt x="233107" y="364148"/>
                  <a:pt x="232815" y="359765"/>
                </a:cubicBezTo>
                <a:cubicBezTo>
                  <a:pt x="233107" y="359472"/>
                  <a:pt x="233399" y="359472"/>
                  <a:pt x="233399" y="359472"/>
                </a:cubicBezTo>
                <a:cubicBezTo>
                  <a:pt x="233399" y="355382"/>
                  <a:pt x="232815" y="351291"/>
                  <a:pt x="233692" y="347492"/>
                </a:cubicBezTo>
                <a:cubicBezTo>
                  <a:pt x="233984" y="345447"/>
                  <a:pt x="236906" y="342816"/>
                  <a:pt x="238660" y="342525"/>
                </a:cubicBezTo>
                <a:close/>
                <a:moveTo>
                  <a:pt x="115931" y="287882"/>
                </a:moveTo>
                <a:cubicBezTo>
                  <a:pt x="120899" y="300155"/>
                  <a:pt x="117977" y="311551"/>
                  <a:pt x="118561" y="324700"/>
                </a:cubicBezTo>
                <a:cubicBezTo>
                  <a:pt x="114762" y="322655"/>
                  <a:pt x="110671" y="321778"/>
                  <a:pt x="110671" y="320609"/>
                </a:cubicBezTo>
                <a:cubicBezTo>
                  <a:pt x="110087" y="311259"/>
                  <a:pt x="110379" y="301616"/>
                  <a:pt x="110671" y="292265"/>
                </a:cubicBezTo>
                <a:cubicBezTo>
                  <a:pt x="110379" y="291096"/>
                  <a:pt x="113009" y="289928"/>
                  <a:pt x="115931" y="287882"/>
                </a:cubicBezTo>
                <a:close/>
                <a:moveTo>
                  <a:pt x="239243" y="285836"/>
                </a:moveTo>
                <a:cubicBezTo>
                  <a:pt x="241581" y="290219"/>
                  <a:pt x="243919" y="292849"/>
                  <a:pt x="244211" y="295479"/>
                </a:cubicBezTo>
                <a:cubicBezTo>
                  <a:pt x="244796" y="302784"/>
                  <a:pt x="244796" y="310090"/>
                  <a:pt x="244211" y="317103"/>
                </a:cubicBezTo>
                <a:cubicBezTo>
                  <a:pt x="243919" y="319440"/>
                  <a:pt x="240997" y="321486"/>
                  <a:pt x="239243" y="323824"/>
                </a:cubicBezTo>
                <a:cubicBezTo>
                  <a:pt x="237198" y="321778"/>
                  <a:pt x="233691" y="320024"/>
                  <a:pt x="233691" y="317687"/>
                </a:cubicBezTo>
                <a:cubicBezTo>
                  <a:pt x="233107" y="310090"/>
                  <a:pt x="233107" y="302200"/>
                  <a:pt x="233691" y="294602"/>
                </a:cubicBezTo>
                <a:cubicBezTo>
                  <a:pt x="233691" y="292265"/>
                  <a:pt x="236614" y="289927"/>
                  <a:pt x="239243" y="285836"/>
                </a:cubicBezTo>
                <a:close/>
                <a:moveTo>
                  <a:pt x="111840" y="236746"/>
                </a:moveTo>
                <a:cubicBezTo>
                  <a:pt x="113594" y="236746"/>
                  <a:pt x="116808" y="238207"/>
                  <a:pt x="117100" y="239376"/>
                </a:cubicBezTo>
                <a:cubicBezTo>
                  <a:pt x="118269" y="244636"/>
                  <a:pt x="118561" y="249896"/>
                  <a:pt x="119146" y="255155"/>
                </a:cubicBezTo>
                <a:cubicBezTo>
                  <a:pt x="119146" y="255448"/>
                  <a:pt x="118853" y="255448"/>
                  <a:pt x="118853" y="255448"/>
                </a:cubicBezTo>
                <a:cubicBezTo>
                  <a:pt x="118853" y="258954"/>
                  <a:pt x="119146" y="262753"/>
                  <a:pt x="118561" y="266259"/>
                </a:cubicBezTo>
                <a:cubicBezTo>
                  <a:pt x="118269" y="268013"/>
                  <a:pt x="116223" y="270643"/>
                  <a:pt x="114762" y="270643"/>
                </a:cubicBezTo>
                <a:cubicBezTo>
                  <a:pt x="113301" y="270935"/>
                  <a:pt x="110379" y="268597"/>
                  <a:pt x="110087" y="267136"/>
                </a:cubicBezTo>
                <a:cubicBezTo>
                  <a:pt x="109210" y="258077"/>
                  <a:pt x="108918" y="249311"/>
                  <a:pt x="108626" y="240253"/>
                </a:cubicBezTo>
                <a:cubicBezTo>
                  <a:pt x="108626" y="239084"/>
                  <a:pt x="110964" y="236746"/>
                  <a:pt x="111840" y="236746"/>
                </a:cubicBezTo>
                <a:close/>
                <a:moveTo>
                  <a:pt x="240704" y="235869"/>
                </a:moveTo>
                <a:cubicBezTo>
                  <a:pt x="242165" y="238207"/>
                  <a:pt x="244503" y="240252"/>
                  <a:pt x="244795" y="242882"/>
                </a:cubicBezTo>
                <a:cubicBezTo>
                  <a:pt x="245379" y="245804"/>
                  <a:pt x="244503" y="249310"/>
                  <a:pt x="244211" y="255739"/>
                </a:cubicBezTo>
                <a:cubicBezTo>
                  <a:pt x="244211" y="257200"/>
                  <a:pt x="244795" y="261583"/>
                  <a:pt x="243918" y="265966"/>
                </a:cubicBezTo>
                <a:cubicBezTo>
                  <a:pt x="243626" y="268012"/>
                  <a:pt x="240997" y="270349"/>
                  <a:pt x="238951" y="270934"/>
                </a:cubicBezTo>
                <a:cubicBezTo>
                  <a:pt x="237782" y="271226"/>
                  <a:pt x="234276" y="268596"/>
                  <a:pt x="234276" y="267135"/>
                </a:cubicBezTo>
                <a:cubicBezTo>
                  <a:pt x="233983" y="258076"/>
                  <a:pt x="233983" y="249310"/>
                  <a:pt x="234860" y="240252"/>
                </a:cubicBezTo>
                <a:cubicBezTo>
                  <a:pt x="234860" y="238499"/>
                  <a:pt x="238659" y="237330"/>
                  <a:pt x="240704" y="235869"/>
                </a:cubicBezTo>
                <a:close/>
                <a:moveTo>
                  <a:pt x="74730" y="195836"/>
                </a:moveTo>
                <a:cubicBezTo>
                  <a:pt x="87295" y="196128"/>
                  <a:pt x="91094" y="200219"/>
                  <a:pt x="101906" y="221551"/>
                </a:cubicBezTo>
                <a:cubicBezTo>
                  <a:pt x="98399" y="221551"/>
                  <a:pt x="94600" y="222719"/>
                  <a:pt x="93724" y="221258"/>
                </a:cubicBezTo>
                <a:cubicBezTo>
                  <a:pt x="87587" y="213953"/>
                  <a:pt x="82035" y="205771"/>
                  <a:pt x="74730" y="195836"/>
                </a:cubicBezTo>
                <a:close/>
                <a:moveTo>
                  <a:pt x="271679" y="188824"/>
                </a:moveTo>
                <a:cubicBezTo>
                  <a:pt x="274309" y="194083"/>
                  <a:pt x="276354" y="196713"/>
                  <a:pt x="275770" y="197883"/>
                </a:cubicBezTo>
                <a:cubicBezTo>
                  <a:pt x="271095" y="208110"/>
                  <a:pt x="264373" y="216583"/>
                  <a:pt x="257069" y="224473"/>
                </a:cubicBezTo>
                <a:cubicBezTo>
                  <a:pt x="251516" y="223012"/>
                  <a:pt x="249763" y="219506"/>
                  <a:pt x="252101" y="216292"/>
                </a:cubicBezTo>
                <a:cubicBezTo>
                  <a:pt x="257653" y="207817"/>
                  <a:pt x="263789" y="199635"/>
                  <a:pt x="271679" y="188824"/>
                </a:cubicBezTo>
                <a:close/>
                <a:moveTo>
                  <a:pt x="307620" y="151713"/>
                </a:moveTo>
                <a:cubicBezTo>
                  <a:pt x="304405" y="163401"/>
                  <a:pt x="297392" y="170998"/>
                  <a:pt x="290379" y="178595"/>
                </a:cubicBezTo>
                <a:cubicBezTo>
                  <a:pt x="289210" y="180057"/>
                  <a:pt x="285412" y="179180"/>
                  <a:pt x="281905" y="179472"/>
                </a:cubicBezTo>
                <a:cubicBezTo>
                  <a:pt x="286873" y="162525"/>
                  <a:pt x="296808" y="151713"/>
                  <a:pt x="307620" y="151713"/>
                </a:cubicBezTo>
                <a:close/>
                <a:moveTo>
                  <a:pt x="49599" y="148791"/>
                </a:moveTo>
                <a:cubicBezTo>
                  <a:pt x="58658" y="159018"/>
                  <a:pt x="67716" y="166616"/>
                  <a:pt x="67716" y="179765"/>
                </a:cubicBezTo>
                <a:cubicBezTo>
                  <a:pt x="57489" y="173921"/>
                  <a:pt x="52229" y="164863"/>
                  <a:pt x="46969" y="155512"/>
                </a:cubicBezTo>
                <a:cubicBezTo>
                  <a:pt x="46385" y="154635"/>
                  <a:pt x="48138" y="152590"/>
                  <a:pt x="49599" y="148791"/>
                </a:cubicBezTo>
                <a:close/>
                <a:moveTo>
                  <a:pt x="328367" y="110220"/>
                </a:moveTo>
                <a:cubicBezTo>
                  <a:pt x="331874" y="105252"/>
                  <a:pt x="335380" y="106129"/>
                  <a:pt x="339471" y="112266"/>
                </a:cubicBezTo>
                <a:cubicBezTo>
                  <a:pt x="334211" y="119571"/>
                  <a:pt x="328951" y="127168"/>
                  <a:pt x="323107" y="134473"/>
                </a:cubicBezTo>
                <a:cubicBezTo>
                  <a:pt x="321938" y="135934"/>
                  <a:pt x="319601" y="137395"/>
                  <a:pt x="317847" y="137395"/>
                </a:cubicBezTo>
                <a:cubicBezTo>
                  <a:pt x="316094" y="137395"/>
                  <a:pt x="314341" y="135350"/>
                  <a:pt x="311711" y="133596"/>
                </a:cubicBezTo>
                <a:cubicBezTo>
                  <a:pt x="317555" y="125415"/>
                  <a:pt x="322815" y="117818"/>
                  <a:pt x="328367" y="110220"/>
                </a:cubicBezTo>
                <a:close/>
                <a:moveTo>
                  <a:pt x="15996" y="108466"/>
                </a:moveTo>
                <a:cubicBezTo>
                  <a:pt x="18626" y="109050"/>
                  <a:pt x="22132" y="108758"/>
                  <a:pt x="23301" y="110219"/>
                </a:cubicBezTo>
                <a:cubicBezTo>
                  <a:pt x="28561" y="116356"/>
                  <a:pt x="33236" y="123077"/>
                  <a:pt x="37620" y="129797"/>
                </a:cubicBezTo>
                <a:cubicBezTo>
                  <a:pt x="38496" y="131258"/>
                  <a:pt x="37327" y="134472"/>
                  <a:pt x="37035" y="136810"/>
                </a:cubicBezTo>
                <a:cubicBezTo>
                  <a:pt x="34990" y="136226"/>
                  <a:pt x="32360" y="136226"/>
                  <a:pt x="31191" y="135057"/>
                </a:cubicBezTo>
                <a:cubicBezTo>
                  <a:pt x="25347" y="127752"/>
                  <a:pt x="20087" y="119862"/>
                  <a:pt x="14535" y="112265"/>
                </a:cubicBezTo>
                <a:cubicBezTo>
                  <a:pt x="14827" y="110804"/>
                  <a:pt x="15412" y="109634"/>
                  <a:pt x="15996" y="108466"/>
                </a:cubicBezTo>
                <a:close/>
                <a:moveTo>
                  <a:pt x="186353" y="96193"/>
                </a:moveTo>
                <a:cubicBezTo>
                  <a:pt x="187523" y="99115"/>
                  <a:pt x="189276" y="101453"/>
                  <a:pt x="188691" y="102622"/>
                </a:cubicBezTo>
                <a:cubicBezTo>
                  <a:pt x="186062" y="108758"/>
                  <a:pt x="183139" y="114894"/>
                  <a:pt x="176710" y="117817"/>
                </a:cubicBezTo>
                <a:cubicBezTo>
                  <a:pt x="165606" y="109343"/>
                  <a:pt x="164438" y="107005"/>
                  <a:pt x="166191" y="96485"/>
                </a:cubicBezTo>
                <a:cubicBezTo>
                  <a:pt x="169697" y="98239"/>
                  <a:pt x="173204" y="99700"/>
                  <a:pt x="176710" y="101453"/>
                </a:cubicBezTo>
                <a:cubicBezTo>
                  <a:pt x="179633" y="99992"/>
                  <a:pt x="182555" y="98239"/>
                  <a:pt x="186353" y="96193"/>
                </a:cubicBezTo>
                <a:close/>
                <a:moveTo>
                  <a:pt x="343269" y="59083"/>
                </a:moveTo>
                <a:cubicBezTo>
                  <a:pt x="347360" y="57037"/>
                  <a:pt x="352036" y="56453"/>
                  <a:pt x="352328" y="61128"/>
                </a:cubicBezTo>
                <a:cubicBezTo>
                  <a:pt x="352620" y="70479"/>
                  <a:pt x="351743" y="79830"/>
                  <a:pt x="350574" y="88887"/>
                </a:cubicBezTo>
                <a:cubicBezTo>
                  <a:pt x="350282" y="90349"/>
                  <a:pt x="346776" y="91517"/>
                  <a:pt x="344730" y="92687"/>
                </a:cubicBezTo>
                <a:cubicBezTo>
                  <a:pt x="343561" y="90641"/>
                  <a:pt x="340932" y="88303"/>
                  <a:pt x="341223" y="86258"/>
                </a:cubicBezTo>
                <a:cubicBezTo>
                  <a:pt x="341223" y="77784"/>
                  <a:pt x="342393" y="68725"/>
                  <a:pt x="343269" y="59083"/>
                </a:cubicBezTo>
                <a:close/>
                <a:moveTo>
                  <a:pt x="6061" y="57914"/>
                </a:moveTo>
                <a:cubicBezTo>
                  <a:pt x="13074" y="66973"/>
                  <a:pt x="7522" y="78077"/>
                  <a:pt x="11029" y="87719"/>
                </a:cubicBezTo>
                <a:cubicBezTo>
                  <a:pt x="11321" y="88888"/>
                  <a:pt x="8983" y="90934"/>
                  <a:pt x="7814" y="92979"/>
                </a:cubicBezTo>
                <a:cubicBezTo>
                  <a:pt x="-1828" y="81875"/>
                  <a:pt x="-2705" y="65804"/>
                  <a:pt x="6061" y="57914"/>
                </a:cubicBezTo>
                <a:close/>
                <a:moveTo>
                  <a:pt x="218789" y="54408"/>
                </a:moveTo>
                <a:cubicBezTo>
                  <a:pt x="220250" y="66096"/>
                  <a:pt x="212361" y="70771"/>
                  <a:pt x="208270" y="77200"/>
                </a:cubicBezTo>
                <a:cubicBezTo>
                  <a:pt x="205639" y="80999"/>
                  <a:pt x="203009" y="89181"/>
                  <a:pt x="196581" y="83921"/>
                </a:cubicBezTo>
                <a:cubicBezTo>
                  <a:pt x="191029" y="79538"/>
                  <a:pt x="197457" y="75155"/>
                  <a:pt x="200087" y="71356"/>
                </a:cubicBezTo>
                <a:cubicBezTo>
                  <a:pt x="203009" y="66973"/>
                  <a:pt x="205932" y="62298"/>
                  <a:pt x="209730" y="58499"/>
                </a:cubicBezTo>
                <a:cubicBezTo>
                  <a:pt x="211484" y="56453"/>
                  <a:pt x="214990" y="55869"/>
                  <a:pt x="218789" y="54408"/>
                </a:cubicBezTo>
                <a:close/>
                <a:moveTo>
                  <a:pt x="139892" y="53239"/>
                </a:moveTo>
                <a:cubicBezTo>
                  <a:pt x="145445" y="61713"/>
                  <a:pt x="151581" y="70771"/>
                  <a:pt x="157133" y="79830"/>
                </a:cubicBezTo>
                <a:cubicBezTo>
                  <a:pt x="157717" y="80707"/>
                  <a:pt x="155672" y="83336"/>
                  <a:pt x="154211" y="85966"/>
                </a:cubicBezTo>
                <a:cubicBezTo>
                  <a:pt x="143107" y="80122"/>
                  <a:pt x="138724" y="69895"/>
                  <a:pt x="133172" y="60836"/>
                </a:cubicBezTo>
                <a:cubicBezTo>
                  <a:pt x="130542" y="57038"/>
                  <a:pt x="134049" y="54408"/>
                  <a:pt x="139892" y="53239"/>
                </a:cubicBezTo>
                <a:close/>
                <a:moveTo>
                  <a:pt x="60121" y="32784"/>
                </a:moveTo>
                <a:cubicBezTo>
                  <a:pt x="73270" y="29278"/>
                  <a:pt x="84082" y="34246"/>
                  <a:pt x="91971" y="43304"/>
                </a:cubicBezTo>
                <a:cubicBezTo>
                  <a:pt x="102783" y="55284"/>
                  <a:pt x="111550" y="69018"/>
                  <a:pt x="121192" y="82168"/>
                </a:cubicBezTo>
                <a:cubicBezTo>
                  <a:pt x="120316" y="87427"/>
                  <a:pt x="118270" y="92687"/>
                  <a:pt x="118270" y="97947"/>
                </a:cubicBezTo>
                <a:cubicBezTo>
                  <a:pt x="117978" y="121324"/>
                  <a:pt x="117978" y="144992"/>
                  <a:pt x="118270" y="168369"/>
                </a:cubicBezTo>
                <a:cubicBezTo>
                  <a:pt x="118270" y="176843"/>
                  <a:pt x="117393" y="185317"/>
                  <a:pt x="111841" y="192330"/>
                </a:cubicBezTo>
                <a:cubicBezTo>
                  <a:pt x="96355" y="171291"/>
                  <a:pt x="80575" y="149960"/>
                  <a:pt x="65088" y="128921"/>
                </a:cubicBezTo>
                <a:cubicBezTo>
                  <a:pt x="55737" y="116064"/>
                  <a:pt x="46094" y="103499"/>
                  <a:pt x="37620" y="90057"/>
                </a:cubicBezTo>
                <a:cubicBezTo>
                  <a:pt x="23302" y="67557"/>
                  <a:pt x="34698" y="39798"/>
                  <a:pt x="60121" y="32784"/>
                </a:cubicBezTo>
                <a:close/>
                <a:moveTo>
                  <a:pt x="277194" y="31944"/>
                </a:moveTo>
                <a:cubicBezTo>
                  <a:pt x="284974" y="29935"/>
                  <a:pt x="293302" y="30739"/>
                  <a:pt x="301191" y="34537"/>
                </a:cubicBezTo>
                <a:cubicBezTo>
                  <a:pt x="316971" y="42427"/>
                  <a:pt x="326029" y="61128"/>
                  <a:pt x="321354" y="77784"/>
                </a:cubicBezTo>
                <a:cubicBezTo>
                  <a:pt x="319600" y="83920"/>
                  <a:pt x="316971" y="89765"/>
                  <a:pt x="313464" y="95024"/>
                </a:cubicBezTo>
                <a:cubicBezTo>
                  <a:pt x="287457" y="131258"/>
                  <a:pt x="261451" y="167199"/>
                  <a:pt x="235152" y="203141"/>
                </a:cubicBezTo>
                <a:cubicBezTo>
                  <a:pt x="230769" y="209278"/>
                  <a:pt x="226970" y="215998"/>
                  <a:pt x="221711" y="221258"/>
                </a:cubicBezTo>
                <a:cubicBezTo>
                  <a:pt x="213821" y="229732"/>
                  <a:pt x="212944" y="239375"/>
                  <a:pt x="212944" y="250187"/>
                </a:cubicBezTo>
                <a:cubicBezTo>
                  <a:pt x="213236" y="287589"/>
                  <a:pt x="213236" y="324700"/>
                  <a:pt x="212944" y="362102"/>
                </a:cubicBezTo>
                <a:cubicBezTo>
                  <a:pt x="213236" y="375836"/>
                  <a:pt x="209438" y="388108"/>
                  <a:pt x="197457" y="396290"/>
                </a:cubicBezTo>
                <a:lnTo>
                  <a:pt x="197456" y="396265"/>
                </a:lnTo>
                <a:lnTo>
                  <a:pt x="197457" y="396291"/>
                </a:lnTo>
                <a:cubicBezTo>
                  <a:pt x="177587" y="414992"/>
                  <a:pt x="143983" y="400089"/>
                  <a:pt x="140184" y="370576"/>
                </a:cubicBezTo>
                <a:cubicBezTo>
                  <a:pt x="139600" y="366485"/>
                  <a:pt x="139892" y="362394"/>
                  <a:pt x="139892" y="358304"/>
                </a:cubicBezTo>
                <a:cubicBezTo>
                  <a:pt x="139892" y="320317"/>
                  <a:pt x="139600" y="282038"/>
                  <a:pt x="139892" y="244051"/>
                </a:cubicBezTo>
                <a:cubicBezTo>
                  <a:pt x="139892" y="236745"/>
                  <a:pt x="137847" y="231193"/>
                  <a:pt x="133756" y="225350"/>
                </a:cubicBezTo>
                <a:cubicBezTo>
                  <a:pt x="126158" y="214830"/>
                  <a:pt x="119145" y="203434"/>
                  <a:pt x="112132" y="192622"/>
                </a:cubicBezTo>
                <a:cubicBezTo>
                  <a:pt x="117684" y="185609"/>
                  <a:pt x="118561" y="177135"/>
                  <a:pt x="118561" y="168661"/>
                </a:cubicBezTo>
                <a:cubicBezTo>
                  <a:pt x="118561" y="145285"/>
                  <a:pt x="118269" y="121616"/>
                  <a:pt x="118561" y="98239"/>
                </a:cubicBezTo>
                <a:cubicBezTo>
                  <a:pt x="118561" y="92980"/>
                  <a:pt x="120314" y="87719"/>
                  <a:pt x="121483" y="82460"/>
                </a:cubicBezTo>
                <a:cubicBezTo>
                  <a:pt x="137847" y="104376"/>
                  <a:pt x="154211" y="126583"/>
                  <a:pt x="170574" y="148499"/>
                </a:cubicBezTo>
                <a:cubicBezTo>
                  <a:pt x="172035" y="150544"/>
                  <a:pt x="173788" y="152589"/>
                  <a:pt x="176418" y="155804"/>
                </a:cubicBezTo>
                <a:lnTo>
                  <a:pt x="194244" y="134866"/>
                </a:lnTo>
                <a:lnTo>
                  <a:pt x="194243" y="133888"/>
                </a:lnTo>
                <a:cubicBezTo>
                  <a:pt x="208269" y="113726"/>
                  <a:pt x="222295" y="93856"/>
                  <a:pt x="236321" y="73693"/>
                </a:cubicBezTo>
                <a:cubicBezTo>
                  <a:pt x="242749" y="64343"/>
                  <a:pt x="249470" y="55284"/>
                  <a:pt x="256483" y="46225"/>
                </a:cubicBezTo>
                <a:cubicBezTo>
                  <a:pt x="262181" y="38774"/>
                  <a:pt x="269414" y="33953"/>
                  <a:pt x="277194" y="31944"/>
                </a:cubicBezTo>
                <a:close/>
                <a:moveTo>
                  <a:pt x="27392" y="14960"/>
                </a:moveTo>
                <a:cubicBezTo>
                  <a:pt x="28562" y="14084"/>
                  <a:pt x="31192" y="14960"/>
                  <a:pt x="36451" y="14960"/>
                </a:cubicBezTo>
                <a:cubicBezTo>
                  <a:pt x="27685" y="25188"/>
                  <a:pt x="20672" y="33370"/>
                  <a:pt x="13951" y="41552"/>
                </a:cubicBezTo>
                <a:cubicBezTo>
                  <a:pt x="8107" y="39214"/>
                  <a:pt x="8399" y="36000"/>
                  <a:pt x="11029" y="32785"/>
                </a:cubicBezTo>
                <a:cubicBezTo>
                  <a:pt x="16289" y="26649"/>
                  <a:pt x="21841" y="20805"/>
                  <a:pt x="27392" y="14960"/>
                </a:cubicBezTo>
                <a:close/>
                <a:moveTo>
                  <a:pt x="106288" y="14960"/>
                </a:moveTo>
                <a:cubicBezTo>
                  <a:pt x="114762" y="19051"/>
                  <a:pt x="120898" y="25480"/>
                  <a:pt x="124989" y="33662"/>
                </a:cubicBezTo>
                <a:cubicBezTo>
                  <a:pt x="125866" y="35707"/>
                  <a:pt x="124113" y="38922"/>
                  <a:pt x="123820" y="41552"/>
                </a:cubicBezTo>
                <a:cubicBezTo>
                  <a:pt x="121775" y="40675"/>
                  <a:pt x="118853" y="40382"/>
                  <a:pt x="117392" y="38630"/>
                </a:cubicBezTo>
                <a:cubicBezTo>
                  <a:pt x="111548" y="32201"/>
                  <a:pt x="105996" y="25188"/>
                  <a:pt x="98691" y="16421"/>
                </a:cubicBezTo>
                <a:cubicBezTo>
                  <a:pt x="102490" y="15544"/>
                  <a:pt x="104827" y="14376"/>
                  <a:pt x="106288" y="14960"/>
                </a:cubicBezTo>
                <a:close/>
                <a:moveTo>
                  <a:pt x="322814" y="12915"/>
                </a:moveTo>
                <a:cubicBezTo>
                  <a:pt x="328659" y="12915"/>
                  <a:pt x="344438" y="31032"/>
                  <a:pt x="344145" y="40090"/>
                </a:cubicBezTo>
                <a:cubicBezTo>
                  <a:pt x="344438" y="39798"/>
                  <a:pt x="342977" y="40966"/>
                  <a:pt x="341224" y="41259"/>
                </a:cubicBezTo>
                <a:cubicBezTo>
                  <a:pt x="339763" y="41551"/>
                  <a:pt x="337133" y="41259"/>
                  <a:pt x="336256" y="40382"/>
                </a:cubicBezTo>
                <a:cubicBezTo>
                  <a:pt x="330120" y="33661"/>
                  <a:pt x="324275" y="26941"/>
                  <a:pt x="318432" y="20220"/>
                </a:cubicBezTo>
                <a:cubicBezTo>
                  <a:pt x="317555" y="19051"/>
                  <a:pt x="317555" y="16714"/>
                  <a:pt x="318432" y="15252"/>
                </a:cubicBezTo>
                <a:cubicBezTo>
                  <a:pt x="319308" y="14084"/>
                  <a:pt x="321354" y="12623"/>
                  <a:pt x="322814" y="12915"/>
                </a:cubicBezTo>
                <a:close/>
                <a:moveTo>
                  <a:pt x="250639" y="12038"/>
                </a:moveTo>
                <a:cubicBezTo>
                  <a:pt x="250932" y="15837"/>
                  <a:pt x="252393" y="19343"/>
                  <a:pt x="251224" y="21097"/>
                </a:cubicBezTo>
                <a:cubicBezTo>
                  <a:pt x="246256" y="27817"/>
                  <a:pt x="240704" y="34538"/>
                  <a:pt x="234568" y="40674"/>
                </a:cubicBezTo>
                <a:cubicBezTo>
                  <a:pt x="231646" y="43888"/>
                  <a:pt x="227847" y="43011"/>
                  <a:pt x="225217" y="38044"/>
                </a:cubicBezTo>
                <a:cubicBezTo>
                  <a:pt x="231061" y="27817"/>
                  <a:pt x="236613" y="17590"/>
                  <a:pt x="250639" y="12038"/>
                </a:cubicBezTo>
                <a:close/>
                <a:moveTo>
                  <a:pt x="57782" y="1226"/>
                </a:moveTo>
                <a:cubicBezTo>
                  <a:pt x="68009" y="-1111"/>
                  <a:pt x="75899" y="350"/>
                  <a:pt x="86126" y="6486"/>
                </a:cubicBezTo>
                <a:cubicBezTo>
                  <a:pt x="83204" y="8531"/>
                  <a:pt x="81451" y="10869"/>
                  <a:pt x="79990" y="10869"/>
                </a:cubicBezTo>
                <a:cubicBezTo>
                  <a:pt x="70054" y="10577"/>
                  <a:pt x="60120" y="9701"/>
                  <a:pt x="50477" y="9116"/>
                </a:cubicBezTo>
                <a:cubicBezTo>
                  <a:pt x="50184" y="7947"/>
                  <a:pt x="49892" y="6778"/>
                  <a:pt x="49600" y="5901"/>
                </a:cubicBezTo>
                <a:cubicBezTo>
                  <a:pt x="52230" y="4441"/>
                  <a:pt x="54860" y="2103"/>
                  <a:pt x="57782" y="1226"/>
                </a:cubicBezTo>
                <a:close/>
                <a:moveTo>
                  <a:pt x="288516" y="94"/>
                </a:moveTo>
                <a:cubicBezTo>
                  <a:pt x="293520" y="496"/>
                  <a:pt x="298415" y="2249"/>
                  <a:pt x="302944" y="6778"/>
                </a:cubicBezTo>
                <a:cubicBezTo>
                  <a:pt x="291256" y="12330"/>
                  <a:pt x="279276" y="9408"/>
                  <a:pt x="267587" y="11453"/>
                </a:cubicBezTo>
                <a:cubicBezTo>
                  <a:pt x="267003" y="9992"/>
                  <a:pt x="266710" y="8239"/>
                  <a:pt x="266126" y="6778"/>
                </a:cubicBezTo>
                <a:cubicBezTo>
                  <a:pt x="268464" y="5025"/>
                  <a:pt x="270801" y="1811"/>
                  <a:pt x="273431" y="1518"/>
                </a:cubicBezTo>
                <a:cubicBezTo>
                  <a:pt x="278399" y="642"/>
                  <a:pt x="283513" y="-308"/>
                  <a:pt x="288516" y="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11"/>
          <p:cNvSpPr/>
          <p:nvPr/>
        </p:nvSpPr>
        <p:spPr>
          <a:xfrm>
            <a:off x="11688488" y="213991"/>
            <a:ext cx="352623" cy="435137"/>
          </a:xfrm>
          <a:custGeom>
            <a:avLst/>
            <a:gdLst/>
            <a:ahLst/>
            <a:cxnLst/>
            <a:rect l="l" t="t" r="r" b="b"/>
            <a:pathLst>
              <a:path w="352623" h="435137" extrusionOk="0">
                <a:moveTo>
                  <a:pt x="197039" y="425129"/>
                </a:moveTo>
                <a:cubicBezTo>
                  <a:pt x="206097" y="424837"/>
                  <a:pt x="215156" y="424837"/>
                  <a:pt x="224215" y="425129"/>
                </a:cubicBezTo>
                <a:cubicBezTo>
                  <a:pt x="225676" y="425129"/>
                  <a:pt x="228306" y="428636"/>
                  <a:pt x="228013" y="429512"/>
                </a:cubicBezTo>
                <a:cubicBezTo>
                  <a:pt x="227136" y="431557"/>
                  <a:pt x="225091" y="434187"/>
                  <a:pt x="223045" y="434480"/>
                </a:cubicBezTo>
                <a:cubicBezTo>
                  <a:pt x="219247" y="435356"/>
                  <a:pt x="214863" y="434772"/>
                  <a:pt x="210773" y="434772"/>
                </a:cubicBezTo>
                <a:cubicBezTo>
                  <a:pt x="206682" y="434772"/>
                  <a:pt x="202591" y="435356"/>
                  <a:pt x="198500" y="434480"/>
                </a:cubicBezTo>
                <a:cubicBezTo>
                  <a:pt x="196454" y="434187"/>
                  <a:pt x="194117" y="431850"/>
                  <a:pt x="193532" y="429804"/>
                </a:cubicBezTo>
                <a:cubicBezTo>
                  <a:pt x="193241" y="428927"/>
                  <a:pt x="195870" y="425129"/>
                  <a:pt x="197039" y="425129"/>
                </a:cubicBezTo>
                <a:close/>
                <a:moveTo>
                  <a:pt x="171325" y="425129"/>
                </a:moveTo>
                <a:cubicBezTo>
                  <a:pt x="173078" y="425129"/>
                  <a:pt x="174539" y="428636"/>
                  <a:pt x="176293" y="430389"/>
                </a:cubicBezTo>
                <a:cubicBezTo>
                  <a:pt x="174247" y="431850"/>
                  <a:pt x="172493" y="434480"/>
                  <a:pt x="170448" y="434772"/>
                </a:cubicBezTo>
                <a:cubicBezTo>
                  <a:pt x="161097" y="435356"/>
                  <a:pt x="151747" y="435064"/>
                  <a:pt x="142396" y="435064"/>
                </a:cubicBezTo>
                <a:cubicBezTo>
                  <a:pt x="141812" y="433603"/>
                  <a:pt x="141227" y="432434"/>
                  <a:pt x="140643" y="431266"/>
                </a:cubicBezTo>
                <a:cubicBezTo>
                  <a:pt x="142396" y="429220"/>
                  <a:pt x="143857" y="425421"/>
                  <a:pt x="145611" y="425421"/>
                </a:cubicBezTo>
                <a:cubicBezTo>
                  <a:pt x="154084" y="424837"/>
                  <a:pt x="162851" y="424837"/>
                  <a:pt x="171325" y="425129"/>
                </a:cubicBezTo>
                <a:close/>
                <a:moveTo>
                  <a:pt x="275058" y="424545"/>
                </a:moveTo>
                <a:cubicBezTo>
                  <a:pt x="277104" y="424837"/>
                  <a:pt x="278857" y="428343"/>
                  <a:pt x="280903" y="430097"/>
                </a:cubicBezTo>
                <a:cubicBezTo>
                  <a:pt x="278857" y="431558"/>
                  <a:pt x="277104" y="434188"/>
                  <a:pt x="275058" y="434188"/>
                </a:cubicBezTo>
                <a:cubicBezTo>
                  <a:pt x="265123" y="434188"/>
                  <a:pt x="254896" y="437110"/>
                  <a:pt x="242331" y="430973"/>
                </a:cubicBezTo>
                <a:cubicBezTo>
                  <a:pt x="246714" y="427467"/>
                  <a:pt x="248760" y="424837"/>
                  <a:pt x="250805" y="424837"/>
                </a:cubicBezTo>
                <a:cubicBezTo>
                  <a:pt x="258694" y="424252"/>
                  <a:pt x="266876" y="423960"/>
                  <a:pt x="275058" y="424545"/>
                </a:cubicBezTo>
                <a:close/>
                <a:moveTo>
                  <a:pt x="103497" y="424179"/>
                </a:moveTo>
                <a:cubicBezTo>
                  <a:pt x="108647" y="424033"/>
                  <a:pt x="113761" y="424983"/>
                  <a:pt x="118728" y="424837"/>
                </a:cubicBezTo>
                <a:cubicBezTo>
                  <a:pt x="120773" y="424837"/>
                  <a:pt x="123111" y="428344"/>
                  <a:pt x="126618" y="431265"/>
                </a:cubicBezTo>
                <a:cubicBezTo>
                  <a:pt x="115514" y="437110"/>
                  <a:pt x="105578" y="434187"/>
                  <a:pt x="96228" y="434480"/>
                </a:cubicBezTo>
                <a:cubicBezTo>
                  <a:pt x="93890" y="434772"/>
                  <a:pt x="91260" y="432142"/>
                  <a:pt x="88046" y="430096"/>
                </a:cubicBezTo>
                <a:cubicBezTo>
                  <a:pt x="93160" y="425567"/>
                  <a:pt x="98346" y="424326"/>
                  <a:pt x="103497" y="424179"/>
                </a:cubicBezTo>
                <a:close/>
                <a:moveTo>
                  <a:pt x="36909" y="420746"/>
                </a:moveTo>
                <a:cubicBezTo>
                  <a:pt x="49474" y="423084"/>
                  <a:pt x="61163" y="422207"/>
                  <a:pt x="71974" y="429805"/>
                </a:cubicBezTo>
                <a:cubicBezTo>
                  <a:pt x="60578" y="437402"/>
                  <a:pt x="44214" y="433603"/>
                  <a:pt x="36909" y="420746"/>
                </a:cubicBezTo>
                <a:close/>
                <a:moveTo>
                  <a:pt x="322981" y="411687"/>
                </a:moveTo>
                <a:cubicBezTo>
                  <a:pt x="324442" y="411102"/>
                  <a:pt x="327656" y="411979"/>
                  <a:pt x="328824" y="413148"/>
                </a:cubicBezTo>
                <a:cubicBezTo>
                  <a:pt x="329701" y="414317"/>
                  <a:pt x="329409" y="418408"/>
                  <a:pt x="328240" y="418993"/>
                </a:cubicBezTo>
                <a:cubicBezTo>
                  <a:pt x="320058" y="423668"/>
                  <a:pt x="311877" y="428343"/>
                  <a:pt x="303403" y="432142"/>
                </a:cubicBezTo>
                <a:cubicBezTo>
                  <a:pt x="302234" y="432726"/>
                  <a:pt x="299312" y="429512"/>
                  <a:pt x="295513" y="426882"/>
                </a:cubicBezTo>
                <a:cubicBezTo>
                  <a:pt x="306033" y="421038"/>
                  <a:pt x="314506" y="416070"/>
                  <a:pt x="322981" y="411687"/>
                </a:cubicBezTo>
                <a:close/>
                <a:moveTo>
                  <a:pt x="8565" y="381298"/>
                </a:moveTo>
                <a:cubicBezTo>
                  <a:pt x="13825" y="390064"/>
                  <a:pt x="19084" y="399123"/>
                  <a:pt x="24052" y="407889"/>
                </a:cubicBezTo>
                <a:cubicBezTo>
                  <a:pt x="24636" y="408766"/>
                  <a:pt x="23175" y="410811"/>
                  <a:pt x="22591" y="412565"/>
                </a:cubicBezTo>
                <a:cubicBezTo>
                  <a:pt x="11195" y="407013"/>
                  <a:pt x="4182" y="394155"/>
                  <a:pt x="5643" y="382759"/>
                </a:cubicBezTo>
                <a:cubicBezTo>
                  <a:pt x="6812" y="382467"/>
                  <a:pt x="7688" y="381882"/>
                  <a:pt x="8565" y="381298"/>
                </a:cubicBezTo>
                <a:close/>
                <a:moveTo>
                  <a:pt x="348402" y="365519"/>
                </a:moveTo>
                <a:cubicBezTo>
                  <a:pt x="349864" y="367857"/>
                  <a:pt x="351325" y="370194"/>
                  <a:pt x="352493" y="372824"/>
                </a:cubicBezTo>
                <a:cubicBezTo>
                  <a:pt x="352786" y="373409"/>
                  <a:pt x="352493" y="374285"/>
                  <a:pt x="352493" y="378084"/>
                </a:cubicBezTo>
                <a:cubicBezTo>
                  <a:pt x="351032" y="382467"/>
                  <a:pt x="349279" y="389188"/>
                  <a:pt x="346065" y="395616"/>
                </a:cubicBezTo>
                <a:cubicBezTo>
                  <a:pt x="345188" y="397370"/>
                  <a:pt x="341097" y="397954"/>
                  <a:pt x="338759" y="399123"/>
                </a:cubicBezTo>
                <a:cubicBezTo>
                  <a:pt x="338175" y="396785"/>
                  <a:pt x="336714" y="394448"/>
                  <a:pt x="337298" y="392402"/>
                </a:cubicBezTo>
                <a:cubicBezTo>
                  <a:pt x="338759" y="385389"/>
                  <a:pt x="340513" y="378376"/>
                  <a:pt x="342850" y="371655"/>
                </a:cubicBezTo>
                <a:cubicBezTo>
                  <a:pt x="343727" y="369318"/>
                  <a:pt x="346357" y="367564"/>
                  <a:pt x="348402" y="365519"/>
                </a:cubicBezTo>
                <a:close/>
                <a:moveTo>
                  <a:pt x="12364" y="330746"/>
                </a:moveTo>
                <a:cubicBezTo>
                  <a:pt x="13532" y="332499"/>
                  <a:pt x="15870" y="334545"/>
                  <a:pt x="15285" y="335129"/>
                </a:cubicBezTo>
                <a:cubicBezTo>
                  <a:pt x="10902" y="344480"/>
                  <a:pt x="12655" y="356168"/>
                  <a:pt x="3597" y="366104"/>
                </a:cubicBezTo>
                <a:cubicBezTo>
                  <a:pt x="1844" y="362013"/>
                  <a:pt x="-494" y="359091"/>
                  <a:pt x="91" y="357045"/>
                </a:cubicBezTo>
                <a:cubicBezTo>
                  <a:pt x="2721" y="347987"/>
                  <a:pt x="3012" y="337467"/>
                  <a:pt x="12364" y="330746"/>
                </a:cubicBezTo>
                <a:close/>
                <a:moveTo>
                  <a:pt x="329701" y="315844"/>
                </a:moveTo>
                <a:cubicBezTo>
                  <a:pt x="333500" y="317889"/>
                  <a:pt x="336130" y="318474"/>
                  <a:pt x="337007" y="320227"/>
                </a:cubicBezTo>
                <a:cubicBezTo>
                  <a:pt x="341098" y="326655"/>
                  <a:pt x="345188" y="333084"/>
                  <a:pt x="348403" y="339805"/>
                </a:cubicBezTo>
                <a:cubicBezTo>
                  <a:pt x="349279" y="341850"/>
                  <a:pt x="347525" y="345357"/>
                  <a:pt x="346941" y="347987"/>
                </a:cubicBezTo>
                <a:cubicBezTo>
                  <a:pt x="344312" y="346818"/>
                  <a:pt x="340805" y="346233"/>
                  <a:pt x="339637" y="344188"/>
                </a:cubicBezTo>
                <a:cubicBezTo>
                  <a:pt x="335253" y="338051"/>
                  <a:pt x="331455" y="331331"/>
                  <a:pt x="328241" y="324610"/>
                </a:cubicBezTo>
                <a:cubicBezTo>
                  <a:pt x="327364" y="322565"/>
                  <a:pt x="328825" y="319643"/>
                  <a:pt x="329701" y="315844"/>
                </a:cubicBezTo>
                <a:close/>
                <a:moveTo>
                  <a:pt x="281195" y="297434"/>
                </a:moveTo>
                <a:cubicBezTo>
                  <a:pt x="292006" y="293928"/>
                  <a:pt x="301941" y="296557"/>
                  <a:pt x="311291" y="301233"/>
                </a:cubicBezTo>
                <a:cubicBezTo>
                  <a:pt x="313337" y="302109"/>
                  <a:pt x="313630" y="305909"/>
                  <a:pt x="314798" y="308246"/>
                </a:cubicBezTo>
                <a:cubicBezTo>
                  <a:pt x="312460" y="309123"/>
                  <a:pt x="310123" y="310584"/>
                  <a:pt x="308077" y="310291"/>
                </a:cubicBezTo>
                <a:cubicBezTo>
                  <a:pt x="301064" y="309123"/>
                  <a:pt x="294052" y="307661"/>
                  <a:pt x="287039" y="305909"/>
                </a:cubicBezTo>
                <a:cubicBezTo>
                  <a:pt x="283240" y="305324"/>
                  <a:pt x="280318" y="303863"/>
                  <a:pt x="281195" y="297434"/>
                </a:cubicBezTo>
                <a:close/>
                <a:moveTo>
                  <a:pt x="248614" y="295827"/>
                </a:moveTo>
                <a:cubicBezTo>
                  <a:pt x="254020" y="295900"/>
                  <a:pt x="259718" y="296558"/>
                  <a:pt x="266000" y="298895"/>
                </a:cubicBezTo>
                <a:cubicBezTo>
                  <a:pt x="262786" y="302402"/>
                  <a:pt x="261325" y="305616"/>
                  <a:pt x="259279" y="305616"/>
                </a:cubicBezTo>
                <a:cubicBezTo>
                  <a:pt x="250805" y="306201"/>
                  <a:pt x="242039" y="306201"/>
                  <a:pt x="233565" y="305908"/>
                </a:cubicBezTo>
                <a:cubicBezTo>
                  <a:pt x="231812" y="305908"/>
                  <a:pt x="229766" y="302694"/>
                  <a:pt x="228890" y="300356"/>
                </a:cubicBezTo>
                <a:cubicBezTo>
                  <a:pt x="228597" y="299480"/>
                  <a:pt x="231519" y="296265"/>
                  <a:pt x="232980" y="296265"/>
                </a:cubicBezTo>
                <a:cubicBezTo>
                  <a:pt x="238094" y="296265"/>
                  <a:pt x="243208" y="295754"/>
                  <a:pt x="248614" y="295827"/>
                </a:cubicBezTo>
                <a:close/>
                <a:moveTo>
                  <a:pt x="196747" y="288084"/>
                </a:moveTo>
                <a:cubicBezTo>
                  <a:pt x="200838" y="283409"/>
                  <a:pt x="204052" y="284285"/>
                  <a:pt x="206682" y="290129"/>
                </a:cubicBezTo>
                <a:cubicBezTo>
                  <a:pt x="208143" y="293636"/>
                  <a:pt x="209896" y="296850"/>
                  <a:pt x="211942" y="301233"/>
                </a:cubicBezTo>
                <a:cubicBezTo>
                  <a:pt x="203760" y="308246"/>
                  <a:pt x="197624" y="308538"/>
                  <a:pt x="187981" y="301233"/>
                </a:cubicBezTo>
                <a:cubicBezTo>
                  <a:pt x="190903" y="296850"/>
                  <a:pt x="193533" y="292175"/>
                  <a:pt x="196747" y="288084"/>
                </a:cubicBezTo>
                <a:close/>
                <a:moveTo>
                  <a:pt x="42753" y="287792"/>
                </a:moveTo>
                <a:cubicBezTo>
                  <a:pt x="43922" y="289545"/>
                  <a:pt x="45968" y="291591"/>
                  <a:pt x="45968" y="293051"/>
                </a:cubicBezTo>
                <a:cubicBezTo>
                  <a:pt x="45383" y="298019"/>
                  <a:pt x="32234" y="313214"/>
                  <a:pt x="25805" y="316721"/>
                </a:cubicBezTo>
                <a:cubicBezTo>
                  <a:pt x="23759" y="308831"/>
                  <a:pt x="28142" y="300942"/>
                  <a:pt x="42753" y="287792"/>
                </a:cubicBezTo>
                <a:close/>
                <a:moveTo>
                  <a:pt x="75773" y="247759"/>
                </a:moveTo>
                <a:cubicBezTo>
                  <a:pt x="74604" y="260324"/>
                  <a:pt x="65546" y="267629"/>
                  <a:pt x="57364" y="277565"/>
                </a:cubicBezTo>
                <a:cubicBezTo>
                  <a:pt x="55610" y="274058"/>
                  <a:pt x="54149" y="272304"/>
                  <a:pt x="54442" y="271136"/>
                </a:cubicBezTo>
                <a:cubicBezTo>
                  <a:pt x="55610" y="265000"/>
                  <a:pt x="67007" y="251850"/>
                  <a:pt x="75773" y="247759"/>
                </a:cubicBezTo>
                <a:close/>
                <a:moveTo>
                  <a:pt x="230058" y="244544"/>
                </a:moveTo>
                <a:cubicBezTo>
                  <a:pt x="230643" y="243668"/>
                  <a:pt x="233857" y="243960"/>
                  <a:pt x="235025" y="244836"/>
                </a:cubicBezTo>
                <a:cubicBezTo>
                  <a:pt x="236194" y="245713"/>
                  <a:pt x="237363" y="248635"/>
                  <a:pt x="236779" y="249219"/>
                </a:cubicBezTo>
                <a:cubicBezTo>
                  <a:pt x="231227" y="257109"/>
                  <a:pt x="225091" y="264999"/>
                  <a:pt x="219246" y="272888"/>
                </a:cubicBezTo>
                <a:cubicBezTo>
                  <a:pt x="218954" y="273180"/>
                  <a:pt x="217785" y="273180"/>
                  <a:pt x="215740" y="273765"/>
                </a:cubicBezTo>
                <a:cubicBezTo>
                  <a:pt x="214863" y="272011"/>
                  <a:pt x="212233" y="269089"/>
                  <a:pt x="212818" y="268213"/>
                </a:cubicBezTo>
                <a:cubicBezTo>
                  <a:pt x="218370" y="260031"/>
                  <a:pt x="224214" y="252142"/>
                  <a:pt x="230058" y="244544"/>
                </a:cubicBezTo>
                <a:close/>
                <a:moveTo>
                  <a:pt x="108792" y="207142"/>
                </a:moveTo>
                <a:cubicBezTo>
                  <a:pt x="103824" y="217369"/>
                  <a:pt x="97981" y="226427"/>
                  <a:pt x="89214" y="233441"/>
                </a:cubicBezTo>
                <a:cubicBezTo>
                  <a:pt x="83663" y="231103"/>
                  <a:pt x="84539" y="228473"/>
                  <a:pt x="86877" y="224675"/>
                </a:cubicBezTo>
                <a:cubicBezTo>
                  <a:pt x="97104" y="208895"/>
                  <a:pt x="100902" y="205681"/>
                  <a:pt x="108792" y="207142"/>
                </a:cubicBezTo>
                <a:close/>
                <a:moveTo>
                  <a:pt x="258987" y="203636"/>
                </a:moveTo>
                <a:cubicBezTo>
                  <a:pt x="262494" y="199252"/>
                  <a:pt x="265708" y="199837"/>
                  <a:pt x="270092" y="206265"/>
                </a:cubicBezTo>
                <a:cubicBezTo>
                  <a:pt x="263371" y="215324"/>
                  <a:pt x="256650" y="224090"/>
                  <a:pt x="250513" y="232272"/>
                </a:cubicBezTo>
                <a:cubicBezTo>
                  <a:pt x="244377" y="230518"/>
                  <a:pt x="241163" y="228181"/>
                  <a:pt x="244669" y="223213"/>
                </a:cubicBezTo>
                <a:cubicBezTo>
                  <a:pt x="249345" y="216493"/>
                  <a:pt x="254020" y="210064"/>
                  <a:pt x="258987" y="203636"/>
                </a:cubicBezTo>
                <a:close/>
                <a:moveTo>
                  <a:pt x="131292" y="163604"/>
                </a:moveTo>
                <a:cubicBezTo>
                  <a:pt x="133922" y="160097"/>
                  <a:pt x="138013" y="160682"/>
                  <a:pt x="141227" y="166234"/>
                </a:cubicBezTo>
                <a:cubicBezTo>
                  <a:pt x="135091" y="175877"/>
                  <a:pt x="129247" y="185519"/>
                  <a:pt x="118143" y="194286"/>
                </a:cubicBezTo>
                <a:cubicBezTo>
                  <a:pt x="117559" y="189318"/>
                  <a:pt x="116098" y="186104"/>
                  <a:pt x="116975" y="184643"/>
                </a:cubicBezTo>
                <a:cubicBezTo>
                  <a:pt x="121357" y="177337"/>
                  <a:pt x="126032" y="170032"/>
                  <a:pt x="131292" y="163604"/>
                </a:cubicBezTo>
                <a:close/>
                <a:moveTo>
                  <a:pt x="297558" y="159806"/>
                </a:moveTo>
                <a:cubicBezTo>
                  <a:pt x="298435" y="160097"/>
                  <a:pt x="299312" y="161851"/>
                  <a:pt x="299896" y="163020"/>
                </a:cubicBezTo>
                <a:cubicBezTo>
                  <a:pt x="299312" y="164481"/>
                  <a:pt x="299312" y="165942"/>
                  <a:pt x="298435" y="167111"/>
                </a:cubicBezTo>
                <a:cubicBezTo>
                  <a:pt x="293760" y="173831"/>
                  <a:pt x="289084" y="180552"/>
                  <a:pt x="283824" y="186688"/>
                </a:cubicBezTo>
                <a:cubicBezTo>
                  <a:pt x="282655" y="188149"/>
                  <a:pt x="279149" y="187857"/>
                  <a:pt x="276811" y="188442"/>
                </a:cubicBezTo>
                <a:cubicBezTo>
                  <a:pt x="276519" y="185812"/>
                  <a:pt x="275058" y="182597"/>
                  <a:pt x="275935" y="181136"/>
                </a:cubicBezTo>
                <a:cubicBezTo>
                  <a:pt x="280610" y="173831"/>
                  <a:pt x="285870" y="167111"/>
                  <a:pt x="291422" y="160390"/>
                </a:cubicBezTo>
                <a:cubicBezTo>
                  <a:pt x="292298" y="159221"/>
                  <a:pt x="295513" y="159513"/>
                  <a:pt x="297558" y="159806"/>
                </a:cubicBezTo>
                <a:close/>
                <a:moveTo>
                  <a:pt x="124571" y="131168"/>
                </a:moveTo>
                <a:cubicBezTo>
                  <a:pt x="124864" y="132337"/>
                  <a:pt x="125448" y="133506"/>
                  <a:pt x="125741" y="134675"/>
                </a:cubicBezTo>
                <a:cubicBezTo>
                  <a:pt x="123111" y="136428"/>
                  <a:pt x="120481" y="139642"/>
                  <a:pt x="118143" y="139642"/>
                </a:cubicBezTo>
                <a:cubicBezTo>
                  <a:pt x="108500" y="139057"/>
                  <a:pt x="98273" y="143441"/>
                  <a:pt x="87169" y="132337"/>
                </a:cubicBezTo>
                <a:cubicBezTo>
                  <a:pt x="101487" y="127954"/>
                  <a:pt x="112883" y="128538"/>
                  <a:pt x="124571" y="131168"/>
                </a:cubicBezTo>
                <a:close/>
                <a:moveTo>
                  <a:pt x="151162" y="129707"/>
                </a:moveTo>
                <a:cubicBezTo>
                  <a:pt x="153792" y="129707"/>
                  <a:pt x="156714" y="129707"/>
                  <a:pt x="159344" y="129999"/>
                </a:cubicBezTo>
                <a:cubicBezTo>
                  <a:pt x="160513" y="129999"/>
                  <a:pt x="161681" y="130876"/>
                  <a:pt x="162851" y="131460"/>
                </a:cubicBezTo>
                <a:cubicBezTo>
                  <a:pt x="162266" y="141980"/>
                  <a:pt x="159636" y="145486"/>
                  <a:pt x="148532" y="148993"/>
                </a:cubicBezTo>
                <a:cubicBezTo>
                  <a:pt x="147656" y="146363"/>
                  <a:pt x="147071" y="143148"/>
                  <a:pt x="145610" y="140811"/>
                </a:cubicBezTo>
                <a:cubicBezTo>
                  <a:pt x="140350" y="130584"/>
                  <a:pt x="140643" y="129999"/>
                  <a:pt x="151162" y="129707"/>
                </a:cubicBezTo>
                <a:close/>
                <a:moveTo>
                  <a:pt x="40708" y="125909"/>
                </a:moveTo>
                <a:cubicBezTo>
                  <a:pt x="50058" y="127370"/>
                  <a:pt x="59117" y="128831"/>
                  <a:pt x="68175" y="130876"/>
                </a:cubicBezTo>
                <a:cubicBezTo>
                  <a:pt x="69344" y="131168"/>
                  <a:pt x="70220" y="133506"/>
                  <a:pt x="71390" y="134967"/>
                </a:cubicBezTo>
                <a:cubicBezTo>
                  <a:pt x="59117" y="140519"/>
                  <a:pt x="49182" y="138766"/>
                  <a:pt x="38370" y="128831"/>
                </a:cubicBezTo>
                <a:cubicBezTo>
                  <a:pt x="38954" y="127954"/>
                  <a:pt x="40123" y="125909"/>
                  <a:pt x="40708" y="125909"/>
                </a:cubicBezTo>
                <a:close/>
                <a:moveTo>
                  <a:pt x="325318" y="116266"/>
                </a:moveTo>
                <a:cubicBezTo>
                  <a:pt x="330285" y="118019"/>
                  <a:pt x="331454" y="121526"/>
                  <a:pt x="329409" y="125032"/>
                </a:cubicBezTo>
                <a:cubicBezTo>
                  <a:pt x="324733" y="132045"/>
                  <a:pt x="319474" y="139059"/>
                  <a:pt x="314214" y="145487"/>
                </a:cubicBezTo>
                <a:cubicBezTo>
                  <a:pt x="313338" y="146656"/>
                  <a:pt x="309247" y="147240"/>
                  <a:pt x="308662" y="146656"/>
                </a:cubicBezTo>
                <a:cubicBezTo>
                  <a:pt x="307201" y="144902"/>
                  <a:pt x="306032" y="141396"/>
                  <a:pt x="306909" y="139935"/>
                </a:cubicBezTo>
                <a:cubicBezTo>
                  <a:pt x="312753" y="131753"/>
                  <a:pt x="317136" y="122110"/>
                  <a:pt x="325318" y="116266"/>
                </a:cubicBezTo>
                <a:close/>
                <a:moveTo>
                  <a:pt x="4474" y="87045"/>
                </a:moveTo>
                <a:cubicBezTo>
                  <a:pt x="7688" y="87629"/>
                  <a:pt x="10318" y="87629"/>
                  <a:pt x="10611" y="88214"/>
                </a:cubicBezTo>
                <a:cubicBezTo>
                  <a:pt x="14994" y="97857"/>
                  <a:pt x="22591" y="105747"/>
                  <a:pt x="22883" y="116851"/>
                </a:cubicBezTo>
                <a:cubicBezTo>
                  <a:pt x="11779" y="110130"/>
                  <a:pt x="5058" y="101363"/>
                  <a:pt x="4474" y="87045"/>
                </a:cubicBezTo>
                <a:close/>
                <a:moveTo>
                  <a:pt x="348402" y="69805"/>
                </a:moveTo>
                <a:cubicBezTo>
                  <a:pt x="355122" y="79740"/>
                  <a:pt x="352785" y="92305"/>
                  <a:pt x="340804" y="105746"/>
                </a:cubicBezTo>
                <a:cubicBezTo>
                  <a:pt x="339051" y="103116"/>
                  <a:pt x="336129" y="100487"/>
                  <a:pt x="336422" y="98733"/>
                </a:cubicBezTo>
                <a:cubicBezTo>
                  <a:pt x="338759" y="89675"/>
                  <a:pt x="341681" y="80617"/>
                  <a:pt x="344895" y="71558"/>
                </a:cubicBezTo>
                <a:cubicBezTo>
                  <a:pt x="345188" y="70682"/>
                  <a:pt x="347233" y="70389"/>
                  <a:pt x="348402" y="69805"/>
                </a:cubicBezTo>
                <a:close/>
                <a:moveTo>
                  <a:pt x="12364" y="36785"/>
                </a:moveTo>
                <a:cubicBezTo>
                  <a:pt x="13533" y="37078"/>
                  <a:pt x="15578" y="39415"/>
                  <a:pt x="15286" y="40585"/>
                </a:cubicBezTo>
                <a:cubicBezTo>
                  <a:pt x="12656" y="49935"/>
                  <a:pt x="9442" y="58994"/>
                  <a:pt x="6227" y="68344"/>
                </a:cubicBezTo>
                <a:cubicBezTo>
                  <a:pt x="6227" y="68636"/>
                  <a:pt x="4766" y="68636"/>
                  <a:pt x="3305" y="69221"/>
                </a:cubicBezTo>
                <a:cubicBezTo>
                  <a:pt x="2429" y="68052"/>
                  <a:pt x="91" y="66298"/>
                  <a:pt x="383" y="65422"/>
                </a:cubicBezTo>
                <a:cubicBezTo>
                  <a:pt x="2721" y="56364"/>
                  <a:pt x="5058" y="47305"/>
                  <a:pt x="7981" y="38539"/>
                </a:cubicBezTo>
                <a:cubicBezTo>
                  <a:pt x="8273" y="37370"/>
                  <a:pt x="11195" y="36494"/>
                  <a:pt x="12364" y="36785"/>
                </a:cubicBezTo>
                <a:close/>
                <a:moveTo>
                  <a:pt x="282071" y="30357"/>
                </a:moveTo>
                <a:cubicBezTo>
                  <a:pt x="298728" y="30357"/>
                  <a:pt x="312169" y="37078"/>
                  <a:pt x="319182" y="53149"/>
                </a:cubicBezTo>
                <a:cubicBezTo>
                  <a:pt x="325903" y="68929"/>
                  <a:pt x="322396" y="83247"/>
                  <a:pt x="312461" y="96688"/>
                </a:cubicBezTo>
                <a:cubicBezTo>
                  <a:pt x="268630" y="155714"/>
                  <a:pt x="224799" y="215032"/>
                  <a:pt x="180968" y="274058"/>
                </a:cubicBezTo>
                <a:lnTo>
                  <a:pt x="156363" y="306189"/>
                </a:lnTo>
                <a:lnTo>
                  <a:pt x="156421" y="306785"/>
                </a:lnTo>
                <a:cubicBezTo>
                  <a:pt x="152623" y="312630"/>
                  <a:pt x="149117" y="318474"/>
                  <a:pt x="144441" y="325779"/>
                </a:cubicBezTo>
                <a:lnTo>
                  <a:pt x="174511" y="326947"/>
                </a:lnTo>
                <a:lnTo>
                  <a:pt x="285870" y="326655"/>
                </a:lnTo>
                <a:cubicBezTo>
                  <a:pt x="306909" y="326947"/>
                  <a:pt x="322396" y="344772"/>
                  <a:pt x="322104" y="366395"/>
                </a:cubicBezTo>
                <a:cubicBezTo>
                  <a:pt x="321811" y="387142"/>
                  <a:pt x="306617" y="404382"/>
                  <a:pt x="285870" y="404674"/>
                </a:cubicBezTo>
                <a:cubicBezTo>
                  <a:pt x="248760" y="404966"/>
                  <a:pt x="211649" y="404089"/>
                  <a:pt x="174247" y="404089"/>
                </a:cubicBezTo>
                <a:lnTo>
                  <a:pt x="174247" y="404085"/>
                </a:lnTo>
                <a:lnTo>
                  <a:pt x="112006" y="402922"/>
                </a:lnTo>
                <a:cubicBezTo>
                  <a:pt x="97980" y="402630"/>
                  <a:pt x="83662" y="402922"/>
                  <a:pt x="69636" y="402922"/>
                </a:cubicBezTo>
                <a:cubicBezTo>
                  <a:pt x="39246" y="402630"/>
                  <a:pt x="21421" y="372240"/>
                  <a:pt x="37493" y="346233"/>
                </a:cubicBezTo>
                <a:cubicBezTo>
                  <a:pt x="47720" y="329578"/>
                  <a:pt x="59993" y="314383"/>
                  <a:pt x="71681" y="298604"/>
                </a:cubicBezTo>
                <a:cubicBezTo>
                  <a:pt x="96811" y="264124"/>
                  <a:pt x="121941" y="229643"/>
                  <a:pt x="147071" y="194870"/>
                </a:cubicBezTo>
                <a:cubicBezTo>
                  <a:pt x="148532" y="192533"/>
                  <a:pt x="150578" y="190779"/>
                  <a:pt x="152331" y="188734"/>
                </a:cubicBezTo>
                <a:lnTo>
                  <a:pt x="152332" y="189005"/>
                </a:lnTo>
                <a:lnTo>
                  <a:pt x="152332" y="188733"/>
                </a:lnTo>
                <a:cubicBezTo>
                  <a:pt x="162267" y="174707"/>
                  <a:pt x="172202" y="160681"/>
                  <a:pt x="182137" y="146948"/>
                </a:cubicBezTo>
                <a:cubicBezTo>
                  <a:pt x="189149" y="137305"/>
                  <a:pt x="196163" y="128247"/>
                  <a:pt x="202883" y="118604"/>
                </a:cubicBezTo>
                <a:cubicBezTo>
                  <a:pt x="204929" y="115974"/>
                  <a:pt x="206097" y="112759"/>
                  <a:pt x="208728" y="107208"/>
                </a:cubicBezTo>
                <a:cubicBezTo>
                  <a:pt x="188273" y="107208"/>
                  <a:pt x="170448" y="107208"/>
                  <a:pt x="152624" y="107208"/>
                </a:cubicBezTo>
                <a:lnTo>
                  <a:pt x="152624" y="107208"/>
                </a:lnTo>
                <a:cubicBezTo>
                  <a:pt x="124572" y="107500"/>
                  <a:pt x="96228" y="108084"/>
                  <a:pt x="68176" y="107500"/>
                </a:cubicBezTo>
                <a:cubicBezTo>
                  <a:pt x="47428" y="107208"/>
                  <a:pt x="33403" y="91137"/>
                  <a:pt x="31649" y="70974"/>
                </a:cubicBezTo>
                <a:cubicBezTo>
                  <a:pt x="30188" y="51689"/>
                  <a:pt x="46844" y="32111"/>
                  <a:pt x="66714" y="31526"/>
                </a:cubicBezTo>
                <a:cubicBezTo>
                  <a:pt x="95351" y="30650"/>
                  <a:pt x="123987" y="31234"/>
                  <a:pt x="152624" y="30942"/>
                </a:cubicBezTo>
                <a:lnTo>
                  <a:pt x="152624" y="30941"/>
                </a:lnTo>
                <a:cubicBezTo>
                  <a:pt x="195870" y="30649"/>
                  <a:pt x="239117" y="30357"/>
                  <a:pt x="282071" y="30357"/>
                </a:cubicBezTo>
                <a:close/>
                <a:moveTo>
                  <a:pt x="329116" y="23929"/>
                </a:moveTo>
                <a:cubicBezTo>
                  <a:pt x="331162" y="23345"/>
                  <a:pt x="334960" y="22760"/>
                  <a:pt x="336129" y="24221"/>
                </a:cubicBezTo>
                <a:cubicBezTo>
                  <a:pt x="343142" y="31819"/>
                  <a:pt x="349278" y="40001"/>
                  <a:pt x="349278" y="53735"/>
                </a:cubicBezTo>
                <a:cubicBezTo>
                  <a:pt x="345480" y="52565"/>
                  <a:pt x="341973" y="52274"/>
                  <a:pt x="341097" y="50812"/>
                </a:cubicBezTo>
                <a:cubicBezTo>
                  <a:pt x="336713" y="44092"/>
                  <a:pt x="332623" y="37078"/>
                  <a:pt x="328824" y="29773"/>
                </a:cubicBezTo>
                <a:cubicBezTo>
                  <a:pt x="327947" y="28312"/>
                  <a:pt x="328532" y="24221"/>
                  <a:pt x="329116" y="23929"/>
                </a:cubicBezTo>
                <a:close/>
                <a:moveTo>
                  <a:pt x="50350" y="3474"/>
                </a:moveTo>
                <a:cubicBezTo>
                  <a:pt x="51811" y="3474"/>
                  <a:pt x="53272" y="5227"/>
                  <a:pt x="54149" y="6688"/>
                </a:cubicBezTo>
                <a:cubicBezTo>
                  <a:pt x="54733" y="7565"/>
                  <a:pt x="53856" y="9903"/>
                  <a:pt x="53272" y="10194"/>
                </a:cubicBezTo>
                <a:cubicBezTo>
                  <a:pt x="44214" y="14285"/>
                  <a:pt x="34863" y="18377"/>
                  <a:pt x="25805" y="22175"/>
                </a:cubicBezTo>
                <a:cubicBezTo>
                  <a:pt x="25220" y="22468"/>
                  <a:pt x="24928" y="21591"/>
                  <a:pt x="24636" y="21298"/>
                </a:cubicBezTo>
                <a:cubicBezTo>
                  <a:pt x="28143" y="12825"/>
                  <a:pt x="42461" y="2889"/>
                  <a:pt x="50350" y="3474"/>
                </a:cubicBezTo>
                <a:close/>
                <a:moveTo>
                  <a:pt x="128078" y="1136"/>
                </a:moveTo>
                <a:cubicBezTo>
                  <a:pt x="137429" y="552"/>
                  <a:pt x="146779" y="844"/>
                  <a:pt x="156422" y="1136"/>
                </a:cubicBezTo>
                <a:cubicBezTo>
                  <a:pt x="157298" y="1136"/>
                  <a:pt x="158467" y="3474"/>
                  <a:pt x="161097" y="6396"/>
                </a:cubicBezTo>
                <a:cubicBezTo>
                  <a:pt x="149117" y="11948"/>
                  <a:pt x="137720" y="8734"/>
                  <a:pt x="124279" y="9318"/>
                </a:cubicBezTo>
                <a:cubicBezTo>
                  <a:pt x="126032" y="5520"/>
                  <a:pt x="126909" y="1429"/>
                  <a:pt x="128078" y="1136"/>
                </a:cubicBezTo>
                <a:close/>
                <a:moveTo>
                  <a:pt x="232396" y="1136"/>
                </a:moveTo>
                <a:cubicBezTo>
                  <a:pt x="241747" y="844"/>
                  <a:pt x="251098" y="844"/>
                  <a:pt x="260448" y="1136"/>
                </a:cubicBezTo>
                <a:cubicBezTo>
                  <a:pt x="261617" y="1136"/>
                  <a:pt x="263955" y="3766"/>
                  <a:pt x="263955" y="4350"/>
                </a:cubicBezTo>
                <a:cubicBezTo>
                  <a:pt x="263371" y="6104"/>
                  <a:pt x="261910" y="8734"/>
                  <a:pt x="260448" y="9026"/>
                </a:cubicBezTo>
                <a:cubicBezTo>
                  <a:pt x="256065" y="9611"/>
                  <a:pt x="251682" y="9318"/>
                  <a:pt x="246715" y="9611"/>
                </a:cubicBezTo>
                <a:cubicBezTo>
                  <a:pt x="242040" y="9318"/>
                  <a:pt x="237364" y="9318"/>
                  <a:pt x="232396" y="8734"/>
                </a:cubicBezTo>
                <a:cubicBezTo>
                  <a:pt x="231227" y="8441"/>
                  <a:pt x="229474" y="6104"/>
                  <a:pt x="229474" y="4935"/>
                </a:cubicBezTo>
                <a:cubicBezTo>
                  <a:pt x="229474" y="3474"/>
                  <a:pt x="231227" y="1136"/>
                  <a:pt x="232396" y="1136"/>
                </a:cubicBezTo>
                <a:close/>
                <a:moveTo>
                  <a:pt x="207559" y="844"/>
                </a:moveTo>
                <a:cubicBezTo>
                  <a:pt x="209020" y="844"/>
                  <a:pt x="211650" y="3474"/>
                  <a:pt x="211650" y="4935"/>
                </a:cubicBezTo>
                <a:cubicBezTo>
                  <a:pt x="211650" y="6396"/>
                  <a:pt x="209312" y="9026"/>
                  <a:pt x="207850" y="9026"/>
                </a:cubicBezTo>
                <a:cubicBezTo>
                  <a:pt x="203468" y="9610"/>
                  <a:pt x="199084" y="9318"/>
                  <a:pt x="194409" y="9318"/>
                </a:cubicBezTo>
                <a:cubicBezTo>
                  <a:pt x="194409" y="9318"/>
                  <a:pt x="194409" y="9610"/>
                  <a:pt x="194409" y="9610"/>
                </a:cubicBezTo>
                <a:cubicBezTo>
                  <a:pt x="190026" y="9318"/>
                  <a:pt x="185350" y="9610"/>
                  <a:pt x="180968" y="8734"/>
                </a:cubicBezTo>
                <a:cubicBezTo>
                  <a:pt x="179507" y="8441"/>
                  <a:pt x="177753" y="6104"/>
                  <a:pt x="177461" y="4350"/>
                </a:cubicBezTo>
                <a:cubicBezTo>
                  <a:pt x="177169" y="3474"/>
                  <a:pt x="179507" y="1136"/>
                  <a:pt x="180675" y="1136"/>
                </a:cubicBezTo>
                <a:cubicBezTo>
                  <a:pt x="189734" y="844"/>
                  <a:pt x="198500" y="552"/>
                  <a:pt x="207559" y="844"/>
                </a:cubicBezTo>
                <a:close/>
                <a:moveTo>
                  <a:pt x="287038" y="260"/>
                </a:moveTo>
                <a:cubicBezTo>
                  <a:pt x="288499" y="-325"/>
                  <a:pt x="290544" y="260"/>
                  <a:pt x="295220" y="260"/>
                </a:cubicBezTo>
                <a:cubicBezTo>
                  <a:pt x="299019" y="1429"/>
                  <a:pt x="305739" y="3182"/>
                  <a:pt x="311876" y="6104"/>
                </a:cubicBezTo>
                <a:cubicBezTo>
                  <a:pt x="313629" y="6981"/>
                  <a:pt x="314505" y="10195"/>
                  <a:pt x="315675" y="12240"/>
                </a:cubicBezTo>
                <a:cubicBezTo>
                  <a:pt x="313337" y="13117"/>
                  <a:pt x="310999" y="15455"/>
                  <a:pt x="308954" y="15162"/>
                </a:cubicBezTo>
                <a:cubicBezTo>
                  <a:pt x="301356" y="13994"/>
                  <a:pt x="293759" y="12240"/>
                  <a:pt x="286453" y="9903"/>
                </a:cubicBezTo>
                <a:cubicBezTo>
                  <a:pt x="284408" y="9318"/>
                  <a:pt x="282947" y="6688"/>
                  <a:pt x="281194" y="4935"/>
                </a:cubicBezTo>
                <a:cubicBezTo>
                  <a:pt x="283240" y="3474"/>
                  <a:pt x="284701" y="1429"/>
                  <a:pt x="287038" y="260"/>
                </a:cubicBezTo>
                <a:close/>
                <a:moveTo>
                  <a:pt x="89433" y="5"/>
                </a:moveTo>
                <a:cubicBezTo>
                  <a:pt x="95643" y="-32"/>
                  <a:pt x="101925" y="1721"/>
                  <a:pt x="105870" y="5228"/>
                </a:cubicBezTo>
                <a:cubicBezTo>
                  <a:pt x="97689" y="11072"/>
                  <a:pt x="81909" y="11364"/>
                  <a:pt x="73435" y="5520"/>
                </a:cubicBezTo>
                <a:cubicBezTo>
                  <a:pt x="77088" y="1867"/>
                  <a:pt x="83224" y="41"/>
                  <a:pt x="89433" y="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0 Text and Image">
  <p:cSld name="CUSTOM_9"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4"/>
          <p:cNvSpPr txBox="1">
            <a:spLocks noGrp="1"/>
          </p:cNvSpPr>
          <p:nvPr>
            <p:ph type="title"/>
          </p:nvPr>
        </p:nvSpPr>
        <p:spPr>
          <a:xfrm>
            <a:off x="411275" y="1727000"/>
            <a:ext cx="4458300" cy="2377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>
            <a:endParaRPr/>
          </a:p>
        </p:txBody>
      </p:sp>
      <p:sp>
        <p:nvSpPr>
          <p:cNvPr id="352" name="Google Shape;352;p14"/>
          <p:cNvSpPr txBox="1">
            <a:spLocks noGrp="1"/>
          </p:cNvSpPr>
          <p:nvPr>
            <p:ph type="subTitle" idx="1"/>
          </p:nvPr>
        </p:nvSpPr>
        <p:spPr>
          <a:xfrm>
            <a:off x="411275" y="5029775"/>
            <a:ext cx="44583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ve Ya Like A Sister"/>
              <a:buNone/>
              <a:defRPr sz="4000">
                <a:solidFill>
                  <a:schemeClr val="dk1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ve Ya Like A Sister"/>
              <a:buNone/>
              <a:defRPr sz="4000">
                <a:solidFill>
                  <a:schemeClr val="dk1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ve Ya Like A Sister"/>
              <a:buNone/>
              <a:defRPr sz="4000">
                <a:solidFill>
                  <a:schemeClr val="dk1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ve Ya Like A Sister"/>
              <a:buNone/>
              <a:defRPr sz="4000">
                <a:solidFill>
                  <a:schemeClr val="dk1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ve Ya Like A Sister"/>
              <a:buNone/>
              <a:defRPr sz="4000">
                <a:solidFill>
                  <a:schemeClr val="dk1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ve Ya Like A Sister"/>
              <a:buNone/>
              <a:defRPr sz="4000">
                <a:solidFill>
                  <a:schemeClr val="dk1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ve Ya Like A Sister"/>
              <a:buNone/>
              <a:defRPr sz="4000">
                <a:solidFill>
                  <a:schemeClr val="dk1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ve Ya Like A Sister"/>
              <a:buNone/>
              <a:defRPr sz="4000">
                <a:solidFill>
                  <a:schemeClr val="dk1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ove Ya Like A Sister"/>
              <a:buNone/>
              <a:defRPr sz="4000">
                <a:solidFill>
                  <a:schemeClr val="dk1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helsea Market"/>
              <a:buChar char="●"/>
              <a:defRPr sz="1900">
                <a:solidFill>
                  <a:schemeClr val="dk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helsea Market"/>
              <a:buChar char="○"/>
              <a:defRPr sz="1900">
                <a:solidFill>
                  <a:schemeClr val="dk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helsea Market"/>
              <a:buChar char="■"/>
              <a:defRPr sz="1900">
                <a:solidFill>
                  <a:schemeClr val="dk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helsea Market"/>
              <a:buChar char="●"/>
              <a:defRPr sz="1900">
                <a:solidFill>
                  <a:schemeClr val="dk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helsea Market"/>
              <a:buChar char="○"/>
              <a:defRPr sz="1900">
                <a:solidFill>
                  <a:schemeClr val="dk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helsea Market"/>
              <a:buChar char="■"/>
              <a:defRPr sz="1900">
                <a:solidFill>
                  <a:schemeClr val="dk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helsea Market"/>
              <a:buChar char="●"/>
              <a:defRPr sz="1900">
                <a:solidFill>
                  <a:schemeClr val="dk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helsea Market"/>
              <a:buChar char="○"/>
              <a:defRPr sz="1900">
                <a:solidFill>
                  <a:schemeClr val="dk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900"/>
              <a:buFont typeface="Chelsea Market"/>
              <a:buChar char="■"/>
              <a:defRPr sz="1900">
                <a:solidFill>
                  <a:schemeClr val="dk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60" r:id="rId9"/>
    <p:sldLayoutId id="2147483665" r:id="rId10"/>
    <p:sldLayoutId id="2147483667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23"/>
          <p:cNvSpPr txBox="1">
            <a:spLocks noGrp="1"/>
          </p:cNvSpPr>
          <p:nvPr>
            <p:ph type="title"/>
          </p:nvPr>
        </p:nvSpPr>
        <p:spPr>
          <a:xfrm>
            <a:off x="1620321" y="1038851"/>
            <a:ext cx="9022200" cy="2501517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4000" dirty="0" smtClean="0">
                <a:latin typeface="Comic Sans MS" pitchFamily="66" charset="0"/>
              </a:rPr>
              <a:t>Präsentieren lernen</a:t>
            </a:r>
            <a:endParaRPr sz="4000">
              <a:latin typeface="Comic Sans MS" pitchFamily="66" charset="0"/>
            </a:endParaRPr>
          </a:p>
        </p:txBody>
      </p:sp>
      <p:sp>
        <p:nvSpPr>
          <p:cNvPr id="590" name="Google Shape;590;p23"/>
          <p:cNvSpPr txBox="1">
            <a:spLocks noGrp="1"/>
          </p:cNvSpPr>
          <p:nvPr>
            <p:ph type="subTitle" idx="1"/>
          </p:nvPr>
        </p:nvSpPr>
        <p:spPr>
          <a:xfrm>
            <a:off x="1749275" y="4665785"/>
            <a:ext cx="9365100" cy="176741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de-DE" dirty="0" smtClean="0"/>
              <a:t>Fach </a:t>
            </a:r>
            <a:r>
              <a:rPr lang="el-GR" dirty="0" smtClean="0"/>
              <a:t>: </a:t>
            </a:r>
            <a:r>
              <a:rPr lang="de-DE" dirty="0" smtClean="0"/>
              <a:t>Deutsch </a:t>
            </a:r>
          </a:p>
          <a:p>
            <a:pPr marL="0" lvl="0" indent="0" algn="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de-DE" dirty="0" smtClean="0"/>
              <a:t>Tutorin </a:t>
            </a:r>
            <a:r>
              <a:rPr lang="el-GR" dirty="0" smtClean="0"/>
              <a:t>:</a:t>
            </a:r>
            <a:r>
              <a:rPr lang="de-DE" dirty="0" smtClean="0"/>
              <a:t> Lia Papadimitriou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33"/>
          <p:cNvSpPr txBox="1">
            <a:spLocks noGrp="1"/>
          </p:cNvSpPr>
          <p:nvPr>
            <p:ph type="title"/>
          </p:nvPr>
        </p:nvSpPr>
        <p:spPr>
          <a:xfrm>
            <a:off x="1846650" y="1815152"/>
            <a:ext cx="8675774" cy="395785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ctr"/>
            <a:r>
              <a:rPr lang="en-US" sz="3600" dirty="0" smtClean="0">
                <a:latin typeface="Comic Sans MS" pitchFamily="66" charset="0"/>
              </a:rPr>
              <a:t>die </a:t>
            </a:r>
            <a:r>
              <a:rPr lang="en-US" sz="3600" dirty="0" err="1" smtClean="0">
                <a:latin typeface="Comic Sans MS" pitchFamily="66" charset="0"/>
              </a:rPr>
              <a:t>Präsentation</a:t>
            </a:r>
            <a:r>
              <a:rPr lang="en-US" sz="3600" dirty="0" smtClean="0">
                <a:latin typeface="Comic Sans MS" pitchFamily="66" charset="0"/>
              </a:rPr>
              <a:t> 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>     </a:t>
            </a:r>
            <a:r>
              <a:rPr lang="en-US" sz="3600" dirty="0" err="1" smtClean="0">
                <a:latin typeface="Comic Sans MS" pitchFamily="66" charset="0"/>
              </a:rPr>
              <a:t>Weniger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ist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Mehr</a:t>
            </a:r>
            <a:r>
              <a:rPr lang="en-US" sz="3600" dirty="0" smtClean="0">
                <a:latin typeface="Comic Sans MS" pitchFamily="66" charset="0"/>
              </a:rPr>
              <a:t> !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err="1" smtClean="0">
                <a:latin typeface="Comic Sans MS" pitchFamily="66" charset="0"/>
              </a:rPr>
              <a:t>Zeitmanagment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endParaRPr sz="3600">
              <a:latin typeface="Comic Sans MS" pitchFamily="66" charset="0"/>
            </a:endParaRPr>
          </a:p>
        </p:txBody>
      </p:sp>
      <p:sp>
        <p:nvSpPr>
          <p:cNvPr id="712" name="Google Shape;712;p33"/>
          <p:cNvSpPr/>
          <p:nvPr/>
        </p:nvSpPr>
        <p:spPr>
          <a:xfrm>
            <a:off x="5277547" y="761072"/>
            <a:ext cx="1445835" cy="10711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de-DE" dirty="0" smtClean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3"/>
                </a:solidFill>
                <a:latin typeface="Comic Sans MS" pitchFamily="66" charset="0"/>
              </a:rPr>
              <a:t>05</a:t>
            </a:r>
            <a:endParaRPr b="0" i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accent3"/>
              </a:solidFill>
              <a:latin typeface="Comic Sans MS" pitchFamily="66" charset="0"/>
            </a:endParaRPr>
          </a:p>
        </p:txBody>
      </p:sp>
      <p:sp>
        <p:nvSpPr>
          <p:cNvPr id="7" name="6 - Αστέρι 5 ακτινών"/>
          <p:cNvSpPr/>
          <p:nvPr/>
        </p:nvSpPr>
        <p:spPr>
          <a:xfrm>
            <a:off x="3671247" y="3603007"/>
            <a:ext cx="614150" cy="518615"/>
          </a:xfrm>
          <a:prstGeom prst="star5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7 - Αστέρι 5 ακτινών"/>
          <p:cNvSpPr/>
          <p:nvPr/>
        </p:nvSpPr>
        <p:spPr>
          <a:xfrm>
            <a:off x="3659874" y="4642512"/>
            <a:ext cx="614150" cy="518615"/>
          </a:xfrm>
          <a:prstGeom prst="star5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33"/>
          <p:cNvSpPr txBox="1">
            <a:spLocks noGrp="1"/>
          </p:cNvSpPr>
          <p:nvPr>
            <p:ph type="title"/>
          </p:nvPr>
        </p:nvSpPr>
        <p:spPr>
          <a:xfrm>
            <a:off x="1846650" y="1815152"/>
            <a:ext cx="8675774" cy="395785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ctr"/>
            <a:r>
              <a:rPr lang="en-US" sz="3600" dirty="0" smtClean="0">
                <a:latin typeface="Comic Sans MS" pitchFamily="66" charset="0"/>
              </a:rPr>
              <a:t>die </a:t>
            </a:r>
            <a:r>
              <a:rPr lang="en-US" sz="3600" dirty="0" err="1" smtClean="0">
                <a:latin typeface="Comic Sans MS" pitchFamily="66" charset="0"/>
              </a:rPr>
              <a:t>Präsentation</a:t>
            </a:r>
            <a:r>
              <a:rPr lang="en-US" sz="3600" dirty="0" smtClean="0">
                <a:latin typeface="Comic Sans MS" pitchFamily="66" charset="0"/>
              </a:rPr>
              <a:t> 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err="1" smtClean="0">
                <a:latin typeface="Comic Sans MS" pitchFamily="66" charset="0"/>
              </a:rPr>
              <a:t>Notizen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haben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>     </a:t>
            </a:r>
            <a:r>
              <a:rPr lang="en-US" sz="3600" dirty="0" err="1" smtClean="0">
                <a:latin typeface="Comic Sans MS" pitchFamily="66" charset="0"/>
              </a:rPr>
              <a:t>Inhalt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ist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wichtig</a:t>
            </a:r>
            <a:r>
              <a:rPr lang="en-US" sz="3600" dirty="0" smtClean="0">
                <a:latin typeface="Comic Sans MS" pitchFamily="66" charset="0"/>
              </a:rPr>
              <a:t> 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2400" dirty="0" smtClean="0">
                <a:latin typeface="Comic Sans MS" pitchFamily="66" charset="0"/>
              </a:rPr>
              <a:t>       (das </a:t>
            </a:r>
            <a:r>
              <a:rPr lang="en-US" sz="2400" dirty="0" err="1" smtClean="0">
                <a:latin typeface="Comic Sans MS" pitchFamily="66" charset="0"/>
              </a:rPr>
              <a:t>Wichtigste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sagen</a:t>
            </a:r>
            <a:r>
              <a:rPr lang="en-US" sz="2400" dirty="0" smtClean="0">
                <a:latin typeface="Comic Sans MS" pitchFamily="66" charset="0"/>
              </a:rPr>
              <a:t>)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endParaRPr sz="3600">
              <a:latin typeface="Comic Sans MS" pitchFamily="66" charset="0"/>
            </a:endParaRPr>
          </a:p>
        </p:txBody>
      </p:sp>
      <p:sp>
        <p:nvSpPr>
          <p:cNvPr id="712" name="Google Shape;712;p33"/>
          <p:cNvSpPr/>
          <p:nvPr/>
        </p:nvSpPr>
        <p:spPr>
          <a:xfrm>
            <a:off x="5277547" y="761072"/>
            <a:ext cx="1445835" cy="10711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de-DE" dirty="0" smtClean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3"/>
                </a:solidFill>
                <a:latin typeface="Comic Sans MS" pitchFamily="66" charset="0"/>
              </a:rPr>
              <a:t>06</a:t>
            </a:r>
            <a:endParaRPr b="0" i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accent3"/>
              </a:solidFill>
              <a:latin typeface="Comic Sans MS" pitchFamily="66" charset="0"/>
            </a:endParaRPr>
          </a:p>
        </p:txBody>
      </p:sp>
      <p:sp>
        <p:nvSpPr>
          <p:cNvPr id="5" name="4 - Αστέρι 5 ακτινών"/>
          <p:cNvSpPr/>
          <p:nvPr/>
        </p:nvSpPr>
        <p:spPr>
          <a:xfrm>
            <a:off x="3384646" y="3425588"/>
            <a:ext cx="723330" cy="668740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5 - Αστέρι 5 ακτινών"/>
          <p:cNvSpPr/>
          <p:nvPr/>
        </p:nvSpPr>
        <p:spPr>
          <a:xfrm>
            <a:off x="3414217" y="4465092"/>
            <a:ext cx="723330" cy="668740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28"/>
          <p:cNvSpPr txBox="1">
            <a:spLocks noGrp="1"/>
          </p:cNvSpPr>
          <p:nvPr>
            <p:ph type="title"/>
          </p:nvPr>
        </p:nvSpPr>
        <p:spPr>
          <a:xfrm>
            <a:off x="2265363" y="1608663"/>
            <a:ext cx="7794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 smtClean="0">
                <a:latin typeface="Comic Sans MS" pitchFamily="66" charset="0"/>
              </a:rPr>
              <a:t>Stimme</a:t>
            </a:r>
            <a:r>
              <a:rPr lang="en-US" dirty="0" smtClean="0">
                <a:latin typeface="Comic Sans MS" pitchFamily="66" charset="0"/>
              </a:rPr>
              <a:t> und K</a:t>
            </a:r>
            <a:r>
              <a:rPr lang="de-DE" dirty="0" err="1" smtClean="0">
                <a:latin typeface="Comic Sans MS" pitchFamily="66" charset="0"/>
              </a:rPr>
              <a:t>örpersprache</a:t>
            </a:r>
            <a:endParaRPr>
              <a:latin typeface="Comic Sans MS" pitchFamily="66" charset="0"/>
            </a:endParaRPr>
          </a:p>
        </p:txBody>
      </p:sp>
      <p:sp>
        <p:nvSpPr>
          <p:cNvPr id="667" name="Google Shape;667;p28"/>
          <p:cNvSpPr txBox="1">
            <a:spLocks noGrp="1"/>
          </p:cNvSpPr>
          <p:nvPr>
            <p:ph type="body" idx="1"/>
          </p:nvPr>
        </p:nvSpPr>
        <p:spPr>
          <a:xfrm>
            <a:off x="2265363" y="2634017"/>
            <a:ext cx="7794000" cy="302980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de-DE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 dirty="0" smtClean="0"/>
              <a:t>        deutlich </a:t>
            </a:r>
            <a:r>
              <a:rPr lang="en-US" sz="2400" dirty="0" smtClean="0"/>
              <a:t>---- </a:t>
            </a:r>
            <a:r>
              <a:rPr lang="en-US" sz="2400" dirty="0" err="1" smtClean="0"/>
              <a:t>langsam</a:t>
            </a:r>
            <a:r>
              <a:rPr lang="en-US" sz="2400" dirty="0" smtClean="0"/>
              <a:t> </a:t>
            </a:r>
            <a:r>
              <a:rPr lang="en-US" sz="2400" dirty="0" err="1" smtClean="0"/>
              <a:t>sprechen</a:t>
            </a:r>
            <a:endParaRPr lang="en-US" sz="240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/>
              <a:t>        </a:t>
            </a:r>
            <a:r>
              <a:rPr lang="en-US" sz="2400" dirty="0" err="1" smtClean="0"/>
              <a:t>eine</a:t>
            </a:r>
            <a:r>
              <a:rPr lang="en-US" sz="2400" dirty="0" smtClean="0"/>
              <a:t> </a:t>
            </a:r>
            <a:r>
              <a:rPr lang="en-US" sz="2400" dirty="0" err="1" smtClean="0"/>
              <a:t>offene</a:t>
            </a:r>
            <a:r>
              <a:rPr lang="en-US" sz="2400" dirty="0" smtClean="0"/>
              <a:t> </a:t>
            </a:r>
            <a:r>
              <a:rPr lang="en-US" sz="2400" dirty="0" err="1" smtClean="0"/>
              <a:t>Haltung</a:t>
            </a:r>
            <a:r>
              <a:rPr lang="en-US" sz="2400" dirty="0" smtClean="0"/>
              <a:t> </a:t>
            </a:r>
            <a:r>
              <a:rPr lang="en-US" sz="2400" dirty="0" err="1" smtClean="0"/>
              <a:t>einnehmen</a:t>
            </a:r>
            <a:endParaRPr lang="en-US" sz="240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 smtClean="0"/>
          </a:p>
          <a:p>
            <a:pPr marL="0" indent="0" algn="l">
              <a:buNone/>
            </a:pPr>
            <a:r>
              <a:rPr lang="en-US" sz="2400" dirty="0" smtClean="0"/>
              <a:t>        </a:t>
            </a:r>
            <a:r>
              <a:rPr lang="en-US" sz="2400" dirty="0" err="1" smtClean="0"/>
              <a:t>Blickkontakt</a:t>
            </a:r>
            <a:r>
              <a:rPr lang="en-US" sz="2400" dirty="0" smtClean="0"/>
              <a:t>  </a:t>
            </a:r>
            <a:r>
              <a:rPr lang="en-US" sz="2400" dirty="0" err="1" smtClean="0"/>
              <a:t>halten</a:t>
            </a:r>
            <a:endParaRPr lang="en-US" sz="240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/>
              <a:t>	</a:t>
            </a:r>
            <a:endParaRPr lang="en-US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68" name="Google Shape;668;p28" descr="Imagen que contiene hum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76263" y="1733266"/>
            <a:ext cx="2515737" cy="436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" name="Google Shape;669;p28" descr="Imagen que contiene humo&#10;&#10;Descripción generada automá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4390" y="1703466"/>
            <a:ext cx="2469627" cy="49382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5 - Αστέρι 5 ακτινών"/>
          <p:cNvSpPr/>
          <p:nvPr/>
        </p:nvSpPr>
        <p:spPr>
          <a:xfrm>
            <a:off x="2402005" y="2879677"/>
            <a:ext cx="504968" cy="53226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Αστέρι 5 ακτινών"/>
          <p:cNvSpPr/>
          <p:nvPr/>
        </p:nvSpPr>
        <p:spPr>
          <a:xfrm>
            <a:off x="2322394" y="3823647"/>
            <a:ext cx="504968" cy="53226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7 - Αστέρι 5 ακτινών"/>
          <p:cNvSpPr/>
          <p:nvPr/>
        </p:nvSpPr>
        <p:spPr>
          <a:xfrm>
            <a:off x="2351964" y="4726676"/>
            <a:ext cx="504968" cy="53226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 err="1" smtClean="0">
                <a:latin typeface="Comic Sans MS" pitchFamily="66" charset="0"/>
              </a:rPr>
              <a:t>Urheberrecht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nicht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vergessen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2400" dirty="0" smtClean="0">
                <a:latin typeface="Comic Sans MS" pitchFamily="66" charset="0"/>
              </a:rPr>
              <a:t>(Photos, </a:t>
            </a:r>
            <a:r>
              <a:rPr lang="en-US" sz="2400" dirty="0" err="1" smtClean="0">
                <a:latin typeface="Comic Sans MS" pitchFamily="66" charset="0"/>
              </a:rPr>
              <a:t>Texte</a:t>
            </a:r>
            <a:r>
              <a:rPr lang="en-US" sz="2400" dirty="0" smtClean="0">
                <a:latin typeface="Comic Sans MS" pitchFamily="66" charset="0"/>
              </a:rPr>
              <a:t>, </a:t>
            </a:r>
            <a:r>
              <a:rPr lang="en-US" sz="2400" dirty="0" err="1" smtClean="0">
                <a:latin typeface="Comic Sans MS" pitchFamily="66" charset="0"/>
              </a:rPr>
              <a:t>Musik</a:t>
            </a:r>
            <a:r>
              <a:rPr lang="en-US" sz="2400" dirty="0" smtClean="0">
                <a:latin typeface="Comic Sans MS" pitchFamily="66" charset="0"/>
              </a:rPr>
              <a:t>, Videos, </a:t>
            </a:r>
            <a:r>
              <a:rPr lang="en-US" sz="2400" dirty="0" err="1" smtClean="0">
                <a:latin typeface="Comic Sans MS" pitchFamily="66" charset="0"/>
              </a:rPr>
              <a:t>Filme</a:t>
            </a:r>
            <a:r>
              <a:rPr lang="en-US" sz="2400" dirty="0" smtClean="0">
                <a:latin typeface="Comic Sans MS" pitchFamily="66" charset="0"/>
              </a:rPr>
              <a:t>…..)</a:t>
            </a:r>
            <a:endParaRPr lang="el-GR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30"/>
          <p:cNvSpPr txBox="1">
            <a:spLocks noGrp="1"/>
          </p:cNvSpPr>
          <p:nvPr>
            <p:ph type="title"/>
          </p:nvPr>
        </p:nvSpPr>
        <p:spPr>
          <a:xfrm>
            <a:off x="1606799" y="2301425"/>
            <a:ext cx="8978400" cy="2352462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/>
            <a:r>
              <a:rPr lang="en-US" sz="3600" dirty="0" err="1" smtClean="0">
                <a:latin typeface="Comic Sans MS" pitchFamily="66" charset="0"/>
              </a:rPr>
              <a:t>Quellenangaben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angeben</a:t>
            </a:r>
            <a:endParaRPr sz="3600">
              <a:latin typeface="Comic Sans MS" pitchFamily="66" charset="0"/>
            </a:endParaRPr>
          </a:p>
        </p:txBody>
      </p:sp>
      <p:sp>
        <p:nvSpPr>
          <p:cNvPr id="682" name="Google Shape;682;p30"/>
          <p:cNvSpPr txBox="1">
            <a:spLocks noGrp="1"/>
          </p:cNvSpPr>
          <p:nvPr>
            <p:ph type="subTitle" idx="1"/>
          </p:nvPr>
        </p:nvSpPr>
        <p:spPr>
          <a:xfrm>
            <a:off x="632875" y="5919475"/>
            <a:ext cx="11379900" cy="717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45720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3" name="Google Shape;683;p30"/>
          <p:cNvGrpSpPr/>
          <p:nvPr/>
        </p:nvGrpSpPr>
        <p:grpSpPr>
          <a:xfrm rot="10800000">
            <a:off x="5381228" y="867871"/>
            <a:ext cx="1429542" cy="1007044"/>
            <a:chOff x="621403" y="597265"/>
            <a:chExt cx="1588204" cy="1118814"/>
          </a:xfrm>
        </p:grpSpPr>
        <p:sp>
          <p:nvSpPr>
            <p:cNvPr id="684" name="Google Shape;684;p30"/>
            <p:cNvSpPr/>
            <p:nvPr/>
          </p:nvSpPr>
          <p:spPr>
            <a:xfrm>
              <a:off x="1448058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5" name="Google Shape;685;p30"/>
            <p:cNvSpPr/>
            <p:nvPr/>
          </p:nvSpPr>
          <p:spPr>
            <a:xfrm>
              <a:off x="621403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" name="Google Shape;683;p30"/>
          <p:cNvGrpSpPr/>
          <p:nvPr/>
        </p:nvGrpSpPr>
        <p:grpSpPr>
          <a:xfrm rot="10800000">
            <a:off x="5424446" y="4691518"/>
            <a:ext cx="1429542" cy="1007044"/>
            <a:chOff x="621403" y="597265"/>
            <a:chExt cx="1588204" cy="1118814"/>
          </a:xfrm>
        </p:grpSpPr>
        <p:sp>
          <p:nvSpPr>
            <p:cNvPr id="8" name="Google Shape;684;p30"/>
            <p:cNvSpPr/>
            <p:nvPr/>
          </p:nvSpPr>
          <p:spPr>
            <a:xfrm>
              <a:off x="1448058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685;p30"/>
            <p:cNvSpPr/>
            <p:nvPr/>
          </p:nvSpPr>
          <p:spPr>
            <a:xfrm>
              <a:off x="621403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173;p45"/>
          <p:cNvSpPr txBox="1">
            <a:spLocks noGrp="1"/>
          </p:cNvSpPr>
          <p:nvPr>
            <p:ph type="title"/>
          </p:nvPr>
        </p:nvSpPr>
        <p:spPr>
          <a:xfrm>
            <a:off x="2534213" y="211015"/>
            <a:ext cx="7123500" cy="268311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-US" sz="3200" dirty="0" err="1" smtClean="0">
                <a:latin typeface="Comic Sans MS" pitchFamily="66" charset="0"/>
              </a:rPr>
              <a:t>Danke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für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Ihre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Aufmerksamkeit</a:t>
            </a:r>
            <a:endParaRPr/>
          </a:p>
        </p:txBody>
      </p:sp>
      <p:sp>
        <p:nvSpPr>
          <p:cNvPr id="14" name="Google Shape;1173;p45"/>
          <p:cNvSpPr txBox="1">
            <a:spLocks/>
          </p:cNvSpPr>
          <p:nvPr/>
        </p:nvSpPr>
        <p:spPr>
          <a:xfrm>
            <a:off x="2334921" y="2004645"/>
            <a:ext cx="7123500" cy="942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tabLst/>
              <a:defRPr/>
            </a:pPr>
            <a:endParaRPr kumimoji="0" lang="en" sz="7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Love Ya Like A Sister"/>
              <a:ea typeface="Love Ya Like A Sister"/>
              <a:cs typeface="Love Ya Like A Sister"/>
              <a:sym typeface="Love Ya Like A Sister"/>
            </a:endParaRPr>
          </a:p>
        </p:txBody>
      </p:sp>
      <p:sp>
        <p:nvSpPr>
          <p:cNvPr id="15" name="Google Shape;1173;p45"/>
          <p:cNvSpPr txBox="1">
            <a:spLocks/>
          </p:cNvSpPr>
          <p:nvPr/>
        </p:nvSpPr>
        <p:spPr>
          <a:xfrm>
            <a:off x="2686613" y="1008185"/>
            <a:ext cx="7123500" cy="1504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tabLst/>
              <a:defRPr/>
            </a:pPr>
            <a:endParaRPr kumimoji="0" lang="en" sz="7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Love Ya Like A Sister"/>
              <a:ea typeface="Love Ya Like A Sister"/>
              <a:cs typeface="Love Ya Like A Sister"/>
              <a:sym typeface="Love Ya Like A Sister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32"/>
          <p:cNvSpPr txBox="1">
            <a:spLocks noGrp="1"/>
          </p:cNvSpPr>
          <p:nvPr>
            <p:ph type="title"/>
          </p:nvPr>
        </p:nvSpPr>
        <p:spPr>
          <a:xfrm>
            <a:off x="548250" y="1230075"/>
            <a:ext cx="11095500" cy="3028026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04" name="Google Shape;704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 flipH="1">
            <a:off x="324302" y="1001477"/>
            <a:ext cx="3941286" cy="1126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7920466" y="5127237"/>
            <a:ext cx="3941286" cy="11269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26"/>
          <p:cNvSpPr txBox="1">
            <a:spLocks noGrp="1"/>
          </p:cNvSpPr>
          <p:nvPr>
            <p:ph type="title"/>
          </p:nvPr>
        </p:nvSpPr>
        <p:spPr>
          <a:xfrm>
            <a:off x="1859400" y="1181225"/>
            <a:ext cx="77112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 smtClean="0">
                <a:latin typeface="Comic Sans MS" pitchFamily="66" charset="0"/>
              </a:rPr>
              <a:t>Agenda der Pr</a:t>
            </a:r>
            <a:r>
              <a:rPr lang="de-DE" sz="3200" dirty="0" err="1" smtClean="0">
                <a:latin typeface="Comic Sans MS" pitchFamily="66" charset="0"/>
              </a:rPr>
              <a:t>äsentation</a:t>
            </a:r>
            <a:endParaRPr sz="3200">
              <a:latin typeface="Comic Sans MS" pitchFamily="66" charset="0"/>
            </a:endParaRPr>
          </a:p>
        </p:txBody>
      </p:sp>
      <p:sp>
        <p:nvSpPr>
          <p:cNvPr id="647" name="Google Shape;647;p26"/>
          <p:cNvSpPr txBox="1">
            <a:spLocks noGrp="1"/>
          </p:cNvSpPr>
          <p:nvPr>
            <p:ph type="body" idx="1"/>
          </p:nvPr>
        </p:nvSpPr>
        <p:spPr>
          <a:xfrm>
            <a:off x="1828800" y="2270875"/>
            <a:ext cx="4219576" cy="3449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>
                <a:latin typeface="Comic Sans MS" pitchFamily="66" charset="0"/>
              </a:rPr>
              <a:t>Über mich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dirty="0" smtClean="0">
              <a:latin typeface="Comic Sans MS" pitchFamily="66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>
                <a:latin typeface="Comic Sans MS" pitchFamily="66" charset="0"/>
              </a:rPr>
              <a:t>Tipps und Tricks</a:t>
            </a:r>
          </a:p>
          <a:p>
            <a:pPr marL="0" lvl="0" indent="0">
              <a:buNone/>
            </a:pPr>
            <a:endParaRPr lang="de-DE" dirty="0" smtClean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de-DE" dirty="0" smtClean="0">
                <a:latin typeface="Comic Sans MS" pitchFamily="66" charset="0"/>
              </a:rPr>
              <a:t>Stimme und Körpersprache</a:t>
            </a:r>
          </a:p>
          <a:p>
            <a:pPr marL="0" lvl="0" indent="0">
              <a:buNone/>
            </a:pPr>
            <a:endParaRPr lang="en-US" dirty="0" smtClean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en-US" dirty="0" err="1" smtClean="0">
                <a:latin typeface="Comic Sans MS" pitchFamily="66" charset="0"/>
              </a:rPr>
              <a:t>Urheberrecht</a:t>
            </a:r>
            <a:r>
              <a:rPr lang="en-US" dirty="0" smtClean="0">
                <a:latin typeface="Comic Sans MS" pitchFamily="66" charset="0"/>
              </a:rPr>
              <a:t> </a:t>
            </a:r>
          </a:p>
          <a:p>
            <a:pPr marL="0" lvl="0" indent="0">
              <a:buNone/>
            </a:pPr>
            <a:endParaRPr lang="en-US" dirty="0" smtClean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en-US" dirty="0" err="1" smtClean="0">
                <a:latin typeface="Comic Sans MS" pitchFamily="66" charset="0"/>
              </a:rPr>
              <a:t>Quellenangaben</a:t>
            </a:r>
            <a:endParaRPr lang="en-US" dirty="0" smtClean="0">
              <a:latin typeface="Comic Sans MS" pitchFamily="66" charset="0"/>
            </a:endParaRPr>
          </a:p>
          <a:p>
            <a:pPr marL="0" lvl="0" indent="0">
              <a:buNone/>
            </a:pPr>
            <a:endParaRPr lang="en-US" dirty="0" smtClean="0">
              <a:latin typeface="Comic Sans MS" pitchFamily="66" charset="0"/>
            </a:endParaRPr>
          </a:p>
          <a:p>
            <a:pPr marL="0" lvl="0" indent="0">
              <a:buNone/>
            </a:pPr>
            <a:endParaRPr>
              <a:latin typeface="Comic Sans MS" pitchFamily="66" charset="0"/>
            </a:endParaRPr>
          </a:p>
        </p:txBody>
      </p:sp>
      <p:sp>
        <p:nvSpPr>
          <p:cNvPr id="648" name="Google Shape;648;p26"/>
          <p:cNvSpPr txBox="1">
            <a:spLocks noGrp="1"/>
          </p:cNvSpPr>
          <p:nvPr>
            <p:ph type="body" idx="2"/>
          </p:nvPr>
        </p:nvSpPr>
        <p:spPr>
          <a:xfrm>
            <a:off x="8917333" y="2175341"/>
            <a:ext cx="1195657" cy="3449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l-GR" dirty="0" smtClean="0"/>
              <a:t>3</a:t>
            </a:r>
            <a:endParaRPr/>
          </a:p>
          <a:p>
            <a:pPr marL="0" lvl="0" indent="0" algn="ctr" rtl="0">
              <a:spcBef>
                <a:spcPts val="2100"/>
              </a:spcBef>
              <a:spcAft>
                <a:spcPts val="0"/>
              </a:spcAft>
              <a:buNone/>
            </a:pPr>
            <a:r>
              <a:rPr lang="en" dirty="0" smtClean="0"/>
              <a:t> </a:t>
            </a:r>
            <a:r>
              <a:rPr lang="el-GR" dirty="0" smtClean="0"/>
              <a:t>4</a:t>
            </a:r>
            <a:r>
              <a:rPr lang="en" dirty="0" smtClean="0"/>
              <a:t>- 11</a:t>
            </a:r>
            <a:endParaRPr/>
          </a:p>
          <a:p>
            <a:pPr marL="0" lvl="0" indent="0" algn="ctr" rtl="0">
              <a:spcBef>
                <a:spcPts val="2100"/>
              </a:spcBef>
              <a:spcAft>
                <a:spcPts val="0"/>
              </a:spcAft>
              <a:buNone/>
            </a:pPr>
            <a:r>
              <a:rPr lang="en" dirty="0" smtClean="0"/>
              <a:t>         12  </a:t>
            </a:r>
            <a:r>
              <a:rPr lang="de-DE" sz="1800" dirty="0" smtClean="0"/>
              <a:t>              	</a:t>
            </a:r>
            <a:r>
              <a:rPr lang="el-GR" sz="1800" dirty="0" smtClean="0"/>
              <a:t>13</a:t>
            </a:r>
            <a:endParaRPr lang="de-DE" sz="1800" dirty="0" smtClean="0"/>
          </a:p>
          <a:p>
            <a:pPr marL="0" lvl="0" indent="0" algn="ctr" rtl="0">
              <a:spcBef>
                <a:spcPts val="2100"/>
              </a:spcBef>
              <a:spcAft>
                <a:spcPts val="0"/>
              </a:spcAft>
              <a:buNone/>
            </a:pPr>
            <a:r>
              <a:rPr lang="de-DE" sz="1800" dirty="0" smtClean="0"/>
              <a:t>14</a:t>
            </a:r>
            <a:endParaRPr sz="1800"/>
          </a:p>
        </p:txBody>
      </p:sp>
      <p:pic>
        <p:nvPicPr>
          <p:cNvPr id="649" name="Google Shape;649;p26" descr="Imagen que contiene objet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6562816" y="2346522"/>
            <a:ext cx="2193143" cy="40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" name="Google Shape;650;p26" descr="Imagen que contiene objet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6562816" y="2940882"/>
            <a:ext cx="2193143" cy="40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26" descr="Imagen que contiene objet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6494578" y="4457148"/>
            <a:ext cx="2193143" cy="40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" name="Google Shape;654;p26" descr="Imagen que contiene objet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6535520" y="3835492"/>
            <a:ext cx="2193143" cy="40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653;p26" descr="Imagen que contiene objet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6578740" y="5128163"/>
            <a:ext cx="2193143" cy="401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25"/>
          <p:cNvSpPr txBox="1">
            <a:spLocks noGrp="1"/>
          </p:cNvSpPr>
          <p:nvPr>
            <p:ph type="title"/>
          </p:nvPr>
        </p:nvSpPr>
        <p:spPr>
          <a:xfrm>
            <a:off x="2819400" y="2543175"/>
            <a:ext cx="6734175" cy="227647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 smtClean="0">
                <a:latin typeface="Comic Sans MS" pitchFamily="66" charset="0"/>
              </a:rPr>
              <a:t>Hallo!!!</a:t>
            </a:r>
            <a:br>
              <a:rPr lang="en" sz="3600" dirty="0" smtClean="0">
                <a:latin typeface="Comic Sans MS" pitchFamily="66" charset="0"/>
              </a:rPr>
            </a:br>
            <a:r>
              <a:rPr lang="en" sz="3600" dirty="0" smtClean="0">
                <a:latin typeface="Comic Sans MS" pitchFamily="66" charset="0"/>
              </a:rPr>
              <a:t/>
            </a:r>
            <a:br>
              <a:rPr lang="en" sz="3600" dirty="0" smtClean="0">
                <a:latin typeface="Comic Sans MS" pitchFamily="66" charset="0"/>
              </a:rPr>
            </a:br>
            <a:r>
              <a:rPr lang="en" sz="3600" dirty="0" smtClean="0">
                <a:latin typeface="Comic Sans MS" pitchFamily="66" charset="0"/>
              </a:rPr>
              <a:t>sich vorstellen</a:t>
            </a:r>
            <a:r>
              <a:rPr lang="en" dirty="0" smtClean="0"/>
              <a:t/>
            </a:r>
            <a:br>
              <a:rPr lang="en" dirty="0" smtClean="0"/>
            </a:br>
            <a:endParaRPr/>
          </a:p>
        </p:txBody>
      </p:sp>
      <p:pic>
        <p:nvPicPr>
          <p:cNvPr id="641" name="Google Shape;641;p2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246826" y="923027"/>
            <a:ext cx="1698300" cy="1492195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" name="Google Shape;717;p34"/>
          <p:cNvPicPr preferRelativeResize="0"/>
          <p:nvPr/>
        </p:nvPicPr>
        <p:blipFill rotWithShape="1">
          <a:blip r:embed="rId3">
            <a:alphaModFix/>
          </a:blip>
          <a:srcRect t="19760" b="26071"/>
          <a:stretch/>
        </p:blipFill>
        <p:spPr>
          <a:xfrm>
            <a:off x="313899" y="974193"/>
            <a:ext cx="11878101" cy="4612326"/>
          </a:xfrm>
          <a:prstGeom prst="rect">
            <a:avLst/>
          </a:prstGeom>
          <a:noFill/>
          <a:ln>
            <a:noFill/>
          </a:ln>
        </p:spPr>
      </p:pic>
      <p:sp>
        <p:nvSpPr>
          <p:cNvPr id="718" name="Google Shape;718;p34"/>
          <p:cNvSpPr txBox="1">
            <a:spLocks noGrp="1"/>
          </p:cNvSpPr>
          <p:nvPr>
            <p:ph type="title" idx="4294967295"/>
          </p:nvPr>
        </p:nvSpPr>
        <p:spPr>
          <a:xfrm>
            <a:off x="286602" y="1078173"/>
            <a:ext cx="6155141" cy="4462818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/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>   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smtClean="0">
                <a:latin typeface="Comic Sans MS" pitchFamily="66" charset="0"/>
              </a:rPr>
              <a:t>    </a:t>
            </a:r>
            <a:r>
              <a:rPr lang="de-DE" sz="3600" dirty="0" smtClean="0">
                <a:latin typeface="Comic Sans MS" pitchFamily="66" charset="0"/>
              </a:rPr>
              <a:t>an </a:t>
            </a:r>
            <a:r>
              <a:rPr lang="en-US" sz="3600" dirty="0" err="1" smtClean="0">
                <a:latin typeface="Comic Sans MS" pitchFamily="66" charset="0"/>
              </a:rPr>
              <a:t>Uni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Thesssalien</a:t>
            </a:r>
            <a:r>
              <a:rPr lang="en-US" sz="3600" dirty="0" smtClean="0">
                <a:latin typeface="Comic Sans MS" pitchFamily="66" charset="0"/>
              </a:rPr>
              <a:t>                           </a:t>
            </a:r>
            <a:r>
              <a:rPr lang="en-US" sz="3600" dirty="0" err="1" smtClean="0">
                <a:latin typeface="Comic Sans MS" pitchFamily="66" charset="0"/>
              </a:rPr>
              <a:t>arbeiten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l-GR" sz="3600" dirty="0" smtClean="0">
                <a:latin typeface="Comic Sans MS" pitchFamily="66" charset="0"/>
              </a:rPr>
              <a:t/>
            </a:r>
            <a:br>
              <a:rPr lang="el-GR" sz="3600" dirty="0" smtClean="0">
                <a:latin typeface="Comic Sans MS" pitchFamily="66" charset="0"/>
              </a:rPr>
            </a:br>
            <a:r>
              <a:rPr lang="de-DE" sz="3600" dirty="0" smtClean="0">
                <a:latin typeface="Comic Sans MS" pitchFamily="66" charset="0"/>
              </a:rPr>
              <a:t>   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>   </a:t>
            </a:r>
            <a:r>
              <a:rPr lang="en-US" sz="3600" dirty="0" err="1" smtClean="0">
                <a:latin typeface="Comic Sans MS" pitchFamily="66" charset="0"/>
              </a:rPr>
              <a:t>Hunde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mögen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l-GR" sz="3600" dirty="0" smtClean="0">
                <a:latin typeface="Comic Sans MS" pitchFamily="66" charset="0"/>
              </a:rPr>
              <a:t/>
            </a:r>
            <a:br>
              <a:rPr lang="el-GR" sz="3600" dirty="0" smtClean="0">
                <a:latin typeface="Comic Sans MS" pitchFamily="66" charset="0"/>
              </a:rPr>
            </a:br>
            <a:r>
              <a:rPr lang="de-DE" sz="3600" dirty="0" smtClean="0">
                <a:latin typeface="Comic Sans MS" pitchFamily="66" charset="0"/>
              </a:rPr>
              <a:t> </a:t>
            </a:r>
            <a:r>
              <a:rPr lang="de-DE" sz="3600" dirty="0" smtClean="0">
                <a:latin typeface="Comic Sans MS" pitchFamily="66" charset="0"/>
              </a:rPr>
              <a:t>   klassische Musik </a:t>
            </a:r>
            <a:r>
              <a:rPr lang="de-DE" sz="3600" dirty="0" smtClean="0">
                <a:latin typeface="Comic Sans MS" pitchFamily="66" charset="0"/>
              </a:rPr>
              <a:t>hören </a:t>
            </a:r>
            <a:r>
              <a:rPr lang="de-DE" sz="3600" dirty="0" smtClean="0">
                <a:latin typeface="Comic Sans MS" pitchFamily="66" charset="0"/>
              </a:rPr>
              <a:t/>
            </a:r>
            <a:br>
              <a:rPr lang="de-DE" sz="3600" dirty="0" smtClean="0">
                <a:latin typeface="Comic Sans MS" pitchFamily="66" charset="0"/>
              </a:rPr>
            </a:br>
            <a:r>
              <a:rPr lang="de-DE" sz="3600" dirty="0" smtClean="0">
                <a:latin typeface="Comic Sans MS" pitchFamily="66" charset="0"/>
              </a:rPr>
              <a:t/>
            </a:r>
            <a:br>
              <a:rPr lang="de-DE" sz="3600" dirty="0" smtClean="0">
                <a:latin typeface="Comic Sans MS" pitchFamily="66" charset="0"/>
              </a:rPr>
            </a:br>
            <a:r>
              <a:rPr lang="de-DE" sz="3600" dirty="0" smtClean="0">
                <a:latin typeface="Comic Sans MS" pitchFamily="66" charset="0"/>
              </a:rPr>
              <a:t>    </a:t>
            </a:r>
            <a:r>
              <a:rPr lang="en-US" sz="3600" dirty="0" err="1" smtClean="0">
                <a:latin typeface="Comic Sans MS" pitchFamily="66" charset="0"/>
              </a:rPr>
              <a:t>gern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lernen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l-GR" sz="3600" dirty="0" smtClean="0">
                <a:latin typeface="Comic Sans MS" pitchFamily="66" charset="0"/>
              </a:rPr>
              <a:t/>
            </a:r>
            <a:br>
              <a:rPr lang="el-GR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endParaRPr sz="3600">
              <a:latin typeface="Comic Sans MS" pitchFamily="66" charset="0"/>
            </a:endParaRPr>
          </a:p>
        </p:txBody>
      </p:sp>
      <p:sp>
        <p:nvSpPr>
          <p:cNvPr id="719" name="Google Shape;719;p34"/>
          <p:cNvSpPr txBox="1">
            <a:spLocks noGrp="1"/>
          </p:cNvSpPr>
          <p:nvPr>
            <p:ph type="body" idx="4294967295"/>
          </p:nvPr>
        </p:nvSpPr>
        <p:spPr>
          <a:xfrm>
            <a:off x="440350" y="5341800"/>
            <a:ext cx="11349300" cy="97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21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21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2100"/>
              </a:spcBef>
              <a:spcAft>
                <a:spcPts val="2100"/>
              </a:spcAft>
              <a:buNone/>
            </a:pPr>
            <a:endParaRPr/>
          </a:p>
        </p:txBody>
      </p:sp>
      <p:grpSp>
        <p:nvGrpSpPr>
          <p:cNvPr id="720" name="Google Shape;720;p34"/>
          <p:cNvGrpSpPr/>
          <p:nvPr/>
        </p:nvGrpSpPr>
        <p:grpSpPr>
          <a:xfrm>
            <a:off x="179996" y="156983"/>
            <a:ext cx="11718598" cy="490008"/>
            <a:chOff x="179996" y="156983"/>
            <a:chExt cx="11718598" cy="490008"/>
          </a:xfrm>
        </p:grpSpPr>
        <p:sp>
          <p:nvSpPr>
            <p:cNvPr id="721" name="Google Shape;721;p34"/>
            <p:cNvSpPr/>
            <p:nvPr/>
          </p:nvSpPr>
          <p:spPr>
            <a:xfrm>
              <a:off x="1504728" y="160014"/>
              <a:ext cx="482531" cy="483946"/>
            </a:xfrm>
            <a:custGeom>
              <a:avLst/>
              <a:gdLst/>
              <a:ahLst/>
              <a:cxnLst/>
              <a:rect l="l" t="t" r="r" b="b"/>
              <a:pathLst>
                <a:path w="482531" h="483946" extrusionOk="0">
                  <a:moveTo>
                    <a:pt x="165133" y="432421"/>
                  </a:moveTo>
                  <a:cubicBezTo>
                    <a:pt x="189381" y="435450"/>
                    <a:pt x="213628" y="441512"/>
                    <a:pt x="237875" y="447574"/>
                  </a:cubicBezTo>
                  <a:cubicBezTo>
                    <a:pt x="246969" y="449594"/>
                    <a:pt x="253031" y="459699"/>
                    <a:pt x="261114" y="465759"/>
                  </a:cubicBezTo>
                  <a:cubicBezTo>
                    <a:pt x="253031" y="470813"/>
                    <a:pt x="244949" y="476875"/>
                    <a:pt x="235855" y="480915"/>
                  </a:cubicBezTo>
                  <a:cubicBezTo>
                    <a:pt x="231813" y="482935"/>
                    <a:pt x="226762" y="480915"/>
                    <a:pt x="221710" y="480915"/>
                  </a:cubicBezTo>
                  <a:cubicBezTo>
                    <a:pt x="221710" y="481926"/>
                    <a:pt x="221710" y="482935"/>
                    <a:pt x="220699" y="483946"/>
                  </a:cubicBezTo>
                  <a:cubicBezTo>
                    <a:pt x="198472" y="477884"/>
                    <a:pt x="176247" y="471821"/>
                    <a:pt x="154020" y="463739"/>
                  </a:cubicBezTo>
                  <a:cubicBezTo>
                    <a:pt x="147957" y="461719"/>
                    <a:pt x="145937" y="449594"/>
                    <a:pt x="141895" y="442523"/>
                  </a:cubicBezTo>
                  <a:cubicBezTo>
                    <a:pt x="149977" y="438481"/>
                    <a:pt x="158060" y="431410"/>
                    <a:pt x="165133" y="432421"/>
                  </a:cubicBezTo>
                  <a:close/>
                  <a:moveTo>
                    <a:pt x="406600" y="377861"/>
                  </a:moveTo>
                  <a:cubicBezTo>
                    <a:pt x="408622" y="381903"/>
                    <a:pt x="412662" y="384934"/>
                    <a:pt x="415693" y="387964"/>
                  </a:cubicBezTo>
                  <a:cubicBezTo>
                    <a:pt x="413673" y="396048"/>
                    <a:pt x="415693" y="409182"/>
                    <a:pt x="410642" y="413222"/>
                  </a:cubicBezTo>
                  <a:cubicBezTo>
                    <a:pt x="387404" y="431409"/>
                    <a:pt x="363156" y="447574"/>
                    <a:pt x="337898" y="462728"/>
                  </a:cubicBezTo>
                  <a:cubicBezTo>
                    <a:pt x="333858" y="464750"/>
                    <a:pt x="321733" y="461719"/>
                    <a:pt x="318702" y="456667"/>
                  </a:cubicBezTo>
                  <a:cubicBezTo>
                    <a:pt x="315670" y="452625"/>
                    <a:pt x="315670" y="439491"/>
                    <a:pt x="319713" y="436460"/>
                  </a:cubicBezTo>
                  <a:cubicBezTo>
                    <a:pt x="348000" y="416253"/>
                    <a:pt x="377301" y="397057"/>
                    <a:pt x="406600" y="377861"/>
                  </a:cubicBezTo>
                  <a:close/>
                  <a:moveTo>
                    <a:pt x="29747" y="304108"/>
                  </a:moveTo>
                  <a:cubicBezTo>
                    <a:pt x="41870" y="312190"/>
                    <a:pt x="48943" y="315222"/>
                    <a:pt x="52983" y="321284"/>
                  </a:cubicBezTo>
                  <a:cubicBezTo>
                    <a:pt x="68139" y="342500"/>
                    <a:pt x="83293" y="364727"/>
                    <a:pt x="96429" y="387966"/>
                  </a:cubicBezTo>
                  <a:cubicBezTo>
                    <a:pt x="99460" y="394028"/>
                    <a:pt x="98449" y="408171"/>
                    <a:pt x="94409" y="411202"/>
                  </a:cubicBezTo>
                  <a:cubicBezTo>
                    <a:pt x="89355" y="415244"/>
                    <a:pt x="74202" y="414233"/>
                    <a:pt x="70159" y="409182"/>
                  </a:cubicBezTo>
                  <a:cubicBezTo>
                    <a:pt x="51974" y="385946"/>
                    <a:pt x="35810" y="360687"/>
                    <a:pt x="21665" y="335429"/>
                  </a:cubicBezTo>
                  <a:cubicBezTo>
                    <a:pt x="18634" y="329366"/>
                    <a:pt x="26716" y="317242"/>
                    <a:pt x="29747" y="304108"/>
                  </a:cubicBezTo>
                  <a:close/>
                  <a:moveTo>
                    <a:pt x="468230" y="225302"/>
                  </a:moveTo>
                  <a:cubicBezTo>
                    <a:pt x="473282" y="231364"/>
                    <a:pt x="482375" y="238436"/>
                    <a:pt x="482375" y="244498"/>
                  </a:cubicBezTo>
                  <a:cubicBezTo>
                    <a:pt x="483386" y="280870"/>
                    <a:pt x="480355" y="315222"/>
                    <a:pt x="447014" y="353614"/>
                  </a:cubicBezTo>
                  <a:cubicBezTo>
                    <a:pt x="440952" y="336438"/>
                    <a:pt x="433881" y="327345"/>
                    <a:pt x="434890" y="319262"/>
                  </a:cubicBezTo>
                  <a:cubicBezTo>
                    <a:pt x="438932" y="292995"/>
                    <a:pt x="443983" y="267736"/>
                    <a:pt x="451054" y="242478"/>
                  </a:cubicBezTo>
                  <a:cubicBezTo>
                    <a:pt x="453077" y="235405"/>
                    <a:pt x="462168" y="231364"/>
                    <a:pt x="468230" y="225302"/>
                  </a:cubicBezTo>
                  <a:close/>
                  <a:moveTo>
                    <a:pt x="41872" y="140435"/>
                  </a:moveTo>
                  <a:cubicBezTo>
                    <a:pt x="45914" y="148517"/>
                    <a:pt x="52985" y="156600"/>
                    <a:pt x="51974" y="163673"/>
                  </a:cubicBezTo>
                  <a:cubicBezTo>
                    <a:pt x="48943" y="187921"/>
                    <a:pt x="43892" y="213179"/>
                    <a:pt x="36821" y="237427"/>
                  </a:cubicBezTo>
                  <a:cubicBezTo>
                    <a:pt x="34800" y="245509"/>
                    <a:pt x="23687" y="251572"/>
                    <a:pt x="17625" y="258643"/>
                  </a:cubicBezTo>
                  <a:cubicBezTo>
                    <a:pt x="11562" y="250561"/>
                    <a:pt x="5500" y="242478"/>
                    <a:pt x="449" y="233384"/>
                  </a:cubicBezTo>
                  <a:cubicBezTo>
                    <a:pt x="-562" y="229344"/>
                    <a:pt x="449" y="224293"/>
                    <a:pt x="449" y="212168"/>
                  </a:cubicBezTo>
                  <a:cubicBezTo>
                    <a:pt x="5500" y="196003"/>
                    <a:pt x="10551" y="172765"/>
                    <a:pt x="19645" y="151549"/>
                  </a:cubicBezTo>
                  <a:cubicBezTo>
                    <a:pt x="21665" y="145486"/>
                    <a:pt x="33789" y="143466"/>
                    <a:pt x="41872" y="140435"/>
                  </a:cubicBezTo>
                  <a:close/>
                  <a:moveTo>
                    <a:pt x="245958" y="108103"/>
                  </a:moveTo>
                  <a:cubicBezTo>
                    <a:pt x="319713" y="109114"/>
                    <a:pt x="377301" y="166702"/>
                    <a:pt x="378312" y="239446"/>
                  </a:cubicBezTo>
                  <a:cubicBezTo>
                    <a:pt x="378312" y="313199"/>
                    <a:pt x="318702" y="374830"/>
                    <a:pt x="244949" y="375841"/>
                  </a:cubicBezTo>
                  <a:cubicBezTo>
                    <a:pt x="170185" y="375841"/>
                    <a:pt x="110574" y="317242"/>
                    <a:pt x="111585" y="240455"/>
                  </a:cubicBezTo>
                  <a:cubicBezTo>
                    <a:pt x="111585" y="163671"/>
                    <a:pt x="169173" y="107094"/>
                    <a:pt x="245958" y="108103"/>
                  </a:cubicBezTo>
                  <a:close/>
                  <a:moveTo>
                    <a:pt x="392457" y="63651"/>
                  </a:moveTo>
                  <a:cubicBezTo>
                    <a:pt x="454085" y="98003"/>
                    <a:pt x="476313" y="145486"/>
                    <a:pt x="444994" y="175796"/>
                  </a:cubicBezTo>
                  <a:cubicBezTo>
                    <a:pt x="425798" y="147509"/>
                    <a:pt x="404579" y="120228"/>
                    <a:pt x="387405" y="91941"/>
                  </a:cubicBezTo>
                  <a:cubicBezTo>
                    <a:pt x="383363" y="85878"/>
                    <a:pt x="390435" y="73754"/>
                    <a:pt x="392457" y="63651"/>
                  </a:cubicBezTo>
                  <a:close/>
                  <a:moveTo>
                    <a:pt x="159592" y="16842"/>
                  </a:moveTo>
                  <a:cubicBezTo>
                    <a:pt x="168733" y="17931"/>
                    <a:pt x="173469" y="28539"/>
                    <a:pt x="174227" y="41421"/>
                  </a:cubicBezTo>
                  <a:cubicBezTo>
                    <a:pt x="147957" y="59608"/>
                    <a:pt x="122699" y="79813"/>
                    <a:pt x="94409" y="96989"/>
                  </a:cubicBezTo>
                  <a:cubicBezTo>
                    <a:pt x="89358" y="100020"/>
                    <a:pt x="77235" y="96989"/>
                    <a:pt x="70162" y="91938"/>
                  </a:cubicBezTo>
                  <a:cubicBezTo>
                    <a:pt x="67131" y="89917"/>
                    <a:pt x="68142" y="74762"/>
                    <a:pt x="72182" y="71730"/>
                  </a:cubicBezTo>
                  <a:cubicBezTo>
                    <a:pt x="97440" y="52534"/>
                    <a:pt x="121690" y="34350"/>
                    <a:pt x="148968" y="19194"/>
                  </a:cubicBezTo>
                  <a:cubicBezTo>
                    <a:pt x="153010" y="17173"/>
                    <a:pt x="156546" y="16479"/>
                    <a:pt x="159592" y="16842"/>
                  </a:cubicBezTo>
                  <a:close/>
                  <a:moveTo>
                    <a:pt x="243937" y="0"/>
                  </a:moveTo>
                  <a:cubicBezTo>
                    <a:pt x="279298" y="2020"/>
                    <a:pt x="317691" y="3031"/>
                    <a:pt x="353054" y="36372"/>
                  </a:cubicBezTo>
                  <a:cubicBezTo>
                    <a:pt x="338909" y="43444"/>
                    <a:pt x="330827" y="51526"/>
                    <a:pt x="323754" y="50517"/>
                  </a:cubicBezTo>
                  <a:cubicBezTo>
                    <a:pt x="296474" y="46475"/>
                    <a:pt x="269196" y="41424"/>
                    <a:pt x="241917" y="34350"/>
                  </a:cubicBezTo>
                  <a:cubicBezTo>
                    <a:pt x="235855" y="33341"/>
                    <a:pt x="226761" y="22227"/>
                    <a:pt x="227772" y="19196"/>
                  </a:cubicBezTo>
                  <a:cubicBezTo>
                    <a:pt x="229792" y="11114"/>
                    <a:pt x="237875" y="0"/>
                    <a:pt x="24393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34"/>
            <p:cNvSpPr/>
            <p:nvPr/>
          </p:nvSpPr>
          <p:spPr>
            <a:xfrm>
              <a:off x="179996" y="158673"/>
              <a:ext cx="482076" cy="486627"/>
            </a:xfrm>
            <a:custGeom>
              <a:avLst/>
              <a:gdLst/>
              <a:ahLst/>
              <a:cxnLst/>
              <a:rect l="l" t="t" r="r" b="b"/>
              <a:pathLst>
                <a:path w="482076" h="486627" extrusionOk="0">
                  <a:moveTo>
                    <a:pt x="165780" y="438483"/>
                  </a:moveTo>
                  <a:cubicBezTo>
                    <a:pt x="190027" y="441514"/>
                    <a:pt x="215286" y="447577"/>
                    <a:pt x="238524" y="453639"/>
                  </a:cubicBezTo>
                  <a:cubicBezTo>
                    <a:pt x="245596" y="455659"/>
                    <a:pt x="249638" y="464752"/>
                    <a:pt x="255700" y="470815"/>
                  </a:cubicBezTo>
                  <a:cubicBezTo>
                    <a:pt x="248627" y="475866"/>
                    <a:pt x="242564" y="481928"/>
                    <a:pt x="235493" y="484959"/>
                  </a:cubicBezTo>
                  <a:cubicBezTo>
                    <a:pt x="229431" y="487988"/>
                    <a:pt x="222359" y="485968"/>
                    <a:pt x="206194" y="485968"/>
                  </a:cubicBezTo>
                  <a:cubicBezTo>
                    <a:pt x="196090" y="482937"/>
                    <a:pt x="175882" y="479906"/>
                    <a:pt x="156686" y="472835"/>
                  </a:cubicBezTo>
                  <a:cubicBezTo>
                    <a:pt x="148604" y="469804"/>
                    <a:pt x="144564" y="457679"/>
                    <a:pt x="138501" y="449597"/>
                  </a:cubicBezTo>
                  <a:cubicBezTo>
                    <a:pt x="147595" y="445556"/>
                    <a:pt x="156686" y="437474"/>
                    <a:pt x="165780" y="438483"/>
                  </a:cubicBezTo>
                  <a:close/>
                  <a:moveTo>
                    <a:pt x="403333" y="388092"/>
                  </a:moveTo>
                  <a:cubicBezTo>
                    <a:pt x="408511" y="390492"/>
                    <a:pt x="412805" y="396049"/>
                    <a:pt x="416341" y="404131"/>
                  </a:cubicBezTo>
                  <a:cubicBezTo>
                    <a:pt x="398154" y="436463"/>
                    <a:pt x="366833" y="453637"/>
                    <a:pt x="333495" y="467782"/>
                  </a:cubicBezTo>
                  <a:cubicBezTo>
                    <a:pt x="317328" y="474855"/>
                    <a:pt x="311267" y="463742"/>
                    <a:pt x="307225" y="447577"/>
                  </a:cubicBezTo>
                  <a:cubicBezTo>
                    <a:pt x="332484" y="428379"/>
                    <a:pt x="358751" y="409185"/>
                    <a:pt x="385020" y="390997"/>
                  </a:cubicBezTo>
                  <a:cubicBezTo>
                    <a:pt x="392093" y="386451"/>
                    <a:pt x="398155" y="385693"/>
                    <a:pt x="403333" y="388092"/>
                  </a:cubicBezTo>
                  <a:close/>
                  <a:moveTo>
                    <a:pt x="34438" y="309161"/>
                  </a:moveTo>
                  <a:cubicBezTo>
                    <a:pt x="56665" y="340482"/>
                    <a:pt x="76870" y="367760"/>
                    <a:pt x="95058" y="396050"/>
                  </a:cubicBezTo>
                  <a:cubicBezTo>
                    <a:pt x="98089" y="400090"/>
                    <a:pt x="94047" y="411203"/>
                    <a:pt x="90006" y="416255"/>
                  </a:cubicBezTo>
                  <a:cubicBezTo>
                    <a:pt x="87984" y="419286"/>
                    <a:pt x="76870" y="420297"/>
                    <a:pt x="73841" y="417266"/>
                  </a:cubicBezTo>
                  <a:cubicBezTo>
                    <a:pt x="46561" y="396050"/>
                    <a:pt x="27365" y="366749"/>
                    <a:pt x="18273" y="333408"/>
                  </a:cubicBezTo>
                  <a:cubicBezTo>
                    <a:pt x="16251" y="328357"/>
                    <a:pt x="26356" y="320275"/>
                    <a:pt x="34438" y="309161"/>
                  </a:cubicBezTo>
                  <a:close/>
                  <a:moveTo>
                    <a:pt x="466856" y="229346"/>
                  </a:moveTo>
                  <a:cubicBezTo>
                    <a:pt x="471908" y="236417"/>
                    <a:pt x="483021" y="243491"/>
                    <a:pt x="482012" y="249553"/>
                  </a:cubicBezTo>
                  <a:cubicBezTo>
                    <a:pt x="475950" y="283903"/>
                    <a:pt x="478981" y="322295"/>
                    <a:pt x="441598" y="356647"/>
                  </a:cubicBezTo>
                  <a:cubicBezTo>
                    <a:pt x="436547" y="340482"/>
                    <a:pt x="430484" y="331389"/>
                    <a:pt x="431495" y="322295"/>
                  </a:cubicBezTo>
                  <a:cubicBezTo>
                    <a:pt x="434526" y="298048"/>
                    <a:pt x="438569" y="273801"/>
                    <a:pt x="445640" y="249553"/>
                  </a:cubicBezTo>
                  <a:cubicBezTo>
                    <a:pt x="447660" y="241469"/>
                    <a:pt x="459785" y="236417"/>
                    <a:pt x="466856" y="229346"/>
                  </a:cubicBezTo>
                  <a:close/>
                  <a:moveTo>
                    <a:pt x="37469" y="145488"/>
                  </a:moveTo>
                  <a:cubicBezTo>
                    <a:pt x="41509" y="145488"/>
                    <a:pt x="48583" y="154582"/>
                    <a:pt x="48583" y="158622"/>
                  </a:cubicBezTo>
                  <a:cubicBezTo>
                    <a:pt x="39489" y="193985"/>
                    <a:pt x="40500" y="231366"/>
                    <a:pt x="24335" y="263696"/>
                  </a:cubicBezTo>
                  <a:cubicBezTo>
                    <a:pt x="19282" y="264707"/>
                    <a:pt x="15242" y="264707"/>
                    <a:pt x="11200" y="263696"/>
                  </a:cubicBezTo>
                  <a:cubicBezTo>
                    <a:pt x="7159" y="257635"/>
                    <a:pt x="-923" y="250562"/>
                    <a:pt x="86" y="245511"/>
                  </a:cubicBezTo>
                  <a:cubicBezTo>
                    <a:pt x="5137" y="215201"/>
                    <a:pt x="11200" y="184891"/>
                    <a:pt x="18273" y="154582"/>
                  </a:cubicBezTo>
                  <a:cubicBezTo>
                    <a:pt x="19282" y="150539"/>
                    <a:pt x="30396" y="145488"/>
                    <a:pt x="37469" y="145488"/>
                  </a:cubicBezTo>
                  <a:close/>
                  <a:moveTo>
                    <a:pt x="243575" y="112147"/>
                  </a:moveTo>
                  <a:cubicBezTo>
                    <a:pt x="316319" y="116189"/>
                    <a:pt x="371887" y="169735"/>
                    <a:pt x="372898" y="244500"/>
                  </a:cubicBezTo>
                  <a:cubicBezTo>
                    <a:pt x="372898" y="321284"/>
                    <a:pt x="317330" y="379883"/>
                    <a:pt x="241555" y="380895"/>
                  </a:cubicBezTo>
                  <a:cubicBezTo>
                    <a:pt x="168810" y="381906"/>
                    <a:pt x="108191" y="319264"/>
                    <a:pt x="107182" y="245511"/>
                  </a:cubicBezTo>
                  <a:cubicBezTo>
                    <a:pt x="106170" y="186911"/>
                    <a:pt x="160728" y="109116"/>
                    <a:pt x="243575" y="112147"/>
                  </a:cubicBezTo>
                  <a:close/>
                  <a:moveTo>
                    <a:pt x="392092" y="64662"/>
                  </a:moveTo>
                  <a:cubicBezTo>
                    <a:pt x="431495" y="89920"/>
                    <a:pt x="448671" y="123261"/>
                    <a:pt x="461805" y="157611"/>
                  </a:cubicBezTo>
                  <a:cubicBezTo>
                    <a:pt x="463827" y="162665"/>
                    <a:pt x="453723" y="171756"/>
                    <a:pt x="445640" y="185901"/>
                  </a:cubicBezTo>
                  <a:cubicBezTo>
                    <a:pt x="421393" y="151551"/>
                    <a:pt x="400177" y="122250"/>
                    <a:pt x="380979" y="90932"/>
                  </a:cubicBezTo>
                  <a:cubicBezTo>
                    <a:pt x="378959" y="87900"/>
                    <a:pt x="387041" y="76787"/>
                    <a:pt x="392092" y="64662"/>
                  </a:cubicBezTo>
                  <a:close/>
                  <a:moveTo>
                    <a:pt x="149617" y="17176"/>
                  </a:moveTo>
                  <a:cubicBezTo>
                    <a:pt x="158709" y="24247"/>
                    <a:pt x="166791" y="26270"/>
                    <a:pt x="167802" y="31321"/>
                  </a:cubicBezTo>
                  <a:cubicBezTo>
                    <a:pt x="169822" y="37383"/>
                    <a:pt x="169822" y="49506"/>
                    <a:pt x="165782" y="51526"/>
                  </a:cubicBezTo>
                  <a:cubicBezTo>
                    <a:pt x="140524" y="69713"/>
                    <a:pt x="115265" y="86889"/>
                    <a:pt x="88998" y="103054"/>
                  </a:cubicBezTo>
                  <a:cubicBezTo>
                    <a:pt x="84955" y="105074"/>
                    <a:pt x="74853" y="103054"/>
                    <a:pt x="72830" y="100023"/>
                  </a:cubicBezTo>
                  <a:cubicBezTo>
                    <a:pt x="69799" y="93961"/>
                    <a:pt x="66770" y="81836"/>
                    <a:pt x="69799" y="79816"/>
                  </a:cubicBezTo>
                  <a:cubicBezTo>
                    <a:pt x="95058" y="57588"/>
                    <a:pt x="122339" y="38392"/>
                    <a:pt x="149617" y="17176"/>
                  </a:cubicBezTo>
                  <a:close/>
                  <a:moveTo>
                    <a:pt x="246606" y="0"/>
                  </a:moveTo>
                  <a:cubicBezTo>
                    <a:pt x="277925" y="9094"/>
                    <a:pt x="304194" y="14145"/>
                    <a:pt x="328442" y="23239"/>
                  </a:cubicBezTo>
                  <a:cubicBezTo>
                    <a:pt x="334504" y="25259"/>
                    <a:pt x="336524" y="37383"/>
                    <a:pt x="339555" y="45466"/>
                  </a:cubicBezTo>
                  <a:cubicBezTo>
                    <a:pt x="331473" y="49506"/>
                    <a:pt x="323390" y="56578"/>
                    <a:pt x="316319" y="55569"/>
                  </a:cubicBezTo>
                  <a:cubicBezTo>
                    <a:pt x="293081" y="52537"/>
                    <a:pt x="270854" y="46475"/>
                    <a:pt x="247615" y="42435"/>
                  </a:cubicBezTo>
                  <a:cubicBezTo>
                    <a:pt x="234482" y="40413"/>
                    <a:pt x="219328" y="37383"/>
                    <a:pt x="223368" y="21216"/>
                  </a:cubicBezTo>
                  <a:cubicBezTo>
                    <a:pt x="225388" y="12125"/>
                    <a:pt x="239533" y="6062"/>
                    <a:pt x="2466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34"/>
            <p:cNvSpPr/>
            <p:nvPr/>
          </p:nvSpPr>
          <p:spPr>
            <a:xfrm>
              <a:off x="841904" y="159296"/>
              <a:ext cx="482992" cy="485381"/>
            </a:xfrm>
            <a:custGeom>
              <a:avLst/>
              <a:gdLst/>
              <a:ahLst/>
              <a:cxnLst/>
              <a:rect l="l" t="t" r="r" b="b"/>
              <a:pathLst>
                <a:path w="482992" h="485381" extrusionOk="0">
                  <a:moveTo>
                    <a:pt x="167601" y="438482"/>
                  </a:moveTo>
                  <a:cubicBezTo>
                    <a:pt x="191848" y="441511"/>
                    <a:pt x="216098" y="447574"/>
                    <a:pt x="240345" y="452625"/>
                  </a:cubicBezTo>
                  <a:cubicBezTo>
                    <a:pt x="249439" y="454647"/>
                    <a:pt x="249439" y="454647"/>
                    <a:pt x="254490" y="481926"/>
                  </a:cubicBezTo>
                  <a:cubicBezTo>
                    <a:pt x="218118" y="490009"/>
                    <a:pt x="185788" y="482935"/>
                    <a:pt x="156488" y="470812"/>
                  </a:cubicBezTo>
                  <a:cubicBezTo>
                    <a:pt x="149416" y="467781"/>
                    <a:pt x="147396" y="454647"/>
                    <a:pt x="143354" y="446565"/>
                  </a:cubicBezTo>
                  <a:cubicBezTo>
                    <a:pt x="151436" y="443534"/>
                    <a:pt x="159519" y="437471"/>
                    <a:pt x="167601" y="438482"/>
                  </a:cubicBezTo>
                  <a:close/>
                  <a:moveTo>
                    <a:pt x="397702" y="389482"/>
                  </a:moveTo>
                  <a:cubicBezTo>
                    <a:pt x="401491" y="389734"/>
                    <a:pt x="405532" y="390492"/>
                    <a:pt x="409068" y="390997"/>
                  </a:cubicBezTo>
                  <a:cubicBezTo>
                    <a:pt x="413110" y="392008"/>
                    <a:pt x="414119" y="398070"/>
                    <a:pt x="416141" y="402110"/>
                  </a:cubicBezTo>
                  <a:cubicBezTo>
                    <a:pt x="414119" y="407161"/>
                    <a:pt x="413110" y="412213"/>
                    <a:pt x="410079" y="415244"/>
                  </a:cubicBezTo>
                  <a:cubicBezTo>
                    <a:pt x="385831" y="432420"/>
                    <a:pt x="362593" y="449596"/>
                    <a:pt x="337335" y="464749"/>
                  </a:cubicBezTo>
                  <a:cubicBezTo>
                    <a:pt x="332283" y="467781"/>
                    <a:pt x="321170" y="460709"/>
                    <a:pt x="313087" y="458689"/>
                  </a:cubicBezTo>
                  <a:cubicBezTo>
                    <a:pt x="316118" y="450607"/>
                    <a:pt x="316118" y="439491"/>
                    <a:pt x="322181" y="435451"/>
                  </a:cubicBezTo>
                  <a:cubicBezTo>
                    <a:pt x="343397" y="419286"/>
                    <a:pt x="365624" y="405141"/>
                    <a:pt x="387852" y="390997"/>
                  </a:cubicBezTo>
                  <a:cubicBezTo>
                    <a:pt x="390377" y="389481"/>
                    <a:pt x="393913" y="389229"/>
                    <a:pt x="397702" y="389482"/>
                  </a:cubicBezTo>
                  <a:close/>
                  <a:moveTo>
                    <a:pt x="39289" y="315221"/>
                  </a:moveTo>
                  <a:cubicBezTo>
                    <a:pt x="41309" y="317241"/>
                    <a:pt x="47372" y="320273"/>
                    <a:pt x="50403" y="325324"/>
                  </a:cubicBezTo>
                  <a:cubicBezTo>
                    <a:pt x="65557" y="346540"/>
                    <a:pt x="81722" y="368767"/>
                    <a:pt x="94857" y="390995"/>
                  </a:cubicBezTo>
                  <a:cubicBezTo>
                    <a:pt x="97889" y="397057"/>
                    <a:pt x="93846" y="407159"/>
                    <a:pt x="93846" y="416253"/>
                  </a:cubicBezTo>
                  <a:cubicBezTo>
                    <a:pt x="85764" y="415244"/>
                    <a:pt x="73639" y="417264"/>
                    <a:pt x="69599" y="412213"/>
                  </a:cubicBezTo>
                  <a:cubicBezTo>
                    <a:pt x="52423" y="389986"/>
                    <a:pt x="35247" y="367758"/>
                    <a:pt x="22113" y="343511"/>
                  </a:cubicBezTo>
                  <a:cubicBezTo>
                    <a:pt x="14031" y="329366"/>
                    <a:pt x="24133" y="314210"/>
                    <a:pt x="39289" y="315221"/>
                  </a:cubicBezTo>
                  <a:close/>
                  <a:moveTo>
                    <a:pt x="466657" y="229346"/>
                  </a:moveTo>
                  <a:cubicBezTo>
                    <a:pt x="470697" y="228334"/>
                    <a:pt x="477771" y="235406"/>
                    <a:pt x="479791" y="239448"/>
                  </a:cubicBezTo>
                  <a:cubicBezTo>
                    <a:pt x="490905" y="268747"/>
                    <a:pt x="471708" y="328357"/>
                    <a:pt x="443419" y="348562"/>
                  </a:cubicBezTo>
                  <a:cubicBezTo>
                    <a:pt x="438367" y="343511"/>
                    <a:pt x="435336" y="340480"/>
                    <a:pt x="435336" y="338459"/>
                  </a:cubicBezTo>
                  <a:cubicBezTo>
                    <a:pt x="439378" y="306130"/>
                    <a:pt x="443419" y="273800"/>
                    <a:pt x="449481" y="241468"/>
                  </a:cubicBezTo>
                  <a:cubicBezTo>
                    <a:pt x="450492" y="236417"/>
                    <a:pt x="459584" y="230355"/>
                    <a:pt x="466657" y="229346"/>
                  </a:cubicBezTo>
                  <a:close/>
                  <a:moveTo>
                    <a:pt x="39289" y="144477"/>
                  </a:moveTo>
                  <a:cubicBezTo>
                    <a:pt x="43331" y="152559"/>
                    <a:pt x="50402" y="160642"/>
                    <a:pt x="49393" y="167715"/>
                  </a:cubicBezTo>
                  <a:cubicBezTo>
                    <a:pt x="46362" y="192974"/>
                    <a:pt x="42320" y="217221"/>
                    <a:pt x="35249" y="241469"/>
                  </a:cubicBezTo>
                  <a:cubicBezTo>
                    <a:pt x="33226" y="249551"/>
                    <a:pt x="22113" y="255614"/>
                    <a:pt x="15041" y="262685"/>
                  </a:cubicBezTo>
                  <a:cubicBezTo>
                    <a:pt x="9990" y="255614"/>
                    <a:pt x="4939" y="248542"/>
                    <a:pt x="897" y="241469"/>
                  </a:cubicBezTo>
                  <a:cubicBezTo>
                    <a:pt x="-1123" y="236417"/>
                    <a:pt x="897" y="230355"/>
                    <a:pt x="897" y="215199"/>
                  </a:cubicBezTo>
                  <a:cubicBezTo>
                    <a:pt x="4939" y="202065"/>
                    <a:pt x="9990" y="178829"/>
                    <a:pt x="18073" y="157611"/>
                  </a:cubicBezTo>
                  <a:cubicBezTo>
                    <a:pt x="20093" y="151551"/>
                    <a:pt x="32217" y="148519"/>
                    <a:pt x="39289" y="144477"/>
                  </a:cubicBezTo>
                  <a:close/>
                  <a:moveTo>
                    <a:pt x="240343" y="112146"/>
                  </a:moveTo>
                  <a:cubicBezTo>
                    <a:pt x="315107" y="111135"/>
                    <a:pt x="377749" y="169734"/>
                    <a:pt x="376738" y="244498"/>
                  </a:cubicBezTo>
                  <a:cubicBezTo>
                    <a:pt x="375727" y="328356"/>
                    <a:pt x="303993" y="379882"/>
                    <a:pt x="241354" y="379882"/>
                  </a:cubicBezTo>
                  <a:cubicBezTo>
                    <a:pt x="170630" y="379882"/>
                    <a:pt x="110011" y="320274"/>
                    <a:pt x="107990" y="248540"/>
                  </a:cubicBezTo>
                  <a:cubicBezTo>
                    <a:pt x="106979" y="173776"/>
                    <a:pt x="165579" y="113157"/>
                    <a:pt x="240343" y="112146"/>
                  </a:cubicBezTo>
                  <a:close/>
                  <a:moveTo>
                    <a:pt x="403007" y="71733"/>
                  </a:moveTo>
                  <a:cubicBezTo>
                    <a:pt x="425234" y="76784"/>
                    <a:pt x="466658" y="144475"/>
                    <a:pt x="461606" y="165693"/>
                  </a:cubicBezTo>
                  <a:cubicBezTo>
                    <a:pt x="460595" y="170744"/>
                    <a:pt x="453524" y="173776"/>
                    <a:pt x="445439" y="180847"/>
                  </a:cubicBezTo>
                  <a:cubicBezTo>
                    <a:pt x="424223" y="150537"/>
                    <a:pt x="403007" y="122250"/>
                    <a:pt x="383811" y="92949"/>
                  </a:cubicBezTo>
                  <a:cubicBezTo>
                    <a:pt x="381789" y="89918"/>
                    <a:pt x="383811" y="80824"/>
                    <a:pt x="386842" y="76784"/>
                  </a:cubicBezTo>
                  <a:cubicBezTo>
                    <a:pt x="389873" y="72742"/>
                    <a:pt x="397956" y="70722"/>
                    <a:pt x="403007" y="71733"/>
                  </a:cubicBezTo>
                  <a:close/>
                  <a:moveTo>
                    <a:pt x="152445" y="22228"/>
                  </a:moveTo>
                  <a:cubicBezTo>
                    <a:pt x="154467" y="21219"/>
                    <a:pt x="164570" y="34352"/>
                    <a:pt x="171641" y="41424"/>
                  </a:cubicBezTo>
                  <a:cubicBezTo>
                    <a:pt x="143353" y="63651"/>
                    <a:pt x="114053" y="84869"/>
                    <a:pt x="77681" y="112148"/>
                  </a:cubicBezTo>
                  <a:cubicBezTo>
                    <a:pt x="73641" y="96992"/>
                    <a:pt x="67578" y="81838"/>
                    <a:pt x="69599" y="79816"/>
                  </a:cubicBezTo>
                  <a:cubicBezTo>
                    <a:pt x="95868" y="59611"/>
                    <a:pt x="124157" y="40415"/>
                    <a:pt x="152445" y="22228"/>
                  </a:cubicBezTo>
                  <a:close/>
                  <a:moveTo>
                    <a:pt x="251456" y="0"/>
                  </a:moveTo>
                  <a:cubicBezTo>
                    <a:pt x="281766" y="9094"/>
                    <a:pt x="306013" y="14145"/>
                    <a:pt x="329252" y="23239"/>
                  </a:cubicBezTo>
                  <a:cubicBezTo>
                    <a:pt x="335314" y="25259"/>
                    <a:pt x="337334" y="37383"/>
                    <a:pt x="340365" y="45466"/>
                  </a:cubicBezTo>
                  <a:cubicBezTo>
                    <a:pt x="332283" y="48495"/>
                    <a:pt x="324200" y="55569"/>
                    <a:pt x="317129" y="54557"/>
                  </a:cubicBezTo>
                  <a:cubicBezTo>
                    <a:pt x="295911" y="51528"/>
                    <a:pt x="274695" y="45466"/>
                    <a:pt x="253476" y="42435"/>
                  </a:cubicBezTo>
                  <a:cubicBezTo>
                    <a:pt x="240343" y="40413"/>
                    <a:pt x="225189" y="39404"/>
                    <a:pt x="228220" y="23239"/>
                  </a:cubicBezTo>
                  <a:cubicBezTo>
                    <a:pt x="229229" y="13134"/>
                    <a:pt x="244385" y="6062"/>
                    <a:pt x="2514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4" name="Google Shape;724;p34"/>
            <p:cNvSpPr/>
            <p:nvPr/>
          </p:nvSpPr>
          <p:spPr>
            <a:xfrm>
              <a:off x="2830317" y="161790"/>
              <a:ext cx="481303" cy="480393"/>
            </a:xfrm>
            <a:custGeom>
              <a:avLst/>
              <a:gdLst/>
              <a:ahLst/>
              <a:cxnLst/>
              <a:rect l="l" t="t" r="r" b="b"/>
              <a:pathLst>
                <a:path w="481303" h="480393" extrusionOk="0">
                  <a:moveTo>
                    <a:pt x="167714" y="433767"/>
                  </a:moveTo>
                  <a:cubicBezTo>
                    <a:pt x="191961" y="436801"/>
                    <a:pt x="217219" y="441852"/>
                    <a:pt x="240458" y="448923"/>
                  </a:cubicBezTo>
                  <a:cubicBezTo>
                    <a:pt x="248540" y="450943"/>
                    <a:pt x="253592" y="462059"/>
                    <a:pt x="264705" y="474182"/>
                  </a:cubicBezTo>
                  <a:cubicBezTo>
                    <a:pt x="220251" y="487315"/>
                    <a:pt x="188932" y="477213"/>
                    <a:pt x="157611" y="466099"/>
                  </a:cubicBezTo>
                  <a:cubicBezTo>
                    <a:pt x="150540" y="464079"/>
                    <a:pt x="148518" y="449934"/>
                    <a:pt x="143466" y="441852"/>
                  </a:cubicBezTo>
                  <a:cubicBezTo>
                    <a:pt x="151549" y="438821"/>
                    <a:pt x="159631" y="432758"/>
                    <a:pt x="167714" y="433767"/>
                  </a:cubicBezTo>
                  <a:close/>
                  <a:moveTo>
                    <a:pt x="406910" y="385148"/>
                  </a:moveTo>
                  <a:cubicBezTo>
                    <a:pt x="412215" y="387800"/>
                    <a:pt x="415751" y="393357"/>
                    <a:pt x="415245" y="400429"/>
                  </a:cubicBezTo>
                  <a:cubicBezTo>
                    <a:pt x="414236" y="403460"/>
                    <a:pt x="413225" y="408511"/>
                    <a:pt x="410194" y="411543"/>
                  </a:cubicBezTo>
                  <a:cubicBezTo>
                    <a:pt x="386957" y="428719"/>
                    <a:pt x="362708" y="445895"/>
                    <a:pt x="338461" y="461048"/>
                  </a:cubicBezTo>
                  <a:cubicBezTo>
                    <a:pt x="333409" y="464080"/>
                    <a:pt x="322296" y="457008"/>
                    <a:pt x="314213" y="454986"/>
                  </a:cubicBezTo>
                  <a:cubicBezTo>
                    <a:pt x="317244" y="446904"/>
                    <a:pt x="318253" y="436801"/>
                    <a:pt x="323307" y="432759"/>
                  </a:cubicBezTo>
                  <a:cubicBezTo>
                    <a:pt x="343512" y="416594"/>
                    <a:pt x="365739" y="401440"/>
                    <a:pt x="387966" y="387295"/>
                  </a:cubicBezTo>
                  <a:cubicBezTo>
                    <a:pt x="394533" y="382749"/>
                    <a:pt x="401606" y="382496"/>
                    <a:pt x="406910" y="385148"/>
                  </a:cubicBezTo>
                  <a:close/>
                  <a:moveTo>
                    <a:pt x="36372" y="305457"/>
                  </a:moveTo>
                  <a:cubicBezTo>
                    <a:pt x="58600" y="335767"/>
                    <a:pt x="78807" y="364057"/>
                    <a:pt x="98003" y="393355"/>
                  </a:cubicBezTo>
                  <a:cubicBezTo>
                    <a:pt x="100024" y="396387"/>
                    <a:pt x="98003" y="406489"/>
                    <a:pt x="94972" y="409520"/>
                  </a:cubicBezTo>
                  <a:cubicBezTo>
                    <a:pt x="91941" y="412552"/>
                    <a:pt x="83859" y="415583"/>
                    <a:pt x="78807" y="413563"/>
                  </a:cubicBezTo>
                  <a:cubicBezTo>
                    <a:pt x="57591" y="407500"/>
                    <a:pt x="18187" y="345869"/>
                    <a:pt x="21218" y="323642"/>
                  </a:cubicBezTo>
                  <a:cubicBezTo>
                    <a:pt x="22227" y="318591"/>
                    <a:pt x="28290" y="314551"/>
                    <a:pt x="36372" y="305457"/>
                  </a:cubicBezTo>
                  <a:close/>
                  <a:moveTo>
                    <a:pt x="465761" y="225642"/>
                  </a:moveTo>
                  <a:cubicBezTo>
                    <a:pt x="470813" y="231704"/>
                    <a:pt x="480917" y="237767"/>
                    <a:pt x="480917" y="244838"/>
                  </a:cubicBezTo>
                  <a:cubicBezTo>
                    <a:pt x="482937" y="282219"/>
                    <a:pt x="477886" y="317582"/>
                    <a:pt x="445556" y="353954"/>
                  </a:cubicBezTo>
                  <a:cubicBezTo>
                    <a:pt x="438483" y="334758"/>
                    <a:pt x="433431" y="327685"/>
                    <a:pt x="434440" y="321622"/>
                  </a:cubicBezTo>
                  <a:cubicBezTo>
                    <a:pt x="437471" y="295355"/>
                    <a:pt x="441514" y="269085"/>
                    <a:pt x="447576" y="243827"/>
                  </a:cubicBezTo>
                  <a:cubicBezTo>
                    <a:pt x="449596" y="236756"/>
                    <a:pt x="459699" y="231704"/>
                    <a:pt x="465761" y="225642"/>
                  </a:cubicBezTo>
                  <a:close/>
                  <a:moveTo>
                    <a:pt x="29631" y="141531"/>
                  </a:moveTo>
                  <a:cubicBezTo>
                    <a:pt x="32394" y="141152"/>
                    <a:pt x="35614" y="141783"/>
                    <a:pt x="39403" y="143804"/>
                  </a:cubicBezTo>
                  <a:cubicBezTo>
                    <a:pt x="45466" y="146835"/>
                    <a:pt x="48497" y="161991"/>
                    <a:pt x="47486" y="171082"/>
                  </a:cubicBezTo>
                  <a:cubicBezTo>
                    <a:pt x="45466" y="192300"/>
                    <a:pt x="41423" y="213517"/>
                    <a:pt x="35361" y="234735"/>
                  </a:cubicBezTo>
                  <a:cubicBezTo>
                    <a:pt x="33341" y="243826"/>
                    <a:pt x="24247" y="255951"/>
                    <a:pt x="17176" y="256960"/>
                  </a:cubicBezTo>
                  <a:cubicBezTo>
                    <a:pt x="0" y="258982"/>
                    <a:pt x="0" y="242817"/>
                    <a:pt x="0" y="230693"/>
                  </a:cubicBezTo>
                  <a:cubicBezTo>
                    <a:pt x="1011" y="226650"/>
                    <a:pt x="1011" y="223619"/>
                    <a:pt x="1011" y="214528"/>
                  </a:cubicBezTo>
                  <a:cubicBezTo>
                    <a:pt x="5051" y="200383"/>
                    <a:pt x="9093" y="180176"/>
                    <a:pt x="14145" y="161991"/>
                  </a:cubicBezTo>
                  <a:cubicBezTo>
                    <a:pt x="17176" y="152897"/>
                    <a:pt x="21343" y="142667"/>
                    <a:pt x="29631" y="141531"/>
                  </a:cubicBezTo>
                  <a:close/>
                  <a:moveTo>
                    <a:pt x="247531" y="109456"/>
                  </a:moveTo>
                  <a:cubicBezTo>
                    <a:pt x="319264" y="111477"/>
                    <a:pt x="378873" y="172096"/>
                    <a:pt x="377864" y="243829"/>
                  </a:cubicBezTo>
                  <a:cubicBezTo>
                    <a:pt x="376853" y="314551"/>
                    <a:pt x="310171" y="379212"/>
                    <a:pt x="239449" y="376181"/>
                  </a:cubicBezTo>
                  <a:cubicBezTo>
                    <a:pt x="166705" y="373150"/>
                    <a:pt x="107094" y="308491"/>
                    <a:pt x="109117" y="235746"/>
                  </a:cubicBezTo>
                  <a:cubicBezTo>
                    <a:pt x="112148" y="165025"/>
                    <a:pt x="174787" y="107434"/>
                    <a:pt x="247531" y="109456"/>
                  </a:cubicBezTo>
                  <a:close/>
                  <a:moveTo>
                    <a:pt x="389986" y="58937"/>
                  </a:moveTo>
                  <a:cubicBezTo>
                    <a:pt x="430401" y="83184"/>
                    <a:pt x="447574" y="113494"/>
                    <a:pt x="460710" y="144815"/>
                  </a:cubicBezTo>
                  <a:cubicBezTo>
                    <a:pt x="463739" y="150877"/>
                    <a:pt x="457679" y="160980"/>
                    <a:pt x="456668" y="169062"/>
                  </a:cubicBezTo>
                  <a:cubicBezTo>
                    <a:pt x="448585" y="167042"/>
                    <a:pt x="437472" y="168053"/>
                    <a:pt x="433430" y="163000"/>
                  </a:cubicBezTo>
                  <a:cubicBezTo>
                    <a:pt x="416256" y="140772"/>
                    <a:pt x="401100" y="117536"/>
                    <a:pt x="386955" y="93289"/>
                  </a:cubicBezTo>
                  <a:cubicBezTo>
                    <a:pt x="382915" y="86215"/>
                    <a:pt x="387966" y="75102"/>
                    <a:pt x="389986" y="58937"/>
                  </a:cubicBezTo>
                  <a:close/>
                  <a:moveTo>
                    <a:pt x="147508" y="21554"/>
                  </a:moveTo>
                  <a:cubicBezTo>
                    <a:pt x="152559" y="18525"/>
                    <a:pt x="163673" y="24585"/>
                    <a:pt x="169735" y="28628"/>
                  </a:cubicBezTo>
                  <a:cubicBezTo>
                    <a:pt x="171755" y="30648"/>
                    <a:pt x="168724" y="44793"/>
                    <a:pt x="164684" y="47824"/>
                  </a:cubicBezTo>
                  <a:cubicBezTo>
                    <a:pt x="138415" y="66011"/>
                    <a:pt x="111136" y="83185"/>
                    <a:pt x="83858" y="100361"/>
                  </a:cubicBezTo>
                  <a:cubicBezTo>
                    <a:pt x="78807" y="99350"/>
                    <a:pt x="74764" y="98341"/>
                    <a:pt x="71733" y="97330"/>
                  </a:cubicBezTo>
                  <a:cubicBezTo>
                    <a:pt x="72744" y="88238"/>
                    <a:pt x="69713" y="75103"/>
                    <a:pt x="74764" y="71062"/>
                  </a:cubicBezTo>
                  <a:cubicBezTo>
                    <a:pt x="98001" y="52875"/>
                    <a:pt x="122250" y="36710"/>
                    <a:pt x="147508" y="21554"/>
                  </a:cubicBezTo>
                  <a:close/>
                  <a:moveTo>
                    <a:pt x="258722" y="118"/>
                  </a:moveTo>
                  <a:cubicBezTo>
                    <a:pt x="285481" y="1350"/>
                    <a:pt x="326589" y="11959"/>
                    <a:pt x="336439" y="22567"/>
                  </a:cubicBezTo>
                  <a:cubicBezTo>
                    <a:pt x="338459" y="26608"/>
                    <a:pt x="339470" y="30650"/>
                    <a:pt x="343510" y="37723"/>
                  </a:cubicBezTo>
                  <a:cubicBezTo>
                    <a:pt x="335428" y="42775"/>
                    <a:pt x="328356" y="50857"/>
                    <a:pt x="322294" y="49846"/>
                  </a:cubicBezTo>
                  <a:cubicBezTo>
                    <a:pt x="295015" y="45806"/>
                    <a:pt x="267737" y="40752"/>
                    <a:pt x="240458" y="33681"/>
                  </a:cubicBezTo>
                  <a:cubicBezTo>
                    <a:pt x="235407" y="32670"/>
                    <a:pt x="229345" y="23578"/>
                    <a:pt x="228333" y="16505"/>
                  </a:cubicBezTo>
                  <a:cubicBezTo>
                    <a:pt x="227322" y="12465"/>
                    <a:pt x="233385" y="5391"/>
                    <a:pt x="238436" y="2360"/>
                  </a:cubicBezTo>
                  <a:cubicBezTo>
                    <a:pt x="242478" y="339"/>
                    <a:pt x="249803" y="-292"/>
                    <a:pt x="258722" y="1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34"/>
            <p:cNvSpPr/>
            <p:nvPr/>
          </p:nvSpPr>
          <p:spPr>
            <a:xfrm>
              <a:off x="4149579" y="160694"/>
              <a:ext cx="482894" cy="482585"/>
            </a:xfrm>
            <a:custGeom>
              <a:avLst/>
              <a:gdLst/>
              <a:ahLst/>
              <a:cxnLst/>
              <a:rect l="l" t="t" r="r" b="b"/>
              <a:pathLst>
                <a:path w="482894" h="482585" extrusionOk="0">
                  <a:moveTo>
                    <a:pt x="165126" y="434441"/>
                  </a:moveTo>
                  <a:cubicBezTo>
                    <a:pt x="189373" y="437472"/>
                    <a:pt x="213621" y="442523"/>
                    <a:pt x="237868" y="448585"/>
                  </a:cubicBezTo>
                  <a:cubicBezTo>
                    <a:pt x="244941" y="450606"/>
                    <a:pt x="251004" y="458688"/>
                    <a:pt x="258075" y="463739"/>
                  </a:cubicBezTo>
                  <a:cubicBezTo>
                    <a:pt x="249993" y="469802"/>
                    <a:pt x="242919" y="475864"/>
                    <a:pt x="234837" y="480915"/>
                  </a:cubicBezTo>
                  <a:cubicBezTo>
                    <a:pt x="231808" y="483946"/>
                    <a:pt x="225745" y="481926"/>
                    <a:pt x="210590" y="481926"/>
                  </a:cubicBezTo>
                  <a:cubicBezTo>
                    <a:pt x="198465" y="478895"/>
                    <a:pt x="175229" y="473844"/>
                    <a:pt x="154013" y="464750"/>
                  </a:cubicBezTo>
                  <a:cubicBezTo>
                    <a:pt x="147950" y="462730"/>
                    <a:pt x="145930" y="450606"/>
                    <a:pt x="141888" y="443532"/>
                  </a:cubicBezTo>
                  <a:cubicBezTo>
                    <a:pt x="149970" y="440503"/>
                    <a:pt x="158053" y="433430"/>
                    <a:pt x="165126" y="434441"/>
                  </a:cubicBezTo>
                  <a:close/>
                  <a:moveTo>
                    <a:pt x="392447" y="386958"/>
                  </a:moveTo>
                  <a:cubicBezTo>
                    <a:pt x="395479" y="383924"/>
                    <a:pt x="408614" y="390998"/>
                    <a:pt x="419728" y="394029"/>
                  </a:cubicBezTo>
                  <a:cubicBezTo>
                    <a:pt x="382345" y="446566"/>
                    <a:pt x="356078" y="461720"/>
                    <a:pt x="310612" y="456668"/>
                  </a:cubicBezTo>
                  <a:cubicBezTo>
                    <a:pt x="325768" y="416256"/>
                    <a:pt x="368200" y="412214"/>
                    <a:pt x="392447" y="386958"/>
                  </a:cubicBezTo>
                  <a:close/>
                  <a:moveTo>
                    <a:pt x="35804" y="305119"/>
                  </a:moveTo>
                  <a:cubicBezTo>
                    <a:pt x="59042" y="338460"/>
                    <a:pt x="77227" y="364729"/>
                    <a:pt x="94403" y="392008"/>
                  </a:cubicBezTo>
                  <a:cubicBezTo>
                    <a:pt x="97434" y="396048"/>
                    <a:pt x="94403" y="407162"/>
                    <a:pt x="91371" y="412213"/>
                  </a:cubicBezTo>
                  <a:cubicBezTo>
                    <a:pt x="89351" y="415244"/>
                    <a:pt x="78238" y="415244"/>
                    <a:pt x="75207" y="412213"/>
                  </a:cubicBezTo>
                  <a:cubicBezTo>
                    <a:pt x="48939" y="389986"/>
                    <a:pt x="28732" y="362707"/>
                    <a:pt x="20650" y="328357"/>
                  </a:cubicBezTo>
                  <a:cubicBezTo>
                    <a:pt x="19639" y="323304"/>
                    <a:pt x="27721" y="317244"/>
                    <a:pt x="35804" y="305119"/>
                  </a:cubicBezTo>
                  <a:close/>
                  <a:moveTo>
                    <a:pt x="453067" y="228333"/>
                  </a:moveTo>
                  <a:cubicBezTo>
                    <a:pt x="475294" y="226313"/>
                    <a:pt x="485399" y="235407"/>
                    <a:pt x="482368" y="248540"/>
                  </a:cubicBezTo>
                  <a:cubicBezTo>
                    <a:pt x="477316" y="282890"/>
                    <a:pt x="480345" y="320273"/>
                    <a:pt x="445996" y="347552"/>
                  </a:cubicBezTo>
                  <a:cubicBezTo>
                    <a:pt x="439933" y="342501"/>
                    <a:pt x="431851" y="337450"/>
                    <a:pt x="431851" y="334418"/>
                  </a:cubicBezTo>
                  <a:cubicBezTo>
                    <a:pt x="438924" y="298046"/>
                    <a:pt x="447007" y="261674"/>
                    <a:pt x="453067" y="228333"/>
                  </a:cubicBezTo>
                  <a:close/>
                  <a:moveTo>
                    <a:pt x="35806" y="141446"/>
                  </a:moveTo>
                  <a:cubicBezTo>
                    <a:pt x="38837" y="142457"/>
                    <a:pt x="42877" y="143466"/>
                    <a:pt x="43888" y="145488"/>
                  </a:cubicBezTo>
                  <a:cubicBezTo>
                    <a:pt x="53991" y="182869"/>
                    <a:pt x="36815" y="217221"/>
                    <a:pt x="27723" y="251571"/>
                  </a:cubicBezTo>
                  <a:cubicBezTo>
                    <a:pt x="24692" y="261676"/>
                    <a:pt x="7516" y="256624"/>
                    <a:pt x="2465" y="245511"/>
                  </a:cubicBezTo>
                  <a:cubicBezTo>
                    <a:pt x="-6629" y="219241"/>
                    <a:pt x="10547" y="162664"/>
                    <a:pt x="35806" y="141446"/>
                  </a:cubicBezTo>
                  <a:close/>
                  <a:moveTo>
                    <a:pt x="242919" y="109114"/>
                  </a:moveTo>
                  <a:cubicBezTo>
                    <a:pt x="304550" y="107094"/>
                    <a:pt x="381334" y="167714"/>
                    <a:pt x="373252" y="245509"/>
                  </a:cubicBezTo>
                  <a:cubicBezTo>
                    <a:pt x="372241" y="320273"/>
                    <a:pt x="312632" y="378873"/>
                    <a:pt x="237868" y="376853"/>
                  </a:cubicBezTo>
                  <a:cubicBezTo>
                    <a:pt x="168155" y="374831"/>
                    <a:pt x="107536" y="313200"/>
                    <a:pt x="107536" y="242478"/>
                  </a:cubicBezTo>
                  <a:cubicBezTo>
                    <a:pt x="107536" y="168725"/>
                    <a:pt x="168155" y="112145"/>
                    <a:pt x="242919" y="109114"/>
                  </a:cubicBezTo>
                  <a:close/>
                  <a:moveTo>
                    <a:pt x="396492" y="61631"/>
                  </a:moveTo>
                  <a:cubicBezTo>
                    <a:pt x="430842" y="85878"/>
                    <a:pt x="447007" y="116188"/>
                    <a:pt x="461152" y="147509"/>
                  </a:cubicBezTo>
                  <a:cubicBezTo>
                    <a:pt x="463172" y="152560"/>
                    <a:pt x="461152" y="163674"/>
                    <a:pt x="457112" y="167716"/>
                  </a:cubicBezTo>
                  <a:cubicBezTo>
                    <a:pt x="452059" y="170747"/>
                    <a:pt x="438925" y="170747"/>
                    <a:pt x="436905" y="167716"/>
                  </a:cubicBezTo>
                  <a:cubicBezTo>
                    <a:pt x="417709" y="141447"/>
                    <a:pt x="400533" y="114168"/>
                    <a:pt x="384368" y="85878"/>
                  </a:cubicBezTo>
                  <a:cubicBezTo>
                    <a:pt x="382348" y="81838"/>
                    <a:pt x="390430" y="72745"/>
                    <a:pt x="396492" y="61631"/>
                  </a:cubicBezTo>
                  <a:close/>
                  <a:moveTo>
                    <a:pt x="150982" y="20207"/>
                  </a:moveTo>
                  <a:cubicBezTo>
                    <a:pt x="155022" y="18187"/>
                    <a:pt x="167146" y="28290"/>
                    <a:pt x="175229" y="32332"/>
                  </a:cubicBezTo>
                  <a:cubicBezTo>
                    <a:pt x="176238" y="36372"/>
                    <a:pt x="178260" y="40415"/>
                    <a:pt x="179269" y="44455"/>
                  </a:cubicBezTo>
                  <a:cubicBezTo>
                    <a:pt x="172198" y="47486"/>
                    <a:pt x="164115" y="50517"/>
                    <a:pt x="158053" y="54559"/>
                  </a:cubicBezTo>
                  <a:cubicBezTo>
                    <a:pt x="136837" y="67693"/>
                    <a:pt x="116630" y="81838"/>
                    <a:pt x="95414" y="94972"/>
                  </a:cubicBezTo>
                  <a:cubicBezTo>
                    <a:pt x="90360" y="98003"/>
                    <a:pt x="81269" y="95983"/>
                    <a:pt x="74196" y="96992"/>
                  </a:cubicBezTo>
                  <a:cubicBezTo>
                    <a:pt x="74196" y="88910"/>
                    <a:pt x="70155" y="75776"/>
                    <a:pt x="74196" y="72745"/>
                  </a:cubicBezTo>
                  <a:cubicBezTo>
                    <a:pt x="98445" y="53548"/>
                    <a:pt x="123701" y="36372"/>
                    <a:pt x="150982" y="20207"/>
                  </a:cubicBezTo>
                  <a:close/>
                  <a:moveTo>
                    <a:pt x="254036" y="0"/>
                  </a:moveTo>
                  <a:cubicBezTo>
                    <a:pt x="278283" y="6062"/>
                    <a:pt x="303541" y="10103"/>
                    <a:pt x="326779" y="18187"/>
                  </a:cubicBezTo>
                  <a:cubicBezTo>
                    <a:pt x="332842" y="20207"/>
                    <a:pt x="335871" y="34352"/>
                    <a:pt x="339913" y="43446"/>
                  </a:cubicBezTo>
                  <a:cubicBezTo>
                    <a:pt x="331831" y="45466"/>
                    <a:pt x="323748" y="51528"/>
                    <a:pt x="315666" y="50517"/>
                  </a:cubicBezTo>
                  <a:cubicBezTo>
                    <a:pt x="292428" y="47486"/>
                    <a:pt x="269189" y="44455"/>
                    <a:pt x="246964" y="38392"/>
                  </a:cubicBezTo>
                  <a:cubicBezTo>
                    <a:pt x="238880" y="36372"/>
                    <a:pt x="228777" y="27279"/>
                    <a:pt x="225746" y="19196"/>
                  </a:cubicBezTo>
                  <a:cubicBezTo>
                    <a:pt x="222715" y="8082"/>
                    <a:pt x="236860" y="1011"/>
                    <a:pt x="2540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34"/>
            <p:cNvSpPr/>
            <p:nvPr/>
          </p:nvSpPr>
          <p:spPr>
            <a:xfrm>
              <a:off x="2167092" y="160986"/>
              <a:ext cx="483393" cy="482001"/>
            </a:xfrm>
            <a:custGeom>
              <a:avLst/>
              <a:gdLst/>
              <a:ahLst/>
              <a:cxnLst/>
              <a:rect l="l" t="t" r="r" b="b"/>
              <a:pathLst>
                <a:path w="483393" h="482001" extrusionOk="0">
                  <a:moveTo>
                    <a:pt x="168439" y="433507"/>
                  </a:moveTo>
                  <a:cubicBezTo>
                    <a:pt x="192687" y="436538"/>
                    <a:pt x="216936" y="441589"/>
                    <a:pt x="241183" y="447651"/>
                  </a:cubicBezTo>
                  <a:cubicBezTo>
                    <a:pt x="248255" y="449671"/>
                    <a:pt x="254317" y="458763"/>
                    <a:pt x="256337" y="465836"/>
                  </a:cubicBezTo>
                  <a:cubicBezTo>
                    <a:pt x="257348" y="468867"/>
                    <a:pt x="248255" y="476950"/>
                    <a:pt x="242192" y="479981"/>
                  </a:cubicBezTo>
                  <a:cubicBezTo>
                    <a:pt x="236132" y="483012"/>
                    <a:pt x="229059" y="480990"/>
                    <a:pt x="213905" y="482001"/>
                  </a:cubicBezTo>
                  <a:cubicBezTo>
                    <a:pt x="200769" y="478970"/>
                    <a:pt x="179553" y="474930"/>
                    <a:pt x="159346" y="466847"/>
                  </a:cubicBezTo>
                  <a:cubicBezTo>
                    <a:pt x="151263" y="463816"/>
                    <a:pt x="147223" y="451692"/>
                    <a:pt x="141161" y="443609"/>
                  </a:cubicBezTo>
                  <a:cubicBezTo>
                    <a:pt x="150254" y="439569"/>
                    <a:pt x="159346" y="432496"/>
                    <a:pt x="168439" y="433507"/>
                  </a:cubicBezTo>
                  <a:close/>
                  <a:moveTo>
                    <a:pt x="402203" y="383495"/>
                  </a:moveTo>
                  <a:cubicBezTo>
                    <a:pt x="408139" y="384757"/>
                    <a:pt x="413444" y="389556"/>
                    <a:pt x="417990" y="399154"/>
                  </a:cubicBezTo>
                  <a:cubicBezTo>
                    <a:pt x="401825" y="428455"/>
                    <a:pt x="374545" y="445629"/>
                    <a:pt x="343226" y="458765"/>
                  </a:cubicBezTo>
                  <a:cubicBezTo>
                    <a:pt x="336152" y="461796"/>
                    <a:pt x="325039" y="455733"/>
                    <a:pt x="314936" y="452702"/>
                  </a:cubicBezTo>
                  <a:cubicBezTo>
                    <a:pt x="317967" y="444620"/>
                    <a:pt x="319988" y="434517"/>
                    <a:pt x="325039" y="429464"/>
                  </a:cubicBezTo>
                  <a:cubicBezTo>
                    <a:pt x="343226" y="415319"/>
                    <a:pt x="362422" y="402186"/>
                    <a:pt x="382629" y="389052"/>
                  </a:cubicBezTo>
                  <a:cubicBezTo>
                    <a:pt x="389701" y="384505"/>
                    <a:pt x="396268" y="382232"/>
                    <a:pt x="402203" y="383495"/>
                  </a:cubicBezTo>
                  <a:close/>
                  <a:moveTo>
                    <a:pt x="37095" y="305194"/>
                  </a:moveTo>
                  <a:cubicBezTo>
                    <a:pt x="58311" y="336515"/>
                    <a:pt x="78519" y="363793"/>
                    <a:pt x="96704" y="392081"/>
                  </a:cubicBezTo>
                  <a:cubicBezTo>
                    <a:pt x="98726" y="396123"/>
                    <a:pt x="97715" y="405217"/>
                    <a:pt x="93673" y="408248"/>
                  </a:cubicBezTo>
                  <a:cubicBezTo>
                    <a:pt x="90643" y="411279"/>
                    <a:pt x="81550" y="413299"/>
                    <a:pt x="77508" y="411279"/>
                  </a:cubicBezTo>
                  <a:cubicBezTo>
                    <a:pt x="58311" y="405217"/>
                    <a:pt x="18908" y="344597"/>
                    <a:pt x="20930" y="324390"/>
                  </a:cubicBezTo>
                  <a:cubicBezTo>
                    <a:pt x="20930" y="319339"/>
                    <a:pt x="29013" y="314288"/>
                    <a:pt x="37095" y="305194"/>
                  </a:cubicBezTo>
                  <a:close/>
                  <a:moveTo>
                    <a:pt x="455371" y="218307"/>
                  </a:moveTo>
                  <a:cubicBezTo>
                    <a:pt x="468505" y="230432"/>
                    <a:pt x="479618" y="235483"/>
                    <a:pt x="481638" y="243565"/>
                  </a:cubicBezTo>
                  <a:cubicBezTo>
                    <a:pt x="489723" y="267813"/>
                    <a:pt x="468505" y="322370"/>
                    <a:pt x="446277" y="343588"/>
                  </a:cubicBezTo>
                  <a:cubicBezTo>
                    <a:pt x="443246" y="341568"/>
                    <a:pt x="438195" y="339546"/>
                    <a:pt x="435164" y="336515"/>
                  </a:cubicBezTo>
                  <a:cubicBezTo>
                    <a:pt x="432132" y="333486"/>
                    <a:pt x="430112" y="327423"/>
                    <a:pt x="430112" y="324392"/>
                  </a:cubicBezTo>
                  <a:cubicBezTo>
                    <a:pt x="437186" y="292060"/>
                    <a:pt x="445268" y="258719"/>
                    <a:pt x="455371" y="218307"/>
                  </a:cubicBezTo>
                  <a:close/>
                  <a:moveTo>
                    <a:pt x="37097" y="140512"/>
                  </a:moveTo>
                  <a:cubicBezTo>
                    <a:pt x="40128" y="143543"/>
                    <a:pt x="47200" y="146574"/>
                    <a:pt x="47200" y="148594"/>
                  </a:cubicBezTo>
                  <a:cubicBezTo>
                    <a:pt x="42149" y="181935"/>
                    <a:pt x="37097" y="215276"/>
                    <a:pt x="31035" y="248617"/>
                  </a:cubicBezTo>
                  <a:cubicBezTo>
                    <a:pt x="30024" y="251649"/>
                    <a:pt x="20933" y="256700"/>
                    <a:pt x="15879" y="255691"/>
                  </a:cubicBezTo>
                  <a:cubicBezTo>
                    <a:pt x="10828" y="254680"/>
                    <a:pt x="4766" y="249629"/>
                    <a:pt x="2746" y="244577"/>
                  </a:cubicBezTo>
                  <a:cubicBezTo>
                    <a:pt x="-7357" y="218308"/>
                    <a:pt x="11839" y="160719"/>
                    <a:pt x="37097" y="140512"/>
                  </a:cubicBezTo>
                  <a:close/>
                  <a:moveTo>
                    <a:pt x="245223" y="108182"/>
                  </a:moveTo>
                  <a:cubicBezTo>
                    <a:pt x="320999" y="112222"/>
                    <a:pt x="374547" y="167791"/>
                    <a:pt x="373536" y="246597"/>
                  </a:cubicBezTo>
                  <a:cubicBezTo>
                    <a:pt x="372525" y="320351"/>
                    <a:pt x="310896" y="378950"/>
                    <a:pt x="236132" y="375919"/>
                  </a:cubicBezTo>
                  <a:cubicBezTo>
                    <a:pt x="167428" y="373899"/>
                    <a:pt x="106808" y="309237"/>
                    <a:pt x="107819" y="239524"/>
                  </a:cubicBezTo>
                  <a:cubicBezTo>
                    <a:pt x="108830" y="179915"/>
                    <a:pt x="163387" y="104140"/>
                    <a:pt x="245223" y="108182"/>
                  </a:cubicBezTo>
                  <a:close/>
                  <a:moveTo>
                    <a:pt x="390710" y="69788"/>
                  </a:moveTo>
                  <a:cubicBezTo>
                    <a:pt x="398792" y="70799"/>
                    <a:pt x="410917" y="69788"/>
                    <a:pt x="413948" y="74839"/>
                  </a:cubicBezTo>
                  <a:cubicBezTo>
                    <a:pt x="431124" y="98078"/>
                    <a:pt x="448298" y="122325"/>
                    <a:pt x="462443" y="147584"/>
                  </a:cubicBezTo>
                  <a:cubicBezTo>
                    <a:pt x="470525" y="162737"/>
                    <a:pt x="457391" y="168800"/>
                    <a:pt x="442238" y="172842"/>
                  </a:cubicBezTo>
                  <a:cubicBezTo>
                    <a:pt x="424051" y="145564"/>
                    <a:pt x="405866" y="122325"/>
                    <a:pt x="390710" y="98078"/>
                  </a:cubicBezTo>
                  <a:cubicBezTo>
                    <a:pt x="386670" y="91006"/>
                    <a:pt x="390710" y="79891"/>
                    <a:pt x="390710" y="69788"/>
                  </a:cubicBezTo>
                  <a:close/>
                  <a:moveTo>
                    <a:pt x="150252" y="18261"/>
                  </a:moveTo>
                  <a:cubicBezTo>
                    <a:pt x="155303" y="17250"/>
                    <a:pt x="166417" y="27353"/>
                    <a:pt x="177531" y="33415"/>
                  </a:cubicBezTo>
                  <a:cubicBezTo>
                    <a:pt x="170459" y="42509"/>
                    <a:pt x="167428" y="48571"/>
                    <a:pt x="162377" y="51600"/>
                  </a:cubicBezTo>
                  <a:cubicBezTo>
                    <a:pt x="140150" y="66756"/>
                    <a:pt x="118933" y="81909"/>
                    <a:pt x="95695" y="94034"/>
                  </a:cubicBezTo>
                  <a:cubicBezTo>
                    <a:pt x="89633" y="97065"/>
                    <a:pt x="78519" y="95045"/>
                    <a:pt x="71448" y="91003"/>
                  </a:cubicBezTo>
                  <a:cubicBezTo>
                    <a:pt x="69425" y="89994"/>
                    <a:pt x="69425" y="73827"/>
                    <a:pt x="73468" y="70798"/>
                  </a:cubicBezTo>
                  <a:cubicBezTo>
                    <a:pt x="98726" y="51600"/>
                    <a:pt x="123985" y="34426"/>
                    <a:pt x="150252" y="18261"/>
                  </a:cubicBezTo>
                  <a:close/>
                  <a:moveTo>
                    <a:pt x="244212" y="77"/>
                  </a:moveTo>
                  <a:cubicBezTo>
                    <a:pt x="273513" y="4117"/>
                    <a:pt x="301800" y="11190"/>
                    <a:pt x="331102" y="18262"/>
                  </a:cubicBezTo>
                  <a:cubicBezTo>
                    <a:pt x="336153" y="19273"/>
                    <a:pt x="342215" y="30386"/>
                    <a:pt x="341204" y="36449"/>
                  </a:cubicBezTo>
                  <a:cubicBezTo>
                    <a:pt x="340195" y="42511"/>
                    <a:pt x="331102" y="51603"/>
                    <a:pt x="327059" y="50594"/>
                  </a:cubicBezTo>
                  <a:cubicBezTo>
                    <a:pt x="293718" y="44531"/>
                    <a:pt x="261388" y="35438"/>
                    <a:pt x="228047" y="27355"/>
                  </a:cubicBezTo>
                  <a:cubicBezTo>
                    <a:pt x="226027" y="27355"/>
                    <a:pt x="225016" y="23315"/>
                    <a:pt x="219965" y="14221"/>
                  </a:cubicBezTo>
                  <a:cubicBezTo>
                    <a:pt x="229058" y="8159"/>
                    <a:pt x="237141" y="-934"/>
                    <a:pt x="244212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7" name="Google Shape;727;p34"/>
            <p:cNvSpPr/>
            <p:nvPr/>
          </p:nvSpPr>
          <p:spPr>
            <a:xfrm>
              <a:off x="5469773" y="156983"/>
              <a:ext cx="479606" cy="490008"/>
            </a:xfrm>
            <a:custGeom>
              <a:avLst/>
              <a:gdLst/>
              <a:ahLst/>
              <a:cxnLst/>
              <a:rect l="l" t="t" r="r" b="b"/>
              <a:pathLst>
                <a:path w="479606" h="490008" extrusionOk="0">
                  <a:moveTo>
                    <a:pt x="163374" y="438483"/>
                  </a:moveTo>
                  <a:cubicBezTo>
                    <a:pt x="187621" y="442523"/>
                    <a:pt x="211869" y="447574"/>
                    <a:pt x="236116" y="454647"/>
                  </a:cubicBezTo>
                  <a:cubicBezTo>
                    <a:pt x="243189" y="456667"/>
                    <a:pt x="249252" y="464750"/>
                    <a:pt x="256323" y="470812"/>
                  </a:cubicBezTo>
                  <a:cubicBezTo>
                    <a:pt x="248241" y="475863"/>
                    <a:pt x="241167" y="481926"/>
                    <a:pt x="233085" y="486977"/>
                  </a:cubicBezTo>
                  <a:cubicBezTo>
                    <a:pt x="231065" y="487988"/>
                    <a:pt x="227022" y="486977"/>
                    <a:pt x="223993" y="486977"/>
                  </a:cubicBezTo>
                  <a:cubicBezTo>
                    <a:pt x="223993" y="486977"/>
                    <a:pt x="222982" y="488997"/>
                    <a:pt x="222982" y="490008"/>
                  </a:cubicBezTo>
                  <a:cubicBezTo>
                    <a:pt x="198735" y="483946"/>
                    <a:pt x="174486" y="478895"/>
                    <a:pt x="151250" y="469803"/>
                  </a:cubicBezTo>
                  <a:cubicBezTo>
                    <a:pt x="145187" y="467781"/>
                    <a:pt x="144176" y="454647"/>
                    <a:pt x="140136" y="447574"/>
                  </a:cubicBezTo>
                  <a:cubicBezTo>
                    <a:pt x="148218" y="444545"/>
                    <a:pt x="156301" y="437472"/>
                    <a:pt x="163374" y="438483"/>
                  </a:cubicBezTo>
                  <a:close/>
                  <a:moveTo>
                    <a:pt x="408882" y="378874"/>
                  </a:moveTo>
                  <a:cubicBezTo>
                    <a:pt x="409891" y="398070"/>
                    <a:pt x="412922" y="405141"/>
                    <a:pt x="409891" y="409184"/>
                  </a:cubicBezTo>
                  <a:cubicBezTo>
                    <a:pt x="391706" y="440504"/>
                    <a:pt x="361397" y="455658"/>
                    <a:pt x="330076" y="468792"/>
                  </a:cubicBezTo>
                  <a:cubicBezTo>
                    <a:pt x="325025" y="470814"/>
                    <a:pt x="313911" y="465761"/>
                    <a:pt x="310880" y="460709"/>
                  </a:cubicBezTo>
                  <a:cubicBezTo>
                    <a:pt x="307849" y="455658"/>
                    <a:pt x="308860" y="443533"/>
                    <a:pt x="312900" y="440504"/>
                  </a:cubicBezTo>
                  <a:cubicBezTo>
                    <a:pt x="342201" y="421308"/>
                    <a:pt x="372510" y="403121"/>
                    <a:pt x="408882" y="378874"/>
                  </a:cubicBezTo>
                  <a:close/>
                  <a:moveTo>
                    <a:pt x="34051" y="311181"/>
                  </a:moveTo>
                  <a:cubicBezTo>
                    <a:pt x="57289" y="345533"/>
                    <a:pt x="77496" y="374831"/>
                    <a:pt x="97701" y="404130"/>
                  </a:cubicBezTo>
                  <a:cubicBezTo>
                    <a:pt x="84567" y="425348"/>
                    <a:pt x="70423" y="419286"/>
                    <a:pt x="61329" y="405141"/>
                  </a:cubicBezTo>
                  <a:cubicBezTo>
                    <a:pt x="45164" y="380894"/>
                    <a:pt x="32031" y="355635"/>
                    <a:pt x="18897" y="329366"/>
                  </a:cubicBezTo>
                  <a:cubicBezTo>
                    <a:pt x="17886" y="327346"/>
                    <a:pt x="25968" y="320275"/>
                    <a:pt x="34051" y="311181"/>
                  </a:cubicBezTo>
                  <a:close/>
                  <a:moveTo>
                    <a:pt x="463441" y="230355"/>
                  </a:moveTo>
                  <a:cubicBezTo>
                    <a:pt x="467481" y="230355"/>
                    <a:pt x="474555" y="236417"/>
                    <a:pt x="475564" y="241469"/>
                  </a:cubicBezTo>
                  <a:cubicBezTo>
                    <a:pt x="479606" y="250562"/>
                    <a:pt x="478595" y="260665"/>
                    <a:pt x="479606" y="277841"/>
                  </a:cubicBezTo>
                  <a:cubicBezTo>
                    <a:pt x="475564" y="292994"/>
                    <a:pt x="469501" y="315222"/>
                    <a:pt x="461419" y="337449"/>
                  </a:cubicBezTo>
                  <a:cubicBezTo>
                    <a:pt x="459399" y="342500"/>
                    <a:pt x="446265" y="349574"/>
                    <a:pt x="443234" y="348563"/>
                  </a:cubicBezTo>
                  <a:cubicBezTo>
                    <a:pt x="436160" y="344522"/>
                    <a:pt x="428078" y="334418"/>
                    <a:pt x="429089" y="328357"/>
                  </a:cubicBezTo>
                  <a:cubicBezTo>
                    <a:pt x="433131" y="299057"/>
                    <a:pt x="439192" y="270767"/>
                    <a:pt x="446265" y="241469"/>
                  </a:cubicBezTo>
                  <a:cubicBezTo>
                    <a:pt x="447276" y="236417"/>
                    <a:pt x="457379" y="231366"/>
                    <a:pt x="463441" y="230355"/>
                  </a:cubicBezTo>
                  <a:close/>
                  <a:moveTo>
                    <a:pt x="40115" y="137406"/>
                  </a:moveTo>
                  <a:cubicBezTo>
                    <a:pt x="42136" y="155591"/>
                    <a:pt x="45167" y="165696"/>
                    <a:pt x="44156" y="174789"/>
                  </a:cubicBezTo>
                  <a:cubicBezTo>
                    <a:pt x="41124" y="196005"/>
                    <a:pt x="38093" y="218233"/>
                    <a:pt x="32033" y="238438"/>
                  </a:cubicBezTo>
                  <a:cubicBezTo>
                    <a:pt x="30011" y="246522"/>
                    <a:pt x="19908" y="252585"/>
                    <a:pt x="13846" y="259656"/>
                  </a:cubicBezTo>
                  <a:cubicBezTo>
                    <a:pt x="9806" y="252585"/>
                    <a:pt x="1723" y="245511"/>
                    <a:pt x="712" y="238438"/>
                  </a:cubicBezTo>
                  <a:cubicBezTo>
                    <a:pt x="-3328" y="205099"/>
                    <a:pt x="9806" y="169736"/>
                    <a:pt x="40115" y="137406"/>
                  </a:cubicBezTo>
                  <a:close/>
                  <a:moveTo>
                    <a:pt x="242178" y="114168"/>
                  </a:moveTo>
                  <a:cubicBezTo>
                    <a:pt x="315933" y="114168"/>
                    <a:pt x="373521" y="173778"/>
                    <a:pt x="373521" y="246520"/>
                  </a:cubicBezTo>
                  <a:cubicBezTo>
                    <a:pt x="373521" y="321284"/>
                    <a:pt x="312900" y="379884"/>
                    <a:pt x="238136" y="380895"/>
                  </a:cubicBezTo>
                  <a:cubicBezTo>
                    <a:pt x="156300" y="381904"/>
                    <a:pt x="107806" y="301077"/>
                    <a:pt x="106795" y="246520"/>
                  </a:cubicBezTo>
                  <a:cubicBezTo>
                    <a:pt x="105783" y="173778"/>
                    <a:pt x="167414" y="113157"/>
                    <a:pt x="242178" y="114168"/>
                  </a:cubicBezTo>
                  <a:close/>
                  <a:moveTo>
                    <a:pt x="399662" y="73250"/>
                  </a:moveTo>
                  <a:cubicBezTo>
                    <a:pt x="404588" y="73503"/>
                    <a:pt x="409387" y="74766"/>
                    <a:pt x="410902" y="76786"/>
                  </a:cubicBezTo>
                  <a:cubicBezTo>
                    <a:pt x="428078" y="100024"/>
                    <a:pt x="444243" y="125281"/>
                    <a:pt x="459399" y="150539"/>
                  </a:cubicBezTo>
                  <a:cubicBezTo>
                    <a:pt x="467482" y="164684"/>
                    <a:pt x="459399" y="173778"/>
                    <a:pt x="441212" y="180849"/>
                  </a:cubicBezTo>
                  <a:cubicBezTo>
                    <a:pt x="421005" y="152561"/>
                    <a:pt x="401811" y="127303"/>
                    <a:pt x="384635" y="100024"/>
                  </a:cubicBezTo>
                  <a:cubicBezTo>
                    <a:pt x="381604" y="94971"/>
                    <a:pt x="383624" y="80828"/>
                    <a:pt x="387666" y="75775"/>
                  </a:cubicBezTo>
                  <a:cubicBezTo>
                    <a:pt x="389686" y="73755"/>
                    <a:pt x="394737" y="72997"/>
                    <a:pt x="399662" y="73250"/>
                  </a:cubicBezTo>
                  <a:close/>
                  <a:moveTo>
                    <a:pt x="154534" y="28289"/>
                  </a:moveTo>
                  <a:cubicBezTo>
                    <a:pt x="158828" y="29300"/>
                    <a:pt x="163374" y="30815"/>
                    <a:pt x="167415" y="31321"/>
                  </a:cubicBezTo>
                  <a:cubicBezTo>
                    <a:pt x="164384" y="40414"/>
                    <a:pt x="164384" y="53548"/>
                    <a:pt x="157313" y="57588"/>
                  </a:cubicBezTo>
                  <a:cubicBezTo>
                    <a:pt x="132054" y="74764"/>
                    <a:pt x="104775" y="88909"/>
                    <a:pt x="76486" y="105074"/>
                  </a:cubicBezTo>
                  <a:cubicBezTo>
                    <a:pt x="60321" y="89920"/>
                    <a:pt x="66381" y="78807"/>
                    <a:pt x="76486" y="70724"/>
                  </a:cubicBezTo>
                  <a:cubicBezTo>
                    <a:pt x="97702" y="55568"/>
                    <a:pt x="119929" y="40414"/>
                    <a:pt x="143168" y="28290"/>
                  </a:cubicBezTo>
                  <a:cubicBezTo>
                    <a:pt x="146199" y="26774"/>
                    <a:pt x="150240" y="27279"/>
                    <a:pt x="154534" y="28289"/>
                  </a:cubicBezTo>
                  <a:close/>
                  <a:moveTo>
                    <a:pt x="246221" y="0"/>
                  </a:moveTo>
                  <a:cubicBezTo>
                    <a:pt x="275519" y="8082"/>
                    <a:pt x="299767" y="12125"/>
                    <a:pt x="323005" y="21216"/>
                  </a:cubicBezTo>
                  <a:cubicBezTo>
                    <a:pt x="331087" y="24247"/>
                    <a:pt x="341190" y="37383"/>
                    <a:pt x="340179" y="44454"/>
                  </a:cubicBezTo>
                  <a:cubicBezTo>
                    <a:pt x="337150" y="59608"/>
                    <a:pt x="323005" y="58599"/>
                    <a:pt x="309869" y="55568"/>
                  </a:cubicBezTo>
                  <a:cubicBezTo>
                    <a:pt x="288653" y="50516"/>
                    <a:pt x="267437" y="46474"/>
                    <a:pt x="246221" y="42434"/>
                  </a:cubicBezTo>
                  <a:cubicBezTo>
                    <a:pt x="233085" y="40412"/>
                    <a:pt x="217931" y="37383"/>
                    <a:pt x="222982" y="21216"/>
                  </a:cubicBezTo>
                  <a:cubicBezTo>
                    <a:pt x="225002" y="12125"/>
                    <a:pt x="239147" y="6062"/>
                    <a:pt x="2462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8" name="Google Shape;728;p34"/>
            <p:cNvSpPr/>
            <p:nvPr/>
          </p:nvSpPr>
          <p:spPr>
            <a:xfrm>
              <a:off x="4812306" y="161935"/>
              <a:ext cx="477635" cy="480104"/>
            </a:xfrm>
            <a:custGeom>
              <a:avLst/>
              <a:gdLst/>
              <a:ahLst/>
              <a:cxnLst/>
              <a:rect l="l" t="t" r="r" b="b"/>
              <a:pathLst>
                <a:path w="477635" h="480104" extrusionOk="0">
                  <a:moveTo>
                    <a:pt x="170228" y="434499"/>
                  </a:moveTo>
                  <a:cubicBezTo>
                    <a:pt x="191444" y="437530"/>
                    <a:pt x="212662" y="442581"/>
                    <a:pt x="233878" y="446624"/>
                  </a:cubicBezTo>
                  <a:cubicBezTo>
                    <a:pt x="246003" y="450664"/>
                    <a:pt x="246003" y="451675"/>
                    <a:pt x="251054" y="474913"/>
                  </a:cubicBezTo>
                  <a:cubicBezTo>
                    <a:pt x="219733" y="485016"/>
                    <a:pt x="189424" y="478953"/>
                    <a:pt x="160125" y="468851"/>
                  </a:cubicBezTo>
                  <a:cubicBezTo>
                    <a:pt x="146992" y="464809"/>
                    <a:pt x="135876" y="456726"/>
                    <a:pt x="142949" y="441572"/>
                  </a:cubicBezTo>
                  <a:cubicBezTo>
                    <a:pt x="145981" y="436521"/>
                    <a:pt x="161134" y="433490"/>
                    <a:pt x="170228" y="434499"/>
                  </a:cubicBezTo>
                  <a:close/>
                  <a:moveTo>
                    <a:pt x="398059" y="383226"/>
                  </a:moveTo>
                  <a:cubicBezTo>
                    <a:pt x="401343" y="383731"/>
                    <a:pt x="404626" y="384994"/>
                    <a:pt x="406646" y="387015"/>
                  </a:cubicBezTo>
                  <a:cubicBezTo>
                    <a:pt x="410688" y="390044"/>
                    <a:pt x="412708" y="398127"/>
                    <a:pt x="411697" y="403180"/>
                  </a:cubicBezTo>
                  <a:cubicBezTo>
                    <a:pt x="406646" y="421365"/>
                    <a:pt x="344006" y="464809"/>
                    <a:pt x="322788" y="464809"/>
                  </a:cubicBezTo>
                  <a:cubicBezTo>
                    <a:pt x="319757" y="462789"/>
                    <a:pt x="313697" y="459758"/>
                    <a:pt x="311675" y="454706"/>
                  </a:cubicBezTo>
                  <a:cubicBezTo>
                    <a:pt x="309654" y="449655"/>
                    <a:pt x="309654" y="440562"/>
                    <a:pt x="312686" y="437530"/>
                  </a:cubicBezTo>
                  <a:cubicBezTo>
                    <a:pt x="337944" y="419345"/>
                    <a:pt x="363202" y="401160"/>
                    <a:pt x="389470" y="383984"/>
                  </a:cubicBezTo>
                  <a:cubicBezTo>
                    <a:pt x="391491" y="382973"/>
                    <a:pt x="394775" y="382720"/>
                    <a:pt x="398059" y="383226"/>
                  </a:cubicBezTo>
                  <a:close/>
                  <a:moveTo>
                    <a:pt x="29794" y="301138"/>
                  </a:moveTo>
                  <a:cubicBezTo>
                    <a:pt x="57073" y="339530"/>
                    <a:pt x="77280" y="370851"/>
                    <a:pt x="96476" y="403180"/>
                  </a:cubicBezTo>
                  <a:cubicBezTo>
                    <a:pt x="91425" y="407223"/>
                    <a:pt x="85362" y="411263"/>
                    <a:pt x="79300" y="414294"/>
                  </a:cubicBezTo>
                  <a:cubicBezTo>
                    <a:pt x="49999" y="396109"/>
                    <a:pt x="32825" y="366808"/>
                    <a:pt x="20701" y="334479"/>
                  </a:cubicBezTo>
                  <a:cubicBezTo>
                    <a:pt x="18680" y="328416"/>
                    <a:pt x="24743" y="318314"/>
                    <a:pt x="29794" y="301138"/>
                  </a:cubicBezTo>
                  <a:close/>
                  <a:moveTo>
                    <a:pt x="463223" y="226373"/>
                  </a:moveTo>
                  <a:cubicBezTo>
                    <a:pt x="468274" y="233446"/>
                    <a:pt x="477368" y="239507"/>
                    <a:pt x="477368" y="246580"/>
                  </a:cubicBezTo>
                  <a:cubicBezTo>
                    <a:pt x="478377" y="281941"/>
                    <a:pt x="478377" y="317302"/>
                    <a:pt x="442006" y="350643"/>
                  </a:cubicBezTo>
                  <a:cubicBezTo>
                    <a:pt x="436953" y="336498"/>
                    <a:pt x="429881" y="327405"/>
                    <a:pt x="430890" y="320333"/>
                  </a:cubicBezTo>
                  <a:cubicBezTo>
                    <a:pt x="432913" y="296086"/>
                    <a:pt x="436953" y="270828"/>
                    <a:pt x="443015" y="247591"/>
                  </a:cubicBezTo>
                  <a:cubicBezTo>
                    <a:pt x="445035" y="239507"/>
                    <a:pt x="456149" y="233446"/>
                    <a:pt x="463223" y="226373"/>
                  </a:cubicBezTo>
                  <a:close/>
                  <a:moveTo>
                    <a:pt x="34845" y="139485"/>
                  </a:moveTo>
                  <a:cubicBezTo>
                    <a:pt x="45959" y="172826"/>
                    <a:pt x="34845" y="230414"/>
                    <a:pt x="15649" y="252641"/>
                  </a:cubicBezTo>
                  <a:cubicBezTo>
                    <a:pt x="-10621" y="227383"/>
                    <a:pt x="-3547" y="180908"/>
                    <a:pt x="34845" y="139485"/>
                  </a:cubicBezTo>
                  <a:close/>
                  <a:moveTo>
                    <a:pt x="239942" y="109175"/>
                  </a:moveTo>
                  <a:cubicBezTo>
                    <a:pt x="314706" y="109175"/>
                    <a:pt x="375325" y="169794"/>
                    <a:pt x="374317" y="243549"/>
                  </a:cubicBezTo>
                  <a:cubicBezTo>
                    <a:pt x="373305" y="315282"/>
                    <a:pt x="309655" y="377922"/>
                    <a:pt x="236911" y="375902"/>
                  </a:cubicBezTo>
                  <a:cubicBezTo>
                    <a:pt x="166189" y="374891"/>
                    <a:pt x="108601" y="313262"/>
                    <a:pt x="109610" y="240518"/>
                  </a:cubicBezTo>
                  <a:cubicBezTo>
                    <a:pt x="110621" y="165754"/>
                    <a:pt x="167198" y="108166"/>
                    <a:pt x="239942" y="109175"/>
                  </a:cubicBezTo>
                  <a:close/>
                  <a:moveTo>
                    <a:pt x="397552" y="62700"/>
                  </a:moveTo>
                  <a:cubicBezTo>
                    <a:pt x="427862" y="81896"/>
                    <a:pt x="443018" y="112206"/>
                    <a:pt x="457162" y="140496"/>
                  </a:cubicBezTo>
                  <a:cubicBezTo>
                    <a:pt x="460194" y="147567"/>
                    <a:pt x="453120" y="158680"/>
                    <a:pt x="451100" y="168785"/>
                  </a:cubicBezTo>
                  <a:cubicBezTo>
                    <a:pt x="442007" y="164743"/>
                    <a:pt x="430893" y="162723"/>
                    <a:pt x="424831" y="155649"/>
                  </a:cubicBezTo>
                  <a:cubicBezTo>
                    <a:pt x="410686" y="137464"/>
                    <a:pt x="398563" y="117257"/>
                    <a:pt x="385428" y="98061"/>
                  </a:cubicBezTo>
                  <a:cubicBezTo>
                    <a:pt x="376336" y="84927"/>
                    <a:pt x="377345" y="73814"/>
                    <a:pt x="397552" y="62700"/>
                  </a:cubicBezTo>
                  <a:close/>
                  <a:moveTo>
                    <a:pt x="152042" y="17235"/>
                  </a:moveTo>
                  <a:cubicBezTo>
                    <a:pt x="171238" y="25317"/>
                    <a:pt x="175280" y="38451"/>
                    <a:pt x="161135" y="49565"/>
                  </a:cubicBezTo>
                  <a:cubicBezTo>
                    <a:pt x="137897" y="66741"/>
                    <a:pt x="111629" y="80885"/>
                    <a:pt x="85360" y="95030"/>
                  </a:cubicBezTo>
                  <a:cubicBezTo>
                    <a:pt x="81320" y="97050"/>
                    <a:pt x="72226" y="90988"/>
                    <a:pt x="64144" y="87957"/>
                  </a:cubicBezTo>
                  <a:cubicBezTo>
                    <a:pt x="85360" y="49565"/>
                    <a:pt x="119712" y="34411"/>
                    <a:pt x="152042" y="17235"/>
                  </a:cubicBezTo>
                  <a:close/>
                  <a:moveTo>
                    <a:pt x="244992" y="59"/>
                  </a:moveTo>
                  <a:cubicBezTo>
                    <a:pt x="272271" y="4101"/>
                    <a:pt x="299549" y="10163"/>
                    <a:pt x="326828" y="17235"/>
                  </a:cubicBezTo>
                  <a:cubicBezTo>
                    <a:pt x="341984" y="22286"/>
                    <a:pt x="341984" y="34411"/>
                    <a:pt x="331881" y="51587"/>
                  </a:cubicBezTo>
                  <a:cubicBezTo>
                    <a:pt x="300560" y="46534"/>
                    <a:pt x="270251" y="41482"/>
                    <a:pt x="239941" y="35422"/>
                  </a:cubicBezTo>
                  <a:cubicBezTo>
                    <a:pt x="232868" y="33400"/>
                    <a:pt x="228827" y="23297"/>
                    <a:pt x="222765" y="17235"/>
                  </a:cubicBezTo>
                  <a:cubicBezTo>
                    <a:pt x="229838" y="11173"/>
                    <a:pt x="238930" y="-950"/>
                    <a:pt x="244992" y="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9" name="Google Shape;729;p34"/>
            <p:cNvSpPr/>
            <p:nvPr/>
          </p:nvSpPr>
          <p:spPr>
            <a:xfrm>
              <a:off x="3491452" y="164807"/>
              <a:ext cx="478295" cy="474361"/>
            </a:xfrm>
            <a:custGeom>
              <a:avLst/>
              <a:gdLst/>
              <a:ahLst/>
              <a:cxnLst/>
              <a:rect l="l" t="t" r="r" b="b"/>
              <a:pathLst>
                <a:path w="478295" h="474361" extrusionOk="0">
                  <a:moveTo>
                    <a:pt x="157705" y="426805"/>
                  </a:moveTo>
                  <a:cubicBezTo>
                    <a:pt x="183974" y="430847"/>
                    <a:pt x="210242" y="434888"/>
                    <a:pt x="235500" y="441961"/>
                  </a:cubicBezTo>
                  <a:cubicBezTo>
                    <a:pt x="242571" y="443981"/>
                    <a:pt x="246614" y="454084"/>
                    <a:pt x="252676" y="460146"/>
                  </a:cubicBezTo>
                  <a:cubicBezTo>
                    <a:pt x="245602" y="465197"/>
                    <a:pt x="238531" y="475302"/>
                    <a:pt x="232469" y="474291"/>
                  </a:cubicBezTo>
                  <a:cubicBezTo>
                    <a:pt x="198117" y="470251"/>
                    <a:pt x="160736" y="474291"/>
                    <a:pt x="135478" y="436908"/>
                  </a:cubicBezTo>
                  <a:cubicBezTo>
                    <a:pt x="145580" y="431856"/>
                    <a:pt x="151643" y="425796"/>
                    <a:pt x="157705" y="426805"/>
                  </a:cubicBezTo>
                  <a:close/>
                  <a:moveTo>
                    <a:pt x="402203" y="375279"/>
                  </a:moveTo>
                  <a:cubicBezTo>
                    <a:pt x="412307" y="415691"/>
                    <a:pt x="359770" y="455095"/>
                    <a:pt x="309253" y="437919"/>
                  </a:cubicBezTo>
                  <a:cubicBezTo>
                    <a:pt x="339563" y="417714"/>
                    <a:pt x="369872" y="396495"/>
                    <a:pt x="402203" y="375279"/>
                  </a:cubicBezTo>
                  <a:close/>
                  <a:moveTo>
                    <a:pt x="34193" y="306198"/>
                  </a:moveTo>
                  <a:cubicBezTo>
                    <a:pt x="37476" y="306072"/>
                    <a:pt x="40508" y="306577"/>
                    <a:pt x="41518" y="307587"/>
                  </a:cubicBezTo>
                  <a:cubicBezTo>
                    <a:pt x="60714" y="333856"/>
                    <a:pt x="78899" y="361135"/>
                    <a:pt x="97086" y="388413"/>
                  </a:cubicBezTo>
                  <a:cubicBezTo>
                    <a:pt x="98097" y="390433"/>
                    <a:pt x="97086" y="392455"/>
                    <a:pt x="97086" y="400538"/>
                  </a:cubicBezTo>
                  <a:cubicBezTo>
                    <a:pt x="90012" y="402558"/>
                    <a:pt x="75870" y="407609"/>
                    <a:pt x="73848" y="404580"/>
                  </a:cubicBezTo>
                  <a:cubicBezTo>
                    <a:pt x="53642" y="379322"/>
                    <a:pt x="35455" y="352041"/>
                    <a:pt x="18279" y="324763"/>
                  </a:cubicBezTo>
                  <a:cubicBezTo>
                    <a:pt x="16259" y="321731"/>
                    <a:pt x="21310" y="311629"/>
                    <a:pt x="25353" y="308598"/>
                  </a:cubicBezTo>
                  <a:cubicBezTo>
                    <a:pt x="27373" y="307082"/>
                    <a:pt x="30909" y="306324"/>
                    <a:pt x="34193" y="306198"/>
                  </a:cubicBezTo>
                  <a:close/>
                  <a:moveTo>
                    <a:pt x="463833" y="211606"/>
                  </a:moveTo>
                  <a:cubicBezTo>
                    <a:pt x="490102" y="248989"/>
                    <a:pt x="473935" y="279299"/>
                    <a:pt x="466864" y="309609"/>
                  </a:cubicBezTo>
                  <a:cubicBezTo>
                    <a:pt x="462822" y="324763"/>
                    <a:pt x="454739" y="334867"/>
                    <a:pt x="430492" y="324763"/>
                  </a:cubicBezTo>
                  <a:cubicBezTo>
                    <a:pt x="445648" y="288391"/>
                    <a:pt x="438575" y="248989"/>
                    <a:pt x="463833" y="211606"/>
                  </a:cubicBezTo>
                  <a:close/>
                  <a:moveTo>
                    <a:pt x="29392" y="124718"/>
                  </a:moveTo>
                  <a:cubicBezTo>
                    <a:pt x="39495" y="138863"/>
                    <a:pt x="48588" y="146945"/>
                    <a:pt x="47577" y="153008"/>
                  </a:cubicBezTo>
                  <a:cubicBezTo>
                    <a:pt x="43537" y="180286"/>
                    <a:pt x="37475" y="207565"/>
                    <a:pt x="31413" y="234843"/>
                  </a:cubicBezTo>
                  <a:cubicBezTo>
                    <a:pt x="30401" y="240906"/>
                    <a:pt x="18279" y="248988"/>
                    <a:pt x="16257" y="247979"/>
                  </a:cubicBezTo>
                  <a:cubicBezTo>
                    <a:pt x="9185" y="243937"/>
                    <a:pt x="92" y="236863"/>
                    <a:pt x="92" y="229792"/>
                  </a:cubicBezTo>
                  <a:cubicBezTo>
                    <a:pt x="-919" y="196451"/>
                    <a:pt x="6154" y="163110"/>
                    <a:pt x="29392" y="124718"/>
                  </a:cubicBezTo>
                  <a:close/>
                  <a:moveTo>
                    <a:pt x="240549" y="101480"/>
                  </a:moveTo>
                  <a:cubicBezTo>
                    <a:pt x="310262" y="102491"/>
                    <a:pt x="372901" y="166141"/>
                    <a:pt x="371892" y="235854"/>
                  </a:cubicBezTo>
                  <a:cubicBezTo>
                    <a:pt x="370881" y="305565"/>
                    <a:pt x="309251" y="366184"/>
                    <a:pt x="237518" y="366184"/>
                  </a:cubicBezTo>
                  <a:cubicBezTo>
                    <a:pt x="166796" y="366184"/>
                    <a:pt x="107186" y="305565"/>
                    <a:pt x="108197" y="232823"/>
                  </a:cubicBezTo>
                  <a:cubicBezTo>
                    <a:pt x="106177" y="158059"/>
                    <a:pt x="176898" y="100469"/>
                    <a:pt x="240549" y="101480"/>
                  </a:cubicBezTo>
                  <a:close/>
                  <a:moveTo>
                    <a:pt x="376944" y="66118"/>
                  </a:moveTo>
                  <a:cubicBezTo>
                    <a:pt x="394120" y="67129"/>
                    <a:pt x="404223" y="65107"/>
                    <a:pt x="407254" y="68138"/>
                  </a:cubicBezTo>
                  <a:cubicBezTo>
                    <a:pt x="425439" y="89356"/>
                    <a:pt x="441606" y="112593"/>
                    <a:pt x="456760" y="135831"/>
                  </a:cubicBezTo>
                  <a:cubicBezTo>
                    <a:pt x="459791" y="139871"/>
                    <a:pt x="451709" y="150985"/>
                    <a:pt x="449689" y="159067"/>
                  </a:cubicBezTo>
                  <a:cubicBezTo>
                    <a:pt x="443626" y="156036"/>
                    <a:pt x="434533" y="154016"/>
                    <a:pt x="431501" y="148965"/>
                  </a:cubicBezTo>
                  <a:cubicBezTo>
                    <a:pt x="414328" y="125726"/>
                    <a:pt x="399172" y="100468"/>
                    <a:pt x="376944" y="66118"/>
                  </a:cubicBezTo>
                  <a:close/>
                  <a:moveTo>
                    <a:pt x="147602" y="7519"/>
                  </a:moveTo>
                  <a:cubicBezTo>
                    <a:pt x="169829" y="20653"/>
                    <a:pt x="170838" y="32777"/>
                    <a:pt x="158716" y="42880"/>
                  </a:cubicBezTo>
                  <a:cubicBezTo>
                    <a:pt x="137497" y="59047"/>
                    <a:pt x="115270" y="74201"/>
                    <a:pt x="93045" y="88345"/>
                  </a:cubicBezTo>
                  <a:cubicBezTo>
                    <a:pt x="87991" y="91376"/>
                    <a:pt x="78900" y="88345"/>
                    <a:pt x="71827" y="88345"/>
                  </a:cubicBezTo>
                  <a:cubicBezTo>
                    <a:pt x="71827" y="80263"/>
                    <a:pt x="68795" y="67129"/>
                    <a:pt x="72838" y="64098"/>
                  </a:cubicBezTo>
                  <a:cubicBezTo>
                    <a:pt x="97085" y="43891"/>
                    <a:pt x="123355" y="25706"/>
                    <a:pt x="147602" y="7519"/>
                  </a:cubicBezTo>
                  <a:close/>
                  <a:moveTo>
                    <a:pt x="274396" y="70"/>
                  </a:moveTo>
                  <a:cubicBezTo>
                    <a:pt x="290561" y="701"/>
                    <a:pt x="305716" y="5500"/>
                    <a:pt x="320366" y="11561"/>
                  </a:cubicBezTo>
                  <a:cubicBezTo>
                    <a:pt x="326426" y="14593"/>
                    <a:pt x="330469" y="24695"/>
                    <a:pt x="334509" y="31769"/>
                  </a:cubicBezTo>
                  <a:cubicBezTo>
                    <a:pt x="327437" y="34800"/>
                    <a:pt x="319355" y="40862"/>
                    <a:pt x="313293" y="40862"/>
                  </a:cubicBezTo>
                  <a:cubicBezTo>
                    <a:pt x="290056" y="37831"/>
                    <a:pt x="267829" y="33789"/>
                    <a:pt x="245602" y="28737"/>
                  </a:cubicBezTo>
                  <a:cubicBezTo>
                    <a:pt x="237520" y="25706"/>
                    <a:pt x="230446" y="17624"/>
                    <a:pt x="222364" y="13584"/>
                  </a:cubicBezTo>
                  <a:cubicBezTo>
                    <a:pt x="241055" y="2975"/>
                    <a:pt x="258231" y="-562"/>
                    <a:pt x="274396" y="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" name="Google Shape;730;p34"/>
            <p:cNvSpPr/>
            <p:nvPr/>
          </p:nvSpPr>
          <p:spPr>
            <a:xfrm>
              <a:off x="7453944" y="160014"/>
              <a:ext cx="482531" cy="483946"/>
            </a:xfrm>
            <a:custGeom>
              <a:avLst/>
              <a:gdLst/>
              <a:ahLst/>
              <a:cxnLst/>
              <a:rect l="l" t="t" r="r" b="b"/>
              <a:pathLst>
                <a:path w="482531" h="483946" extrusionOk="0">
                  <a:moveTo>
                    <a:pt x="165133" y="432421"/>
                  </a:moveTo>
                  <a:cubicBezTo>
                    <a:pt x="189381" y="435450"/>
                    <a:pt x="213628" y="441512"/>
                    <a:pt x="237875" y="447574"/>
                  </a:cubicBezTo>
                  <a:cubicBezTo>
                    <a:pt x="246969" y="449594"/>
                    <a:pt x="253031" y="459699"/>
                    <a:pt x="261114" y="465759"/>
                  </a:cubicBezTo>
                  <a:cubicBezTo>
                    <a:pt x="253031" y="470813"/>
                    <a:pt x="244949" y="476875"/>
                    <a:pt x="235855" y="480915"/>
                  </a:cubicBezTo>
                  <a:cubicBezTo>
                    <a:pt x="231813" y="482935"/>
                    <a:pt x="226762" y="480915"/>
                    <a:pt x="221710" y="480915"/>
                  </a:cubicBezTo>
                  <a:cubicBezTo>
                    <a:pt x="221710" y="481926"/>
                    <a:pt x="221710" y="482935"/>
                    <a:pt x="220699" y="483946"/>
                  </a:cubicBezTo>
                  <a:cubicBezTo>
                    <a:pt x="198472" y="477884"/>
                    <a:pt x="176247" y="471821"/>
                    <a:pt x="154020" y="463739"/>
                  </a:cubicBezTo>
                  <a:cubicBezTo>
                    <a:pt x="147957" y="461719"/>
                    <a:pt x="145937" y="449594"/>
                    <a:pt x="141895" y="442523"/>
                  </a:cubicBezTo>
                  <a:cubicBezTo>
                    <a:pt x="149977" y="438481"/>
                    <a:pt x="158060" y="431410"/>
                    <a:pt x="165133" y="432421"/>
                  </a:cubicBezTo>
                  <a:close/>
                  <a:moveTo>
                    <a:pt x="406600" y="377861"/>
                  </a:moveTo>
                  <a:cubicBezTo>
                    <a:pt x="408622" y="381903"/>
                    <a:pt x="412662" y="384934"/>
                    <a:pt x="415693" y="387964"/>
                  </a:cubicBezTo>
                  <a:cubicBezTo>
                    <a:pt x="413673" y="396048"/>
                    <a:pt x="415693" y="409182"/>
                    <a:pt x="410642" y="413222"/>
                  </a:cubicBezTo>
                  <a:cubicBezTo>
                    <a:pt x="387404" y="431409"/>
                    <a:pt x="363156" y="447574"/>
                    <a:pt x="337898" y="462728"/>
                  </a:cubicBezTo>
                  <a:cubicBezTo>
                    <a:pt x="333858" y="464750"/>
                    <a:pt x="321733" y="461719"/>
                    <a:pt x="318702" y="456667"/>
                  </a:cubicBezTo>
                  <a:cubicBezTo>
                    <a:pt x="315670" y="452625"/>
                    <a:pt x="315670" y="439491"/>
                    <a:pt x="319713" y="436460"/>
                  </a:cubicBezTo>
                  <a:cubicBezTo>
                    <a:pt x="348000" y="416253"/>
                    <a:pt x="377301" y="397057"/>
                    <a:pt x="406600" y="377861"/>
                  </a:cubicBezTo>
                  <a:close/>
                  <a:moveTo>
                    <a:pt x="29747" y="304108"/>
                  </a:moveTo>
                  <a:cubicBezTo>
                    <a:pt x="41870" y="312190"/>
                    <a:pt x="48943" y="315222"/>
                    <a:pt x="52983" y="321284"/>
                  </a:cubicBezTo>
                  <a:cubicBezTo>
                    <a:pt x="68139" y="342500"/>
                    <a:pt x="83293" y="364727"/>
                    <a:pt x="96429" y="387966"/>
                  </a:cubicBezTo>
                  <a:cubicBezTo>
                    <a:pt x="99460" y="394028"/>
                    <a:pt x="98449" y="408171"/>
                    <a:pt x="94409" y="411202"/>
                  </a:cubicBezTo>
                  <a:cubicBezTo>
                    <a:pt x="89355" y="415244"/>
                    <a:pt x="74202" y="414233"/>
                    <a:pt x="70159" y="409182"/>
                  </a:cubicBezTo>
                  <a:cubicBezTo>
                    <a:pt x="51974" y="385946"/>
                    <a:pt x="35810" y="360687"/>
                    <a:pt x="21665" y="335429"/>
                  </a:cubicBezTo>
                  <a:cubicBezTo>
                    <a:pt x="18634" y="329366"/>
                    <a:pt x="26716" y="317242"/>
                    <a:pt x="29747" y="304108"/>
                  </a:cubicBezTo>
                  <a:close/>
                  <a:moveTo>
                    <a:pt x="468230" y="225302"/>
                  </a:moveTo>
                  <a:cubicBezTo>
                    <a:pt x="473282" y="231364"/>
                    <a:pt x="482375" y="238436"/>
                    <a:pt x="482375" y="244498"/>
                  </a:cubicBezTo>
                  <a:cubicBezTo>
                    <a:pt x="483386" y="280870"/>
                    <a:pt x="480355" y="315222"/>
                    <a:pt x="447014" y="353614"/>
                  </a:cubicBezTo>
                  <a:cubicBezTo>
                    <a:pt x="440952" y="336438"/>
                    <a:pt x="433881" y="327345"/>
                    <a:pt x="434890" y="319262"/>
                  </a:cubicBezTo>
                  <a:cubicBezTo>
                    <a:pt x="438932" y="292995"/>
                    <a:pt x="443983" y="267736"/>
                    <a:pt x="451054" y="242478"/>
                  </a:cubicBezTo>
                  <a:cubicBezTo>
                    <a:pt x="453077" y="235405"/>
                    <a:pt x="462168" y="231364"/>
                    <a:pt x="468230" y="225302"/>
                  </a:cubicBezTo>
                  <a:close/>
                  <a:moveTo>
                    <a:pt x="41872" y="140435"/>
                  </a:moveTo>
                  <a:cubicBezTo>
                    <a:pt x="45914" y="148517"/>
                    <a:pt x="52985" y="156600"/>
                    <a:pt x="51974" y="163673"/>
                  </a:cubicBezTo>
                  <a:cubicBezTo>
                    <a:pt x="48943" y="187921"/>
                    <a:pt x="43892" y="213179"/>
                    <a:pt x="36821" y="237427"/>
                  </a:cubicBezTo>
                  <a:cubicBezTo>
                    <a:pt x="34800" y="245509"/>
                    <a:pt x="23687" y="251572"/>
                    <a:pt x="17625" y="258643"/>
                  </a:cubicBezTo>
                  <a:cubicBezTo>
                    <a:pt x="11562" y="250561"/>
                    <a:pt x="5500" y="242478"/>
                    <a:pt x="449" y="233384"/>
                  </a:cubicBezTo>
                  <a:cubicBezTo>
                    <a:pt x="-562" y="229344"/>
                    <a:pt x="449" y="224293"/>
                    <a:pt x="449" y="212168"/>
                  </a:cubicBezTo>
                  <a:cubicBezTo>
                    <a:pt x="5500" y="196003"/>
                    <a:pt x="10551" y="172765"/>
                    <a:pt x="19645" y="151549"/>
                  </a:cubicBezTo>
                  <a:cubicBezTo>
                    <a:pt x="21665" y="145486"/>
                    <a:pt x="33789" y="143466"/>
                    <a:pt x="41872" y="140435"/>
                  </a:cubicBezTo>
                  <a:close/>
                  <a:moveTo>
                    <a:pt x="245958" y="108103"/>
                  </a:moveTo>
                  <a:cubicBezTo>
                    <a:pt x="319713" y="109114"/>
                    <a:pt x="377301" y="166702"/>
                    <a:pt x="378312" y="239446"/>
                  </a:cubicBezTo>
                  <a:cubicBezTo>
                    <a:pt x="378312" y="313199"/>
                    <a:pt x="318702" y="374830"/>
                    <a:pt x="244949" y="375841"/>
                  </a:cubicBezTo>
                  <a:cubicBezTo>
                    <a:pt x="170185" y="375841"/>
                    <a:pt x="110574" y="317242"/>
                    <a:pt x="111585" y="240455"/>
                  </a:cubicBezTo>
                  <a:cubicBezTo>
                    <a:pt x="111585" y="163671"/>
                    <a:pt x="169173" y="107094"/>
                    <a:pt x="245958" y="108103"/>
                  </a:cubicBezTo>
                  <a:close/>
                  <a:moveTo>
                    <a:pt x="392457" y="63651"/>
                  </a:moveTo>
                  <a:cubicBezTo>
                    <a:pt x="454085" y="98003"/>
                    <a:pt x="476313" y="145486"/>
                    <a:pt x="444994" y="175796"/>
                  </a:cubicBezTo>
                  <a:cubicBezTo>
                    <a:pt x="425798" y="147509"/>
                    <a:pt x="404579" y="120228"/>
                    <a:pt x="387405" y="91941"/>
                  </a:cubicBezTo>
                  <a:cubicBezTo>
                    <a:pt x="383363" y="85878"/>
                    <a:pt x="390435" y="73754"/>
                    <a:pt x="392457" y="63651"/>
                  </a:cubicBezTo>
                  <a:close/>
                  <a:moveTo>
                    <a:pt x="159592" y="16842"/>
                  </a:moveTo>
                  <a:cubicBezTo>
                    <a:pt x="168733" y="17931"/>
                    <a:pt x="173469" y="28539"/>
                    <a:pt x="174227" y="41421"/>
                  </a:cubicBezTo>
                  <a:cubicBezTo>
                    <a:pt x="147957" y="59608"/>
                    <a:pt x="122699" y="79813"/>
                    <a:pt x="94409" y="96989"/>
                  </a:cubicBezTo>
                  <a:cubicBezTo>
                    <a:pt x="89358" y="100020"/>
                    <a:pt x="77235" y="96989"/>
                    <a:pt x="70162" y="91938"/>
                  </a:cubicBezTo>
                  <a:cubicBezTo>
                    <a:pt x="67131" y="89917"/>
                    <a:pt x="68142" y="74762"/>
                    <a:pt x="72182" y="71730"/>
                  </a:cubicBezTo>
                  <a:cubicBezTo>
                    <a:pt x="97440" y="52534"/>
                    <a:pt x="121690" y="34350"/>
                    <a:pt x="148968" y="19194"/>
                  </a:cubicBezTo>
                  <a:cubicBezTo>
                    <a:pt x="153010" y="17173"/>
                    <a:pt x="156546" y="16479"/>
                    <a:pt x="159592" y="16842"/>
                  </a:cubicBezTo>
                  <a:close/>
                  <a:moveTo>
                    <a:pt x="243937" y="0"/>
                  </a:moveTo>
                  <a:cubicBezTo>
                    <a:pt x="279298" y="2020"/>
                    <a:pt x="317691" y="3031"/>
                    <a:pt x="353054" y="36372"/>
                  </a:cubicBezTo>
                  <a:cubicBezTo>
                    <a:pt x="338909" y="43444"/>
                    <a:pt x="330827" y="51526"/>
                    <a:pt x="323754" y="50517"/>
                  </a:cubicBezTo>
                  <a:cubicBezTo>
                    <a:pt x="296474" y="46475"/>
                    <a:pt x="269196" y="41424"/>
                    <a:pt x="241917" y="34350"/>
                  </a:cubicBezTo>
                  <a:cubicBezTo>
                    <a:pt x="235855" y="33341"/>
                    <a:pt x="226761" y="22227"/>
                    <a:pt x="227772" y="19196"/>
                  </a:cubicBezTo>
                  <a:cubicBezTo>
                    <a:pt x="229792" y="11114"/>
                    <a:pt x="237875" y="0"/>
                    <a:pt x="24393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1" name="Google Shape;731;p34"/>
            <p:cNvSpPr/>
            <p:nvPr/>
          </p:nvSpPr>
          <p:spPr>
            <a:xfrm>
              <a:off x="6129211" y="158673"/>
              <a:ext cx="482076" cy="486627"/>
            </a:xfrm>
            <a:custGeom>
              <a:avLst/>
              <a:gdLst/>
              <a:ahLst/>
              <a:cxnLst/>
              <a:rect l="l" t="t" r="r" b="b"/>
              <a:pathLst>
                <a:path w="482076" h="486627" extrusionOk="0">
                  <a:moveTo>
                    <a:pt x="165780" y="438483"/>
                  </a:moveTo>
                  <a:cubicBezTo>
                    <a:pt x="190027" y="441514"/>
                    <a:pt x="215286" y="447577"/>
                    <a:pt x="238524" y="453639"/>
                  </a:cubicBezTo>
                  <a:cubicBezTo>
                    <a:pt x="245596" y="455659"/>
                    <a:pt x="249638" y="464752"/>
                    <a:pt x="255700" y="470815"/>
                  </a:cubicBezTo>
                  <a:cubicBezTo>
                    <a:pt x="248627" y="475866"/>
                    <a:pt x="242564" y="481928"/>
                    <a:pt x="235493" y="484959"/>
                  </a:cubicBezTo>
                  <a:cubicBezTo>
                    <a:pt x="229431" y="487988"/>
                    <a:pt x="222359" y="485968"/>
                    <a:pt x="206194" y="485968"/>
                  </a:cubicBezTo>
                  <a:cubicBezTo>
                    <a:pt x="196090" y="482937"/>
                    <a:pt x="175882" y="479906"/>
                    <a:pt x="156686" y="472835"/>
                  </a:cubicBezTo>
                  <a:cubicBezTo>
                    <a:pt x="148604" y="469804"/>
                    <a:pt x="144564" y="457679"/>
                    <a:pt x="138501" y="449597"/>
                  </a:cubicBezTo>
                  <a:cubicBezTo>
                    <a:pt x="147595" y="445556"/>
                    <a:pt x="156686" y="437474"/>
                    <a:pt x="165780" y="438483"/>
                  </a:cubicBezTo>
                  <a:close/>
                  <a:moveTo>
                    <a:pt x="403333" y="388092"/>
                  </a:moveTo>
                  <a:cubicBezTo>
                    <a:pt x="408511" y="390492"/>
                    <a:pt x="412805" y="396049"/>
                    <a:pt x="416341" y="404131"/>
                  </a:cubicBezTo>
                  <a:cubicBezTo>
                    <a:pt x="398154" y="436463"/>
                    <a:pt x="366833" y="453637"/>
                    <a:pt x="333495" y="467782"/>
                  </a:cubicBezTo>
                  <a:cubicBezTo>
                    <a:pt x="317328" y="474855"/>
                    <a:pt x="311267" y="463742"/>
                    <a:pt x="307225" y="447577"/>
                  </a:cubicBezTo>
                  <a:cubicBezTo>
                    <a:pt x="332484" y="428379"/>
                    <a:pt x="358751" y="409185"/>
                    <a:pt x="385020" y="390997"/>
                  </a:cubicBezTo>
                  <a:cubicBezTo>
                    <a:pt x="392093" y="386451"/>
                    <a:pt x="398155" y="385693"/>
                    <a:pt x="403333" y="388092"/>
                  </a:cubicBezTo>
                  <a:close/>
                  <a:moveTo>
                    <a:pt x="34438" y="309161"/>
                  </a:moveTo>
                  <a:cubicBezTo>
                    <a:pt x="56665" y="340482"/>
                    <a:pt x="76870" y="367760"/>
                    <a:pt x="95058" y="396050"/>
                  </a:cubicBezTo>
                  <a:cubicBezTo>
                    <a:pt x="98089" y="400090"/>
                    <a:pt x="94047" y="411203"/>
                    <a:pt x="90006" y="416255"/>
                  </a:cubicBezTo>
                  <a:cubicBezTo>
                    <a:pt x="87984" y="419286"/>
                    <a:pt x="76870" y="420297"/>
                    <a:pt x="73841" y="417266"/>
                  </a:cubicBezTo>
                  <a:cubicBezTo>
                    <a:pt x="46561" y="396050"/>
                    <a:pt x="27365" y="366749"/>
                    <a:pt x="18273" y="333408"/>
                  </a:cubicBezTo>
                  <a:cubicBezTo>
                    <a:pt x="16251" y="328357"/>
                    <a:pt x="26356" y="320275"/>
                    <a:pt x="34438" y="309161"/>
                  </a:cubicBezTo>
                  <a:close/>
                  <a:moveTo>
                    <a:pt x="466856" y="229346"/>
                  </a:moveTo>
                  <a:cubicBezTo>
                    <a:pt x="471908" y="236417"/>
                    <a:pt x="483021" y="243491"/>
                    <a:pt x="482012" y="249553"/>
                  </a:cubicBezTo>
                  <a:cubicBezTo>
                    <a:pt x="475950" y="283903"/>
                    <a:pt x="478981" y="322295"/>
                    <a:pt x="441598" y="356647"/>
                  </a:cubicBezTo>
                  <a:cubicBezTo>
                    <a:pt x="436547" y="340482"/>
                    <a:pt x="430484" y="331389"/>
                    <a:pt x="431495" y="322295"/>
                  </a:cubicBezTo>
                  <a:cubicBezTo>
                    <a:pt x="434526" y="298048"/>
                    <a:pt x="438569" y="273801"/>
                    <a:pt x="445640" y="249553"/>
                  </a:cubicBezTo>
                  <a:cubicBezTo>
                    <a:pt x="447660" y="241469"/>
                    <a:pt x="459785" y="236417"/>
                    <a:pt x="466856" y="229346"/>
                  </a:cubicBezTo>
                  <a:close/>
                  <a:moveTo>
                    <a:pt x="37469" y="145488"/>
                  </a:moveTo>
                  <a:cubicBezTo>
                    <a:pt x="41509" y="145488"/>
                    <a:pt x="48583" y="154582"/>
                    <a:pt x="48583" y="158622"/>
                  </a:cubicBezTo>
                  <a:cubicBezTo>
                    <a:pt x="39489" y="193985"/>
                    <a:pt x="40500" y="231366"/>
                    <a:pt x="24335" y="263696"/>
                  </a:cubicBezTo>
                  <a:cubicBezTo>
                    <a:pt x="19282" y="264707"/>
                    <a:pt x="15242" y="264707"/>
                    <a:pt x="11200" y="263696"/>
                  </a:cubicBezTo>
                  <a:cubicBezTo>
                    <a:pt x="7159" y="257635"/>
                    <a:pt x="-923" y="250562"/>
                    <a:pt x="86" y="245511"/>
                  </a:cubicBezTo>
                  <a:cubicBezTo>
                    <a:pt x="5137" y="215201"/>
                    <a:pt x="11200" y="184891"/>
                    <a:pt x="18273" y="154582"/>
                  </a:cubicBezTo>
                  <a:cubicBezTo>
                    <a:pt x="19282" y="150539"/>
                    <a:pt x="30396" y="145488"/>
                    <a:pt x="37469" y="145488"/>
                  </a:cubicBezTo>
                  <a:close/>
                  <a:moveTo>
                    <a:pt x="243575" y="112147"/>
                  </a:moveTo>
                  <a:cubicBezTo>
                    <a:pt x="316319" y="116189"/>
                    <a:pt x="371887" y="169735"/>
                    <a:pt x="372898" y="244500"/>
                  </a:cubicBezTo>
                  <a:cubicBezTo>
                    <a:pt x="372898" y="321284"/>
                    <a:pt x="317330" y="379883"/>
                    <a:pt x="241555" y="380895"/>
                  </a:cubicBezTo>
                  <a:cubicBezTo>
                    <a:pt x="168810" y="381906"/>
                    <a:pt x="108191" y="319264"/>
                    <a:pt x="107182" y="245511"/>
                  </a:cubicBezTo>
                  <a:cubicBezTo>
                    <a:pt x="106170" y="186911"/>
                    <a:pt x="160728" y="109116"/>
                    <a:pt x="243575" y="112147"/>
                  </a:cubicBezTo>
                  <a:close/>
                  <a:moveTo>
                    <a:pt x="392092" y="64662"/>
                  </a:moveTo>
                  <a:cubicBezTo>
                    <a:pt x="431495" y="89920"/>
                    <a:pt x="448671" y="123261"/>
                    <a:pt x="461805" y="157611"/>
                  </a:cubicBezTo>
                  <a:cubicBezTo>
                    <a:pt x="463827" y="162665"/>
                    <a:pt x="453723" y="171756"/>
                    <a:pt x="445640" y="185901"/>
                  </a:cubicBezTo>
                  <a:cubicBezTo>
                    <a:pt x="421393" y="151551"/>
                    <a:pt x="400177" y="122250"/>
                    <a:pt x="380979" y="90932"/>
                  </a:cubicBezTo>
                  <a:cubicBezTo>
                    <a:pt x="378959" y="87900"/>
                    <a:pt x="387041" y="76787"/>
                    <a:pt x="392092" y="64662"/>
                  </a:cubicBezTo>
                  <a:close/>
                  <a:moveTo>
                    <a:pt x="149617" y="17176"/>
                  </a:moveTo>
                  <a:cubicBezTo>
                    <a:pt x="158709" y="24247"/>
                    <a:pt x="166791" y="26270"/>
                    <a:pt x="167802" y="31321"/>
                  </a:cubicBezTo>
                  <a:cubicBezTo>
                    <a:pt x="169822" y="37383"/>
                    <a:pt x="169822" y="49506"/>
                    <a:pt x="165782" y="51526"/>
                  </a:cubicBezTo>
                  <a:cubicBezTo>
                    <a:pt x="140524" y="69713"/>
                    <a:pt x="115265" y="86889"/>
                    <a:pt x="88998" y="103054"/>
                  </a:cubicBezTo>
                  <a:cubicBezTo>
                    <a:pt x="84955" y="105074"/>
                    <a:pt x="74853" y="103054"/>
                    <a:pt x="72830" y="100023"/>
                  </a:cubicBezTo>
                  <a:cubicBezTo>
                    <a:pt x="69799" y="93961"/>
                    <a:pt x="66770" y="81836"/>
                    <a:pt x="69799" y="79816"/>
                  </a:cubicBezTo>
                  <a:cubicBezTo>
                    <a:pt x="95058" y="57588"/>
                    <a:pt x="122339" y="38392"/>
                    <a:pt x="149617" y="17176"/>
                  </a:cubicBezTo>
                  <a:close/>
                  <a:moveTo>
                    <a:pt x="246606" y="0"/>
                  </a:moveTo>
                  <a:cubicBezTo>
                    <a:pt x="277925" y="9094"/>
                    <a:pt x="304194" y="14145"/>
                    <a:pt x="328442" y="23239"/>
                  </a:cubicBezTo>
                  <a:cubicBezTo>
                    <a:pt x="334504" y="25259"/>
                    <a:pt x="336524" y="37383"/>
                    <a:pt x="339555" y="45466"/>
                  </a:cubicBezTo>
                  <a:cubicBezTo>
                    <a:pt x="331473" y="49506"/>
                    <a:pt x="323390" y="56578"/>
                    <a:pt x="316319" y="55569"/>
                  </a:cubicBezTo>
                  <a:cubicBezTo>
                    <a:pt x="293081" y="52537"/>
                    <a:pt x="270854" y="46475"/>
                    <a:pt x="247615" y="42435"/>
                  </a:cubicBezTo>
                  <a:cubicBezTo>
                    <a:pt x="234482" y="40413"/>
                    <a:pt x="219328" y="37383"/>
                    <a:pt x="223368" y="21216"/>
                  </a:cubicBezTo>
                  <a:cubicBezTo>
                    <a:pt x="225388" y="12125"/>
                    <a:pt x="239533" y="6062"/>
                    <a:pt x="2466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2" name="Google Shape;732;p34"/>
            <p:cNvSpPr/>
            <p:nvPr/>
          </p:nvSpPr>
          <p:spPr>
            <a:xfrm>
              <a:off x="6791119" y="159296"/>
              <a:ext cx="482992" cy="485381"/>
            </a:xfrm>
            <a:custGeom>
              <a:avLst/>
              <a:gdLst/>
              <a:ahLst/>
              <a:cxnLst/>
              <a:rect l="l" t="t" r="r" b="b"/>
              <a:pathLst>
                <a:path w="482992" h="485381" extrusionOk="0">
                  <a:moveTo>
                    <a:pt x="167601" y="438482"/>
                  </a:moveTo>
                  <a:cubicBezTo>
                    <a:pt x="191848" y="441511"/>
                    <a:pt x="216098" y="447574"/>
                    <a:pt x="240345" y="452625"/>
                  </a:cubicBezTo>
                  <a:cubicBezTo>
                    <a:pt x="249439" y="454647"/>
                    <a:pt x="249439" y="454647"/>
                    <a:pt x="254490" y="481926"/>
                  </a:cubicBezTo>
                  <a:cubicBezTo>
                    <a:pt x="218118" y="490009"/>
                    <a:pt x="185788" y="482935"/>
                    <a:pt x="156488" y="470812"/>
                  </a:cubicBezTo>
                  <a:cubicBezTo>
                    <a:pt x="149416" y="467781"/>
                    <a:pt x="147396" y="454647"/>
                    <a:pt x="143354" y="446565"/>
                  </a:cubicBezTo>
                  <a:cubicBezTo>
                    <a:pt x="151436" y="443534"/>
                    <a:pt x="159519" y="437471"/>
                    <a:pt x="167601" y="438482"/>
                  </a:cubicBezTo>
                  <a:close/>
                  <a:moveTo>
                    <a:pt x="397702" y="389482"/>
                  </a:moveTo>
                  <a:cubicBezTo>
                    <a:pt x="401491" y="389734"/>
                    <a:pt x="405532" y="390492"/>
                    <a:pt x="409068" y="390997"/>
                  </a:cubicBezTo>
                  <a:cubicBezTo>
                    <a:pt x="413110" y="392008"/>
                    <a:pt x="414119" y="398070"/>
                    <a:pt x="416141" y="402110"/>
                  </a:cubicBezTo>
                  <a:cubicBezTo>
                    <a:pt x="414119" y="407161"/>
                    <a:pt x="413110" y="412213"/>
                    <a:pt x="410079" y="415244"/>
                  </a:cubicBezTo>
                  <a:cubicBezTo>
                    <a:pt x="385831" y="432420"/>
                    <a:pt x="362593" y="449596"/>
                    <a:pt x="337335" y="464749"/>
                  </a:cubicBezTo>
                  <a:cubicBezTo>
                    <a:pt x="332283" y="467781"/>
                    <a:pt x="321170" y="460709"/>
                    <a:pt x="313087" y="458689"/>
                  </a:cubicBezTo>
                  <a:cubicBezTo>
                    <a:pt x="316118" y="450607"/>
                    <a:pt x="316118" y="439491"/>
                    <a:pt x="322181" y="435451"/>
                  </a:cubicBezTo>
                  <a:cubicBezTo>
                    <a:pt x="343397" y="419286"/>
                    <a:pt x="365624" y="405141"/>
                    <a:pt x="387852" y="390997"/>
                  </a:cubicBezTo>
                  <a:cubicBezTo>
                    <a:pt x="390377" y="389481"/>
                    <a:pt x="393913" y="389229"/>
                    <a:pt x="397702" y="389482"/>
                  </a:cubicBezTo>
                  <a:close/>
                  <a:moveTo>
                    <a:pt x="39289" y="315221"/>
                  </a:moveTo>
                  <a:cubicBezTo>
                    <a:pt x="41309" y="317241"/>
                    <a:pt x="47372" y="320273"/>
                    <a:pt x="50403" y="325324"/>
                  </a:cubicBezTo>
                  <a:cubicBezTo>
                    <a:pt x="65557" y="346540"/>
                    <a:pt x="81722" y="368767"/>
                    <a:pt x="94857" y="390995"/>
                  </a:cubicBezTo>
                  <a:cubicBezTo>
                    <a:pt x="97889" y="397057"/>
                    <a:pt x="93846" y="407159"/>
                    <a:pt x="93846" y="416253"/>
                  </a:cubicBezTo>
                  <a:cubicBezTo>
                    <a:pt x="85764" y="415244"/>
                    <a:pt x="73639" y="417264"/>
                    <a:pt x="69599" y="412213"/>
                  </a:cubicBezTo>
                  <a:cubicBezTo>
                    <a:pt x="52423" y="389986"/>
                    <a:pt x="35247" y="367758"/>
                    <a:pt x="22113" y="343511"/>
                  </a:cubicBezTo>
                  <a:cubicBezTo>
                    <a:pt x="14031" y="329366"/>
                    <a:pt x="24133" y="314210"/>
                    <a:pt x="39289" y="315221"/>
                  </a:cubicBezTo>
                  <a:close/>
                  <a:moveTo>
                    <a:pt x="466657" y="229346"/>
                  </a:moveTo>
                  <a:cubicBezTo>
                    <a:pt x="470697" y="228334"/>
                    <a:pt x="477771" y="235406"/>
                    <a:pt x="479791" y="239448"/>
                  </a:cubicBezTo>
                  <a:cubicBezTo>
                    <a:pt x="490905" y="268747"/>
                    <a:pt x="471708" y="328357"/>
                    <a:pt x="443419" y="348562"/>
                  </a:cubicBezTo>
                  <a:cubicBezTo>
                    <a:pt x="438367" y="343511"/>
                    <a:pt x="435336" y="340480"/>
                    <a:pt x="435336" y="338459"/>
                  </a:cubicBezTo>
                  <a:cubicBezTo>
                    <a:pt x="439378" y="306130"/>
                    <a:pt x="443419" y="273800"/>
                    <a:pt x="449481" y="241468"/>
                  </a:cubicBezTo>
                  <a:cubicBezTo>
                    <a:pt x="450492" y="236417"/>
                    <a:pt x="459584" y="230355"/>
                    <a:pt x="466657" y="229346"/>
                  </a:cubicBezTo>
                  <a:close/>
                  <a:moveTo>
                    <a:pt x="39289" y="144477"/>
                  </a:moveTo>
                  <a:cubicBezTo>
                    <a:pt x="43331" y="152559"/>
                    <a:pt x="50402" y="160642"/>
                    <a:pt x="49393" y="167715"/>
                  </a:cubicBezTo>
                  <a:cubicBezTo>
                    <a:pt x="46362" y="192974"/>
                    <a:pt x="42320" y="217221"/>
                    <a:pt x="35249" y="241469"/>
                  </a:cubicBezTo>
                  <a:cubicBezTo>
                    <a:pt x="33226" y="249551"/>
                    <a:pt x="22113" y="255614"/>
                    <a:pt x="15041" y="262685"/>
                  </a:cubicBezTo>
                  <a:cubicBezTo>
                    <a:pt x="9990" y="255614"/>
                    <a:pt x="4939" y="248542"/>
                    <a:pt x="897" y="241469"/>
                  </a:cubicBezTo>
                  <a:cubicBezTo>
                    <a:pt x="-1123" y="236417"/>
                    <a:pt x="897" y="230355"/>
                    <a:pt x="897" y="215199"/>
                  </a:cubicBezTo>
                  <a:cubicBezTo>
                    <a:pt x="4939" y="202065"/>
                    <a:pt x="9990" y="178829"/>
                    <a:pt x="18073" y="157611"/>
                  </a:cubicBezTo>
                  <a:cubicBezTo>
                    <a:pt x="20093" y="151551"/>
                    <a:pt x="32217" y="148519"/>
                    <a:pt x="39289" y="144477"/>
                  </a:cubicBezTo>
                  <a:close/>
                  <a:moveTo>
                    <a:pt x="240343" y="112146"/>
                  </a:moveTo>
                  <a:cubicBezTo>
                    <a:pt x="315107" y="111135"/>
                    <a:pt x="377749" y="169734"/>
                    <a:pt x="376738" y="244498"/>
                  </a:cubicBezTo>
                  <a:cubicBezTo>
                    <a:pt x="375727" y="328356"/>
                    <a:pt x="303993" y="379882"/>
                    <a:pt x="241354" y="379882"/>
                  </a:cubicBezTo>
                  <a:cubicBezTo>
                    <a:pt x="170630" y="379882"/>
                    <a:pt x="110011" y="320274"/>
                    <a:pt x="107990" y="248540"/>
                  </a:cubicBezTo>
                  <a:cubicBezTo>
                    <a:pt x="106979" y="173776"/>
                    <a:pt x="165579" y="113157"/>
                    <a:pt x="240343" y="112146"/>
                  </a:cubicBezTo>
                  <a:close/>
                  <a:moveTo>
                    <a:pt x="403007" y="71733"/>
                  </a:moveTo>
                  <a:cubicBezTo>
                    <a:pt x="425234" y="76784"/>
                    <a:pt x="466658" y="144475"/>
                    <a:pt x="461606" y="165693"/>
                  </a:cubicBezTo>
                  <a:cubicBezTo>
                    <a:pt x="460595" y="170744"/>
                    <a:pt x="453524" y="173776"/>
                    <a:pt x="445439" y="180847"/>
                  </a:cubicBezTo>
                  <a:cubicBezTo>
                    <a:pt x="424223" y="150537"/>
                    <a:pt x="403007" y="122250"/>
                    <a:pt x="383811" y="92949"/>
                  </a:cubicBezTo>
                  <a:cubicBezTo>
                    <a:pt x="381789" y="89918"/>
                    <a:pt x="383811" y="80824"/>
                    <a:pt x="386842" y="76784"/>
                  </a:cubicBezTo>
                  <a:cubicBezTo>
                    <a:pt x="389873" y="72742"/>
                    <a:pt x="397956" y="70722"/>
                    <a:pt x="403007" y="71733"/>
                  </a:cubicBezTo>
                  <a:close/>
                  <a:moveTo>
                    <a:pt x="152445" y="22228"/>
                  </a:moveTo>
                  <a:cubicBezTo>
                    <a:pt x="154467" y="21219"/>
                    <a:pt x="164570" y="34352"/>
                    <a:pt x="171641" y="41424"/>
                  </a:cubicBezTo>
                  <a:cubicBezTo>
                    <a:pt x="143353" y="63651"/>
                    <a:pt x="114053" y="84869"/>
                    <a:pt x="77681" y="112148"/>
                  </a:cubicBezTo>
                  <a:cubicBezTo>
                    <a:pt x="73641" y="96992"/>
                    <a:pt x="67578" y="81838"/>
                    <a:pt x="69599" y="79816"/>
                  </a:cubicBezTo>
                  <a:cubicBezTo>
                    <a:pt x="95868" y="59611"/>
                    <a:pt x="124157" y="40415"/>
                    <a:pt x="152445" y="22228"/>
                  </a:cubicBezTo>
                  <a:close/>
                  <a:moveTo>
                    <a:pt x="251456" y="0"/>
                  </a:moveTo>
                  <a:cubicBezTo>
                    <a:pt x="281766" y="9094"/>
                    <a:pt x="306013" y="14145"/>
                    <a:pt x="329252" y="23239"/>
                  </a:cubicBezTo>
                  <a:cubicBezTo>
                    <a:pt x="335314" y="25259"/>
                    <a:pt x="337334" y="37383"/>
                    <a:pt x="340365" y="45466"/>
                  </a:cubicBezTo>
                  <a:cubicBezTo>
                    <a:pt x="332283" y="48495"/>
                    <a:pt x="324200" y="55569"/>
                    <a:pt x="317129" y="54557"/>
                  </a:cubicBezTo>
                  <a:cubicBezTo>
                    <a:pt x="295911" y="51528"/>
                    <a:pt x="274695" y="45466"/>
                    <a:pt x="253476" y="42435"/>
                  </a:cubicBezTo>
                  <a:cubicBezTo>
                    <a:pt x="240343" y="40413"/>
                    <a:pt x="225189" y="39404"/>
                    <a:pt x="228220" y="23239"/>
                  </a:cubicBezTo>
                  <a:cubicBezTo>
                    <a:pt x="229229" y="13134"/>
                    <a:pt x="244385" y="6062"/>
                    <a:pt x="2514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3" name="Google Shape;733;p34"/>
            <p:cNvSpPr/>
            <p:nvPr/>
          </p:nvSpPr>
          <p:spPr>
            <a:xfrm>
              <a:off x="8779532" y="161790"/>
              <a:ext cx="481303" cy="480393"/>
            </a:xfrm>
            <a:custGeom>
              <a:avLst/>
              <a:gdLst/>
              <a:ahLst/>
              <a:cxnLst/>
              <a:rect l="l" t="t" r="r" b="b"/>
              <a:pathLst>
                <a:path w="481303" h="480393" extrusionOk="0">
                  <a:moveTo>
                    <a:pt x="167714" y="433767"/>
                  </a:moveTo>
                  <a:cubicBezTo>
                    <a:pt x="191961" y="436801"/>
                    <a:pt x="217219" y="441852"/>
                    <a:pt x="240458" y="448923"/>
                  </a:cubicBezTo>
                  <a:cubicBezTo>
                    <a:pt x="248540" y="450943"/>
                    <a:pt x="253592" y="462059"/>
                    <a:pt x="264705" y="474182"/>
                  </a:cubicBezTo>
                  <a:cubicBezTo>
                    <a:pt x="220251" y="487315"/>
                    <a:pt x="188932" y="477213"/>
                    <a:pt x="157611" y="466099"/>
                  </a:cubicBezTo>
                  <a:cubicBezTo>
                    <a:pt x="150540" y="464079"/>
                    <a:pt x="148518" y="449934"/>
                    <a:pt x="143466" y="441852"/>
                  </a:cubicBezTo>
                  <a:cubicBezTo>
                    <a:pt x="151549" y="438821"/>
                    <a:pt x="159631" y="432758"/>
                    <a:pt x="167714" y="433767"/>
                  </a:cubicBezTo>
                  <a:close/>
                  <a:moveTo>
                    <a:pt x="406910" y="385148"/>
                  </a:moveTo>
                  <a:cubicBezTo>
                    <a:pt x="412215" y="387800"/>
                    <a:pt x="415751" y="393357"/>
                    <a:pt x="415245" y="400429"/>
                  </a:cubicBezTo>
                  <a:cubicBezTo>
                    <a:pt x="414236" y="403460"/>
                    <a:pt x="413225" y="408511"/>
                    <a:pt x="410194" y="411543"/>
                  </a:cubicBezTo>
                  <a:cubicBezTo>
                    <a:pt x="386957" y="428719"/>
                    <a:pt x="362708" y="445895"/>
                    <a:pt x="338461" y="461048"/>
                  </a:cubicBezTo>
                  <a:cubicBezTo>
                    <a:pt x="333409" y="464080"/>
                    <a:pt x="322296" y="457008"/>
                    <a:pt x="314213" y="454986"/>
                  </a:cubicBezTo>
                  <a:cubicBezTo>
                    <a:pt x="317244" y="446904"/>
                    <a:pt x="318253" y="436801"/>
                    <a:pt x="323307" y="432759"/>
                  </a:cubicBezTo>
                  <a:cubicBezTo>
                    <a:pt x="343512" y="416594"/>
                    <a:pt x="365739" y="401440"/>
                    <a:pt x="387966" y="387295"/>
                  </a:cubicBezTo>
                  <a:cubicBezTo>
                    <a:pt x="394533" y="382749"/>
                    <a:pt x="401606" y="382496"/>
                    <a:pt x="406910" y="385148"/>
                  </a:cubicBezTo>
                  <a:close/>
                  <a:moveTo>
                    <a:pt x="36372" y="305457"/>
                  </a:moveTo>
                  <a:cubicBezTo>
                    <a:pt x="58600" y="335767"/>
                    <a:pt x="78807" y="364057"/>
                    <a:pt x="98003" y="393355"/>
                  </a:cubicBezTo>
                  <a:cubicBezTo>
                    <a:pt x="100024" y="396387"/>
                    <a:pt x="98003" y="406489"/>
                    <a:pt x="94972" y="409520"/>
                  </a:cubicBezTo>
                  <a:cubicBezTo>
                    <a:pt x="91941" y="412552"/>
                    <a:pt x="83859" y="415583"/>
                    <a:pt x="78807" y="413563"/>
                  </a:cubicBezTo>
                  <a:cubicBezTo>
                    <a:pt x="57591" y="407500"/>
                    <a:pt x="18187" y="345869"/>
                    <a:pt x="21218" y="323642"/>
                  </a:cubicBezTo>
                  <a:cubicBezTo>
                    <a:pt x="22227" y="318591"/>
                    <a:pt x="28290" y="314551"/>
                    <a:pt x="36372" y="305457"/>
                  </a:cubicBezTo>
                  <a:close/>
                  <a:moveTo>
                    <a:pt x="465761" y="225642"/>
                  </a:moveTo>
                  <a:cubicBezTo>
                    <a:pt x="470813" y="231704"/>
                    <a:pt x="480917" y="237767"/>
                    <a:pt x="480917" y="244838"/>
                  </a:cubicBezTo>
                  <a:cubicBezTo>
                    <a:pt x="482937" y="282219"/>
                    <a:pt x="477886" y="317582"/>
                    <a:pt x="445556" y="353954"/>
                  </a:cubicBezTo>
                  <a:cubicBezTo>
                    <a:pt x="438483" y="334758"/>
                    <a:pt x="433431" y="327685"/>
                    <a:pt x="434440" y="321622"/>
                  </a:cubicBezTo>
                  <a:cubicBezTo>
                    <a:pt x="437471" y="295355"/>
                    <a:pt x="441514" y="269085"/>
                    <a:pt x="447576" y="243827"/>
                  </a:cubicBezTo>
                  <a:cubicBezTo>
                    <a:pt x="449596" y="236756"/>
                    <a:pt x="459699" y="231704"/>
                    <a:pt x="465761" y="225642"/>
                  </a:cubicBezTo>
                  <a:close/>
                  <a:moveTo>
                    <a:pt x="29631" y="141531"/>
                  </a:moveTo>
                  <a:cubicBezTo>
                    <a:pt x="32394" y="141152"/>
                    <a:pt x="35614" y="141783"/>
                    <a:pt x="39403" y="143804"/>
                  </a:cubicBezTo>
                  <a:cubicBezTo>
                    <a:pt x="45466" y="146835"/>
                    <a:pt x="48497" y="161991"/>
                    <a:pt x="47486" y="171082"/>
                  </a:cubicBezTo>
                  <a:cubicBezTo>
                    <a:pt x="45466" y="192300"/>
                    <a:pt x="41423" y="213517"/>
                    <a:pt x="35361" y="234735"/>
                  </a:cubicBezTo>
                  <a:cubicBezTo>
                    <a:pt x="33341" y="243826"/>
                    <a:pt x="24247" y="255951"/>
                    <a:pt x="17176" y="256960"/>
                  </a:cubicBezTo>
                  <a:cubicBezTo>
                    <a:pt x="0" y="258982"/>
                    <a:pt x="0" y="242817"/>
                    <a:pt x="0" y="230693"/>
                  </a:cubicBezTo>
                  <a:cubicBezTo>
                    <a:pt x="1011" y="226650"/>
                    <a:pt x="1011" y="223619"/>
                    <a:pt x="1011" y="214528"/>
                  </a:cubicBezTo>
                  <a:cubicBezTo>
                    <a:pt x="5051" y="200383"/>
                    <a:pt x="9093" y="180176"/>
                    <a:pt x="14145" y="161991"/>
                  </a:cubicBezTo>
                  <a:cubicBezTo>
                    <a:pt x="17176" y="152897"/>
                    <a:pt x="21343" y="142667"/>
                    <a:pt x="29631" y="141531"/>
                  </a:cubicBezTo>
                  <a:close/>
                  <a:moveTo>
                    <a:pt x="247531" y="109456"/>
                  </a:moveTo>
                  <a:cubicBezTo>
                    <a:pt x="319264" y="111477"/>
                    <a:pt x="378873" y="172096"/>
                    <a:pt x="377864" y="243829"/>
                  </a:cubicBezTo>
                  <a:cubicBezTo>
                    <a:pt x="376853" y="314551"/>
                    <a:pt x="310171" y="379212"/>
                    <a:pt x="239449" y="376181"/>
                  </a:cubicBezTo>
                  <a:cubicBezTo>
                    <a:pt x="166705" y="373150"/>
                    <a:pt x="107094" y="308491"/>
                    <a:pt x="109117" y="235746"/>
                  </a:cubicBezTo>
                  <a:cubicBezTo>
                    <a:pt x="112148" y="165025"/>
                    <a:pt x="174787" y="107434"/>
                    <a:pt x="247531" y="109456"/>
                  </a:cubicBezTo>
                  <a:close/>
                  <a:moveTo>
                    <a:pt x="389986" y="58937"/>
                  </a:moveTo>
                  <a:cubicBezTo>
                    <a:pt x="430401" y="83184"/>
                    <a:pt x="447574" y="113494"/>
                    <a:pt x="460710" y="144815"/>
                  </a:cubicBezTo>
                  <a:cubicBezTo>
                    <a:pt x="463739" y="150877"/>
                    <a:pt x="457679" y="160980"/>
                    <a:pt x="456668" y="169062"/>
                  </a:cubicBezTo>
                  <a:cubicBezTo>
                    <a:pt x="448585" y="167042"/>
                    <a:pt x="437472" y="168053"/>
                    <a:pt x="433430" y="163000"/>
                  </a:cubicBezTo>
                  <a:cubicBezTo>
                    <a:pt x="416256" y="140772"/>
                    <a:pt x="401100" y="117536"/>
                    <a:pt x="386955" y="93289"/>
                  </a:cubicBezTo>
                  <a:cubicBezTo>
                    <a:pt x="382915" y="86215"/>
                    <a:pt x="387966" y="75102"/>
                    <a:pt x="389986" y="58937"/>
                  </a:cubicBezTo>
                  <a:close/>
                  <a:moveTo>
                    <a:pt x="147508" y="21554"/>
                  </a:moveTo>
                  <a:cubicBezTo>
                    <a:pt x="152559" y="18525"/>
                    <a:pt x="163673" y="24585"/>
                    <a:pt x="169735" y="28628"/>
                  </a:cubicBezTo>
                  <a:cubicBezTo>
                    <a:pt x="171755" y="30648"/>
                    <a:pt x="168724" y="44793"/>
                    <a:pt x="164684" y="47824"/>
                  </a:cubicBezTo>
                  <a:cubicBezTo>
                    <a:pt x="138415" y="66011"/>
                    <a:pt x="111136" y="83185"/>
                    <a:pt x="83858" y="100361"/>
                  </a:cubicBezTo>
                  <a:cubicBezTo>
                    <a:pt x="78807" y="99350"/>
                    <a:pt x="74764" y="98341"/>
                    <a:pt x="71733" y="97330"/>
                  </a:cubicBezTo>
                  <a:cubicBezTo>
                    <a:pt x="72744" y="88238"/>
                    <a:pt x="69713" y="75103"/>
                    <a:pt x="74764" y="71062"/>
                  </a:cubicBezTo>
                  <a:cubicBezTo>
                    <a:pt x="98001" y="52875"/>
                    <a:pt x="122250" y="36710"/>
                    <a:pt x="147508" y="21554"/>
                  </a:cubicBezTo>
                  <a:close/>
                  <a:moveTo>
                    <a:pt x="258722" y="118"/>
                  </a:moveTo>
                  <a:cubicBezTo>
                    <a:pt x="285481" y="1350"/>
                    <a:pt x="326589" y="11959"/>
                    <a:pt x="336439" y="22567"/>
                  </a:cubicBezTo>
                  <a:cubicBezTo>
                    <a:pt x="338459" y="26608"/>
                    <a:pt x="339470" y="30650"/>
                    <a:pt x="343510" y="37723"/>
                  </a:cubicBezTo>
                  <a:cubicBezTo>
                    <a:pt x="335428" y="42775"/>
                    <a:pt x="328356" y="50857"/>
                    <a:pt x="322294" y="49846"/>
                  </a:cubicBezTo>
                  <a:cubicBezTo>
                    <a:pt x="295015" y="45806"/>
                    <a:pt x="267737" y="40752"/>
                    <a:pt x="240458" y="33681"/>
                  </a:cubicBezTo>
                  <a:cubicBezTo>
                    <a:pt x="235407" y="32670"/>
                    <a:pt x="229345" y="23578"/>
                    <a:pt x="228333" y="16505"/>
                  </a:cubicBezTo>
                  <a:cubicBezTo>
                    <a:pt x="227322" y="12465"/>
                    <a:pt x="233385" y="5391"/>
                    <a:pt x="238436" y="2360"/>
                  </a:cubicBezTo>
                  <a:cubicBezTo>
                    <a:pt x="242478" y="339"/>
                    <a:pt x="249803" y="-292"/>
                    <a:pt x="258722" y="1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34"/>
            <p:cNvSpPr/>
            <p:nvPr/>
          </p:nvSpPr>
          <p:spPr>
            <a:xfrm>
              <a:off x="10098795" y="160694"/>
              <a:ext cx="482894" cy="482585"/>
            </a:xfrm>
            <a:custGeom>
              <a:avLst/>
              <a:gdLst/>
              <a:ahLst/>
              <a:cxnLst/>
              <a:rect l="l" t="t" r="r" b="b"/>
              <a:pathLst>
                <a:path w="482894" h="482585" extrusionOk="0">
                  <a:moveTo>
                    <a:pt x="165126" y="434441"/>
                  </a:moveTo>
                  <a:cubicBezTo>
                    <a:pt x="189373" y="437472"/>
                    <a:pt x="213621" y="442523"/>
                    <a:pt x="237868" y="448585"/>
                  </a:cubicBezTo>
                  <a:cubicBezTo>
                    <a:pt x="244941" y="450606"/>
                    <a:pt x="251004" y="458688"/>
                    <a:pt x="258075" y="463739"/>
                  </a:cubicBezTo>
                  <a:cubicBezTo>
                    <a:pt x="249993" y="469802"/>
                    <a:pt x="242919" y="475864"/>
                    <a:pt x="234837" y="480915"/>
                  </a:cubicBezTo>
                  <a:cubicBezTo>
                    <a:pt x="231808" y="483946"/>
                    <a:pt x="225745" y="481926"/>
                    <a:pt x="210590" y="481926"/>
                  </a:cubicBezTo>
                  <a:cubicBezTo>
                    <a:pt x="198465" y="478895"/>
                    <a:pt x="175229" y="473844"/>
                    <a:pt x="154013" y="464750"/>
                  </a:cubicBezTo>
                  <a:cubicBezTo>
                    <a:pt x="147950" y="462730"/>
                    <a:pt x="145930" y="450606"/>
                    <a:pt x="141888" y="443532"/>
                  </a:cubicBezTo>
                  <a:cubicBezTo>
                    <a:pt x="149970" y="440503"/>
                    <a:pt x="158053" y="433430"/>
                    <a:pt x="165126" y="434441"/>
                  </a:cubicBezTo>
                  <a:close/>
                  <a:moveTo>
                    <a:pt x="392447" y="386958"/>
                  </a:moveTo>
                  <a:cubicBezTo>
                    <a:pt x="395479" y="383924"/>
                    <a:pt x="408614" y="390998"/>
                    <a:pt x="419728" y="394029"/>
                  </a:cubicBezTo>
                  <a:cubicBezTo>
                    <a:pt x="382345" y="446566"/>
                    <a:pt x="356078" y="461720"/>
                    <a:pt x="310612" y="456668"/>
                  </a:cubicBezTo>
                  <a:cubicBezTo>
                    <a:pt x="325768" y="416256"/>
                    <a:pt x="368200" y="412214"/>
                    <a:pt x="392447" y="386958"/>
                  </a:cubicBezTo>
                  <a:close/>
                  <a:moveTo>
                    <a:pt x="35804" y="305119"/>
                  </a:moveTo>
                  <a:cubicBezTo>
                    <a:pt x="59042" y="338460"/>
                    <a:pt x="77227" y="364729"/>
                    <a:pt x="94403" y="392008"/>
                  </a:cubicBezTo>
                  <a:cubicBezTo>
                    <a:pt x="97434" y="396048"/>
                    <a:pt x="94403" y="407162"/>
                    <a:pt x="91371" y="412213"/>
                  </a:cubicBezTo>
                  <a:cubicBezTo>
                    <a:pt x="89351" y="415244"/>
                    <a:pt x="78238" y="415244"/>
                    <a:pt x="75207" y="412213"/>
                  </a:cubicBezTo>
                  <a:cubicBezTo>
                    <a:pt x="48939" y="389986"/>
                    <a:pt x="28732" y="362707"/>
                    <a:pt x="20650" y="328357"/>
                  </a:cubicBezTo>
                  <a:cubicBezTo>
                    <a:pt x="19639" y="323304"/>
                    <a:pt x="27721" y="317244"/>
                    <a:pt x="35804" y="305119"/>
                  </a:cubicBezTo>
                  <a:close/>
                  <a:moveTo>
                    <a:pt x="453067" y="228333"/>
                  </a:moveTo>
                  <a:cubicBezTo>
                    <a:pt x="475294" y="226313"/>
                    <a:pt x="485399" y="235407"/>
                    <a:pt x="482368" y="248540"/>
                  </a:cubicBezTo>
                  <a:cubicBezTo>
                    <a:pt x="477316" y="282890"/>
                    <a:pt x="480345" y="320273"/>
                    <a:pt x="445996" y="347552"/>
                  </a:cubicBezTo>
                  <a:cubicBezTo>
                    <a:pt x="439933" y="342501"/>
                    <a:pt x="431851" y="337450"/>
                    <a:pt x="431851" y="334418"/>
                  </a:cubicBezTo>
                  <a:cubicBezTo>
                    <a:pt x="438924" y="298046"/>
                    <a:pt x="447007" y="261674"/>
                    <a:pt x="453067" y="228333"/>
                  </a:cubicBezTo>
                  <a:close/>
                  <a:moveTo>
                    <a:pt x="35806" y="141446"/>
                  </a:moveTo>
                  <a:cubicBezTo>
                    <a:pt x="38837" y="142457"/>
                    <a:pt x="42877" y="143466"/>
                    <a:pt x="43888" y="145488"/>
                  </a:cubicBezTo>
                  <a:cubicBezTo>
                    <a:pt x="53991" y="182869"/>
                    <a:pt x="36815" y="217221"/>
                    <a:pt x="27723" y="251571"/>
                  </a:cubicBezTo>
                  <a:cubicBezTo>
                    <a:pt x="24692" y="261676"/>
                    <a:pt x="7516" y="256624"/>
                    <a:pt x="2465" y="245511"/>
                  </a:cubicBezTo>
                  <a:cubicBezTo>
                    <a:pt x="-6629" y="219241"/>
                    <a:pt x="10547" y="162664"/>
                    <a:pt x="35806" y="141446"/>
                  </a:cubicBezTo>
                  <a:close/>
                  <a:moveTo>
                    <a:pt x="242919" y="109114"/>
                  </a:moveTo>
                  <a:cubicBezTo>
                    <a:pt x="304550" y="107094"/>
                    <a:pt x="381334" y="167714"/>
                    <a:pt x="373252" y="245509"/>
                  </a:cubicBezTo>
                  <a:cubicBezTo>
                    <a:pt x="372241" y="320273"/>
                    <a:pt x="312632" y="378873"/>
                    <a:pt x="237868" y="376853"/>
                  </a:cubicBezTo>
                  <a:cubicBezTo>
                    <a:pt x="168155" y="374831"/>
                    <a:pt x="107536" y="313200"/>
                    <a:pt x="107536" y="242478"/>
                  </a:cubicBezTo>
                  <a:cubicBezTo>
                    <a:pt x="107536" y="168725"/>
                    <a:pt x="168155" y="112145"/>
                    <a:pt x="242919" y="109114"/>
                  </a:cubicBezTo>
                  <a:close/>
                  <a:moveTo>
                    <a:pt x="396492" y="61631"/>
                  </a:moveTo>
                  <a:cubicBezTo>
                    <a:pt x="430842" y="85878"/>
                    <a:pt x="447007" y="116188"/>
                    <a:pt x="461152" y="147509"/>
                  </a:cubicBezTo>
                  <a:cubicBezTo>
                    <a:pt x="463172" y="152560"/>
                    <a:pt x="461152" y="163674"/>
                    <a:pt x="457112" y="167716"/>
                  </a:cubicBezTo>
                  <a:cubicBezTo>
                    <a:pt x="452059" y="170747"/>
                    <a:pt x="438925" y="170747"/>
                    <a:pt x="436905" y="167716"/>
                  </a:cubicBezTo>
                  <a:cubicBezTo>
                    <a:pt x="417709" y="141447"/>
                    <a:pt x="400533" y="114168"/>
                    <a:pt x="384368" y="85878"/>
                  </a:cubicBezTo>
                  <a:cubicBezTo>
                    <a:pt x="382348" y="81838"/>
                    <a:pt x="390430" y="72745"/>
                    <a:pt x="396492" y="61631"/>
                  </a:cubicBezTo>
                  <a:close/>
                  <a:moveTo>
                    <a:pt x="150982" y="20207"/>
                  </a:moveTo>
                  <a:cubicBezTo>
                    <a:pt x="155022" y="18187"/>
                    <a:pt x="167146" y="28290"/>
                    <a:pt x="175229" y="32332"/>
                  </a:cubicBezTo>
                  <a:cubicBezTo>
                    <a:pt x="176238" y="36372"/>
                    <a:pt x="178260" y="40415"/>
                    <a:pt x="179269" y="44455"/>
                  </a:cubicBezTo>
                  <a:cubicBezTo>
                    <a:pt x="172198" y="47486"/>
                    <a:pt x="164115" y="50517"/>
                    <a:pt x="158053" y="54559"/>
                  </a:cubicBezTo>
                  <a:cubicBezTo>
                    <a:pt x="136837" y="67693"/>
                    <a:pt x="116630" y="81838"/>
                    <a:pt x="95414" y="94972"/>
                  </a:cubicBezTo>
                  <a:cubicBezTo>
                    <a:pt x="90360" y="98003"/>
                    <a:pt x="81269" y="95983"/>
                    <a:pt x="74196" y="96992"/>
                  </a:cubicBezTo>
                  <a:cubicBezTo>
                    <a:pt x="74196" y="88910"/>
                    <a:pt x="70155" y="75776"/>
                    <a:pt x="74196" y="72745"/>
                  </a:cubicBezTo>
                  <a:cubicBezTo>
                    <a:pt x="98445" y="53548"/>
                    <a:pt x="123701" y="36372"/>
                    <a:pt x="150982" y="20207"/>
                  </a:cubicBezTo>
                  <a:close/>
                  <a:moveTo>
                    <a:pt x="254036" y="0"/>
                  </a:moveTo>
                  <a:cubicBezTo>
                    <a:pt x="278283" y="6062"/>
                    <a:pt x="303541" y="10103"/>
                    <a:pt x="326779" y="18187"/>
                  </a:cubicBezTo>
                  <a:cubicBezTo>
                    <a:pt x="332842" y="20207"/>
                    <a:pt x="335871" y="34352"/>
                    <a:pt x="339913" y="43446"/>
                  </a:cubicBezTo>
                  <a:cubicBezTo>
                    <a:pt x="331831" y="45466"/>
                    <a:pt x="323748" y="51528"/>
                    <a:pt x="315666" y="50517"/>
                  </a:cubicBezTo>
                  <a:cubicBezTo>
                    <a:pt x="292428" y="47486"/>
                    <a:pt x="269189" y="44455"/>
                    <a:pt x="246964" y="38392"/>
                  </a:cubicBezTo>
                  <a:cubicBezTo>
                    <a:pt x="238880" y="36372"/>
                    <a:pt x="228777" y="27279"/>
                    <a:pt x="225746" y="19196"/>
                  </a:cubicBezTo>
                  <a:cubicBezTo>
                    <a:pt x="222715" y="8082"/>
                    <a:pt x="236860" y="1011"/>
                    <a:pt x="2540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" name="Google Shape;735;p34"/>
            <p:cNvSpPr/>
            <p:nvPr/>
          </p:nvSpPr>
          <p:spPr>
            <a:xfrm>
              <a:off x="8116307" y="160986"/>
              <a:ext cx="483393" cy="482001"/>
            </a:xfrm>
            <a:custGeom>
              <a:avLst/>
              <a:gdLst/>
              <a:ahLst/>
              <a:cxnLst/>
              <a:rect l="l" t="t" r="r" b="b"/>
              <a:pathLst>
                <a:path w="483393" h="482001" extrusionOk="0">
                  <a:moveTo>
                    <a:pt x="168439" y="433507"/>
                  </a:moveTo>
                  <a:cubicBezTo>
                    <a:pt x="192687" y="436538"/>
                    <a:pt x="216936" y="441589"/>
                    <a:pt x="241183" y="447651"/>
                  </a:cubicBezTo>
                  <a:cubicBezTo>
                    <a:pt x="248255" y="449671"/>
                    <a:pt x="254317" y="458763"/>
                    <a:pt x="256337" y="465836"/>
                  </a:cubicBezTo>
                  <a:cubicBezTo>
                    <a:pt x="257348" y="468867"/>
                    <a:pt x="248255" y="476950"/>
                    <a:pt x="242192" y="479981"/>
                  </a:cubicBezTo>
                  <a:cubicBezTo>
                    <a:pt x="236132" y="483012"/>
                    <a:pt x="229059" y="480990"/>
                    <a:pt x="213905" y="482001"/>
                  </a:cubicBezTo>
                  <a:cubicBezTo>
                    <a:pt x="200769" y="478970"/>
                    <a:pt x="179553" y="474930"/>
                    <a:pt x="159346" y="466847"/>
                  </a:cubicBezTo>
                  <a:cubicBezTo>
                    <a:pt x="151263" y="463816"/>
                    <a:pt x="147223" y="451692"/>
                    <a:pt x="141161" y="443609"/>
                  </a:cubicBezTo>
                  <a:cubicBezTo>
                    <a:pt x="150254" y="439569"/>
                    <a:pt x="159346" y="432496"/>
                    <a:pt x="168439" y="433507"/>
                  </a:cubicBezTo>
                  <a:close/>
                  <a:moveTo>
                    <a:pt x="402203" y="383495"/>
                  </a:moveTo>
                  <a:cubicBezTo>
                    <a:pt x="408139" y="384757"/>
                    <a:pt x="413444" y="389556"/>
                    <a:pt x="417990" y="399154"/>
                  </a:cubicBezTo>
                  <a:cubicBezTo>
                    <a:pt x="401825" y="428455"/>
                    <a:pt x="374545" y="445629"/>
                    <a:pt x="343226" y="458765"/>
                  </a:cubicBezTo>
                  <a:cubicBezTo>
                    <a:pt x="336152" y="461796"/>
                    <a:pt x="325039" y="455733"/>
                    <a:pt x="314936" y="452702"/>
                  </a:cubicBezTo>
                  <a:cubicBezTo>
                    <a:pt x="317967" y="444620"/>
                    <a:pt x="319988" y="434517"/>
                    <a:pt x="325039" y="429464"/>
                  </a:cubicBezTo>
                  <a:cubicBezTo>
                    <a:pt x="343226" y="415319"/>
                    <a:pt x="362422" y="402186"/>
                    <a:pt x="382629" y="389052"/>
                  </a:cubicBezTo>
                  <a:cubicBezTo>
                    <a:pt x="389701" y="384505"/>
                    <a:pt x="396268" y="382232"/>
                    <a:pt x="402203" y="383495"/>
                  </a:cubicBezTo>
                  <a:close/>
                  <a:moveTo>
                    <a:pt x="37095" y="305194"/>
                  </a:moveTo>
                  <a:cubicBezTo>
                    <a:pt x="58311" y="336515"/>
                    <a:pt x="78519" y="363793"/>
                    <a:pt x="96704" y="392081"/>
                  </a:cubicBezTo>
                  <a:cubicBezTo>
                    <a:pt x="98726" y="396123"/>
                    <a:pt x="97715" y="405217"/>
                    <a:pt x="93673" y="408248"/>
                  </a:cubicBezTo>
                  <a:cubicBezTo>
                    <a:pt x="90643" y="411279"/>
                    <a:pt x="81550" y="413299"/>
                    <a:pt x="77508" y="411279"/>
                  </a:cubicBezTo>
                  <a:cubicBezTo>
                    <a:pt x="58311" y="405217"/>
                    <a:pt x="18908" y="344597"/>
                    <a:pt x="20930" y="324390"/>
                  </a:cubicBezTo>
                  <a:cubicBezTo>
                    <a:pt x="20930" y="319339"/>
                    <a:pt x="29013" y="314288"/>
                    <a:pt x="37095" y="305194"/>
                  </a:cubicBezTo>
                  <a:close/>
                  <a:moveTo>
                    <a:pt x="455371" y="218307"/>
                  </a:moveTo>
                  <a:cubicBezTo>
                    <a:pt x="468505" y="230432"/>
                    <a:pt x="479618" y="235483"/>
                    <a:pt x="481638" y="243565"/>
                  </a:cubicBezTo>
                  <a:cubicBezTo>
                    <a:pt x="489723" y="267813"/>
                    <a:pt x="468505" y="322370"/>
                    <a:pt x="446277" y="343588"/>
                  </a:cubicBezTo>
                  <a:cubicBezTo>
                    <a:pt x="443246" y="341568"/>
                    <a:pt x="438195" y="339546"/>
                    <a:pt x="435164" y="336515"/>
                  </a:cubicBezTo>
                  <a:cubicBezTo>
                    <a:pt x="432132" y="333486"/>
                    <a:pt x="430112" y="327423"/>
                    <a:pt x="430112" y="324392"/>
                  </a:cubicBezTo>
                  <a:cubicBezTo>
                    <a:pt x="437186" y="292060"/>
                    <a:pt x="445268" y="258719"/>
                    <a:pt x="455371" y="218307"/>
                  </a:cubicBezTo>
                  <a:close/>
                  <a:moveTo>
                    <a:pt x="37097" y="140512"/>
                  </a:moveTo>
                  <a:cubicBezTo>
                    <a:pt x="40128" y="143543"/>
                    <a:pt x="47200" y="146574"/>
                    <a:pt x="47200" y="148594"/>
                  </a:cubicBezTo>
                  <a:cubicBezTo>
                    <a:pt x="42149" y="181935"/>
                    <a:pt x="37097" y="215276"/>
                    <a:pt x="31035" y="248617"/>
                  </a:cubicBezTo>
                  <a:cubicBezTo>
                    <a:pt x="30024" y="251649"/>
                    <a:pt x="20933" y="256700"/>
                    <a:pt x="15879" y="255691"/>
                  </a:cubicBezTo>
                  <a:cubicBezTo>
                    <a:pt x="10828" y="254680"/>
                    <a:pt x="4766" y="249629"/>
                    <a:pt x="2746" y="244577"/>
                  </a:cubicBezTo>
                  <a:cubicBezTo>
                    <a:pt x="-7357" y="218308"/>
                    <a:pt x="11839" y="160719"/>
                    <a:pt x="37097" y="140512"/>
                  </a:cubicBezTo>
                  <a:close/>
                  <a:moveTo>
                    <a:pt x="245223" y="108182"/>
                  </a:moveTo>
                  <a:cubicBezTo>
                    <a:pt x="320999" y="112222"/>
                    <a:pt x="374547" y="167791"/>
                    <a:pt x="373536" y="246597"/>
                  </a:cubicBezTo>
                  <a:cubicBezTo>
                    <a:pt x="372525" y="320351"/>
                    <a:pt x="310896" y="378950"/>
                    <a:pt x="236132" y="375919"/>
                  </a:cubicBezTo>
                  <a:cubicBezTo>
                    <a:pt x="167428" y="373899"/>
                    <a:pt x="106808" y="309237"/>
                    <a:pt x="107819" y="239524"/>
                  </a:cubicBezTo>
                  <a:cubicBezTo>
                    <a:pt x="108830" y="179915"/>
                    <a:pt x="163387" y="104140"/>
                    <a:pt x="245223" y="108182"/>
                  </a:cubicBezTo>
                  <a:close/>
                  <a:moveTo>
                    <a:pt x="390710" y="69788"/>
                  </a:moveTo>
                  <a:cubicBezTo>
                    <a:pt x="398792" y="70799"/>
                    <a:pt x="410917" y="69788"/>
                    <a:pt x="413948" y="74839"/>
                  </a:cubicBezTo>
                  <a:cubicBezTo>
                    <a:pt x="431124" y="98078"/>
                    <a:pt x="448298" y="122325"/>
                    <a:pt x="462443" y="147584"/>
                  </a:cubicBezTo>
                  <a:cubicBezTo>
                    <a:pt x="470525" y="162737"/>
                    <a:pt x="457391" y="168800"/>
                    <a:pt x="442238" y="172842"/>
                  </a:cubicBezTo>
                  <a:cubicBezTo>
                    <a:pt x="424051" y="145564"/>
                    <a:pt x="405866" y="122325"/>
                    <a:pt x="390710" y="98078"/>
                  </a:cubicBezTo>
                  <a:cubicBezTo>
                    <a:pt x="386670" y="91006"/>
                    <a:pt x="390710" y="79891"/>
                    <a:pt x="390710" y="69788"/>
                  </a:cubicBezTo>
                  <a:close/>
                  <a:moveTo>
                    <a:pt x="150252" y="18261"/>
                  </a:moveTo>
                  <a:cubicBezTo>
                    <a:pt x="155303" y="17250"/>
                    <a:pt x="166417" y="27353"/>
                    <a:pt x="177531" y="33415"/>
                  </a:cubicBezTo>
                  <a:cubicBezTo>
                    <a:pt x="170459" y="42509"/>
                    <a:pt x="167428" y="48571"/>
                    <a:pt x="162377" y="51600"/>
                  </a:cubicBezTo>
                  <a:cubicBezTo>
                    <a:pt x="140150" y="66756"/>
                    <a:pt x="118933" y="81909"/>
                    <a:pt x="95695" y="94034"/>
                  </a:cubicBezTo>
                  <a:cubicBezTo>
                    <a:pt x="89633" y="97065"/>
                    <a:pt x="78519" y="95045"/>
                    <a:pt x="71448" y="91003"/>
                  </a:cubicBezTo>
                  <a:cubicBezTo>
                    <a:pt x="69425" y="89994"/>
                    <a:pt x="69425" y="73827"/>
                    <a:pt x="73468" y="70798"/>
                  </a:cubicBezTo>
                  <a:cubicBezTo>
                    <a:pt x="98726" y="51600"/>
                    <a:pt x="123985" y="34426"/>
                    <a:pt x="150252" y="18261"/>
                  </a:cubicBezTo>
                  <a:close/>
                  <a:moveTo>
                    <a:pt x="244212" y="77"/>
                  </a:moveTo>
                  <a:cubicBezTo>
                    <a:pt x="273513" y="4117"/>
                    <a:pt x="301800" y="11190"/>
                    <a:pt x="331102" y="18262"/>
                  </a:cubicBezTo>
                  <a:cubicBezTo>
                    <a:pt x="336153" y="19273"/>
                    <a:pt x="342215" y="30386"/>
                    <a:pt x="341204" y="36449"/>
                  </a:cubicBezTo>
                  <a:cubicBezTo>
                    <a:pt x="340195" y="42511"/>
                    <a:pt x="331102" y="51603"/>
                    <a:pt x="327059" y="50594"/>
                  </a:cubicBezTo>
                  <a:cubicBezTo>
                    <a:pt x="293718" y="44531"/>
                    <a:pt x="261388" y="35438"/>
                    <a:pt x="228047" y="27355"/>
                  </a:cubicBezTo>
                  <a:cubicBezTo>
                    <a:pt x="226027" y="27355"/>
                    <a:pt x="225016" y="23315"/>
                    <a:pt x="219965" y="14221"/>
                  </a:cubicBezTo>
                  <a:cubicBezTo>
                    <a:pt x="229058" y="8159"/>
                    <a:pt x="237141" y="-934"/>
                    <a:pt x="244212" y="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6" name="Google Shape;736;p34"/>
            <p:cNvSpPr/>
            <p:nvPr/>
          </p:nvSpPr>
          <p:spPr>
            <a:xfrm>
              <a:off x="11418988" y="156983"/>
              <a:ext cx="479606" cy="490008"/>
            </a:xfrm>
            <a:custGeom>
              <a:avLst/>
              <a:gdLst/>
              <a:ahLst/>
              <a:cxnLst/>
              <a:rect l="l" t="t" r="r" b="b"/>
              <a:pathLst>
                <a:path w="479606" h="490008" extrusionOk="0">
                  <a:moveTo>
                    <a:pt x="163374" y="438483"/>
                  </a:moveTo>
                  <a:cubicBezTo>
                    <a:pt x="187621" y="442523"/>
                    <a:pt x="211869" y="447574"/>
                    <a:pt x="236116" y="454647"/>
                  </a:cubicBezTo>
                  <a:cubicBezTo>
                    <a:pt x="243189" y="456667"/>
                    <a:pt x="249252" y="464750"/>
                    <a:pt x="256323" y="470812"/>
                  </a:cubicBezTo>
                  <a:cubicBezTo>
                    <a:pt x="248241" y="475863"/>
                    <a:pt x="241167" y="481926"/>
                    <a:pt x="233085" y="486977"/>
                  </a:cubicBezTo>
                  <a:cubicBezTo>
                    <a:pt x="231065" y="487988"/>
                    <a:pt x="227022" y="486977"/>
                    <a:pt x="223993" y="486977"/>
                  </a:cubicBezTo>
                  <a:cubicBezTo>
                    <a:pt x="223993" y="486977"/>
                    <a:pt x="222982" y="488997"/>
                    <a:pt x="222982" y="490008"/>
                  </a:cubicBezTo>
                  <a:cubicBezTo>
                    <a:pt x="198735" y="483946"/>
                    <a:pt x="174486" y="478895"/>
                    <a:pt x="151250" y="469803"/>
                  </a:cubicBezTo>
                  <a:cubicBezTo>
                    <a:pt x="145187" y="467781"/>
                    <a:pt x="144176" y="454647"/>
                    <a:pt x="140136" y="447574"/>
                  </a:cubicBezTo>
                  <a:cubicBezTo>
                    <a:pt x="148218" y="444545"/>
                    <a:pt x="156301" y="437472"/>
                    <a:pt x="163374" y="438483"/>
                  </a:cubicBezTo>
                  <a:close/>
                  <a:moveTo>
                    <a:pt x="408882" y="378874"/>
                  </a:moveTo>
                  <a:cubicBezTo>
                    <a:pt x="409891" y="398070"/>
                    <a:pt x="412922" y="405141"/>
                    <a:pt x="409891" y="409184"/>
                  </a:cubicBezTo>
                  <a:cubicBezTo>
                    <a:pt x="391706" y="440504"/>
                    <a:pt x="361397" y="455658"/>
                    <a:pt x="330076" y="468792"/>
                  </a:cubicBezTo>
                  <a:cubicBezTo>
                    <a:pt x="325025" y="470814"/>
                    <a:pt x="313911" y="465761"/>
                    <a:pt x="310880" y="460709"/>
                  </a:cubicBezTo>
                  <a:cubicBezTo>
                    <a:pt x="307849" y="455658"/>
                    <a:pt x="308860" y="443533"/>
                    <a:pt x="312900" y="440504"/>
                  </a:cubicBezTo>
                  <a:cubicBezTo>
                    <a:pt x="342201" y="421308"/>
                    <a:pt x="372510" y="403121"/>
                    <a:pt x="408882" y="378874"/>
                  </a:cubicBezTo>
                  <a:close/>
                  <a:moveTo>
                    <a:pt x="34051" y="311181"/>
                  </a:moveTo>
                  <a:cubicBezTo>
                    <a:pt x="57289" y="345533"/>
                    <a:pt x="77496" y="374831"/>
                    <a:pt x="97701" y="404130"/>
                  </a:cubicBezTo>
                  <a:cubicBezTo>
                    <a:pt x="84567" y="425348"/>
                    <a:pt x="70423" y="419286"/>
                    <a:pt x="61329" y="405141"/>
                  </a:cubicBezTo>
                  <a:cubicBezTo>
                    <a:pt x="45164" y="380894"/>
                    <a:pt x="32031" y="355635"/>
                    <a:pt x="18897" y="329366"/>
                  </a:cubicBezTo>
                  <a:cubicBezTo>
                    <a:pt x="17886" y="327346"/>
                    <a:pt x="25968" y="320275"/>
                    <a:pt x="34051" y="311181"/>
                  </a:cubicBezTo>
                  <a:close/>
                  <a:moveTo>
                    <a:pt x="463441" y="230355"/>
                  </a:moveTo>
                  <a:cubicBezTo>
                    <a:pt x="467481" y="230355"/>
                    <a:pt x="474555" y="236417"/>
                    <a:pt x="475564" y="241469"/>
                  </a:cubicBezTo>
                  <a:cubicBezTo>
                    <a:pt x="479606" y="250562"/>
                    <a:pt x="478595" y="260665"/>
                    <a:pt x="479606" y="277841"/>
                  </a:cubicBezTo>
                  <a:cubicBezTo>
                    <a:pt x="475564" y="292994"/>
                    <a:pt x="469501" y="315222"/>
                    <a:pt x="461419" y="337449"/>
                  </a:cubicBezTo>
                  <a:cubicBezTo>
                    <a:pt x="459399" y="342500"/>
                    <a:pt x="446265" y="349574"/>
                    <a:pt x="443234" y="348563"/>
                  </a:cubicBezTo>
                  <a:cubicBezTo>
                    <a:pt x="436160" y="344522"/>
                    <a:pt x="428078" y="334418"/>
                    <a:pt x="429089" y="328357"/>
                  </a:cubicBezTo>
                  <a:cubicBezTo>
                    <a:pt x="433131" y="299057"/>
                    <a:pt x="439192" y="270767"/>
                    <a:pt x="446265" y="241469"/>
                  </a:cubicBezTo>
                  <a:cubicBezTo>
                    <a:pt x="447276" y="236417"/>
                    <a:pt x="457379" y="231366"/>
                    <a:pt x="463441" y="230355"/>
                  </a:cubicBezTo>
                  <a:close/>
                  <a:moveTo>
                    <a:pt x="40115" y="137406"/>
                  </a:moveTo>
                  <a:cubicBezTo>
                    <a:pt x="42136" y="155591"/>
                    <a:pt x="45167" y="165696"/>
                    <a:pt x="44156" y="174789"/>
                  </a:cubicBezTo>
                  <a:cubicBezTo>
                    <a:pt x="41124" y="196005"/>
                    <a:pt x="38093" y="218233"/>
                    <a:pt x="32033" y="238438"/>
                  </a:cubicBezTo>
                  <a:cubicBezTo>
                    <a:pt x="30011" y="246522"/>
                    <a:pt x="19908" y="252585"/>
                    <a:pt x="13846" y="259656"/>
                  </a:cubicBezTo>
                  <a:cubicBezTo>
                    <a:pt x="9806" y="252585"/>
                    <a:pt x="1723" y="245511"/>
                    <a:pt x="712" y="238438"/>
                  </a:cubicBezTo>
                  <a:cubicBezTo>
                    <a:pt x="-3328" y="205099"/>
                    <a:pt x="9806" y="169736"/>
                    <a:pt x="40115" y="137406"/>
                  </a:cubicBezTo>
                  <a:close/>
                  <a:moveTo>
                    <a:pt x="242178" y="114168"/>
                  </a:moveTo>
                  <a:cubicBezTo>
                    <a:pt x="315933" y="114168"/>
                    <a:pt x="373521" y="173778"/>
                    <a:pt x="373521" y="246520"/>
                  </a:cubicBezTo>
                  <a:cubicBezTo>
                    <a:pt x="373521" y="321284"/>
                    <a:pt x="312900" y="379884"/>
                    <a:pt x="238136" y="380895"/>
                  </a:cubicBezTo>
                  <a:cubicBezTo>
                    <a:pt x="156300" y="381904"/>
                    <a:pt x="107806" y="301077"/>
                    <a:pt x="106795" y="246520"/>
                  </a:cubicBezTo>
                  <a:cubicBezTo>
                    <a:pt x="105783" y="173778"/>
                    <a:pt x="167414" y="113157"/>
                    <a:pt x="242178" y="114168"/>
                  </a:cubicBezTo>
                  <a:close/>
                  <a:moveTo>
                    <a:pt x="399662" y="73250"/>
                  </a:moveTo>
                  <a:cubicBezTo>
                    <a:pt x="404588" y="73503"/>
                    <a:pt x="409387" y="74766"/>
                    <a:pt x="410902" y="76786"/>
                  </a:cubicBezTo>
                  <a:cubicBezTo>
                    <a:pt x="428078" y="100024"/>
                    <a:pt x="444243" y="125281"/>
                    <a:pt x="459399" y="150539"/>
                  </a:cubicBezTo>
                  <a:cubicBezTo>
                    <a:pt x="467482" y="164684"/>
                    <a:pt x="459399" y="173778"/>
                    <a:pt x="441212" y="180849"/>
                  </a:cubicBezTo>
                  <a:cubicBezTo>
                    <a:pt x="421005" y="152561"/>
                    <a:pt x="401811" y="127303"/>
                    <a:pt x="384635" y="100024"/>
                  </a:cubicBezTo>
                  <a:cubicBezTo>
                    <a:pt x="381604" y="94971"/>
                    <a:pt x="383624" y="80828"/>
                    <a:pt x="387666" y="75775"/>
                  </a:cubicBezTo>
                  <a:cubicBezTo>
                    <a:pt x="389686" y="73755"/>
                    <a:pt x="394737" y="72997"/>
                    <a:pt x="399662" y="73250"/>
                  </a:cubicBezTo>
                  <a:close/>
                  <a:moveTo>
                    <a:pt x="154534" y="28289"/>
                  </a:moveTo>
                  <a:cubicBezTo>
                    <a:pt x="158828" y="29300"/>
                    <a:pt x="163374" y="30815"/>
                    <a:pt x="167415" y="31321"/>
                  </a:cubicBezTo>
                  <a:cubicBezTo>
                    <a:pt x="164384" y="40414"/>
                    <a:pt x="164384" y="53548"/>
                    <a:pt x="157313" y="57588"/>
                  </a:cubicBezTo>
                  <a:cubicBezTo>
                    <a:pt x="132054" y="74764"/>
                    <a:pt x="104775" y="88909"/>
                    <a:pt x="76486" y="105074"/>
                  </a:cubicBezTo>
                  <a:cubicBezTo>
                    <a:pt x="60321" y="89920"/>
                    <a:pt x="66381" y="78807"/>
                    <a:pt x="76486" y="70724"/>
                  </a:cubicBezTo>
                  <a:cubicBezTo>
                    <a:pt x="97702" y="55568"/>
                    <a:pt x="119929" y="40414"/>
                    <a:pt x="143168" y="28290"/>
                  </a:cubicBezTo>
                  <a:cubicBezTo>
                    <a:pt x="146199" y="26774"/>
                    <a:pt x="150240" y="27279"/>
                    <a:pt x="154534" y="28289"/>
                  </a:cubicBezTo>
                  <a:close/>
                  <a:moveTo>
                    <a:pt x="246221" y="0"/>
                  </a:moveTo>
                  <a:cubicBezTo>
                    <a:pt x="275519" y="8082"/>
                    <a:pt x="299767" y="12125"/>
                    <a:pt x="323005" y="21216"/>
                  </a:cubicBezTo>
                  <a:cubicBezTo>
                    <a:pt x="331087" y="24247"/>
                    <a:pt x="341190" y="37383"/>
                    <a:pt x="340179" y="44454"/>
                  </a:cubicBezTo>
                  <a:cubicBezTo>
                    <a:pt x="337150" y="59608"/>
                    <a:pt x="323005" y="58599"/>
                    <a:pt x="309869" y="55568"/>
                  </a:cubicBezTo>
                  <a:cubicBezTo>
                    <a:pt x="288653" y="50516"/>
                    <a:pt x="267437" y="46474"/>
                    <a:pt x="246221" y="42434"/>
                  </a:cubicBezTo>
                  <a:cubicBezTo>
                    <a:pt x="233085" y="40412"/>
                    <a:pt x="217931" y="37383"/>
                    <a:pt x="222982" y="21216"/>
                  </a:cubicBezTo>
                  <a:cubicBezTo>
                    <a:pt x="225002" y="12125"/>
                    <a:pt x="239147" y="6062"/>
                    <a:pt x="24622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7" name="Google Shape;737;p34"/>
            <p:cNvSpPr/>
            <p:nvPr/>
          </p:nvSpPr>
          <p:spPr>
            <a:xfrm>
              <a:off x="10761521" y="161935"/>
              <a:ext cx="477635" cy="480104"/>
            </a:xfrm>
            <a:custGeom>
              <a:avLst/>
              <a:gdLst/>
              <a:ahLst/>
              <a:cxnLst/>
              <a:rect l="l" t="t" r="r" b="b"/>
              <a:pathLst>
                <a:path w="477635" h="480104" extrusionOk="0">
                  <a:moveTo>
                    <a:pt x="170228" y="434499"/>
                  </a:moveTo>
                  <a:cubicBezTo>
                    <a:pt x="191444" y="437530"/>
                    <a:pt x="212662" y="442581"/>
                    <a:pt x="233878" y="446624"/>
                  </a:cubicBezTo>
                  <a:cubicBezTo>
                    <a:pt x="246003" y="450664"/>
                    <a:pt x="246003" y="451675"/>
                    <a:pt x="251054" y="474913"/>
                  </a:cubicBezTo>
                  <a:cubicBezTo>
                    <a:pt x="219733" y="485016"/>
                    <a:pt x="189424" y="478953"/>
                    <a:pt x="160125" y="468851"/>
                  </a:cubicBezTo>
                  <a:cubicBezTo>
                    <a:pt x="146992" y="464809"/>
                    <a:pt x="135876" y="456726"/>
                    <a:pt x="142949" y="441572"/>
                  </a:cubicBezTo>
                  <a:cubicBezTo>
                    <a:pt x="145981" y="436521"/>
                    <a:pt x="161134" y="433490"/>
                    <a:pt x="170228" y="434499"/>
                  </a:cubicBezTo>
                  <a:close/>
                  <a:moveTo>
                    <a:pt x="398059" y="383226"/>
                  </a:moveTo>
                  <a:cubicBezTo>
                    <a:pt x="401343" y="383731"/>
                    <a:pt x="404626" y="384994"/>
                    <a:pt x="406646" y="387015"/>
                  </a:cubicBezTo>
                  <a:cubicBezTo>
                    <a:pt x="410688" y="390044"/>
                    <a:pt x="412708" y="398127"/>
                    <a:pt x="411697" y="403180"/>
                  </a:cubicBezTo>
                  <a:cubicBezTo>
                    <a:pt x="406646" y="421365"/>
                    <a:pt x="344006" y="464809"/>
                    <a:pt x="322788" y="464809"/>
                  </a:cubicBezTo>
                  <a:cubicBezTo>
                    <a:pt x="319757" y="462789"/>
                    <a:pt x="313697" y="459758"/>
                    <a:pt x="311675" y="454706"/>
                  </a:cubicBezTo>
                  <a:cubicBezTo>
                    <a:pt x="309654" y="449655"/>
                    <a:pt x="309654" y="440562"/>
                    <a:pt x="312686" y="437530"/>
                  </a:cubicBezTo>
                  <a:cubicBezTo>
                    <a:pt x="337944" y="419345"/>
                    <a:pt x="363202" y="401160"/>
                    <a:pt x="389470" y="383984"/>
                  </a:cubicBezTo>
                  <a:cubicBezTo>
                    <a:pt x="391491" y="382973"/>
                    <a:pt x="394775" y="382720"/>
                    <a:pt x="398059" y="383226"/>
                  </a:cubicBezTo>
                  <a:close/>
                  <a:moveTo>
                    <a:pt x="29794" y="301138"/>
                  </a:moveTo>
                  <a:cubicBezTo>
                    <a:pt x="57073" y="339530"/>
                    <a:pt x="77280" y="370851"/>
                    <a:pt x="96476" y="403180"/>
                  </a:cubicBezTo>
                  <a:cubicBezTo>
                    <a:pt x="91425" y="407223"/>
                    <a:pt x="85362" y="411263"/>
                    <a:pt x="79300" y="414294"/>
                  </a:cubicBezTo>
                  <a:cubicBezTo>
                    <a:pt x="49999" y="396109"/>
                    <a:pt x="32825" y="366808"/>
                    <a:pt x="20701" y="334479"/>
                  </a:cubicBezTo>
                  <a:cubicBezTo>
                    <a:pt x="18680" y="328416"/>
                    <a:pt x="24743" y="318314"/>
                    <a:pt x="29794" y="301138"/>
                  </a:cubicBezTo>
                  <a:close/>
                  <a:moveTo>
                    <a:pt x="463223" y="226373"/>
                  </a:moveTo>
                  <a:cubicBezTo>
                    <a:pt x="468274" y="233446"/>
                    <a:pt x="477368" y="239507"/>
                    <a:pt x="477368" y="246580"/>
                  </a:cubicBezTo>
                  <a:cubicBezTo>
                    <a:pt x="478377" y="281941"/>
                    <a:pt x="478377" y="317302"/>
                    <a:pt x="442006" y="350643"/>
                  </a:cubicBezTo>
                  <a:cubicBezTo>
                    <a:pt x="436953" y="336498"/>
                    <a:pt x="429881" y="327405"/>
                    <a:pt x="430890" y="320333"/>
                  </a:cubicBezTo>
                  <a:cubicBezTo>
                    <a:pt x="432913" y="296086"/>
                    <a:pt x="436953" y="270828"/>
                    <a:pt x="443015" y="247591"/>
                  </a:cubicBezTo>
                  <a:cubicBezTo>
                    <a:pt x="445035" y="239507"/>
                    <a:pt x="456149" y="233446"/>
                    <a:pt x="463223" y="226373"/>
                  </a:cubicBezTo>
                  <a:close/>
                  <a:moveTo>
                    <a:pt x="34845" y="139485"/>
                  </a:moveTo>
                  <a:cubicBezTo>
                    <a:pt x="45959" y="172826"/>
                    <a:pt x="34845" y="230414"/>
                    <a:pt x="15649" y="252641"/>
                  </a:cubicBezTo>
                  <a:cubicBezTo>
                    <a:pt x="-10621" y="227383"/>
                    <a:pt x="-3547" y="180908"/>
                    <a:pt x="34845" y="139485"/>
                  </a:cubicBezTo>
                  <a:close/>
                  <a:moveTo>
                    <a:pt x="239942" y="109175"/>
                  </a:moveTo>
                  <a:cubicBezTo>
                    <a:pt x="314706" y="109175"/>
                    <a:pt x="375325" y="169794"/>
                    <a:pt x="374317" y="243549"/>
                  </a:cubicBezTo>
                  <a:cubicBezTo>
                    <a:pt x="373305" y="315282"/>
                    <a:pt x="309655" y="377922"/>
                    <a:pt x="236911" y="375902"/>
                  </a:cubicBezTo>
                  <a:cubicBezTo>
                    <a:pt x="166189" y="374891"/>
                    <a:pt x="108601" y="313262"/>
                    <a:pt x="109610" y="240518"/>
                  </a:cubicBezTo>
                  <a:cubicBezTo>
                    <a:pt x="110621" y="165754"/>
                    <a:pt x="167198" y="108166"/>
                    <a:pt x="239942" y="109175"/>
                  </a:cubicBezTo>
                  <a:close/>
                  <a:moveTo>
                    <a:pt x="397552" y="62700"/>
                  </a:moveTo>
                  <a:cubicBezTo>
                    <a:pt x="427862" y="81896"/>
                    <a:pt x="443018" y="112206"/>
                    <a:pt x="457162" y="140496"/>
                  </a:cubicBezTo>
                  <a:cubicBezTo>
                    <a:pt x="460194" y="147567"/>
                    <a:pt x="453120" y="158680"/>
                    <a:pt x="451100" y="168785"/>
                  </a:cubicBezTo>
                  <a:cubicBezTo>
                    <a:pt x="442007" y="164743"/>
                    <a:pt x="430893" y="162723"/>
                    <a:pt x="424831" y="155649"/>
                  </a:cubicBezTo>
                  <a:cubicBezTo>
                    <a:pt x="410686" y="137464"/>
                    <a:pt x="398563" y="117257"/>
                    <a:pt x="385428" y="98061"/>
                  </a:cubicBezTo>
                  <a:cubicBezTo>
                    <a:pt x="376336" y="84927"/>
                    <a:pt x="377345" y="73814"/>
                    <a:pt x="397552" y="62700"/>
                  </a:cubicBezTo>
                  <a:close/>
                  <a:moveTo>
                    <a:pt x="152042" y="17235"/>
                  </a:moveTo>
                  <a:cubicBezTo>
                    <a:pt x="171238" y="25317"/>
                    <a:pt x="175280" y="38451"/>
                    <a:pt x="161135" y="49565"/>
                  </a:cubicBezTo>
                  <a:cubicBezTo>
                    <a:pt x="137897" y="66741"/>
                    <a:pt x="111629" y="80885"/>
                    <a:pt x="85360" y="95030"/>
                  </a:cubicBezTo>
                  <a:cubicBezTo>
                    <a:pt x="81320" y="97050"/>
                    <a:pt x="72226" y="90988"/>
                    <a:pt x="64144" y="87957"/>
                  </a:cubicBezTo>
                  <a:cubicBezTo>
                    <a:pt x="85360" y="49565"/>
                    <a:pt x="119712" y="34411"/>
                    <a:pt x="152042" y="17235"/>
                  </a:cubicBezTo>
                  <a:close/>
                  <a:moveTo>
                    <a:pt x="244992" y="59"/>
                  </a:moveTo>
                  <a:cubicBezTo>
                    <a:pt x="272271" y="4101"/>
                    <a:pt x="299549" y="10163"/>
                    <a:pt x="326828" y="17235"/>
                  </a:cubicBezTo>
                  <a:cubicBezTo>
                    <a:pt x="341984" y="22286"/>
                    <a:pt x="341984" y="34411"/>
                    <a:pt x="331881" y="51587"/>
                  </a:cubicBezTo>
                  <a:cubicBezTo>
                    <a:pt x="300560" y="46534"/>
                    <a:pt x="270251" y="41482"/>
                    <a:pt x="239941" y="35422"/>
                  </a:cubicBezTo>
                  <a:cubicBezTo>
                    <a:pt x="232868" y="33400"/>
                    <a:pt x="228827" y="23297"/>
                    <a:pt x="222765" y="17235"/>
                  </a:cubicBezTo>
                  <a:cubicBezTo>
                    <a:pt x="229838" y="11173"/>
                    <a:pt x="238930" y="-950"/>
                    <a:pt x="244992" y="5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34"/>
            <p:cNvSpPr/>
            <p:nvPr/>
          </p:nvSpPr>
          <p:spPr>
            <a:xfrm>
              <a:off x="9440667" y="164807"/>
              <a:ext cx="478295" cy="474361"/>
            </a:xfrm>
            <a:custGeom>
              <a:avLst/>
              <a:gdLst/>
              <a:ahLst/>
              <a:cxnLst/>
              <a:rect l="l" t="t" r="r" b="b"/>
              <a:pathLst>
                <a:path w="478295" h="474361" extrusionOk="0">
                  <a:moveTo>
                    <a:pt x="157705" y="426805"/>
                  </a:moveTo>
                  <a:cubicBezTo>
                    <a:pt x="183974" y="430847"/>
                    <a:pt x="210242" y="434888"/>
                    <a:pt x="235500" y="441961"/>
                  </a:cubicBezTo>
                  <a:cubicBezTo>
                    <a:pt x="242571" y="443981"/>
                    <a:pt x="246614" y="454084"/>
                    <a:pt x="252676" y="460146"/>
                  </a:cubicBezTo>
                  <a:cubicBezTo>
                    <a:pt x="245602" y="465197"/>
                    <a:pt x="238531" y="475302"/>
                    <a:pt x="232469" y="474291"/>
                  </a:cubicBezTo>
                  <a:cubicBezTo>
                    <a:pt x="198117" y="470251"/>
                    <a:pt x="160736" y="474291"/>
                    <a:pt x="135478" y="436908"/>
                  </a:cubicBezTo>
                  <a:cubicBezTo>
                    <a:pt x="145580" y="431856"/>
                    <a:pt x="151643" y="425796"/>
                    <a:pt x="157705" y="426805"/>
                  </a:cubicBezTo>
                  <a:close/>
                  <a:moveTo>
                    <a:pt x="402203" y="375279"/>
                  </a:moveTo>
                  <a:cubicBezTo>
                    <a:pt x="412307" y="415691"/>
                    <a:pt x="359770" y="455095"/>
                    <a:pt x="309253" y="437919"/>
                  </a:cubicBezTo>
                  <a:cubicBezTo>
                    <a:pt x="339563" y="417714"/>
                    <a:pt x="369872" y="396495"/>
                    <a:pt x="402203" y="375279"/>
                  </a:cubicBezTo>
                  <a:close/>
                  <a:moveTo>
                    <a:pt x="34193" y="306198"/>
                  </a:moveTo>
                  <a:cubicBezTo>
                    <a:pt x="37476" y="306072"/>
                    <a:pt x="40508" y="306577"/>
                    <a:pt x="41518" y="307587"/>
                  </a:cubicBezTo>
                  <a:cubicBezTo>
                    <a:pt x="60714" y="333856"/>
                    <a:pt x="78899" y="361135"/>
                    <a:pt x="97086" y="388413"/>
                  </a:cubicBezTo>
                  <a:cubicBezTo>
                    <a:pt x="98097" y="390433"/>
                    <a:pt x="97086" y="392455"/>
                    <a:pt x="97086" y="400538"/>
                  </a:cubicBezTo>
                  <a:cubicBezTo>
                    <a:pt x="90012" y="402558"/>
                    <a:pt x="75870" y="407609"/>
                    <a:pt x="73848" y="404580"/>
                  </a:cubicBezTo>
                  <a:cubicBezTo>
                    <a:pt x="53642" y="379322"/>
                    <a:pt x="35455" y="352041"/>
                    <a:pt x="18279" y="324763"/>
                  </a:cubicBezTo>
                  <a:cubicBezTo>
                    <a:pt x="16259" y="321731"/>
                    <a:pt x="21310" y="311629"/>
                    <a:pt x="25353" y="308598"/>
                  </a:cubicBezTo>
                  <a:cubicBezTo>
                    <a:pt x="27373" y="307082"/>
                    <a:pt x="30909" y="306324"/>
                    <a:pt x="34193" y="306198"/>
                  </a:cubicBezTo>
                  <a:close/>
                  <a:moveTo>
                    <a:pt x="463833" y="211606"/>
                  </a:moveTo>
                  <a:cubicBezTo>
                    <a:pt x="490102" y="248989"/>
                    <a:pt x="473935" y="279299"/>
                    <a:pt x="466864" y="309609"/>
                  </a:cubicBezTo>
                  <a:cubicBezTo>
                    <a:pt x="462822" y="324763"/>
                    <a:pt x="454739" y="334867"/>
                    <a:pt x="430492" y="324763"/>
                  </a:cubicBezTo>
                  <a:cubicBezTo>
                    <a:pt x="445648" y="288391"/>
                    <a:pt x="438575" y="248989"/>
                    <a:pt x="463833" y="211606"/>
                  </a:cubicBezTo>
                  <a:close/>
                  <a:moveTo>
                    <a:pt x="29392" y="124718"/>
                  </a:moveTo>
                  <a:cubicBezTo>
                    <a:pt x="39495" y="138863"/>
                    <a:pt x="48588" y="146945"/>
                    <a:pt x="47577" y="153008"/>
                  </a:cubicBezTo>
                  <a:cubicBezTo>
                    <a:pt x="43537" y="180286"/>
                    <a:pt x="37475" y="207565"/>
                    <a:pt x="31413" y="234843"/>
                  </a:cubicBezTo>
                  <a:cubicBezTo>
                    <a:pt x="30401" y="240906"/>
                    <a:pt x="18279" y="248988"/>
                    <a:pt x="16257" y="247979"/>
                  </a:cubicBezTo>
                  <a:cubicBezTo>
                    <a:pt x="9185" y="243937"/>
                    <a:pt x="92" y="236863"/>
                    <a:pt x="92" y="229792"/>
                  </a:cubicBezTo>
                  <a:cubicBezTo>
                    <a:pt x="-919" y="196451"/>
                    <a:pt x="6154" y="163110"/>
                    <a:pt x="29392" y="124718"/>
                  </a:cubicBezTo>
                  <a:close/>
                  <a:moveTo>
                    <a:pt x="240549" y="101480"/>
                  </a:moveTo>
                  <a:cubicBezTo>
                    <a:pt x="310262" y="102491"/>
                    <a:pt x="372901" y="166141"/>
                    <a:pt x="371892" y="235854"/>
                  </a:cubicBezTo>
                  <a:cubicBezTo>
                    <a:pt x="370881" y="305565"/>
                    <a:pt x="309251" y="366184"/>
                    <a:pt x="237518" y="366184"/>
                  </a:cubicBezTo>
                  <a:cubicBezTo>
                    <a:pt x="166796" y="366184"/>
                    <a:pt x="107186" y="305565"/>
                    <a:pt x="108197" y="232823"/>
                  </a:cubicBezTo>
                  <a:cubicBezTo>
                    <a:pt x="106177" y="158059"/>
                    <a:pt x="176898" y="100469"/>
                    <a:pt x="240549" y="101480"/>
                  </a:cubicBezTo>
                  <a:close/>
                  <a:moveTo>
                    <a:pt x="376944" y="66118"/>
                  </a:moveTo>
                  <a:cubicBezTo>
                    <a:pt x="394120" y="67129"/>
                    <a:pt x="404223" y="65107"/>
                    <a:pt x="407254" y="68138"/>
                  </a:cubicBezTo>
                  <a:cubicBezTo>
                    <a:pt x="425439" y="89356"/>
                    <a:pt x="441606" y="112593"/>
                    <a:pt x="456760" y="135831"/>
                  </a:cubicBezTo>
                  <a:cubicBezTo>
                    <a:pt x="459791" y="139871"/>
                    <a:pt x="451709" y="150985"/>
                    <a:pt x="449689" y="159067"/>
                  </a:cubicBezTo>
                  <a:cubicBezTo>
                    <a:pt x="443626" y="156036"/>
                    <a:pt x="434533" y="154016"/>
                    <a:pt x="431501" y="148965"/>
                  </a:cubicBezTo>
                  <a:cubicBezTo>
                    <a:pt x="414328" y="125726"/>
                    <a:pt x="399172" y="100468"/>
                    <a:pt x="376944" y="66118"/>
                  </a:cubicBezTo>
                  <a:close/>
                  <a:moveTo>
                    <a:pt x="147602" y="7519"/>
                  </a:moveTo>
                  <a:cubicBezTo>
                    <a:pt x="169829" y="20653"/>
                    <a:pt x="170838" y="32777"/>
                    <a:pt x="158716" y="42880"/>
                  </a:cubicBezTo>
                  <a:cubicBezTo>
                    <a:pt x="137497" y="59047"/>
                    <a:pt x="115270" y="74201"/>
                    <a:pt x="93045" y="88345"/>
                  </a:cubicBezTo>
                  <a:cubicBezTo>
                    <a:pt x="87991" y="91376"/>
                    <a:pt x="78900" y="88345"/>
                    <a:pt x="71827" y="88345"/>
                  </a:cubicBezTo>
                  <a:cubicBezTo>
                    <a:pt x="71827" y="80263"/>
                    <a:pt x="68795" y="67129"/>
                    <a:pt x="72838" y="64098"/>
                  </a:cubicBezTo>
                  <a:cubicBezTo>
                    <a:pt x="97085" y="43891"/>
                    <a:pt x="123355" y="25706"/>
                    <a:pt x="147602" y="7519"/>
                  </a:cubicBezTo>
                  <a:close/>
                  <a:moveTo>
                    <a:pt x="274396" y="70"/>
                  </a:moveTo>
                  <a:cubicBezTo>
                    <a:pt x="290561" y="701"/>
                    <a:pt x="305716" y="5500"/>
                    <a:pt x="320366" y="11561"/>
                  </a:cubicBezTo>
                  <a:cubicBezTo>
                    <a:pt x="326426" y="14593"/>
                    <a:pt x="330469" y="24695"/>
                    <a:pt x="334509" y="31769"/>
                  </a:cubicBezTo>
                  <a:cubicBezTo>
                    <a:pt x="327437" y="34800"/>
                    <a:pt x="319355" y="40862"/>
                    <a:pt x="313293" y="40862"/>
                  </a:cubicBezTo>
                  <a:cubicBezTo>
                    <a:pt x="290056" y="37831"/>
                    <a:pt x="267829" y="33789"/>
                    <a:pt x="245602" y="28737"/>
                  </a:cubicBezTo>
                  <a:cubicBezTo>
                    <a:pt x="237520" y="25706"/>
                    <a:pt x="230446" y="17624"/>
                    <a:pt x="222364" y="13584"/>
                  </a:cubicBezTo>
                  <a:cubicBezTo>
                    <a:pt x="241055" y="2975"/>
                    <a:pt x="258231" y="-562"/>
                    <a:pt x="274396" y="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" name="23 - Αστέρι 5 ακτινών"/>
          <p:cNvSpPr/>
          <p:nvPr/>
        </p:nvSpPr>
        <p:spPr>
          <a:xfrm>
            <a:off x="341194" y="1214650"/>
            <a:ext cx="409434" cy="40942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 </a:t>
            </a:r>
            <a:endParaRPr lang="el-GR" dirty="0"/>
          </a:p>
        </p:txBody>
      </p:sp>
      <p:sp>
        <p:nvSpPr>
          <p:cNvPr id="25" name="24 - Αστέρι 5 ακτινών"/>
          <p:cNvSpPr/>
          <p:nvPr/>
        </p:nvSpPr>
        <p:spPr>
          <a:xfrm>
            <a:off x="327544" y="2797791"/>
            <a:ext cx="395787" cy="42307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26" name="25 - Αστέρι 5 ακτινών"/>
          <p:cNvSpPr/>
          <p:nvPr/>
        </p:nvSpPr>
        <p:spPr>
          <a:xfrm>
            <a:off x="327547" y="3807724"/>
            <a:ext cx="450375" cy="46402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27" name="26 - Αστέρι 5 ακτινών"/>
          <p:cNvSpPr/>
          <p:nvPr/>
        </p:nvSpPr>
        <p:spPr>
          <a:xfrm>
            <a:off x="343470" y="5008728"/>
            <a:ext cx="434452" cy="4253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4"/>
          <p:cNvSpPr txBox="1">
            <a:spLocks noGrp="1"/>
          </p:cNvSpPr>
          <p:nvPr>
            <p:ph type="title"/>
          </p:nvPr>
        </p:nvSpPr>
        <p:spPr>
          <a:xfrm>
            <a:off x="415650" y="649700"/>
            <a:ext cx="11360700" cy="88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600" dirty="0" smtClean="0">
                <a:solidFill>
                  <a:srgbClr val="FFC000"/>
                </a:solidFill>
                <a:latin typeface="Comic Sans MS" pitchFamily="66" charset="0"/>
              </a:rPr>
              <a:t>Vortrag vorbereiten</a:t>
            </a:r>
            <a:endParaRPr sz="360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596" name="Google Shape;596;p24"/>
          <p:cNvSpPr txBox="1"/>
          <p:nvPr/>
        </p:nvSpPr>
        <p:spPr>
          <a:xfrm>
            <a:off x="8242146" y="2233902"/>
            <a:ext cx="2976313" cy="345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>
                <a:solidFill>
                  <a:schemeClr val="dk1"/>
                </a:solidFill>
                <a:latin typeface="Chelsea Market"/>
                <a:ea typeface="Chelsea Market"/>
                <a:cs typeface="Chelsea Market"/>
                <a:sym typeface="Chelsea Market"/>
              </a:rPr>
              <a:t>.</a:t>
            </a:r>
            <a:endParaRPr sz="1600">
              <a:solidFill>
                <a:schemeClr val="dk1"/>
              </a:solidFill>
              <a:latin typeface="Chelsea Market"/>
              <a:ea typeface="Chelsea Market"/>
              <a:cs typeface="Chelsea Market"/>
              <a:sym typeface="Chelsea Market"/>
            </a:endParaRPr>
          </a:p>
        </p:txBody>
      </p:sp>
      <p:sp>
        <p:nvSpPr>
          <p:cNvPr id="604" name="Google Shape;604;p24"/>
          <p:cNvSpPr txBox="1"/>
          <p:nvPr/>
        </p:nvSpPr>
        <p:spPr>
          <a:xfrm>
            <a:off x="8140525" y="1839000"/>
            <a:ext cx="3218700" cy="48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accent1"/>
              </a:solidFill>
              <a:latin typeface="Love Ya Like A Sister"/>
              <a:ea typeface="Love Ya Like A Sister"/>
              <a:cs typeface="Love Ya Like A Sister"/>
              <a:sym typeface="Love Ya Like A Sister"/>
            </a:endParaRPr>
          </a:p>
        </p:txBody>
      </p:sp>
      <p:sp>
        <p:nvSpPr>
          <p:cNvPr id="605" name="Google Shape;605;p24"/>
          <p:cNvSpPr txBox="1"/>
          <p:nvPr/>
        </p:nvSpPr>
        <p:spPr>
          <a:xfrm>
            <a:off x="917334" y="1943800"/>
            <a:ext cx="31752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accent6"/>
              </a:solidFill>
              <a:latin typeface="Love Ya Like A Sister"/>
              <a:ea typeface="Love Ya Like A Sister"/>
              <a:cs typeface="Love Ya Like A Sister"/>
              <a:sym typeface="Love Ya Like A Sister"/>
            </a:endParaRPr>
          </a:p>
        </p:txBody>
      </p:sp>
      <p:sp>
        <p:nvSpPr>
          <p:cNvPr id="606" name="Google Shape;606;p24"/>
          <p:cNvSpPr txBox="1"/>
          <p:nvPr/>
        </p:nvSpPr>
        <p:spPr>
          <a:xfrm>
            <a:off x="4395575" y="1895100"/>
            <a:ext cx="34131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 smtClean="0">
                <a:solidFill>
                  <a:schemeClr val="lt2"/>
                </a:solidFill>
                <a:latin typeface="Comic Sans MS" pitchFamily="66" charset="0"/>
                <a:ea typeface="Love Ya Like A Sister"/>
                <a:cs typeface="Love Ya Like A Sister"/>
                <a:sym typeface="Love Ya Like A Sister"/>
              </a:rPr>
              <a:t>UND</a:t>
            </a:r>
            <a:endParaRPr sz="3000">
              <a:solidFill>
                <a:schemeClr val="lt2"/>
              </a:solidFill>
              <a:latin typeface="Comic Sans MS" pitchFamily="66" charset="0"/>
              <a:ea typeface="Love Ya Like A Sister"/>
              <a:cs typeface="Love Ya Like A Sister"/>
              <a:sym typeface="Love Ya Like A Sister"/>
            </a:endParaRPr>
          </a:p>
        </p:txBody>
      </p:sp>
      <p:sp>
        <p:nvSpPr>
          <p:cNvPr id="607" name="Google Shape;607;p24"/>
          <p:cNvSpPr txBox="1"/>
          <p:nvPr/>
        </p:nvSpPr>
        <p:spPr>
          <a:xfrm>
            <a:off x="4825175" y="4141250"/>
            <a:ext cx="27738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accent3"/>
              </a:solidFill>
              <a:latin typeface="Love Ya Like A Sister"/>
              <a:ea typeface="Love Ya Like A Sister"/>
              <a:cs typeface="Love Ya Like A Sister"/>
              <a:sym typeface="Love Ya Like A Sister"/>
            </a:endParaRPr>
          </a:p>
        </p:txBody>
      </p:sp>
      <p:grpSp>
        <p:nvGrpSpPr>
          <p:cNvPr id="608" name="Google Shape;608;p24" descr="Wave Gesture"/>
          <p:cNvGrpSpPr/>
          <p:nvPr/>
        </p:nvGrpSpPr>
        <p:grpSpPr>
          <a:xfrm>
            <a:off x="5232221" y="4646813"/>
            <a:ext cx="489664" cy="595691"/>
            <a:chOff x="588117" y="3661327"/>
            <a:chExt cx="644379" cy="783907"/>
          </a:xfrm>
        </p:grpSpPr>
        <p:sp>
          <p:nvSpPr>
            <p:cNvPr id="609" name="Google Shape;609;p24"/>
            <p:cNvSpPr/>
            <p:nvPr/>
          </p:nvSpPr>
          <p:spPr>
            <a:xfrm>
              <a:off x="588117" y="3696935"/>
              <a:ext cx="644379" cy="748299"/>
            </a:xfrm>
            <a:custGeom>
              <a:avLst/>
              <a:gdLst/>
              <a:ahLst/>
              <a:cxnLst/>
              <a:rect l="l" t="t" r="r" b="b"/>
              <a:pathLst>
                <a:path w="644379" h="748299" extrusionOk="0">
                  <a:moveTo>
                    <a:pt x="574847" y="513985"/>
                  </a:moveTo>
                  <a:cubicBezTo>
                    <a:pt x="606280" y="451120"/>
                    <a:pt x="609137" y="380635"/>
                    <a:pt x="609137" y="318722"/>
                  </a:cubicBezTo>
                  <a:lnTo>
                    <a:pt x="609137" y="313960"/>
                  </a:lnTo>
                  <a:cubicBezTo>
                    <a:pt x="609137" y="271097"/>
                    <a:pt x="610090" y="226330"/>
                    <a:pt x="626282" y="210137"/>
                  </a:cubicBezTo>
                  <a:cubicBezTo>
                    <a:pt x="644380" y="190135"/>
                    <a:pt x="642475" y="160607"/>
                    <a:pt x="622472" y="142510"/>
                  </a:cubicBezTo>
                  <a:cubicBezTo>
                    <a:pt x="622472" y="142510"/>
                    <a:pt x="622472" y="142510"/>
                    <a:pt x="622472" y="142510"/>
                  </a:cubicBezTo>
                  <a:cubicBezTo>
                    <a:pt x="612947" y="133937"/>
                    <a:pt x="599612" y="129175"/>
                    <a:pt x="586277" y="130127"/>
                  </a:cubicBezTo>
                  <a:cubicBezTo>
                    <a:pt x="573895" y="131080"/>
                    <a:pt x="562465" y="136795"/>
                    <a:pt x="554845" y="145367"/>
                  </a:cubicBezTo>
                  <a:cubicBezTo>
                    <a:pt x="521507" y="180610"/>
                    <a:pt x="498647" y="242522"/>
                    <a:pt x="492932" y="306340"/>
                  </a:cubicBezTo>
                  <a:cubicBezTo>
                    <a:pt x="492932" y="306340"/>
                    <a:pt x="492932" y="306340"/>
                    <a:pt x="492932" y="306340"/>
                  </a:cubicBezTo>
                  <a:cubicBezTo>
                    <a:pt x="492932" y="306340"/>
                    <a:pt x="492932" y="306340"/>
                    <a:pt x="492932" y="306340"/>
                  </a:cubicBezTo>
                  <a:cubicBezTo>
                    <a:pt x="478645" y="292052"/>
                    <a:pt x="465310" y="276812"/>
                    <a:pt x="452927" y="259667"/>
                  </a:cubicBezTo>
                  <a:lnTo>
                    <a:pt x="445307" y="250142"/>
                  </a:lnTo>
                  <a:lnTo>
                    <a:pt x="372917" y="33925"/>
                  </a:lnTo>
                  <a:cubicBezTo>
                    <a:pt x="364345" y="8207"/>
                    <a:pt x="335770" y="-6080"/>
                    <a:pt x="310052" y="2492"/>
                  </a:cubicBezTo>
                  <a:cubicBezTo>
                    <a:pt x="295765" y="7255"/>
                    <a:pt x="284335" y="17732"/>
                    <a:pt x="279572" y="32020"/>
                  </a:cubicBezTo>
                  <a:cubicBezTo>
                    <a:pt x="275762" y="43450"/>
                    <a:pt x="274810" y="55832"/>
                    <a:pt x="279572" y="68215"/>
                  </a:cubicBezTo>
                  <a:lnTo>
                    <a:pt x="330055" y="219662"/>
                  </a:lnTo>
                  <a:cubicBezTo>
                    <a:pt x="330055" y="219662"/>
                    <a:pt x="330055" y="219662"/>
                    <a:pt x="330055" y="219662"/>
                  </a:cubicBezTo>
                  <a:cubicBezTo>
                    <a:pt x="330055" y="219662"/>
                    <a:pt x="330055" y="219662"/>
                    <a:pt x="330055" y="219662"/>
                  </a:cubicBezTo>
                  <a:lnTo>
                    <a:pt x="227185" y="59642"/>
                  </a:lnTo>
                  <a:cubicBezTo>
                    <a:pt x="221470" y="50117"/>
                    <a:pt x="211945" y="42497"/>
                    <a:pt x="201467" y="37735"/>
                  </a:cubicBezTo>
                  <a:cubicBezTo>
                    <a:pt x="175750" y="28210"/>
                    <a:pt x="147175" y="41545"/>
                    <a:pt x="137650" y="68215"/>
                  </a:cubicBezTo>
                  <a:cubicBezTo>
                    <a:pt x="136697" y="72025"/>
                    <a:pt x="135745" y="75835"/>
                    <a:pt x="134792" y="78692"/>
                  </a:cubicBezTo>
                  <a:cubicBezTo>
                    <a:pt x="133840" y="91075"/>
                    <a:pt x="136697" y="103457"/>
                    <a:pt x="143365" y="112982"/>
                  </a:cubicBezTo>
                  <a:lnTo>
                    <a:pt x="238615" y="261572"/>
                  </a:lnTo>
                  <a:cubicBezTo>
                    <a:pt x="238615" y="261572"/>
                    <a:pt x="238615" y="261572"/>
                    <a:pt x="238615" y="261572"/>
                  </a:cubicBezTo>
                  <a:cubicBezTo>
                    <a:pt x="238615" y="261572"/>
                    <a:pt x="238615" y="261572"/>
                    <a:pt x="238615" y="261572"/>
                  </a:cubicBezTo>
                  <a:lnTo>
                    <a:pt x="119552" y="153940"/>
                  </a:lnTo>
                  <a:cubicBezTo>
                    <a:pt x="99550" y="134890"/>
                    <a:pt x="68117" y="135842"/>
                    <a:pt x="49067" y="156797"/>
                  </a:cubicBezTo>
                  <a:cubicBezTo>
                    <a:pt x="30017" y="177752"/>
                    <a:pt x="30970" y="208232"/>
                    <a:pt x="51925" y="227282"/>
                  </a:cubicBezTo>
                  <a:cubicBezTo>
                    <a:pt x="51925" y="227282"/>
                    <a:pt x="52877" y="227282"/>
                    <a:pt x="52877" y="228235"/>
                  </a:cubicBezTo>
                  <a:lnTo>
                    <a:pt x="188132" y="353012"/>
                  </a:lnTo>
                  <a:cubicBezTo>
                    <a:pt x="188132" y="353012"/>
                    <a:pt x="188132" y="353012"/>
                    <a:pt x="188132" y="353012"/>
                  </a:cubicBezTo>
                  <a:lnTo>
                    <a:pt x="73832" y="295862"/>
                  </a:lnTo>
                  <a:cubicBezTo>
                    <a:pt x="63355" y="290147"/>
                    <a:pt x="50020" y="288242"/>
                    <a:pt x="38590" y="291100"/>
                  </a:cubicBezTo>
                  <a:cubicBezTo>
                    <a:pt x="11920" y="297767"/>
                    <a:pt x="-5225" y="324437"/>
                    <a:pt x="1442" y="351107"/>
                  </a:cubicBezTo>
                  <a:cubicBezTo>
                    <a:pt x="2395" y="354917"/>
                    <a:pt x="3347" y="357775"/>
                    <a:pt x="5252" y="361585"/>
                  </a:cubicBezTo>
                  <a:cubicBezTo>
                    <a:pt x="10967" y="372062"/>
                    <a:pt x="19540" y="380635"/>
                    <a:pt x="30017" y="385397"/>
                  </a:cubicBezTo>
                  <a:lnTo>
                    <a:pt x="169082" y="454930"/>
                  </a:lnTo>
                  <a:lnTo>
                    <a:pt x="174797" y="464455"/>
                  </a:lnTo>
                  <a:cubicBezTo>
                    <a:pt x="249092" y="573992"/>
                    <a:pt x="314815" y="628285"/>
                    <a:pt x="370060" y="628285"/>
                  </a:cubicBezTo>
                  <a:lnTo>
                    <a:pt x="446260" y="748300"/>
                  </a:lnTo>
                  <a:lnTo>
                    <a:pt x="462452" y="737822"/>
                  </a:lnTo>
                  <a:lnTo>
                    <a:pt x="383395" y="613045"/>
                  </a:lnTo>
                  <a:cubicBezTo>
                    <a:pt x="381490" y="610187"/>
                    <a:pt x="377680" y="608282"/>
                    <a:pt x="374822" y="608282"/>
                  </a:cubicBezTo>
                  <a:cubicBezTo>
                    <a:pt x="341485" y="611140"/>
                    <a:pt x="282430" y="586375"/>
                    <a:pt x="190990" y="453025"/>
                  </a:cubicBezTo>
                  <a:lnTo>
                    <a:pt x="183370" y="441595"/>
                  </a:lnTo>
                  <a:cubicBezTo>
                    <a:pt x="182417" y="439690"/>
                    <a:pt x="181465" y="438737"/>
                    <a:pt x="179560" y="437785"/>
                  </a:cubicBezTo>
                  <a:lnTo>
                    <a:pt x="37637" y="366347"/>
                  </a:lnTo>
                  <a:cubicBezTo>
                    <a:pt x="31922" y="363490"/>
                    <a:pt x="27160" y="358727"/>
                    <a:pt x="23350" y="353012"/>
                  </a:cubicBezTo>
                  <a:cubicBezTo>
                    <a:pt x="14777" y="337772"/>
                    <a:pt x="20492" y="318722"/>
                    <a:pt x="35732" y="311102"/>
                  </a:cubicBezTo>
                  <a:cubicBezTo>
                    <a:pt x="39542" y="309197"/>
                    <a:pt x="42400" y="308245"/>
                    <a:pt x="46210" y="307292"/>
                  </a:cubicBezTo>
                  <a:cubicBezTo>
                    <a:pt x="52877" y="306340"/>
                    <a:pt x="59545" y="307292"/>
                    <a:pt x="65260" y="311102"/>
                  </a:cubicBezTo>
                  <a:lnTo>
                    <a:pt x="240520" y="400637"/>
                  </a:lnTo>
                  <a:cubicBezTo>
                    <a:pt x="245282" y="402542"/>
                    <a:pt x="250997" y="400637"/>
                    <a:pt x="252902" y="396827"/>
                  </a:cubicBezTo>
                  <a:cubicBezTo>
                    <a:pt x="254807" y="393017"/>
                    <a:pt x="253855" y="388255"/>
                    <a:pt x="250997" y="385397"/>
                  </a:cubicBezTo>
                  <a:lnTo>
                    <a:pt x="64307" y="213947"/>
                  </a:lnTo>
                  <a:cubicBezTo>
                    <a:pt x="51925" y="202517"/>
                    <a:pt x="50972" y="182515"/>
                    <a:pt x="62402" y="170132"/>
                  </a:cubicBezTo>
                  <a:cubicBezTo>
                    <a:pt x="69070" y="162512"/>
                    <a:pt x="79547" y="158702"/>
                    <a:pt x="90025" y="160607"/>
                  </a:cubicBezTo>
                  <a:cubicBezTo>
                    <a:pt x="96692" y="161560"/>
                    <a:pt x="102407" y="164417"/>
                    <a:pt x="107170" y="169180"/>
                  </a:cubicBezTo>
                  <a:lnTo>
                    <a:pt x="279572" y="327295"/>
                  </a:lnTo>
                  <a:cubicBezTo>
                    <a:pt x="283382" y="331105"/>
                    <a:pt x="289097" y="330152"/>
                    <a:pt x="292907" y="326342"/>
                  </a:cubicBezTo>
                  <a:cubicBezTo>
                    <a:pt x="295765" y="323485"/>
                    <a:pt x="296717" y="318722"/>
                    <a:pt x="293860" y="314912"/>
                  </a:cubicBezTo>
                  <a:lnTo>
                    <a:pt x="157652" y="101552"/>
                  </a:lnTo>
                  <a:cubicBezTo>
                    <a:pt x="148127" y="87265"/>
                    <a:pt x="152890" y="68215"/>
                    <a:pt x="167177" y="58690"/>
                  </a:cubicBezTo>
                  <a:cubicBezTo>
                    <a:pt x="181465" y="49165"/>
                    <a:pt x="200515" y="53927"/>
                    <a:pt x="210040" y="68215"/>
                  </a:cubicBezTo>
                  <a:lnTo>
                    <a:pt x="355772" y="294910"/>
                  </a:lnTo>
                  <a:cubicBezTo>
                    <a:pt x="358630" y="299672"/>
                    <a:pt x="364345" y="300625"/>
                    <a:pt x="369107" y="297767"/>
                  </a:cubicBezTo>
                  <a:cubicBezTo>
                    <a:pt x="372917" y="295862"/>
                    <a:pt x="374822" y="291100"/>
                    <a:pt x="372917" y="286337"/>
                  </a:cubicBezTo>
                  <a:lnTo>
                    <a:pt x="297670" y="60595"/>
                  </a:lnTo>
                  <a:cubicBezTo>
                    <a:pt x="295765" y="54880"/>
                    <a:pt x="294812" y="47260"/>
                    <a:pt x="296717" y="41545"/>
                  </a:cubicBezTo>
                  <a:cubicBezTo>
                    <a:pt x="301480" y="25352"/>
                    <a:pt x="318625" y="15827"/>
                    <a:pt x="334817" y="20590"/>
                  </a:cubicBezTo>
                  <a:cubicBezTo>
                    <a:pt x="338627" y="21542"/>
                    <a:pt x="342437" y="23447"/>
                    <a:pt x="345295" y="25352"/>
                  </a:cubicBezTo>
                  <a:cubicBezTo>
                    <a:pt x="350057" y="29162"/>
                    <a:pt x="353867" y="34877"/>
                    <a:pt x="356725" y="41545"/>
                  </a:cubicBezTo>
                  <a:lnTo>
                    <a:pt x="428162" y="257762"/>
                  </a:lnTo>
                  <a:lnTo>
                    <a:pt x="430067" y="260620"/>
                  </a:lnTo>
                  <a:lnTo>
                    <a:pt x="438640" y="271097"/>
                  </a:lnTo>
                  <a:cubicBezTo>
                    <a:pt x="455785" y="293957"/>
                    <a:pt x="474835" y="314912"/>
                    <a:pt x="495790" y="334915"/>
                  </a:cubicBezTo>
                  <a:cubicBezTo>
                    <a:pt x="499600" y="338725"/>
                    <a:pt x="505315" y="338725"/>
                    <a:pt x="509125" y="334915"/>
                  </a:cubicBezTo>
                  <a:cubicBezTo>
                    <a:pt x="511030" y="333010"/>
                    <a:pt x="511982" y="331105"/>
                    <a:pt x="511982" y="328247"/>
                  </a:cubicBezTo>
                  <a:cubicBezTo>
                    <a:pt x="512935" y="262525"/>
                    <a:pt x="535795" y="193945"/>
                    <a:pt x="569132" y="157750"/>
                  </a:cubicBezTo>
                  <a:cubicBezTo>
                    <a:pt x="573895" y="152035"/>
                    <a:pt x="580562" y="149177"/>
                    <a:pt x="587230" y="148225"/>
                  </a:cubicBezTo>
                  <a:cubicBezTo>
                    <a:pt x="595802" y="148225"/>
                    <a:pt x="603422" y="150130"/>
                    <a:pt x="609137" y="155845"/>
                  </a:cubicBezTo>
                  <a:cubicBezTo>
                    <a:pt x="620567" y="166322"/>
                    <a:pt x="622472" y="184420"/>
                    <a:pt x="611995" y="196802"/>
                  </a:cubicBezTo>
                  <a:cubicBezTo>
                    <a:pt x="591040" y="218710"/>
                    <a:pt x="590087" y="262525"/>
                    <a:pt x="590087" y="313960"/>
                  </a:cubicBezTo>
                  <a:lnTo>
                    <a:pt x="590087" y="318722"/>
                  </a:lnTo>
                  <a:cubicBezTo>
                    <a:pt x="590087" y="379682"/>
                    <a:pt x="587230" y="450167"/>
                    <a:pt x="555797" y="510175"/>
                  </a:cubicBezTo>
                  <a:cubicBezTo>
                    <a:pt x="553892" y="513032"/>
                    <a:pt x="553892" y="516842"/>
                    <a:pt x="555797" y="519700"/>
                  </a:cubicBezTo>
                  <a:lnTo>
                    <a:pt x="628187" y="634000"/>
                  </a:lnTo>
                  <a:lnTo>
                    <a:pt x="644380" y="623522"/>
                  </a:lnTo>
                  <a:lnTo>
                    <a:pt x="574847" y="51398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0" name="Google Shape;610;p24"/>
            <p:cNvSpPr/>
            <p:nvPr/>
          </p:nvSpPr>
          <p:spPr>
            <a:xfrm>
              <a:off x="1028662" y="3661327"/>
              <a:ext cx="119062" cy="146685"/>
            </a:xfrm>
            <a:custGeom>
              <a:avLst/>
              <a:gdLst/>
              <a:ahLst/>
              <a:cxnLst/>
              <a:rect l="l" t="t" r="r" b="b"/>
              <a:pathLst>
                <a:path w="119062" h="146685" extrusionOk="0">
                  <a:moveTo>
                    <a:pt x="55245" y="57150"/>
                  </a:moveTo>
                  <a:cubicBezTo>
                    <a:pt x="71438" y="73343"/>
                    <a:pt x="82867" y="93345"/>
                    <a:pt x="91440" y="114300"/>
                  </a:cubicBezTo>
                  <a:cubicBezTo>
                    <a:pt x="95250" y="124777"/>
                    <a:pt x="98108" y="136208"/>
                    <a:pt x="100013" y="146685"/>
                  </a:cubicBezTo>
                  <a:lnTo>
                    <a:pt x="119063" y="143828"/>
                  </a:lnTo>
                  <a:cubicBezTo>
                    <a:pt x="108585" y="80010"/>
                    <a:pt x="66675" y="26670"/>
                    <a:pt x="7620" y="0"/>
                  </a:cubicBezTo>
                  <a:lnTo>
                    <a:pt x="0" y="17145"/>
                  </a:lnTo>
                  <a:cubicBezTo>
                    <a:pt x="20955" y="27623"/>
                    <a:pt x="39052" y="40958"/>
                    <a:pt x="55245" y="57150"/>
                  </a:cubicBezTo>
                  <a:lnTo>
                    <a:pt x="55245" y="5715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1" name="Google Shape;611;p24"/>
            <p:cNvSpPr/>
            <p:nvPr/>
          </p:nvSpPr>
          <p:spPr>
            <a:xfrm>
              <a:off x="1006755" y="3711810"/>
              <a:ext cx="88582" cy="106680"/>
            </a:xfrm>
            <a:custGeom>
              <a:avLst/>
              <a:gdLst/>
              <a:ahLst/>
              <a:cxnLst/>
              <a:rect l="l" t="t" r="r" b="b"/>
              <a:pathLst>
                <a:path w="88582" h="106680" extrusionOk="0">
                  <a:moveTo>
                    <a:pt x="38100" y="43815"/>
                  </a:moveTo>
                  <a:cubicBezTo>
                    <a:pt x="48577" y="55245"/>
                    <a:pt x="57150" y="68580"/>
                    <a:pt x="62865" y="83820"/>
                  </a:cubicBezTo>
                  <a:cubicBezTo>
                    <a:pt x="65722" y="91440"/>
                    <a:pt x="67628" y="99060"/>
                    <a:pt x="69532" y="106680"/>
                  </a:cubicBezTo>
                  <a:lnTo>
                    <a:pt x="88582" y="103823"/>
                  </a:lnTo>
                  <a:cubicBezTo>
                    <a:pt x="86678" y="95250"/>
                    <a:pt x="84772" y="85725"/>
                    <a:pt x="80962" y="78105"/>
                  </a:cubicBezTo>
                  <a:cubicBezTo>
                    <a:pt x="74295" y="60960"/>
                    <a:pt x="64770" y="44768"/>
                    <a:pt x="51435" y="31433"/>
                  </a:cubicBezTo>
                  <a:cubicBezTo>
                    <a:pt x="39052" y="18097"/>
                    <a:pt x="23813" y="7620"/>
                    <a:pt x="7620" y="0"/>
                  </a:cubicBezTo>
                  <a:lnTo>
                    <a:pt x="0" y="17145"/>
                  </a:lnTo>
                  <a:cubicBezTo>
                    <a:pt x="14288" y="23813"/>
                    <a:pt x="26670" y="32385"/>
                    <a:pt x="38100" y="43815"/>
                  </a:cubicBezTo>
                  <a:lnTo>
                    <a:pt x="38100" y="438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2" name="Google Shape;612;p24"/>
            <p:cNvSpPr/>
            <p:nvPr/>
          </p:nvSpPr>
          <p:spPr>
            <a:xfrm>
              <a:off x="634327" y="4196633"/>
              <a:ext cx="120015" cy="145732"/>
            </a:xfrm>
            <a:custGeom>
              <a:avLst/>
              <a:gdLst/>
              <a:ahLst/>
              <a:cxnLst/>
              <a:rect l="l" t="t" r="r" b="b"/>
              <a:pathLst>
                <a:path w="120015" h="145732" extrusionOk="0">
                  <a:moveTo>
                    <a:pt x="63817" y="89535"/>
                  </a:moveTo>
                  <a:cubicBezTo>
                    <a:pt x="48578" y="73342"/>
                    <a:pt x="35242" y="53340"/>
                    <a:pt x="27622" y="32385"/>
                  </a:cubicBezTo>
                  <a:cubicBezTo>
                    <a:pt x="23813" y="21907"/>
                    <a:pt x="20955" y="10477"/>
                    <a:pt x="19050" y="0"/>
                  </a:cubicBezTo>
                  <a:lnTo>
                    <a:pt x="0" y="2857"/>
                  </a:lnTo>
                  <a:cubicBezTo>
                    <a:pt x="1905" y="15240"/>
                    <a:pt x="5715" y="27623"/>
                    <a:pt x="10478" y="39052"/>
                  </a:cubicBezTo>
                  <a:cubicBezTo>
                    <a:pt x="28575" y="86677"/>
                    <a:pt x="65723" y="125730"/>
                    <a:pt x="112395" y="145732"/>
                  </a:cubicBezTo>
                  <a:lnTo>
                    <a:pt x="120015" y="128588"/>
                  </a:lnTo>
                  <a:cubicBezTo>
                    <a:pt x="98107" y="119063"/>
                    <a:pt x="79057" y="106680"/>
                    <a:pt x="63817" y="89535"/>
                  </a:cubicBezTo>
                  <a:lnTo>
                    <a:pt x="63817" y="8953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3" name="Google Shape;613;p24"/>
            <p:cNvSpPr/>
            <p:nvPr/>
          </p:nvSpPr>
          <p:spPr>
            <a:xfrm>
              <a:off x="686715" y="4187108"/>
              <a:ext cx="88582" cy="106679"/>
            </a:xfrm>
            <a:custGeom>
              <a:avLst/>
              <a:gdLst/>
              <a:ahLst/>
              <a:cxnLst/>
              <a:rect l="l" t="t" r="r" b="b"/>
              <a:pathLst>
                <a:path w="88582" h="106679" extrusionOk="0">
                  <a:moveTo>
                    <a:pt x="50482" y="62865"/>
                  </a:moveTo>
                  <a:cubicBezTo>
                    <a:pt x="40005" y="51435"/>
                    <a:pt x="31432" y="38100"/>
                    <a:pt x="25717" y="22860"/>
                  </a:cubicBezTo>
                  <a:cubicBezTo>
                    <a:pt x="22860" y="15240"/>
                    <a:pt x="20955" y="7620"/>
                    <a:pt x="19050" y="0"/>
                  </a:cubicBezTo>
                  <a:lnTo>
                    <a:pt x="0" y="2857"/>
                  </a:lnTo>
                  <a:cubicBezTo>
                    <a:pt x="1905" y="11430"/>
                    <a:pt x="3810" y="20955"/>
                    <a:pt x="7620" y="28575"/>
                  </a:cubicBezTo>
                  <a:cubicBezTo>
                    <a:pt x="14288" y="45720"/>
                    <a:pt x="23813" y="61913"/>
                    <a:pt x="37147" y="75248"/>
                  </a:cubicBezTo>
                  <a:cubicBezTo>
                    <a:pt x="49530" y="88582"/>
                    <a:pt x="64770" y="99060"/>
                    <a:pt x="80962" y="106680"/>
                  </a:cubicBezTo>
                  <a:lnTo>
                    <a:pt x="88583" y="89535"/>
                  </a:lnTo>
                  <a:cubicBezTo>
                    <a:pt x="73342" y="82867"/>
                    <a:pt x="60960" y="73342"/>
                    <a:pt x="50482" y="62865"/>
                  </a:cubicBezTo>
                  <a:lnTo>
                    <a:pt x="50482" y="6286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14" name="Google Shape;614;p24" descr="Thumbs up sign"/>
          <p:cNvSpPr/>
          <p:nvPr/>
        </p:nvSpPr>
        <p:spPr>
          <a:xfrm>
            <a:off x="6008999" y="4700155"/>
            <a:ext cx="560072" cy="490061"/>
          </a:xfrm>
          <a:custGeom>
            <a:avLst/>
            <a:gdLst/>
            <a:ahLst/>
            <a:cxnLst/>
            <a:rect l="l" t="t" r="r" b="b"/>
            <a:pathLst>
              <a:path w="762003" h="666750" extrusionOk="0">
                <a:moveTo>
                  <a:pt x="200025" y="600075"/>
                </a:moveTo>
                <a:lnTo>
                  <a:pt x="200025" y="590550"/>
                </a:lnTo>
                <a:lnTo>
                  <a:pt x="238125" y="590550"/>
                </a:lnTo>
                <a:cubicBezTo>
                  <a:pt x="305753" y="590550"/>
                  <a:pt x="310515" y="666750"/>
                  <a:pt x="438150" y="666750"/>
                </a:cubicBezTo>
                <a:lnTo>
                  <a:pt x="609600" y="666750"/>
                </a:lnTo>
                <a:cubicBezTo>
                  <a:pt x="641124" y="666656"/>
                  <a:pt x="666656" y="641124"/>
                  <a:pt x="666750" y="609600"/>
                </a:cubicBezTo>
                <a:cubicBezTo>
                  <a:pt x="666970" y="595450"/>
                  <a:pt x="661540" y="581797"/>
                  <a:pt x="651662" y="571662"/>
                </a:cubicBezTo>
                <a:cubicBezTo>
                  <a:pt x="651625" y="571625"/>
                  <a:pt x="651626" y="571564"/>
                  <a:pt x="651663" y="571528"/>
                </a:cubicBezTo>
                <a:cubicBezTo>
                  <a:pt x="651681" y="571510"/>
                  <a:pt x="651704" y="571500"/>
                  <a:pt x="651729" y="571500"/>
                </a:cubicBezTo>
                <a:lnTo>
                  <a:pt x="657225" y="571500"/>
                </a:lnTo>
                <a:cubicBezTo>
                  <a:pt x="688749" y="571406"/>
                  <a:pt x="714281" y="545874"/>
                  <a:pt x="714375" y="514350"/>
                </a:cubicBezTo>
                <a:cubicBezTo>
                  <a:pt x="714515" y="499446"/>
                  <a:pt x="708728" y="485097"/>
                  <a:pt x="698287" y="474459"/>
                </a:cubicBezTo>
                <a:cubicBezTo>
                  <a:pt x="698245" y="474428"/>
                  <a:pt x="698237" y="474368"/>
                  <a:pt x="698268" y="474326"/>
                </a:cubicBezTo>
                <a:cubicBezTo>
                  <a:pt x="698274" y="474318"/>
                  <a:pt x="698280" y="474313"/>
                  <a:pt x="698287" y="474307"/>
                </a:cubicBezTo>
                <a:cubicBezTo>
                  <a:pt x="728956" y="467569"/>
                  <a:pt x="748355" y="437244"/>
                  <a:pt x="741617" y="406577"/>
                </a:cubicBezTo>
                <a:cubicBezTo>
                  <a:pt x="739151" y="395353"/>
                  <a:pt x="733343" y="385141"/>
                  <a:pt x="724957" y="377285"/>
                </a:cubicBezTo>
                <a:cubicBezTo>
                  <a:pt x="724917" y="377260"/>
                  <a:pt x="724907" y="377206"/>
                  <a:pt x="724933" y="377166"/>
                </a:cubicBezTo>
                <a:cubicBezTo>
                  <a:pt x="724939" y="377157"/>
                  <a:pt x="724948" y="377149"/>
                  <a:pt x="724957" y="377142"/>
                </a:cubicBezTo>
                <a:cubicBezTo>
                  <a:pt x="747407" y="369096"/>
                  <a:pt x="762281" y="347696"/>
                  <a:pt x="762000" y="323850"/>
                </a:cubicBezTo>
                <a:cubicBezTo>
                  <a:pt x="761906" y="292326"/>
                  <a:pt x="736374" y="266794"/>
                  <a:pt x="704850" y="266700"/>
                </a:cubicBezTo>
                <a:lnTo>
                  <a:pt x="523875" y="266700"/>
                </a:lnTo>
                <a:cubicBezTo>
                  <a:pt x="508570" y="266434"/>
                  <a:pt x="496084" y="254364"/>
                  <a:pt x="495300" y="239077"/>
                </a:cubicBezTo>
                <a:cubicBezTo>
                  <a:pt x="496253" y="221933"/>
                  <a:pt x="523780" y="187757"/>
                  <a:pt x="523875" y="57798"/>
                </a:cubicBezTo>
                <a:cubicBezTo>
                  <a:pt x="524030" y="28109"/>
                  <a:pt x="501573" y="3177"/>
                  <a:pt x="472030" y="238"/>
                </a:cubicBezTo>
                <a:cubicBezTo>
                  <a:pt x="470249" y="76"/>
                  <a:pt x="468478" y="0"/>
                  <a:pt x="466725" y="0"/>
                </a:cubicBezTo>
                <a:cubicBezTo>
                  <a:pt x="435162" y="0"/>
                  <a:pt x="409575" y="25587"/>
                  <a:pt x="409575" y="57150"/>
                </a:cubicBezTo>
                <a:cubicBezTo>
                  <a:pt x="409575" y="174879"/>
                  <a:pt x="298133" y="251041"/>
                  <a:pt x="254899" y="276416"/>
                </a:cubicBezTo>
                <a:cubicBezTo>
                  <a:pt x="244458" y="282540"/>
                  <a:pt x="232570" y="285762"/>
                  <a:pt x="220466" y="285750"/>
                </a:cubicBezTo>
                <a:lnTo>
                  <a:pt x="200025" y="285750"/>
                </a:lnTo>
                <a:lnTo>
                  <a:pt x="200025" y="276225"/>
                </a:lnTo>
                <a:cubicBezTo>
                  <a:pt x="199957" y="255211"/>
                  <a:pt x="182939" y="238193"/>
                  <a:pt x="161925" y="238125"/>
                </a:cubicBezTo>
                <a:lnTo>
                  <a:pt x="0" y="238125"/>
                </a:lnTo>
                <a:lnTo>
                  <a:pt x="0" y="638175"/>
                </a:lnTo>
                <a:lnTo>
                  <a:pt x="161925" y="638175"/>
                </a:lnTo>
                <a:cubicBezTo>
                  <a:pt x="182939" y="638107"/>
                  <a:pt x="199957" y="621089"/>
                  <a:pt x="200025" y="600075"/>
                </a:cubicBezTo>
                <a:close/>
                <a:moveTo>
                  <a:pt x="220466" y="304800"/>
                </a:moveTo>
                <a:cubicBezTo>
                  <a:pt x="235987" y="304804"/>
                  <a:pt x="251228" y="300663"/>
                  <a:pt x="264614" y="292808"/>
                </a:cubicBezTo>
                <a:cubicBezTo>
                  <a:pt x="313925" y="263843"/>
                  <a:pt x="428625" y="182880"/>
                  <a:pt x="428625" y="57150"/>
                </a:cubicBezTo>
                <a:cubicBezTo>
                  <a:pt x="428625" y="36108"/>
                  <a:pt x="445683" y="19050"/>
                  <a:pt x="466725" y="19050"/>
                </a:cubicBezTo>
                <a:cubicBezTo>
                  <a:pt x="487767" y="19012"/>
                  <a:pt x="504856" y="36038"/>
                  <a:pt x="504895" y="57080"/>
                </a:cubicBezTo>
                <a:cubicBezTo>
                  <a:pt x="504896" y="57872"/>
                  <a:pt x="504873" y="58664"/>
                  <a:pt x="504825" y="59455"/>
                </a:cubicBezTo>
                <a:cubicBezTo>
                  <a:pt x="504587" y="152400"/>
                  <a:pt x="490033" y="193405"/>
                  <a:pt x="482213" y="215408"/>
                </a:cubicBezTo>
                <a:cubicBezTo>
                  <a:pt x="479153" y="222621"/>
                  <a:pt x="477144" y="230236"/>
                  <a:pt x="476250" y="238020"/>
                </a:cubicBezTo>
                <a:cubicBezTo>
                  <a:pt x="476212" y="238699"/>
                  <a:pt x="476212" y="239379"/>
                  <a:pt x="476250" y="240059"/>
                </a:cubicBezTo>
                <a:cubicBezTo>
                  <a:pt x="477667" y="265430"/>
                  <a:pt x="498466" y="285384"/>
                  <a:pt x="523875" y="285750"/>
                </a:cubicBezTo>
                <a:lnTo>
                  <a:pt x="704793" y="285750"/>
                </a:lnTo>
                <a:cubicBezTo>
                  <a:pt x="725876" y="285886"/>
                  <a:pt x="742909" y="302994"/>
                  <a:pt x="742950" y="324079"/>
                </a:cubicBezTo>
                <a:cubicBezTo>
                  <a:pt x="743142" y="339830"/>
                  <a:pt x="733301" y="353961"/>
                  <a:pt x="718461" y="359245"/>
                </a:cubicBezTo>
                <a:cubicBezTo>
                  <a:pt x="708551" y="362778"/>
                  <a:pt x="703381" y="373675"/>
                  <a:pt x="706914" y="383585"/>
                </a:cubicBezTo>
                <a:cubicBezTo>
                  <a:pt x="707938" y="386460"/>
                  <a:pt x="709638" y="389045"/>
                  <a:pt x="711870" y="391125"/>
                </a:cubicBezTo>
                <a:cubicBezTo>
                  <a:pt x="720324" y="398998"/>
                  <a:pt x="724749" y="410284"/>
                  <a:pt x="723900" y="421805"/>
                </a:cubicBezTo>
                <a:cubicBezTo>
                  <a:pt x="722063" y="438580"/>
                  <a:pt x="709736" y="452316"/>
                  <a:pt x="693258" y="455952"/>
                </a:cubicBezTo>
                <a:cubicBezTo>
                  <a:pt x="683103" y="458702"/>
                  <a:pt x="677100" y="469164"/>
                  <a:pt x="679851" y="479320"/>
                </a:cubicBezTo>
                <a:cubicBezTo>
                  <a:pt x="680710" y="482493"/>
                  <a:pt x="682376" y="485389"/>
                  <a:pt x="684686" y="487728"/>
                </a:cubicBezTo>
                <a:cubicBezTo>
                  <a:pt x="691609" y="494825"/>
                  <a:pt x="695435" y="504378"/>
                  <a:pt x="695325" y="514293"/>
                </a:cubicBezTo>
                <a:cubicBezTo>
                  <a:pt x="695216" y="535299"/>
                  <a:pt x="678231" y="552309"/>
                  <a:pt x="657225" y="552450"/>
                </a:cubicBezTo>
                <a:lnTo>
                  <a:pt x="651510" y="552450"/>
                </a:lnTo>
                <a:cubicBezTo>
                  <a:pt x="640989" y="552457"/>
                  <a:pt x="632466" y="560991"/>
                  <a:pt x="632472" y="571512"/>
                </a:cubicBezTo>
                <a:cubicBezTo>
                  <a:pt x="632475" y="576494"/>
                  <a:pt x="634431" y="581277"/>
                  <a:pt x="637918" y="584835"/>
                </a:cubicBezTo>
                <a:cubicBezTo>
                  <a:pt x="644350" y="591433"/>
                  <a:pt x="647872" y="600330"/>
                  <a:pt x="647700" y="609543"/>
                </a:cubicBezTo>
                <a:cubicBezTo>
                  <a:pt x="647591" y="630548"/>
                  <a:pt x="630606" y="647559"/>
                  <a:pt x="609600" y="647700"/>
                </a:cubicBezTo>
                <a:lnTo>
                  <a:pt x="438150" y="647700"/>
                </a:lnTo>
                <a:cubicBezTo>
                  <a:pt x="370837" y="647700"/>
                  <a:pt x="342824" y="625793"/>
                  <a:pt x="315725" y="604704"/>
                </a:cubicBezTo>
                <a:cubicBezTo>
                  <a:pt x="294799" y="588378"/>
                  <a:pt x="273167" y="571500"/>
                  <a:pt x="238125" y="571500"/>
                </a:cubicBezTo>
                <a:lnTo>
                  <a:pt x="200025" y="571500"/>
                </a:lnTo>
                <a:lnTo>
                  <a:pt x="200025" y="304800"/>
                </a:lnTo>
                <a:close/>
                <a:moveTo>
                  <a:pt x="19050" y="257175"/>
                </a:moveTo>
                <a:lnTo>
                  <a:pt x="161925" y="257175"/>
                </a:lnTo>
                <a:cubicBezTo>
                  <a:pt x="172411" y="257258"/>
                  <a:pt x="180892" y="265739"/>
                  <a:pt x="180975" y="276225"/>
                </a:cubicBezTo>
                <a:lnTo>
                  <a:pt x="180975" y="600018"/>
                </a:lnTo>
                <a:cubicBezTo>
                  <a:pt x="180928" y="610529"/>
                  <a:pt x="172436" y="619047"/>
                  <a:pt x="161925" y="619125"/>
                </a:cubicBezTo>
                <a:lnTo>
                  <a:pt x="19050" y="619125"/>
                </a:ln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p24" descr="Peace Gesture"/>
          <p:cNvSpPr/>
          <p:nvPr/>
        </p:nvSpPr>
        <p:spPr>
          <a:xfrm>
            <a:off x="6855289" y="4655090"/>
            <a:ext cx="336805" cy="579116"/>
          </a:xfrm>
          <a:custGeom>
            <a:avLst/>
            <a:gdLst/>
            <a:ahLst/>
            <a:cxnLst/>
            <a:rect l="l" t="t" r="r" b="b"/>
            <a:pathLst>
              <a:path w="455142" h="782589" extrusionOk="0">
                <a:moveTo>
                  <a:pt x="418376" y="382311"/>
                </a:moveTo>
                <a:lnTo>
                  <a:pt x="418376" y="322304"/>
                </a:lnTo>
                <a:cubicBezTo>
                  <a:pt x="418373" y="302768"/>
                  <a:pt x="419998" y="283266"/>
                  <a:pt x="423234" y="264001"/>
                </a:cubicBezTo>
                <a:lnTo>
                  <a:pt x="451656" y="94675"/>
                </a:lnTo>
                <a:cubicBezTo>
                  <a:pt x="454281" y="80703"/>
                  <a:pt x="451920" y="66254"/>
                  <a:pt x="444989" y="53841"/>
                </a:cubicBezTo>
                <a:cubicBezTo>
                  <a:pt x="436343" y="38953"/>
                  <a:pt x="421489" y="28715"/>
                  <a:pt x="404498" y="25933"/>
                </a:cubicBezTo>
                <a:lnTo>
                  <a:pt x="402593" y="25628"/>
                </a:lnTo>
                <a:cubicBezTo>
                  <a:pt x="371171" y="20523"/>
                  <a:pt x="341508" y="41705"/>
                  <a:pt x="336137" y="73082"/>
                </a:cubicBezTo>
                <a:lnTo>
                  <a:pt x="305181" y="257762"/>
                </a:lnTo>
                <a:cubicBezTo>
                  <a:pt x="304349" y="262797"/>
                  <a:pt x="299988" y="266485"/>
                  <a:pt x="294884" y="266468"/>
                </a:cubicBezTo>
                <a:lnTo>
                  <a:pt x="293313" y="266468"/>
                </a:lnTo>
                <a:cubicBezTo>
                  <a:pt x="288203" y="266480"/>
                  <a:pt x="283838" y="262785"/>
                  <a:pt x="283007" y="257743"/>
                </a:cubicBezTo>
                <a:lnTo>
                  <a:pt x="248107" y="48288"/>
                </a:lnTo>
                <a:cubicBezTo>
                  <a:pt x="242816" y="16842"/>
                  <a:pt x="213088" y="-4403"/>
                  <a:pt x="181623" y="778"/>
                </a:cubicBezTo>
                <a:lnTo>
                  <a:pt x="180842" y="911"/>
                </a:lnTo>
                <a:cubicBezTo>
                  <a:pt x="169219" y="2670"/>
                  <a:pt x="158389" y="7865"/>
                  <a:pt x="149743" y="15827"/>
                </a:cubicBezTo>
                <a:cubicBezTo>
                  <a:pt x="135582" y="29061"/>
                  <a:pt x="128994" y="48509"/>
                  <a:pt x="132197" y="67624"/>
                </a:cubicBezTo>
                <a:lnTo>
                  <a:pt x="157715" y="220681"/>
                </a:lnTo>
                <a:cubicBezTo>
                  <a:pt x="127727" y="221356"/>
                  <a:pt x="103091" y="244565"/>
                  <a:pt x="100632" y="274460"/>
                </a:cubicBezTo>
                <a:cubicBezTo>
                  <a:pt x="89835" y="264349"/>
                  <a:pt x="75599" y="258720"/>
                  <a:pt x="60808" y="258715"/>
                </a:cubicBezTo>
                <a:lnTo>
                  <a:pt x="58903" y="258715"/>
                </a:lnTo>
                <a:cubicBezTo>
                  <a:pt x="26549" y="258715"/>
                  <a:pt x="320" y="284940"/>
                  <a:pt x="314" y="317293"/>
                </a:cubicBezTo>
                <a:lnTo>
                  <a:pt x="314" y="347707"/>
                </a:lnTo>
                <a:lnTo>
                  <a:pt x="0" y="347707"/>
                </a:lnTo>
                <a:cubicBezTo>
                  <a:pt x="0" y="351193"/>
                  <a:pt x="171" y="354889"/>
                  <a:pt x="314" y="358584"/>
                </a:cubicBezTo>
                <a:lnTo>
                  <a:pt x="314" y="364442"/>
                </a:lnTo>
                <a:cubicBezTo>
                  <a:pt x="323" y="368147"/>
                  <a:pt x="683" y="371844"/>
                  <a:pt x="1391" y="375482"/>
                </a:cubicBezTo>
                <a:cubicBezTo>
                  <a:pt x="8058" y="451272"/>
                  <a:pt x="39576" y="555561"/>
                  <a:pt x="100384" y="599957"/>
                </a:cubicBezTo>
                <a:lnTo>
                  <a:pt x="100384" y="781018"/>
                </a:lnTo>
                <a:lnTo>
                  <a:pt x="119434" y="781018"/>
                </a:lnTo>
                <a:lnTo>
                  <a:pt x="119434" y="589918"/>
                </a:lnTo>
                <a:lnTo>
                  <a:pt x="115214" y="587061"/>
                </a:lnTo>
                <a:cubicBezTo>
                  <a:pt x="67361" y="555028"/>
                  <a:pt x="38119" y="478933"/>
                  <a:pt x="25832" y="412753"/>
                </a:cubicBezTo>
                <a:cubicBezTo>
                  <a:pt x="35559" y="419450"/>
                  <a:pt x="47093" y="423031"/>
                  <a:pt x="58903" y="423021"/>
                </a:cubicBezTo>
                <a:lnTo>
                  <a:pt x="60808" y="423021"/>
                </a:lnTo>
                <a:cubicBezTo>
                  <a:pt x="77322" y="423014"/>
                  <a:pt x="93060" y="416009"/>
                  <a:pt x="104118" y="403742"/>
                </a:cubicBezTo>
                <a:cubicBezTo>
                  <a:pt x="108956" y="416920"/>
                  <a:pt x="118385" y="427912"/>
                  <a:pt x="130673" y="434699"/>
                </a:cubicBezTo>
                <a:cubicBezTo>
                  <a:pt x="139462" y="457800"/>
                  <a:pt x="161593" y="473083"/>
                  <a:pt x="186309" y="473122"/>
                </a:cubicBezTo>
                <a:lnTo>
                  <a:pt x="243459" y="473122"/>
                </a:lnTo>
                <a:cubicBezTo>
                  <a:pt x="243504" y="473106"/>
                  <a:pt x="243552" y="473130"/>
                  <a:pt x="243569" y="473175"/>
                </a:cubicBezTo>
                <a:cubicBezTo>
                  <a:pt x="243585" y="473220"/>
                  <a:pt x="243561" y="473268"/>
                  <a:pt x="243516" y="473284"/>
                </a:cubicBezTo>
                <a:cubicBezTo>
                  <a:pt x="219316" y="491238"/>
                  <a:pt x="205057" y="519600"/>
                  <a:pt x="205083" y="549732"/>
                </a:cubicBezTo>
                <a:lnTo>
                  <a:pt x="224133" y="549732"/>
                </a:lnTo>
                <a:cubicBezTo>
                  <a:pt x="224043" y="507648"/>
                  <a:pt x="258087" y="473460"/>
                  <a:pt x="300171" y="473370"/>
                </a:cubicBezTo>
                <a:cubicBezTo>
                  <a:pt x="300180" y="473370"/>
                  <a:pt x="300190" y="473370"/>
                  <a:pt x="300199" y="473370"/>
                </a:cubicBezTo>
                <a:lnTo>
                  <a:pt x="300199" y="454320"/>
                </a:lnTo>
                <a:lnTo>
                  <a:pt x="300142" y="454320"/>
                </a:lnTo>
                <a:lnTo>
                  <a:pt x="300142" y="454082"/>
                </a:lnTo>
                <a:lnTo>
                  <a:pt x="188119" y="454082"/>
                </a:lnTo>
                <a:cubicBezTo>
                  <a:pt x="166823" y="454447"/>
                  <a:pt x="148663" y="438730"/>
                  <a:pt x="145971" y="417601"/>
                </a:cubicBezTo>
                <a:cubicBezTo>
                  <a:pt x="143756" y="395301"/>
                  <a:pt x="160038" y="375428"/>
                  <a:pt x="182338" y="373214"/>
                </a:cubicBezTo>
                <a:cubicBezTo>
                  <a:pt x="183658" y="373082"/>
                  <a:pt x="184983" y="373016"/>
                  <a:pt x="186309" y="373015"/>
                </a:cubicBezTo>
                <a:lnTo>
                  <a:pt x="349949" y="373015"/>
                </a:lnTo>
                <a:cubicBezTo>
                  <a:pt x="395849" y="373015"/>
                  <a:pt x="436102" y="416011"/>
                  <a:pt x="436102" y="465026"/>
                </a:cubicBezTo>
                <a:cubicBezTo>
                  <a:pt x="436102" y="512794"/>
                  <a:pt x="407803" y="563134"/>
                  <a:pt x="362283" y="596347"/>
                </a:cubicBezTo>
                <a:cubicBezTo>
                  <a:pt x="359521" y="598348"/>
                  <a:pt x="351606" y="602462"/>
                  <a:pt x="345824" y="605463"/>
                </a:cubicBezTo>
                <a:cubicBezTo>
                  <a:pt x="342062" y="607368"/>
                  <a:pt x="338652" y="609197"/>
                  <a:pt x="336499" y="610425"/>
                </a:cubicBezTo>
                <a:lnTo>
                  <a:pt x="331737" y="613169"/>
                </a:lnTo>
                <a:lnTo>
                  <a:pt x="331737" y="782590"/>
                </a:lnTo>
                <a:lnTo>
                  <a:pt x="350787" y="782590"/>
                </a:lnTo>
                <a:lnTo>
                  <a:pt x="350787" y="624370"/>
                </a:lnTo>
                <a:lnTo>
                  <a:pt x="354597" y="622370"/>
                </a:lnTo>
                <a:cubicBezTo>
                  <a:pt x="361095" y="619211"/>
                  <a:pt x="367399" y="615668"/>
                  <a:pt x="373475" y="611759"/>
                </a:cubicBezTo>
                <a:cubicBezTo>
                  <a:pt x="423853" y="574992"/>
                  <a:pt x="455143" y="518766"/>
                  <a:pt x="455143" y="465074"/>
                </a:cubicBezTo>
                <a:cubicBezTo>
                  <a:pt x="454819" y="433598"/>
                  <a:pt x="441515" y="403652"/>
                  <a:pt x="418376" y="382311"/>
                </a:cubicBezTo>
                <a:close/>
                <a:moveTo>
                  <a:pt x="100336" y="364442"/>
                </a:moveTo>
                <a:cubicBezTo>
                  <a:pt x="100310" y="386262"/>
                  <a:pt x="82627" y="403944"/>
                  <a:pt x="60808" y="403971"/>
                </a:cubicBezTo>
                <a:lnTo>
                  <a:pt x="58903" y="403971"/>
                </a:lnTo>
                <a:cubicBezTo>
                  <a:pt x="40384" y="403913"/>
                  <a:pt x="24381" y="391021"/>
                  <a:pt x="20384" y="372939"/>
                </a:cubicBezTo>
                <a:cubicBezTo>
                  <a:pt x="19939" y="367859"/>
                  <a:pt x="19622" y="362928"/>
                  <a:pt x="19431" y="358146"/>
                </a:cubicBezTo>
                <a:lnTo>
                  <a:pt x="19431" y="317303"/>
                </a:lnTo>
                <a:cubicBezTo>
                  <a:pt x="19452" y="295497"/>
                  <a:pt x="37107" y="277817"/>
                  <a:pt x="58912" y="277765"/>
                </a:cubicBezTo>
                <a:lnTo>
                  <a:pt x="60817" y="277765"/>
                </a:lnTo>
                <a:cubicBezTo>
                  <a:pt x="82637" y="277791"/>
                  <a:pt x="100319" y="295474"/>
                  <a:pt x="100346" y="317293"/>
                </a:cubicBezTo>
                <a:close/>
                <a:moveTo>
                  <a:pt x="186309" y="353965"/>
                </a:moveTo>
                <a:cubicBezTo>
                  <a:pt x="156029" y="354004"/>
                  <a:pt x="130583" y="376727"/>
                  <a:pt x="127130" y="406809"/>
                </a:cubicBezTo>
                <a:cubicBezTo>
                  <a:pt x="122146" y="400056"/>
                  <a:pt x="119453" y="391886"/>
                  <a:pt x="119444" y="383492"/>
                </a:cubicBezTo>
                <a:lnTo>
                  <a:pt x="119444" y="279203"/>
                </a:lnTo>
                <a:cubicBezTo>
                  <a:pt x="119464" y="257379"/>
                  <a:pt x="137149" y="239691"/>
                  <a:pt x="158972" y="239665"/>
                </a:cubicBezTo>
                <a:lnTo>
                  <a:pt x="160877" y="239665"/>
                </a:lnTo>
                <a:cubicBezTo>
                  <a:pt x="182697" y="239691"/>
                  <a:pt x="200379" y="257374"/>
                  <a:pt x="200406" y="279193"/>
                </a:cubicBezTo>
                <a:lnTo>
                  <a:pt x="200406" y="353965"/>
                </a:lnTo>
                <a:close/>
                <a:moveTo>
                  <a:pt x="219456" y="353965"/>
                </a:moveTo>
                <a:lnTo>
                  <a:pt x="219456" y="279203"/>
                </a:lnTo>
                <a:cubicBezTo>
                  <a:pt x="219434" y="253226"/>
                  <a:pt x="202326" y="230359"/>
                  <a:pt x="177413" y="223005"/>
                </a:cubicBezTo>
                <a:lnTo>
                  <a:pt x="150990" y="64500"/>
                </a:lnTo>
                <a:cubicBezTo>
                  <a:pt x="147477" y="43385"/>
                  <a:pt x="161746" y="23420"/>
                  <a:pt x="182861" y="19907"/>
                </a:cubicBezTo>
                <a:cubicBezTo>
                  <a:pt x="182867" y="19906"/>
                  <a:pt x="182873" y="19905"/>
                  <a:pt x="182880" y="19904"/>
                </a:cubicBezTo>
                <a:lnTo>
                  <a:pt x="184718" y="19599"/>
                </a:lnTo>
                <a:cubicBezTo>
                  <a:pt x="205809" y="16139"/>
                  <a:pt x="225729" y="30376"/>
                  <a:pt x="229286" y="51451"/>
                </a:cubicBezTo>
                <a:lnTo>
                  <a:pt x="264224" y="260915"/>
                </a:lnTo>
                <a:cubicBezTo>
                  <a:pt x="266566" y="275153"/>
                  <a:pt x="278893" y="285589"/>
                  <a:pt x="293322" y="285547"/>
                </a:cubicBezTo>
                <a:lnTo>
                  <a:pt x="294894" y="285547"/>
                </a:lnTo>
                <a:cubicBezTo>
                  <a:pt x="309312" y="285590"/>
                  <a:pt x="321634" y="275169"/>
                  <a:pt x="323983" y="260944"/>
                </a:cubicBezTo>
                <a:lnTo>
                  <a:pt x="354987" y="76225"/>
                </a:lnTo>
                <a:cubicBezTo>
                  <a:pt x="358549" y="55191"/>
                  <a:pt x="378422" y="40977"/>
                  <a:pt x="399479" y="44402"/>
                </a:cubicBezTo>
                <a:lnTo>
                  <a:pt x="401336" y="44707"/>
                </a:lnTo>
                <a:cubicBezTo>
                  <a:pt x="422452" y="48215"/>
                  <a:pt x="436725" y="68178"/>
                  <a:pt x="433216" y="89293"/>
                </a:cubicBezTo>
                <a:cubicBezTo>
                  <a:pt x="433213" y="89312"/>
                  <a:pt x="433209" y="89332"/>
                  <a:pt x="433207" y="89351"/>
                </a:cubicBezTo>
                <a:lnTo>
                  <a:pt x="404432" y="260801"/>
                </a:lnTo>
                <a:cubicBezTo>
                  <a:pt x="401024" y="281121"/>
                  <a:pt x="399310" y="301690"/>
                  <a:pt x="399307" y="322294"/>
                </a:cubicBezTo>
                <a:lnTo>
                  <a:pt x="399307" y="367909"/>
                </a:lnTo>
                <a:cubicBezTo>
                  <a:pt x="384404" y="358914"/>
                  <a:pt x="367355" y="354097"/>
                  <a:pt x="349949" y="353965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16" name="Google Shape;616;p24"/>
          <p:cNvGrpSpPr/>
          <p:nvPr/>
        </p:nvGrpSpPr>
        <p:grpSpPr>
          <a:xfrm>
            <a:off x="5232062" y="5451507"/>
            <a:ext cx="989249" cy="470367"/>
            <a:chOff x="6029041" y="1395138"/>
            <a:chExt cx="1655646" cy="787225"/>
          </a:xfrm>
        </p:grpSpPr>
        <p:sp>
          <p:nvSpPr>
            <p:cNvPr id="617" name="Google Shape;617;p24" descr="Raised hand"/>
            <p:cNvSpPr/>
            <p:nvPr/>
          </p:nvSpPr>
          <p:spPr>
            <a:xfrm rot="5899954" flipH="1">
              <a:off x="6186260" y="1426886"/>
              <a:ext cx="536561" cy="781490"/>
            </a:xfrm>
            <a:custGeom>
              <a:avLst/>
              <a:gdLst/>
              <a:ahLst/>
              <a:cxnLst/>
              <a:rect l="l" t="t" r="r" b="b"/>
              <a:pathLst>
                <a:path w="536259" h="781051" extrusionOk="0">
                  <a:moveTo>
                    <a:pt x="50915" y="675696"/>
                  </a:moveTo>
                  <a:cubicBezTo>
                    <a:pt x="60811" y="689983"/>
                    <a:pt x="66126" y="706942"/>
                    <a:pt x="66155" y="724321"/>
                  </a:cubicBezTo>
                  <a:lnTo>
                    <a:pt x="66240" y="781052"/>
                  </a:lnTo>
                  <a:lnTo>
                    <a:pt x="85290" y="781052"/>
                  </a:lnTo>
                  <a:lnTo>
                    <a:pt x="85214" y="724283"/>
                  </a:lnTo>
                  <a:cubicBezTo>
                    <a:pt x="85192" y="703013"/>
                    <a:pt x="78675" y="682256"/>
                    <a:pt x="66536" y="664790"/>
                  </a:cubicBezTo>
                  <a:lnTo>
                    <a:pt x="51353" y="642882"/>
                  </a:lnTo>
                  <a:cubicBezTo>
                    <a:pt x="30339" y="612603"/>
                    <a:pt x="19070" y="576631"/>
                    <a:pt x="19054" y="539774"/>
                  </a:cubicBezTo>
                  <a:lnTo>
                    <a:pt x="19054" y="211381"/>
                  </a:lnTo>
                  <a:cubicBezTo>
                    <a:pt x="18649" y="191425"/>
                    <a:pt x="33308" y="174353"/>
                    <a:pt x="53096" y="171738"/>
                  </a:cubicBezTo>
                  <a:cubicBezTo>
                    <a:pt x="73873" y="169676"/>
                    <a:pt x="92388" y="184847"/>
                    <a:pt x="94450" y="205624"/>
                  </a:cubicBezTo>
                  <a:cubicBezTo>
                    <a:pt x="94573" y="206859"/>
                    <a:pt x="94634" y="208100"/>
                    <a:pt x="94635" y="209342"/>
                  </a:cubicBezTo>
                  <a:cubicBezTo>
                    <a:pt x="94668" y="210900"/>
                    <a:pt x="95094" y="212423"/>
                    <a:pt x="95873" y="213772"/>
                  </a:cubicBezTo>
                  <a:lnTo>
                    <a:pt x="95873" y="390527"/>
                  </a:lnTo>
                  <a:cubicBezTo>
                    <a:pt x="95873" y="395788"/>
                    <a:pt x="100137" y="400052"/>
                    <a:pt x="105398" y="400052"/>
                  </a:cubicBezTo>
                  <a:cubicBezTo>
                    <a:pt x="110658" y="400052"/>
                    <a:pt x="114923" y="395788"/>
                    <a:pt x="114923" y="390527"/>
                  </a:cubicBezTo>
                  <a:lnTo>
                    <a:pt x="114923" y="115683"/>
                  </a:lnTo>
                  <a:cubicBezTo>
                    <a:pt x="114584" y="95827"/>
                    <a:pt x="129238" y="78896"/>
                    <a:pt x="148937" y="76383"/>
                  </a:cubicBezTo>
                  <a:cubicBezTo>
                    <a:pt x="169735" y="74327"/>
                    <a:pt x="188263" y="89519"/>
                    <a:pt x="190320" y="110318"/>
                  </a:cubicBezTo>
                  <a:cubicBezTo>
                    <a:pt x="190441" y="111538"/>
                    <a:pt x="190502" y="112762"/>
                    <a:pt x="190504" y="113988"/>
                  </a:cubicBezTo>
                  <a:lnTo>
                    <a:pt x="190504" y="390527"/>
                  </a:lnTo>
                  <a:cubicBezTo>
                    <a:pt x="190504" y="395788"/>
                    <a:pt x="194768" y="400052"/>
                    <a:pt x="200029" y="400052"/>
                  </a:cubicBezTo>
                  <a:cubicBezTo>
                    <a:pt x="205289" y="400052"/>
                    <a:pt x="209554" y="395788"/>
                    <a:pt x="209554" y="390527"/>
                  </a:cubicBezTo>
                  <a:lnTo>
                    <a:pt x="209554" y="58543"/>
                  </a:lnTo>
                  <a:cubicBezTo>
                    <a:pt x="209218" y="38683"/>
                    <a:pt x="223874" y="21750"/>
                    <a:pt x="243577" y="19233"/>
                  </a:cubicBezTo>
                  <a:cubicBezTo>
                    <a:pt x="264380" y="17171"/>
                    <a:pt x="282916" y="32364"/>
                    <a:pt x="284978" y="53167"/>
                  </a:cubicBezTo>
                  <a:cubicBezTo>
                    <a:pt x="285100" y="54394"/>
                    <a:pt x="285161" y="55624"/>
                    <a:pt x="285163" y="56857"/>
                  </a:cubicBezTo>
                  <a:lnTo>
                    <a:pt x="285163" y="390527"/>
                  </a:lnTo>
                  <a:cubicBezTo>
                    <a:pt x="285163" y="395788"/>
                    <a:pt x="289427" y="400052"/>
                    <a:pt x="294688" y="400052"/>
                  </a:cubicBezTo>
                  <a:cubicBezTo>
                    <a:pt x="299949" y="400052"/>
                    <a:pt x="304213" y="395788"/>
                    <a:pt x="304213" y="390527"/>
                  </a:cubicBezTo>
                  <a:lnTo>
                    <a:pt x="304213" y="116893"/>
                  </a:lnTo>
                  <a:cubicBezTo>
                    <a:pt x="304595" y="115902"/>
                    <a:pt x="304792" y="114850"/>
                    <a:pt x="304794" y="113788"/>
                  </a:cubicBezTo>
                  <a:cubicBezTo>
                    <a:pt x="303617" y="102971"/>
                    <a:pt x="307951" y="92287"/>
                    <a:pt x="316329" y="85346"/>
                  </a:cubicBezTo>
                  <a:cubicBezTo>
                    <a:pt x="346990" y="63153"/>
                    <a:pt x="380385" y="84746"/>
                    <a:pt x="380385" y="113988"/>
                  </a:cubicBezTo>
                  <a:lnTo>
                    <a:pt x="380385" y="485777"/>
                  </a:lnTo>
                  <a:cubicBezTo>
                    <a:pt x="380401" y="491038"/>
                    <a:pt x="384678" y="495289"/>
                    <a:pt x="389938" y="495273"/>
                  </a:cubicBezTo>
                  <a:cubicBezTo>
                    <a:pt x="394281" y="495260"/>
                    <a:pt x="398066" y="492310"/>
                    <a:pt x="399139" y="488101"/>
                  </a:cubicBezTo>
                  <a:lnTo>
                    <a:pt x="442049" y="317299"/>
                  </a:lnTo>
                  <a:cubicBezTo>
                    <a:pt x="446033" y="297733"/>
                    <a:pt x="464069" y="284275"/>
                    <a:pt x="483959" y="286028"/>
                  </a:cubicBezTo>
                  <a:cubicBezTo>
                    <a:pt x="494588" y="287283"/>
                    <a:pt x="504175" y="293019"/>
                    <a:pt x="510306" y="301792"/>
                  </a:cubicBezTo>
                  <a:cubicBezTo>
                    <a:pt x="516427" y="310505"/>
                    <a:pt x="518602" y="321391"/>
                    <a:pt x="516297" y="331786"/>
                  </a:cubicBezTo>
                  <a:lnTo>
                    <a:pt x="458947" y="587409"/>
                  </a:lnTo>
                  <a:cubicBezTo>
                    <a:pt x="457166" y="595345"/>
                    <a:pt x="452660" y="602407"/>
                    <a:pt x="446212" y="607364"/>
                  </a:cubicBezTo>
                  <a:lnTo>
                    <a:pt x="336493" y="691660"/>
                  </a:lnTo>
                  <a:cubicBezTo>
                    <a:pt x="334152" y="693462"/>
                    <a:pt x="332780" y="696249"/>
                    <a:pt x="332779" y="699204"/>
                  </a:cubicBezTo>
                  <a:lnTo>
                    <a:pt x="332779" y="781052"/>
                  </a:lnTo>
                  <a:lnTo>
                    <a:pt x="351829" y="781052"/>
                  </a:lnTo>
                  <a:lnTo>
                    <a:pt x="351829" y="703900"/>
                  </a:lnTo>
                  <a:lnTo>
                    <a:pt x="457823" y="622461"/>
                  </a:lnTo>
                  <a:cubicBezTo>
                    <a:pt x="467800" y="614792"/>
                    <a:pt x="474773" y="603869"/>
                    <a:pt x="477530" y="591590"/>
                  </a:cubicBezTo>
                  <a:lnTo>
                    <a:pt x="534880" y="335949"/>
                  </a:lnTo>
                  <a:cubicBezTo>
                    <a:pt x="541726" y="305304"/>
                    <a:pt x="522432" y="274913"/>
                    <a:pt x="491787" y="268067"/>
                  </a:cubicBezTo>
                  <a:cubicBezTo>
                    <a:pt x="489975" y="267662"/>
                    <a:pt x="488145" y="267347"/>
                    <a:pt x="486303" y="267121"/>
                  </a:cubicBezTo>
                  <a:cubicBezTo>
                    <a:pt x="456776" y="264182"/>
                    <a:pt x="429752" y="283887"/>
                    <a:pt x="423523" y="312898"/>
                  </a:cubicBezTo>
                  <a:lnTo>
                    <a:pt x="399625" y="408015"/>
                  </a:lnTo>
                  <a:cubicBezTo>
                    <a:pt x="399530" y="408424"/>
                    <a:pt x="399444" y="408415"/>
                    <a:pt x="399444" y="408015"/>
                  </a:cubicBezTo>
                  <a:lnTo>
                    <a:pt x="399444" y="116397"/>
                  </a:lnTo>
                  <a:cubicBezTo>
                    <a:pt x="399568" y="84531"/>
                    <a:pt x="374388" y="58313"/>
                    <a:pt x="342542" y="57152"/>
                  </a:cubicBezTo>
                  <a:cubicBezTo>
                    <a:pt x="328345" y="57180"/>
                    <a:pt x="314676" y="62545"/>
                    <a:pt x="304251" y="72182"/>
                  </a:cubicBezTo>
                  <a:lnTo>
                    <a:pt x="304251" y="58847"/>
                  </a:lnTo>
                  <a:cubicBezTo>
                    <a:pt x="304667" y="29798"/>
                    <a:pt x="283591" y="4893"/>
                    <a:pt x="254874" y="497"/>
                  </a:cubicBezTo>
                  <a:cubicBezTo>
                    <a:pt x="223714" y="-3622"/>
                    <a:pt x="195114" y="18300"/>
                    <a:pt x="190994" y="49461"/>
                  </a:cubicBezTo>
                  <a:cubicBezTo>
                    <a:pt x="190670" y="51912"/>
                    <a:pt x="190506" y="54383"/>
                    <a:pt x="190504" y="56857"/>
                  </a:cubicBezTo>
                  <a:lnTo>
                    <a:pt x="190504" y="71649"/>
                  </a:lnTo>
                  <a:cubicBezTo>
                    <a:pt x="180046" y="62251"/>
                    <a:pt x="166463" y="57082"/>
                    <a:pt x="152404" y="57152"/>
                  </a:cubicBezTo>
                  <a:cubicBezTo>
                    <a:pt x="120771" y="58600"/>
                    <a:pt x="95890" y="84703"/>
                    <a:pt x="95958" y="116369"/>
                  </a:cubicBezTo>
                  <a:lnTo>
                    <a:pt x="95958" y="168080"/>
                  </a:lnTo>
                  <a:cubicBezTo>
                    <a:pt x="95682" y="167823"/>
                    <a:pt x="95435" y="167528"/>
                    <a:pt x="95158" y="167280"/>
                  </a:cubicBezTo>
                  <a:cubicBezTo>
                    <a:pt x="83236" y="156510"/>
                    <a:pt x="67337" y="151247"/>
                    <a:pt x="51343" y="152773"/>
                  </a:cubicBezTo>
                  <a:cubicBezTo>
                    <a:pt x="21792" y="156365"/>
                    <a:pt x="-326" y="181614"/>
                    <a:pt x="4" y="211381"/>
                  </a:cubicBezTo>
                  <a:lnTo>
                    <a:pt x="4" y="539774"/>
                  </a:lnTo>
                  <a:cubicBezTo>
                    <a:pt x="4" y="580517"/>
                    <a:pt x="12445" y="620290"/>
                    <a:pt x="35665" y="653769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24" descr="Raised hand"/>
            <p:cNvSpPr/>
            <p:nvPr/>
          </p:nvSpPr>
          <p:spPr>
            <a:xfrm rot="-6215090">
              <a:off x="6973629" y="1439117"/>
              <a:ext cx="536522" cy="781434"/>
            </a:xfrm>
            <a:custGeom>
              <a:avLst/>
              <a:gdLst/>
              <a:ahLst/>
              <a:cxnLst/>
              <a:rect l="l" t="t" r="r" b="b"/>
              <a:pathLst>
                <a:path w="536259" h="781051" extrusionOk="0">
                  <a:moveTo>
                    <a:pt x="50915" y="675696"/>
                  </a:moveTo>
                  <a:cubicBezTo>
                    <a:pt x="60811" y="689983"/>
                    <a:pt x="66126" y="706942"/>
                    <a:pt x="66155" y="724321"/>
                  </a:cubicBezTo>
                  <a:lnTo>
                    <a:pt x="66240" y="781052"/>
                  </a:lnTo>
                  <a:lnTo>
                    <a:pt x="85290" y="781052"/>
                  </a:lnTo>
                  <a:lnTo>
                    <a:pt x="85214" y="724283"/>
                  </a:lnTo>
                  <a:cubicBezTo>
                    <a:pt x="85192" y="703013"/>
                    <a:pt x="78675" y="682256"/>
                    <a:pt x="66536" y="664790"/>
                  </a:cubicBezTo>
                  <a:lnTo>
                    <a:pt x="51353" y="642882"/>
                  </a:lnTo>
                  <a:cubicBezTo>
                    <a:pt x="30339" y="612603"/>
                    <a:pt x="19070" y="576631"/>
                    <a:pt x="19054" y="539774"/>
                  </a:cubicBezTo>
                  <a:lnTo>
                    <a:pt x="19054" y="211381"/>
                  </a:lnTo>
                  <a:cubicBezTo>
                    <a:pt x="18649" y="191425"/>
                    <a:pt x="33308" y="174353"/>
                    <a:pt x="53096" y="171738"/>
                  </a:cubicBezTo>
                  <a:cubicBezTo>
                    <a:pt x="73873" y="169676"/>
                    <a:pt x="92388" y="184847"/>
                    <a:pt x="94450" y="205624"/>
                  </a:cubicBezTo>
                  <a:cubicBezTo>
                    <a:pt x="94573" y="206859"/>
                    <a:pt x="94634" y="208100"/>
                    <a:pt x="94635" y="209342"/>
                  </a:cubicBezTo>
                  <a:cubicBezTo>
                    <a:pt x="94668" y="210900"/>
                    <a:pt x="95094" y="212423"/>
                    <a:pt x="95873" y="213772"/>
                  </a:cubicBezTo>
                  <a:lnTo>
                    <a:pt x="95873" y="390527"/>
                  </a:lnTo>
                  <a:cubicBezTo>
                    <a:pt x="95873" y="395788"/>
                    <a:pt x="100137" y="400052"/>
                    <a:pt x="105398" y="400052"/>
                  </a:cubicBezTo>
                  <a:cubicBezTo>
                    <a:pt x="110658" y="400052"/>
                    <a:pt x="114923" y="395788"/>
                    <a:pt x="114923" y="390527"/>
                  </a:cubicBezTo>
                  <a:lnTo>
                    <a:pt x="114923" y="115683"/>
                  </a:lnTo>
                  <a:cubicBezTo>
                    <a:pt x="114584" y="95827"/>
                    <a:pt x="129238" y="78896"/>
                    <a:pt x="148937" y="76383"/>
                  </a:cubicBezTo>
                  <a:cubicBezTo>
                    <a:pt x="169735" y="74327"/>
                    <a:pt x="188263" y="89519"/>
                    <a:pt x="190320" y="110318"/>
                  </a:cubicBezTo>
                  <a:cubicBezTo>
                    <a:pt x="190441" y="111538"/>
                    <a:pt x="190502" y="112762"/>
                    <a:pt x="190504" y="113988"/>
                  </a:cubicBezTo>
                  <a:lnTo>
                    <a:pt x="190504" y="390527"/>
                  </a:lnTo>
                  <a:cubicBezTo>
                    <a:pt x="190504" y="395788"/>
                    <a:pt x="194768" y="400052"/>
                    <a:pt x="200029" y="400052"/>
                  </a:cubicBezTo>
                  <a:cubicBezTo>
                    <a:pt x="205289" y="400052"/>
                    <a:pt x="209554" y="395788"/>
                    <a:pt x="209554" y="390527"/>
                  </a:cubicBezTo>
                  <a:lnTo>
                    <a:pt x="209554" y="58543"/>
                  </a:lnTo>
                  <a:cubicBezTo>
                    <a:pt x="209218" y="38683"/>
                    <a:pt x="223874" y="21750"/>
                    <a:pt x="243577" y="19233"/>
                  </a:cubicBezTo>
                  <a:cubicBezTo>
                    <a:pt x="264380" y="17171"/>
                    <a:pt x="282916" y="32364"/>
                    <a:pt x="284978" y="53167"/>
                  </a:cubicBezTo>
                  <a:cubicBezTo>
                    <a:pt x="285100" y="54394"/>
                    <a:pt x="285161" y="55624"/>
                    <a:pt x="285163" y="56857"/>
                  </a:cubicBezTo>
                  <a:lnTo>
                    <a:pt x="285163" y="390527"/>
                  </a:lnTo>
                  <a:cubicBezTo>
                    <a:pt x="285163" y="395788"/>
                    <a:pt x="289427" y="400052"/>
                    <a:pt x="294688" y="400052"/>
                  </a:cubicBezTo>
                  <a:cubicBezTo>
                    <a:pt x="299949" y="400052"/>
                    <a:pt x="304213" y="395788"/>
                    <a:pt x="304213" y="390527"/>
                  </a:cubicBezTo>
                  <a:lnTo>
                    <a:pt x="304213" y="116893"/>
                  </a:lnTo>
                  <a:cubicBezTo>
                    <a:pt x="304595" y="115902"/>
                    <a:pt x="304792" y="114850"/>
                    <a:pt x="304794" y="113788"/>
                  </a:cubicBezTo>
                  <a:cubicBezTo>
                    <a:pt x="303617" y="102971"/>
                    <a:pt x="307951" y="92287"/>
                    <a:pt x="316329" y="85346"/>
                  </a:cubicBezTo>
                  <a:cubicBezTo>
                    <a:pt x="346990" y="63153"/>
                    <a:pt x="380385" y="84746"/>
                    <a:pt x="380385" y="113988"/>
                  </a:cubicBezTo>
                  <a:lnTo>
                    <a:pt x="380385" y="485777"/>
                  </a:lnTo>
                  <a:cubicBezTo>
                    <a:pt x="380401" y="491038"/>
                    <a:pt x="384678" y="495289"/>
                    <a:pt x="389938" y="495273"/>
                  </a:cubicBezTo>
                  <a:cubicBezTo>
                    <a:pt x="394281" y="495260"/>
                    <a:pt x="398066" y="492310"/>
                    <a:pt x="399139" y="488101"/>
                  </a:cubicBezTo>
                  <a:lnTo>
                    <a:pt x="442049" y="317299"/>
                  </a:lnTo>
                  <a:cubicBezTo>
                    <a:pt x="446033" y="297733"/>
                    <a:pt x="464069" y="284275"/>
                    <a:pt x="483959" y="286028"/>
                  </a:cubicBezTo>
                  <a:cubicBezTo>
                    <a:pt x="494588" y="287283"/>
                    <a:pt x="504175" y="293019"/>
                    <a:pt x="510306" y="301792"/>
                  </a:cubicBezTo>
                  <a:cubicBezTo>
                    <a:pt x="516427" y="310505"/>
                    <a:pt x="518602" y="321391"/>
                    <a:pt x="516297" y="331786"/>
                  </a:cubicBezTo>
                  <a:lnTo>
                    <a:pt x="458947" y="587409"/>
                  </a:lnTo>
                  <a:cubicBezTo>
                    <a:pt x="457166" y="595345"/>
                    <a:pt x="452660" y="602407"/>
                    <a:pt x="446212" y="607364"/>
                  </a:cubicBezTo>
                  <a:lnTo>
                    <a:pt x="336493" y="691660"/>
                  </a:lnTo>
                  <a:cubicBezTo>
                    <a:pt x="334152" y="693462"/>
                    <a:pt x="332780" y="696249"/>
                    <a:pt x="332779" y="699204"/>
                  </a:cubicBezTo>
                  <a:lnTo>
                    <a:pt x="332779" y="781052"/>
                  </a:lnTo>
                  <a:lnTo>
                    <a:pt x="351829" y="781052"/>
                  </a:lnTo>
                  <a:lnTo>
                    <a:pt x="351829" y="703900"/>
                  </a:lnTo>
                  <a:lnTo>
                    <a:pt x="457823" y="622461"/>
                  </a:lnTo>
                  <a:cubicBezTo>
                    <a:pt x="467800" y="614792"/>
                    <a:pt x="474773" y="603869"/>
                    <a:pt x="477530" y="591590"/>
                  </a:cubicBezTo>
                  <a:lnTo>
                    <a:pt x="534880" y="335949"/>
                  </a:lnTo>
                  <a:cubicBezTo>
                    <a:pt x="541726" y="305304"/>
                    <a:pt x="522432" y="274913"/>
                    <a:pt x="491787" y="268067"/>
                  </a:cubicBezTo>
                  <a:cubicBezTo>
                    <a:pt x="489975" y="267662"/>
                    <a:pt x="488145" y="267347"/>
                    <a:pt x="486303" y="267121"/>
                  </a:cubicBezTo>
                  <a:cubicBezTo>
                    <a:pt x="456776" y="264182"/>
                    <a:pt x="429752" y="283887"/>
                    <a:pt x="423523" y="312898"/>
                  </a:cubicBezTo>
                  <a:lnTo>
                    <a:pt x="399625" y="408015"/>
                  </a:lnTo>
                  <a:cubicBezTo>
                    <a:pt x="399530" y="408424"/>
                    <a:pt x="399444" y="408415"/>
                    <a:pt x="399444" y="408015"/>
                  </a:cubicBezTo>
                  <a:lnTo>
                    <a:pt x="399444" y="116397"/>
                  </a:lnTo>
                  <a:cubicBezTo>
                    <a:pt x="399568" y="84531"/>
                    <a:pt x="374388" y="58313"/>
                    <a:pt x="342542" y="57152"/>
                  </a:cubicBezTo>
                  <a:cubicBezTo>
                    <a:pt x="328345" y="57180"/>
                    <a:pt x="314676" y="62545"/>
                    <a:pt x="304251" y="72182"/>
                  </a:cubicBezTo>
                  <a:lnTo>
                    <a:pt x="304251" y="58847"/>
                  </a:lnTo>
                  <a:cubicBezTo>
                    <a:pt x="304667" y="29798"/>
                    <a:pt x="283591" y="4893"/>
                    <a:pt x="254874" y="497"/>
                  </a:cubicBezTo>
                  <a:cubicBezTo>
                    <a:pt x="223714" y="-3622"/>
                    <a:pt x="195114" y="18300"/>
                    <a:pt x="190994" y="49461"/>
                  </a:cubicBezTo>
                  <a:cubicBezTo>
                    <a:pt x="190670" y="51912"/>
                    <a:pt x="190506" y="54383"/>
                    <a:pt x="190504" y="56857"/>
                  </a:cubicBezTo>
                  <a:lnTo>
                    <a:pt x="190504" y="71649"/>
                  </a:lnTo>
                  <a:cubicBezTo>
                    <a:pt x="180046" y="62251"/>
                    <a:pt x="166463" y="57082"/>
                    <a:pt x="152404" y="57152"/>
                  </a:cubicBezTo>
                  <a:cubicBezTo>
                    <a:pt x="120771" y="58600"/>
                    <a:pt x="95890" y="84703"/>
                    <a:pt x="95958" y="116369"/>
                  </a:cubicBezTo>
                  <a:lnTo>
                    <a:pt x="95958" y="168080"/>
                  </a:lnTo>
                  <a:cubicBezTo>
                    <a:pt x="95682" y="167823"/>
                    <a:pt x="95435" y="167528"/>
                    <a:pt x="95158" y="167280"/>
                  </a:cubicBezTo>
                  <a:cubicBezTo>
                    <a:pt x="83236" y="156510"/>
                    <a:pt x="67337" y="151247"/>
                    <a:pt x="51343" y="152773"/>
                  </a:cubicBezTo>
                  <a:cubicBezTo>
                    <a:pt x="21792" y="156365"/>
                    <a:pt x="-326" y="181614"/>
                    <a:pt x="4" y="211381"/>
                  </a:cubicBezTo>
                  <a:lnTo>
                    <a:pt x="4" y="539774"/>
                  </a:lnTo>
                  <a:cubicBezTo>
                    <a:pt x="4" y="580517"/>
                    <a:pt x="12445" y="620290"/>
                    <a:pt x="35665" y="653769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24" descr="Heart"/>
            <p:cNvSpPr/>
            <p:nvPr/>
          </p:nvSpPr>
          <p:spPr>
            <a:xfrm>
              <a:off x="6445917" y="1395138"/>
              <a:ext cx="768130" cy="734150"/>
            </a:xfrm>
            <a:custGeom>
              <a:avLst/>
              <a:gdLst/>
              <a:ahLst/>
              <a:cxnLst/>
              <a:rect l="l" t="t" r="r" b="b"/>
              <a:pathLst>
                <a:path w="768130" h="734150" extrusionOk="0">
                  <a:moveTo>
                    <a:pt x="258441" y="624898"/>
                  </a:moveTo>
                  <a:lnTo>
                    <a:pt x="291962" y="624898"/>
                  </a:lnTo>
                  <a:lnTo>
                    <a:pt x="298152" y="630863"/>
                  </a:lnTo>
                  <a:cubicBezTo>
                    <a:pt x="335532" y="665273"/>
                    <a:pt x="366846" y="691289"/>
                    <a:pt x="383895" y="705059"/>
                  </a:cubicBezTo>
                  <a:cubicBezTo>
                    <a:pt x="400944" y="691289"/>
                    <a:pt x="432258" y="665273"/>
                    <a:pt x="469638" y="630863"/>
                  </a:cubicBezTo>
                  <a:lnTo>
                    <a:pt x="475828" y="624898"/>
                  </a:lnTo>
                  <a:lnTo>
                    <a:pt x="509348" y="624898"/>
                  </a:lnTo>
                  <a:lnTo>
                    <a:pt x="506475" y="627794"/>
                  </a:lnTo>
                  <a:cubicBezTo>
                    <a:pt x="438375" y="692489"/>
                    <a:pt x="383895" y="734150"/>
                    <a:pt x="383895" y="734150"/>
                  </a:cubicBezTo>
                  <a:cubicBezTo>
                    <a:pt x="383895" y="734150"/>
                    <a:pt x="329414" y="692489"/>
                    <a:pt x="261315" y="627794"/>
                  </a:cubicBezTo>
                  <a:close/>
                  <a:moveTo>
                    <a:pt x="190188" y="0"/>
                  </a:moveTo>
                  <a:cubicBezTo>
                    <a:pt x="256379" y="0"/>
                    <a:pt x="327799" y="41728"/>
                    <a:pt x="383895" y="153029"/>
                  </a:cubicBezTo>
                  <a:cubicBezTo>
                    <a:pt x="440002" y="41704"/>
                    <a:pt x="511400" y="0"/>
                    <a:pt x="577602" y="0"/>
                  </a:cubicBezTo>
                  <a:cubicBezTo>
                    <a:pt x="654994" y="0"/>
                    <a:pt x="725258" y="57050"/>
                    <a:pt x="755553" y="126575"/>
                  </a:cubicBezTo>
                  <a:lnTo>
                    <a:pt x="768130" y="184070"/>
                  </a:lnTo>
                  <a:lnTo>
                    <a:pt x="745256" y="184070"/>
                  </a:lnTo>
                  <a:lnTo>
                    <a:pt x="733945" y="133703"/>
                  </a:lnTo>
                  <a:cubicBezTo>
                    <a:pt x="706090" y="71777"/>
                    <a:pt x="642294" y="22790"/>
                    <a:pt x="577602" y="22790"/>
                  </a:cubicBezTo>
                  <a:cubicBezTo>
                    <a:pt x="510511" y="22790"/>
                    <a:pt x="450565" y="71376"/>
                    <a:pt x="404246" y="163283"/>
                  </a:cubicBezTo>
                  <a:lnTo>
                    <a:pt x="383895" y="203666"/>
                  </a:lnTo>
                  <a:lnTo>
                    <a:pt x="363544" y="163283"/>
                  </a:lnTo>
                  <a:cubicBezTo>
                    <a:pt x="317225" y="71376"/>
                    <a:pt x="257278" y="22790"/>
                    <a:pt x="190188" y="22790"/>
                  </a:cubicBezTo>
                  <a:cubicBezTo>
                    <a:pt x="144590" y="24408"/>
                    <a:pt x="101618" y="44537"/>
                    <a:pt x="71183" y="78531"/>
                  </a:cubicBezTo>
                  <a:cubicBezTo>
                    <a:pt x="55375" y="94626"/>
                    <a:pt x="42845" y="113374"/>
                    <a:pt x="34042" y="133733"/>
                  </a:cubicBezTo>
                  <a:lnTo>
                    <a:pt x="22934" y="182515"/>
                  </a:lnTo>
                  <a:lnTo>
                    <a:pt x="0" y="182515"/>
                  </a:lnTo>
                  <a:lnTo>
                    <a:pt x="12235" y="126571"/>
                  </a:lnTo>
                  <a:cubicBezTo>
                    <a:pt x="42527" y="57044"/>
                    <a:pt x="112788" y="0"/>
                    <a:pt x="190188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0" name="Google Shape;620;p24"/>
          <p:cNvGrpSpPr/>
          <p:nvPr/>
        </p:nvGrpSpPr>
        <p:grpSpPr>
          <a:xfrm>
            <a:off x="6290314" y="5228078"/>
            <a:ext cx="852092" cy="771417"/>
            <a:chOff x="5704318" y="2849345"/>
            <a:chExt cx="1192238" cy="1079357"/>
          </a:xfrm>
        </p:grpSpPr>
        <p:grpSp>
          <p:nvGrpSpPr>
            <p:cNvPr id="621" name="Google Shape;621;p24"/>
            <p:cNvGrpSpPr/>
            <p:nvPr/>
          </p:nvGrpSpPr>
          <p:grpSpPr>
            <a:xfrm>
              <a:off x="5704318" y="2946364"/>
              <a:ext cx="1192238" cy="982339"/>
              <a:chOff x="5704318" y="2946364"/>
              <a:chExt cx="1192238" cy="982339"/>
            </a:xfrm>
          </p:grpSpPr>
          <p:sp>
            <p:nvSpPr>
              <p:cNvPr id="622" name="Google Shape;622;p24" descr="Raised hand"/>
              <p:cNvSpPr/>
              <p:nvPr/>
            </p:nvSpPr>
            <p:spPr>
              <a:xfrm rot="-1174028" flipH="1">
                <a:off x="5819656" y="3080180"/>
                <a:ext cx="536401" cy="781258"/>
              </a:xfrm>
              <a:custGeom>
                <a:avLst/>
                <a:gdLst/>
                <a:ahLst/>
                <a:cxnLst/>
                <a:rect l="l" t="t" r="r" b="b"/>
                <a:pathLst>
                  <a:path w="536259" h="781051" extrusionOk="0">
                    <a:moveTo>
                      <a:pt x="50915" y="675696"/>
                    </a:moveTo>
                    <a:cubicBezTo>
                      <a:pt x="60811" y="689983"/>
                      <a:pt x="66126" y="706942"/>
                      <a:pt x="66155" y="724321"/>
                    </a:cubicBezTo>
                    <a:lnTo>
                      <a:pt x="66240" y="781052"/>
                    </a:lnTo>
                    <a:lnTo>
                      <a:pt x="85290" y="781052"/>
                    </a:lnTo>
                    <a:lnTo>
                      <a:pt x="85214" y="724283"/>
                    </a:lnTo>
                    <a:cubicBezTo>
                      <a:pt x="85192" y="703013"/>
                      <a:pt x="78675" y="682256"/>
                      <a:pt x="66536" y="664790"/>
                    </a:cubicBezTo>
                    <a:lnTo>
                      <a:pt x="51353" y="642882"/>
                    </a:lnTo>
                    <a:cubicBezTo>
                      <a:pt x="30339" y="612603"/>
                      <a:pt x="19070" y="576631"/>
                      <a:pt x="19054" y="539774"/>
                    </a:cubicBezTo>
                    <a:lnTo>
                      <a:pt x="19054" y="211381"/>
                    </a:lnTo>
                    <a:cubicBezTo>
                      <a:pt x="18649" y="191425"/>
                      <a:pt x="33308" y="174353"/>
                      <a:pt x="53096" y="171738"/>
                    </a:cubicBezTo>
                    <a:cubicBezTo>
                      <a:pt x="73873" y="169676"/>
                      <a:pt x="92388" y="184847"/>
                      <a:pt x="94450" y="205624"/>
                    </a:cubicBezTo>
                    <a:cubicBezTo>
                      <a:pt x="94573" y="206859"/>
                      <a:pt x="94634" y="208100"/>
                      <a:pt x="94635" y="209342"/>
                    </a:cubicBezTo>
                    <a:cubicBezTo>
                      <a:pt x="94668" y="210900"/>
                      <a:pt x="95094" y="212423"/>
                      <a:pt x="95873" y="213772"/>
                    </a:cubicBezTo>
                    <a:lnTo>
                      <a:pt x="95873" y="390527"/>
                    </a:lnTo>
                    <a:cubicBezTo>
                      <a:pt x="95873" y="395788"/>
                      <a:pt x="100137" y="400052"/>
                      <a:pt x="105398" y="400052"/>
                    </a:cubicBezTo>
                    <a:cubicBezTo>
                      <a:pt x="110658" y="400052"/>
                      <a:pt x="114923" y="395788"/>
                      <a:pt x="114923" y="390527"/>
                    </a:cubicBezTo>
                    <a:lnTo>
                      <a:pt x="114923" y="115683"/>
                    </a:lnTo>
                    <a:cubicBezTo>
                      <a:pt x="114584" y="95827"/>
                      <a:pt x="129238" y="78896"/>
                      <a:pt x="148937" y="76383"/>
                    </a:cubicBezTo>
                    <a:cubicBezTo>
                      <a:pt x="169735" y="74327"/>
                      <a:pt x="188263" y="89519"/>
                      <a:pt x="190320" y="110318"/>
                    </a:cubicBezTo>
                    <a:cubicBezTo>
                      <a:pt x="190441" y="111538"/>
                      <a:pt x="190502" y="112762"/>
                      <a:pt x="190504" y="113988"/>
                    </a:cubicBezTo>
                    <a:lnTo>
                      <a:pt x="190504" y="390527"/>
                    </a:lnTo>
                    <a:cubicBezTo>
                      <a:pt x="190504" y="395788"/>
                      <a:pt x="194768" y="400052"/>
                      <a:pt x="200029" y="400052"/>
                    </a:cubicBezTo>
                    <a:cubicBezTo>
                      <a:pt x="205289" y="400052"/>
                      <a:pt x="209554" y="395788"/>
                      <a:pt x="209554" y="390527"/>
                    </a:cubicBezTo>
                    <a:lnTo>
                      <a:pt x="209554" y="58543"/>
                    </a:lnTo>
                    <a:cubicBezTo>
                      <a:pt x="209218" y="38683"/>
                      <a:pt x="223874" y="21750"/>
                      <a:pt x="243577" y="19233"/>
                    </a:cubicBezTo>
                    <a:cubicBezTo>
                      <a:pt x="264380" y="17171"/>
                      <a:pt x="282916" y="32364"/>
                      <a:pt x="284978" y="53167"/>
                    </a:cubicBezTo>
                    <a:cubicBezTo>
                      <a:pt x="285100" y="54394"/>
                      <a:pt x="285161" y="55624"/>
                      <a:pt x="285163" y="56857"/>
                    </a:cubicBezTo>
                    <a:lnTo>
                      <a:pt x="285163" y="390527"/>
                    </a:lnTo>
                    <a:cubicBezTo>
                      <a:pt x="285163" y="395788"/>
                      <a:pt x="289427" y="400052"/>
                      <a:pt x="294688" y="400052"/>
                    </a:cubicBezTo>
                    <a:cubicBezTo>
                      <a:pt x="299949" y="400052"/>
                      <a:pt x="304213" y="395788"/>
                      <a:pt x="304213" y="390527"/>
                    </a:cubicBezTo>
                    <a:lnTo>
                      <a:pt x="304213" y="116893"/>
                    </a:lnTo>
                    <a:cubicBezTo>
                      <a:pt x="304595" y="115902"/>
                      <a:pt x="304792" y="114850"/>
                      <a:pt x="304794" y="113788"/>
                    </a:cubicBezTo>
                    <a:cubicBezTo>
                      <a:pt x="303617" y="102971"/>
                      <a:pt x="307951" y="92287"/>
                      <a:pt x="316329" y="85346"/>
                    </a:cubicBezTo>
                    <a:cubicBezTo>
                      <a:pt x="346990" y="63153"/>
                      <a:pt x="380385" y="84746"/>
                      <a:pt x="380385" y="113988"/>
                    </a:cubicBezTo>
                    <a:lnTo>
                      <a:pt x="380385" y="485777"/>
                    </a:lnTo>
                    <a:cubicBezTo>
                      <a:pt x="380401" y="491038"/>
                      <a:pt x="384678" y="495289"/>
                      <a:pt x="389938" y="495273"/>
                    </a:cubicBezTo>
                    <a:cubicBezTo>
                      <a:pt x="394281" y="495260"/>
                      <a:pt x="398066" y="492310"/>
                      <a:pt x="399139" y="488101"/>
                    </a:cubicBezTo>
                    <a:lnTo>
                      <a:pt x="442049" y="317299"/>
                    </a:lnTo>
                    <a:cubicBezTo>
                      <a:pt x="446033" y="297733"/>
                      <a:pt x="464069" y="284275"/>
                      <a:pt x="483959" y="286028"/>
                    </a:cubicBezTo>
                    <a:cubicBezTo>
                      <a:pt x="494588" y="287283"/>
                      <a:pt x="504175" y="293019"/>
                      <a:pt x="510306" y="301792"/>
                    </a:cubicBezTo>
                    <a:cubicBezTo>
                      <a:pt x="516427" y="310505"/>
                      <a:pt x="518602" y="321391"/>
                      <a:pt x="516297" y="331786"/>
                    </a:cubicBezTo>
                    <a:lnTo>
                      <a:pt x="458947" y="587409"/>
                    </a:lnTo>
                    <a:cubicBezTo>
                      <a:pt x="457166" y="595345"/>
                      <a:pt x="452660" y="602407"/>
                      <a:pt x="446212" y="607364"/>
                    </a:cubicBezTo>
                    <a:lnTo>
                      <a:pt x="336493" y="691660"/>
                    </a:lnTo>
                    <a:cubicBezTo>
                      <a:pt x="334152" y="693462"/>
                      <a:pt x="332780" y="696249"/>
                      <a:pt x="332779" y="699204"/>
                    </a:cubicBezTo>
                    <a:lnTo>
                      <a:pt x="332779" y="781052"/>
                    </a:lnTo>
                    <a:lnTo>
                      <a:pt x="351829" y="781052"/>
                    </a:lnTo>
                    <a:lnTo>
                      <a:pt x="351829" y="703900"/>
                    </a:lnTo>
                    <a:lnTo>
                      <a:pt x="457823" y="622461"/>
                    </a:lnTo>
                    <a:cubicBezTo>
                      <a:pt x="467800" y="614792"/>
                      <a:pt x="474773" y="603869"/>
                      <a:pt x="477530" y="591590"/>
                    </a:cubicBezTo>
                    <a:lnTo>
                      <a:pt x="534880" y="335949"/>
                    </a:lnTo>
                    <a:cubicBezTo>
                      <a:pt x="541726" y="305304"/>
                      <a:pt x="522432" y="274913"/>
                      <a:pt x="491787" y="268067"/>
                    </a:cubicBezTo>
                    <a:cubicBezTo>
                      <a:pt x="489975" y="267662"/>
                      <a:pt x="488145" y="267347"/>
                      <a:pt x="486303" y="267121"/>
                    </a:cubicBezTo>
                    <a:cubicBezTo>
                      <a:pt x="456776" y="264182"/>
                      <a:pt x="429752" y="283887"/>
                      <a:pt x="423523" y="312898"/>
                    </a:cubicBezTo>
                    <a:lnTo>
                      <a:pt x="399625" y="408015"/>
                    </a:lnTo>
                    <a:cubicBezTo>
                      <a:pt x="399530" y="408424"/>
                      <a:pt x="399444" y="408415"/>
                      <a:pt x="399444" y="408015"/>
                    </a:cubicBezTo>
                    <a:lnTo>
                      <a:pt x="399444" y="116397"/>
                    </a:lnTo>
                    <a:cubicBezTo>
                      <a:pt x="399568" y="84531"/>
                      <a:pt x="374388" y="58313"/>
                      <a:pt x="342542" y="57152"/>
                    </a:cubicBezTo>
                    <a:cubicBezTo>
                      <a:pt x="328345" y="57180"/>
                      <a:pt x="314676" y="62545"/>
                      <a:pt x="304251" y="72182"/>
                    </a:cubicBezTo>
                    <a:lnTo>
                      <a:pt x="304251" y="58847"/>
                    </a:lnTo>
                    <a:cubicBezTo>
                      <a:pt x="304667" y="29798"/>
                      <a:pt x="283591" y="4893"/>
                      <a:pt x="254874" y="497"/>
                    </a:cubicBezTo>
                    <a:cubicBezTo>
                      <a:pt x="223714" y="-3622"/>
                      <a:pt x="195114" y="18300"/>
                      <a:pt x="190994" y="49461"/>
                    </a:cubicBezTo>
                    <a:cubicBezTo>
                      <a:pt x="190670" y="51912"/>
                      <a:pt x="190506" y="54383"/>
                      <a:pt x="190504" y="56857"/>
                    </a:cubicBezTo>
                    <a:lnTo>
                      <a:pt x="190504" y="71649"/>
                    </a:lnTo>
                    <a:cubicBezTo>
                      <a:pt x="180046" y="62251"/>
                      <a:pt x="166463" y="57082"/>
                      <a:pt x="152404" y="57152"/>
                    </a:cubicBezTo>
                    <a:cubicBezTo>
                      <a:pt x="120771" y="58600"/>
                      <a:pt x="95890" y="84703"/>
                      <a:pt x="95958" y="116369"/>
                    </a:cubicBezTo>
                    <a:lnTo>
                      <a:pt x="95958" y="168080"/>
                    </a:lnTo>
                    <a:cubicBezTo>
                      <a:pt x="95682" y="167823"/>
                      <a:pt x="95435" y="167528"/>
                      <a:pt x="95158" y="167280"/>
                    </a:cubicBezTo>
                    <a:cubicBezTo>
                      <a:pt x="83236" y="156510"/>
                      <a:pt x="67337" y="151247"/>
                      <a:pt x="51343" y="152773"/>
                    </a:cubicBezTo>
                    <a:cubicBezTo>
                      <a:pt x="21792" y="156365"/>
                      <a:pt x="-326" y="181614"/>
                      <a:pt x="4" y="211381"/>
                    </a:cubicBezTo>
                    <a:lnTo>
                      <a:pt x="4" y="539774"/>
                    </a:lnTo>
                    <a:cubicBezTo>
                      <a:pt x="4" y="580517"/>
                      <a:pt x="12445" y="620290"/>
                      <a:pt x="35665" y="653769"/>
                    </a:cubicBez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" name="Google Shape;623;p24" descr="Raised hand"/>
              <p:cNvSpPr/>
              <p:nvPr/>
            </p:nvSpPr>
            <p:spPr>
              <a:xfrm rot="904748">
                <a:off x="6268303" y="3002639"/>
                <a:ext cx="535944" cy="780593"/>
              </a:xfrm>
              <a:custGeom>
                <a:avLst/>
                <a:gdLst/>
                <a:ahLst/>
                <a:cxnLst/>
                <a:rect l="l" t="t" r="r" b="b"/>
                <a:pathLst>
                  <a:path w="536259" h="781052" extrusionOk="0">
                    <a:moveTo>
                      <a:pt x="19054" y="211381"/>
                    </a:moveTo>
                    <a:cubicBezTo>
                      <a:pt x="18649" y="191425"/>
                      <a:pt x="33308" y="174353"/>
                      <a:pt x="53096" y="171738"/>
                    </a:cubicBezTo>
                    <a:cubicBezTo>
                      <a:pt x="73873" y="169676"/>
                      <a:pt x="92388" y="184847"/>
                      <a:pt x="94450" y="205624"/>
                    </a:cubicBezTo>
                    <a:cubicBezTo>
                      <a:pt x="94573" y="206859"/>
                      <a:pt x="94634" y="208100"/>
                      <a:pt x="94635" y="209342"/>
                    </a:cubicBezTo>
                    <a:cubicBezTo>
                      <a:pt x="94668" y="210900"/>
                      <a:pt x="95094" y="212423"/>
                      <a:pt x="95873" y="213772"/>
                    </a:cubicBezTo>
                    <a:lnTo>
                      <a:pt x="95873" y="390527"/>
                    </a:lnTo>
                    <a:cubicBezTo>
                      <a:pt x="95873" y="395788"/>
                      <a:pt x="100137" y="400052"/>
                      <a:pt x="105398" y="400052"/>
                    </a:cubicBezTo>
                    <a:cubicBezTo>
                      <a:pt x="110658" y="400052"/>
                      <a:pt x="114923" y="395788"/>
                      <a:pt x="114923" y="390527"/>
                    </a:cubicBezTo>
                    <a:lnTo>
                      <a:pt x="114923" y="115683"/>
                    </a:lnTo>
                    <a:cubicBezTo>
                      <a:pt x="114584" y="95827"/>
                      <a:pt x="129238" y="78896"/>
                      <a:pt x="148937" y="76383"/>
                    </a:cubicBezTo>
                    <a:cubicBezTo>
                      <a:pt x="169735" y="74327"/>
                      <a:pt x="188263" y="89519"/>
                      <a:pt x="190320" y="110318"/>
                    </a:cubicBezTo>
                    <a:cubicBezTo>
                      <a:pt x="190441" y="111538"/>
                      <a:pt x="190502" y="112762"/>
                      <a:pt x="190504" y="113988"/>
                    </a:cubicBezTo>
                    <a:lnTo>
                      <a:pt x="190504" y="390527"/>
                    </a:lnTo>
                    <a:cubicBezTo>
                      <a:pt x="190504" y="395788"/>
                      <a:pt x="194768" y="400052"/>
                      <a:pt x="200029" y="400052"/>
                    </a:cubicBezTo>
                    <a:cubicBezTo>
                      <a:pt x="205289" y="400052"/>
                      <a:pt x="209554" y="395788"/>
                      <a:pt x="209554" y="390527"/>
                    </a:cubicBezTo>
                    <a:lnTo>
                      <a:pt x="209554" y="58543"/>
                    </a:lnTo>
                    <a:cubicBezTo>
                      <a:pt x="209218" y="38683"/>
                      <a:pt x="223874" y="21750"/>
                      <a:pt x="243577" y="19233"/>
                    </a:cubicBezTo>
                    <a:cubicBezTo>
                      <a:pt x="264380" y="17171"/>
                      <a:pt x="282916" y="32364"/>
                      <a:pt x="284978" y="53167"/>
                    </a:cubicBezTo>
                    <a:cubicBezTo>
                      <a:pt x="285100" y="54394"/>
                      <a:pt x="285161" y="55624"/>
                      <a:pt x="285163" y="56857"/>
                    </a:cubicBezTo>
                    <a:lnTo>
                      <a:pt x="285163" y="390527"/>
                    </a:lnTo>
                    <a:cubicBezTo>
                      <a:pt x="285163" y="395788"/>
                      <a:pt x="289427" y="400052"/>
                      <a:pt x="294688" y="400052"/>
                    </a:cubicBezTo>
                    <a:cubicBezTo>
                      <a:pt x="299949" y="400052"/>
                      <a:pt x="304213" y="395788"/>
                      <a:pt x="304213" y="390527"/>
                    </a:cubicBezTo>
                    <a:lnTo>
                      <a:pt x="304213" y="116893"/>
                    </a:lnTo>
                    <a:cubicBezTo>
                      <a:pt x="304595" y="115902"/>
                      <a:pt x="304792" y="114850"/>
                      <a:pt x="304794" y="113788"/>
                    </a:cubicBezTo>
                    <a:cubicBezTo>
                      <a:pt x="303617" y="102971"/>
                      <a:pt x="307951" y="92287"/>
                      <a:pt x="316329" y="85346"/>
                    </a:cubicBezTo>
                    <a:cubicBezTo>
                      <a:pt x="346990" y="63153"/>
                      <a:pt x="380385" y="84746"/>
                      <a:pt x="380385" y="113988"/>
                    </a:cubicBezTo>
                    <a:lnTo>
                      <a:pt x="380385" y="485777"/>
                    </a:lnTo>
                    <a:cubicBezTo>
                      <a:pt x="380401" y="491038"/>
                      <a:pt x="384678" y="495289"/>
                      <a:pt x="389938" y="495273"/>
                    </a:cubicBezTo>
                    <a:cubicBezTo>
                      <a:pt x="394281" y="495260"/>
                      <a:pt x="398066" y="492310"/>
                      <a:pt x="399139" y="488101"/>
                    </a:cubicBezTo>
                    <a:lnTo>
                      <a:pt x="442049" y="317299"/>
                    </a:lnTo>
                    <a:cubicBezTo>
                      <a:pt x="446033" y="297733"/>
                      <a:pt x="464069" y="284275"/>
                      <a:pt x="483959" y="286028"/>
                    </a:cubicBezTo>
                    <a:cubicBezTo>
                      <a:pt x="494588" y="287283"/>
                      <a:pt x="504175" y="293019"/>
                      <a:pt x="510306" y="301792"/>
                    </a:cubicBezTo>
                    <a:cubicBezTo>
                      <a:pt x="516427" y="310505"/>
                      <a:pt x="518602" y="321391"/>
                      <a:pt x="516297" y="331786"/>
                    </a:cubicBezTo>
                    <a:lnTo>
                      <a:pt x="458947" y="587409"/>
                    </a:lnTo>
                    <a:cubicBezTo>
                      <a:pt x="457166" y="595345"/>
                      <a:pt x="452660" y="602407"/>
                      <a:pt x="446212" y="607364"/>
                    </a:cubicBezTo>
                    <a:lnTo>
                      <a:pt x="336493" y="691660"/>
                    </a:lnTo>
                    <a:cubicBezTo>
                      <a:pt x="334152" y="693462"/>
                      <a:pt x="332780" y="696249"/>
                      <a:pt x="332779" y="699204"/>
                    </a:cubicBezTo>
                    <a:lnTo>
                      <a:pt x="332779" y="781052"/>
                    </a:lnTo>
                    <a:lnTo>
                      <a:pt x="351829" y="781052"/>
                    </a:lnTo>
                    <a:lnTo>
                      <a:pt x="351829" y="703900"/>
                    </a:lnTo>
                    <a:lnTo>
                      <a:pt x="457823" y="622461"/>
                    </a:lnTo>
                    <a:cubicBezTo>
                      <a:pt x="467800" y="614792"/>
                      <a:pt x="474773" y="603869"/>
                      <a:pt x="477530" y="591590"/>
                    </a:cubicBezTo>
                    <a:lnTo>
                      <a:pt x="534880" y="335949"/>
                    </a:lnTo>
                    <a:cubicBezTo>
                      <a:pt x="541726" y="305304"/>
                      <a:pt x="522432" y="274913"/>
                      <a:pt x="491787" y="268067"/>
                    </a:cubicBezTo>
                    <a:cubicBezTo>
                      <a:pt x="489975" y="267662"/>
                      <a:pt x="488145" y="267347"/>
                      <a:pt x="486303" y="267121"/>
                    </a:cubicBezTo>
                    <a:cubicBezTo>
                      <a:pt x="456776" y="264182"/>
                      <a:pt x="429752" y="283887"/>
                      <a:pt x="423523" y="312898"/>
                    </a:cubicBezTo>
                    <a:lnTo>
                      <a:pt x="399625" y="408015"/>
                    </a:lnTo>
                    <a:cubicBezTo>
                      <a:pt x="399530" y="408424"/>
                      <a:pt x="399444" y="408415"/>
                      <a:pt x="399444" y="408015"/>
                    </a:cubicBezTo>
                    <a:lnTo>
                      <a:pt x="399444" y="116397"/>
                    </a:lnTo>
                    <a:cubicBezTo>
                      <a:pt x="399568" y="84531"/>
                      <a:pt x="374388" y="58313"/>
                      <a:pt x="342542" y="57152"/>
                    </a:cubicBezTo>
                    <a:cubicBezTo>
                      <a:pt x="328345" y="57180"/>
                      <a:pt x="314676" y="62545"/>
                      <a:pt x="304251" y="72182"/>
                    </a:cubicBezTo>
                    <a:lnTo>
                      <a:pt x="304251" y="58847"/>
                    </a:lnTo>
                    <a:cubicBezTo>
                      <a:pt x="304667" y="29798"/>
                      <a:pt x="283591" y="4893"/>
                      <a:pt x="254874" y="497"/>
                    </a:cubicBezTo>
                    <a:cubicBezTo>
                      <a:pt x="223714" y="-3622"/>
                      <a:pt x="195114" y="18300"/>
                      <a:pt x="190994" y="49461"/>
                    </a:cubicBezTo>
                    <a:cubicBezTo>
                      <a:pt x="190670" y="51912"/>
                      <a:pt x="190506" y="54383"/>
                      <a:pt x="190504" y="56857"/>
                    </a:cubicBezTo>
                    <a:lnTo>
                      <a:pt x="190504" y="71649"/>
                    </a:lnTo>
                    <a:cubicBezTo>
                      <a:pt x="180046" y="62251"/>
                      <a:pt x="166463" y="57082"/>
                      <a:pt x="152404" y="57152"/>
                    </a:cubicBezTo>
                    <a:cubicBezTo>
                      <a:pt x="120771" y="58600"/>
                      <a:pt x="95890" y="84703"/>
                      <a:pt x="95958" y="116369"/>
                    </a:cubicBezTo>
                    <a:lnTo>
                      <a:pt x="95958" y="168080"/>
                    </a:lnTo>
                    <a:cubicBezTo>
                      <a:pt x="95682" y="167823"/>
                      <a:pt x="95435" y="167528"/>
                      <a:pt x="95158" y="167280"/>
                    </a:cubicBezTo>
                    <a:cubicBezTo>
                      <a:pt x="83236" y="156510"/>
                      <a:pt x="67337" y="151247"/>
                      <a:pt x="51343" y="152773"/>
                    </a:cubicBezTo>
                    <a:cubicBezTo>
                      <a:pt x="21792" y="156365"/>
                      <a:pt x="-326" y="181614"/>
                      <a:pt x="4" y="211381"/>
                    </a:cubicBezTo>
                    <a:cubicBezTo>
                      <a:pt x="6354" y="320845"/>
                      <a:pt x="40821" y="379895"/>
                      <a:pt x="40821" y="379895"/>
                    </a:cubicBezTo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4" name="Google Shape;624;p24"/>
            <p:cNvGrpSpPr/>
            <p:nvPr/>
          </p:nvGrpSpPr>
          <p:grpSpPr>
            <a:xfrm>
              <a:off x="6635730" y="3669673"/>
              <a:ext cx="169915" cy="206772"/>
              <a:chOff x="6729036" y="3720991"/>
              <a:chExt cx="169915" cy="206772"/>
            </a:xfrm>
          </p:grpSpPr>
          <p:sp>
            <p:nvSpPr>
              <p:cNvPr id="625" name="Google Shape;625;p24"/>
              <p:cNvSpPr/>
              <p:nvPr/>
            </p:nvSpPr>
            <p:spPr>
              <a:xfrm rot="7765044">
                <a:off x="6827038" y="3805022"/>
                <a:ext cx="18001" cy="6750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47625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6" name="Google Shape;626;p24"/>
              <p:cNvSpPr/>
              <p:nvPr/>
            </p:nvSpPr>
            <p:spPr>
              <a:xfrm rot="5065815">
                <a:off x="6707529" y="3884310"/>
                <a:ext cx="67470" cy="17993"/>
              </a:xfrm>
              <a:custGeom>
                <a:avLst/>
                <a:gdLst/>
                <a:ahLst/>
                <a:cxnLst/>
                <a:rect l="l" t="t" r="r" b="b"/>
                <a:pathLst>
                  <a:path w="47625" h="19050" extrusionOk="0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7" name="Google Shape;627;p24"/>
              <p:cNvSpPr/>
              <p:nvPr/>
            </p:nvSpPr>
            <p:spPr>
              <a:xfrm rot="5062797">
                <a:off x="6855499" y="3699484"/>
                <a:ext cx="17993" cy="67468"/>
              </a:xfrm>
              <a:custGeom>
                <a:avLst/>
                <a:gdLst/>
                <a:ahLst/>
                <a:cxnLst/>
                <a:rect l="l" t="t" r="r" b="b"/>
                <a:pathLst>
                  <a:path w="19049" h="476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8" name="Google Shape;628;p24"/>
            <p:cNvGrpSpPr/>
            <p:nvPr/>
          </p:nvGrpSpPr>
          <p:grpSpPr>
            <a:xfrm rot="-8970533">
              <a:off x="6155323" y="2878155"/>
              <a:ext cx="169914" cy="206770"/>
              <a:chOff x="6729036" y="3720991"/>
              <a:chExt cx="169915" cy="206772"/>
            </a:xfrm>
          </p:grpSpPr>
          <p:sp>
            <p:nvSpPr>
              <p:cNvPr id="629" name="Google Shape;629;p24"/>
              <p:cNvSpPr/>
              <p:nvPr/>
            </p:nvSpPr>
            <p:spPr>
              <a:xfrm rot="7765044">
                <a:off x="6827038" y="3805022"/>
                <a:ext cx="18001" cy="6750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47625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0" name="Google Shape;630;p24"/>
              <p:cNvSpPr/>
              <p:nvPr/>
            </p:nvSpPr>
            <p:spPr>
              <a:xfrm rot="5065815">
                <a:off x="6707529" y="3884310"/>
                <a:ext cx="67470" cy="17993"/>
              </a:xfrm>
              <a:custGeom>
                <a:avLst/>
                <a:gdLst/>
                <a:ahLst/>
                <a:cxnLst/>
                <a:rect l="l" t="t" r="r" b="b"/>
                <a:pathLst>
                  <a:path w="47625" h="19050" extrusionOk="0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1" name="Google Shape;631;p24"/>
              <p:cNvSpPr/>
              <p:nvPr/>
            </p:nvSpPr>
            <p:spPr>
              <a:xfrm rot="5062797">
                <a:off x="6855499" y="3699484"/>
                <a:ext cx="17993" cy="67468"/>
              </a:xfrm>
              <a:custGeom>
                <a:avLst/>
                <a:gdLst/>
                <a:ahLst/>
                <a:cxnLst/>
                <a:rect l="l" t="t" r="r" b="b"/>
                <a:pathLst>
                  <a:path w="19049" h="47624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47625"/>
                    </a:lnTo>
                    <a:lnTo>
                      <a:pt x="0" y="47625"/>
                    </a:lnTo>
                    <a:close/>
                  </a:path>
                </a:pathLst>
              </a:custGeom>
              <a:solidFill>
                <a:schemeClr val="dk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32" name="Google Shape;632;p24"/>
          <p:cNvSpPr txBox="1"/>
          <p:nvPr/>
        </p:nvSpPr>
        <p:spPr>
          <a:xfrm>
            <a:off x="1141075" y="1978925"/>
            <a:ext cx="2773800" cy="3555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 smtClean="0">
                <a:solidFill>
                  <a:srgbClr val="FFC000"/>
                </a:solidFill>
                <a:latin typeface="Comic Sans MS" pitchFamily="66" charset="0"/>
                <a:ea typeface="Chelsea Market"/>
                <a:cs typeface="Chelsea Market"/>
                <a:sym typeface="Chelsea Market"/>
              </a:rPr>
              <a:t>TIPPS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600" dirty="0" smtClean="0">
              <a:solidFill>
                <a:schemeClr val="dk1"/>
              </a:solidFill>
              <a:latin typeface="Comic Sans MS" pitchFamily="66" charset="0"/>
              <a:ea typeface="Chelsea Market"/>
              <a:cs typeface="Chelsea Market"/>
              <a:sym typeface="Chelsea Market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 smtClean="0">
                <a:solidFill>
                  <a:schemeClr val="dk1"/>
                </a:solidFill>
                <a:latin typeface="Comic Sans MS" pitchFamily="66" charset="0"/>
                <a:ea typeface="Chelsea Market"/>
                <a:cs typeface="Chelsea Market"/>
                <a:sym typeface="Chelsea Market"/>
              </a:rPr>
              <a:t>die 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 err="1" smtClean="0">
                <a:solidFill>
                  <a:schemeClr val="dk1"/>
                </a:solidFill>
                <a:latin typeface="Comic Sans MS" pitchFamily="66" charset="0"/>
                <a:ea typeface="Chelsea Market"/>
                <a:cs typeface="Chelsea Market"/>
                <a:sym typeface="Chelsea Market"/>
              </a:rPr>
              <a:t>Arbeit</a:t>
            </a:r>
            <a:endParaRPr sz="3600">
              <a:solidFill>
                <a:schemeClr val="dk1"/>
              </a:solidFill>
              <a:latin typeface="Comic Sans MS" pitchFamily="66" charset="0"/>
              <a:ea typeface="Chelsea Market"/>
              <a:cs typeface="Chelsea Market"/>
              <a:sym typeface="Chelsea Market"/>
            </a:endParaRPr>
          </a:p>
        </p:txBody>
      </p:sp>
      <p:sp>
        <p:nvSpPr>
          <p:cNvPr id="44" name="43 - Ορθογώνιο"/>
          <p:cNvSpPr/>
          <p:nvPr/>
        </p:nvSpPr>
        <p:spPr>
          <a:xfrm>
            <a:off x="8202304" y="2060814"/>
            <a:ext cx="3029803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en-US" sz="3600" dirty="0" smtClean="0">
                <a:solidFill>
                  <a:srgbClr val="FFC000"/>
                </a:solidFill>
                <a:latin typeface="Comic Sans MS" pitchFamily="66" charset="0"/>
                <a:ea typeface="Chelsea Market"/>
                <a:cs typeface="Chelsea Market"/>
                <a:sym typeface="Chelsea Market"/>
              </a:rPr>
              <a:t>TRICKS</a:t>
            </a:r>
          </a:p>
          <a:p>
            <a:pPr lvl="0" algn="ctr">
              <a:lnSpc>
                <a:spcPct val="115000"/>
              </a:lnSpc>
            </a:pPr>
            <a:endParaRPr lang="en-US" sz="3600" dirty="0" smtClean="0">
              <a:solidFill>
                <a:schemeClr val="dk1"/>
              </a:solidFill>
              <a:latin typeface="Comic Sans MS" pitchFamily="66" charset="0"/>
              <a:ea typeface="Chelsea Market"/>
              <a:cs typeface="Chelsea Market"/>
              <a:sym typeface="Chelsea Market"/>
            </a:endParaRPr>
          </a:p>
          <a:p>
            <a:pPr lvl="0" algn="ctr">
              <a:lnSpc>
                <a:spcPct val="115000"/>
              </a:lnSpc>
            </a:pPr>
            <a:r>
              <a:rPr lang="en-US" sz="3600" dirty="0" smtClean="0">
                <a:solidFill>
                  <a:schemeClr val="dk1"/>
                </a:solidFill>
                <a:latin typeface="Comic Sans MS" pitchFamily="66" charset="0"/>
                <a:ea typeface="Chelsea Market"/>
                <a:cs typeface="Chelsea Market"/>
                <a:sym typeface="Chelsea Market"/>
              </a:rPr>
              <a:t>die Pr</a:t>
            </a:r>
            <a:r>
              <a:rPr lang="de-DE" sz="3600" dirty="0" err="1" smtClean="0">
                <a:solidFill>
                  <a:schemeClr val="dk1"/>
                </a:solidFill>
                <a:latin typeface="Comic Sans MS" pitchFamily="66" charset="0"/>
                <a:ea typeface="Chelsea Market"/>
                <a:cs typeface="Chelsea Market"/>
                <a:sym typeface="Chelsea Market"/>
              </a:rPr>
              <a:t>äsentation</a:t>
            </a:r>
            <a:endParaRPr lang="en-US" sz="3600" dirty="0" smtClean="0">
              <a:solidFill>
                <a:schemeClr val="dk1"/>
              </a:solidFill>
              <a:latin typeface="Comic Sans MS" pitchFamily="66" charset="0"/>
              <a:ea typeface="Chelsea Market"/>
              <a:cs typeface="Chelsea Market"/>
              <a:sym typeface="Chelsea Market"/>
            </a:endParaRPr>
          </a:p>
          <a:p>
            <a:pPr lvl="0">
              <a:lnSpc>
                <a:spcPct val="115000"/>
              </a:lnSpc>
            </a:pPr>
            <a:endParaRPr lang="en-US" sz="3600" dirty="0" smtClean="0">
              <a:solidFill>
                <a:schemeClr val="dk1"/>
              </a:solidFill>
              <a:latin typeface="Comic Sans MS" pitchFamily="66" charset="0"/>
              <a:ea typeface="Chelsea Market"/>
              <a:cs typeface="Chelsea Market"/>
              <a:sym typeface="Chelsea Market"/>
            </a:endParaRPr>
          </a:p>
          <a:p>
            <a:pPr lvl="0">
              <a:lnSpc>
                <a:spcPct val="115000"/>
              </a:lnSpc>
            </a:pPr>
            <a:endParaRPr lang="en-US" sz="3600" dirty="0" smtClean="0">
              <a:solidFill>
                <a:schemeClr val="dk1"/>
              </a:solidFill>
              <a:latin typeface="Comic Sans MS" pitchFamily="66" charset="0"/>
              <a:ea typeface="Chelsea Market"/>
              <a:cs typeface="Chelsea Market"/>
              <a:sym typeface="Chelsea Market"/>
            </a:endParaRPr>
          </a:p>
          <a:p>
            <a:pPr lvl="0">
              <a:lnSpc>
                <a:spcPct val="115000"/>
              </a:lnSpc>
            </a:pPr>
            <a:endParaRPr lang="en-US" sz="3600" dirty="0" smtClean="0">
              <a:solidFill>
                <a:schemeClr val="dk1"/>
              </a:solidFill>
              <a:latin typeface="Comic Sans MS" pitchFamily="66" charset="0"/>
              <a:ea typeface="Chelsea Market"/>
              <a:cs typeface="Chelsea Market"/>
              <a:sym typeface="Chelsea Market"/>
            </a:endParaRPr>
          </a:p>
          <a:p>
            <a:pPr lvl="0">
              <a:lnSpc>
                <a:spcPct val="115000"/>
              </a:lnSpc>
            </a:pPr>
            <a:endParaRPr lang="en-US" sz="3600" dirty="0">
              <a:solidFill>
                <a:schemeClr val="dk1"/>
              </a:solidFill>
              <a:latin typeface="Comic Sans MS" pitchFamily="66" charset="0"/>
              <a:ea typeface="Chelsea Market"/>
              <a:cs typeface="Chelsea Market"/>
              <a:sym typeface="Chelsea Marke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27"/>
          <p:cNvSpPr txBox="1">
            <a:spLocks noGrp="1"/>
          </p:cNvSpPr>
          <p:nvPr>
            <p:ph type="title"/>
          </p:nvPr>
        </p:nvSpPr>
        <p:spPr>
          <a:xfrm>
            <a:off x="1600990" y="2210938"/>
            <a:ext cx="8962377" cy="3343702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Die </a:t>
            </a:r>
            <a:r>
              <a:rPr lang="en-US" sz="3600" dirty="0" err="1" smtClean="0">
                <a:latin typeface="Comic Sans MS" pitchFamily="66" charset="0"/>
              </a:rPr>
              <a:t>Arbeit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err="1" smtClean="0">
                <a:latin typeface="Comic Sans MS" pitchFamily="66" charset="0"/>
              </a:rPr>
              <a:t>Infos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sammeln</a:t>
            </a:r>
            <a:r>
              <a:rPr lang="en-US" sz="3600" dirty="0" smtClean="0">
                <a:latin typeface="Comic Sans MS" pitchFamily="66" charset="0"/>
              </a:rPr>
              <a:t> 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err="1" smtClean="0">
                <a:latin typeface="Comic Sans MS" pitchFamily="66" charset="0"/>
              </a:rPr>
              <a:t>Mindmap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erstellen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endParaRPr sz="3600">
              <a:latin typeface="Comic Sans MS" pitchFamily="66" charset="0"/>
            </a:endParaRPr>
          </a:p>
        </p:txBody>
      </p:sp>
      <p:sp>
        <p:nvSpPr>
          <p:cNvPr id="661" name="Google Shape;661;p27"/>
          <p:cNvSpPr/>
          <p:nvPr/>
        </p:nvSpPr>
        <p:spPr>
          <a:xfrm>
            <a:off x="5569700" y="1047675"/>
            <a:ext cx="1052600" cy="10261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5"/>
                </a:solidFill>
                <a:latin typeface="Comic Sans MS" pitchFamily="66" charset="0"/>
              </a:rPr>
              <a:t>01</a:t>
            </a:r>
          </a:p>
        </p:txBody>
      </p:sp>
      <p:sp>
        <p:nvSpPr>
          <p:cNvPr id="5" name="4 - Αστέρι 5 ακτινών"/>
          <p:cNvSpPr/>
          <p:nvPr/>
        </p:nvSpPr>
        <p:spPr>
          <a:xfrm>
            <a:off x="3848668" y="3343701"/>
            <a:ext cx="464024" cy="50496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5 - Αστέρι 5 ακτινών"/>
          <p:cNvSpPr/>
          <p:nvPr/>
        </p:nvSpPr>
        <p:spPr>
          <a:xfrm>
            <a:off x="3466531" y="4544705"/>
            <a:ext cx="450376" cy="53226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33"/>
          <p:cNvSpPr txBox="1">
            <a:spLocks noGrp="1"/>
          </p:cNvSpPr>
          <p:nvPr>
            <p:ph type="title"/>
          </p:nvPr>
        </p:nvSpPr>
        <p:spPr>
          <a:xfrm>
            <a:off x="1846650" y="1815152"/>
            <a:ext cx="8675774" cy="395785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 smtClean="0">
                <a:latin typeface="Comic Sans MS" pitchFamily="66" charset="0"/>
              </a:rPr>
              <a:t>                      die </a:t>
            </a:r>
            <a:r>
              <a:rPr lang="en-US" sz="3600" dirty="0" err="1" smtClean="0">
                <a:latin typeface="Comic Sans MS" pitchFamily="66" charset="0"/>
              </a:rPr>
              <a:t>Arbeit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err="1" smtClean="0">
                <a:latin typeface="Comic Sans MS" pitchFamily="66" charset="0"/>
              </a:rPr>
              <a:t>Quellen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suchen</a:t>
            </a:r>
            <a:r>
              <a:rPr lang="en-US" sz="3600" dirty="0" smtClean="0">
                <a:latin typeface="Comic Sans MS" pitchFamily="66" charset="0"/>
              </a:rPr>
              <a:t>  (Links, </a:t>
            </a:r>
            <a:r>
              <a:rPr lang="en-US" sz="3600" dirty="0" err="1" smtClean="0">
                <a:latin typeface="Comic Sans MS" pitchFamily="66" charset="0"/>
              </a:rPr>
              <a:t>Artikel</a:t>
            </a:r>
            <a:r>
              <a:rPr lang="en-US" sz="3600" dirty="0" smtClean="0">
                <a:latin typeface="Comic Sans MS" pitchFamily="66" charset="0"/>
              </a:rPr>
              <a:t>, B</a:t>
            </a:r>
            <a:r>
              <a:rPr lang="de-DE" sz="3600" dirty="0" err="1" smtClean="0">
                <a:latin typeface="Comic Sans MS" pitchFamily="66" charset="0"/>
              </a:rPr>
              <a:t>ücher,Lexika</a:t>
            </a:r>
            <a:r>
              <a:rPr lang="de-DE" sz="3600" dirty="0" smtClean="0">
                <a:latin typeface="Comic Sans MS" pitchFamily="66" charset="0"/>
              </a:rPr>
              <a:t>, Lehrmaterial…..</a:t>
            </a:r>
            <a:r>
              <a:rPr lang="en-US" sz="3600" dirty="0" smtClean="0">
                <a:latin typeface="Comic Sans MS" pitchFamily="66" charset="0"/>
              </a:rPr>
              <a:t>)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err="1" smtClean="0">
                <a:latin typeface="Comic Sans MS" pitchFamily="66" charset="0"/>
              </a:rPr>
              <a:t>geeignete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Redemittel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benutzen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endParaRPr sz="3600">
              <a:latin typeface="Comic Sans MS" pitchFamily="66" charset="0"/>
            </a:endParaRPr>
          </a:p>
        </p:txBody>
      </p:sp>
      <p:sp>
        <p:nvSpPr>
          <p:cNvPr id="712" name="Google Shape;712;p33"/>
          <p:cNvSpPr/>
          <p:nvPr/>
        </p:nvSpPr>
        <p:spPr>
          <a:xfrm>
            <a:off x="5277547" y="761072"/>
            <a:ext cx="1445835" cy="10711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3"/>
                </a:solidFill>
                <a:latin typeface="Comic Sans MS" pitchFamily="66" charset="0"/>
              </a:rPr>
              <a:t>02</a:t>
            </a:r>
          </a:p>
        </p:txBody>
      </p:sp>
      <p:sp>
        <p:nvSpPr>
          <p:cNvPr id="5" name="4 - Αστέρι 5 ακτινών"/>
          <p:cNvSpPr/>
          <p:nvPr/>
        </p:nvSpPr>
        <p:spPr>
          <a:xfrm>
            <a:off x="1091820" y="3084392"/>
            <a:ext cx="614150" cy="51861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5 - Αστέρι 5 ακτινών"/>
          <p:cNvSpPr/>
          <p:nvPr/>
        </p:nvSpPr>
        <p:spPr>
          <a:xfrm>
            <a:off x="1023584" y="4653886"/>
            <a:ext cx="696035" cy="54591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33"/>
          <p:cNvSpPr txBox="1">
            <a:spLocks noGrp="1"/>
          </p:cNvSpPr>
          <p:nvPr>
            <p:ph type="title"/>
          </p:nvPr>
        </p:nvSpPr>
        <p:spPr>
          <a:xfrm>
            <a:off x="1846650" y="2394050"/>
            <a:ext cx="8498700" cy="3324362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 smtClean="0">
                <a:latin typeface="Comic Sans MS" pitchFamily="66" charset="0"/>
              </a:rPr>
              <a:t>                  die </a:t>
            </a:r>
            <a:r>
              <a:rPr lang="en-US" sz="3600" dirty="0" err="1" smtClean="0">
                <a:latin typeface="Comic Sans MS" pitchFamily="66" charset="0"/>
              </a:rPr>
              <a:t>Präsentation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err="1" smtClean="0">
                <a:latin typeface="Comic Sans MS" pitchFamily="66" charset="0"/>
              </a:rPr>
              <a:t>Zielgruppe</a:t>
            </a:r>
            <a:r>
              <a:rPr lang="en-US" sz="3600" dirty="0" smtClean="0">
                <a:latin typeface="Comic Sans MS" pitchFamily="66" charset="0"/>
              </a:rPr>
              <a:t> 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err="1" smtClean="0">
                <a:latin typeface="Comic Sans MS" pitchFamily="66" charset="0"/>
              </a:rPr>
              <a:t>Zielsetzung</a:t>
            </a: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endParaRPr sz="3600">
              <a:latin typeface="Comic Sans MS" pitchFamily="66" charset="0"/>
            </a:endParaRPr>
          </a:p>
        </p:txBody>
      </p:sp>
      <p:sp>
        <p:nvSpPr>
          <p:cNvPr id="712" name="Google Shape;712;p33"/>
          <p:cNvSpPr/>
          <p:nvPr/>
        </p:nvSpPr>
        <p:spPr>
          <a:xfrm>
            <a:off x="5359434" y="788368"/>
            <a:ext cx="1445835" cy="10711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smtClean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3"/>
                </a:solidFill>
                <a:latin typeface="Comic Sans MS" pitchFamily="66" charset="0"/>
              </a:rPr>
              <a:t>0</a:t>
            </a:r>
            <a:r>
              <a:rPr lang="en-US" b="0" i="0" dirty="0" smtClean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3"/>
                </a:solidFill>
                <a:latin typeface="Comic Sans MS" pitchFamily="66" charset="0"/>
              </a:rPr>
              <a:t>3</a:t>
            </a:r>
            <a:endParaRPr b="0" i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accent3"/>
              </a:solidFill>
              <a:latin typeface="Comic Sans MS" pitchFamily="66" charset="0"/>
            </a:endParaRPr>
          </a:p>
        </p:txBody>
      </p:sp>
      <p:sp>
        <p:nvSpPr>
          <p:cNvPr id="4" name="3 - Αστέρι 5 ακτινών"/>
          <p:cNvSpPr/>
          <p:nvPr/>
        </p:nvSpPr>
        <p:spPr>
          <a:xfrm>
            <a:off x="1201002" y="3575713"/>
            <a:ext cx="545911" cy="532263"/>
          </a:xfrm>
          <a:prstGeom prst="star5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4 - Αστέρι 5 ακτινών"/>
          <p:cNvSpPr/>
          <p:nvPr/>
        </p:nvSpPr>
        <p:spPr>
          <a:xfrm>
            <a:off x="1160060" y="4585647"/>
            <a:ext cx="559559" cy="559559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33"/>
          <p:cNvSpPr txBox="1">
            <a:spLocks noGrp="1"/>
          </p:cNvSpPr>
          <p:nvPr>
            <p:ph type="title"/>
          </p:nvPr>
        </p:nvSpPr>
        <p:spPr>
          <a:xfrm>
            <a:off x="1846650" y="1815152"/>
            <a:ext cx="8675774" cy="395785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/>
            <a:r>
              <a:rPr lang="en-US" sz="3600" dirty="0" smtClean="0">
                <a:latin typeface="Comic Sans MS" pitchFamily="66" charset="0"/>
              </a:rPr>
              <a:t>                 die </a:t>
            </a:r>
            <a:r>
              <a:rPr lang="en-US" sz="3600" dirty="0" err="1" smtClean="0">
                <a:latin typeface="Comic Sans MS" pitchFamily="66" charset="0"/>
              </a:rPr>
              <a:t>Präsentation</a:t>
            </a:r>
            <a:r>
              <a:rPr lang="en-US" sz="3600" dirty="0" smtClean="0">
                <a:latin typeface="Comic Sans MS" pitchFamily="66" charset="0"/>
              </a:rPr>
              <a:t> 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err="1" smtClean="0">
                <a:latin typeface="Comic Sans MS" pitchFamily="66" charset="0"/>
              </a:rPr>
              <a:t>passende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lizenzfreie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Bilder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aussuchen</a:t>
            </a:r>
            <a:r>
              <a:rPr lang="en-US" sz="3600" dirty="0" smtClean="0">
                <a:latin typeface="Comic Sans MS" pitchFamily="66" charset="0"/>
              </a:rPr>
              <a:t> 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> (</a:t>
            </a:r>
            <a:r>
              <a:rPr lang="en-US" sz="2400" dirty="0" err="1" smtClean="0">
                <a:latin typeface="Comic Sans MS" pitchFamily="66" charset="0"/>
              </a:rPr>
              <a:t>zum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err="1" smtClean="0">
                <a:latin typeface="Comic Sans MS" pitchFamily="66" charset="0"/>
              </a:rPr>
              <a:t>Beispiel</a:t>
            </a:r>
            <a:r>
              <a:rPr lang="en-US" sz="2400" dirty="0" smtClean="0">
                <a:latin typeface="Comic Sans MS" pitchFamily="66" charset="0"/>
              </a:rPr>
              <a:t> : www.pixabay.com</a:t>
            </a:r>
            <a:r>
              <a:rPr lang="en-US" sz="3600" dirty="0" smtClean="0">
                <a:latin typeface="Comic Sans MS" pitchFamily="66" charset="0"/>
              </a:rPr>
              <a:t>)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/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Stichw</a:t>
            </a:r>
            <a:r>
              <a:rPr lang="de-DE" sz="3600" dirty="0" smtClean="0">
                <a:latin typeface="Comic Sans MS" pitchFamily="66" charset="0"/>
              </a:rPr>
              <a:t>ö</a:t>
            </a:r>
            <a:r>
              <a:rPr lang="en-US" sz="3600" dirty="0" err="1" smtClean="0">
                <a:latin typeface="Comic Sans MS" pitchFamily="66" charset="0"/>
              </a:rPr>
              <a:t>rter</a:t>
            </a:r>
            <a:r>
              <a:rPr lang="en-US" sz="3600" dirty="0" smtClean="0">
                <a:latin typeface="Comic Sans MS" pitchFamily="66" charset="0"/>
              </a:rPr>
              <a:t> ----</a:t>
            </a:r>
            <a:r>
              <a:rPr lang="en-US" sz="3600" dirty="0" err="1" smtClean="0">
                <a:latin typeface="Comic Sans MS" pitchFamily="66" charset="0"/>
              </a:rPr>
              <a:t>keinen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3600" dirty="0" err="1" smtClean="0">
                <a:latin typeface="Comic Sans MS" pitchFamily="66" charset="0"/>
              </a:rPr>
              <a:t>langen</a:t>
            </a:r>
            <a:r>
              <a:rPr lang="en-US" sz="3600" dirty="0" smtClean="0">
                <a:latin typeface="Comic Sans MS" pitchFamily="66" charset="0"/>
              </a:rPr>
              <a:t> Text</a:t>
            </a:r>
            <a:endParaRPr sz="3600">
              <a:latin typeface="Comic Sans MS" pitchFamily="66" charset="0"/>
            </a:endParaRPr>
          </a:p>
        </p:txBody>
      </p:sp>
      <p:sp>
        <p:nvSpPr>
          <p:cNvPr id="712" name="Google Shape;712;p33"/>
          <p:cNvSpPr/>
          <p:nvPr/>
        </p:nvSpPr>
        <p:spPr>
          <a:xfrm>
            <a:off x="5277547" y="761072"/>
            <a:ext cx="1445835" cy="10711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smtClean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3"/>
                </a:solidFill>
                <a:latin typeface="Comic Sans MS" pitchFamily="66" charset="0"/>
              </a:rPr>
              <a:t>0</a:t>
            </a:r>
            <a:r>
              <a:rPr lang="de-DE" dirty="0" smtClean="0">
                <a:ln w="2857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chemeClr val="accent3"/>
                </a:solidFill>
                <a:latin typeface="Comic Sans MS" pitchFamily="66" charset="0"/>
              </a:rPr>
              <a:t>4</a:t>
            </a:r>
            <a:endParaRPr b="0" i="0">
              <a:ln w="2857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chemeClr val="accent3"/>
              </a:solidFill>
              <a:latin typeface="Comic Sans MS" pitchFamily="66" charset="0"/>
            </a:endParaRPr>
          </a:p>
        </p:txBody>
      </p:sp>
      <p:sp>
        <p:nvSpPr>
          <p:cNvPr id="5" name="4 - Αστέρι 5 ακτινών"/>
          <p:cNvSpPr/>
          <p:nvPr/>
        </p:nvSpPr>
        <p:spPr>
          <a:xfrm>
            <a:off x="1091820" y="3084392"/>
            <a:ext cx="614150" cy="51861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5 - Αστέρι 5 ακτινών"/>
          <p:cNvSpPr/>
          <p:nvPr/>
        </p:nvSpPr>
        <p:spPr>
          <a:xfrm>
            <a:off x="1023584" y="4653886"/>
            <a:ext cx="696035" cy="54591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FFFFFF"/>
      </a:dk1>
      <a:lt1>
        <a:srgbClr val="E22559"/>
      </a:lt1>
      <a:dk2>
        <a:srgbClr val="F25535"/>
      </a:dk2>
      <a:lt2>
        <a:srgbClr val="F7AD20"/>
      </a:lt2>
      <a:accent1>
        <a:srgbClr val="78C544"/>
      </a:accent1>
      <a:accent2>
        <a:srgbClr val="4DB090"/>
      </a:accent2>
      <a:accent3>
        <a:srgbClr val="599FDB"/>
      </a:accent3>
      <a:accent4>
        <a:srgbClr val="6E63D1"/>
      </a:accent4>
      <a:accent5>
        <a:srgbClr val="9545A4"/>
      </a:accent5>
      <a:accent6>
        <a:srgbClr val="EA0C91"/>
      </a:accent6>
      <a:hlink>
        <a:srgbClr val="F3F3F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93</Words>
  <PresentationFormat>Προσαρμογή</PresentationFormat>
  <Paragraphs>64</Paragraphs>
  <Slides>16</Slides>
  <Notes>15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7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16</vt:i4>
      </vt:variant>
    </vt:vector>
  </HeadingPairs>
  <TitlesOfParts>
    <vt:vector size="24" baseType="lpstr">
      <vt:lpstr>Arial</vt:lpstr>
      <vt:lpstr>Comic Sans MS</vt:lpstr>
      <vt:lpstr>Love Ya Like A Sister</vt:lpstr>
      <vt:lpstr>Chelsea Market</vt:lpstr>
      <vt:lpstr>Aldrich</vt:lpstr>
      <vt:lpstr>Calibri</vt:lpstr>
      <vt:lpstr>Abril Fatface</vt:lpstr>
      <vt:lpstr>SlidesMania</vt:lpstr>
      <vt:lpstr>Präsentieren lernen</vt:lpstr>
      <vt:lpstr>Agenda der Präsentation</vt:lpstr>
      <vt:lpstr>Hallo!!!  sich vorstellen </vt:lpstr>
      <vt:lpstr>          an Uni Thesssalien                           arbeiten          Hunde mögen      klassische Musik hören       gern lernen   </vt:lpstr>
      <vt:lpstr>Vortrag vorbereiten</vt:lpstr>
      <vt:lpstr>Die Arbeit  Infos sammeln   Mindmap erstellen      </vt:lpstr>
      <vt:lpstr>                      die Arbeit  Quellen suchen  (Links, Artikel, Bücher,Lexika, Lehrmaterial…..)  geeignete Redemittel benutzen  </vt:lpstr>
      <vt:lpstr>                  die Präsentation  Zielgruppe   Zielsetzung  </vt:lpstr>
      <vt:lpstr>                 die Präsentation   passende lizenzfreie Bilder aussuchen   (zum Beispiel : www.pixabay.com)   Stichwörter ----keinen langen Text</vt:lpstr>
      <vt:lpstr>die Präsentation         Weniger ist Mehr !  Zeitmanagment  </vt:lpstr>
      <vt:lpstr>die Präsentation    Notizen haben       Inhalt ist wichtig         (das Wichtigste sagen) </vt:lpstr>
      <vt:lpstr>Stimme und Körpersprache</vt:lpstr>
      <vt:lpstr>Urheberrecht nicht vergessen  (Photos, Texte, Musik, Videos, Filme…..)</vt:lpstr>
      <vt:lpstr>Quellenangaben angeben</vt:lpstr>
      <vt:lpstr>Danke für Ihre Aufmerksamkeit</vt:lpstr>
      <vt:lpstr>Διαφάνεια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Here goes your presentation title.</dc:title>
  <dc:creator>Toshiba</dc:creator>
  <cp:lastModifiedBy>Lia</cp:lastModifiedBy>
  <cp:revision>57</cp:revision>
  <dcterms:modified xsi:type="dcterms:W3CDTF">2024-09-20T09:13:13Z</dcterms:modified>
</cp:coreProperties>
</file>