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256" r:id="rId3"/>
    <p:sldId id="257" r:id="rId4"/>
    <p:sldId id="260" r:id="rId5"/>
    <p:sldId id="258" r:id="rId6"/>
    <p:sldId id="259" r:id="rId7"/>
    <p:sldId id="261" r:id="rId8"/>
    <p:sldId id="263" r:id="rId9"/>
    <p:sldId id="262" r:id="rId10"/>
    <p:sldId id="264" r:id="rId11"/>
    <p:sldId id="265" r:id="rId12"/>
    <p:sldId id="266" r:id="rId13"/>
    <p:sldId id="267" r:id="rId14"/>
    <p:sldId id="268" r:id="rId15"/>
    <p:sldId id="269" r:id="rId16"/>
    <p:sldId id="271" r:id="rId17"/>
    <p:sldId id="345" r:id="rId18"/>
    <p:sldId id="272" r:id="rId19"/>
    <p:sldId id="270" r:id="rId20"/>
    <p:sldId id="278" r:id="rId21"/>
    <p:sldId id="279" r:id="rId22"/>
    <p:sldId id="280" r:id="rId23"/>
    <p:sldId id="281" r:id="rId24"/>
    <p:sldId id="282" r:id="rId25"/>
    <p:sldId id="283" r:id="rId26"/>
    <p:sldId id="284" r:id="rId27"/>
    <p:sldId id="287" r:id="rId28"/>
    <p:sldId id="290" r:id="rId29"/>
    <p:sldId id="288" r:id="rId30"/>
    <p:sldId id="289" r:id="rId31"/>
    <p:sldId id="291" r:id="rId32"/>
    <p:sldId id="285" r:id="rId33"/>
    <p:sldId id="286" r:id="rId34"/>
    <p:sldId id="299" r:id="rId35"/>
    <p:sldId id="300" r:id="rId36"/>
    <p:sldId id="343" r:id="rId37"/>
    <p:sldId id="301" r:id="rId38"/>
    <p:sldId id="344" r:id="rId39"/>
    <p:sldId id="302" r:id="rId40"/>
    <p:sldId id="303" r:id="rId41"/>
    <p:sldId id="304" r:id="rId42"/>
    <p:sldId id="305" r:id="rId43"/>
    <p:sldId id="306" r:id="rId44"/>
    <p:sldId id="308" r:id="rId45"/>
    <p:sldId id="307" r:id="rId46"/>
    <p:sldId id="310" r:id="rId47"/>
    <p:sldId id="311" r:id="rId48"/>
    <p:sldId id="312" r:id="rId49"/>
    <p:sldId id="313" r:id="rId50"/>
    <p:sldId id="314" r:id="rId51"/>
    <p:sldId id="309" r:id="rId52"/>
    <p:sldId id="315" r:id="rId53"/>
    <p:sldId id="316" r:id="rId54"/>
    <p:sldId id="318" r:id="rId55"/>
    <p:sldId id="319" r:id="rId56"/>
    <p:sldId id="320" r:id="rId57"/>
    <p:sldId id="321" r:id="rId58"/>
    <p:sldId id="323" r:id="rId59"/>
    <p:sldId id="322" r:id="rId60"/>
    <p:sldId id="324" r:id="rId61"/>
    <p:sldId id="325" r:id="rId62"/>
    <p:sldId id="326" r:id="rId63"/>
    <p:sldId id="327" r:id="rId64"/>
    <p:sldId id="328" r:id="rId65"/>
    <p:sldId id="329" r:id="rId66"/>
    <p:sldId id="331" r:id="rId67"/>
    <p:sldId id="330" r:id="rId68"/>
    <p:sldId id="332" r:id="rId69"/>
    <p:sldId id="273" r:id="rId70"/>
    <p:sldId id="274" r:id="rId71"/>
    <p:sldId id="275" r:id="rId72"/>
    <p:sldId id="276" r:id="rId73"/>
    <p:sldId id="277" r:id="rId74"/>
    <p:sldId id="333" r:id="rId75"/>
    <p:sldId id="334" r:id="rId76"/>
    <p:sldId id="335" r:id="rId77"/>
    <p:sldId id="336" r:id="rId78"/>
    <p:sldId id="337" r:id="rId79"/>
    <p:sldId id="338" r:id="rId80"/>
    <p:sldId id="339" r:id="rId81"/>
    <p:sldId id="340" r:id="rId82"/>
    <p:sldId id="341" r:id="rId8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YROU VASILIKI" initials="SV" lastIdx="1" clrIdx="0">
    <p:extLst>
      <p:ext uri="{19B8F6BF-5375-455C-9EA6-DF929625EA0E}">
        <p15:presenceInfo xmlns:p15="http://schemas.microsoft.com/office/powerpoint/2012/main" userId="S::vasilikispyrou@o365.uth.gr::45b754e1-0d42-4a8d-b630-e2faa3d79c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sorterViewPr>
    <p:cViewPr>
      <p:scale>
        <a:sx n="100" d="100"/>
        <a:sy n="100" d="100"/>
      </p:scale>
      <p:origin x="0" y="-1716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305C23-FD1F-4C54-A83F-0785362F343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D1553FB-71FA-42E3-BFFE-9BAA53CDBA49}">
      <dgm:prSet/>
      <dgm:spPr/>
      <dgm:t>
        <a:bodyPr/>
        <a:lstStyle/>
        <a:p>
          <a:r>
            <a:rPr lang="el-GR" b="1" i="1" dirty="0">
              <a:solidFill>
                <a:srgbClr val="C00000"/>
              </a:solidFill>
            </a:rPr>
            <a:t>Πέψη</a:t>
          </a:r>
          <a:r>
            <a:rPr lang="el-GR" dirty="0">
              <a:solidFill>
                <a:srgbClr val="C00000"/>
              </a:solidFill>
            </a:rPr>
            <a:t>: </a:t>
          </a:r>
          <a:r>
            <a:rPr lang="el-GR" dirty="0"/>
            <a:t>ο φυσικοχημικός τεμαχισμός της τροφής </a:t>
          </a:r>
          <a:endParaRPr lang="en-US" dirty="0"/>
        </a:p>
      </dgm:t>
    </dgm:pt>
    <dgm:pt modelId="{D3CDC819-D9E7-4D0E-A317-16D5B805B383}" type="parTrans" cxnId="{B1C92243-B343-4533-93FE-56A9893D0E66}">
      <dgm:prSet/>
      <dgm:spPr/>
      <dgm:t>
        <a:bodyPr/>
        <a:lstStyle/>
        <a:p>
          <a:endParaRPr lang="en-US"/>
        </a:p>
      </dgm:t>
    </dgm:pt>
    <dgm:pt modelId="{A3AC897B-BBB3-4053-9381-9754F6874DA3}" type="sibTrans" cxnId="{B1C92243-B343-4533-93FE-56A9893D0E66}">
      <dgm:prSet/>
      <dgm:spPr/>
      <dgm:t>
        <a:bodyPr/>
        <a:lstStyle/>
        <a:p>
          <a:endParaRPr lang="en-US"/>
        </a:p>
      </dgm:t>
    </dgm:pt>
    <dgm:pt modelId="{2781FB52-ABFD-4C80-8775-7893F388AC3E}">
      <dgm:prSet/>
      <dgm:spPr/>
      <dgm:t>
        <a:bodyPr/>
        <a:lstStyle/>
        <a:p>
          <a:r>
            <a:rPr lang="el-GR" b="1" i="1" dirty="0">
              <a:solidFill>
                <a:srgbClr val="FFFF00"/>
              </a:solidFill>
            </a:rPr>
            <a:t>Απορρόφηση</a:t>
          </a:r>
          <a:r>
            <a:rPr lang="el-GR" b="1" i="1" dirty="0"/>
            <a:t>: </a:t>
          </a:r>
          <a:r>
            <a:rPr lang="el-GR" dirty="0"/>
            <a:t>η μεταφορά των θρεπτικών συστατικών από το γαστρεντερικό σωλήνα στην κυκλοφορία του αίματος</a:t>
          </a:r>
          <a:endParaRPr lang="en-US" dirty="0"/>
        </a:p>
      </dgm:t>
    </dgm:pt>
    <dgm:pt modelId="{F3442338-DA9B-40B9-A5C1-248D933505C5}" type="parTrans" cxnId="{FC1A4A81-8793-49FA-8281-2C640B2580CD}">
      <dgm:prSet/>
      <dgm:spPr/>
      <dgm:t>
        <a:bodyPr/>
        <a:lstStyle/>
        <a:p>
          <a:endParaRPr lang="en-US"/>
        </a:p>
      </dgm:t>
    </dgm:pt>
    <dgm:pt modelId="{348F3723-854F-4E8F-8F16-9D4DF6D77559}" type="sibTrans" cxnId="{FC1A4A81-8793-49FA-8281-2C640B2580CD}">
      <dgm:prSet/>
      <dgm:spPr/>
      <dgm:t>
        <a:bodyPr/>
        <a:lstStyle/>
        <a:p>
          <a:endParaRPr lang="en-US"/>
        </a:p>
      </dgm:t>
    </dgm:pt>
    <dgm:pt modelId="{D171DF90-5703-4395-AFD1-44A122123950}">
      <dgm:prSet/>
      <dgm:spPr/>
      <dgm:t>
        <a:bodyPr/>
        <a:lstStyle/>
        <a:p>
          <a:r>
            <a:rPr lang="el-GR" b="1" i="1" dirty="0">
              <a:solidFill>
                <a:srgbClr val="FFC000"/>
              </a:solidFill>
            </a:rPr>
            <a:t>Διάμεσος μεταβολισμός</a:t>
          </a:r>
          <a:r>
            <a:rPr lang="el-GR" b="1" i="1" dirty="0"/>
            <a:t>: </a:t>
          </a:r>
          <a:r>
            <a:rPr lang="el-GR" dirty="0"/>
            <a:t>η παραγωγή ενέργειας και η σύνθεση απαραίτητων συστατικών για τη λειτουργία του οργανισμού</a:t>
          </a:r>
          <a:endParaRPr lang="en-US" dirty="0"/>
        </a:p>
      </dgm:t>
    </dgm:pt>
    <dgm:pt modelId="{925D2AD4-795A-497D-A24E-068E5A2B8464}" type="parTrans" cxnId="{15630F9B-2779-4396-943B-1F311719E055}">
      <dgm:prSet/>
      <dgm:spPr/>
      <dgm:t>
        <a:bodyPr/>
        <a:lstStyle/>
        <a:p>
          <a:endParaRPr lang="en-US"/>
        </a:p>
      </dgm:t>
    </dgm:pt>
    <dgm:pt modelId="{3E81E38C-7BA6-43C3-8BF1-50FE3B7951A6}" type="sibTrans" cxnId="{15630F9B-2779-4396-943B-1F311719E055}">
      <dgm:prSet/>
      <dgm:spPr/>
      <dgm:t>
        <a:bodyPr/>
        <a:lstStyle/>
        <a:p>
          <a:endParaRPr lang="en-US"/>
        </a:p>
      </dgm:t>
    </dgm:pt>
    <dgm:pt modelId="{6EA6601C-670D-49B5-AF2B-5F983DAD96D1}" type="pres">
      <dgm:prSet presAssocID="{0B305C23-FD1F-4C54-A83F-0785362F3436}" presName="linear" presStyleCnt="0">
        <dgm:presLayoutVars>
          <dgm:animLvl val="lvl"/>
          <dgm:resizeHandles val="exact"/>
        </dgm:presLayoutVars>
      </dgm:prSet>
      <dgm:spPr/>
    </dgm:pt>
    <dgm:pt modelId="{546F2225-CEFC-41AC-B4F7-946678FAB4B6}" type="pres">
      <dgm:prSet presAssocID="{4D1553FB-71FA-42E3-BFFE-9BAA53CDBA49}" presName="parentText" presStyleLbl="node1" presStyleIdx="0" presStyleCnt="3">
        <dgm:presLayoutVars>
          <dgm:chMax val="0"/>
          <dgm:bulletEnabled val="1"/>
        </dgm:presLayoutVars>
      </dgm:prSet>
      <dgm:spPr/>
    </dgm:pt>
    <dgm:pt modelId="{3C755FAE-0493-404F-A231-9DD2B8F456EB}" type="pres">
      <dgm:prSet presAssocID="{A3AC897B-BBB3-4053-9381-9754F6874DA3}" presName="spacer" presStyleCnt="0"/>
      <dgm:spPr/>
    </dgm:pt>
    <dgm:pt modelId="{9501D787-5F65-492A-B4FE-996DA9F02C79}" type="pres">
      <dgm:prSet presAssocID="{2781FB52-ABFD-4C80-8775-7893F388AC3E}" presName="parentText" presStyleLbl="node1" presStyleIdx="1" presStyleCnt="3">
        <dgm:presLayoutVars>
          <dgm:chMax val="0"/>
          <dgm:bulletEnabled val="1"/>
        </dgm:presLayoutVars>
      </dgm:prSet>
      <dgm:spPr/>
    </dgm:pt>
    <dgm:pt modelId="{A2D9F99B-200F-4062-A54C-93A1B86634CE}" type="pres">
      <dgm:prSet presAssocID="{348F3723-854F-4E8F-8F16-9D4DF6D77559}" presName="spacer" presStyleCnt="0"/>
      <dgm:spPr/>
    </dgm:pt>
    <dgm:pt modelId="{C05F6803-DC4E-4AEF-A82E-2ABF68568218}" type="pres">
      <dgm:prSet presAssocID="{D171DF90-5703-4395-AFD1-44A122123950}" presName="parentText" presStyleLbl="node1" presStyleIdx="2" presStyleCnt="3">
        <dgm:presLayoutVars>
          <dgm:chMax val="0"/>
          <dgm:bulletEnabled val="1"/>
        </dgm:presLayoutVars>
      </dgm:prSet>
      <dgm:spPr/>
    </dgm:pt>
  </dgm:ptLst>
  <dgm:cxnLst>
    <dgm:cxn modelId="{B8B0CE07-DC93-438B-AA81-B32A042FC31F}" type="presOf" srcId="{2781FB52-ABFD-4C80-8775-7893F388AC3E}" destId="{9501D787-5F65-492A-B4FE-996DA9F02C79}" srcOrd="0" destOrd="0" presId="urn:microsoft.com/office/officeart/2005/8/layout/vList2"/>
    <dgm:cxn modelId="{B0EF3D33-9868-469C-9F5F-2122A8F1C58C}" type="presOf" srcId="{4D1553FB-71FA-42E3-BFFE-9BAA53CDBA49}" destId="{546F2225-CEFC-41AC-B4F7-946678FAB4B6}" srcOrd="0" destOrd="0" presId="urn:microsoft.com/office/officeart/2005/8/layout/vList2"/>
    <dgm:cxn modelId="{B1C92243-B343-4533-93FE-56A9893D0E66}" srcId="{0B305C23-FD1F-4C54-A83F-0785362F3436}" destId="{4D1553FB-71FA-42E3-BFFE-9BAA53CDBA49}" srcOrd="0" destOrd="0" parTransId="{D3CDC819-D9E7-4D0E-A317-16D5B805B383}" sibTransId="{A3AC897B-BBB3-4053-9381-9754F6874DA3}"/>
    <dgm:cxn modelId="{FC1A4A81-8793-49FA-8281-2C640B2580CD}" srcId="{0B305C23-FD1F-4C54-A83F-0785362F3436}" destId="{2781FB52-ABFD-4C80-8775-7893F388AC3E}" srcOrd="1" destOrd="0" parTransId="{F3442338-DA9B-40B9-A5C1-248D933505C5}" sibTransId="{348F3723-854F-4E8F-8F16-9D4DF6D77559}"/>
    <dgm:cxn modelId="{583D8A88-AB51-4D35-B47C-CB23166E9819}" type="presOf" srcId="{0B305C23-FD1F-4C54-A83F-0785362F3436}" destId="{6EA6601C-670D-49B5-AF2B-5F983DAD96D1}" srcOrd="0" destOrd="0" presId="urn:microsoft.com/office/officeart/2005/8/layout/vList2"/>
    <dgm:cxn modelId="{15630F9B-2779-4396-943B-1F311719E055}" srcId="{0B305C23-FD1F-4C54-A83F-0785362F3436}" destId="{D171DF90-5703-4395-AFD1-44A122123950}" srcOrd="2" destOrd="0" parTransId="{925D2AD4-795A-497D-A24E-068E5A2B8464}" sibTransId="{3E81E38C-7BA6-43C3-8BF1-50FE3B7951A6}"/>
    <dgm:cxn modelId="{A36484E2-556D-4B59-9D1A-CFD6970C0016}" type="presOf" srcId="{D171DF90-5703-4395-AFD1-44A122123950}" destId="{C05F6803-DC4E-4AEF-A82E-2ABF68568218}" srcOrd="0" destOrd="0" presId="urn:microsoft.com/office/officeart/2005/8/layout/vList2"/>
    <dgm:cxn modelId="{588FA1EF-CCB3-43E3-9B85-59EA1C80F3E2}" type="presParOf" srcId="{6EA6601C-670D-49B5-AF2B-5F983DAD96D1}" destId="{546F2225-CEFC-41AC-B4F7-946678FAB4B6}" srcOrd="0" destOrd="0" presId="urn:microsoft.com/office/officeart/2005/8/layout/vList2"/>
    <dgm:cxn modelId="{5A267391-4C0C-4F1F-BFCE-2D869CD1F620}" type="presParOf" srcId="{6EA6601C-670D-49B5-AF2B-5F983DAD96D1}" destId="{3C755FAE-0493-404F-A231-9DD2B8F456EB}" srcOrd="1" destOrd="0" presId="urn:microsoft.com/office/officeart/2005/8/layout/vList2"/>
    <dgm:cxn modelId="{0241D72D-D1A5-4957-87E1-8100A4B96DF3}" type="presParOf" srcId="{6EA6601C-670D-49B5-AF2B-5F983DAD96D1}" destId="{9501D787-5F65-492A-B4FE-996DA9F02C79}" srcOrd="2" destOrd="0" presId="urn:microsoft.com/office/officeart/2005/8/layout/vList2"/>
    <dgm:cxn modelId="{83F1953A-8C4C-4DF9-8375-CDD22E4909B0}" type="presParOf" srcId="{6EA6601C-670D-49B5-AF2B-5F983DAD96D1}" destId="{A2D9F99B-200F-4062-A54C-93A1B86634CE}" srcOrd="3" destOrd="0" presId="urn:microsoft.com/office/officeart/2005/8/layout/vList2"/>
    <dgm:cxn modelId="{4836650E-6FA1-43B0-9E90-CE6B29A04F81}" type="presParOf" srcId="{6EA6601C-670D-49B5-AF2B-5F983DAD96D1}" destId="{C05F6803-DC4E-4AEF-A82E-2ABF6856821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3C51E7-E0C3-4A16-B188-CA55A560D40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666353C-F8AA-4ADC-B182-C5A3336177AD}">
      <dgm:prSet/>
      <dgm:spPr/>
      <dgm:t>
        <a:bodyPr/>
        <a:lstStyle/>
        <a:p>
          <a:r>
            <a:rPr lang="el-GR"/>
            <a:t>Ο στόμαχος αποτελεί χώρο προσωρινής παραμονής της τροφής, επιτρέποντας έτσι την πέψη.</a:t>
          </a:r>
          <a:endParaRPr lang="en-US"/>
        </a:p>
      </dgm:t>
    </dgm:pt>
    <dgm:pt modelId="{BFBD161A-9CD2-4DBB-B725-46DAF3043941}" type="parTrans" cxnId="{89757DB6-CAB9-459F-82C3-389E5E9D8A92}">
      <dgm:prSet/>
      <dgm:spPr/>
      <dgm:t>
        <a:bodyPr/>
        <a:lstStyle/>
        <a:p>
          <a:endParaRPr lang="en-US"/>
        </a:p>
      </dgm:t>
    </dgm:pt>
    <dgm:pt modelId="{BCF9C055-9327-42F6-8F0C-34B6C208B595}" type="sibTrans" cxnId="{89757DB6-CAB9-459F-82C3-389E5E9D8A92}">
      <dgm:prSet/>
      <dgm:spPr/>
      <dgm:t>
        <a:bodyPr/>
        <a:lstStyle/>
        <a:p>
          <a:endParaRPr lang="en-US"/>
        </a:p>
      </dgm:t>
    </dgm:pt>
    <dgm:pt modelId="{74514EFF-996B-4929-8659-04EE02C0FF7F}">
      <dgm:prSet/>
      <dgm:spPr/>
      <dgm:t>
        <a:bodyPr/>
        <a:lstStyle/>
        <a:p>
          <a:r>
            <a:rPr lang="el-GR"/>
            <a:t>Η τροφή αναμειγνύεται  με το γαστρικό υγρό (παράγεται από τους αδένες του βλεννογόνου) και αρχίζει η πέψη των πρωτεϊνών και των λιπιδίων</a:t>
          </a:r>
          <a:endParaRPr lang="en-US"/>
        </a:p>
      </dgm:t>
    </dgm:pt>
    <dgm:pt modelId="{4297D650-8DBC-429E-BEBD-5C2815C6DE9E}" type="parTrans" cxnId="{2085DDDF-8B8C-4C66-926A-38AB2F3B4BD9}">
      <dgm:prSet/>
      <dgm:spPr/>
      <dgm:t>
        <a:bodyPr/>
        <a:lstStyle/>
        <a:p>
          <a:endParaRPr lang="en-US"/>
        </a:p>
      </dgm:t>
    </dgm:pt>
    <dgm:pt modelId="{A16399AA-2102-4C1E-A62B-0CBC61D69CA8}" type="sibTrans" cxnId="{2085DDDF-8B8C-4C66-926A-38AB2F3B4BD9}">
      <dgm:prSet/>
      <dgm:spPr/>
      <dgm:t>
        <a:bodyPr/>
        <a:lstStyle/>
        <a:p>
          <a:endParaRPr lang="en-US"/>
        </a:p>
      </dgm:t>
    </dgm:pt>
    <dgm:pt modelId="{A5981742-FF2D-4462-8AF9-E25DF19950A1}">
      <dgm:prSet/>
      <dgm:spPr/>
      <dgm:t>
        <a:bodyPr/>
        <a:lstStyle/>
        <a:p>
          <a:r>
            <a:rPr lang="el-GR"/>
            <a:t>Ακολουθεί η προώθηση του περιεχομένου στο δωδεκαδάκτυλο, με ελεγχόμενη ροή, ώστε να επιτυγχάνεται η επεξεργασία και η αξιοποίησή του από το λεπτό έντερο</a:t>
          </a:r>
          <a:endParaRPr lang="en-US"/>
        </a:p>
      </dgm:t>
    </dgm:pt>
    <dgm:pt modelId="{F63FA23C-4979-40DD-AB51-AD827EE870F2}" type="parTrans" cxnId="{B00EDC36-7EB5-48B7-8F9C-1BEBEA5D75CF}">
      <dgm:prSet/>
      <dgm:spPr/>
      <dgm:t>
        <a:bodyPr/>
        <a:lstStyle/>
        <a:p>
          <a:endParaRPr lang="en-US"/>
        </a:p>
      </dgm:t>
    </dgm:pt>
    <dgm:pt modelId="{D2BB225B-B6C6-42F5-A465-FD2735E7C95D}" type="sibTrans" cxnId="{B00EDC36-7EB5-48B7-8F9C-1BEBEA5D75CF}">
      <dgm:prSet/>
      <dgm:spPr/>
      <dgm:t>
        <a:bodyPr/>
        <a:lstStyle/>
        <a:p>
          <a:endParaRPr lang="en-US"/>
        </a:p>
      </dgm:t>
    </dgm:pt>
    <dgm:pt modelId="{EC6016BF-FF16-4AD2-A007-AEFD754F3926}" type="pres">
      <dgm:prSet presAssocID="{8D3C51E7-E0C3-4A16-B188-CA55A560D409}" presName="linear" presStyleCnt="0">
        <dgm:presLayoutVars>
          <dgm:animLvl val="lvl"/>
          <dgm:resizeHandles val="exact"/>
        </dgm:presLayoutVars>
      </dgm:prSet>
      <dgm:spPr/>
    </dgm:pt>
    <dgm:pt modelId="{D6B4DAAB-2801-41DA-9406-75D5C45E1326}" type="pres">
      <dgm:prSet presAssocID="{5666353C-F8AA-4ADC-B182-C5A3336177AD}" presName="parentText" presStyleLbl="node1" presStyleIdx="0" presStyleCnt="3">
        <dgm:presLayoutVars>
          <dgm:chMax val="0"/>
          <dgm:bulletEnabled val="1"/>
        </dgm:presLayoutVars>
      </dgm:prSet>
      <dgm:spPr/>
    </dgm:pt>
    <dgm:pt modelId="{EE592D32-BB01-4972-9CE7-A05AADE39B1F}" type="pres">
      <dgm:prSet presAssocID="{BCF9C055-9327-42F6-8F0C-34B6C208B595}" presName="spacer" presStyleCnt="0"/>
      <dgm:spPr/>
    </dgm:pt>
    <dgm:pt modelId="{C891D467-191E-4756-92B3-3D6D285186E1}" type="pres">
      <dgm:prSet presAssocID="{74514EFF-996B-4929-8659-04EE02C0FF7F}" presName="parentText" presStyleLbl="node1" presStyleIdx="1" presStyleCnt="3">
        <dgm:presLayoutVars>
          <dgm:chMax val="0"/>
          <dgm:bulletEnabled val="1"/>
        </dgm:presLayoutVars>
      </dgm:prSet>
      <dgm:spPr/>
    </dgm:pt>
    <dgm:pt modelId="{3A86A64F-9E2C-4E6F-AE29-7F2113DC923D}" type="pres">
      <dgm:prSet presAssocID="{A16399AA-2102-4C1E-A62B-0CBC61D69CA8}" presName="spacer" presStyleCnt="0"/>
      <dgm:spPr/>
    </dgm:pt>
    <dgm:pt modelId="{92FADD85-BC83-4693-8A4E-6C9D7BFD0FD8}" type="pres">
      <dgm:prSet presAssocID="{A5981742-FF2D-4462-8AF9-E25DF19950A1}" presName="parentText" presStyleLbl="node1" presStyleIdx="2" presStyleCnt="3">
        <dgm:presLayoutVars>
          <dgm:chMax val="0"/>
          <dgm:bulletEnabled val="1"/>
        </dgm:presLayoutVars>
      </dgm:prSet>
      <dgm:spPr/>
    </dgm:pt>
  </dgm:ptLst>
  <dgm:cxnLst>
    <dgm:cxn modelId="{B00EDC36-7EB5-48B7-8F9C-1BEBEA5D75CF}" srcId="{8D3C51E7-E0C3-4A16-B188-CA55A560D409}" destId="{A5981742-FF2D-4462-8AF9-E25DF19950A1}" srcOrd="2" destOrd="0" parTransId="{F63FA23C-4979-40DD-AB51-AD827EE870F2}" sibTransId="{D2BB225B-B6C6-42F5-A465-FD2735E7C95D}"/>
    <dgm:cxn modelId="{022D1463-CBD4-4341-817A-38CD67498D01}" type="presOf" srcId="{74514EFF-996B-4929-8659-04EE02C0FF7F}" destId="{C891D467-191E-4756-92B3-3D6D285186E1}" srcOrd="0" destOrd="0" presId="urn:microsoft.com/office/officeart/2005/8/layout/vList2"/>
    <dgm:cxn modelId="{236BE375-4FD3-4ACB-B6AD-A74084E84CFE}" type="presOf" srcId="{8D3C51E7-E0C3-4A16-B188-CA55A560D409}" destId="{EC6016BF-FF16-4AD2-A007-AEFD754F3926}" srcOrd="0" destOrd="0" presId="urn:microsoft.com/office/officeart/2005/8/layout/vList2"/>
    <dgm:cxn modelId="{9E315399-AE54-4318-A19F-9C3FAA15C8A1}" type="presOf" srcId="{5666353C-F8AA-4ADC-B182-C5A3336177AD}" destId="{D6B4DAAB-2801-41DA-9406-75D5C45E1326}" srcOrd="0" destOrd="0" presId="urn:microsoft.com/office/officeart/2005/8/layout/vList2"/>
    <dgm:cxn modelId="{89757DB6-CAB9-459F-82C3-389E5E9D8A92}" srcId="{8D3C51E7-E0C3-4A16-B188-CA55A560D409}" destId="{5666353C-F8AA-4ADC-B182-C5A3336177AD}" srcOrd="0" destOrd="0" parTransId="{BFBD161A-9CD2-4DBB-B725-46DAF3043941}" sibTransId="{BCF9C055-9327-42F6-8F0C-34B6C208B595}"/>
    <dgm:cxn modelId="{2085DDDF-8B8C-4C66-926A-38AB2F3B4BD9}" srcId="{8D3C51E7-E0C3-4A16-B188-CA55A560D409}" destId="{74514EFF-996B-4929-8659-04EE02C0FF7F}" srcOrd="1" destOrd="0" parTransId="{4297D650-8DBC-429E-BEBD-5C2815C6DE9E}" sibTransId="{A16399AA-2102-4C1E-A62B-0CBC61D69CA8}"/>
    <dgm:cxn modelId="{BA02ABE6-57F5-4540-9093-D18D049DB4C8}" type="presOf" srcId="{A5981742-FF2D-4462-8AF9-E25DF19950A1}" destId="{92FADD85-BC83-4693-8A4E-6C9D7BFD0FD8}" srcOrd="0" destOrd="0" presId="urn:microsoft.com/office/officeart/2005/8/layout/vList2"/>
    <dgm:cxn modelId="{8A1332EF-2C49-4B30-B430-355B0B586E9B}" type="presParOf" srcId="{EC6016BF-FF16-4AD2-A007-AEFD754F3926}" destId="{D6B4DAAB-2801-41DA-9406-75D5C45E1326}" srcOrd="0" destOrd="0" presId="urn:microsoft.com/office/officeart/2005/8/layout/vList2"/>
    <dgm:cxn modelId="{4417B7FF-778A-426F-90E1-8FCB5AA55C5B}" type="presParOf" srcId="{EC6016BF-FF16-4AD2-A007-AEFD754F3926}" destId="{EE592D32-BB01-4972-9CE7-A05AADE39B1F}" srcOrd="1" destOrd="0" presId="urn:microsoft.com/office/officeart/2005/8/layout/vList2"/>
    <dgm:cxn modelId="{EE523ECB-E281-48FA-9DCB-DA879002998C}" type="presParOf" srcId="{EC6016BF-FF16-4AD2-A007-AEFD754F3926}" destId="{C891D467-191E-4756-92B3-3D6D285186E1}" srcOrd="2" destOrd="0" presId="urn:microsoft.com/office/officeart/2005/8/layout/vList2"/>
    <dgm:cxn modelId="{56C9330A-5B82-4B11-94D3-A168D87FC4AB}" type="presParOf" srcId="{EC6016BF-FF16-4AD2-A007-AEFD754F3926}" destId="{3A86A64F-9E2C-4E6F-AE29-7F2113DC923D}" srcOrd="3" destOrd="0" presId="urn:microsoft.com/office/officeart/2005/8/layout/vList2"/>
    <dgm:cxn modelId="{15F896F2-E2E1-426A-B862-29A6055E2B24}" type="presParOf" srcId="{EC6016BF-FF16-4AD2-A007-AEFD754F3926}" destId="{92FADD85-BC83-4693-8A4E-6C9D7BFD0FD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CB71F4A-9D99-4B21-B456-1736092E9F9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9D0DE9C-C1FA-4A5E-B49B-9087F238D3BF}">
      <dgm:prSet/>
      <dgm:spPr/>
      <dgm:t>
        <a:bodyPr/>
        <a:lstStyle/>
        <a:p>
          <a:r>
            <a:rPr lang="el-GR"/>
            <a:t>Με βάση τα κύτταρα του βλεννογονου διακρίνονται 4 περιοχές:</a:t>
          </a:r>
          <a:endParaRPr lang="en-US"/>
        </a:p>
      </dgm:t>
    </dgm:pt>
    <dgm:pt modelId="{E876CFC9-AE83-4C18-A94C-1CC2910879CC}" type="parTrans" cxnId="{5B929F37-2329-4FF0-87D1-D966B1BB0E4E}">
      <dgm:prSet/>
      <dgm:spPr/>
      <dgm:t>
        <a:bodyPr/>
        <a:lstStyle/>
        <a:p>
          <a:endParaRPr lang="en-US"/>
        </a:p>
      </dgm:t>
    </dgm:pt>
    <dgm:pt modelId="{EC32B247-757C-4FD1-B306-BB43EEC7000B}" type="sibTrans" cxnId="{5B929F37-2329-4FF0-87D1-D966B1BB0E4E}">
      <dgm:prSet/>
      <dgm:spPr/>
      <dgm:t>
        <a:bodyPr/>
        <a:lstStyle/>
        <a:p>
          <a:endParaRPr lang="en-US"/>
        </a:p>
      </dgm:t>
    </dgm:pt>
    <dgm:pt modelId="{EB5E2684-D7E6-4E2B-9DEE-D18F4F04DB17}">
      <dgm:prSet/>
      <dgm:spPr/>
      <dgm:t>
        <a:bodyPr/>
        <a:lstStyle/>
        <a:p>
          <a:r>
            <a:rPr lang="el-GR"/>
            <a:t>1. οισοφαγική ή προστομαχική περιοχή (δεν περιέχει αδένες)</a:t>
          </a:r>
          <a:endParaRPr lang="en-US"/>
        </a:p>
      </dgm:t>
    </dgm:pt>
    <dgm:pt modelId="{2CE364AD-45BE-4E21-BE1B-8F183F650EA8}" type="parTrans" cxnId="{79C4FC16-9E47-44CD-A931-6522F34D17A9}">
      <dgm:prSet/>
      <dgm:spPr/>
      <dgm:t>
        <a:bodyPr/>
        <a:lstStyle/>
        <a:p>
          <a:endParaRPr lang="en-US"/>
        </a:p>
      </dgm:t>
    </dgm:pt>
    <dgm:pt modelId="{4669BB9C-7E5E-444F-AD82-4D05ED692114}" type="sibTrans" cxnId="{79C4FC16-9E47-44CD-A931-6522F34D17A9}">
      <dgm:prSet/>
      <dgm:spPr/>
      <dgm:t>
        <a:bodyPr/>
        <a:lstStyle/>
        <a:p>
          <a:endParaRPr lang="en-US"/>
        </a:p>
      </dgm:t>
    </dgm:pt>
    <dgm:pt modelId="{EDE4E520-B3E4-44E3-A3BF-41639DFAF4C7}">
      <dgm:prSet/>
      <dgm:spPr/>
      <dgm:t>
        <a:bodyPr/>
        <a:lstStyle/>
        <a:p>
          <a:r>
            <a:rPr lang="el-GR" dirty="0"/>
            <a:t>2. περιοχή καρδιακών αδένων: έκκριση βλέννας</a:t>
          </a:r>
          <a:endParaRPr lang="en-US" dirty="0"/>
        </a:p>
      </dgm:t>
    </dgm:pt>
    <dgm:pt modelId="{1E6451E0-47C8-4B1E-9AF3-8AB25D170D43}" type="parTrans" cxnId="{33363E1E-E90D-439B-A201-01811FD7BA66}">
      <dgm:prSet/>
      <dgm:spPr/>
      <dgm:t>
        <a:bodyPr/>
        <a:lstStyle/>
        <a:p>
          <a:endParaRPr lang="en-US"/>
        </a:p>
      </dgm:t>
    </dgm:pt>
    <dgm:pt modelId="{B68441F4-D263-42D6-99C8-6657F85BA6F1}" type="sibTrans" cxnId="{33363E1E-E90D-439B-A201-01811FD7BA66}">
      <dgm:prSet/>
      <dgm:spPr/>
      <dgm:t>
        <a:bodyPr/>
        <a:lstStyle/>
        <a:p>
          <a:endParaRPr lang="en-US"/>
        </a:p>
      </dgm:t>
    </dgm:pt>
    <dgm:pt modelId="{0E28F9B2-FF27-448C-87B0-2469366E4412}">
      <dgm:prSet/>
      <dgm:spPr/>
      <dgm:t>
        <a:bodyPr/>
        <a:lstStyle/>
        <a:p>
          <a:r>
            <a:rPr lang="el-GR"/>
            <a:t>3. περιοχή ιδίως γαστρικών αδένων: έκκριση υδροχλωρικού οξέος, πεψινογόνου, ισταμίνης, σεροτονίνης, γλυκαγόνης, σωματοστατίνης, γαστρίνης</a:t>
          </a:r>
          <a:endParaRPr lang="en-US"/>
        </a:p>
      </dgm:t>
    </dgm:pt>
    <dgm:pt modelId="{A6F4A646-DC01-43E4-BFD6-16FCDAEA1CD6}" type="parTrans" cxnId="{858168DB-D6FE-40EE-8FE1-AA5A3509D8FB}">
      <dgm:prSet/>
      <dgm:spPr/>
      <dgm:t>
        <a:bodyPr/>
        <a:lstStyle/>
        <a:p>
          <a:endParaRPr lang="en-US"/>
        </a:p>
      </dgm:t>
    </dgm:pt>
    <dgm:pt modelId="{AF99E72E-172D-4AA9-BCC4-825444CBD53D}" type="sibTrans" cxnId="{858168DB-D6FE-40EE-8FE1-AA5A3509D8FB}">
      <dgm:prSet/>
      <dgm:spPr/>
      <dgm:t>
        <a:bodyPr/>
        <a:lstStyle/>
        <a:p>
          <a:endParaRPr lang="en-US"/>
        </a:p>
      </dgm:t>
    </dgm:pt>
    <dgm:pt modelId="{8E866201-1E76-4F95-9616-8C3F20996B7F}">
      <dgm:prSet/>
      <dgm:spPr/>
      <dgm:t>
        <a:bodyPr/>
        <a:lstStyle/>
        <a:p>
          <a:r>
            <a:rPr lang="el-GR"/>
            <a:t>4. περιοχή πυλωρικών αδένων: εκκρίνουν ισταμίνη, σεροτονίνη, γλυκαγόνη, σωματοστατίνη, γαστρίνη</a:t>
          </a:r>
          <a:endParaRPr lang="en-US"/>
        </a:p>
      </dgm:t>
    </dgm:pt>
    <dgm:pt modelId="{1E270ADE-3FDD-469A-A1A2-D40F0089E8BF}" type="parTrans" cxnId="{BA1E5136-F704-48BC-9C59-A7DA9D794C09}">
      <dgm:prSet/>
      <dgm:spPr/>
      <dgm:t>
        <a:bodyPr/>
        <a:lstStyle/>
        <a:p>
          <a:endParaRPr lang="en-US"/>
        </a:p>
      </dgm:t>
    </dgm:pt>
    <dgm:pt modelId="{A7AF3083-718D-4790-A217-AF399E06B052}" type="sibTrans" cxnId="{BA1E5136-F704-48BC-9C59-A7DA9D794C09}">
      <dgm:prSet/>
      <dgm:spPr/>
      <dgm:t>
        <a:bodyPr/>
        <a:lstStyle/>
        <a:p>
          <a:endParaRPr lang="en-US"/>
        </a:p>
      </dgm:t>
    </dgm:pt>
    <dgm:pt modelId="{29F20E88-B8DD-4F00-86E7-F39F79A146BA}" type="pres">
      <dgm:prSet presAssocID="{3CB71F4A-9D99-4B21-B456-1736092E9F93}" presName="linear" presStyleCnt="0">
        <dgm:presLayoutVars>
          <dgm:animLvl val="lvl"/>
          <dgm:resizeHandles val="exact"/>
        </dgm:presLayoutVars>
      </dgm:prSet>
      <dgm:spPr/>
    </dgm:pt>
    <dgm:pt modelId="{ED752228-4E4D-44A9-A25A-E92F3F8A0460}" type="pres">
      <dgm:prSet presAssocID="{59D0DE9C-C1FA-4A5E-B49B-9087F238D3BF}" presName="parentText" presStyleLbl="node1" presStyleIdx="0" presStyleCnt="5">
        <dgm:presLayoutVars>
          <dgm:chMax val="0"/>
          <dgm:bulletEnabled val="1"/>
        </dgm:presLayoutVars>
      </dgm:prSet>
      <dgm:spPr/>
    </dgm:pt>
    <dgm:pt modelId="{23D36DA4-6A0A-4A0B-AFC4-6B8D7A2A9606}" type="pres">
      <dgm:prSet presAssocID="{EC32B247-757C-4FD1-B306-BB43EEC7000B}" presName="spacer" presStyleCnt="0"/>
      <dgm:spPr/>
    </dgm:pt>
    <dgm:pt modelId="{5707D079-3A38-4C0D-9041-AFAA68A220D7}" type="pres">
      <dgm:prSet presAssocID="{EB5E2684-D7E6-4E2B-9DEE-D18F4F04DB17}" presName="parentText" presStyleLbl="node1" presStyleIdx="1" presStyleCnt="5">
        <dgm:presLayoutVars>
          <dgm:chMax val="0"/>
          <dgm:bulletEnabled val="1"/>
        </dgm:presLayoutVars>
      </dgm:prSet>
      <dgm:spPr/>
    </dgm:pt>
    <dgm:pt modelId="{705F445A-F5E1-409A-8453-FC4BE9FDC550}" type="pres">
      <dgm:prSet presAssocID="{4669BB9C-7E5E-444F-AD82-4D05ED692114}" presName="spacer" presStyleCnt="0"/>
      <dgm:spPr/>
    </dgm:pt>
    <dgm:pt modelId="{5D8CE3AD-F7F5-4F45-A386-F8DA782CC88D}" type="pres">
      <dgm:prSet presAssocID="{EDE4E520-B3E4-44E3-A3BF-41639DFAF4C7}" presName="parentText" presStyleLbl="node1" presStyleIdx="2" presStyleCnt="5">
        <dgm:presLayoutVars>
          <dgm:chMax val="0"/>
          <dgm:bulletEnabled val="1"/>
        </dgm:presLayoutVars>
      </dgm:prSet>
      <dgm:spPr/>
    </dgm:pt>
    <dgm:pt modelId="{097EAD19-3B2F-4F4F-BE12-CFFB183EE1BD}" type="pres">
      <dgm:prSet presAssocID="{B68441F4-D263-42D6-99C8-6657F85BA6F1}" presName="spacer" presStyleCnt="0"/>
      <dgm:spPr/>
    </dgm:pt>
    <dgm:pt modelId="{370B0B53-A81B-43AB-8110-FD3CE885B0AE}" type="pres">
      <dgm:prSet presAssocID="{0E28F9B2-FF27-448C-87B0-2469366E4412}" presName="parentText" presStyleLbl="node1" presStyleIdx="3" presStyleCnt="5">
        <dgm:presLayoutVars>
          <dgm:chMax val="0"/>
          <dgm:bulletEnabled val="1"/>
        </dgm:presLayoutVars>
      </dgm:prSet>
      <dgm:spPr/>
    </dgm:pt>
    <dgm:pt modelId="{5E078BB1-FD5B-4270-92BE-5BEB62940623}" type="pres">
      <dgm:prSet presAssocID="{AF99E72E-172D-4AA9-BCC4-825444CBD53D}" presName="spacer" presStyleCnt="0"/>
      <dgm:spPr/>
    </dgm:pt>
    <dgm:pt modelId="{79DE03D6-3FAA-4D2B-8B33-36CF701648C5}" type="pres">
      <dgm:prSet presAssocID="{8E866201-1E76-4F95-9616-8C3F20996B7F}" presName="parentText" presStyleLbl="node1" presStyleIdx="4" presStyleCnt="5">
        <dgm:presLayoutVars>
          <dgm:chMax val="0"/>
          <dgm:bulletEnabled val="1"/>
        </dgm:presLayoutVars>
      </dgm:prSet>
      <dgm:spPr/>
    </dgm:pt>
  </dgm:ptLst>
  <dgm:cxnLst>
    <dgm:cxn modelId="{79C4FC16-9E47-44CD-A931-6522F34D17A9}" srcId="{3CB71F4A-9D99-4B21-B456-1736092E9F93}" destId="{EB5E2684-D7E6-4E2B-9DEE-D18F4F04DB17}" srcOrd="1" destOrd="0" parTransId="{2CE364AD-45BE-4E21-BE1B-8F183F650EA8}" sibTransId="{4669BB9C-7E5E-444F-AD82-4D05ED692114}"/>
    <dgm:cxn modelId="{33363E1E-E90D-439B-A201-01811FD7BA66}" srcId="{3CB71F4A-9D99-4B21-B456-1736092E9F93}" destId="{EDE4E520-B3E4-44E3-A3BF-41639DFAF4C7}" srcOrd="2" destOrd="0" parTransId="{1E6451E0-47C8-4B1E-9AF3-8AB25D170D43}" sibTransId="{B68441F4-D263-42D6-99C8-6657F85BA6F1}"/>
    <dgm:cxn modelId="{BA1E5136-F704-48BC-9C59-A7DA9D794C09}" srcId="{3CB71F4A-9D99-4B21-B456-1736092E9F93}" destId="{8E866201-1E76-4F95-9616-8C3F20996B7F}" srcOrd="4" destOrd="0" parTransId="{1E270ADE-3FDD-469A-A1A2-D40F0089E8BF}" sibTransId="{A7AF3083-718D-4790-A217-AF399E06B052}"/>
    <dgm:cxn modelId="{3917C236-8E78-4A20-B74F-150D6E3B62E7}" type="presOf" srcId="{8E866201-1E76-4F95-9616-8C3F20996B7F}" destId="{79DE03D6-3FAA-4D2B-8B33-36CF701648C5}" srcOrd="0" destOrd="0" presId="urn:microsoft.com/office/officeart/2005/8/layout/vList2"/>
    <dgm:cxn modelId="{5B929F37-2329-4FF0-87D1-D966B1BB0E4E}" srcId="{3CB71F4A-9D99-4B21-B456-1736092E9F93}" destId="{59D0DE9C-C1FA-4A5E-B49B-9087F238D3BF}" srcOrd="0" destOrd="0" parTransId="{E876CFC9-AE83-4C18-A94C-1CC2910879CC}" sibTransId="{EC32B247-757C-4FD1-B306-BB43EEC7000B}"/>
    <dgm:cxn modelId="{A1276778-43AA-4985-B4EE-2A2434756EF9}" type="presOf" srcId="{59D0DE9C-C1FA-4A5E-B49B-9087F238D3BF}" destId="{ED752228-4E4D-44A9-A25A-E92F3F8A0460}" srcOrd="0" destOrd="0" presId="urn:microsoft.com/office/officeart/2005/8/layout/vList2"/>
    <dgm:cxn modelId="{ED6BA38E-F7B7-47DF-9DBC-09E1B554B114}" type="presOf" srcId="{3CB71F4A-9D99-4B21-B456-1736092E9F93}" destId="{29F20E88-B8DD-4F00-86E7-F39F79A146BA}" srcOrd="0" destOrd="0" presId="urn:microsoft.com/office/officeart/2005/8/layout/vList2"/>
    <dgm:cxn modelId="{6A9CBEAC-4548-4AA6-B126-065CD8013F77}" type="presOf" srcId="{0E28F9B2-FF27-448C-87B0-2469366E4412}" destId="{370B0B53-A81B-43AB-8110-FD3CE885B0AE}" srcOrd="0" destOrd="0" presId="urn:microsoft.com/office/officeart/2005/8/layout/vList2"/>
    <dgm:cxn modelId="{705FD2B3-27AC-4904-814E-4E18927FB314}" type="presOf" srcId="{EB5E2684-D7E6-4E2B-9DEE-D18F4F04DB17}" destId="{5707D079-3A38-4C0D-9041-AFAA68A220D7}" srcOrd="0" destOrd="0" presId="urn:microsoft.com/office/officeart/2005/8/layout/vList2"/>
    <dgm:cxn modelId="{25C1B1C8-1988-476B-8213-16930CC43E8D}" type="presOf" srcId="{EDE4E520-B3E4-44E3-A3BF-41639DFAF4C7}" destId="{5D8CE3AD-F7F5-4F45-A386-F8DA782CC88D}" srcOrd="0" destOrd="0" presId="urn:microsoft.com/office/officeart/2005/8/layout/vList2"/>
    <dgm:cxn modelId="{858168DB-D6FE-40EE-8FE1-AA5A3509D8FB}" srcId="{3CB71F4A-9D99-4B21-B456-1736092E9F93}" destId="{0E28F9B2-FF27-448C-87B0-2469366E4412}" srcOrd="3" destOrd="0" parTransId="{A6F4A646-DC01-43E4-BFD6-16FCDAEA1CD6}" sibTransId="{AF99E72E-172D-4AA9-BCC4-825444CBD53D}"/>
    <dgm:cxn modelId="{7224E887-37B9-45EB-B83D-9D40A9328EB7}" type="presParOf" srcId="{29F20E88-B8DD-4F00-86E7-F39F79A146BA}" destId="{ED752228-4E4D-44A9-A25A-E92F3F8A0460}" srcOrd="0" destOrd="0" presId="urn:microsoft.com/office/officeart/2005/8/layout/vList2"/>
    <dgm:cxn modelId="{F59158EC-FF3E-4CE0-90A6-01B9ED688A85}" type="presParOf" srcId="{29F20E88-B8DD-4F00-86E7-F39F79A146BA}" destId="{23D36DA4-6A0A-4A0B-AFC4-6B8D7A2A9606}" srcOrd="1" destOrd="0" presId="urn:microsoft.com/office/officeart/2005/8/layout/vList2"/>
    <dgm:cxn modelId="{8965A1F8-7DAD-48BE-A894-D3F58433D691}" type="presParOf" srcId="{29F20E88-B8DD-4F00-86E7-F39F79A146BA}" destId="{5707D079-3A38-4C0D-9041-AFAA68A220D7}" srcOrd="2" destOrd="0" presId="urn:microsoft.com/office/officeart/2005/8/layout/vList2"/>
    <dgm:cxn modelId="{98D249C9-37C6-4D68-AB46-6916A8E6EC47}" type="presParOf" srcId="{29F20E88-B8DD-4F00-86E7-F39F79A146BA}" destId="{705F445A-F5E1-409A-8453-FC4BE9FDC550}" srcOrd="3" destOrd="0" presId="urn:microsoft.com/office/officeart/2005/8/layout/vList2"/>
    <dgm:cxn modelId="{3E4E0895-E73E-45C3-840C-233FEC55D323}" type="presParOf" srcId="{29F20E88-B8DD-4F00-86E7-F39F79A146BA}" destId="{5D8CE3AD-F7F5-4F45-A386-F8DA782CC88D}" srcOrd="4" destOrd="0" presId="urn:microsoft.com/office/officeart/2005/8/layout/vList2"/>
    <dgm:cxn modelId="{0628DC67-C748-4CE4-8D19-34FFDBA0558C}" type="presParOf" srcId="{29F20E88-B8DD-4F00-86E7-F39F79A146BA}" destId="{097EAD19-3B2F-4F4F-BE12-CFFB183EE1BD}" srcOrd="5" destOrd="0" presId="urn:microsoft.com/office/officeart/2005/8/layout/vList2"/>
    <dgm:cxn modelId="{E033A7CC-B103-4ED1-AC84-230BFF32BFCF}" type="presParOf" srcId="{29F20E88-B8DD-4F00-86E7-F39F79A146BA}" destId="{370B0B53-A81B-43AB-8110-FD3CE885B0AE}" srcOrd="6" destOrd="0" presId="urn:microsoft.com/office/officeart/2005/8/layout/vList2"/>
    <dgm:cxn modelId="{0994D956-7A4B-4741-AF01-823B906AD011}" type="presParOf" srcId="{29F20E88-B8DD-4F00-86E7-F39F79A146BA}" destId="{5E078BB1-FD5B-4270-92BE-5BEB62940623}" srcOrd="7" destOrd="0" presId="urn:microsoft.com/office/officeart/2005/8/layout/vList2"/>
    <dgm:cxn modelId="{51552EDF-09E4-4AE8-9089-565E7B6F6776}" type="presParOf" srcId="{29F20E88-B8DD-4F00-86E7-F39F79A146BA}" destId="{79DE03D6-3FAA-4D2B-8B33-36CF701648C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62476D6-8088-4743-AEDC-3F0731A72E5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1023341-C4F8-4076-AD37-B084EFE9DAC1}">
      <dgm:prSet/>
      <dgm:spPr/>
      <dgm:t>
        <a:bodyPr/>
        <a:lstStyle/>
        <a:p>
          <a:r>
            <a:rPr lang="el-GR"/>
            <a:t>Μακρύς σωλήνας</a:t>
          </a:r>
          <a:endParaRPr lang="en-US"/>
        </a:p>
      </dgm:t>
    </dgm:pt>
    <dgm:pt modelId="{47D51068-7B29-41EF-99E1-40FF4149B4D8}" type="parTrans" cxnId="{F610FDFD-7051-424A-87C4-52666D863799}">
      <dgm:prSet/>
      <dgm:spPr/>
      <dgm:t>
        <a:bodyPr/>
        <a:lstStyle/>
        <a:p>
          <a:endParaRPr lang="en-US"/>
        </a:p>
      </dgm:t>
    </dgm:pt>
    <dgm:pt modelId="{1273F0D9-7D6D-4C5B-BD3E-16BBBC33FB60}" type="sibTrans" cxnId="{F610FDFD-7051-424A-87C4-52666D863799}">
      <dgm:prSet/>
      <dgm:spPr/>
      <dgm:t>
        <a:bodyPr/>
        <a:lstStyle/>
        <a:p>
          <a:endParaRPr lang="en-US"/>
        </a:p>
      </dgm:t>
    </dgm:pt>
    <dgm:pt modelId="{C2B67E4B-40D1-4B2A-9B07-F7F506D22FD7}">
      <dgm:prSet/>
      <dgm:spPr/>
      <dgm:t>
        <a:bodyPr/>
        <a:lstStyle/>
        <a:p>
          <a:r>
            <a:rPr lang="el-GR"/>
            <a:t>Εκτείνεται από το πυλωρικό στόμιο έως το ειλεακό στόμιο με το οποίο εκβάλλει στο παχύ έντερο </a:t>
          </a:r>
          <a:endParaRPr lang="en-US"/>
        </a:p>
      </dgm:t>
    </dgm:pt>
    <dgm:pt modelId="{85E066FD-21E5-428A-8922-8B73F4CFA38B}" type="parTrans" cxnId="{17A9AE79-5717-4CDA-BAC4-EE8C8251EF32}">
      <dgm:prSet/>
      <dgm:spPr/>
      <dgm:t>
        <a:bodyPr/>
        <a:lstStyle/>
        <a:p>
          <a:endParaRPr lang="en-US"/>
        </a:p>
      </dgm:t>
    </dgm:pt>
    <dgm:pt modelId="{1FE32C73-6D35-4B18-8632-446C50C3AE5C}" type="sibTrans" cxnId="{17A9AE79-5717-4CDA-BAC4-EE8C8251EF32}">
      <dgm:prSet/>
      <dgm:spPr/>
      <dgm:t>
        <a:bodyPr/>
        <a:lstStyle/>
        <a:p>
          <a:endParaRPr lang="en-US"/>
        </a:p>
      </dgm:t>
    </dgm:pt>
    <dgm:pt modelId="{310AB061-29D9-47B7-AE32-80DCAD4024D0}">
      <dgm:prSet/>
      <dgm:spPr/>
      <dgm:t>
        <a:bodyPr/>
        <a:lstStyle/>
        <a:p>
          <a:r>
            <a:rPr lang="el-GR"/>
            <a:t>Διαιρείται στο δωδεκαδάκτυλο και στο ελικώδες έντερο</a:t>
          </a:r>
          <a:endParaRPr lang="en-US"/>
        </a:p>
      </dgm:t>
    </dgm:pt>
    <dgm:pt modelId="{E38CC421-7744-4338-8DF0-CE107C60FC21}" type="parTrans" cxnId="{EE73FFF7-286B-452B-B507-7B2752ADFB16}">
      <dgm:prSet/>
      <dgm:spPr/>
      <dgm:t>
        <a:bodyPr/>
        <a:lstStyle/>
        <a:p>
          <a:endParaRPr lang="en-US"/>
        </a:p>
      </dgm:t>
    </dgm:pt>
    <dgm:pt modelId="{B14284F4-3D58-4657-BD16-83F0D8E405E6}" type="sibTrans" cxnId="{EE73FFF7-286B-452B-B507-7B2752ADFB16}">
      <dgm:prSet/>
      <dgm:spPr/>
      <dgm:t>
        <a:bodyPr/>
        <a:lstStyle/>
        <a:p>
          <a:endParaRPr lang="en-US"/>
        </a:p>
      </dgm:t>
    </dgm:pt>
    <dgm:pt modelId="{7B380C2B-389E-4AC4-ABB9-8D623E9E5DDD}">
      <dgm:prSet/>
      <dgm:spPr/>
      <dgm:t>
        <a:bodyPr/>
        <a:lstStyle/>
        <a:p>
          <a:r>
            <a:rPr lang="el-GR"/>
            <a:t>Το δωδεκαδάκτυλο είναι σχετικά ακίνητο, σχηματίζει μια αγκύλη σε σχήμα </a:t>
          </a:r>
          <a:r>
            <a:rPr lang="en-US"/>
            <a:t>U</a:t>
          </a:r>
        </a:p>
      </dgm:t>
    </dgm:pt>
    <dgm:pt modelId="{4DFE0BD1-5502-4489-8093-1F60FF624A0A}" type="parTrans" cxnId="{81A8D6B3-7239-4348-8EDA-DB4B9DC8E003}">
      <dgm:prSet/>
      <dgm:spPr/>
      <dgm:t>
        <a:bodyPr/>
        <a:lstStyle/>
        <a:p>
          <a:endParaRPr lang="en-US"/>
        </a:p>
      </dgm:t>
    </dgm:pt>
    <dgm:pt modelId="{FD36A692-AF9F-48A0-8D41-AC8042D42F4B}" type="sibTrans" cxnId="{81A8D6B3-7239-4348-8EDA-DB4B9DC8E003}">
      <dgm:prSet/>
      <dgm:spPr/>
      <dgm:t>
        <a:bodyPr/>
        <a:lstStyle/>
        <a:p>
          <a:endParaRPr lang="en-US"/>
        </a:p>
      </dgm:t>
    </dgm:pt>
    <dgm:pt modelId="{973F1A1C-E2B2-4C24-B671-E23D30DE8071}">
      <dgm:prSet/>
      <dgm:spPr/>
      <dgm:t>
        <a:bodyPr/>
        <a:lstStyle/>
        <a:p>
          <a:r>
            <a:rPr lang="el-GR"/>
            <a:t>Στο δωδεκαδάκτυλο εκβάλλουν ο χοληδόχος και ο παγκρεατικός πόρος</a:t>
          </a:r>
          <a:endParaRPr lang="en-US"/>
        </a:p>
      </dgm:t>
    </dgm:pt>
    <dgm:pt modelId="{5F9DE324-125A-4929-980D-882249EC373A}" type="parTrans" cxnId="{AF6AF201-D86A-44C0-8271-74B78B700E86}">
      <dgm:prSet/>
      <dgm:spPr/>
      <dgm:t>
        <a:bodyPr/>
        <a:lstStyle/>
        <a:p>
          <a:endParaRPr lang="en-US"/>
        </a:p>
      </dgm:t>
    </dgm:pt>
    <dgm:pt modelId="{DA917B60-914D-43F0-9361-F54C97A63F53}" type="sibTrans" cxnId="{AF6AF201-D86A-44C0-8271-74B78B700E86}">
      <dgm:prSet/>
      <dgm:spPr/>
      <dgm:t>
        <a:bodyPr/>
        <a:lstStyle/>
        <a:p>
          <a:endParaRPr lang="en-US"/>
        </a:p>
      </dgm:t>
    </dgm:pt>
    <dgm:pt modelId="{5B5D556E-8EED-40D7-9E12-2DDF89BE2850}" type="pres">
      <dgm:prSet presAssocID="{862476D6-8088-4743-AEDC-3F0731A72E5E}" presName="linear" presStyleCnt="0">
        <dgm:presLayoutVars>
          <dgm:animLvl val="lvl"/>
          <dgm:resizeHandles val="exact"/>
        </dgm:presLayoutVars>
      </dgm:prSet>
      <dgm:spPr/>
    </dgm:pt>
    <dgm:pt modelId="{71A3B5BE-6100-4E54-B41C-5D6AAA260ED3}" type="pres">
      <dgm:prSet presAssocID="{61023341-C4F8-4076-AD37-B084EFE9DAC1}" presName="parentText" presStyleLbl="node1" presStyleIdx="0" presStyleCnt="5">
        <dgm:presLayoutVars>
          <dgm:chMax val="0"/>
          <dgm:bulletEnabled val="1"/>
        </dgm:presLayoutVars>
      </dgm:prSet>
      <dgm:spPr/>
    </dgm:pt>
    <dgm:pt modelId="{7C5D4ADF-A478-4B92-90EF-349C334AF8CE}" type="pres">
      <dgm:prSet presAssocID="{1273F0D9-7D6D-4C5B-BD3E-16BBBC33FB60}" presName="spacer" presStyleCnt="0"/>
      <dgm:spPr/>
    </dgm:pt>
    <dgm:pt modelId="{2D5BA941-EAF5-42EB-998F-F765B2B859E0}" type="pres">
      <dgm:prSet presAssocID="{C2B67E4B-40D1-4B2A-9B07-F7F506D22FD7}" presName="parentText" presStyleLbl="node1" presStyleIdx="1" presStyleCnt="5">
        <dgm:presLayoutVars>
          <dgm:chMax val="0"/>
          <dgm:bulletEnabled val="1"/>
        </dgm:presLayoutVars>
      </dgm:prSet>
      <dgm:spPr/>
    </dgm:pt>
    <dgm:pt modelId="{5D6D33F4-8AF0-4BAA-B09B-B128AC1967EB}" type="pres">
      <dgm:prSet presAssocID="{1FE32C73-6D35-4B18-8632-446C50C3AE5C}" presName="spacer" presStyleCnt="0"/>
      <dgm:spPr/>
    </dgm:pt>
    <dgm:pt modelId="{3EEBA904-1A85-4110-8107-41FE298EB5D2}" type="pres">
      <dgm:prSet presAssocID="{310AB061-29D9-47B7-AE32-80DCAD4024D0}" presName="parentText" presStyleLbl="node1" presStyleIdx="2" presStyleCnt="5">
        <dgm:presLayoutVars>
          <dgm:chMax val="0"/>
          <dgm:bulletEnabled val="1"/>
        </dgm:presLayoutVars>
      </dgm:prSet>
      <dgm:spPr/>
    </dgm:pt>
    <dgm:pt modelId="{C0C37508-C1A7-4905-98E2-C2E3ED8C2139}" type="pres">
      <dgm:prSet presAssocID="{B14284F4-3D58-4657-BD16-83F0D8E405E6}" presName="spacer" presStyleCnt="0"/>
      <dgm:spPr/>
    </dgm:pt>
    <dgm:pt modelId="{4EA53ABE-A7A4-4D9D-B927-2ED991E95DDB}" type="pres">
      <dgm:prSet presAssocID="{7B380C2B-389E-4AC4-ABB9-8D623E9E5DDD}" presName="parentText" presStyleLbl="node1" presStyleIdx="3" presStyleCnt="5">
        <dgm:presLayoutVars>
          <dgm:chMax val="0"/>
          <dgm:bulletEnabled val="1"/>
        </dgm:presLayoutVars>
      </dgm:prSet>
      <dgm:spPr/>
    </dgm:pt>
    <dgm:pt modelId="{663D8816-7E0B-4ED2-85F8-F0B66A8D1D9E}" type="pres">
      <dgm:prSet presAssocID="{FD36A692-AF9F-48A0-8D41-AC8042D42F4B}" presName="spacer" presStyleCnt="0"/>
      <dgm:spPr/>
    </dgm:pt>
    <dgm:pt modelId="{FF5DF000-0EEA-43EF-BF5B-75964396F8D8}" type="pres">
      <dgm:prSet presAssocID="{973F1A1C-E2B2-4C24-B671-E23D30DE8071}" presName="parentText" presStyleLbl="node1" presStyleIdx="4" presStyleCnt="5">
        <dgm:presLayoutVars>
          <dgm:chMax val="0"/>
          <dgm:bulletEnabled val="1"/>
        </dgm:presLayoutVars>
      </dgm:prSet>
      <dgm:spPr/>
    </dgm:pt>
  </dgm:ptLst>
  <dgm:cxnLst>
    <dgm:cxn modelId="{AF6AF201-D86A-44C0-8271-74B78B700E86}" srcId="{862476D6-8088-4743-AEDC-3F0731A72E5E}" destId="{973F1A1C-E2B2-4C24-B671-E23D30DE8071}" srcOrd="4" destOrd="0" parTransId="{5F9DE324-125A-4929-980D-882249EC373A}" sibTransId="{DA917B60-914D-43F0-9361-F54C97A63F53}"/>
    <dgm:cxn modelId="{E50ADE48-5B97-457B-8D5E-3FE3B2737258}" type="presOf" srcId="{7B380C2B-389E-4AC4-ABB9-8D623E9E5DDD}" destId="{4EA53ABE-A7A4-4D9D-B927-2ED991E95DDB}" srcOrd="0" destOrd="0" presId="urn:microsoft.com/office/officeart/2005/8/layout/vList2"/>
    <dgm:cxn modelId="{1741FF4B-AD51-4E43-8C3D-8A7023481039}" type="presOf" srcId="{61023341-C4F8-4076-AD37-B084EFE9DAC1}" destId="{71A3B5BE-6100-4E54-B41C-5D6AAA260ED3}" srcOrd="0" destOrd="0" presId="urn:microsoft.com/office/officeart/2005/8/layout/vList2"/>
    <dgm:cxn modelId="{DD82BE4C-AF5A-4210-8C25-60D1DDCF758D}" type="presOf" srcId="{862476D6-8088-4743-AEDC-3F0731A72E5E}" destId="{5B5D556E-8EED-40D7-9E12-2DDF89BE2850}" srcOrd="0" destOrd="0" presId="urn:microsoft.com/office/officeart/2005/8/layout/vList2"/>
    <dgm:cxn modelId="{68BB1477-7EB7-4D98-B986-9DA212091DA2}" type="presOf" srcId="{973F1A1C-E2B2-4C24-B671-E23D30DE8071}" destId="{FF5DF000-0EEA-43EF-BF5B-75964396F8D8}" srcOrd="0" destOrd="0" presId="urn:microsoft.com/office/officeart/2005/8/layout/vList2"/>
    <dgm:cxn modelId="{17A9AE79-5717-4CDA-BAC4-EE8C8251EF32}" srcId="{862476D6-8088-4743-AEDC-3F0731A72E5E}" destId="{C2B67E4B-40D1-4B2A-9B07-F7F506D22FD7}" srcOrd="1" destOrd="0" parTransId="{85E066FD-21E5-428A-8922-8B73F4CFA38B}" sibTransId="{1FE32C73-6D35-4B18-8632-446C50C3AE5C}"/>
    <dgm:cxn modelId="{38B2217B-963A-4A0E-9635-2E4EEA333185}" type="presOf" srcId="{310AB061-29D9-47B7-AE32-80DCAD4024D0}" destId="{3EEBA904-1A85-4110-8107-41FE298EB5D2}" srcOrd="0" destOrd="0" presId="urn:microsoft.com/office/officeart/2005/8/layout/vList2"/>
    <dgm:cxn modelId="{81A8D6B3-7239-4348-8EDA-DB4B9DC8E003}" srcId="{862476D6-8088-4743-AEDC-3F0731A72E5E}" destId="{7B380C2B-389E-4AC4-ABB9-8D623E9E5DDD}" srcOrd="3" destOrd="0" parTransId="{4DFE0BD1-5502-4489-8093-1F60FF624A0A}" sibTransId="{FD36A692-AF9F-48A0-8D41-AC8042D42F4B}"/>
    <dgm:cxn modelId="{6783FABA-3A6A-4042-95EF-490A7AFEDAC0}" type="presOf" srcId="{C2B67E4B-40D1-4B2A-9B07-F7F506D22FD7}" destId="{2D5BA941-EAF5-42EB-998F-F765B2B859E0}" srcOrd="0" destOrd="0" presId="urn:microsoft.com/office/officeart/2005/8/layout/vList2"/>
    <dgm:cxn modelId="{EE73FFF7-286B-452B-B507-7B2752ADFB16}" srcId="{862476D6-8088-4743-AEDC-3F0731A72E5E}" destId="{310AB061-29D9-47B7-AE32-80DCAD4024D0}" srcOrd="2" destOrd="0" parTransId="{E38CC421-7744-4338-8DF0-CE107C60FC21}" sibTransId="{B14284F4-3D58-4657-BD16-83F0D8E405E6}"/>
    <dgm:cxn modelId="{F610FDFD-7051-424A-87C4-52666D863799}" srcId="{862476D6-8088-4743-AEDC-3F0731A72E5E}" destId="{61023341-C4F8-4076-AD37-B084EFE9DAC1}" srcOrd="0" destOrd="0" parTransId="{47D51068-7B29-41EF-99E1-40FF4149B4D8}" sibTransId="{1273F0D9-7D6D-4C5B-BD3E-16BBBC33FB60}"/>
    <dgm:cxn modelId="{D9FF73CC-1EE2-4798-84C1-6352473F47A1}" type="presParOf" srcId="{5B5D556E-8EED-40D7-9E12-2DDF89BE2850}" destId="{71A3B5BE-6100-4E54-B41C-5D6AAA260ED3}" srcOrd="0" destOrd="0" presId="urn:microsoft.com/office/officeart/2005/8/layout/vList2"/>
    <dgm:cxn modelId="{1B892CF2-987C-4134-86E9-F4D25F41816D}" type="presParOf" srcId="{5B5D556E-8EED-40D7-9E12-2DDF89BE2850}" destId="{7C5D4ADF-A478-4B92-90EF-349C334AF8CE}" srcOrd="1" destOrd="0" presId="urn:microsoft.com/office/officeart/2005/8/layout/vList2"/>
    <dgm:cxn modelId="{BA5D8C5E-80E1-4E3D-92FC-F42C9F41CE17}" type="presParOf" srcId="{5B5D556E-8EED-40D7-9E12-2DDF89BE2850}" destId="{2D5BA941-EAF5-42EB-998F-F765B2B859E0}" srcOrd="2" destOrd="0" presId="urn:microsoft.com/office/officeart/2005/8/layout/vList2"/>
    <dgm:cxn modelId="{3B91F182-9731-428E-9104-525BEBDDCCA9}" type="presParOf" srcId="{5B5D556E-8EED-40D7-9E12-2DDF89BE2850}" destId="{5D6D33F4-8AF0-4BAA-B09B-B128AC1967EB}" srcOrd="3" destOrd="0" presId="urn:microsoft.com/office/officeart/2005/8/layout/vList2"/>
    <dgm:cxn modelId="{545FAF6E-64E3-444C-B5B4-6A9B8C19815E}" type="presParOf" srcId="{5B5D556E-8EED-40D7-9E12-2DDF89BE2850}" destId="{3EEBA904-1A85-4110-8107-41FE298EB5D2}" srcOrd="4" destOrd="0" presId="urn:microsoft.com/office/officeart/2005/8/layout/vList2"/>
    <dgm:cxn modelId="{CE4F12A3-779C-4C8D-8009-FA510AF88E97}" type="presParOf" srcId="{5B5D556E-8EED-40D7-9E12-2DDF89BE2850}" destId="{C0C37508-C1A7-4905-98E2-C2E3ED8C2139}" srcOrd="5" destOrd="0" presId="urn:microsoft.com/office/officeart/2005/8/layout/vList2"/>
    <dgm:cxn modelId="{B1A8DFBA-8722-4854-B407-E9593CA04939}" type="presParOf" srcId="{5B5D556E-8EED-40D7-9E12-2DDF89BE2850}" destId="{4EA53ABE-A7A4-4D9D-B927-2ED991E95DDB}" srcOrd="6" destOrd="0" presId="urn:microsoft.com/office/officeart/2005/8/layout/vList2"/>
    <dgm:cxn modelId="{0FB17CD3-46E6-47ED-9537-A268EFBD41BD}" type="presParOf" srcId="{5B5D556E-8EED-40D7-9E12-2DDF89BE2850}" destId="{663D8816-7E0B-4ED2-85F8-F0B66A8D1D9E}" srcOrd="7" destOrd="0" presId="urn:microsoft.com/office/officeart/2005/8/layout/vList2"/>
    <dgm:cxn modelId="{71F68FF0-019A-4A6D-9924-1292FFAEF7B4}" type="presParOf" srcId="{5B5D556E-8EED-40D7-9E12-2DDF89BE2850}" destId="{FF5DF000-0EEA-43EF-BF5B-75964396F8D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E476A5D-767D-408A-B664-590A50083A7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A70E5F9-F2B6-44D6-B2F7-C8AD5E637FC5}">
      <dgm:prSet/>
      <dgm:spPr/>
      <dgm:t>
        <a:bodyPr/>
        <a:lstStyle/>
        <a:p>
          <a:r>
            <a:rPr lang="el-GR"/>
            <a:t>Ιπποειδή: 22 μέτρα </a:t>
          </a:r>
          <a:endParaRPr lang="en-US"/>
        </a:p>
      </dgm:t>
    </dgm:pt>
    <dgm:pt modelId="{BBCABDB3-4B5C-43DE-8184-A0B89E217D8B}" type="parTrans" cxnId="{6C642CF7-239C-409F-9B0B-E32E1E1A81C0}">
      <dgm:prSet/>
      <dgm:spPr/>
      <dgm:t>
        <a:bodyPr/>
        <a:lstStyle/>
        <a:p>
          <a:endParaRPr lang="en-US"/>
        </a:p>
      </dgm:t>
    </dgm:pt>
    <dgm:pt modelId="{5196A833-E43B-4AB7-A46F-89017416648A}" type="sibTrans" cxnId="{6C642CF7-239C-409F-9B0B-E32E1E1A81C0}">
      <dgm:prSet/>
      <dgm:spPr/>
      <dgm:t>
        <a:bodyPr/>
        <a:lstStyle/>
        <a:p>
          <a:endParaRPr lang="en-US"/>
        </a:p>
      </dgm:t>
    </dgm:pt>
    <dgm:pt modelId="{B3A38C75-99F1-4EBA-B626-DE104F6EF734}">
      <dgm:prSet/>
      <dgm:spPr/>
      <dgm:t>
        <a:bodyPr/>
        <a:lstStyle/>
        <a:p>
          <a:r>
            <a:rPr lang="el-GR"/>
            <a:t>Βοοειδή: 40 μέτρα</a:t>
          </a:r>
          <a:endParaRPr lang="en-US"/>
        </a:p>
      </dgm:t>
    </dgm:pt>
    <dgm:pt modelId="{599FFAF3-C867-4805-856D-C445A7BE8BEA}" type="parTrans" cxnId="{96CB20EC-D4E2-4218-BC5B-B8FBF5A64548}">
      <dgm:prSet/>
      <dgm:spPr/>
      <dgm:t>
        <a:bodyPr/>
        <a:lstStyle/>
        <a:p>
          <a:endParaRPr lang="en-US"/>
        </a:p>
      </dgm:t>
    </dgm:pt>
    <dgm:pt modelId="{137FA85F-E5E0-4B69-B232-A5FE04ADEA10}" type="sibTrans" cxnId="{96CB20EC-D4E2-4218-BC5B-B8FBF5A64548}">
      <dgm:prSet/>
      <dgm:spPr/>
      <dgm:t>
        <a:bodyPr/>
        <a:lstStyle/>
        <a:p>
          <a:endParaRPr lang="en-US"/>
        </a:p>
      </dgm:t>
    </dgm:pt>
    <dgm:pt modelId="{848A6FBC-11F6-47E7-8B03-CC3DF9115E0D}">
      <dgm:prSet/>
      <dgm:spPr/>
      <dgm:t>
        <a:bodyPr/>
        <a:lstStyle/>
        <a:p>
          <a:r>
            <a:rPr lang="el-GR"/>
            <a:t>Μικρά μηρυκαστικά: 28 μέτρα</a:t>
          </a:r>
          <a:endParaRPr lang="en-US"/>
        </a:p>
      </dgm:t>
    </dgm:pt>
    <dgm:pt modelId="{5A1FA509-BEFF-4C23-B09D-D75896BF2D6D}" type="parTrans" cxnId="{330254F1-7A3E-47E5-B334-F692945210F5}">
      <dgm:prSet/>
      <dgm:spPr/>
      <dgm:t>
        <a:bodyPr/>
        <a:lstStyle/>
        <a:p>
          <a:endParaRPr lang="en-US"/>
        </a:p>
      </dgm:t>
    </dgm:pt>
    <dgm:pt modelId="{7264885F-6509-4A67-AC98-CD30FCDF46A3}" type="sibTrans" cxnId="{330254F1-7A3E-47E5-B334-F692945210F5}">
      <dgm:prSet/>
      <dgm:spPr/>
      <dgm:t>
        <a:bodyPr/>
        <a:lstStyle/>
        <a:p>
          <a:endParaRPr lang="en-US"/>
        </a:p>
      </dgm:t>
    </dgm:pt>
    <dgm:pt modelId="{74FE7BFC-7158-48BE-9F2D-E6F4921B1DD1}">
      <dgm:prSet/>
      <dgm:spPr/>
      <dgm:t>
        <a:bodyPr/>
        <a:lstStyle/>
        <a:p>
          <a:r>
            <a:rPr lang="el-GR"/>
            <a:t>Χοίρο: 15-20 μέτρα</a:t>
          </a:r>
          <a:endParaRPr lang="en-US"/>
        </a:p>
      </dgm:t>
    </dgm:pt>
    <dgm:pt modelId="{B21A67B5-4064-4344-80C5-DE291F00C1C6}" type="parTrans" cxnId="{0A5A7FD3-821D-470E-9231-959E18DC12F1}">
      <dgm:prSet/>
      <dgm:spPr/>
      <dgm:t>
        <a:bodyPr/>
        <a:lstStyle/>
        <a:p>
          <a:endParaRPr lang="en-US"/>
        </a:p>
      </dgm:t>
    </dgm:pt>
    <dgm:pt modelId="{DCAC5A3E-7494-44E1-8705-975B8DD3F1C7}" type="sibTrans" cxnId="{0A5A7FD3-821D-470E-9231-959E18DC12F1}">
      <dgm:prSet/>
      <dgm:spPr/>
      <dgm:t>
        <a:bodyPr/>
        <a:lstStyle/>
        <a:p>
          <a:endParaRPr lang="en-US"/>
        </a:p>
      </dgm:t>
    </dgm:pt>
    <dgm:pt modelId="{ABACF325-9483-4D84-B6C6-A93F0A8293E0}">
      <dgm:prSet/>
      <dgm:spPr/>
      <dgm:t>
        <a:bodyPr/>
        <a:lstStyle/>
        <a:p>
          <a:r>
            <a:rPr lang="el-GR"/>
            <a:t>Σκύλο: 3-4 μέτρα</a:t>
          </a:r>
          <a:endParaRPr lang="en-US"/>
        </a:p>
      </dgm:t>
    </dgm:pt>
    <dgm:pt modelId="{D2D26457-AE5F-401A-9E96-F8E19226499C}" type="parTrans" cxnId="{3488851C-9725-443F-968B-C4BB5613605D}">
      <dgm:prSet/>
      <dgm:spPr/>
      <dgm:t>
        <a:bodyPr/>
        <a:lstStyle/>
        <a:p>
          <a:endParaRPr lang="en-US"/>
        </a:p>
      </dgm:t>
    </dgm:pt>
    <dgm:pt modelId="{454C3C1F-C4D2-4604-8B87-1FE65C6A043A}" type="sibTrans" cxnId="{3488851C-9725-443F-968B-C4BB5613605D}">
      <dgm:prSet/>
      <dgm:spPr/>
      <dgm:t>
        <a:bodyPr/>
        <a:lstStyle/>
        <a:p>
          <a:endParaRPr lang="en-US"/>
        </a:p>
      </dgm:t>
    </dgm:pt>
    <dgm:pt modelId="{E4DE1052-7BAF-4846-A23B-E64B9CB02A57}">
      <dgm:prSet/>
      <dgm:spPr/>
      <dgm:t>
        <a:bodyPr/>
        <a:lstStyle/>
        <a:p>
          <a:r>
            <a:rPr lang="el-GR"/>
            <a:t>Γάτα: 1-1,5 μέτρα</a:t>
          </a:r>
          <a:endParaRPr lang="en-US"/>
        </a:p>
      </dgm:t>
    </dgm:pt>
    <dgm:pt modelId="{BDFF0A09-DDE7-476C-8B6A-F9EAE131FEEB}" type="parTrans" cxnId="{EDB66A05-9693-4145-A280-06669A301DEA}">
      <dgm:prSet/>
      <dgm:spPr/>
      <dgm:t>
        <a:bodyPr/>
        <a:lstStyle/>
        <a:p>
          <a:endParaRPr lang="en-US"/>
        </a:p>
      </dgm:t>
    </dgm:pt>
    <dgm:pt modelId="{535EB910-0743-42B5-874C-E4C70D32B8C1}" type="sibTrans" cxnId="{EDB66A05-9693-4145-A280-06669A301DEA}">
      <dgm:prSet/>
      <dgm:spPr/>
      <dgm:t>
        <a:bodyPr/>
        <a:lstStyle/>
        <a:p>
          <a:endParaRPr lang="en-US"/>
        </a:p>
      </dgm:t>
    </dgm:pt>
    <dgm:pt modelId="{CD6FC412-6C0B-4E3D-B260-1B157FE59B96}" type="pres">
      <dgm:prSet presAssocID="{0E476A5D-767D-408A-B664-590A50083A77}" presName="linear" presStyleCnt="0">
        <dgm:presLayoutVars>
          <dgm:animLvl val="lvl"/>
          <dgm:resizeHandles val="exact"/>
        </dgm:presLayoutVars>
      </dgm:prSet>
      <dgm:spPr/>
    </dgm:pt>
    <dgm:pt modelId="{11454A8D-7546-488C-A776-4EEE1E3CFF18}" type="pres">
      <dgm:prSet presAssocID="{BA70E5F9-F2B6-44D6-B2F7-C8AD5E637FC5}" presName="parentText" presStyleLbl="node1" presStyleIdx="0" presStyleCnt="6">
        <dgm:presLayoutVars>
          <dgm:chMax val="0"/>
          <dgm:bulletEnabled val="1"/>
        </dgm:presLayoutVars>
      </dgm:prSet>
      <dgm:spPr/>
    </dgm:pt>
    <dgm:pt modelId="{14EE094A-131F-4F09-8259-2D533849FAE4}" type="pres">
      <dgm:prSet presAssocID="{5196A833-E43B-4AB7-A46F-89017416648A}" presName="spacer" presStyleCnt="0"/>
      <dgm:spPr/>
    </dgm:pt>
    <dgm:pt modelId="{F4B686B6-D66E-43C6-9751-B71F033F9420}" type="pres">
      <dgm:prSet presAssocID="{B3A38C75-99F1-4EBA-B626-DE104F6EF734}" presName="parentText" presStyleLbl="node1" presStyleIdx="1" presStyleCnt="6">
        <dgm:presLayoutVars>
          <dgm:chMax val="0"/>
          <dgm:bulletEnabled val="1"/>
        </dgm:presLayoutVars>
      </dgm:prSet>
      <dgm:spPr/>
    </dgm:pt>
    <dgm:pt modelId="{9BEA74EE-A9AB-4D7C-BFBE-88A5E2FA50F6}" type="pres">
      <dgm:prSet presAssocID="{137FA85F-E5E0-4B69-B232-A5FE04ADEA10}" presName="spacer" presStyleCnt="0"/>
      <dgm:spPr/>
    </dgm:pt>
    <dgm:pt modelId="{A6C6B2E6-FEC5-4EFF-83AA-C9FCFF903D67}" type="pres">
      <dgm:prSet presAssocID="{848A6FBC-11F6-47E7-8B03-CC3DF9115E0D}" presName="parentText" presStyleLbl="node1" presStyleIdx="2" presStyleCnt="6">
        <dgm:presLayoutVars>
          <dgm:chMax val="0"/>
          <dgm:bulletEnabled val="1"/>
        </dgm:presLayoutVars>
      </dgm:prSet>
      <dgm:spPr/>
    </dgm:pt>
    <dgm:pt modelId="{011858AB-CE22-47B0-BF7D-B94B0B8EC994}" type="pres">
      <dgm:prSet presAssocID="{7264885F-6509-4A67-AC98-CD30FCDF46A3}" presName="spacer" presStyleCnt="0"/>
      <dgm:spPr/>
    </dgm:pt>
    <dgm:pt modelId="{3D5B6736-BDDF-440A-9016-772AD4DBEC3E}" type="pres">
      <dgm:prSet presAssocID="{74FE7BFC-7158-48BE-9F2D-E6F4921B1DD1}" presName="parentText" presStyleLbl="node1" presStyleIdx="3" presStyleCnt="6">
        <dgm:presLayoutVars>
          <dgm:chMax val="0"/>
          <dgm:bulletEnabled val="1"/>
        </dgm:presLayoutVars>
      </dgm:prSet>
      <dgm:spPr/>
    </dgm:pt>
    <dgm:pt modelId="{7EFE6CEE-CF90-4E33-B9DD-F900F4F04613}" type="pres">
      <dgm:prSet presAssocID="{DCAC5A3E-7494-44E1-8705-975B8DD3F1C7}" presName="spacer" presStyleCnt="0"/>
      <dgm:spPr/>
    </dgm:pt>
    <dgm:pt modelId="{E47E0A45-C9D9-48FB-A6EF-262F5E2555DC}" type="pres">
      <dgm:prSet presAssocID="{ABACF325-9483-4D84-B6C6-A93F0A8293E0}" presName="parentText" presStyleLbl="node1" presStyleIdx="4" presStyleCnt="6">
        <dgm:presLayoutVars>
          <dgm:chMax val="0"/>
          <dgm:bulletEnabled val="1"/>
        </dgm:presLayoutVars>
      </dgm:prSet>
      <dgm:spPr/>
    </dgm:pt>
    <dgm:pt modelId="{D8A22453-B74F-410C-830B-9A8919FE6583}" type="pres">
      <dgm:prSet presAssocID="{454C3C1F-C4D2-4604-8B87-1FE65C6A043A}" presName="spacer" presStyleCnt="0"/>
      <dgm:spPr/>
    </dgm:pt>
    <dgm:pt modelId="{AA967BED-35BE-42EC-97EC-EB14B1B6338C}" type="pres">
      <dgm:prSet presAssocID="{E4DE1052-7BAF-4846-A23B-E64B9CB02A57}" presName="parentText" presStyleLbl="node1" presStyleIdx="5" presStyleCnt="6">
        <dgm:presLayoutVars>
          <dgm:chMax val="0"/>
          <dgm:bulletEnabled val="1"/>
        </dgm:presLayoutVars>
      </dgm:prSet>
      <dgm:spPr/>
    </dgm:pt>
  </dgm:ptLst>
  <dgm:cxnLst>
    <dgm:cxn modelId="{0E859C02-59E9-479E-9AA1-A572572FE747}" type="presOf" srcId="{E4DE1052-7BAF-4846-A23B-E64B9CB02A57}" destId="{AA967BED-35BE-42EC-97EC-EB14B1B6338C}" srcOrd="0" destOrd="0" presId="urn:microsoft.com/office/officeart/2005/8/layout/vList2"/>
    <dgm:cxn modelId="{EDB66A05-9693-4145-A280-06669A301DEA}" srcId="{0E476A5D-767D-408A-B664-590A50083A77}" destId="{E4DE1052-7BAF-4846-A23B-E64B9CB02A57}" srcOrd="5" destOrd="0" parTransId="{BDFF0A09-DDE7-476C-8B6A-F9EAE131FEEB}" sibTransId="{535EB910-0743-42B5-874C-E4C70D32B8C1}"/>
    <dgm:cxn modelId="{3488851C-9725-443F-968B-C4BB5613605D}" srcId="{0E476A5D-767D-408A-B664-590A50083A77}" destId="{ABACF325-9483-4D84-B6C6-A93F0A8293E0}" srcOrd="4" destOrd="0" parTransId="{D2D26457-AE5F-401A-9E96-F8E19226499C}" sibTransId="{454C3C1F-C4D2-4604-8B87-1FE65C6A043A}"/>
    <dgm:cxn modelId="{0C1E08AF-E977-4D75-A01C-C1B3C1FC90F3}" type="presOf" srcId="{B3A38C75-99F1-4EBA-B626-DE104F6EF734}" destId="{F4B686B6-D66E-43C6-9751-B71F033F9420}" srcOrd="0" destOrd="0" presId="urn:microsoft.com/office/officeart/2005/8/layout/vList2"/>
    <dgm:cxn modelId="{C45708B1-0898-4181-B03F-BB237E05DA49}" type="presOf" srcId="{0E476A5D-767D-408A-B664-590A50083A77}" destId="{CD6FC412-6C0B-4E3D-B260-1B157FE59B96}" srcOrd="0" destOrd="0" presId="urn:microsoft.com/office/officeart/2005/8/layout/vList2"/>
    <dgm:cxn modelId="{0A5A7FD3-821D-470E-9231-959E18DC12F1}" srcId="{0E476A5D-767D-408A-B664-590A50083A77}" destId="{74FE7BFC-7158-48BE-9F2D-E6F4921B1DD1}" srcOrd="3" destOrd="0" parTransId="{B21A67B5-4064-4344-80C5-DE291F00C1C6}" sibTransId="{DCAC5A3E-7494-44E1-8705-975B8DD3F1C7}"/>
    <dgm:cxn modelId="{14CE88D3-3B11-4968-BB74-F46F0082B51B}" type="presOf" srcId="{848A6FBC-11F6-47E7-8B03-CC3DF9115E0D}" destId="{A6C6B2E6-FEC5-4EFF-83AA-C9FCFF903D67}" srcOrd="0" destOrd="0" presId="urn:microsoft.com/office/officeart/2005/8/layout/vList2"/>
    <dgm:cxn modelId="{59159DD5-4955-4C69-8C65-F3BEEAAB53B1}" type="presOf" srcId="{BA70E5F9-F2B6-44D6-B2F7-C8AD5E637FC5}" destId="{11454A8D-7546-488C-A776-4EEE1E3CFF18}" srcOrd="0" destOrd="0" presId="urn:microsoft.com/office/officeart/2005/8/layout/vList2"/>
    <dgm:cxn modelId="{96CB20EC-D4E2-4218-BC5B-B8FBF5A64548}" srcId="{0E476A5D-767D-408A-B664-590A50083A77}" destId="{B3A38C75-99F1-4EBA-B626-DE104F6EF734}" srcOrd="1" destOrd="0" parTransId="{599FFAF3-C867-4805-856D-C445A7BE8BEA}" sibTransId="{137FA85F-E5E0-4B69-B232-A5FE04ADEA10}"/>
    <dgm:cxn modelId="{330254F1-7A3E-47E5-B334-F692945210F5}" srcId="{0E476A5D-767D-408A-B664-590A50083A77}" destId="{848A6FBC-11F6-47E7-8B03-CC3DF9115E0D}" srcOrd="2" destOrd="0" parTransId="{5A1FA509-BEFF-4C23-B09D-D75896BF2D6D}" sibTransId="{7264885F-6509-4A67-AC98-CD30FCDF46A3}"/>
    <dgm:cxn modelId="{378DD2F6-B848-42B4-A6B0-749FFB011C16}" type="presOf" srcId="{74FE7BFC-7158-48BE-9F2D-E6F4921B1DD1}" destId="{3D5B6736-BDDF-440A-9016-772AD4DBEC3E}" srcOrd="0" destOrd="0" presId="urn:microsoft.com/office/officeart/2005/8/layout/vList2"/>
    <dgm:cxn modelId="{6C642CF7-239C-409F-9B0B-E32E1E1A81C0}" srcId="{0E476A5D-767D-408A-B664-590A50083A77}" destId="{BA70E5F9-F2B6-44D6-B2F7-C8AD5E637FC5}" srcOrd="0" destOrd="0" parTransId="{BBCABDB3-4B5C-43DE-8184-A0B89E217D8B}" sibTransId="{5196A833-E43B-4AB7-A46F-89017416648A}"/>
    <dgm:cxn modelId="{63EA42FB-1392-436D-90EF-3867165A3C38}" type="presOf" srcId="{ABACF325-9483-4D84-B6C6-A93F0A8293E0}" destId="{E47E0A45-C9D9-48FB-A6EF-262F5E2555DC}" srcOrd="0" destOrd="0" presId="urn:microsoft.com/office/officeart/2005/8/layout/vList2"/>
    <dgm:cxn modelId="{093EBC6F-6AB1-49C7-98CA-BAB7F44C35A3}" type="presParOf" srcId="{CD6FC412-6C0B-4E3D-B260-1B157FE59B96}" destId="{11454A8D-7546-488C-A776-4EEE1E3CFF18}" srcOrd="0" destOrd="0" presId="urn:microsoft.com/office/officeart/2005/8/layout/vList2"/>
    <dgm:cxn modelId="{42B0FCD0-DAED-4F47-9184-27094E236BE2}" type="presParOf" srcId="{CD6FC412-6C0B-4E3D-B260-1B157FE59B96}" destId="{14EE094A-131F-4F09-8259-2D533849FAE4}" srcOrd="1" destOrd="0" presId="urn:microsoft.com/office/officeart/2005/8/layout/vList2"/>
    <dgm:cxn modelId="{63E6A5B2-0784-4B6C-9B87-4892E0A9BBE2}" type="presParOf" srcId="{CD6FC412-6C0B-4E3D-B260-1B157FE59B96}" destId="{F4B686B6-D66E-43C6-9751-B71F033F9420}" srcOrd="2" destOrd="0" presId="urn:microsoft.com/office/officeart/2005/8/layout/vList2"/>
    <dgm:cxn modelId="{DFFEE224-AD2A-4D42-B64C-7875226B5AB6}" type="presParOf" srcId="{CD6FC412-6C0B-4E3D-B260-1B157FE59B96}" destId="{9BEA74EE-A9AB-4D7C-BFBE-88A5E2FA50F6}" srcOrd="3" destOrd="0" presId="urn:microsoft.com/office/officeart/2005/8/layout/vList2"/>
    <dgm:cxn modelId="{9EE9731A-0D96-4D81-8936-6626FA9A903C}" type="presParOf" srcId="{CD6FC412-6C0B-4E3D-B260-1B157FE59B96}" destId="{A6C6B2E6-FEC5-4EFF-83AA-C9FCFF903D67}" srcOrd="4" destOrd="0" presId="urn:microsoft.com/office/officeart/2005/8/layout/vList2"/>
    <dgm:cxn modelId="{CDA13749-17F8-40E6-A17C-68AE17C7AAE6}" type="presParOf" srcId="{CD6FC412-6C0B-4E3D-B260-1B157FE59B96}" destId="{011858AB-CE22-47B0-BF7D-B94B0B8EC994}" srcOrd="5" destOrd="0" presId="urn:microsoft.com/office/officeart/2005/8/layout/vList2"/>
    <dgm:cxn modelId="{998821FF-DD86-48AE-9D12-01431FAA75CA}" type="presParOf" srcId="{CD6FC412-6C0B-4E3D-B260-1B157FE59B96}" destId="{3D5B6736-BDDF-440A-9016-772AD4DBEC3E}" srcOrd="6" destOrd="0" presId="urn:microsoft.com/office/officeart/2005/8/layout/vList2"/>
    <dgm:cxn modelId="{6F5E2A81-550A-4535-BF5C-9636B670C561}" type="presParOf" srcId="{CD6FC412-6C0B-4E3D-B260-1B157FE59B96}" destId="{7EFE6CEE-CF90-4E33-B9DD-F900F4F04613}" srcOrd="7" destOrd="0" presId="urn:microsoft.com/office/officeart/2005/8/layout/vList2"/>
    <dgm:cxn modelId="{5BCFDE2A-0BAD-4134-ADBD-27943AEA76FD}" type="presParOf" srcId="{CD6FC412-6C0B-4E3D-B260-1B157FE59B96}" destId="{E47E0A45-C9D9-48FB-A6EF-262F5E2555DC}" srcOrd="8" destOrd="0" presId="urn:microsoft.com/office/officeart/2005/8/layout/vList2"/>
    <dgm:cxn modelId="{08C389A7-D271-49D5-9961-258D96C3F0C8}" type="presParOf" srcId="{CD6FC412-6C0B-4E3D-B260-1B157FE59B96}" destId="{D8A22453-B74F-410C-830B-9A8919FE6583}" srcOrd="9" destOrd="0" presId="urn:microsoft.com/office/officeart/2005/8/layout/vList2"/>
    <dgm:cxn modelId="{9DC8D659-C5FB-44F5-BC54-D7EA1A430CF3}" type="presParOf" srcId="{CD6FC412-6C0B-4E3D-B260-1B157FE59B96}" destId="{AA967BED-35BE-42EC-97EC-EB14B1B6338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8B3BED0-67A2-4992-835A-47B903CEE2CF}"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ACFD3081-26A1-4A3C-A4D2-E3A290D06D6A}">
      <dgm:prSet/>
      <dgm:spPr/>
      <dgm:t>
        <a:bodyPr/>
        <a:lstStyle/>
        <a:p>
          <a:r>
            <a:rPr lang="el-GR"/>
            <a:t>Εκτείνεται από το ειλεακό στόμιο έως τον πρωκτό</a:t>
          </a:r>
          <a:endParaRPr lang="en-US"/>
        </a:p>
      </dgm:t>
    </dgm:pt>
    <dgm:pt modelId="{A8B0B4A0-88F5-4168-A03D-F3333A971F50}" type="parTrans" cxnId="{F8DEB1FC-1632-4229-B2BF-3A936EEE281B}">
      <dgm:prSet/>
      <dgm:spPr/>
      <dgm:t>
        <a:bodyPr/>
        <a:lstStyle/>
        <a:p>
          <a:endParaRPr lang="en-US"/>
        </a:p>
      </dgm:t>
    </dgm:pt>
    <dgm:pt modelId="{DF098E3A-5AD7-44C5-8481-01EAE40FBBA6}" type="sibTrans" cxnId="{F8DEB1FC-1632-4229-B2BF-3A936EEE281B}">
      <dgm:prSet/>
      <dgm:spPr/>
      <dgm:t>
        <a:bodyPr/>
        <a:lstStyle/>
        <a:p>
          <a:endParaRPr lang="en-US"/>
        </a:p>
      </dgm:t>
    </dgm:pt>
    <dgm:pt modelId="{35DDDFB7-588F-4451-90BE-19948C35F586}">
      <dgm:prSet/>
      <dgm:spPr/>
      <dgm:t>
        <a:bodyPr/>
        <a:lstStyle/>
        <a:p>
          <a:r>
            <a:rPr lang="el-GR"/>
            <a:t>Διακρίνεται σε τρία άνισα μέρη:</a:t>
          </a:r>
          <a:endParaRPr lang="en-US"/>
        </a:p>
      </dgm:t>
    </dgm:pt>
    <dgm:pt modelId="{1A35C8C6-4011-4D4C-ABC5-AB0EC50CC548}" type="parTrans" cxnId="{4607BAB3-9E0D-4B3A-8637-77101F21C808}">
      <dgm:prSet/>
      <dgm:spPr/>
      <dgm:t>
        <a:bodyPr/>
        <a:lstStyle/>
        <a:p>
          <a:endParaRPr lang="en-US"/>
        </a:p>
      </dgm:t>
    </dgm:pt>
    <dgm:pt modelId="{70886C8C-BE10-4087-B4D8-7ED29E0B6E74}" type="sibTrans" cxnId="{4607BAB3-9E0D-4B3A-8637-77101F21C808}">
      <dgm:prSet/>
      <dgm:spPr/>
      <dgm:t>
        <a:bodyPr/>
        <a:lstStyle/>
        <a:p>
          <a:endParaRPr lang="en-US"/>
        </a:p>
      </dgm:t>
    </dgm:pt>
    <dgm:pt modelId="{027897BF-C96E-4D72-A5F6-D80C9A5CF6A1}">
      <dgm:prSet/>
      <dgm:spPr/>
      <dgm:t>
        <a:bodyPr/>
        <a:lstStyle/>
        <a:p>
          <a:r>
            <a:rPr lang="el-GR"/>
            <a:t>το τυφλό</a:t>
          </a:r>
          <a:endParaRPr lang="en-US"/>
        </a:p>
      </dgm:t>
    </dgm:pt>
    <dgm:pt modelId="{AA05243D-7058-4084-8899-D75B03224888}" type="parTrans" cxnId="{E163D546-859E-4076-9460-9E0B7D2C9F01}">
      <dgm:prSet/>
      <dgm:spPr/>
      <dgm:t>
        <a:bodyPr/>
        <a:lstStyle/>
        <a:p>
          <a:endParaRPr lang="en-US"/>
        </a:p>
      </dgm:t>
    </dgm:pt>
    <dgm:pt modelId="{3F099DD1-00D5-47AB-91AC-949D5943DAAB}" type="sibTrans" cxnId="{E163D546-859E-4076-9460-9E0B7D2C9F01}">
      <dgm:prSet/>
      <dgm:spPr/>
      <dgm:t>
        <a:bodyPr/>
        <a:lstStyle/>
        <a:p>
          <a:endParaRPr lang="en-US"/>
        </a:p>
      </dgm:t>
    </dgm:pt>
    <dgm:pt modelId="{653D21DF-C1E6-4933-B258-9C4E3909EA1A}">
      <dgm:prSet/>
      <dgm:spPr/>
      <dgm:t>
        <a:bodyPr/>
        <a:lstStyle/>
        <a:p>
          <a:r>
            <a:rPr lang="el-GR"/>
            <a:t>το κόλον  (ανιόν κόλον, εγκάρσιο, κατιόν, σιγμοειδές κόλον)</a:t>
          </a:r>
          <a:endParaRPr lang="en-US"/>
        </a:p>
      </dgm:t>
    </dgm:pt>
    <dgm:pt modelId="{4479B669-76BF-4E4C-B055-09BC723431EF}" type="parTrans" cxnId="{FA9951B0-B25B-441E-BB45-D4E3EEC6A054}">
      <dgm:prSet/>
      <dgm:spPr/>
      <dgm:t>
        <a:bodyPr/>
        <a:lstStyle/>
        <a:p>
          <a:endParaRPr lang="en-US"/>
        </a:p>
      </dgm:t>
    </dgm:pt>
    <dgm:pt modelId="{0C615963-1738-4D1A-B358-B4B7F961B5B4}" type="sibTrans" cxnId="{FA9951B0-B25B-441E-BB45-D4E3EEC6A054}">
      <dgm:prSet/>
      <dgm:spPr/>
      <dgm:t>
        <a:bodyPr/>
        <a:lstStyle/>
        <a:p>
          <a:endParaRPr lang="en-US"/>
        </a:p>
      </dgm:t>
    </dgm:pt>
    <dgm:pt modelId="{91CC67C2-AD52-4E0D-8888-7AEB2EB7301F}">
      <dgm:prSet/>
      <dgm:spPr/>
      <dgm:t>
        <a:bodyPr/>
        <a:lstStyle/>
        <a:p>
          <a:r>
            <a:rPr lang="el-GR"/>
            <a:t>το απευθυσμένο ή ορθό</a:t>
          </a:r>
          <a:endParaRPr lang="en-US"/>
        </a:p>
      </dgm:t>
    </dgm:pt>
    <dgm:pt modelId="{05A7124E-4E14-4C9B-9843-EE630140C345}" type="parTrans" cxnId="{09BBF2E4-94D6-4475-9547-1E4AA3BABDAC}">
      <dgm:prSet/>
      <dgm:spPr/>
      <dgm:t>
        <a:bodyPr/>
        <a:lstStyle/>
        <a:p>
          <a:endParaRPr lang="en-US"/>
        </a:p>
      </dgm:t>
    </dgm:pt>
    <dgm:pt modelId="{9AB42D5C-C14F-4781-B0E1-F32571807F9B}" type="sibTrans" cxnId="{09BBF2E4-94D6-4475-9547-1E4AA3BABDAC}">
      <dgm:prSet/>
      <dgm:spPr/>
      <dgm:t>
        <a:bodyPr/>
        <a:lstStyle/>
        <a:p>
          <a:endParaRPr lang="en-US"/>
        </a:p>
      </dgm:t>
    </dgm:pt>
    <dgm:pt modelId="{F85E5B34-157E-4CA0-8AAD-F5EC6688B40E}">
      <dgm:prSet/>
      <dgm:spPr/>
      <dgm:t>
        <a:bodyPr/>
        <a:lstStyle/>
        <a:p>
          <a:r>
            <a:rPr lang="el-GR"/>
            <a:t>τον πρωκτικό σωλήνα ο οποίος ανοίγεται εξωτερικά με τον πρωκτό</a:t>
          </a:r>
          <a:endParaRPr lang="en-US"/>
        </a:p>
      </dgm:t>
    </dgm:pt>
    <dgm:pt modelId="{67A412AC-B7B2-4A77-9359-00750A29EF24}" type="parTrans" cxnId="{CDF237FC-5910-4386-95C5-AEC62A924BAC}">
      <dgm:prSet/>
      <dgm:spPr/>
      <dgm:t>
        <a:bodyPr/>
        <a:lstStyle/>
        <a:p>
          <a:endParaRPr lang="en-US"/>
        </a:p>
      </dgm:t>
    </dgm:pt>
    <dgm:pt modelId="{8666B485-738A-45AA-8A2E-AF5CD86C9BCD}" type="sibTrans" cxnId="{CDF237FC-5910-4386-95C5-AEC62A924BAC}">
      <dgm:prSet/>
      <dgm:spPr/>
      <dgm:t>
        <a:bodyPr/>
        <a:lstStyle/>
        <a:p>
          <a:endParaRPr lang="en-US"/>
        </a:p>
      </dgm:t>
    </dgm:pt>
    <dgm:pt modelId="{23E22BB4-C734-4626-9D72-6ADAA3E1019E}" type="pres">
      <dgm:prSet presAssocID="{C8B3BED0-67A2-4992-835A-47B903CEE2CF}" presName="Name0" presStyleCnt="0">
        <dgm:presLayoutVars>
          <dgm:dir/>
          <dgm:resizeHandles val="exact"/>
        </dgm:presLayoutVars>
      </dgm:prSet>
      <dgm:spPr/>
    </dgm:pt>
    <dgm:pt modelId="{B3F82521-B6B4-4ABE-9338-F5FD9839F25E}" type="pres">
      <dgm:prSet presAssocID="{ACFD3081-26A1-4A3C-A4D2-E3A290D06D6A}" presName="node" presStyleLbl="node1" presStyleIdx="0" presStyleCnt="6">
        <dgm:presLayoutVars>
          <dgm:bulletEnabled val="1"/>
        </dgm:presLayoutVars>
      </dgm:prSet>
      <dgm:spPr/>
    </dgm:pt>
    <dgm:pt modelId="{3B369AE5-CC90-42C4-B580-EE934FC9D3A9}" type="pres">
      <dgm:prSet presAssocID="{DF098E3A-5AD7-44C5-8481-01EAE40FBBA6}" presName="sibTrans" presStyleLbl="sibTrans1D1" presStyleIdx="0" presStyleCnt="5"/>
      <dgm:spPr/>
    </dgm:pt>
    <dgm:pt modelId="{E786564E-EDED-404F-AF92-6784F99610D2}" type="pres">
      <dgm:prSet presAssocID="{DF098E3A-5AD7-44C5-8481-01EAE40FBBA6}" presName="connectorText" presStyleLbl="sibTrans1D1" presStyleIdx="0" presStyleCnt="5"/>
      <dgm:spPr/>
    </dgm:pt>
    <dgm:pt modelId="{5E9B6832-51B2-4CFC-8F73-26D0434E1163}" type="pres">
      <dgm:prSet presAssocID="{35DDDFB7-588F-4451-90BE-19948C35F586}" presName="node" presStyleLbl="node1" presStyleIdx="1" presStyleCnt="6">
        <dgm:presLayoutVars>
          <dgm:bulletEnabled val="1"/>
        </dgm:presLayoutVars>
      </dgm:prSet>
      <dgm:spPr/>
    </dgm:pt>
    <dgm:pt modelId="{05C7281E-83A5-40B9-BE5C-1340077660D9}" type="pres">
      <dgm:prSet presAssocID="{70886C8C-BE10-4087-B4D8-7ED29E0B6E74}" presName="sibTrans" presStyleLbl="sibTrans1D1" presStyleIdx="1" presStyleCnt="5"/>
      <dgm:spPr/>
    </dgm:pt>
    <dgm:pt modelId="{88C12805-069F-4423-95B0-FFF8E653B990}" type="pres">
      <dgm:prSet presAssocID="{70886C8C-BE10-4087-B4D8-7ED29E0B6E74}" presName="connectorText" presStyleLbl="sibTrans1D1" presStyleIdx="1" presStyleCnt="5"/>
      <dgm:spPr/>
    </dgm:pt>
    <dgm:pt modelId="{B9A96E5B-4A10-4DCD-B076-69355FE6B74F}" type="pres">
      <dgm:prSet presAssocID="{027897BF-C96E-4D72-A5F6-D80C9A5CF6A1}" presName="node" presStyleLbl="node1" presStyleIdx="2" presStyleCnt="6">
        <dgm:presLayoutVars>
          <dgm:bulletEnabled val="1"/>
        </dgm:presLayoutVars>
      </dgm:prSet>
      <dgm:spPr/>
    </dgm:pt>
    <dgm:pt modelId="{08DE8DF6-ADCF-4AB2-A2C6-90A2B0A8DEEF}" type="pres">
      <dgm:prSet presAssocID="{3F099DD1-00D5-47AB-91AC-949D5943DAAB}" presName="sibTrans" presStyleLbl="sibTrans1D1" presStyleIdx="2" presStyleCnt="5"/>
      <dgm:spPr/>
    </dgm:pt>
    <dgm:pt modelId="{35F91319-EA20-4581-82C7-FC5C04E4FDFC}" type="pres">
      <dgm:prSet presAssocID="{3F099DD1-00D5-47AB-91AC-949D5943DAAB}" presName="connectorText" presStyleLbl="sibTrans1D1" presStyleIdx="2" presStyleCnt="5"/>
      <dgm:spPr/>
    </dgm:pt>
    <dgm:pt modelId="{CF783A31-3B3F-4C04-AE23-00B228165802}" type="pres">
      <dgm:prSet presAssocID="{653D21DF-C1E6-4933-B258-9C4E3909EA1A}" presName="node" presStyleLbl="node1" presStyleIdx="3" presStyleCnt="6">
        <dgm:presLayoutVars>
          <dgm:bulletEnabled val="1"/>
        </dgm:presLayoutVars>
      </dgm:prSet>
      <dgm:spPr/>
    </dgm:pt>
    <dgm:pt modelId="{A975205E-A38D-4FD6-8B6A-F8ACCDCD8BF8}" type="pres">
      <dgm:prSet presAssocID="{0C615963-1738-4D1A-B358-B4B7F961B5B4}" presName="sibTrans" presStyleLbl="sibTrans1D1" presStyleIdx="3" presStyleCnt="5"/>
      <dgm:spPr/>
    </dgm:pt>
    <dgm:pt modelId="{8EE17CB7-691A-4BB5-9872-D440F0F6A812}" type="pres">
      <dgm:prSet presAssocID="{0C615963-1738-4D1A-B358-B4B7F961B5B4}" presName="connectorText" presStyleLbl="sibTrans1D1" presStyleIdx="3" presStyleCnt="5"/>
      <dgm:spPr/>
    </dgm:pt>
    <dgm:pt modelId="{D8BF303C-35A4-4881-B3FC-5C301599B962}" type="pres">
      <dgm:prSet presAssocID="{91CC67C2-AD52-4E0D-8888-7AEB2EB7301F}" presName="node" presStyleLbl="node1" presStyleIdx="4" presStyleCnt="6">
        <dgm:presLayoutVars>
          <dgm:bulletEnabled val="1"/>
        </dgm:presLayoutVars>
      </dgm:prSet>
      <dgm:spPr/>
    </dgm:pt>
    <dgm:pt modelId="{93ABCC48-5133-48D8-8AE1-966063AD4976}" type="pres">
      <dgm:prSet presAssocID="{9AB42D5C-C14F-4781-B0E1-F32571807F9B}" presName="sibTrans" presStyleLbl="sibTrans1D1" presStyleIdx="4" presStyleCnt="5"/>
      <dgm:spPr/>
    </dgm:pt>
    <dgm:pt modelId="{F385F098-D0FA-4346-9655-A35A5A560008}" type="pres">
      <dgm:prSet presAssocID="{9AB42D5C-C14F-4781-B0E1-F32571807F9B}" presName="connectorText" presStyleLbl="sibTrans1D1" presStyleIdx="4" presStyleCnt="5"/>
      <dgm:spPr/>
    </dgm:pt>
    <dgm:pt modelId="{574F4B77-9DFD-4107-9133-AD9788042A3D}" type="pres">
      <dgm:prSet presAssocID="{F85E5B34-157E-4CA0-8AAD-F5EC6688B40E}" presName="node" presStyleLbl="node1" presStyleIdx="5" presStyleCnt="6">
        <dgm:presLayoutVars>
          <dgm:bulletEnabled val="1"/>
        </dgm:presLayoutVars>
      </dgm:prSet>
      <dgm:spPr/>
    </dgm:pt>
  </dgm:ptLst>
  <dgm:cxnLst>
    <dgm:cxn modelId="{AA21A705-ED14-467D-A413-C1364183C705}" type="presOf" srcId="{DF098E3A-5AD7-44C5-8481-01EAE40FBBA6}" destId="{3B369AE5-CC90-42C4-B580-EE934FC9D3A9}" srcOrd="0" destOrd="0" presId="urn:microsoft.com/office/officeart/2016/7/layout/RepeatingBendingProcessNew"/>
    <dgm:cxn modelId="{3BC86C29-26FD-4912-9FF5-76E6513060CA}" type="presOf" srcId="{0C615963-1738-4D1A-B358-B4B7F961B5B4}" destId="{A975205E-A38D-4FD6-8B6A-F8ACCDCD8BF8}" srcOrd="0" destOrd="0" presId="urn:microsoft.com/office/officeart/2016/7/layout/RepeatingBendingProcessNew"/>
    <dgm:cxn modelId="{E79CA92F-7D4B-47A7-A230-C662FC90CE53}" type="presOf" srcId="{3F099DD1-00D5-47AB-91AC-949D5943DAAB}" destId="{35F91319-EA20-4581-82C7-FC5C04E4FDFC}" srcOrd="1" destOrd="0" presId="urn:microsoft.com/office/officeart/2016/7/layout/RepeatingBendingProcessNew"/>
    <dgm:cxn modelId="{2E0F965E-B5D6-4D87-BB4B-D70D568878FD}" type="presOf" srcId="{91CC67C2-AD52-4E0D-8888-7AEB2EB7301F}" destId="{D8BF303C-35A4-4881-B3FC-5C301599B962}" srcOrd="0" destOrd="0" presId="urn:microsoft.com/office/officeart/2016/7/layout/RepeatingBendingProcessNew"/>
    <dgm:cxn modelId="{E163D546-859E-4076-9460-9E0B7D2C9F01}" srcId="{C8B3BED0-67A2-4992-835A-47B903CEE2CF}" destId="{027897BF-C96E-4D72-A5F6-D80C9A5CF6A1}" srcOrd="2" destOrd="0" parTransId="{AA05243D-7058-4084-8899-D75B03224888}" sibTransId="{3F099DD1-00D5-47AB-91AC-949D5943DAAB}"/>
    <dgm:cxn modelId="{C4CF5674-81EF-4AB8-B74F-915D4A8F2ED3}" type="presOf" srcId="{0C615963-1738-4D1A-B358-B4B7F961B5B4}" destId="{8EE17CB7-691A-4BB5-9872-D440F0F6A812}" srcOrd="1" destOrd="0" presId="urn:microsoft.com/office/officeart/2016/7/layout/RepeatingBendingProcessNew"/>
    <dgm:cxn modelId="{FD51E654-508E-445D-AE37-0619CF0F71A3}" type="presOf" srcId="{653D21DF-C1E6-4933-B258-9C4E3909EA1A}" destId="{CF783A31-3B3F-4C04-AE23-00B228165802}" srcOrd="0" destOrd="0" presId="urn:microsoft.com/office/officeart/2016/7/layout/RepeatingBendingProcessNew"/>
    <dgm:cxn modelId="{A0F0E177-77C8-4AAF-BF4F-5E25CAFE9272}" type="presOf" srcId="{70886C8C-BE10-4087-B4D8-7ED29E0B6E74}" destId="{88C12805-069F-4423-95B0-FFF8E653B990}" srcOrd="1" destOrd="0" presId="urn:microsoft.com/office/officeart/2016/7/layout/RepeatingBendingProcessNew"/>
    <dgm:cxn modelId="{4217EE57-CA37-4113-89D9-4C56EA0FB5A4}" type="presOf" srcId="{3F099DD1-00D5-47AB-91AC-949D5943DAAB}" destId="{08DE8DF6-ADCF-4AB2-A2C6-90A2B0A8DEEF}" srcOrd="0" destOrd="0" presId="urn:microsoft.com/office/officeart/2016/7/layout/RepeatingBendingProcessNew"/>
    <dgm:cxn modelId="{FFAD4358-D08D-4802-B07C-C76F2467BFE2}" type="presOf" srcId="{DF098E3A-5AD7-44C5-8481-01EAE40FBBA6}" destId="{E786564E-EDED-404F-AF92-6784F99610D2}" srcOrd="1" destOrd="0" presId="urn:microsoft.com/office/officeart/2016/7/layout/RepeatingBendingProcessNew"/>
    <dgm:cxn modelId="{30247080-4C6F-45D9-ADD8-3621BCDCB22F}" type="presOf" srcId="{35DDDFB7-588F-4451-90BE-19948C35F586}" destId="{5E9B6832-51B2-4CFC-8F73-26D0434E1163}" srcOrd="0" destOrd="0" presId="urn:microsoft.com/office/officeart/2016/7/layout/RepeatingBendingProcessNew"/>
    <dgm:cxn modelId="{2E351B83-6090-48EE-ACB7-922C733ACBC9}" type="presOf" srcId="{70886C8C-BE10-4087-B4D8-7ED29E0B6E74}" destId="{05C7281E-83A5-40B9-BE5C-1340077660D9}" srcOrd="0" destOrd="0" presId="urn:microsoft.com/office/officeart/2016/7/layout/RepeatingBendingProcessNew"/>
    <dgm:cxn modelId="{006A1C8B-7BDC-48B1-8F1E-B66556491162}" type="presOf" srcId="{C8B3BED0-67A2-4992-835A-47B903CEE2CF}" destId="{23E22BB4-C734-4626-9D72-6ADAA3E1019E}" srcOrd="0" destOrd="0" presId="urn:microsoft.com/office/officeart/2016/7/layout/RepeatingBendingProcessNew"/>
    <dgm:cxn modelId="{6B42238C-2D3E-4367-95E7-00FDE35146A7}" type="presOf" srcId="{9AB42D5C-C14F-4781-B0E1-F32571807F9B}" destId="{F385F098-D0FA-4346-9655-A35A5A560008}" srcOrd="1" destOrd="0" presId="urn:microsoft.com/office/officeart/2016/7/layout/RepeatingBendingProcessNew"/>
    <dgm:cxn modelId="{957042A0-4C09-4137-A3B8-2515890A852F}" type="presOf" srcId="{027897BF-C96E-4D72-A5F6-D80C9A5CF6A1}" destId="{B9A96E5B-4A10-4DCD-B076-69355FE6B74F}" srcOrd="0" destOrd="0" presId="urn:microsoft.com/office/officeart/2016/7/layout/RepeatingBendingProcessNew"/>
    <dgm:cxn modelId="{FA9951B0-B25B-441E-BB45-D4E3EEC6A054}" srcId="{C8B3BED0-67A2-4992-835A-47B903CEE2CF}" destId="{653D21DF-C1E6-4933-B258-9C4E3909EA1A}" srcOrd="3" destOrd="0" parTransId="{4479B669-76BF-4E4C-B055-09BC723431EF}" sibTransId="{0C615963-1738-4D1A-B358-B4B7F961B5B4}"/>
    <dgm:cxn modelId="{4607BAB3-9E0D-4B3A-8637-77101F21C808}" srcId="{C8B3BED0-67A2-4992-835A-47B903CEE2CF}" destId="{35DDDFB7-588F-4451-90BE-19948C35F586}" srcOrd="1" destOrd="0" parTransId="{1A35C8C6-4011-4D4C-ABC5-AB0EC50CC548}" sibTransId="{70886C8C-BE10-4087-B4D8-7ED29E0B6E74}"/>
    <dgm:cxn modelId="{ED9CC2E2-AD05-4B41-A01B-D70467994FF3}" type="presOf" srcId="{ACFD3081-26A1-4A3C-A4D2-E3A290D06D6A}" destId="{B3F82521-B6B4-4ABE-9338-F5FD9839F25E}" srcOrd="0" destOrd="0" presId="urn:microsoft.com/office/officeart/2016/7/layout/RepeatingBendingProcessNew"/>
    <dgm:cxn modelId="{09BBF2E4-94D6-4475-9547-1E4AA3BABDAC}" srcId="{C8B3BED0-67A2-4992-835A-47B903CEE2CF}" destId="{91CC67C2-AD52-4E0D-8888-7AEB2EB7301F}" srcOrd="4" destOrd="0" parTransId="{05A7124E-4E14-4C9B-9843-EE630140C345}" sibTransId="{9AB42D5C-C14F-4781-B0E1-F32571807F9B}"/>
    <dgm:cxn modelId="{133EF9E8-93B0-475B-885C-E4086B1F5D2A}" type="presOf" srcId="{9AB42D5C-C14F-4781-B0E1-F32571807F9B}" destId="{93ABCC48-5133-48D8-8AE1-966063AD4976}" srcOrd="0" destOrd="0" presId="urn:microsoft.com/office/officeart/2016/7/layout/RepeatingBendingProcessNew"/>
    <dgm:cxn modelId="{D29AD1F5-DFD0-4B01-B583-7D146D67E0D5}" type="presOf" srcId="{F85E5B34-157E-4CA0-8AAD-F5EC6688B40E}" destId="{574F4B77-9DFD-4107-9133-AD9788042A3D}" srcOrd="0" destOrd="0" presId="urn:microsoft.com/office/officeart/2016/7/layout/RepeatingBendingProcessNew"/>
    <dgm:cxn modelId="{CDF237FC-5910-4386-95C5-AEC62A924BAC}" srcId="{C8B3BED0-67A2-4992-835A-47B903CEE2CF}" destId="{F85E5B34-157E-4CA0-8AAD-F5EC6688B40E}" srcOrd="5" destOrd="0" parTransId="{67A412AC-B7B2-4A77-9359-00750A29EF24}" sibTransId="{8666B485-738A-45AA-8A2E-AF5CD86C9BCD}"/>
    <dgm:cxn modelId="{F8DEB1FC-1632-4229-B2BF-3A936EEE281B}" srcId="{C8B3BED0-67A2-4992-835A-47B903CEE2CF}" destId="{ACFD3081-26A1-4A3C-A4D2-E3A290D06D6A}" srcOrd="0" destOrd="0" parTransId="{A8B0B4A0-88F5-4168-A03D-F3333A971F50}" sibTransId="{DF098E3A-5AD7-44C5-8481-01EAE40FBBA6}"/>
    <dgm:cxn modelId="{060901D3-F883-4D14-8F60-20C8022E82AE}" type="presParOf" srcId="{23E22BB4-C734-4626-9D72-6ADAA3E1019E}" destId="{B3F82521-B6B4-4ABE-9338-F5FD9839F25E}" srcOrd="0" destOrd="0" presId="urn:microsoft.com/office/officeart/2016/7/layout/RepeatingBendingProcessNew"/>
    <dgm:cxn modelId="{B87849E0-2329-4A0F-B638-797F4AB628B4}" type="presParOf" srcId="{23E22BB4-C734-4626-9D72-6ADAA3E1019E}" destId="{3B369AE5-CC90-42C4-B580-EE934FC9D3A9}" srcOrd="1" destOrd="0" presId="urn:microsoft.com/office/officeart/2016/7/layout/RepeatingBendingProcessNew"/>
    <dgm:cxn modelId="{618E8968-639E-4A39-88AE-4AD04EEC6FCB}" type="presParOf" srcId="{3B369AE5-CC90-42C4-B580-EE934FC9D3A9}" destId="{E786564E-EDED-404F-AF92-6784F99610D2}" srcOrd="0" destOrd="0" presId="urn:microsoft.com/office/officeart/2016/7/layout/RepeatingBendingProcessNew"/>
    <dgm:cxn modelId="{8B0F9A63-9515-4C5A-BDD5-6987B34523F8}" type="presParOf" srcId="{23E22BB4-C734-4626-9D72-6ADAA3E1019E}" destId="{5E9B6832-51B2-4CFC-8F73-26D0434E1163}" srcOrd="2" destOrd="0" presId="urn:microsoft.com/office/officeart/2016/7/layout/RepeatingBendingProcessNew"/>
    <dgm:cxn modelId="{4460553F-EE6B-4E24-BB0F-7C3371E299BE}" type="presParOf" srcId="{23E22BB4-C734-4626-9D72-6ADAA3E1019E}" destId="{05C7281E-83A5-40B9-BE5C-1340077660D9}" srcOrd="3" destOrd="0" presId="urn:microsoft.com/office/officeart/2016/7/layout/RepeatingBendingProcessNew"/>
    <dgm:cxn modelId="{6DE53472-EC31-42F2-A72A-37B41ED34AC4}" type="presParOf" srcId="{05C7281E-83A5-40B9-BE5C-1340077660D9}" destId="{88C12805-069F-4423-95B0-FFF8E653B990}" srcOrd="0" destOrd="0" presId="urn:microsoft.com/office/officeart/2016/7/layout/RepeatingBendingProcessNew"/>
    <dgm:cxn modelId="{7DE6319A-2FDA-49D8-9305-0117B287D737}" type="presParOf" srcId="{23E22BB4-C734-4626-9D72-6ADAA3E1019E}" destId="{B9A96E5B-4A10-4DCD-B076-69355FE6B74F}" srcOrd="4" destOrd="0" presId="urn:microsoft.com/office/officeart/2016/7/layout/RepeatingBendingProcessNew"/>
    <dgm:cxn modelId="{77334962-CDBB-46C4-A467-43510B5395C0}" type="presParOf" srcId="{23E22BB4-C734-4626-9D72-6ADAA3E1019E}" destId="{08DE8DF6-ADCF-4AB2-A2C6-90A2B0A8DEEF}" srcOrd="5" destOrd="0" presId="urn:microsoft.com/office/officeart/2016/7/layout/RepeatingBendingProcessNew"/>
    <dgm:cxn modelId="{0EACF807-2B12-4812-B261-BC752E156D3B}" type="presParOf" srcId="{08DE8DF6-ADCF-4AB2-A2C6-90A2B0A8DEEF}" destId="{35F91319-EA20-4581-82C7-FC5C04E4FDFC}" srcOrd="0" destOrd="0" presId="urn:microsoft.com/office/officeart/2016/7/layout/RepeatingBendingProcessNew"/>
    <dgm:cxn modelId="{9FF53F4D-3B8F-4BD2-B069-F1EADBA4CE81}" type="presParOf" srcId="{23E22BB4-C734-4626-9D72-6ADAA3E1019E}" destId="{CF783A31-3B3F-4C04-AE23-00B228165802}" srcOrd="6" destOrd="0" presId="urn:microsoft.com/office/officeart/2016/7/layout/RepeatingBendingProcessNew"/>
    <dgm:cxn modelId="{1E3AF5F6-B6B4-403D-B063-CB39A8503FE7}" type="presParOf" srcId="{23E22BB4-C734-4626-9D72-6ADAA3E1019E}" destId="{A975205E-A38D-4FD6-8B6A-F8ACCDCD8BF8}" srcOrd="7" destOrd="0" presId="urn:microsoft.com/office/officeart/2016/7/layout/RepeatingBendingProcessNew"/>
    <dgm:cxn modelId="{850CA7CE-4BEC-47D3-B5A0-10DD995CC36C}" type="presParOf" srcId="{A975205E-A38D-4FD6-8B6A-F8ACCDCD8BF8}" destId="{8EE17CB7-691A-4BB5-9872-D440F0F6A812}" srcOrd="0" destOrd="0" presId="urn:microsoft.com/office/officeart/2016/7/layout/RepeatingBendingProcessNew"/>
    <dgm:cxn modelId="{C96C95BA-FDC2-4F9D-9674-3F927B7A87E8}" type="presParOf" srcId="{23E22BB4-C734-4626-9D72-6ADAA3E1019E}" destId="{D8BF303C-35A4-4881-B3FC-5C301599B962}" srcOrd="8" destOrd="0" presId="urn:microsoft.com/office/officeart/2016/7/layout/RepeatingBendingProcessNew"/>
    <dgm:cxn modelId="{E81B2CE2-B0B5-4250-BB6C-C26ADECDE690}" type="presParOf" srcId="{23E22BB4-C734-4626-9D72-6ADAA3E1019E}" destId="{93ABCC48-5133-48D8-8AE1-966063AD4976}" srcOrd="9" destOrd="0" presId="urn:microsoft.com/office/officeart/2016/7/layout/RepeatingBendingProcessNew"/>
    <dgm:cxn modelId="{FC55F7CC-AF20-4CF0-BC1D-BA5E23368103}" type="presParOf" srcId="{93ABCC48-5133-48D8-8AE1-966063AD4976}" destId="{F385F098-D0FA-4346-9655-A35A5A560008}" srcOrd="0" destOrd="0" presId="urn:microsoft.com/office/officeart/2016/7/layout/RepeatingBendingProcessNew"/>
    <dgm:cxn modelId="{1879CF75-B410-4F37-964F-403AC95AEAB6}" type="presParOf" srcId="{23E22BB4-C734-4626-9D72-6ADAA3E1019E}" destId="{574F4B77-9DFD-4107-9133-AD9788042A3D}"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447C96A-2893-462B-8FB5-7077E06EB10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0BD8023-FCDB-4753-9A17-BDC5740FC83D}">
      <dgm:prSet/>
      <dgm:spPr/>
      <dgm:t>
        <a:bodyPr/>
        <a:lstStyle/>
        <a:p>
          <a:r>
            <a:rPr lang="el-GR"/>
            <a:t>Σιαλογόνοι αδένες</a:t>
          </a:r>
          <a:endParaRPr lang="en-US"/>
        </a:p>
      </dgm:t>
    </dgm:pt>
    <dgm:pt modelId="{8699C99F-84C3-42CA-8FB4-F731B526F0A1}" type="parTrans" cxnId="{6C3A2962-BD4A-48F4-987D-51C586682F36}">
      <dgm:prSet/>
      <dgm:spPr/>
      <dgm:t>
        <a:bodyPr/>
        <a:lstStyle/>
        <a:p>
          <a:endParaRPr lang="en-US"/>
        </a:p>
      </dgm:t>
    </dgm:pt>
    <dgm:pt modelId="{85ADFFE1-46FE-477F-A944-E90F48934A86}" type="sibTrans" cxnId="{6C3A2962-BD4A-48F4-987D-51C586682F36}">
      <dgm:prSet/>
      <dgm:spPr/>
      <dgm:t>
        <a:bodyPr/>
        <a:lstStyle/>
        <a:p>
          <a:endParaRPr lang="en-US"/>
        </a:p>
      </dgm:t>
    </dgm:pt>
    <dgm:pt modelId="{0A0B9CF6-38B7-4783-B26C-28844EC71C75}">
      <dgm:prSet/>
      <dgm:spPr/>
      <dgm:t>
        <a:bodyPr/>
        <a:lstStyle/>
        <a:p>
          <a:r>
            <a:rPr lang="el-GR"/>
            <a:t>Πάγκρεας</a:t>
          </a:r>
          <a:endParaRPr lang="en-US"/>
        </a:p>
      </dgm:t>
    </dgm:pt>
    <dgm:pt modelId="{17DE30BC-CF96-486A-A1F8-99F04BC1AD48}" type="parTrans" cxnId="{482FAC64-4191-45AA-A1DD-08ACA52003F7}">
      <dgm:prSet/>
      <dgm:spPr/>
      <dgm:t>
        <a:bodyPr/>
        <a:lstStyle/>
        <a:p>
          <a:endParaRPr lang="en-US"/>
        </a:p>
      </dgm:t>
    </dgm:pt>
    <dgm:pt modelId="{55D1B294-ACFF-4AD8-9793-29AEF40FF95B}" type="sibTrans" cxnId="{482FAC64-4191-45AA-A1DD-08ACA52003F7}">
      <dgm:prSet/>
      <dgm:spPr/>
      <dgm:t>
        <a:bodyPr/>
        <a:lstStyle/>
        <a:p>
          <a:endParaRPr lang="en-US"/>
        </a:p>
      </dgm:t>
    </dgm:pt>
    <dgm:pt modelId="{7E67B6E2-6726-4701-B2D9-D84CF2223CDC}">
      <dgm:prSet/>
      <dgm:spPr/>
      <dgm:t>
        <a:bodyPr/>
        <a:lstStyle/>
        <a:p>
          <a:r>
            <a:rPr lang="el-GR"/>
            <a:t>Ήπαρ</a:t>
          </a:r>
          <a:endParaRPr lang="en-US"/>
        </a:p>
      </dgm:t>
    </dgm:pt>
    <dgm:pt modelId="{6BE6C304-F915-4D0B-9C00-5425A3085188}" type="parTrans" cxnId="{87C0AE7C-43C1-4214-8659-D99D59C12F8E}">
      <dgm:prSet/>
      <dgm:spPr/>
      <dgm:t>
        <a:bodyPr/>
        <a:lstStyle/>
        <a:p>
          <a:endParaRPr lang="en-US"/>
        </a:p>
      </dgm:t>
    </dgm:pt>
    <dgm:pt modelId="{FC0C6FD1-FBF7-4069-88DF-AC1257B715B9}" type="sibTrans" cxnId="{87C0AE7C-43C1-4214-8659-D99D59C12F8E}">
      <dgm:prSet/>
      <dgm:spPr/>
      <dgm:t>
        <a:bodyPr/>
        <a:lstStyle/>
        <a:p>
          <a:endParaRPr lang="en-US"/>
        </a:p>
      </dgm:t>
    </dgm:pt>
    <dgm:pt modelId="{831CD212-0CFC-48EA-A96A-A8D83917DB96}" type="pres">
      <dgm:prSet presAssocID="{9447C96A-2893-462B-8FB5-7077E06EB103}" presName="linear" presStyleCnt="0">
        <dgm:presLayoutVars>
          <dgm:animLvl val="lvl"/>
          <dgm:resizeHandles val="exact"/>
        </dgm:presLayoutVars>
      </dgm:prSet>
      <dgm:spPr/>
    </dgm:pt>
    <dgm:pt modelId="{0DE9589C-74D0-47C0-A15B-E1ACDE638572}" type="pres">
      <dgm:prSet presAssocID="{00BD8023-FCDB-4753-9A17-BDC5740FC83D}" presName="parentText" presStyleLbl="node1" presStyleIdx="0" presStyleCnt="3">
        <dgm:presLayoutVars>
          <dgm:chMax val="0"/>
          <dgm:bulletEnabled val="1"/>
        </dgm:presLayoutVars>
      </dgm:prSet>
      <dgm:spPr/>
    </dgm:pt>
    <dgm:pt modelId="{E30B238F-75C5-48B5-820F-FD8EF4C6BE90}" type="pres">
      <dgm:prSet presAssocID="{85ADFFE1-46FE-477F-A944-E90F48934A86}" presName="spacer" presStyleCnt="0"/>
      <dgm:spPr/>
    </dgm:pt>
    <dgm:pt modelId="{8624E65C-C5BF-4AD4-AE4B-1AD26C1F15F0}" type="pres">
      <dgm:prSet presAssocID="{0A0B9CF6-38B7-4783-B26C-28844EC71C75}" presName="parentText" presStyleLbl="node1" presStyleIdx="1" presStyleCnt="3">
        <dgm:presLayoutVars>
          <dgm:chMax val="0"/>
          <dgm:bulletEnabled val="1"/>
        </dgm:presLayoutVars>
      </dgm:prSet>
      <dgm:spPr/>
    </dgm:pt>
    <dgm:pt modelId="{6D1263A4-908A-4F25-AF94-F15A8A9DEDD4}" type="pres">
      <dgm:prSet presAssocID="{55D1B294-ACFF-4AD8-9793-29AEF40FF95B}" presName="spacer" presStyleCnt="0"/>
      <dgm:spPr/>
    </dgm:pt>
    <dgm:pt modelId="{3C6A3290-5CCD-430B-9FB6-7DA2C1C908CA}" type="pres">
      <dgm:prSet presAssocID="{7E67B6E2-6726-4701-B2D9-D84CF2223CDC}" presName="parentText" presStyleLbl="node1" presStyleIdx="2" presStyleCnt="3">
        <dgm:presLayoutVars>
          <dgm:chMax val="0"/>
          <dgm:bulletEnabled val="1"/>
        </dgm:presLayoutVars>
      </dgm:prSet>
      <dgm:spPr/>
    </dgm:pt>
  </dgm:ptLst>
  <dgm:cxnLst>
    <dgm:cxn modelId="{6C3A2962-BD4A-48F4-987D-51C586682F36}" srcId="{9447C96A-2893-462B-8FB5-7077E06EB103}" destId="{00BD8023-FCDB-4753-9A17-BDC5740FC83D}" srcOrd="0" destOrd="0" parTransId="{8699C99F-84C3-42CA-8FB4-F731B526F0A1}" sibTransId="{85ADFFE1-46FE-477F-A944-E90F48934A86}"/>
    <dgm:cxn modelId="{482FAC64-4191-45AA-A1DD-08ACA52003F7}" srcId="{9447C96A-2893-462B-8FB5-7077E06EB103}" destId="{0A0B9CF6-38B7-4783-B26C-28844EC71C75}" srcOrd="1" destOrd="0" parTransId="{17DE30BC-CF96-486A-A1F8-99F04BC1AD48}" sibTransId="{55D1B294-ACFF-4AD8-9793-29AEF40FF95B}"/>
    <dgm:cxn modelId="{018D4F66-D60E-444A-AA4B-E1CE07530748}" type="presOf" srcId="{0A0B9CF6-38B7-4783-B26C-28844EC71C75}" destId="{8624E65C-C5BF-4AD4-AE4B-1AD26C1F15F0}" srcOrd="0" destOrd="0" presId="urn:microsoft.com/office/officeart/2005/8/layout/vList2"/>
    <dgm:cxn modelId="{87C0AE7C-43C1-4214-8659-D99D59C12F8E}" srcId="{9447C96A-2893-462B-8FB5-7077E06EB103}" destId="{7E67B6E2-6726-4701-B2D9-D84CF2223CDC}" srcOrd="2" destOrd="0" parTransId="{6BE6C304-F915-4D0B-9C00-5425A3085188}" sibTransId="{FC0C6FD1-FBF7-4069-88DF-AC1257B715B9}"/>
    <dgm:cxn modelId="{ADFF718E-5C1E-407A-9B35-D6394B3BD688}" type="presOf" srcId="{9447C96A-2893-462B-8FB5-7077E06EB103}" destId="{831CD212-0CFC-48EA-A96A-A8D83917DB96}" srcOrd="0" destOrd="0" presId="urn:microsoft.com/office/officeart/2005/8/layout/vList2"/>
    <dgm:cxn modelId="{F918738E-EEEA-4104-8CC8-F136FFA6C799}" type="presOf" srcId="{00BD8023-FCDB-4753-9A17-BDC5740FC83D}" destId="{0DE9589C-74D0-47C0-A15B-E1ACDE638572}" srcOrd="0" destOrd="0" presId="urn:microsoft.com/office/officeart/2005/8/layout/vList2"/>
    <dgm:cxn modelId="{63E6A2CF-3E00-4867-B9DB-36439F7BB81E}" type="presOf" srcId="{7E67B6E2-6726-4701-B2D9-D84CF2223CDC}" destId="{3C6A3290-5CCD-430B-9FB6-7DA2C1C908CA}" srcOrd="0" destOrd="0" presId="urn:microsoft.com/office/officeart/2005/8/layout/vList2"/>
    <dgm:cxn modelId="{D65E4A3F-6216-4CDB-88B9-9779AF50A46B}" type="presParOf" srcId="{831CD212-0CFC-48EA-A96A-A8D83917DB96}" destId="{0DE9589C-74D0-47C0-A15B-E1ACDE638572}" srcOrd="0" destOrd="0" presId="urn:microsoft.com/office/officeart/2005/8/layout/vList2"/>
    <dgm:cxn modelId="{14F84BC4-7AE4-4397-B9D7-021CECA62B0A}" type="presParOf" srcId="{831CD212-0CFC-48EA-A96A-A8D83917DB96}" destId="{E30B238F-75C5-48B5-820F-FD8EF4C6BE90}" srcOrd="1" destOrd="0" presId="urn:microsoft.com/office/officeart/2005/8/layout/vList2"/>
    <dgm:cxn modelId="{27A6A9F2-93B4-4BEF-8A80-7DB1B71C06C1}" type="presParOf" srcId="{831CD212-0CFC-48EA-A96A-A8D83917DB96}" destId="{8624E65C-C5BF-4AD4-AE4B-1AD26C1F15F0}" srcOrd="2" destOrd="0" presId="urn:microsoft.com/office/officeart/2005/8/layout/vList2"/>
    <dgm:cxn modelId="{AB2F76B9-3063-4105-9638-BFAE28F06E72}" type="presParOf" srcId="{831CD212-0CFC-48EA-A96A-A8D83917DB96}" destId="{6D1263A4-908A-4F25-AF94-F15A8A9DEDD4}" srcOrd="3" destOrd="0" presId="urn:microsoft.com/office/officeart/2005/8/layout/vList2"/>
    <dgm:cxn modelId="{BAEE9F70-AC42-4F83-B544-9E535170A9AE}" type="presParOf" srcId="{831CD212-0CFC-48EA-A96A-A8D83917DB96}" destId="{3C6A3290-5CCD-430B-9FB6-7DA2C1C908C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2F6C0CF-2FD9-4C1D-9FB4-ED9FB1E47C10}"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8F3710A-21CF-484F-BA5E-1F9FF271ACD1}">
      <dgm:prSet/>
      <dgm:spPr/>
      <dgm:t>
        <a:bodyPr/>
        <a:lstStyle/>
        <a:p>
          <a:r>
            <a:rPr lang="el-GR"/>
            <a:t>Ανάμιξη με την τροφή την οποία καθιστά υγρή και ολισθηρή (σχηματισμός βλωμού), διευκολύνοντας την κατάποσή της</a:t>
          </a:r>
          <a:endParaRPr lang="en-US"/>
        </a:p>
      </dgm:t>
    </dgm:pt>
    <dgm:pt modelId="{B2BB32AC-FE99-4839-9D17-CF2FEFC507CF}" type="parTrans" cxnId="{9BC6D16A-C2AA-4A36-9AFD-F5A976569A56}">
      <dgm:prSet/>
      <dgm:spPr/>
      <dgm:t>
        <a:bodyPr/>
        <a:lstStyle/>
        <a:p>
          <a:endParaRPr lang="en-US"/>
        </a:p>
      </dgm:t>
    </dgm:pt>
    <dgm:pt modelId="{5EBF0570-6714-4C8E-BC9C-45BAAFBA7430}" type="sibTrans" cxnId="{9BC6D16A-C2AA-4A36-9AFD-F5A976569A56}">
      <dgm:prSet/>
      <dgm:spPr/>
      <dgm:t>
        <a:bodyPr/>
        <a:lstStyle/>
        <a:p>
          <a:endParaRPr lang="en-US"/>
        </a:p>
      </dgm:t>
    </dgm:pt>
    <dgm:pt modelId="{C913713F-CB51-489D-BE21-63F9879B4964}">
      <dgm:prSet/>
      <dgm:spPr/>
      <dgm:t>
        <a:bodyPr/>
        <a:lstStyle/>
        <a:p>
          <a:r>
            <a:rPr lang="el-GR"/>
            <a:t>Διαλύει την τροφή και τα διαλυτά συστατικά ενεργοποιούν τους υποδοχείς της γεύσης, διεγείροντας την όρεξη</a:t>
          </a:r>
          <a:endParaRPr lang="en-US"/>
        </a:p>
      </dgm:t>
    </dgm:pt>
    <dgm:pt modelId="{2B5DF712-0765-440F-BEC3-F28FC878CDCA}" type="parTrans" cxnId="{28FF10CB-5E63-4F03-9604-E4046D515BFC}">
      <dgm:prSet/>
      <dgm:spPr/>
      <dgm:t>
        <a:bodyPr/>
        <a:lstStyle/>
        <a:p>
          <a:endParaRPr lang="en-US"/>
        </a:p>
      </dgm:t>
    </dgm:pt>
    <dgm:pt modelId="{5214D2E6-E75B-4839-958E-758FF947017C}" type="sibTrans" cxnId="{28FF10CB-5E63-4F03-9604-E4046D515BFC}">
      <dgm:prSet/>
      <dgm:spPr/>
      <dgm:t>
        <a:bodyPr/>
        <a:lstStyle/>
        <a:p>
          <a:endParaRPr lang="en-US"/>
        </a:p>
      </dgm:t>
    </dgm:pt>
    <dgm:pt modelId="{A911AB16-2338-4632-8BB7-3A9AF327DE92}">
      <dgm:prSet/>
      <dgm:spPr/>
      <dgm:t>
        <a:bodyPr/>
        <a:lstStyle/>
        <a:p>
          <a:r>
            <a:rPr lang="el-GR"/>
            <a:t>Διατηρεί καθαρή τη στοματική κοιλότητα</a:t>
          </a:r>
          <a:endParaRPr lang="en-US"/>
        </a:p>
      </dgm:t>
    </dgm:pt>
    <dgm:pt modelId="{658B61D2-3C2E-40D1-AED1-CA7379AC0959}" type="parTrans" cxnId="{BE6195DA-790A-498E-9515-BB358A84AA25}">
      <dgm:prSet/>
      <dgm:spPr/>
      <dgm:t>
        <a:bodyPr/>
        <a:lstStyle/>
        <a:p>
          <a:endParaRPr lang="en-US"/>
        </a:p>
      </dgm:t>
    </dgm:pt>
    <dgm:pt modelId="{A9E24537-EB44-4946-808D-ABF0A6A87D29}" type="sibTrans" cxnId="{BE6195DA-790A-498E-9515-BB358A84AA25}">
      <dgm:prSet/>
      <dgm:spPr/>
      <dgm:t>
        <a:bodyPr/>
        <a:lstStyle/>
        <a:p>
          <a:endParaRPr lang="en-US"/>
        </a:p>
      </dgm:t>
    </dgm:pt>
    <dgm:pt modelId="{41CCB295-F2C2-4FD6-B971-493411DE8CE4}">
      <dgm:prSet/>
      <dgm:spPr/>
      <dgm:t>
        <a:bodyPr/>
        <a:lstStyle/>
        <a:p>
          <a:r>
            <a:rPr lang="el-GR"/>
            <a:t>Εχει αντιβακτηριδιακή δράση</a:t>
          </a:r>
          <a:endParaRPr lang="en-US"/>
        </a:p>
      </dgm:t>
    </dgm:pt>
    <dgm:pt modelId="{0F90B4FE-4F58-47C5-8632-8D3AEDF0A0E8}" type="parTrans" cxnId="{AB2F2A61-DCCD-4E74-8DD9-AC3E06A0E41B}">
      <dgm:prSet/>
      <dgm:spPr/>
      <dgm:t>
        <a:bodyPr/>
        <a:lstStyle/>
        <a:p>
          <a:endParaRPr lang="en-US"/>
        </a:p>
      </dgm:t>
    </dgm:pt>
    <dgm:pt modelId="{CC0A2D4A-1B6D-4621-A9F4-CC54A931A260}" type="sibTrans" cxnId="{AB2F2A61-DCCD-4E74-8DD9-AC3E06A0E41B}">
      <dgm:prSet/>
      <dgm:spPr/>
      <dgm:t>
        <a:bodyPr/>
        <a:lstStyle/>
        <a:p>
          <a:endParaRPr lang="en-US"/>
        </a:p>
      </dgm:t>
    </dgm:pt>
    <dgm:pt modelId="{91FC326E-5EAB-4D40-9DE3-026284522453}">
      <dgm:prSet/>
      <dgm:spPr/>
      <dgm:t>
        <a:bodyPr/>
        <a:lstStyle/>
        <a:p>
          <a:r>
            <a:rPr lang="el-GR"/>
            <a:t>Η πτυαλίνη διασπά το άμυλο</a:t>
          </a:r>
          <a:endParaRPr lang="en-US"/>
        </a:p>
      </dgm:t>
    </dgm:pt>
    <dgm:pt modelId="{1537AC5F-6B53-454C-8C31-AE6AA10CDD42}" type="parTrans" cxnId="{7562F29C-249A-4F85-A2ED-C772FF12343D}">
      <dgm:prSet/>
      <dgm:spPr/>
      <dgm:t>
        <a:bodyPr/>
        <a:lstStyle/>
        <a:p>
          <a:endParaRPr lang="en-US"/>
        </a:p>
      </dgm:t>
    </dgm:pt>
    <dgm:pt modelId="{4D9E5FC6-8F17-4C89-8631-031A5795A93D}" type="sibTrans" cxnId="{7562F29C-249A-4F85-A2ED-C772FF12343D}">
      <dgm:prSet/>
      <dgm:spPr/>
      <dgm:t>
        <a:bodyPr/>
        <a:lstStyle/>
        <a:p>
          <a:endParaRPr lang="en-US"/>
        </a:p>
      </dgm:t>
    </dgm:pt>
    <dgm:pt modelId="{01581F3B-4B61-4D0E-8BE0-21936A367AE6}">
      <dgm:prSet/>
      <dgm:spPr/>
      <dgm:t>
        <a:bodyPr/>
        <a:lstStyle/>
        <a:p>
          <a:r>
            <a:rPr lang="el-GR"/>
            <a:t>Στα σαρκοφάγα η αποβολή θερμότητας που προκαλείται με την εξάτμιση του σάλιου παίζει ρόλο στη θερμορρύθμιση</a:t>
          </a:r>
          <a:endParaRPr lang="en-US"/>
        </a:p>
      </dgm:t>
    </dgm:pt>
    <dgm:pt modelId="{8B45B1CB-F15E-4065-B355-E46946AB94EE}" type="parTrans" cxnId="{D204A346-30C2-4817-A273-FDFBB59ADE75}">
      <dgm:prSet/>
      <dgm:spPr/>
      <dgm:t>
        <a:bodyPr/>
        <a:lstStyle/>
        <a:p>
          <a:endParaRPr lang="en-US"/>
        </a:p>
      </dgm:t>
    </dgm:pt>
    <dgm:pt modelId="{322B5B0E-3707-489A-A310-C2DCC71B519E}" type="sibTrans" cxnId="{D204A346-30C2-4817-A273-FDFBB59ADE75}">
      <dgm:prSet/>
      <dgm:spPr/>
      <dgm:t>
        <a:bodyPr/>
        <a:lstStyle/>
        <a:p>
          <a:endParaRPr lang="en-US"/>
        </a:p>
      </dgm:t>
    </dgm:pt>
    <dgm:pt modelId="{191490B9-DD75-46D2-ABA6-2F87E9BAFF80}" type="pres">
      <dgm:prSet presAssocID="{F2F6C0CF-2FD9-4C1D-9FB4-ED9FB1E47C10}" presName="linear" presStyleCnt="0">
        <dgm:presLayoutVars>
          <dgm:animLvl val="lvl"/>
          <dgm:resizeHandles val="exact"/>
        </dgm:presLayoutVars>
      </dgm:prSet>
      <dgm:spPr/>
    </dgm:pt>
    <dgm:pt modelId="{72EC9BDD-AE8F-4D85-BFE5-CC4E588B5C1F}" type="pres">
      <dgm:prSet presAssocID="{F8F3710A-21CF-484F-BA5E-1F9FF271ACD1}" presName="parentText" presStyleLbl="node1" presStyleIdx="0" presStyleCnt="6">
        <dgm:presLayoutVars>
          <dgm:chMax val="0"/>
          <dgm:bulletEnabled val="1"/>
        </dgm:presLayoutVars>
      </dgm:prSet>
      <dgm:spPr/>
    </dgm:pt>
    <dgm:pt modelId="{1A2AA72C-959D-4C4B-8047-8567278A068A}" type="pres">
      <dgm:prSet presAssocID="{5EBF0570-6714-4C8E-BC9C-45BAAFBA7430}" presName="spacer" presStyleCnt="0"/>
      <dgm:spPr/>
    </dgm:pt>
    <dgm:pt modelId="{94D89885-D59D-47DE-B49F-6177971F8CFA}" type="pres">
      <dgm:prSet presAssocID="{C913713F-CB51-489D-BE21-63F9879B4964}" presName="parentText" presStyleLbl="node1" presStyleIdx="1" presStyleCnt="6">
        <dgm:presLayoutVars>
          <dgm:chMax val="0"/>
          <dgm:bulletEnabled val="1"/>
        </dgm:presLayoutVars>
      </dgm:prSet>
      <dgm:spPr/>
    </dgm:pt>
    <dgm:pt modelId="{00EF0B8C-F5A1-47A9-8D5D-526DD3937672}" type="pres">
      <dgm:prSet presAssocID="{5214D2E6-E75B-4839-958E-758FF947017C}" presName="spacer" presStyleCnt="0"/>
      <dgm:spPr/>
    </dgm:pt>
    <dgm:pt modelId="{BEF7508C-0CFA-4571-97E0-D93CD7CCD825}" type="pres">
      <dgm:prSet presAssocID="{A911AB16-2338-4632-8BB7-3A9AF327DE92}" presName="parentText" presStyleLbl="node1" presStyleIdx="2" presStyleCnt="6">
        <dgm:presLayoutVars>
          <dgm:chMax val="0"/>
          <dgm:bulletEnabled val="1"/>
        </dgm:presLayoutVars>
      </dgm:prSet>
      <dgm:spPr/>
    </dgm:pt>
    <dgm:pt modelId="{773CB9E9-06FC-49E6-AD6D-C0494496871E}" type="pres">
      <dgm:prSet presAssocID="{A9E24537-EB44-4946-808D-ABF0A6A87D29}" presName="spacer" presStyleCnt="0"/>
      <dgm:spPr/>
    </dgm:pt>
    <dgm:pt modelId="{3EB3723B-FE67-4C9B-B8C5-A1319A715268}" type="pres">
      <dgm:prSet presAssocID="{41CCB295-F2C2-4FD6-B971-493411DE8CE4}" presName="parentText" presStyleLbl="node1" presStyleIdx="3" presStyleCnt="6">
        <dgm:presLayoutVars>
          <dgm:chMax val="0"/>
          <dgm:bulletEnabled val="1"/>
        </dgm:presLayoutVars>
      </dgm:prSet>
      <dgm:spPr/>
    </dgm:pt>
    <dgm:pt modelId="{4AC55F2E-E33D-444D-8C68-BDB855CA75FD}" type="pres">
      <dgm:prSet presAssocID="{CC0A2D4A-1B6D-4621-A9F4-CC54A931A260}" presName="spacer" presStyleCnt="0"/>
      <dgm:spPr/>
    </dgm:pt>
    <dgm:pt modelId="{699E09B0-376D-42D9-B49A-CB64398D776C}" type="pres">
      <dgm:prSet presAssocID="{91FC326E-5EAB-4D40-9DE3-026284522453}" presName="parentText" presStyleLbl="node1" presStyleIdx="4" presStyleCnt="6">
        <dgm:presLayoutVars>
          <dgm:chMax val="0"/>
          <dgm:bulletEnabled val="1"/>
        </dgm:presLayoutVars>
      </dgm:prSet>
      <dgm:spPr/>
    </dgm:pt>
    <dgm:pt modelId="{7E55AD4E-3992-41BE-B0E6-2B09C968FAAC}" type="pres">
      <dgm:prSet presAssocID="{4D9E5FC6-8F17-4C89-8631-031A5795A93D}" presName="spacer" presStyleCnt="0"/>
      <dgm:spPr/>
    </dgm:pt>
    <dgm:pt modelId="{AFBDE8D8-6912-47DF-BCB1-EE13B5B80E1A}" type="pres">
      <dgm:prSet presAssocID="{01581F3B-4B61-4D0E-8BE0-21936A367AE6}" presName="parentText" presStyleLbl="node1" presStyleIdx="5" presStyleCnt="6">
        <dgm:presLayoutVars>
          <dgm:chMax val="0"/>
          <dgm:bulletEnabled val="1"/>
        </dgm:presLayoutVars>
      </dgm:prSet>
      <dgm:spPr/>
    </dgm:pt>
  </dgm:ptLst>
  <dgm:cxnLst>
    <dgm:cxn modelId="{F993295F-2AB2-49D8-A71B-1CBC65527F09}" type="presOf" srcId="{F8F3710A-21CF-484F-BA5E-1F9FF271ACD1}" destId="{72EC9BDD-AE8F-4D85-BFE5-CC4E588B5C1F}" srcOrd="0" destOrd="0" presId="urn:microsoft.com/office/officeart/2005/8/layout/vList2"/>
    <dgm:cxn modelId="{AB2F2A61-DCCD-4E74-8DD9-AC3E06A0E41B}" srcId="{F2F6C0CF-2FD9-4C1D-9FB4-ED9FB1E47C10}" destId="{41CCB295-F2C2-4FD6-B971-493411DE8CE4}" srcOrd="3" destOrd="0" parTransId="{0F90B4FE-4F58-47C5-8632-8D3AEDF0A0E8}" sibTransId="{CC0A2D4A-1B6D-4621-A9F4-CC54A931A260}"/>
    <dgm:cxn modelId="{D204A346-30C2-4817-A273-FDFBB59ADE75}" srcId="{F2F6C0CF-2FD9-4C1D-9FB4-ED9FB1E47C10}" destId="{01581F3B-4B61-4D0E-8BE0-21936A367AE6}" srcOrd="5" destOrd="0" parTransId="{8B45B1CB-F15E-4065-B355-E46946AB94EE}" sibTransId="{322B5B0E-3707-489A-A310-C2DCC71B519E}"/>
    <dgm:cxn modelId="{9BC6D16A-C2AA-4A36-9AFD-F5A976569A56}" srcId="{F2F6C0CF-2FD9-4C1D-9FB4-ED9FB1E47C10}" destId="{F8F3710A-21CF-484F-BA5E-1F9FF271ACD1}" srcOrd="0" destOrd="0" parTransId="{B2BB32AC-FE99-4839-9D17-CF2FEFC507CF}" sibTransId="{5EBF0570-6714-4C8E-BC9C-45BAAFBA7430}"/>
    <dgm:cxn modelId="{A2A7CE70-8E17-4EB8-A290-4BD4CEB404E0}" type="presOf" srcId="{C913713F-CB51-489D-BE21-63F9879B4964}" destId="{94D89885-D59D-47DE-B49F-6177971F8CFA}" srcOrd="0" destOrd="0" presId="urn:microsoft.com/office/officeart/2005/8/layout/vList2"/>
    <dgm:cxn modelId="{7562F29C-249A-4F85-A2ED-C772FF12343D}" srcId="{F2F6C0CF-2FD9-4C1D-9FB4-ED9FB1E47C10}" destId="{91FC326E-5EAB-4D40-9DE3-026284522453}" srcOrd="4" destOrd="0" parTransId="{1537AC5F-6B53-454C-8C31-AE6AA10CDD42}" sibTransId="{4D9E5FC6-8F17-4C89-8631-031A5795A93D}"/>
    <dgm:cxn modelId="{36D018A2-6B0A-49FD-B9A7-AA328ACEF94A}" type="presOf" srcId="{01581F3B-4B61-4D0E-8BE0-21936A367AE6}" destId="{AFBDE8D8-6912-47DF-BCB1-EE13B5B80E1A}" srcOrd="0" destOrd="0" presId="urn:microsoft.com/office/officeart/2005/8/layout/vList2"/>
    <dgm:cxn modelId="{28FF10CB-5E63-4F03-9604-E4046D515BFC}" srcId="{F2F6C0CF-2FD9-4C1D-9FB4-ED9FB1E47C10}" destId="{C913713F-CB51-489D-BE21-63F9879B4964}" srcOrd="1" destOrd="0" parTransId="{2B5DF712-0765-440F-BEC3-F28FC878CDCA}" sibTransId="{5214D2E6-E75B-4839-958E-758FF947017C}"/>
    <dgm:cxn modelId="{BE6195DA-790A-498E-9515-BB358A84AA25}" srcId="{F2F6C0CF-2FD9-4C1D-9FB4-ED9FB1E47C10}" destId="{A911AB16-2338-4632-8BB7-3A9AF327DE92}" srcOrd="2" destOrd="0" parTransId="{658B61D2-3C2E-40D1-AED1-CA7379AC0959}" sibTransId="{A9E24537-EB44-4946-808D-ABF0A6A87D29}"/>
    <dgm:cxn modelId="{FC2D7BDD-BA1A-47D4-9FBE-041B12DEE822}" type="presOf" srcId="{41CCB295-F2C2-4FD6-B971-493411DE8CE4}" destId="{3EB3723B-FE67-4C9B-B8C5-A1319A715268}" srcOrd="0" destOrd="0" presId="urn:microsoft.com/office/officeart/2005/8/layout/vList2"/>
    <dgm:cxn modelId="{E06302E7-7F0E-412B-B2E6-5D625092C1A1}" type="presOf" srcId="{F2F6C0CF-2FD9-4C1D-9FB4-ED9FB1E47C10}" destId="{191490B9-DD75-46D2-ABA6-2F87E9BAFF80}" srcOrd="0" destOrd="0" presId="urn:microsoft.com/office/officeart/2005/8/layout/vList2"/>
    <dgm:cxn modelId="{92860BF8-5B53-4990-A91E-FC08A628FC1C}" type="presOf" srcId="{A911AB16-2338-4632-8BB7-3A9AF327DE92}" destId="{BEF7508C-0CFA-4571-97E0-D93CD7CCD825}" srcOrd="0" destOrd="0" presId="urn:microsoft.com/office/officeart/2005/8/layout/vList2"/>
    <dgm:cxn modelId="{26CA09FC-17BE-4675-A798-79B9417ECD9B}" type="presOf" srcId="{91FC326E-5EAB-4D40-9DE3-026284522453}" destId="{699E09B0-376D-42D9-B49A-CB64398D776C}" srcOrd="0" destOrd="0" presId="urn:microsoft.com/office/officeart/2005/8/layout/vList2"/>
    <dgm:cxn modelId="{B548CB71-A6A3-42F6-B81E-F7B04FB3CC57}" type="presParOf" srcId="{191490B9-DD75-46D2-ABA6-2F87E9BAFF80}" destId="{72EC9BDD-AE8F-4D85-BFE5-CC4E588B5C1F}" srcOrd="0" destOrd="0" presId="urn:microsoft.com/office/officeart/2005/8/layout/vList2"/>
    <dgm:cxn modelId="{5A13E2E4-15E1-48EF-9D72-C481083FBA07}" type="presParOf" srcId="{191490B9-DD75-46D2-ABA6-2F87E9BAFF80}" destId="{1A2AA72C-959D-4C4B-8047-8567278A068A}" srcOrd="1" destOrd="0" presId="urn:microsoft.com/office/officeart/2005/8/layout/vList2"/>
    <dgm:cxn modelId="{AA8190A9-9515-42F3-9BBA-DE2879842888}" type="presParOf" srcId="{191490B9-DD75-46D2-ABA6-2F87E9BAFF80}" destId="{94D89885-D59D-47DE-B49F-6177971F8CFA}" srcOrd="2" destOrd="0" presId="urn:microsoft.com/office/officeart/2005/8/layout/vList2"/>
    <dgm:cxn modelId="{95C1E1E1-393A-4D55-9177-B7D9D6F80788}" type="presParOf" srcId="{191490B9-DD75-46D2-ABA6-2F87E9BAFF80}" destId="{00EF0B8C-F5A1-47A9-8D5D-526DD3937672}" srcOrd="3" destOrd="0" presId="urn:microsoft.com/office/officeart/2005/8/layout/vList2"/>
    <dgm:cxn modelId="{4078CB73-61D5-4DAF-808E-DA433EB4909B}" type="presParOf" srcId="{191490B9-DD75-46D2-ABA6-2F87E9BAFF80}" destId="{BEF7508C-0CFA-4571-97E0-D93CD7CCD825}" srcOrd="4" destOrd="0" presId="urn:microsoft.com/office/officeart/2005/8/layout/vList2"/>
    <dgm:cxn modelId="{831D30D3-9175-469B-B97A-08F8EFA887DD}" type="presParOf" srcId="{191490B9-DD75-46D2-ABA6-2F87E9BAFF80}" destId="{773CB9E9-06FC-49E6-AD6D-C0494496871E}" srcOrd="5" destOrd="0" presId="urn:microsoft.com/office/officeart/2005/8/layout/vList2"/>
    <dgm:cxn modelId="{1FFDC678-2931-44EB-B474-95C8A1E0F4D4}" type="presParOf" srcId="{191490B9-DD75-46D2-ABA6-2F87E9BAFF80}" destId="{3EB3723B-FE67-4C9B-B8C5-A1319A715268}" srcOrd="6" destOrd="0" presId="urn:microsoft.com/office/officeart/2005/8/layout/vList2"/>
    <dgm:cxn modelId="{A28AD905-B36F-43A4-93CC-2D667C2CA3C0}" type="presParOf" srcId="{191490B9-DD75-46D2-ABA6-2F87E9BAFF80}" destId="{4AC55F2E-E33D-444D-8C68-BDB855CA75FD}" srcOrd="7" destOrd="0" presId="urn:microsoft.com/office/officeart/2005/8/layout/vList2"/>
    <dgm:cxn modelId="{BF9D592F-7C96-4F6A-85B3-F708C4514B9D}" type="presParOf" srcId="{191490B9-DD75-46D2-ABA6-2F87E9BAFF80}" destId="{699E09B0-376D-42D9-B49A-CB64398D776C}" srcOrd="8" destOrd="0" presId="urn:microsoft.com/office/officeart/2005/8/layout/vList2"/>
    <dgm:cxn modelId="{49522C4F-0489-4151-AB98-6CEC75D178D8}" type="presParOf" srcId="{191490B9-DD75-46D2-ABA6-2F87E9BAFF80}" destId="{7E55AD4E-3992-41BE-B0E6-2B09C968FAAC}" srcOrd="9" destOrd="0" presId="urn:microsoft.com/office/officeart/2005/8/layout/vList2"/>
    <dgm:cxn modelId="{6903F191-F6B5-416E-B048-383136023651}" type="presParOf" srcId="{191490B9-DD75-46D2-ABA6-2F87E9BAFF80}" destId="{AFBDE8D8-6912-47DF-BCB1-EE13B5B80E1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41C36C7-BFB2-4D37-BF02-8C9A10C55B8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8DEE0D4-D819-4F3E-8A83-87D2306D2636}">
      <dgm:prSet/>
      <dgm:spPr/>
      <dgm:t>
        <a:bodyPr/>
        <a:lstStyle/>
        <a:p>
          <a:r>
            <a:rPr lang="el-GR"/>
            <a:t>Δημιουργεί το κατάλληλο περιβάλλον για τη μικροβιακή ζύμωση</a:t>
          </a:r>
          <a:endParaRPr lang="en-US"/>
        </a:p>
      </dgm:t>
    </dgm:pt>
    <dgm:pt modelId="{451ABAA3-E4A6-4475-B615-E3B19BA5C664}" type="parTrans" cxnId="{95A61D3A-7B13-4C34-969D-9A5D01A8B982}">
      <dgm:prSet/>
      <dgm:spPr/>
      <dgm:t>
        <a:bodyPr/>
        <a:lstStyle/>
        <a:p>
          <a:endParaRPr lang="en-US"/>
        </a:p>
      </dgm:t>
    </dgm:pt>
    <dgm:pt modelId="{AEAC2AF6-4A4B-4DB8-97A2-38168DA96961}" type="sibTrans" cxnId="{95A61D3A-7B13-4C34-969D-9A5D01A8B982}">
      <dgm:prSet/>
      <dgm:spPr/>
      <dgm:t>
        <a:bodyPr/>
        <a:lstStyle/>
        <a:p>
          <a:endParaRPr lang="en-US"/>
        </a:p>
      </dgm:t>
    </dgm:pt>
    <dgm:pt modelId="{6CA110C0-B7EA-433A-A4AF-C297DCD49E25}">
      <dgm:prSet/>
      <dgm:spPr/>
      <dgm:t>
        <a:bodyPr/>
        <a:lstStyle/>
        <a:p>
          <a:r>
            <a:rPr lang="el-GR"/>
            <a:t>Στα βοοειδή το 80% του νερού που εισέρχεται στους προστομάχους προέρχεται από το σίαλο</a:t>
          </a:r>
          <a:endParaRPr lang="en-US"/>
        </a:p>
      </dgm:t>
    </dgm:pt>
    <dgm:pt modelId="{6C37C013-DE21-487F-B07E-CEB564D17C09}" type="parTrans" cxnId="{06BB61CA-FC2B-4F65-84CE-001BE98CE55B}">
      <dgm:prSet/>
      <dgm:spPr/>
      <dgm:t>
        <a:bodyPr/>
        <a:lstStyle/>
        <a:p>
          <a:endParaRPr lang="en-US"/>
        </a:p>
      </dgm:t>
    </dgm:pt>
    <dgm:pt modelId="{C510A580-7F7F-4F5B-8BEE-4CC1EECC0E6A}" type="sibTrans" cxnId="{06BB61CA-FC2B-4F65-84CE-001BE98CE55B}">
      <dgm:prSet/>
      <dgm:spPr/>
      <dgm:t>
        <a:bodyPr/>
        <a:lstStyle/>
        <a:p>
          <a:endParaRPr lang="en-US"/>
        </a:p>
      </dgm:t>
    </dgm:pt>
    <dgm:pt modelId="{88487473-7441-46C0-93B4-702B0D952E3F}">
      <dgm:prSet/>
      <dgm:spPr/>
      <dgm:t>
        <a:bodyPr/>
        <a:lstStyle/>
        <a:p>
          <a:r>
            <a:rPr lang="el-GR"/>
            <a:t>Διατηρεί το </a:t>
          </a:r>
          <a:r>
            <a:rPr lang="en-US"/>
            <a:t>p H </a:t>
          </a:r>
          <a:r>
            <a:rPr lang="el-GR"/>
            <a:t>της μεγάλης κοιλίας σταθερό (παρουσία διττανθρακικών και φωσφορικών ρυθμιστικών διαλυμάτων)</a:t>
          </a:r>
          <a:endParaRPr lang="en-US"/>
        </a:p>
      </dgm:t>
    </dgm:pt>
    <dgm:pt modelId="{E3FF3099-CF84-4860-84E2-60DE17F03CAA}" type="parTrans" cxnId="{050E8321-5515-470A-A4BB-2502ECB8925C}">
      <dgm:prSet/>
      <dgm:spPr/>
      <dgm:t>
        <a:bodyPr/>
        <a:lstStyle/>
        <a:p>
          <a:endParaRPr lang="en-US"/>
        </a:p>
      </dgm:t>
    </dgm:pt>
    <dgm:pt modelId="{3E30E950-C465-4161-8EFC-F1019817EC8B}" type="sibTrans" cxnId="{050E8321-5515-470A-A4BB-2502ECB8925C}">
      <dgm:prSet/>
      <dgm:spPr/>
      <dgm:t>
        <a:bodyPr/>
        <a:lstStyle/>
        <a:p>
          <a:endParaRPr lang="en-US"/>
        </a:p>
      </dgm:t>
    </dgm:pt>
    <dgm:pt modelId="{05B0C47A-3A96-4C60-A028-CF6B9E86A9D5}">
      <dgm:prSet/>
      <dgm:spPr/>
      <dgm:t>
        <a:bodyPr/>
        <a:lstStyle/>
        <a:p>
          <a:r>
            <a:rPr lang="el-GR"/>
            <a:t>Μειώνει την επιφανειακή τάση του περιεχομένου της μεγάλης κοιλίας, προλαμβάνοντας το μετεωρισμό</a:t>
          </a:r>
          <a:endParaRPr lang="en-US"/>
        </a:p>
      </dgm:t>
    </dgm:pt>
    <dgm:pt modelId="{1B7F2F5E-551E-4006-A742-DF00C43D3DD9}" type="parTrans" cxnId="{4AABED88-4BEA-4485-A06C-75518113601D}">
      <dgm:prSet/>
      <dgm:spPr/>
      <dgm:t>
        <a:bodyPr/>
        <a:lstStyle/>
        <a:p>
          <a:endParaRPr lang="en-US"/>
        </a:p>
      </dgm:t>
    </dgm:pt>
    <dgm:pt modelId="{E1BD95B0-2D48-45A2-BFE4-A2CF91EB285C}" type="sibTrans" cxnId="{4AABED88-4BEA-4485-A06C-75518113601D}">
      <dgm:prSet/>
      <dgm:spPr/>
      <dgm:t>
        <a:bodyPr/>
        <a:lstStyle/>
        <a:p>
          <a:endParaRPr lang="en-US"/>
        </a:p>
      </dgm:t>
    </dgm:pt>
    <dgm:pt modelId="{55E96249-5101-43DD-8EEC-A177E4B996E5}">
      <dgm:prSet/>
      <dgm:spPr/>
      <dgm:t>
        <a:bodyPr/>
        <a:lstStyle/>
        <a:p>
          <a:r>
            <a:rPr lang="el-GR"/>
            <a:t>Περιέχει ουρία η οποία προάγει την ανάπτυξη των μικροοργανισμών της μεγάλης κοιλίας, λειτουργώντας ως πηγή  αζώτου</a:t>
          </a:r>
          <a:endParaRPr lang="en-US"/>
        </a:p>
      </dgm:t>
    </dgm:pt>
    <dgm:pt modelId="{727DD3A8-E539-429E-B382-6E55A872AC25}" type="parTrans" cxnId="{D40987CB-D318-4210-87AD-C0298406F14A}">
      <dgm:prSet/>
      <dgm:spPr/>
      <dgm:t>
        <a:bodyPr/>
        <a:lstStyle/>
        <a:p>
          <a:endParaRPr lang="en-US"/>
        </a:p>
      </dgm:t>
    </dgm:pt>
    <dgm:pt modelId="{05EC3F2C-C91C-4706-8D3C-74B27B261EB4}" type="sibTrans" cxnId="{D40987CB-D318-4210-87AD-C0298406F14A}">
      <dgm:prSet/>
      <dgm:spPr/>
      <dgm:t>
        <a:bodyPr/>
        <a:lstStyle/>
        <a:p>
          <a:endParaRPr lang="en-US"/>
        </a:p>
      </dgm:t>
    </dgm:pt>
    <dgm:pt modelId="{1163BB44-2D80-446D-90EE-01A8EA83FED0}">
      <dgm:prSet/>
      <dgm:spPr/>
      <dgm:t>
        <a:bodyPr/>
        <a:lstStyle/>
        <a:p>
          <a:r>
            <a:rPr lang="el-GR"/>
            <a:t>Διευκολύνει την επαναφορά του μηρυκαστικού βλωμού στη στοματική κοιλότητα</a:t>
          </a:r>
          <a:endParaRPr lang="en-US"/>
        </a:p>
      </dgm:t>
    </dgm:pt>
    <dgm:pt modelId="{C7CD19F2-E2F6-4F67-B1CF-441AD9BB869C}" type="parTrans" cxnId="{A103F1C2-1F64-456C-9B97-9E1CE81F0725}">
      <dgm:prSet/>
      <dgm:spPr/>
      <dgm:t>
        <a:bodyPr/>
        <a:lstStyle/>
        <a:p>
          <a:endParaRPr lang="en-US"/>
        </a:p>
      </dgm:t>
    </dgm:pt>
    <dgm:pt modelId="{047B8EC9-2282-4EE3-971E-20E1EE1CA82C}" type="sibTrans" cxnId="{A103F1C2-1F64-456C-9B97-9E1CE81F0725}">
      <dgm:prSet/>
      <dgm:spPr/>
      <dgm:t>
        <a:bodyPr/>
        <a:lstStyle/>
        <a:p>
          <a:endParaRPr lang="en-US"/>
        </a:p>
      </dgm:t>
    </dgm:pt>
    <dgm:pt modelId="{6FEAC370-0318-4118-873A-65D5380B2824}">
      <dgm:prSet/>
      <dgm:spPr/>
      <dgm:t>
        <a:bodyPr/>
        <a:lstStyle/>
        <a:p>
          <a:r>
            <a:rPr lang="el-GR" dirty="0"/>
            <a:t>Διευκολύνει την προώθηση του περιεχομένου της μεγάλης κοιλίας στα άλλα γαστρικά διαμερίσματα </a:t>
          </a:r>
          <a:endParaRPr lang="en-US" dirty="0"/>
        </a:p>
      </dgm:t>
    </dgm:pt>
    <dgm:pt modelId="{962A2261-4CDD-427C-848C-95DC4A7AF1B7}" type="parTrans" cxnId="{4590709B-2BC5-443A-9BF9-B71712ADAF8D}">
      <dgm:prSet/>
      <dgm:spPr/>
      <dgm:t>
        <a:bodyPr/>
        <a:lstStyle/>
        <a:p>
          <a:endParaRPr lang="en-US"/>
        </a:p>
      </dgm:t>
    </dgm:pt>
    <dgm:pt modelId="{B61B0FBD-98A9-4E1F-8CCA-A0BE80D2D210}" type="sibTrans" cxnId="{4590709B-2BC5-443A-9BF9-B71712ADAF8D}">
      <dgm:prSet/>
      <dgm:spPr/>
      <dgm:t>
        <a:bodyPr/>
        <a:lstStyle/>
        <a:p>
          <a:endParaRPr lang="en-US"/>
        </a:p>
      </dgm:t>
    </dgm:pt>
    <dgm:pt modelId="{D8CC0973-FBF3-4F11-9444-B3475B4BA80B}" type="pres">
      <dgm:prSet presAssocID="{B41C36C7-BFB2-4D37-BF02-8C9A10C55B87}" presName="linear" presStyleCnt="0">
        <dgm:presLayoutVars>
          <dgm:animLvl val="lvl"/>
          <dgm:resizeHandles val="exact"/>
        </dgm:presLayoutVars>
      </dgm:prSet>
      <dgm:spPr/>
    </dgm:pt>
    <dgm:pt modelId="{315A9F6F-7723-4440-9BE4-5673FC38255A}" type="pres">
      <dgm:prSet presAssocID="{28DEE0D4-D819-4F3E-8A83-87D2306D2636}" presName="parentText" presStyleLbl="node1" presStyleIdx="0" presStyleCnt="7">
        <dgm:presLayoutVars>
          <dgm:chMax val="0"/>
          <dgm:bulletEnabled val="1"/>
        </dgm:presLayoutVars>
      </dgm:prSet>
      <dgm:spPr/>
    </dgm:pt>
    <dgm:pt modelId="{D5EBD077-AECB-4419-BB88-55D1F3F49830}" type="pres">
      <dgm:prSet presAssocID="{AEAC2AF6-4A4B-4DB8-97A2-38168DA96961}" presName="spacer" presStyleCnt="0"/>
      <dgm:spPr/>
    </dgm:pt>
    <dgm:pt modelId="{ECF5BF06-76EC-4FBD-94D6-013ACE7B0937}" type="pres">
      <dgm:prSet presAssocID="{6CA110C0-B7EA-433A-A4AF-C297DCD49E25}" presName="parentText" presStyleLbl="node1" presStyleIdx="1" presStyleCnt="7">
        <dgm:presLayoutVars>
          <dgm:chMax val="0"/>
          <dgm:bulletEnabled val="1"/>
        </dgm:presLayoutVars>
      </dgm:prSet>
      <dgm:spPr/>
    </dgm:pt>
    <dgm:pt modelId="{8A18F729-C993-4AE2-A75F-840E0A7FE6B4}" type="pres">
      <dgm:prSet presAssocID="{C510A580-7F7F-4F5B-8BEE-4CC1EECC0E6A}" presName="spacer" presStyleCnt="0"/>
      <dgm:spPr/>
    </dgm:pt>
    <dgm:pt modelId="{9C6FF5C8-49A3-4631-9528-D65A536A5697}" type="pres">
      <dgm:prSet presAssocID="{88487473-7441-46C0-93B4-702B0D952E3F}" presName="parentText" presStyleLbl="node1" presStyleIdx="2" presStyleCnt="7">
        <dgm:presLayoutVars>
          <dgm:chMax val="0"/>
          <dgm:bulletEnabled val="1"/>
        </dgm:presLayoutVars>
      </dgm:prSet>
      <dgm:spPr/>
    </dgm:pt>
    <dgm:pt modelId="{EF2A9F16-0EC3-4702-AF2F-C17A602354D6}" type="pres">
      <dgm:prSet presAssocID="{3E30E950-C465-4161-8EFC-F1019817EC8B}" presName="spacer" presStyleCnt="0"/>
      <dgm:spPr/>
    </dgm:pt>
    <dgm:pt modelId="{01016065-4306-4D05-BCEC-E9EE5DE63D44}" type="pres">
      <dgm:prSet presAssocID="{05B0C47A-3A96-4C60-A028-CF6B9E86A9D5}" presName="parentText" presStyleLbl="node1" presStyleIdx="3" presStyleCnt="7">
        <dgm:presLayoutVars>
          <dgm:chMax val="0"/>
          <dgm:bulletEnabled val="1"/>
        </dgm:presLayoutVars>
      </dgm:prSet>
      <dgm:spPr/>
    </dgm:pt>
    <dgm:pt modelId="{55A5085D-49D6-4822-B7E3-DBA1B67B9572}" type="pres">
      <dgm:prSet presAssocID="{E1BD95B0-2D48-45A2-BFE4-A2CF91EB285C}" presName="spacer" presStyleCnt="0"/>
      <dgm:spPr/>
    </dgm:pt>
    <dgm:pt modelId="{6D3B22BF-C8FC-4165-83F1-4DC88E2B99DB}" type="pres">
      <dgm:prSet presAssocID="{55E96249-5101-43DD-8EEC-A177E4B996E5}" presName="parentText" presStyleLbl="node1" presStyleIdx="4" presStyleCnt="7">
        <dgm:presLayoutVars>
          <dgm:chMax val="0"/>
          <dgm:bulletEnabled val="1"/>
        </dgm:presLayoutVars>
      </dgm:prSet>
      <dgm:spPr/>
    </dgm:pt>
    <dgm:pt modelId="{BC80C400-1C55-46C1-8803-D5B0542EB269}" type="pres">
      <dgm:prSet presAssocID="{05EC3F2C-C91C-4706-8D3C-74B27B261EB4}" presName="spacer" presStyleCnt="0"/>
      <dgm:spPr/>
    </dgm:pt>
    <dgm:pt modelId="{3B5DE4CB-7D80-4029-A932-DEC500C298B4}" type="pres">
      <dgm:prSet presAssocID="{1163BB44-2D80-446D-90EE-01A8EA83FED0}" presName="parentText" presStyleLbl="node1" presStyleIdx="5" presStyleCnt="7">
        <dgm:presLayoutVars>
          <dgm:chMax val="0"/>
          <dgm:bulletEnabled val="1"/>
        </dgm:presLayoutVars>
      </dgm:prSet>
      <dgm:spPr/>
    </dgm:pt>
    <dgm:pt modelId="{F0D02A7A-4CC3-4D0C-9214-930F954F06BD}" type="pres">
      <dgm:prSet presAssocID="{047B8EC9-2282-4EE3-971E-20E1EE1CA82C}" presName="spacer" presStyleCnt="0"/>
      <dgm:spPr/>
    </dgm:pt>
    <dgm:pt modelId="{5F01CF5A-3280-468A-A706-89371AA4358E}" type="pres">
      <dgm:prSet presAssocID="{6FEAC370-0318-4118-873A-65D5380B2824}" presName="parentText" presStyleLbl="node1" presStyleIdx="6" presStyleCnt="7">
        <dgm:presLayoutVars>
          <dgm:chMax val="0"/>
          <dgm:bulletEnabled val="1"/>
        </dgm:presLayoutVars>
      </dgm:prSet>
      <dgm:spPr/>
    </dgm:pt>
  </dgm:ptLst>
  <dgm:cxnLst>
    <dgm:cxn modelId="{5B30380A-95FC-4B7A-B4AF-823D40559257}" type="presOf" srcId="{55E96249-5101-43DD-8EEC-A177E4B996E5}" destId="{6D3B22BF-C8FC-4165-83F1-4DC88E2B99DB}" srcOrd="0" destOrd="0" presId="urn:microsoft.com/office/officeart/2005/8/layout/vList2"/>
    <dgm:cxn modelId="{050E8321-5515-470A-A4BB-2502ECB8925C}" srcId="{B41C36C7-BFB2-4D37-BF02-8C9A10C55B87}" destId="{88487473-7441-46C0-93B4-702B0D952E3F}" srcOrd="2" destOrd="0" parTransId="{E3FF3099-CF84-4860-84E2-60DE17F03CAA}" sibTransId="{3E30E950-C465-4161-8EFC-F1019817EC8B}"/>
    <dgm:cxn modelId="{E20DBD26-CBC3-4481-B22B-FC25C75E39E7}" type="presOf" srcId="{6CA110C0-B7EA-433A-A4AF-C297DCD49E25}" destId="{ECF5BF06-76EC-4FBD-94D6-013ACE7B0937}" srcOrd="0" destOrd="0" presId="urn:microsoft.com/office/officeart/2005/8/layout/vList2"/>
    <dgm:cxn modelId="{949F7E2C-6E23-44D4-9607-B157DC1A7E21}" type="presOf" srcId="{B41C36C7-BFB2-4D37-BF02-8C9A10C55B87}" destId="{D8CC0973-FBF3-4F11-9444-B3475B4BA80B}" srcOrd="0" destOrd="0" presId="urn:microsoft.com/office/officeart/2005/8/layout/vList2"/>
    <dgm:cxn modelId="{95A61D3A-7B13-4C34-969D-9A5D01A8B982}" srcId="{B41C36C7-BFB2-4D37-BF02-8C9A10C55B87}" destId="{28DEE0D4-D819-4F3E-8A83-87D2306D2636}" srcOrd="0" destOrd="0" parTransId="{451ABAA3-E4A6-4475-B615-E3B19BA5C664}" sibTransId="{AEAC2AF6-4A4B-4DB8-97A2-38168DA96961}"/>
    <dgm:cxn modelId="{C2E39B3A-4570-487C-A15C-7F1002ED64E1}" type="presOf" srcId="{05B0C47A-3A96-4C60-A028-CF6B9E86A9D5}" destId="{01016065-4306-4D05-BCEC-E9EE5DE63D44}" srcOrd="0" destOrd="0" presId="urn:microsoft.com/office/officeart/2005/8/layout/vList2"/>
    <dgm:cxn modelId="{67D79753-BE2F-449F-BF50-68956611B633}" type="presOf" srcId="{1163BB44-2D80-446D-90EE-01A8EA83FED0}" destId="{3B5DE4CB-7D80-4029-A932-DEC500C298B4}" srcOrd="0" destOrd="0" presId="urn:microsoft.com/office/officeart/2005/8/layout/vList2"/>
    <dgm:cxn modelId="{E046C176-7CB6-4C8A-BAED-7003C98B878F}" type="presOf" srcId="{6FEAC370-0318-4118-873A-65D5380B2824}" destId="{5F01CF5A-3280-468A-A706-89371AA4358E}" srcOrd="0" destOrd="0" presId="urn:microsoft.com/office/officeart/2005/8/layout/vList2"/>
    <dgm:cxn modelId="{4AABED88-4BEA-4485-A06C-75518113601D}" srcId="{B41C36C7-BFB2-4D37-BF02-8C9A10C55B87}" destId="{05B0C47A-3A96-4C60-A028-CF6B9E86A9D5}" srcOrd="3" destOrd="0" parTransId="{1B7F2F5E-551E-4006-A742-DF00C43D3DD9}" sibTransId="{E1BD95B0-2D48-45A2-BFE4-A2CF91EB285C}"/>
    <dgm:cxn modelId="{4590709B-2BC5-443A-9BF9-B71712ADAF8D}" srcId="{B41C36C7-BFB2-4D37-BF02-8C9A10C55B87}" destId="{6FEAC370-0318-4118-873A-65D5380B2824}" srcOrd="6" destOrd="0" parTransId="{962A2261-4CDD-427C-848C-95DC4A7AF1B7}" sibTransId="{B61B0FBD-98A9-4E1F-8CCA-A0BE80D2D210}"/>
    <dgm:cxn modelId="{D8E681C0-676E-4860-9D9B-FFD537234D9F}" type="presOf" srcId="{88487473-7441-46C0-93B4-702B0D952E3F}" destId="{9C6FF5C8-49A3-4631-9528-D65A536A5697}" srcOrd="0" destOrd="0" presId="urn:microsoft.com/office/officeart/2005/8/layout/vList2"/>
    <dgm:cxn modelId="{A103F1C2-1F64-456C-9B97-9E1CE81F0725}" srcId="{B41C36C7-BFB2-4D37-BF02-8C9A10C55B87}" destId="{1163BB44-2D80-446D-90EE-01A8EA83FED0}" srcOrd="5" destOrd="0" parTransId="{C7CD19F2-E2F6-4F67-B1CF-441AD9BB869C}" sibTransId="{047B8EC9-2282-4EE3-971E-20E1EE1CA82C}"/>
    <dgm:cxn modelId="{06BB61CA-FC2B-4F65-84CE-001BE98CE55B}" srcId="{B41C36C7-BFB2-4D37-BF02-8C9A10C55B87}" destId="{6CA110C0-B7EA-433A-A4AF-C297DCD49E25}" srcOrd="1" destOrd="0" parTransId="{6C37C013-DE21-487F-B07E-CEB564D17C09}" sibTransId="{C510A580-7F7F-4F5B-8BEE-4CC1EECC0E6A}"/>
    <dgm:cxn modelId="{D40987CB-D318-4210-87AD-C0298406F14A}" srcId="{B41C36C7-BFB2-4D37-BF02-8C9A10C55B87}" destId="{55E96249-5101-43DD-8EEC-A177E4B996E5}" srcOrd="4" destOrd="0" parTransId="{727DD3A8-E539-429E-B382-6E55A872AC25}" sibTransId="{05EC3F2C-C91C-4706-8D3C-74B27B261EB4}"/>
    <dgm:cxn modelId="{640EA7D8-A3E1-4E97-A468-8F74EB7FE341}" type="presOf" srcId="{28DEE0D4-D819-4F3E-8A83-87D2306D2636}" destId="{315A9F6F-7723-4440-9BE4-5673FC38255A}" srcOrd="0" destOrd="0" presId="urn:microsoft.com/office/officeart/2005/8/layout/vList2"/>
    <dgm:cxn modelId="{DB6F6993-C7C6-4719-9118-2215217C4441}" type="presParOf" srcId="{D8CC0973-FBF3-4F11-9444-B3475B4BA80B}" destId="{315A9F6F-7723-4440-9BE4-5673FC38255A}" srcOrd="0" destOrd="0" presId="urn:microsoft.com/office/officeart/2005/8/layout/vList2"/>
    <dgm:cxn modelId="{9323C4AD-8FCA-4C52-8FF7-9668B66A30D9}" type="presParOf" srcId="{D8CC0973-FBF3-4F11-9444-B3475B4BA80B}" destId="{D5EBD077-AECB-4419-BB88-55D1F3F49830}" srcOrd="1" destOrd="0" presId="urn:microsoft.com/office/officeart/2005/8/layout/vList2"/>
    <dgm:cxn modelId="{82A09298-E474-4B24-9D40-A431C6B6E957}" type="presParOf" srcId="{D8CC0973-FBF3-4F11-9444-B3475B4BA80B}" destId="{ECF5BF06-76EC-4FBD-94D6-013ACE7B0937}" srcOrd="2" destOrd="0" presId="urn:microsoft.com/office/officeart/2005/8/layout/vList2"/>
    <dgm:cxn modelId="{02A20A14-F03C-46BA-A494-745C21A667EE}" type="presParOf" srcId="{D8CC0973-FBF3-4F11-9444-B3475B4BA80B}" destId="{8A18F729-C993-4AE2-A75F-840E0A7FE6B4}" srcOrd="3" destOrd="0" presId="urn:microsoft.com/office/officeart/2005/8/layout/vList2"/>
    <dgm:cxn modelId="{FD041F0E-9BE6-4E12-986F-F40F940A16C9}" type="presParOf" srcId="{D8CC0973-FBF3-4F11-9444-B3475B4BA80B}" destId="{9C6FF5C8-49A3-4631-9528-D65A536A5697}" srcOrd="4" destOrd="0" presId="urn:microsoft.com/office/officeart/2005/8/layout/vList2"/>
    <dgm:cxn modelId="{784FC8FE-3CBB-4A54-BFE5-BAC0DA61B2DF}" type="presParOf" srcId="{D8CC0973-FBF3-4F11-9444-B3475B4BA80B}" destId="{EF2A9F16-0EC3-4702-AF2F-C17A602354D6}" srcOrd="5" destOrd="0" presId="urn:microsoft.com/office/officeart/2005/8/layout/vList2"/>
    <dgm:cxn modelId="{42B1B1A1-4F94-48AE-A1D3-C97C9952642C}" type="presParOf" srcId="{D8CC0973-FBF3-4F11-9444-B3475B4BA80B}" destId="{01016065-4306-4D05-BCEC-E9EE5DE63D44}" srcOrd="6" destOrd="0" presId="urn:microsoft.com/office/officeart/2005/8/layout/vList2"/>
    <dgm:cxn modelId="{ECD5F679-477C-418E-8C23-700217CED317}" type="presParOf" srcId="{D8CC0973-FBF3-4F11-9444-B3475B4BA80B}" destId="{55A5085D-49D6-4822-B7E3-DBA1B67B9572}" srcOrd="7" destOrd="0" presId="urn:microsoft.com/office/officeart/2005/8/layout/vList2"/>
    <dgm:cxn modelId="{6FDBFD56-80E7-41E4-B747-E97E313F9F2E}" type="presParOf" srcId="{D8CC0973-FBF3-4F11-9444-B3475B4BA80B}" destId="{6D3B22BF-C8FC-4165-83F1-4DC88E2B99DB}" srcOrd="8" destOrd="0" presId="urn:microsoft.com/office/officeart/2005/8/layout/vList2"/>
    <dgm:cxn modelId="{D29C1FBC-A5CE-46AC-BF9A-E4306F1BA549}" type="presParOf" srcId="{D8CC0973-FBF3-4F11-9444-B3475B4BA80B}" destId="{BC80C400-1C55-46C1-8803-D5B0542EB269}" srcOrd="9" destOrd="0" presId="urn:microsoft.com/office/officeart/2005/8/layout/vList2"/>
    <dgm:cxn modelId="{0E85EF9C-7318-4044-B2BC-A438E2FA2A5F}" type="presParOf" srcId="{D8CC0973-FBF3-4F11-9444-B3475B4BA80B}" destId="{3B5DE4CB-7D80-4029-A932-DEC500C298B4}" srcOrd="10" destOrd="0" presId="urn:microsoft.com/office/officeart/2005/8/layout/vList2"/>
    <dgm:cxn modelId="{1EBCDD06-94A3-4E65-8AD3-817B31BE1308}" type="presParOf" srcId="{D8CC0973-FBF3-4F11-9444-B3475B4BA80B}" destId="{F0D02A7A-4CC3-4D0C-9214-930F954F06BD}" srcOrd="11" destOrd="0" presId="urn:microsoft.com/office/officeart/2005/8/layout/vList2"/>
    <dgm:cxn modelId="{C1CF0028-4DCD-4FFD-B2EC-3AE5BF584FCA}" type="presParOf" srcId="{D8CC0973-FBF3-4F11-9444-B3475B4BA80B}" destId="{5F01CF5A-3280-468A-A706-89371AA4358E}"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6E8A3F2-1290-4455-BCC0-61AC98D78112}"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80C4257-A722-4C9D-AB10-6E670AA55087}">
      <dgm:prSet/>
      <dgm:spPr/>
      <dgm:t>
        <a:bodyPr/>
        <a:lstStyle/>
        <a:p>
          <a:r>
            <a:rPr lang="el-GR"/>
            <a:t>Αγελάδα: 100-200</a:t>
          </a:r>
          <a:r>
            <a:rPr lang="en-US"/>
            <a:t>lt </a:t>
          </a:r>
          <a:r>
            <a:rPr lang="el-GR"/>
            <a:t>ημερησίως</a:t>
          </a:r>
          <a:endParaRPr lang="en-US"/>
        </a:p>
      </dgm:t>
    </dgm:pt>
    <dgm:pt modelId="{E1CFCC27-DAF0-4E47-BBC3-7B4F898FB63C}" type="parTrans" cxnId="{DC58407B-2478-41F8-8494-C16704186F02}">
      <dgm:prSet/>
      <dgm:spPr/>
      <dgm:t>
        <a:bodyPr/>
        <a:lstStyle/>
        <a:p>
          <a:endParaRPr lang="en-US"/>
        </a:p>
      </dgm:t>
    </dgm:pt>
    <dgm:pt modelId="{C2A78138-3B82-4964-8201-A9DC301AC78C}" type="sibTrans" cxnId="{DC58407B-2478-41F8-8494-C16704186F02}">
      <dgm:prSet/>
      <dgm:spPr/>
      <dgm:t>
        <a:bodyPr/>
        <a:lstStyle/>
        <a:p>
          <a:endParaRPr lang="en-US"/>
        </a:p>
      </dgm:t>
    </dgm:pt>
    <dgm:pt modelId="{14BBBB6A-8155-4209-90CA-845EAB39F7F5}">
      <dgm:prSet/>
      <dgm:spPr/>
      <dgm:t>
        <a:bodyPr/>
        <a:lstStyle/>
        <a:p>
          <a:r>
            <a:rPr lang="el-GR"/>
            <a:t>Μικρά μηρυκαστικά: 8-16 </a:t>
          </a:r>
          <a:r>
            <a:rPr lang="en-US"/>
            <a:t>lt </a:t>
          </a:r>
          <a:r>
            <a:rPr lang="el-GR"/>
            <a:t>ημερησίως </a:t>
          </a:r>
          <a:endParaRPr lang="en-US"/>
        </a:p>
      </dgm:t>
    </dgm:pt>
    <dgm:pt modelId="{D7F2C792-096B-4FEF-84CB-AF493F0C6472}" type="parTrans" cxnId="{85B8E124-8988-4832-9005-FF66A60F2F27}">
      <dgm:prSet/>
      <dgm:spPr/>
      <dgm:t>
        <a:bodyPr/>
        <a:lstStyle/>
        <a:p>
          <a:endParaRPr lang="en-US"/>
        </a:p>
      </dgm:t>
    </dgm:pt>
    <dgm:pt modelId="{9B149326-6090-4893-8746-5B2049C49CC5}" type="sibTrans" cxnId="{85B8E124-8988-4832-9005-FF66A60F2F27}">
      <dgm:prSet/>
      <dgm:spPr/>
      <dgm:t>
        <a:bodyPr/>
        <a:lstStyle/>
        <a:p>
          <a:endParaRPr lang="en-US"/>
        </a:p>
      </dgm:t>
    </dgm:pt>
    <dgm:pt modelId="{78C53F24-EA57-47F2-875C-BD221BFF548D}" type="pres">
      <dgm:prSet presAssocID="{F6E8A3F2-1290-4455-BCC0-61AC98D78112}" presName="hierChild1" presStyleCnt="0">
        <dgm:presLayoutVars>
          <dgm:chPref val="1"/>
          <dgm:dir/>
          <dgm:animOne val="branch"/>
          <dgm:animLvl val="lvl"/>
          <dgm:resizeHandles/>
        </dgm:presLayoutVars>
      </dgm:prSet>
      <dgm:spPr/>
    </dgm:pt>
    <dgm:pt modelId="{5AE7DD2E-BB8A-4334-8EC7-50239957C5B6}" type="pres">
      <dgm:prSet presAssocID="{B80C4257-A722-4C9D-AB10-6E670AA55087}" presName="hierRoot1" presStyleCnt="0"/>
      <dgm:spPr/>
    </dgm:pt>
    <dgm:pt modelId="{E67ECAB9-C323-483E-99FB-5A2FF11BEA5D}" type="pres">
      <dgm:prSet presAssocID="{B80C4257-A722-4C9D-AB10-6E670AA55087}" presName="composite" presStyleCnt="0"/>
      <dgm:spPr/>
    </dgm:pt>
    <dgm:pt modelId="{81BFF983-936D-4067-8AF7-1B9124F4415E}" type="pres">
      <dgm:prSet presAssocID="{B80C4257-A722-4C9D-AB10-6E670AA55087}" presName="background" presStyleLbl="node0" presStyleIdx="0" presStyleCnt="2"/>
      <dgm:spPr/>
    </dgm:pt>
    <dgm:pt modelId="{A12D216E-745E-4B94-AE08-7AC4124616C6}" type="pres">
      <dgm:prSet presAssocID="{B80C4257-A722-4C9D-AB10-6E670AA55087}" presName="text" presStyleLbl="fgAcc0" presStyleIdx="0" presStyleCnt="2">
        <dgm:presLayoutVars>
          <dgm:chPref val="3"/>
        </dgm:presLayoutVars>
      </dgm:prSet>
      <dgm:spPr/>
    </dgm:pt>
    <dgm:pt modelId="{39845C25-7ED2-4B09-A93C-0BF676B55A5C}" type="pres">
      <dgm:prSet presAssocID="{B80C4257-A722-4C9D-AB10-6E670AA55087}" presName="hierChild2" presStyleCnt="0"/>
      <dgm:spPr/>
    </dgm:pt>
    <dgm:pt modelId="{E3F6A0D4-0D24-4C84-A446-62E1683748DA}" type="pres">
      <dgm:prSet presAssocID="{14BBBB6A-8155-4209-90CA-845EAB39F7F5}" presName="hierRoot1" presStyleCnt="0"/>
      <dgm:spPr/>
    </dgm:pt>
    <dgm:pt modelId="{C69F1D0B-37C5-4702-AB98-49F45C17918C}" type="pres">
      <dgm:prSet presAssocID="{14BBBB6A-8155-4209-90CA-845EAB39F7F5}" presName="composite" presStyleCnt="0"/>
      <dgm:spPr/>
    </dgm:pt>
    <dgm:pt modelId="{1D428D33-383E-4F8F-BBC3-900FF4835C9D}" type="pres">
      <dgm:prSet presAssocID="{14BBBB6A-8155-4209-90CA-845EAB39F7F5}" presName="background" presStyleLbl="node0" presStyleIdx="1" presStyleCnt="2"/>
      <dgm:spPr/>
    </dgm:pt>
    <dgm:pt modelId="{097C0836-4A35-4756-89A8-639CE387ACE9}" type="pres">
      <dgm:prSet presAssocID="{14BBBB6A-8155-4209-90CA-845EAB39F7F5}" presName="text" presStyleLbl="fgAcc0" presStyleIdx="1" presStyleCnt="2">
        <dgm:presLayoutVars>
          <dgm:chPref val="3"/>
        </dgm:presLayoutVars>
      </dgm:prSet>
      <dgm:spPr/>
    </dgm:pt>
    <dgm:pt modelId="{4A3BE437-8CEE-4D9A-AC40-309E401523E8}" type="pres">
      <dgm:prSet presAssocID="{14BBBB6A-8155-4209-90CA-845EAB39F7F5}" presName="hierChild2" presStyleCnt="0"/>
      <dgm:spPr/>
    </dgm:pt>
  </dgm:ptLst>
  <dgm:cxnLst>
    <dgm:cxn modelId="{85B8E124-8988-4832-9005-FF66A60F2F27}" srcId="{F6E8A3F2-1290-4455-BCC0-61AC98D78112}" destId="{14BBBB6A-8155-4209-90CA-845EAB39F7F5}" srcOrd="1" destOrd="0" parTransId="{D7F2C792-096B-4FEF-84CB-AF493F0C6472}" sibTransId="{9B149326-6090-4893-8746-5B2049C49CC5}"/>
    <dgm:cxn modelId="{5CF5D95F-7A73-45EC-9701-3A978B4994FA}" type="presOf" srcId="{B80C4257-A722-4C9D-AB10-6E670AA55087}" destId="{A12D216E-745E-4B94-AE08-7AC4124616C6}" srcOrd="0" destOrd="0" presId="urn:microsoft.com/office/officeart/2005/8/layout/hierarchy1"/>
    <dgm:cxn modelId="{DC58407B-2478-41F8-8494-C16704186F02}" srcId="{F6E8A3F2-1290-4455-BCC0-61AC98D78112}" destId="{B80C4257-A722-4C9D-AB10-6E670AA55087}" srcOrd="0" destOrd="0" parTransId="{E1CFCC27-DAF0-4E47-BBC3-7B4F898FB63C}" sibTransId="{C2A78138-3B82-4964-8201-A9DC301AC78C}"/>
    <dgm:cxn modelId="{B1961BAD-01EE-4A0E-A5F3-46DBB41A9122}" type="presOf" srcId="{14BBBB6A-8155-4209-90CA-845EAB39F7F5}" destId="{097C0836-4A35-4756-89A8-639CE387ACE9}" srcOrd="0" destOrd="0" presId="urn:microsoft.com/office/officeart/2005/8/layout/hierarchy1"/>
    <dgm:cxn modelId="{FBF2FDF6-25E7-49AF-9546-7DDBFEC6A75D}" type="presOf" srcId="{F6E8A3F2-1290-4455-BCC0-61AC98D78112}" destId="{78C53F24-EA57-47F2-875C-BD221BFF548D}" srcOrd="0" destOrd="0" presId="urn:microsoft.com/office/officeart/2005/8/layout/hierarchy1"/>
    <dgm:cxn modelId="{A6C3044C-494A-48B9-AB87-57FC691497C3}" type="presParOf" srcId="{78C53F24-EA57-47F2-875C-BD221BFF548D}" destId="{5AE7DD2E-BB8A-4334-8EC7-50239957C5B6}" srcOrd="0" destOrd="0" presId="urn:microsoft.com/office/officeart/2005/8/layout/hierarchy1"/>
    <dgm:cxn modelId="{0B7E70F6-CDAB-4016-8DD8-FF3BF900CBA0}" type="presParOf" srcId="{5AE7DD2E-BB8A-4334-8EC7-50239957C5B6}" destId="{E67ECAB9-C323-483E-99FB-5A2FF11BEA5D}" srcOrd="0" destOrd="0" presId="urn:microsoft.com/office/officeart/2005/8/layout/hierarchy1"/>
    <dgm:cxn modelId="{119BE05F-B779-499D-B552-9543CDB1663D}" type="presParOf" srcId="{E67ECAB9-C323-483E-99FB-5A2FF11BEA5D}" destId="{81BFF983-936D-4067-8AF7-1B9124F4415E}" srcOrd="0" destOrd="0" presId="urn:microsoft.com/office/officeart/2005/8/layout/hierarchy1"/>
    <dgm:cxn modelId="{756A116F-AA66-4414-AE3C-6114F988E6CC}" type="presParOf" srcId="{E67ECAB9-C323-483E-99FB-5A2FF11BEA5D}" destId="{A12D216E-745E-4B94-AE08-7AC4124616C6}" srcOrd="1" destOrd="0" presId="urn:microsoft.com/office/officeart/2005/8/layout/hierarchy1"/>
    <dgm:cxn modelId="{71FE393A-F458-4487-9FF7-B1F5CF36A2E1}" type="presParOf" srcId="{5AE7DD2E-BB8A-4334-8EC7-50239957C5B6}" destId="{39845C25-7ED2-4B09-A93C-0BF676B55A5C}" srcOrd="1" destOrd="0" presId="urn:microsoft.com/office/officeart/2005/8/layout/hierarchy1"/>
    <dgm:cxn modelId="{D8011FA4-75E3-4119-BD27-2E63ECC9EE80}" type="presParOf" srcId="{78C53F24-EA57-47F2-875C-BD221BFF548D}" destId="{E3F6A0D4-0D24-4C84-A446-62E1683748DA}" srcOrd="1" destOrd="0" presId="urn:microsoft.com/office/officeart/2005/8/layout/hierarchy1"/>
    <dgm:cxn modelId="{48FFD01F-251B-41D3-BEE1-818EE09B2787}" type="presParOf" srcId="{E3F6A0D4-0D24-4C84-A446-62E1683748DA}" destId="{C69F1D0B-37C5-4702-AB98-49F45C17918C}" srcOrd="0" destOrd="0" presId="urn:microsoft.com/office/officeart/2005/8/layout/hierarchy1"/>
    <dgm:cxn modelId="{503B0CC7-4071-486B-849B-870820586A60}" type="presParOf" srcId="{C69F1D0B-37C5-4702-AB98-49F45C17918C}" destId="{1D428D33-383E-4F8F-BBC3-900FF4835C9D}" srcOrd="0" destOrd="0" presId="urn:microsoft.com/office/officeart/2005/8/layout/hierarchy1"/>
    <dgm:cxn modelId="{E0B5E04B-E4F0-44C2-8FD0-4F9FE12E0AD1}" type="presParOf" srcId="{C69F1D0B-37C5-4702-AB98-49F45C17918C}" destId="{097C0836-4A35-4756-89A8-639CE387ACE9}" srcOrd="1" destOrd="0" presId="urn:microsoft.com/office/officeart/2005/8/layout/hierarchy1"/>
    <dgm:cxn modelId="{86530633-826B-4654-8708-11D9AC4D8D3C}" type="presParOf" srcId="{E3F6A0D4-0D24-4C84-A446-62E1683748DA}" destId="{4A3BE437-8CEE-4D9A-AC40-309E401523E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077B243-0884-436E-A22A-4D5F1FD1AE7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0174F1C-C65A-45E1-9610-C4BAE532E962}">
      <dgm:prSet/>
      <dgm:spPr/>
      <dgm:t>
        <a:bodyPr/>
        <a:lstStyle/>
        <a:p>
          <a:r>
            <a:rPr lang="el-GR"/>
            <a:t>Μικτός αδένας</a:t>
          </a:r>
          <a:endParaRPr lang="en-US"/>
        </a:p>
      </dgm:t>
    </dgm:pt>
    <dgm:pt modelId="{5D8CF987-D52A-456B-88A7-D44A1C555B80}" type="parTrans" cxnId="{836F4C2B-1146-4803-9292-322872825639}">
      <dgm:prSet/>
      <dgm:spPr/>
      <dgm:t>
        <a:bodyPr/>
        <a:lstStyle/>
        <a:p>
          <a:endParaRPr lang="en-US"/>
        </a:p>
      </dgm:t>
    </dgm:pt>
    <dgm:pt modelId="{2CB5A3E2-6A15-40A6-AC45-C52B0C10863F}" type="sibTrans" cxnId="{836F4C2B-1146-4803-9292-322872825639}">
      <dgm:prSet/>
      <dgm:spPr/>
      <dgm:t>
        <a:bodyPr/>
        <a:lstStyle/>
        <a:p>
          <a:endParaRPr lang="en-US"/>
        </a:p>
      </dgm:t>
    </dgm:pt>
    <dgm:pt modelId="{FF16E618-46AA-4A30-A7A9-BB97069FB603}">
      <dgm:prSet/>
      <dgm:spPr/>
      <dgm:t>
        <a:bodyPr/>
        <a:lstStyle/>
        <a:p>
          <a:r>
            <a:rPr lang="el-GR"/>
            <a:t>Πίσω και δεξιά του διαφράγματος</a:t>
          </a:r>
          <a:endParaRPr lang="en-US"/>
        </a:p>
      </dgm:t>
    </dgm:pt>
    <dgm:pt modelId="{97144551-8A16-4BFC-9048-1F37C59EB64D}" type="parTrans" cxnId="{C31EC7D9-2959-484C-8A8C-D4CC80E8B922}">
      <dgm:prSet/>
      <dgm:spPr/>
      <dgm:t>
        <a:bodyPr/>
        <a:lstStyle/>
        <a:p>
          <a:endParaRPr lang="en-US"/>
        </a:p>
      </dgm:t>
    </dgm:pt>
    <dgm:pt modelId="{A301281C-BB89-4EAB-99F8-B4473D5F4912}" type="sibTrans" cxnId="{C31EC7D9-2959-484C-8A8C-D4CC80E8B922}">
      <dgm:prSet/>
      <dgm:spPr/>
      <dgm:t>
        <a:bodyPr/>
        <a:lstStyle/>
        <a:p>
          <a:endParaRPr lang="en-US"/>
        </a:p>
      </dgm:t>
    </dgm:pt>
    <dgm:pt modelId="{04A68E9B-D97B-410D-9050-5DE47838118F}">
      <dgm:prSet/>
      <dgm:spPr/>
      <dgm:t>
        <a:bodyPr/>
        <a:lstStyle/>
        <a:p>
          <a:r>
            <a:rPr lang="el-GR"/>
            <a:t>Πρόσθια ή διαφραγματική επιφάνεια</a:t>
          </a:r>
          <a:endParaRPr lang="en-US"/>
        </a:p>
      </dgm:t>
    </dgm:pt>
    <dgm:pt modelId="{8AD3C445-B17A-4480-A914-8080ECFC2AAE}" type="parTrans" cxnId="{B39586AC-A493-4230-8A83-44B7C4991CC9}">
      <dgm:prSet/>
      <dgm:spPr/>
      <dgm:t>
        <a:bodyPr/>
        <a:lstStyle/>
        <a:p>
          <a:endParaRPr lang="en-US"/>
        </a:p>
      </dgm:t>
    </dgm:pt>
    <dgm:pt modelId="{6CA254E7-2889-4460-B209-5DD504045AD8}" type="sibTrans" cxnId="{B39586AC-A493-4230-8A83-44B7C4991CC9}">
      <dgm:prSet/>
      <dgm:spPr/>
      <dgm:t>
        <a:bodyPr/>
        <a:lstStyle/>
        <a:p>
          <a:endParaRPr lang="en-US"/>
        </a:p>
      </dgm:t>
    </dgm:pt>
    <dgm:pt modelId="{6E194429-19F8-4AAC-A059-C6076FE415A0}">
      <dgm:prSet/>
      <dgm:spPr/>
      <dgm:t>
        <a:bodyPr/>
        <a:lstStyle/>
        <a:p>
          <a:r>
            <a:rPr lang="el-GR"/>
            <a:t>Οπίσθια ή σπλαχνική επιφάνεια</a:t>
          </a:r>
          <a:endParaRPr lang="en-US"/>
        </a:p>
      </dgm:t>
    </dgm:pt>
    <dgm:pt modelId="{0C11AFBB-E95D-4391-BDAE-B16CA223F474}" type="parTrans" cxnId="{2D58AB44-BBD3-4922-8F75-C06EB21AD33E}">
      <dgm:prSet/>
      <dgm:spPr/>
      <dgm:t>
        <a:bodyPr/>
        <a:lstStyle/>
        <a:p>
          <a:endParaRPr lang="en-US"/>
        </a:p>
      </dgm:t>
    </dgm:pt>
    <dgm:pt modelId="{85ACA0F1-8CAE-4177-A607-A4261CD2B10C}" type="sibTrans" cxnId="{2D58AB44-BBD3-4922-8F75-C06EB21AD33E}">
      <dgm:prSet/>
      <dgm:spPr/>
      <dgm:t>
        <a:bodyPr/>
        <a:lstStyle/>
        <a:p>
          <a:endParaRPr lang="en-US"/>
        </a:p>
      </dgm:t>
    </dgm:pt>
    <dgm:pt modelId="{F90AFDC4-D9F2-433C-B048-81AE1C4194B2}">
      <dgm:prSet/>
      <dgm:spPr/>
      <dgm:t>
        <a:bodyPr/>
        <a:lstStyle/>
        <a:p>
          <a:r>
            <a:rPr lang="el-GR"/>
            <a:t>Πύλη του ήπατος: ηπατική αρτηρία, πυλαία</a:t>
          </a:r>
          <a:r>
            <a:rPr lang="en-US"/>
            <a:t>`</a:t>
          </a:r>
          <a:r>
            <a:rPr lang="el-GR"/>
            <a:t> φλέβα, χοληφόρος πόρος, νεύρα ήπατος</a:t>
          </a:r>
          <a:endParaRPr lang="en-US"/>
        </a:p>
      </dgm:t>
    </dgm:pt>
    <dgm:pt modelId="{375719D1-5AAF-4B1E-9EE4-5862AB77874F}" type="parTrans" cxnId="{B79FEDE1-6E34-423C-8594-1D771D34D4C0}">
      <dgm:prSet/>
      <dgm:spPr/>
      <dgm:t>
        <a:bodyPr/>
        <a:lstStyle/>
        <a:p>
          <a:endParaRPr lang="en-US"/>
        </a:p>
      </dgm:t>
    </dgm:pt>
    <dgm:pt modelId="{59CAA597-36D0-4F53-9859-DA42D494991E}" type="sibTrans" cxnId="{B79FEDE1-6E34-423C-8594-1D771D34D4C0}">
      <dgm:prSet/>
      <dgm:spPr/>
      <dgm:t>
        <a:bodyPr/>
        <a:lstStyle/>
        <a:p>
          <a:endParaRPr lang="en-US"/>
        </a:p>
      </dgm:t>
    </dgm:pt>
    <dgm:pt modelId="{CB3F5C39-DFDA-400B-8DCF-7DBC0D4EAEB4}">
      <dgm:prSet/>
      <dgm:spPr/>
      <dgm:t>
        <a:bodyPr/>
        <a:lstStyle/>
        <a:p>
          <a:r>
            <a:rPr lang="el-GR"/>
            <a:t>Χωρισμένο σε λοβούς</a:t>
          </a:r>
          <a:endParaRPr lang="en-US"/>
        </a:p>
      </dgm:t>
    </dgm:pt>
    <dgm:pt modelId="{D1E5C89E-0F2D-435D-9AB5-97E6C548B888}" type="parTrans" cxnId="{A5CC27D8-E3AD-4D68-B93D-3A0BFE4C0668}">
      <dgm:prSet/>
      <dgm:spPr/>
      <dgm:t>
        <a:bodyPr/>
        <a:lstStyle/>
        <a:p>
          <a:endParaRPr lang="en-US"/>
        </a:p>
      </dgm:t>
    </dgm:pt>
    <dgm:pt modelId="{0A82A220-FE3F-4CFB-860E-281EE8648209}" type="sibTrans" cxnId="{A5CC27D8-E3AD-4D68-B93D-3A0BFE4C0668}">
      <dgm:prSet/>
      <dgm:spPr/>
      <dgm:t>
        <a:bodyPr/>
        <a:lstStyle/>
        <a:p>
          <a:endParaRPr lang="en-US"/>
        </a:p>
      </dgm:t>
    </dgm:pt>
    <dgm:pt modelId="{1651099E-E0A8-4AC9-8EEE-DA3A871452E7}" type="pres">
      <dgm:prSet presAssocID="{4077B243-0884-436E-A22A-4D5F1FD1AE7E}" presName="linear" presStyleCnt="0">
        <dgm:presLayoutVars>
          <dgm:animLvl val="lvl"/>
          <dgm:resizeHandles val="exact"/>
        </dgm:presLayoutVars>
      </dgm:prSet>
      <dgm:spPr/>
    </dgm:pt>
    <dgm:pt modelId="{7A1ED81F-A5ED-4B1C-9B63-FDB89E27AD55}" type="pres">
      <dgm:prSet presAssocID="{40174F1C-C65A-45E1-9610-C4BAE532E962}" presName="parentText" presStyleLbl="node1" presStyleIdx="0" presStyleCnt="6">
        <dgm:presLayoutVars>
          <dgm:chMax val="0"/>
          <dgm:bulletEnabled val="1"/>
        </dgm:presLayoutVars>
      </dgm:prSet>
      <dgm:spPr/>
    </dgm:pt>
    <dgm:pt modelId="{B9695BA5-C014-4B33-9C68-0E34BCFAE50B}" type="pres">
      <dgm:prSet presAssocID="{2CB5A3E2-6A15-40A6-AC45-C52B0C10863F}" presName="spacer" presStyleCnt="0"/>
      <dgm:spPr/>
    </dgm:pt>
    <dgm:pt modelId="{D117A6AB-C9E1-47EE-ACCC-F3C11330899C}" type="pres">
      <dgm:prSet presAssocID="{FF16E618-46AA-4A30-A7A9-BB97069FB603}" presName="parentText" presStyleLbl="node1" presStyleIdx="1" presStyleCnt="6">
        <dgm:presLayoutVars>
          <dgm:chMax val="0"/>
          <dgm:bulletEnabled val="1"/>
        </dgm:presLayoutVars>
      </dgm:prSet>
      <dgm:spPr/>
    </dgm:pt>
    <dgm:pt modelId="{52C02311-BAC5-46DD-9B67-C198879CEB87}" type="pres">
      <dgm:prSet presAssocID="{A301281C-BB89-4EAB-99F8-B4473D5F4912}" presName="spacer" presStyleCnt="0"/>
      <dgm:spPr/>
    </dgm:pt>
    <dgm:pt modelId="{843F64E3-5291-486A-BD7B-0E382CA44B79}" type="pres">
      <dgm:prSet presAssocID="{04A68E9B-D97B-410D-9050-5DE47838118F}" presName="parentText" presStyleLbl="node1" presStyleIdx="2" presStyleCnt="6">
        <dgm:presLayoutVars>
          <dgm:chMax val="0"/>
          <dgm:bulletEnabled val="1"/>
        </dgm:presLayoutVars>
      </dgm:prSet>
      <dgm:spPr/>
    </dgm:pt>
    <dgm:pt modelId="{D9182211-43DD-4E60-B484-241D824776D7}" type="pres">
      <dgm:prSet presAssocID="{6CA254E7-2889-4460-B209-5DD504045AD8}" presName="spacer" presStyleCnt="0"/>
      <dgm:spPr/>
    </dgm:pt>
    <dgm:pt modelId="{5B72B3F1-143E-435E-AB67-B62A707ED48D}" type="pres">
      <dgm:prSet presAssocID="{6E194429-19F8-4AAC-A059-C6076FE415A0}" presName="parentText" presStyleLbl="node1" presStyleIdx="3" presStyleCnt="6">
        <dgm:presLayoutVars>
          <dgm:chMax val="0"/>
          <dgm:bulletEnabled val="1"/>
        </dgm:presLayoutVars>
      </dgm:prSet>
      <dgm:spPr/>
    </dgm:pt>
    <dgm:pt modelId="{0D0A75F9-E7AB-4F9F-9FDF-C41E8D626FF8}" type="pres">
      <dgm:prSet presAssocID="{85ACA0F1-8CAE-4177-A607-A4261CD2B10C}" presName="spacer" presStyleCnt="0"/>
      <dgm:spPr/>
    </dgm:pt>
    <dgm:pt modelId="{AC3E706F-832A-4FA8-9B4F-81244ED98135}" type="pres">
      <dgm:prSet presAssocID="{F90AFDC4-D9F2-433C-B048-81AE1C4194B2}" presName="parentText" presStyleLbl="node1" presStyleIdx="4" presStyleCnt="6">
        <dgm:presLayoutVars>
          <dgm:chMax val="0"/>
          <dgm:bulletEnabled val="1"/>
        </dgm:presLayoutVars>
      </dgm:prSet>
      <dgm:spPr/>
    </dgm:pt>
    <dgm:pt modelId="{962594AC-40FB-49B2-804F-02DD4B01C2A9}" type="pres">
      <dgm:prSet presAssocID="{59CAA597-36D0-4F53-9859-DA42D494991E}" presName="spacer" presStyleCnt="0"/>
      <dgm:spPr/>
    </dgm:pt>
    <dgm:pt modelId="{EF416F49-835A-4602-9344-C106B930D28B}" type="pres">
      <dgm:prSet presAssocID="{CB3F5C39-DFDA-400B-8DCF-7DBC0D4EAEB4}" presName="parentText" presStyleLbl="node1" presStyleIdx="5" presStyleCnt="6">
        <dgm:presLayoutVars>
          <dgm:chMax val="0"/>
          <dgm:bulletEnabled val="1"/>
        </dgm:presLayoutVars>
      </dgm:prSet>
      <dgm:spPr/>
    </dgm:pt>
  </dgm:ptLst>
  <dgm:cxnLst>
    <dgm:cxn modelId="{836F4C2B-1146-4803-9292-322872825639}" srcId="{4077B243-0884-436E-A22A-4D5F1FD1AE7E}" destId="{40174F1C-C65A-45E1-9610-C4BAE532E962}" srcOrd="0" destOrd="0" parTransId="{5D8CF987-D52A-456B-88A7-D44A1C555B80}" sibTransId="{2CB5A3E2-6A15-40A6-AC45-C52B0C10863F}"/>
    <dgm:cxn modelId="{6388A833-A080-4B2D-BEF0-A83105EB033A}" type="presOf" srcId="{4077B243-0884-436E-A22A-4D5F1FD1AE7E}" destId="{1651099E-E0A8-4AC9-8EEE-DA3A871452E7}" srcOrd="0" destOrd="0" presId="urn:microsoft.com/office/officeart/2005/8/layout/vList2"/>
    <dgm:cxn modelId="{2D58AB44-BBD3-4922-8F75-C06EB21AD33E}" srcId="{4077B243-0884-436E-A22A-4D5F1FD1AE7E}" destId="{6E194429-19F8-4AAC-A059-C6076FE415A0}" srcOrd="3" destOrd="0" parTransId="{0C11AFBB-E95D-4391-BDAE-B16CA223F474}" sibTransId="{85ACA0F1-8CAE-4177-A607-A4261CD2B10C}"/>
    <dgm:cxn modelId="{27A44449-D659-43F8-A84B-3546C2BB1F02}" type="presOf" srcId="{F90AFDC4-D9F2-433C-B048-81AE1C4194B2}" destId="{AC3E706F-832A-4FA8-9B4F-81244ED98135}" srcOrd="0" destOrd="0" presId="urn:microsoft.com/office/officeart/2005/8/layout/vList2"/>
    <dgm:cxn modelId="{EA180F75-A244-421E-ACC0-879D86C2C4EA}" type="presOf" srcId="{CB3F5C39-DFDA-400B-8DCF-7DBC0D4EAEB4}" destId="{EF416F49-835A-4602-9344-C106B930D28B}" srcOrd="0" destOrd="0" presId="urn:microsoft.com/office/officeart/2005/8/layout/vList2"/>
    <dgm:cxn modelId="{8CE9E15A-02BC-4A78-8B8A-0C717F7D635E}" type="presOf" srcId="{6E194429-19F8-4AAC-A059-C6076FE415A0}" destId="{5B72B3F1-143E-435E-AB67-B62A707ED48D}" srcOrd="0" destOrd="0" presId="urn:microsoft.com/office/officeart/2005/8/layout/vList2"/>
    <dgm:cxn modelId="{7614087E-70FD-4E70-8539-7A104CAD36E3}" type="presOf" srcId="{FF16E618-46AA-4A30-A7A9-BB97069FB603}" destId="{D117A6AB-C9E1-47EE-ACCC-F3C11330899C}" srcOrd="0" destOrd="0" presId="urn:microsoft.com/office/officeart/2005/8/layout/vList2"/>
    <dgm:cxn modelId="{916BD698-1D04-4314-BF77-795C4F95DCAE}" type="presOf" srcId="{40174F1C-C65A-45E1-9610-C4BAE532E962}" destId="{7A1ED81F-A5ED-4B1C-9B63-FDB89E27AD55}" srcOrd="0" destOrd="0" presId="urn:microsoft.com/office/officeart/2005/8/layout/vList2"/>
    <dgm:cxn modelId="{B39586AC-A493-4230-8A83-44B7C4991CC9}" srcId="{4077B243-0884-436E-A22A-4D5F1FD1AE7E}" destId="{04A68E9B-D97B-410D-9050-5DE47838118F}" srcOrd="2" destOrd="0" parTransId="{8AD3C445-B17A-4480-A914-8080ECFC2AAE}" sibTransId="{6CA254E7-2889-4460-B209-5DD504045AD8}"/>
    <dgm:cxn modelId="{A5CC27D8-E3AD-4D68-B93D-3A0BFE4C0668}" srcId="{4077B243-0884-436E-A22A-4D5F1FD1AE7E}" destId="{CB3F5C39-DFDA-400B-8DCF-7DBC0D4EAEB4}" srcOrd="5" destOrd="0" parTransId="{D1E5C89E-0F2D-435D-9AB5-97E6C548B888}" sibTransId="{0A82A220-FE3F-4CFB-860E-281EE8648209}"/>
    <dgm:cxn modelId="{C31EC7D9-2959-484C-8A8C-D4CC80E8B922}" srcId="{4077B243-0884-436E-A22A-4D5F1FD1AE7E}" destId="{FF16E618-46AA-4A30-A7A9-BB97069FB603}" srcOrd="1" destOrd="0" parTransId="{97144551-8A16-4BFC-9048-1F37C59EB64D}" sibTransId="{A301281C-BB89-4EAB-99F8-B4473D5F4912}"/>
    <dgm:cxn modelId="{B79FEDE1-6E34-423C-8594-1D771D34D4C0}" srcId="{4077B243-0884-436E-A22A-4D5F1FD1AE7E}" destId="{F90AFDC4-D9F2-433C-B048-81AE1C4194B2}" srcOrd="4" destOrd="0" parTransId="{375719D1-5AAF-4B1E-9EE4-5862AB77874F}" sibTransId="{59CAA597-36D0-4F53-9859-DA42D494991E}"/>
    <dgm:cxn modelId="{2D1375F0-C1DF-47A8-BD36-A5DD0140D8AA}" type="presOf" srcId="{04A68E9B-D97B-410D-9050-5DE47838118F}" destId="{843F64E3-5291-486A-BD7B-0E382CA44B79}" srcOrd="0" destOrd="0" presId="urn:microsoft.com/office/officeart/2005/8/layout/vList2"/>
    <dgm:cxn modelId="{D48F5352-3C24-46FE-83CC-FF688D1B6FA3}" type="presParOf" srcId="{1651099E-E0A8-4AC9-8EEE-DA3A871452E7}" destId="{7A1ED81F-A5ED-4B1C-9B63-FDB89E27AD55}" srcOrd="0" destOrd="0" presId="urn:microsoft.com/office/officeart/2005/8/layout/vList2"/>
    <dgm:cxn modelId="{E29284D6-6958-40C1-99F8-D54CF5EA39AF}" type="presParOf" srcId="{1651099E-E0A8-4AC9-8EEE-DA3A871452E7}" destId="{B9695BA5-C014-4B33-9C68-0E34BCFAE50B}" srcOrd="1" destOrd="0" presId="urn:microsoft.com/office/officeart/2005/8/layout/vList2"/>
    <dgm:cxn modelId="{8B860272-A304-45AF-84E9-E2A5724CCD7F}" type="presParOf" srcId="{1651099E-E0A8-4AC9-8EEE-DA3A871452E7}" destId="{D117A6AB-C9E1-47EE-ACCC-F3C11330899C}" srcOrd="2" destOrd="0" presId="urn:microsoft.com/office/officeart/2005/8/layout/vList2"/>
    <dgm:cxn modelId="{B967D24E-BF41-4892-9206-DFFC0AF23B51}" type="presParOf" srcId="{1651099E-E0A8-4AC9-8EEE-DA3A871452E7}" destId="{52C02311-BAC5-46DD-9B67-C198879CEB87}" srcOrd="3" destOrd="0" presId="urn:microsoft.com/office/officeart/2005/8/layout/vList2"/>
    <dgm:cxn modelId="{BF53C2C9-D382-42AC-B39C-48D14F82195D}" type="presParOf" srcId="{1651099E-E0A8-4AC9-8EEE-DA3A871452E7}" destId="{843F64E3-5291-486A-BD7B-0E382CA44B79}" srcOrd="4" destOrd="0" presId="urn:microsoft.com/office/officeart/2005/8/layout/vList2"/>
    <dgm:cxn modelId="{B53F5253-DD3B-4ACA-8216-AA8F8355485E}" type="presParOf" srcId="{1651099E-E0A8-4AC9-8EEE-DA3A871452E7}" destId="{D9182211-43DD-4E60-B484-241D824776D7}" srcOrd="5" destOrd="0" presId="urn:microsoft.com/office/officeart/2005/8/layout/vList2"/>
    <dgm:cxn modelId="{FD9F6156-3698-4D60-A825-48C272F3BE2C}" type="presParOf" srcId="{1651099E-E0A8-4AC9-8EEE-DA3A871452E7}" destId="{5B72B3F1-143E-435E-AB67-B62A707ED48D}" srcOrd="6" destOrd="0" presId="urn:microsoft.com/office/officeart/2005/8/layout/vList2"/>
    <dgm:cxn modelId="{C3EA7050-088A-4C1B-A8C4-4CDD9E49C44E}" type="presParOf" srcId="{1651099E-E0A8-4AC9-8EEE-DA3A871452E7}" destId="{0D0A75F9-E7AB-4F9F-9FDF-C41E8D626FF8}" srcOrd="7" destOrd="0" presId="urn:microsoft.com/office/officeart/2005/8/layout/vList2"/>
    <dgm:cxn modelId="{586F709C-6DE7-41CF-BE95-9DAEFCE27789}" type="presParOf" srcId="{1651099E-E0A8-4AC9-8EEE-DA3A871452E7}" destId="{AC3E706F-832A-4FA8-9B4F-81244ED98135}" srcOrd="8" destOrd="0" presId="urn:microsoft.com/office/officeart/2005/8/layout/vList2"/>
    <dgm:cxn modelId="{EC3A46F3-75AE-484C-8ABC-76EEB75707DF}" type="presParOf" srcId="{1651099E-E0A8-4AC9-8EEE-DA3A871452E7}" destId="{962594AC-40FB-49B2-804F-02DD4B01C2A9}" srcOrd="9" destOrd="0" presId="urn:microsoft.com/office/officeart/2005/8/layout/vList2"/>
    <dgm:cxn modelId="{DE09AA11-40C7-4334-99B6-001B85F6B652}" type="presParOf" srcId="{1651099E-E0A8-4AC9-8EEE-DA3A871452E7}" destId="{EF416F49-835A-4602-9344-C106B930D28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FFB3E2-4254-4008-8EBE-33B9312915BB}"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35B700D2-8A84-4533-8C5E-AE1B1ACB199F}">
      <dgm:prSet/>
      <dgm:spPr/>
      <dgm:t>
        <a:bodyPr/>
        <a:lstStyle/>
        <a:p>
          <a:r>
            <a:rPr lang="el-GR"/>
            <a:t>Σαρκοφάγα</a:t>
          </a:r>
          <a:endParaRPr lang="en-US"/>
        </a:p>
      </dgm:t>
    </dgm:pt>
    <dgm:pt modelId="{0426DADA-2844-47D6-8B21-063D6D7BF7D9}" type="parTrans" cxnId="{D3C227A0-4D68-4DFE-A04A-1FA9B8C3F376}">
      <dgm:prSet/>
      <dgm:spPr/>
      <dgm:t>
        <a:bodyPr/>
        <a:lstStyle/>
        <a:p>
          <a:endParaRPr lang="en-US"/>
        </a:p>
      </dgm:t>
    </dgm:pt>
    <dgm:pt modelId="{BCC77D45-7037-4499-9032-DAB4C9C4D5F2}" type="sibTrans" cxnId="{D3C227A0-4D68-4DFE-A04A-1FA9B8C3F376}">
      <dgm:prSet/>
      <dgm:spPr/>
      <dgm:t>
        <a:bodyPr/>
        <a:lstStyle/>
        <a:p>
          <a:endParaRPr lang="en-US"/>
        </a:p>
      </dgm:t>
    </dgm:pt>
    <dgm:pt modelId="{2D51AD7D-BC85-4EDA-BEE0-0E16ABEAA504}">
      <dgm:prSet/>
      <dgm:spPr/>
      <dgm:t>
        <a:bodyPr/>
        <a:lstStyle/>
        <a:p>
          <a:r>
            <a:rPr lang="el-GR" dirty="0"/>
            <a:t>Φυτοφάγα: </a:t>
          </a:r>
        </a:p>
        <a:p>
          <a:r>
            <a:rPr lang="el-GR" dirty="0" err="1"/>
            <a:t>μονογαστρικά</a:t>
          </a:r>
          <a:r>
            <a:rPr lang="el-GR" dirty="0"/>
            <a:t> </a:t>
          </a:r>
          <a:r>
            <a:rPr lang="el-GR" dirty="0" err="1"/>
            <a:t>πολυγαστρικά</a:t>
          </a:r>
          <a:r>
            <a:rPr lang="el-GR" dirty="0"/>
            <a:t>-μηρυκαστικά     </a:t>
          </a:r>
          <a:endParaRPr lang="en-US" dirty="0"/>
        </a:p>
      </dgm:t>
    </dgm:pt>
    <dgm:pt modelId="{88F11A7B-942A-44F1-AE34-B93DC3C0BEE9}" type="parTrans" cxnId="{7276A1FF-E983-46DA-9223-5ADEB9495B25}">
      <dgm:prSet/>
      <dgm:spPr/>
      <dgm:t>
        <a:bodyPr/>
        <a:lstStyle/>
        <a:p>
          <a:endParaRPr lang="en-US"/>
        </a:p>
      </dgm:t>
    </dgm:pt>
    <dgm:pt modelId="{D36D8059-D3CE-4176-B512-779A15C37E9E}" type="sibTrans" cxnId="{7276A1FF-E983-46DA-9223-5ADEB9495B25}">
      <dgm:prSet/>
      <dgm:spPr/>
      <dgm:t>
        <a:bodyPr/>
        <a:lstStyle/>
        <a:p>
          <a:endParaRPr lang="en-US"/>
        </a:p>
      </dgm:t>
    </dgm:pt>
    <dgm:pt modelId="{49AEB95E-5D89-4FE2-9601-59DD31D8E60F}">
      <dgm:prSet/>
      <dgm:spPr/>
      <dgm:t>
        <a:bodyPr/>
        <a:lstStyle/>
        <a:p>
          <a:r>
            <a:rPr lang="el-GR"/>
            <a:t>Παμφάγα</a:t>
          </a:r>
          <a:endParaRPr lang="en-US"/>
        </a:p>
      </dgm:t>
    </dgm:pt>
    <dgm:pt modelId="{1F5B0B3B-0131-4108-9333-2C48A324E54A}" type="parTrans" cxnId="{EED7D50B-61AC-469A-834E-1D0012BEE061}">
      <dgm:prSet/>
      <dgm:spPr/>
      <dgm:t>
        <a:bodyPr/>
        <a:lstStyle/>
        <a:p>
          <a:endParaRPr lang="en-US"/>
        </a:p>
      </dgm:t>
    </dgm:pt>
    <dgm:pt modelId="{653AC9C6-D6D8-49EF-A8BC-07D5481D918B}" type="sibTrans" cxnId="{EED7D50B-61AC-469A-834E-1D0012BEE061}">
      <dgm:prSet/>
      <dgm:spPr/>
      <dgm:t>
        <a:bodyPr/>
        <a:lstStyle/>
        <a:p>
          <a:endParaRPr lang="en-US"/>
        </a:p>
      </dgm:t>
    </dgm:pt>
    <dgm:pt modelId="{A8E134DE-E862-48B2-9275-984E2ED0EEC2}" type="pres">
      <dgm:prSet presAssocID="{41FFB3E2-4254-4008-8EBE-33B9312915BB}" presName="hierChild1" presStyleCnt="0">
        <dgm:presLayoutVars>
          <dgm:chPref val="1"/>
          <dgm:dir/>
          <dgm:animOne val="branch"/>
          <dgm:animLvl val="lvl"/>
          <dgm:resizeHandles/>
        </dgm:presLayoutVars>
      </dgm:prSet>
      <dgm:spPr/>
    </dgm:pt>
    <dgm:pt modelId="{85FE602C-92BF-42C7-9789-E2EE38B1E8CB}" type="pres">
      <dgm:prSet presAssocID="{35B700D2-8A84-4533-8C5E-AE1B1ACB199F}" presName="hierRoot1" presStyleCnt="0"/>
      <dgm:spPr/>
    </dgm:pt>
    <dgm:pt modelId="{F0C4B5F9-A096-4885-874F-64500F1EA79F}" type="pres">
      <dgm:prSet presAssocID="{35B700D2-8A84-4533-8C5E-AE1B1ACB199F}" presName="composite" presStyleCnt="0"/>
      <dgm:spPr/>
    </dgm:pt>
    <dgm:pt modelId="{0A0B39B0-0B1E-46C1-A327-4C3F322DD1F1}" type="pres">
      <dgm:prSet presAssocID="{35B700D2-8A84-4533-8C5E-AE1B1ACB199F}" presName="background" presStyleLbl="node0" presStyleIdx="0" presStyleCnt="3"/>
      <dgm:spPr/>
    </dgm:pt>
    <dgm:pt modelId="{7CE69E64-3F87-41D8-94C4-95C6694F7719}" type="pres">
      <dgm:prSet presAssocID="{35B700D2-8A84-4533-8C5E-AE1B1ACB199F}" presName="text" presStyleLbl="fgAcc0" presStyleIdx="0" presStyleCnt="3">
        <dgm:presLayoutVars>
          <dgm:chPref val="3"/>
        </dgm:presLayoutVars>
      </dgm:prSet>
      <dgm:spPr/>
    </dgm:pt>
    <dgm:pt modelId="{081956E6-1E02-4BD0-95A8-83BA57FE54E7}" type="pres">
      <dgm:prSet presAssocID="{35B700D2-8A84-4533-8C5E-AE1B1ACB199F}" presName="hierChild2" presStyleCnt="0"/>
      <dgm:spPr/>
    </dgm:pt>
    <dgm:pt modelId="{6A6ED508-5CDB-4D0A-82C7-5052A2DE8DF8}" type="pres">
      <dgm:prSet presAssocID="{2D51AD7D-BC85-4EDA-BEE0-0E16ABEAA504}" presName="hierRoot1" presStyleCnt="0"/>
      <dgm:spPr/>
    </dgm:pt>
    <dgm:pt modelId="{4E0A3B57-2D53-408A-8A21-C3EA2870076F}" type="pres">
      <dgm:prSet presAssocID="{2D51AD7D-BC85-4EDA-BEE0-0E16ABEAA504}" presName="composite" presStyleCnt="0"/>
      <dgm:spPr/>
    </dgm:pt>
    <dgm:pt modelId="{D906AEA8-BF9F-4B87-B0E2-043D90E02C78}" type="pres">
      <dgm:prSet presAssocID="{2D51AD7D-BC85-4EDA-BEE0-0E16ABEAA504}" presName="background" presStyleLbl="node0" presStyleIdx="1" presStyleCnt="3"/>
      <dgm:spPr/>
    </dgm:pt>
    <dgm:pt modelId="{88947564-E799-42F9-B97D-1782406EDB3E}" type="pres">
      <dgm:prSet presAssocID="{2D51AD7D-BC85-4EDA-BEE0-0E16ABEAA504}" presName="text" presStyleLbl="fgAcc0" presStyleIdx="1" presStyleCnt="3">
        <dgm:presLayoutVars>
          <dgm:chPref val="3"/>
        </dgm:presLayoutVars>
      </dgm:prSet>
      <dgm:spPr/>
    </dgm:pt>
    <dgm:pt modelId="{EB83EA5E-206D-46E8-8B35-48C9FFC5AC46}" type="pres">
      <dgm:prSet presAssocID="{2D51AD7D-BC85-4EDA-BEE0-0E16ABEAA504}" presName="hierChild2" presStyleCnt="0"/>
      <dgm:spPr/>
    </dgm:pt>
    <dgm:pt modelId="{887B7993-FD90-4C3B-A484-B5B25835F3AA}" type="pres">
      <dgm:prSet presAssocID="{49AEB95E-5D89-4FE2-9601-59DD31D8E60F}" presName="hierRoot1" presStyleCnt="0"/>
      <dgm:spPr/>
    </dgm:pt>
    <dgm:pt modelId="{AE24A993-D6E1-40C1-B8C9-AF23AEEFEDFB}" type="pres">
      <dgm:prSet presAssocID="{49AEB95E-5D89-4FE2-9601-59DD31D8E60F}" presName="composite" presStyleCnt="0"/>
      <dgm:spPr/>
    </dgm:pt>
    <dgm:pt modelId="{533B2A41-67A3-4EB3-87FC-6C5C4A389337}" type="pres">
      <dgm:prSet presAssocID="{49AEB95E-5D89-4FE2-9601-59DD31D8E60F}" presName="background" presStyleLbl="node0" presStyleIdx="2" presStyleCnt="3"/>
      <dgm:spPr/>
    </dgm:pt>
    <dgm:pt modelId="{38B90452-6574-410D-82AA-5DCAC9721A33}" type="pres">
      <dgm:prSet presAssocID="{49AEB95E-5D89-4FE2-9601-59DD31D8E60F}" presName="text" presStyleLbl="fgAcc0" presStyleIdx="2" presStyleCnt="3" custLinFactNeighborY="1044">
        <dgm:presLayoutVars>
          <dgm:chPref val="3"/>
        </dgm:presLayoutVars>
      </dgm:prSet>
      <dgm:spPr/>
    </dgm:pt>
    <dgm:pt modelId="{DECC4099-58A5-48B6-AE2C-AB4CCA554732}" type="pres">
      <dgm:prSet presAssocID="{49AEB95E-5D89-4FE2-9601-59DD31D8E60F}" presName="hierChild2" presStyleCnt="0"/>
      <dgm:spPr/>
    </dgm:pt>
  </dgm:ptLst>
  <dgm:cxnLst>
    <dgm:cxn modelId="{EED7D50B-61AC-469A-834E-1D0012BEE061}" srcId="{41FFB3E2-4254-4008-8EBE-33B9312915BB}" destId="{49AEB95E-5D89-4FE2-9601-59DD31D8E60F}" srcOrd="2" destOrd="0" parTransId="{1F5B0B3B-0131-4108-9333-2C48A324E54A}" sibTransId="{653AC9C6-D6D8-49EF-A8BC-07D5481D918B}"/>
    <dgm:cxn modelId="{0C18E623-ED04-412D-A323-B2EF48CEF1A8}" type="presOf" srcId="{35B700D2-8A84-4533-8C5E-AE1B1ACB199F}" destId="{7CE69E64-3F87-41D8-94C4-95C6694F7719}" srcOrd="0" destOrd="0" presId="urn:microsoft.com/office/officeart/2005/8/layout/hierarchy1"/>
    <dgm:cxn modelId="{47FA517A-89C4-4C08-B335-ED9EDDAA10AD}" type="presOf" srcId="{2D51AD7D-BC85-4EDA-BEE0-0E16ABEAA504}" destId="{88947564-E799-42F9-B97D-1782406EDB3E}" srcOrd="0" destOrd="0" presId="urn:microsoft.com/office/officeart/2005/8/layout/hierarchy1"/>
    <dgm:cxn modelId="{D3C227A0-4D68-4DFE-A04A-1FA9B8C3F376}" srcId="{41FFB3E2-4254-4008-8EBE-33B9312915BB}" destId="{35B700D2-8A84-4533-8C5E-AE1B1ACB199F}" srcOrd="0" destOrd="0" parTransId="{0426DADA-2844-47D6-8B21-063D6D7BF7D9}" sibTransId="{BCC77D45-7037-4499-9032-DAB4C9C4D5F2}"/>
    <dgm:cxn modelId="{8C0F04F9-573F-4CDB-9362-94F55E914C40}" type="presOf" srcId="{49AEB95E-5D89-4FE2-9601-59DD31D8E60F}" destId="{38B90452-6574-410D-82AA-5DCAC9721A33}" srcOrd="0" destOrd="0" presId="urn:microsoft.com/office/officeart/2005/8/layout/hierarchy1"/>
    <dgm:cxn modelId="{DBDA0FF9-04BE-41B4-A29C-DDBE7CB49AFD}" type="presOf" srcId="{41FFB3E2-4254-4008-8EBE-33B9312915BB}" destId="{A8E134DE-E862-48B2-9275-984E2ED0EEC2}" srcOrd="0" destOrd="0" presId="urn:microsoft.com/office/officeart/2005/8/layout/hierarchy1"/>
    <dgm:cxn modelId="{7276A1FF-E983-46DA-9223-5ADEB9495B25}" srcId="{41FFB3E2-4254-4008-8EBE-33B9312915BB}" destId="{2D51AD7D-BC85-4EDA-BEE0-0E16ABEAA504}" srcOrd="1" destOrd="0" parTransId="{88F11A7B-942A-44F1-AE34-B93DC3C0BEE9}" sibTransId="{D36D8059-D3CE-4176-B512-779A15C37E9E}"/>
    <dgm:cxn modelId="{AFF0CF4C-710D-447A-9087-27C405715750}" type="presParOf" srcId="{A8E134DE-E862-48B2-9275-984E2ED0EEC2}" destId="{85FE602C-92BF-42C7-9789-E2EE38B1E8CB}" srcOrd="0" destOrd="0" presId="urn:microsoft.com/office/officeart/2005/8/layout/hierarchy1"/>
    <dgm:cxn modelId="{001B464C-3DF1-41F3-A579-CFF46B5B3809}" type="presParOf" srcId="{85FE602C-92BF-42C7-9789-E2EE38B1E8CB}" destId="{F0C4B5F9-A096-4885-874F-64500F1EA79F}" srcOrd="0" destOrd="0" presId="urn:microsoft.com/office/officeart/2005/8/layout/hierarchy1"/>
    <dgm:cxn modelId="{08E4E404-BECC-49F4-9835-EF43B812A3DD}" type="presParOf" srcId="{F0C4B5F9-A096-4885-874F-64500F1EA79F}" destId="{0A0B39B0-0B1E-46C1-A327-4C3F322DD1F1}" srcOrd="0" destOrd="0" presId="urn:microsoft.com/office/officeart/2005/8/layout/hierarchy1"/>
    <dgm:cxn modelId="{DBEAE8FD-867E-4AFD-86F2-FDA7A1A2318E}" type="presParOf" srcId="{F0C4B5F9-A096-4885-874F-64500F1EA79F}" destId="{7CE69E64-3F87-41D8-94C4-95C6694F7719}" srcOrd="1" destOrd="0" presId="urn:microsoft.com/office/officeart/2005/8/layout/hierarchy1"/>
    <dgm:cxn modelId="{4221E6A0-D855-4F61-BA48-6B45A13855A5}" type="presParOf" srcId="{85FE602C-92BF-42C7-9789-E2EE38B1E8CB}" destId="{081956E6-1E02-4BD0-95A8-83BA57FE54E7}" srcOrd="1" destOrd="0" presId="urn:microsoft.com/office/officeart/2005/8/layout/hierarchy1"/>
    <dgm:cxn modelId="{640C6064-323A-47F5-BC21-CABE30E2AF56}" type="presParOf" srcId="{A8E134DE-E862-48B2-9275-984E2ED0EEC2}" destId="{6A6ED508-5CDB-4D0A-82C7-5052A2DE8DF8}" srcOrd="1" destOrd="0" presId="urn:microsoft.com/office/officeart/2005/8/layout/hierarchy1"/>
    <dgm:cxn modelId="{ACC99D23-7CCA-43C1-8DC3-05DC694F81A9}" type="presParOf" srcId="{6A6ED508-5CDB-4D0A-82C7-5052A2DE8DF8}" destId="{4E0A3B57-2D53-408A-8A21-C3EA2870076F}" srcOrd="0" destOrd="0" presId="urn:microsoft.com/office/officeart/2005/8/layout/hierarchy1"/>
    <dgm:cxn modelId="{FE1E8C85-6678-46AF-B5FF-ED86F87DACAE}" type="presParOf" srcId="{4E0A3B57-2D53-408A-8A21-C3EA2870076F}" destId="{D906AEA8-BF9F-4B87-B0E2-043D90E02C78}" srcOrd="0" destOrd="0" presId="urn:microsoft.com/office/officeart/2005/8/layout/hierarchy1"/>
    <dgm:cxn modelId="{899CD5F3-1294-4274-BDF8-1DE30A419D09}" type="presParOf" srcId="{4E0A3B57-2D53-408A-8A21-C3EA2870076F}" destId="{88947564-E799-42F9-B97D-1782406EDB3E}" srcOrd="1" destOrd="0" presId="urn:microsoft.com/office/officeart/2005/8/layout/hierarchy1"/>
    <dgm:cxn modelId="{EC67FF74-EAA1-411A-8325-3712F32BC813}" type="presParOf" srcId="{6A6ED508-5CDB-4D0A-82C7-5052A2DE8DF8}" destId="{EB83EA5E-206D-46E8-8B35-48C9FFC5AC46}" srcOrd="1" destOrd="0" presId="urn:microsoft.com/office/officeart/2005/8/layout/hierarchy1"/>
    <dgm:cxn modelId="{4C350DEA-5462-4407-A8C0-68CCCDDE7D3E}" type="presParOf" srcId="{A8E134DE-E862-48B2-9275-984E2ED0EEC2}" destId="{887B7993-FD90-4C3B-A484-B5B25835F3AA}" srcOrd="2" destOrd="0" presId="urn:microsoft.com/office/officeart/2005/8/layout/hierarchy1"/>
    <dgm:cxn modelId="{84F92645-C346-4649-BAB4-072637114D58}" type="presParOf" srcId="{887B7993-FD90-4C3B-A484-B5B25835F3AA}" destId="{AE24A993-D6E1-40C1-B8C9-AF23AEEFEDFB}" srcOrd="0" destOrd="0" presId="urn:microsoft.com/office/officeart/2005/8/layout/hierarchy1"/>
    <dgm:cxn modelId="{0D057740-7981-4BBA-B01F-7C81ABA49117}" type="presParOf" srcId="{AE24A993-D6E1-40C1-B8C9-AF23AEEFEDFB}" destId="{533B2A41-67A3-4EB3-87FC-6C5C4A389337}" srcOrd="0" destOrd="0" presId="urn:microsoft.com/office/officeart/2005/8/layout/hierarchy1"/>
    <dgm:cxn modelId="{13DEA00A-F11B-4D13-8394-741810B2982A}" type="presParOf" srcId="{AE24A993-D6E1-40C1-B8C9-AF23AEEFEDFB}" destId="{38B90452-6574-410D-82AA-5DCAC9721A33}" srcOrd="1" destOrd="0" presId="urn:microsoft.com/office/officeart/2005/8/layout/hierarchy1"/>
    <dgm:cxn modelId="{85BADDEA-514E-43C0-984F-51FC1DC5189A}" type="presParOf" srcId="{887B7993-FD90-4C3B-A484-B5B25835F3AA}" destId="{DECC4099-58A5-48B6-AE2C-AB4CCA55473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CBE6CC1-FCD8-4361-98F1-2C1D0705981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61BC4B6-ABE3-4DB9-9845-6C232A16E166}">
      <dgm:prSet custT="1"/>
      <dgm:spPr/>
      <dgm:t>
        <a:bodyPr/>
        <a:lstStyle/>
        <a:p>
          <a:r>
            <a:rPr lang="el-GR" sz="1800" dirty="0"/>
            <a:t>Η μεταφορά της στη στοματική κοιλότητα</a:t>
          </a:r>
          <a:endParaRPr lang="en-US" sz="1800" dirty="0"/>
        </a:p>
      </dgm:t>
    </dgm:pt>
    <dgm:pt modelId="{A3547BBC-F12D-4777-B39A-32394C27D046}" type="parTrans" cxnId="{E3824CC6-0906-454F-9C89-098D992E2C5C}">
      <dgm:prSet/>
      <dgm:spPr/>
      <dgm:t>
        <a:bodyPr/>
        <a:lstStyle/>
        <a:p>
          <a:endParaRPr lang="en-US"/>
        </a:p>
      </dgm:t>
    </dgm:pt>
    <dgm:pt modelId="{9514A8B4-E880-409C-B015-8E202B859F96}" type="sibTrans" cxnId="{E3824CC6-0906-454F-9C89-098D992E2C5C}">
      <dgm:prSet/>
      <dgm:spPr/>
      <dgm:t>
        <a:bodyPr/>
        <a:lstStyle/>
        <a:p>
          <a:endParaRPr lang="en-US"/>
        </a:p>
      </dgm:t>
    </dgm:pt>
    <dgm:pt modelId="{ADF3BBF2-41F1-4A3A-870F-11963FDC93FE}">
      <dgm:prSet custT="1"/>
      <dgm:spPr/>
      <dgm:t>
        <a:bodyPr/>
        <a:lstStyle/>
        <a:p>
          <a:r>
            <a:rPr lang="el-GR" sz="1800" dirty="0"/>
            <a:t>Χείλη, δόντια, γλώσσα</a:t>
          </a:r>
          <a:endParaRPr lang="en-US" sz="1800" dirty="0"/>
        </a:p>
      </dgm:t>
    </dgm:pt>
    <dgm:pt modelId="{516C1E5E-6DEA-4D97-98A8-9CDD6EF756F2}" type="parTrans" cxnId="{AF598B47-54F6-4D0F-B35D-C6B4155467D9}">
      <dgm:prSet/>
      <dgm:spPr/>
      <dgm:t>
        <a:bodyPr/>
        <a:lstStyle/>
        <a:p>
          <a:endParaRPr lang="en-US"/>
        </a:p>
      </dgm:t>
    </dgm:pt>
    <dgm:pt modelId="{08875D4B-2609-4ADF-971E-E1A7EE7277AC}" type="sibTrans" cxnId="{AF598B47-54F6-4D0F-B35D-C6B4155467D9}">
      <dgm:prSet/>
      <dgm:spPr/>
      <dgm:t>
        <a:bodyPr/>
        <a:lstStyle/>
        <a:p>
          <a:endParaRPr lang="en-US"/>
        </a:p>
      </dgm:t>
    </dgm:pt>
    <dgm:pt modelId="{CA0E8B3F-0274-4781-B348-28D7FCB8EA4D}">
      <dgm:prSet custT="1"/>
      <dgm:spPr/>
      <dgm:t>
        <a:bodyPr/>
        <a:lstStyle/>
        <a:p>
          <a:r>
            <a:rPr lang="el-GR" sz="1800" b="1" i="1" dirty="0" err="1"/>
            <a:t>Ιπποειδή</a:t>
          </a:r>
          <a:r>
            <a:rPr lang="el-GR" sz="1800" b="1" i="1" dirty="0"/>
            <a:t>:</a:t>
          </a:r>
          <a:r>
            <a:rPr lang="el-GR" sz="1800" dirty="0"/>
            <a:t> η πρόσληψη γίνεται με το άνω χείλος. Στη βόσκηση έλκει τα χείλη προς τα πίσω και κόβει με τους κοπτήρες</a:t>
          </a:r>
          <a:endParaRPr lang="en-US" sz="1800" dirty="0"/>
        </a:p>
      </dgm:t>
    </dgm:pt>
    <dgm:pt modelId="{4ED64456-1465-4B27-B495-53C0FC7ECD51}" type="parTrans" cxnId="{AD689649-6A43-4BD3-8D57-B0AF64068FBB}">
      <dgm:prSet/>
      <dgm:spPr/>
      <dgm:t>
        <a:bodyPr/>
        <a:lstStyle/>
        <a:p>
          <a:endParaRPr lang="en-US"/>
        </a:p>
      </dgm:t>
    </dgm:pt>
    <dgm:pt modelId="{7875A4E9-CEDF-4C8E-A27F-CF79B605BD09}" type="sibTrans" cxnId="{AD689649-6A43-4BD3-8D57-B0AF64068FBB}">
      <dgm:prSet/>
      <dgm:spPr/>
      <dgm:t>
        <a:bodyPr/>
        <a:lstStyle/>
        <a:p>
          <a:endParaRPr lang="en-US"/>
        </a:p>
      </dgm:t>
    </dgm:pt>
    <dgm:pt modelId="{8C89CA79-4B84-4B0A-8B25-43644D40C8DC}">
      <dgm:prSet custT="1"/>
      <dgm:spPr/>
      <dgm:t>
        <a:bodyPr/>
        <a:lstStyle/>
        <a:p>
          <a:r>
            <a:rPr lang="el-GR" sz="1800" b="1" i="1" dirty="0"/>
            <a:t>Βοοειδή</a:t>
          </a:r>
          <a:r>
            <a:rPr lang="el-GR" sz="1800" dirty="0"/>
            <a:t>: άνω χείλος ακίνητο. Σημαντικός ο ρόλος της μακριάς και ευκίνητης γλώσσας. Η  γλώσσα κυκλώνει μια δέσμη χόρτου την οποία φέρει ανάμεσα στους τομείς και την οδοντική πάχυνση της άνω γνάθου και κόβεται με μια απότομη κίνηση της κεφαλής.</a:t>
          </a:r>
          <a:endParaRPr lang="en-US" sz="1800" dirty="0"/>
        </a:p>
      </dgm:t>
    </dgm:pt>
    <dgm:pt modelId="{698E545F-502D-4C09-92B8-60C378FBBFD1}" type="parTrans" cxnId="{C2F8AAD8-6C0C-4A69-81AE-32DF055527CA}">
      <dgm:prSet/>
      <dgm:spPr/>
      <dgm:t>
        <a:bodyPr/>
        <a:lstStyle/>
        <a:p>
          <a:endParaRPr lang="en-US"/>
        </a:p>
      </dgm:t>
    </dgm:pt>
    <dgm:pt modelId="{AB74BF51-3E4F-4681-B969-8887844A1159}" type="sibTrans" cxnId="{C2F8AAD8-6C0C-4A69-81AE-32DF055527CA}">
      <dgm:prSet/>
      <dgm:spPr/>
      <dgm:t>
        <a:bodyPr/>
        <a:lstStyle/>
        <a:p>
          <a:endParaRPr lang="en-US"/>
        </a:p>
      </dgm:t>
    </dgm:pt>
    <dgm:pt modelId="{E659152C-4983-4B43-8AD6-55828E288821}">
      <dgm:prSet custT="1"/>
      <dgm:spPr/>
      <dgm:t>
        <a:bodyPr/>
        <a:lstStyle/>
        <a:p>
          <a:r>
            <a:rPr lang="el-GR" sz="1800" b="1" i="1" dirty="0"/>
            <a:t>Μικρά μηρυκαστικά: </a:t>
          </a:r>
          <a:r>
            <a:rPr lang="el-GR" sz="1800" dirty="0"/>
            <a:t>Σημαντικός ο ρόλος της γλώσσας. Στην πρόσθια επιφάνεια του άνω χείλους υπάρχει μια αβαθής μέση αύλακα (φίλτρο) που διευκολύνει τη βόσκηση πολύ κοντά στο έδαφος</a:t>
          </a:r>
          <a:endParaRPr lang="en-US" sz="1800" dirty="0"/>
        </a:p>
      </dgm:t>
    </dgm:pt>
    <dgm:pt modelId="{D8258008-5744-4A1D-8E7F-BEC520123ACF}" type="parTrans" cxnId="{A6799AAC-08D5-42CB-AF5D-0FDBB43DF773}">
      <dgm:prSet/>
      <dgm:spPr/>
      <dgm:t>
        <a:bodyPr/>
        <a:lstStyle/>
        <a:p>
          <a:endParaRPr lang="en-US"/>
        </a:p>
      </dgm:t>
    </dgm:pt>
    <dgm:pt modelId="{550D399C-030E-45FE-9D34-4C78C70EC353}" type="sibTrans" cxnId="{A6799AAC-08D5-42CB-AF5D-0FDBB43DF773}">
      <dgm:prSet/>
      <dgm:spPr/>
      <dgm:t>
        <a:bodyPr/>
        <a:lstStyle/>
        <a:p>
          <a:endParaRPr lang="en-US"/>
        </a:p>
      </dgm:t>
    </dgm:pt>
    <dgm:pt modelId="{E9EE2038-79D1-4077-BD1A-BDFF6EE0B312}">
      <dgm:prSet custT="1"/>
      <dgm:spPr/>
      <dgm:t>
        <a:bodyPr/>
        <a:lstStyle/>
        <a:p>
          <a:r>
            <a:rPr lang="el-GR" sz="1800" b="1" i="1" dirty="0"/>
            <a:t>Χοίρος: </a:t>
          </a:r>
          <a:r>
            <a:rPr lang="el-GR" sz="1800" dirty="0"/>
            <a:t>με το ισχυρό ρύγχος και την αιχμηρή κάτω γνάθος ανασκάπτουν ρίζες </a:t>
          </a:r>
          <a:endParaRPr lang="en-US" sz="1800" dirty="0"/>
        </a:p>
      </dgm:t>
    </dgm:pt>
    <dgm:pt modelId="{242107BD-DCC8-48B7-8C66-9305ADE815F6}" type="parTrans" cxnId="{8D40B495-7A73-499A-AAD5-7D5056409BD3}">
      <dgm:prSet/>
      <dgm:spPr/>
      <dgm:t>
        <a:bodyPr/>
        <a:lstStyle/>
        <a:p>
          <a:endParaRPr lang="en-US"/>
        </a:p>
      </dgm:t>
    </dgm:pt>
    <dgm:pt modelId="{13F71711-5F77-415F-8A96-FF9069C26E5C}" type="sibTrans" cxnId="{8D40B495-7A73-499A-AAD5-7D5056409BD3}">
      <dgm:prSet/>
      <dgm:spPr/>
      <dgm:t>
        <a:bodyPr/>
        <a:lstStyle/>
        <a:p>
          <a:endParaRPr lang="en-US"/>
        </a:p>
      </dgm:t>
    </dgm:pt>
    <dgm:pt modelId="{5EB8F72D-5EC9-41A5-8EC3-14B08270D0C8}" type="pres">
      <dgm:prSet presAssocID="{7CBE6CC1-FCD8-4361-98F1-2C1D07059813}" presName="linear" presStyleCnt="0">
        <dgm:presLayoutVars>
          <dgm:animLvl val="lvl"/>
          <dgm:resizeHandles val="exact"/>
        </dgm:presLayoutVars>
      </dgm:prSet>
      <dgm:spPr/>
    </dgm:pt>
    <dgm:pt modelId="{2D52D1C7-3046-449E-BC69-C1794C9F576B}" type="pres">
      <dgm:prSet presAssocID="{761BC4B6-ABE3-4DB9-9845-6C232A16E166}" presName="parentText" presStyleLbl="node1" presStyleIdx="0" presStyleCnt="6" custLinFactY="2932" custLinFactNeighborX="-7" custLinFactNeighborY="100000">
        <dgm:presLayoutVars>
          <dgm:chMax val="0"/>
          <dgm:bulletEnabled val="1"/>
        </dgm:presLayoutVars>
      </dgm:prSet>
      <dgm:spPr/>
    </dgm:pt>
    <dgm:pt modelId="{59C7F944-55C2-4B74-878D-8AEA3F8E71DE}" type="pres">
      <dgm:prSet presAssocID="{9514A8B4-E880-409C-B015-8E202B859F96}" presName="spacer" presStyleCnt="0"/>
      <dgm:spPr/>
    </dgm:pt>
    <dgm:pt modelId="{5B699F93-6716-45E4-8CB0-CBFA6053C6BB}" type="pres">
      <dgm:prSet presAssocID="{ADF3BBF2-41F1-4A3A-870F-11963FDC93FE}" presName="parentText" presStyleLbl="node1" presStyleIdx="1" presStyleCnt="6">
        <dgm:presLayoutVars>
          <dgm:chMax val="0"/>
          <dgm:bulletEnabled val="1"/>
        </dgm:presLayoutVars>
      </dgm:prSet>
      <dgm:spPr/>
    </dgm:pt>
    <dgm:pt modelId="{7EA50C99-61B4-4514-9BF0-A2B9F92CDF50}" type="pres">
      <dgm:prSet presAssocID="{08875D4B-2609-4ADF-971E-E1A7EE7277AC}" presName="spacer" presStyleCnt="0"/>
      <dgm:spPr/>
    </dgm:pt>
    <dgm:pt modelId="{46F8A7AF-704B-47C2-8FC2-69B8020F255A}" type="pres">
      <dgm:prSet presAssocID="{CA0E8B3F-0274-4781-B348-28D7FCB8EA4D}" presName="parentText" presStyleLbl="node1" presStyleIdx="2" presStyleCnt="6">
        <dgm:presLayoutVars>
          <dgm:chMax val="0"/>
          <dgm:bulletEnabled val="1"/>
        </dgm:presLayoutVars>
      </dgm:prSet>
      <dgm:spPr/>
    </dgm:pt>
    <dgm:pt modelId="{7108DB98-1EF8-46C5-A928-05733BD4739B}" type="pres">
      <dgm:prSet presAssocID="{7875A4E9-CEDF-4C8E-A27F-CF79B605BD09}" presName="spacer" presStyleCnt="0"/>
      <dgm:spPr/>
    </dgm:pt>
    <dgm:pt modelId="{3D25B854-831F-490B-B22D-3DC6FB6AAAE4}" type="pres">
      <dgm:prSet presAssocID="{8C89CA79-4B84-4B0A-8B25-43644D40C8DC}" presName="parentText" presStyleLbl="node1" presStyleIdx="3" presStyleCnt="6" custScaleY="101840" custLinFactNeighborX="-7" custLinFactNeighborY="23579">
        <dgm:presLayoutVars>
          <dgm:chMax val="0"/>
          <dgm:bulletEnabled val="1"/>
        </dgm:presLayoutVars>
      </dgm:prSet>
      <dgm:spPr/>
    </dgm:pt>
    <dgm:pt modelId="{8CF3E132-BA0E-4B95-B108-BBBCBF51FF2B}" type="pres">
      <dgm:prSet presAssocID="{AB74BF51-3E4F-4681-B969-8887844A1159}" presName="spacer" presStyleCnt="0"/>
      <dgm:spPr/>
    </dgm:pt>
    <dgm:pt modelId="{F638E0E1-6B4D-47C4-957F-EC3525688CB6}" type="pres">
      <dgm:prSet presAssocID="{E659152C-4983-4B43-8AD6-55828E288821}" presName="parentText" presStyleLbl="node1" presStyleIdx="4" presStyleCnt="6">
        <dgm:presLayoutVars>
          <dgm:chMax val="0"/>
          <dgm:bulletEnabled val="1"/>
        </dgm:presLayoutVars>
      </dgm:prSet>
      <dgm:spPr/>
    </dgm:pt>
    <dgm:pt modelId="{C139FADD-2983-4E99-B853-99D166CEC1F9}" type="pres">
      <dgm:prSet presAssocID="{550D399C-030E-45FE-9D34-4C78C70EC353}" presName="spacer" presStyleCnt="0"/>
      <dgm:spPr/>
    </dgm:pt>
    <dgm:pt modelId="{3E0D0D90-A9C1-4CC3-A230-B95D1EBA401F}" type="pres">
      <dgm:prSet presAssocID="{E9EE2038-79D1-4077-BD1A-BDFF6EE0B312}" presName="parentText" presStyleLbl="node1" presStyleIdx="5" presStyleCnt="6" custLinFactNeighborX="-7">
        <dgm:presLayoutVars>
          <dgm:chMax val="0"/>
          <dgm:bulletEnabled val="1"/>
        </dgm:presLayoutVars>
      </dgm:prSet>
      <dgm:spPr/>
    </dgm:pt>
  </dgm:ptLst>
  <dgm:cxnLst>
    <dgm:cxn modelId="{68C7A302-A2F2-46EE-8CF7-292E5E84B405}" type="presOf" srcId="{ADF3BBF2-41F1-4A3A-870F-11963FDC93FE}" destId="{5B699F93-6716-45E4-8CB0-CBFA6053C6BB}" srcOrd="0" destOrd="0" presId="urn:microsoft.com/office/officeart/2005/8/layout/vList2"/>
    <dgm:cxn modelId="{5A89E513-FFBA-4070-ACFC-2A05CD4F3854}" type="presOf" srcId="{E9EE2038-79D1-4077-BD1A-BDFF6EE0B312}" destId="{3E0D0D90-A9C1-4CC3-A230-B95D1EBA401F}" srcOrd="0" destOrd="0" presId="urn:microsoft.com/office/officeart/2005/8/layout/vList2"/>
    <dgm:cxn modelId="{AF598B47-54F6-4D0F-B35D-C6B4155467D9}" srcId="{7CBE6CC1-FCD8-4361-98F1-2C1D07059813}" destId="{ADF3BBF2-41F1-4A3A-870F-11963FDC93FE}" srcOrd="1" destOrd="0" parTransId="{516C1E5E-6DEA-4D97-98A8-9CDD6EF756F2}" sibTransId="{08875D4B-2609-4ADF-971E-E1A7EE7277AC}"/>
    <dgm:cxn modelId="{5F790948-FE4F-4E71-9A47-6EE854B5F4F0}" type="presOf" srcId="{7CBE6CC1-FCD8-4361-98F1-2C1D07059813}" destId="{5EB8F72D-5EC9-41A5-8EC3-14B08270D0C8}" srcOrd="0" destOrd="0" presId="urn:microsoft.com/office/officeart/2005/8/layout/vList2"/>
    <dgm:cxn modelId="{AD689649-6A43-4BD3-8D57-B0AF64068FBB}" srcId="{7CBE6CC1-FCD8-4361-98F1-2C1D07059813}" destId="{CA0E8B3F-0274-4781-B348-28D7FCB8EA4D}" srcOrd="2" destOrd="0" parTransId="{4ED64456-1465-4B27-B495-53C0FC7ECD51}" sibTransId="{7875A4E9-CEDF-4C8E-A27F-CF79B605BD09}"/>
    <dgm:cxn modelId="{D2BA2D7A-A51D-4796-9751-A2464F3AC139}" type="presOf" srcId="{E659152C-4983-4B43-8AD6-55828E288821}" destId="{F638E0E1-6B4D-47C4-957F-EC3525688CB6}" srcOrd="0" destOrd="0" presId="urn:microsoft.com/office/officeart/2005/8/layout/vList2"/>
    <dgm:cxn modelId="{8D40B495-7A73-499A-AAD5-7D5056409BD3}" srcId="{7CBE6CC1-FCD8-4361-98F1-2C1D07059813}" destId="{E9EE2038-79D1-4077-BD1A-BDFF6EE0B312}" srcOrd="5" destOrd="0" parTransId="{242107BD-DCC8-48B7-8C66-9305ADE815F6}" sibTransId="{13F71711-5F77-415F-8A96-FF9069C26E5C}"/>
    <dgm:cxn modelId="{A6799AAC-08D5-42CB-AF5D-0FDBB43DF773}" srcId="{7CBE6CC1-FCD8-4361-98F1-2C1D07059813}" destId="{E659152C-4983-4B43-8AD6-55828E288821}" srcOrd="4" destOrd="0" parTransId="{D8258008-5744-4A1D-8E7F-BEC520123ACF}" sibTransId="{550D399C-030E-45FE-9D34-4C78C70EC353}"/>
    <dgm:cxn modelId="{BE5444C6-544A-4318-A275-86E32B5E234A}" type="presOf" srcId="{8C89CA79-4B84-4B0A-8B25-43644D40C8DC}" destId="{3D25B854-831F-490B-B22D-3DC6FB6AAAE4}" srcOrd="0" destOrd="0" presId="urn:microsoft.com/office/officeart/2005/8/layout/vList2"/>
    <dgm:cxn modelId="{E3824CC6-0906-454F-9C89-098D992E2C5C}" srcId="{7CBE6CC1-FCD8-4361-98F1-2C1D07059813}" destId="{761BC4B6-ABE3-4DB9-9845-6C232A16E166}" srcOrd="0" destOrd="0" parTransId="{A3547BBC-F12D-4777-B39A-32394C27D046}" sibTransId="{9514A8B4-E880-409C-B015-8E202B859F96}"/>
    <dgm:cxn modelId="{56B1CDCD-9BF8-4BB4-A545-C3684606DDF3}" type="presOf" srcId="{CA0E8B3F-0274-4781-B348-28D7FCB8EA4D}" destId="{46F8A7AF-704B-47C2-8FC2-69B8020F255A}" srcOrd="0" destOrd="0" presId="urn:microsoft.com/office/officeart/2005/8/layout/vList2"/>
    <dgm:cxn modelId="{79AF87CE-AC01-4BB2-B420-1D29E9636BB2}" type="presOf" srcId="{761BC4B6-ABE3-4DB9-9845-6C232A16E166}" destId="{2D52D1C7-3046-449E-BC69-C1794C9F576B}" srcOrd="0" destOrd="0" presId="urn:microsoft.com/office/officeart/2005/8/layout/vList2"/>
    <dgm:cxn modelId="{C2F8AAD8-6C0C-4A69-81AE-32DF055527CA}" srcId="{7CBE6CC1-FCD8-4361-98F1-2C1D07059813}" destId="{8C89CA79-4B84-4B0A-8B25-43644D40C8DC}" srcOrd="3" destOrd="0" parTransId="{698E545F-502D-4C09-92B8-60C378FBBFD1}" sibTransId="{AB74BF51-3E4F-4681-B969-8887844A1159}"/>
    <dgm:cxn modelId="{B3CC970E-6C6A-4988-B307-491F438A83FF}" type="presParOf" srcId="{5EB8F72D-5EC9-41A5-8EC3-14B08270D0C8}" destId="{2D52D1C7-3046-449E-BC69-C1794C9F576B}" srcOrd="0" destOrd="0" presId="urn:microsoft.com/office/officeart/2005/8/layout/vList2"/>
    <dgm:cxn modelId="{08DEF3FE-FDF6-4827-8541-F2CAE74DA82F}" type="presParOf" srcId="{5EB8F72D-5EC9-41A5-8EC3-14B08270D0C8}" destId="{59C7F944-55C2-4B74-878D-8AEA3F8E71DE}" srcOrd="1" destOrd="0" presId="urn:microsoft.com/office/officeart/2005/8/layout/vList2"/>
    <dgm:cxn modelId="{E71FD9AB-E4E0-498B-AA3E-AD3DF9A60F97}" type="presParOf" srcId="{5EB8F72D-5EC9-41A5-8EC3-14B08270D0C8}" destId="{5B699F93-6716-45E4-8CB0-CBFA6053C6BB}" srcOrd="2" destOrd="0" presId="urn:microsoft.com/office/officeart/2005/8/layout/vList2"/>
    <dgm:cxn modelId="{6872968B-9EDC-4DC2-9BB4-A471D06B2ED9}" type="presParOf" srcId="{5EB8F72D-5EC9-41A5-8EC3-14B08270D0C8}" destId="{7EA50C99-61B4-4514-9BF0-A2B9F92CDF50}" srcOrd="3" destOrd="0" presId="urn:microsoft.com/office/officeart/2005/8/layout/vList2"/>
    <dgm:cxn modelId="{E3C4CD60-A7E2-417E-AA9D-9DC330BA8B12}" type="presParOf" srcId="{5EB8F72D-5EC9-41A5-8EC3-14B08270D0C8}" destId="{46F8A7AF-704B-47C2-8FC2-69B8020F255A}" srcOrd="4" destOrd="0" presId="urn:microsoft.com/office/officeart/2005/8/layout/vList2"/>
    <dgm:cxn modelId="{F990DC4E-25E0-4675-9E44-8DD8143D853A}" type="presParOf" srcId="{5EB8F72D-5EC9-41A5-8EC3-14B08270D0C8}" destId="{7108DB98-1EF8-46C5-A928-05733BD4739B}" srcOrd="5" destOrd="0" presId="urn:microsoft.com/office/officeart/2005/8/layout/vList2"/>
    <dgm:cxn modelId="{9FE2664D-1332-4E16-B7E8-DAAD0DCDB89F}" type="presParOf" srcId="{5EB8F72D-5EC9-41A5-8EC3-14B08270D0C8}" destId="{3D25B854-831F-490B-B22D-3DC6FB6AAAE4}" srcOrd="6" destOrd="0" presId="urn:microsoft.com/office/officeart/2005/8/layout/vList2"/>
    <dgm:cxn modelId="{5A553FAB-081D-4F28-91B9-E6B07E11A950}" type="presParOf" srcId="{5EB8F72D-5EC9-41A5-8EC3-14B08270D0C8}" destId="{8CF3E132-BA0E-4B95-B108-BBBCBF51FF2B}" srcOrd="7" destOrd="0" presId="urn:microsoft.com/office/officeart/2005/8/layout/vList2"/>
    <dgm:cxn modelId="{3754F8B3-6906-4327-B72B-A1C4E182A3B5}" type="presParOf" srcId="{5EB8F72D-5EC9-41A5-8EC3-14B08270D0C8}" destId="{F638E0E1-6B4D-47C4-957F-EC3525688CB6}" srcOrd="8" destOrd="0" presId="urn:microsoft.com/office/officeart/2005/8/layout/vList2"/>
    <dgm:cxn modelId="{8A407227-92CD-433C-82B3-6F65A5C78AD7}" type="presParOf" srcId="{5EB8F72D-5EC9-41A5-8EC3-14B08270D0C8}" destId="{C139FADD-2983-4E99-B853-99D166CEC1F9}" srcOrd="9" destOrd="0" presId="urn:microsoft.com/office/officeart/2005/8/layout/vList2"/>
    <dgm:cxn modelId="{E9EF1BEE-2A64-4CFD-8234-F07F69AB014C}" type="presParOf" srcId="{5EB8F72D-5EC9-41A5-8EC3-14B08270D0C8}" destId="{3E0D0D90-A9C1-4CC3-A230-B95D1EBA401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6BBF5DB-AF61-4FC9-A836-61BF2DB1FE1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19086CB-59FE-4FD0-ABF8-41361E176545}">
      <dgm:prSet/>
      <dgm:spPr/>
      <dgm:t>
        <a:bodyPr/>
        <a:lstStyle/>
        <a:p>
          <a:r>
            <a:rPr lang="el-GR"/>
            <a:t>Η μηχανική διάσπαση της τροφής στη στοματική κοιλότητα</a:t>
          </a:r>
          <a:endParaRPr lang="en-US"/>
        </a:p>
      </dgm:t>
    </dgm:pt>
    <dgm:pt modelId="{7A371C8B-8B3B-4C14-A243-FAA38D5A6947}" type="parTrans" cxnId="{BDCA4935-AD02-4640-8915-205FD64A7689}">
      <dgm:prSet/>
      <dgm:spPr/>
      <dgm:t>
        <a:bodyPr/>
        <a:lstStyle/>
        <a:p>
          <a:endParaRPr lang="en-US"/>
        </a:p>
      </dgm:t>
    </dgm:pt>
    <dgm:pt modelId="{2800534D-1A22-486A-A2EC-A1D649F0B433}" type="sibTrans" cxnId="{BDCA4935-AD02-4640-8915-205FD64A7689}">
      <dgm:prSet/>
      <dgm:spPr/>
      <dgm:t>
        <a:bodyPr/>
        <a:lstStyle/>
        <a:p>
          <a:endParaRPr lang="en-US"/>
        </a:p>
      </dgm:t>
    </dgm:pt>
    <dgm:pt modelId="{556ED8BB-0F8F-46D9-919E-40EBD51C568C}">
      <dgm:prSet/>
      <dgm:spPr/>
      <dgm:t>
        <a:bodyPr/>
        <a:lstStyle/>
        <a:p>
          <a:r>
            <a:rPr lang="el-GR"/>
            <a:t>Φυτοφάγα: μεγαλύτερη διάρκεια μάσησης σε σχέση με τα σαρκοφάγα</a:t>
          </a:r>
          <a:endParaRPr lang="en-US"/>
        </a:p>
      </dgm:t>
    </dgm:pt>
    <dgm:pt modelId="{2ADCD89A-64BE-471D-9895-9D3A4F23F43F}" type="parTrans" cxnId="{15632170-3DB3-4C3A-909E-43D809271FCD}">
      <dgm:prSet/>
      <dgm:spPr/>
      <dgm:t>
        <a:bodyPr/>
        <a:lstStyle/>
        <a:p>
          <a:endParaRPr lang="en-US"/>
        </a:p>
      </dgm:t>
    </dgm:pt>
    <dgm:pt modelId="{D94BDB0D-A039-482B-8018-375626700A53}" type="sibTrans" cxnId="{15632170-3DB3-4C3A-909E-43D809271FCD}">
      <dgm:prSet/>
      <dgm:spPr/>
      <dgm:t>
        <a:bodyPr/>
        <a:lstStyle/>
        <a:p>
          <a:endParaRPr lang="en-US"/>
        </a:p>
      </dgm:t>
    </dgm:pt>
    <dgm:pt modelId="{ADB9A4F8-3982-4E53-9634-8E1A3E6690F6}">
      <dgm:prSet/>
      <dgm:spPr/>
      <dgm:t>
        <a:bodyPr/>
        <a:lstStyle/>
        <a:p>
          <a:r>
            <a:rPr lang="el-GR"/>
            <a:t>Σχηματισμός βλωμού</a:t>
          </a:r>
          <a:endParaRPr lang="en-US"/>
        </a:p>
      </dgm:t>
    </dgm:pt>
    <dgm:pt modelId="{0AC33D78-5924-47FA-B062-CABC2DE240E8}" type="parTrans" cxnId="{2A6B7BA4-6FB5-4927-BACD-BDCB34885E84}">
      <dgm:prSet/>
      <dgm:spPr/>
      <dgm:t>
        <a:bodyPr/>
        <a:lstStyle/>
        <a:p>
          <a:endParaRPr lang="en-US"/>
        </a:p>
      </dgm:t>
    </dgm:pt>
    <dgm:pt modelId="{2F96544D-BCD2-4BF0-8B2B-DAB3F920D0F2}" type="sibTrans" cxnId="{2A6B7BA4-6FB5-4927-BACD-BDCB34885E84}">
      <dgm:prSet/>
      <dgm:spPr/>
      <dgm:t>
        <a:bodyPr/>
        <a:lstStyle/>
        <a:p>
          <a:endParaRPr lang="en-US"/>
        </a:p>
      </dgm:t>
    </dgm:pt>
    <dgm:pt modelId="{B7517AA7-3041-4D0B-9AA3-FDEFCCB40863}" type="pres">
      <dgm:prSet presAssocID="{C6BBF5DB-AF61-4FC9-A836-61BF2DB1FE1C}" presName="linear" presStyleCnt="0">
        <dgm:presLayoutVars>
          <dgm:animLvl val="lvl"/>
          <dgm:resizeHandles val="exact"/>
        </dgm:presLayoutVars>
      </dgm:prSet>
      <dgm:spPr/>
    </dgm:pt>
    <dgm:pt modelId="{FF8174A2-6316-441D-BAE6-AAB6E0B28827}" type="pres">
      <dgm:prSet presAssocID="{A19086CB-59FE-4FD0-ABF8-41361E176545}" presName="parentText" presStyleLbl="node1" presStyleIdx="0" presStyleCnt="3">
        <dgm:presLayoutVars>
          <dgm:chMax val="0"/>
          <dgm:bulletEnabled val="1"/>
        </dgm:presLayoutVars>
      </dgm:prSet>
      <dgm:spPr/>
    </dgm:pt>
    <dgm:pt modelId="{4DF7074C-2B3F-4078-8C7A-65396469A23C}" type="pres">
      <dgm:prSet presAssocID="{2800534D-1A22-486A-A2EC-A1D649F0B433}" presName="spacer" presStyleCnt="0"/>
      <dgm:spPr/>
    </dgm:pt>
    <dgm:pt modelId="{0CFF9363-C9BD-4644-8D53-43AB030FAE04}" type="pres">
      <dgm:prSet presAssocID="{556ED8BB-0F8F-46D9-919E-40EBD51C568C}" presName="parentText" presStyleLbl="node1" presStyleIdx="1" presStyleCnt="3">
        <dgm:presLayoutVars>
          <dgm:chMax val="0"/>
          <dgm:bulletEnabled val="1"/>
        </dgm:presLayoutVars>
      </dgm:prSet>
      <dgm:spPr/>
    </dgm:pt>
    <dgm:pt modelId="{EBF84F59-EBE4-46C4-8AFD-16973BB40851}" type="pres">
      <dgm:prSet presAssocID="{D94BDB0D-A039-482B-8018-375626700A53}" presName="spacer" presStyleCnt="0"/>
      <dgm:spPr/>
    </dgm:pt>
    <dgm:pt modelId="{E412D987-29CD-4B9A-8663-B6B33AF2D4F7}" type="pres">
      <dgm:prSet presAssocID="{ADB9A4F8-3982-4E53-9634-8E1A3E6690F6}" presName="parentText" presStyleLbl="node1" presStyleIdx="2" presStyleCnt="3">
        <dgm:presLayoutVars>
          <dgm:chMax val="0"/>
          <dgm:bulletEnabled val="1"/>
        </dgm:presLayoutVars>
      </dgm:prSet>
      <dgm:spPr/>
    </dgm:pt>
  </dgm:ptLst>
  <dgm:cxnLst>
    <dgm:cxn modelId="{BDCA4935-AD02-4640-8915-205FD64A7689}" srcId="{C6BBF5DB-AF61-4FC9-A836-61BF2DB1FE1C}" destId="{A19086CB-59FE-4FD0-ABF8-41361E176545}" srcOrd="0" destOrd="0" parTransId="{7A371C8B-8B3B-4C14-A243-FAA38D5A6947}" sibTransId="{2800534D-1A22-486A-A2EC-A1D649F0B433}"/>
    <dgm:cxn modelId="{15632170-3DB3-4C3A-909E-43D809271FCD}" srcId="{C6BBF5DB-AF61-4FC9-A836-61BF2DB1FE1C}" destId="{556ED8BB-0F8F-46D9-919E-40EBD51C568C}" srcOrd="1" destOrd="0" parTransId="{2ADCD89A-64BE-471D-9895-9D3A4F23F43F}" sibTransId="{D94BDB0D-A039-482B-8018-375626700A53}"/>
    <dgm:cxn modelId="{76D4E372-5098-40F2-8667-652845E35A1B}" type="presOf" srcId="{A19086CB-59FE-4FD0-ABF8-41361E176545}" destId="{FF8174A2-6316-441D-BAE6-AAB6E0B28827}" srcOrd="0" destOrd="0" presId="urn:microsoft.com/office/officeart/2005/8/layout/vList2"/>
    <dgm:cxn modelId="{2A6B7BA4-6FB5-4927-BACD-BDCB34885E84}" srcId="{C6BBF5DB-AF61-4FC9-A836-61BF2DB1FE1C}" destId="{ADB9A4F8-3982-4E53-9634-8E1A3E6690F6}" srcOrd="2" destOrd="0" parTransId="{0AC33D78-5924-47FA-B062-CABC2DE240E8}" sibTransId="{2F96544D-BCD2-4BF0-8B2B-DAB3F920D0F2}"/>
    <dgm:cxn modelId="{D44EC9C1-F810-444F-BE36-FA44859EC7C4}" type="presOf" srcId="{C6BBF5DB-AF61-4FC9-A836-61BF2DB1FE1C}" destId="{B7517AA7-3041-4D0B-9AA3-FDEFCCB40863}" srcOrd="0" destOrd="0" presId="urn:microsoft.com/office/officeart/2005/8/layout/vList2"/>
    <dgm:cxn modelId="{FC5250CA-B482-4FFE-B129-91A5319AE674}" type="presOf" srcId="{556ED8BB-0F8F-46D9-919E-40EBD51C568C}" destId="{0CFF9363-C9BD-4644-8D53-43AB030FAE04}" srcOrd="0" destOrd="0" presId="urn:microsoft.com/office/officeart/2005/8/layout/vList2"/>
    <dgm:cxn modelId="{A25982EB-3D3D-42FD-B78D-0E5D29A3F2CA}" type="presOf" srcId="{ADB9A4F8-3982-4E53-9634-8E1A3E6690F6}" destId="{E412D987-29CD-4B9A-8663-B6B33AF2D4F7}" srcOrd="0" destOrd="0" presId="urn:microsoft.com/office/officeart/2005/8/layout/vList2"/>
    <dgm:cxn modelId="{38D19F88-8D26-426B-A147-410FDDBF7649}" type="presParOf" srcId="{B7517AA7-3041-4D0B-9AA3-FDEFCCB40863}" destId="{FF8174A2-6316-441D-BAE6-AAB6E0B28827}" srcOrd="0" destOrd="0" presId="urn:microsoft.com/office/officeart/2005/8/layout/vList2"/>
    <dgm:cxn modelId="{EC118A9C-4175-4224-9B0D-0E58BB16801B}" type="presParOf" srcId="{B7517AA7-3041-4D0B-9AA3-FDEFCCB40863}" destId="{4DF7074C-2B3F-4078-8C7A-65396469A23C}" srcOrd="1" destOrd="0" presId="urn:microsoft.com/office/officeart/2005/8/layout/vList2"/>
    <dgm:cxn modelId="{A46762D1-DCC3-45B0-912F-80DBB760DCEA}" type="presParOf" srcId="{B7517AA7-3041-4D0B-9AA3-FDEFCCB40863}" destId="{0CFF9363-C9BD-4644-8D53-43AB030FAE04}" srcOrd="2" destOrd="0" presId="urn:microsoft.com/office/officeart/2005/8/layout/vList2"/>
    <dgm:cxn modelId="{4E6FF782-AA93-459F-88EA-1D2F1D6133DD}" type="presParOf" srcId="{B7517AA7-3041-4D0B-9AA3-FDEFCCB40863}" destId="{EBF84F59-EBE4-46C4-8AFD-16973BB40851}" srcOrd="3" destOrd="0" presId="urn:microsoft.com/office/officeart/2005/8/layout/vList2"/>
    <dgm:cxn modelId="{F17D9C11-ECE7-48B5-9B67-923D8B6CD7AB}" type="presParOf" srcId="{B7517AA7-3041-4D0B-9AA3-FDEFCCB40863}" destId="{E412D987-29CD-4B9A-8663-B6B33AF2D4F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13C4BCD-A891-4CC2-9015-2F1C07DB513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CBD71515-2CB5-442D-8EB0-E42A8BF0032B}">
      <dgm:prSet/>
      <dgm:spPr/>
      <dgm:t>
        <a:bodyPr/>
        <a:lstStyle/>
        <a:p>
          <a:r>
            <a:rPr lang="el-GR" b="1" i="1"/>
            <a:t>Συσπάσεις ανάμιξης (ή κατάτμισης): </a:t>
          </a:r>
          <a:r>
            <a:rPr lang="el-GR"/>
            <a:t>συσπάσεις των λείων μυικών ινών που προκαλούν ανάμιξη του περιεχομένου του εντέρου. Διευκολύνουν την πέψη και την απορρόφηση</a:t>
          </a:r>
          <a:endParaRPr lang="en-US"/>
        </a:p>
      </dgm:t>
    </dgm:pt>
    <dgm:pt modelId="{DA815BA9-3BFB-4046-8E2F-67E1FBBED8A5}" type="parTrans" cxnId="{4A8CEB91-363A-4DD3-BFF9-D5DC7832B56E}">
      <dgm:prSet/>
      <dgm:spPr/>
      <dgm:t>
        <a:bodyPr/>
        <a:lstStyle/>
        <a:p>
          <a:endParaRPr lang="en-US"/>
        </a:p>
      </dgm:t>
    </dgm:pt>
    <dgm:pt modelId="{7A1211AF-30F7-42AE-AFDC-3C96D3EB0D05}" type="sibTrans" cxnId="{4A8CEB91-363A-4DD3-BFF9-D5DC7832B56E}">
      <dgm:prSet/>
      <dgm:spPr/>
      <dgm:t>
        <a:bodyPr/>
        <a:lstStyle/>
        <a:p>
          <a:endParaRPr lang="en-US"/>
        </a:p>
      </dgm:t>
    </dgm:pt>
    <dgm:pt modelId="{00857AFE-0B5C-4030-B06B-759A6E6BBEC5}">
      <dgm:prSet/>
      <dgm:spPr/>
      <dgm:t>
        <a:bodyPr/>
        <a:lstStyle/>
        <a:p>
          <a:r>
            <a:rPr lang="el-GR" b="1" i="1"/>
            <a:t>Περισταλτικές συσπάσεις: </a:t>
          </a:r>
          <a:r>
            <a:rPr lang="el-GR"/>
            <a:t>κύματα συσπάσεων με φορά από τη στοματική κοιλότητα προς τον πρωκτό. Προωθούν το περιεχόμενο στο έντερο</a:t>
          </a:r>
          <a:endParaRPr lang="en-US"/>
        </a:p>
      </dgm:t>
    </dgm:pt>
    <dgm:pt modelId="{834AA4AE-E372-4E38-B723-5D580087DEE0}" type="parTrans" cxnId="{F33363CD-6C33-43B0-94A5-FA452829F757}">
      <dgm:prSet/>
      <dgm:spPr/>
      <dgm:t>
        <a:bodyPr/>
        <a:lstStyle/>
        <a:p>
          <a:endParaRPr lang="en-US"/>
        </a:p>
      </dgm:t>
    </dgm:pt>
    <dgm:pt modelId="{52EFBF2D-6B21-40EA-8E60-170263B73BDB}" type="sibTrans" cxnId="{F33363CD-6C33-43B0-94A5-FA452829F757}">
      <dgm:prSet/>
      <dgm:spPr/>
      <dgm:t>
        <a:bodyPr/>
        <a:lstStyle/>
        <a:p>
          <a:endParaRPr lang="en-US"/>
        </a:p>
      </dgm:t>
    </dgm:pt>
    <dgm:pt modelId="{10EF04B4-BD0E-4E2A-B2EE-EED7A569D300}" type="pres">
      <dgm:prSet presAssocID="{513C4BCD-A891-4CC2-9015-2F1C07DB513C}" presName="hierChild1" presStyleCnt="0">
        <dgm:presLayoutVars>
          <dgm:chPref val="1"/>
          <dgm:dir/>
          <dgm:animOne val="branch"/>
          <dgm:animLvl val="lvl"/>
          <dgm:resizeHandles/>
        </dgm:presLayoutVars>
      </dgm:prSet>
      <dgm:spPr/>
    </dgm:pt>
    <dgm:pt modelId="{A9BF3F04-46D0-480B-9F5B-C947FDAEA4FC}" type="pres">
      <dgm:prSet presAssocID="{CBD71515-2CB5-442D-8EB0-E42A8BF0032B}" presName="hierRoot1" presStyleCnt="0"/>
      <dgm:spPr/>
    </dgm:pt>
    <dgm:pt modelId="{BB4EA20D-04BD-4654-A0D3-8B1B165D28AD}" type="pres">
      <dgm:prSet presAssocID="{CBD71515-2CB5-442D-8EB0-E42A8BF0032B}" presName="composite" presStyleCnt="0"/>
      <dgm:spPr/>
    </dgm:pt>
    <dgm:pt modelId="{619309E4-D326-4250-83C9-75A80FD73550}" type="pres">
      <dgm:prSet presAssocID="{CBD71515-2CB5-442D-8EB0-E42A8BF0032B}" presName="background" presStyleLbl="node0" presStyleIdx="0" presStyleCnt="2"/>
      <dgm:spPr/>
    </dgm:pt>
    <dgm:pt modelId="{65ED208D-ADE3-440C-8E67-F4697E37781A}" type="pres">
      <dgm:prSet presAssocID="{CBD71515-2CB5-442D-8EB0-E42A8BF0032B}" presName="text" presStyleLbl="fgAcc0" presStyleIdx="0" presStyleCnt="2">
        <dgm:presLayoutVars>
          <dgm:chPref val="3"/>
        </dgm:presLayoutVars>
      </dgm:prSet>
      <dgm:spPr/>
    </dgm:pt>
    <dgm:pt modelId="{46D80A09-94BF-4696-B7EF-D608FC4A0ABD}" type="pres">
      <dgm:prSet presAssocID="{CBD71515-2CB5-442D-8EB0-E42A8BF0032B}" presName="hierChild2" presStyleCnt="0"/>
      <dgm:spPr/>
    </dgm:pt>
    <dgm:pt modelId="{90FECD54-2AA5-42D8-9251-441538370361}" type="pres">
      <dgm:prSet presAssocID="{00857AFE-0B5C-4030-B06B-759A6E6BBEC5}" presName="hierRoot1" presStyleCnt="0"/>
      <dgm:spPr/>
    </dgm:pt>
    <dgm:pt modelId="{C39CBCA3-0E5D-44EE-BEA0-2A200AB7D109}" type="pres">
      <dgm:prSet presAssocID="{00857AFE-0B5C-4030-B06B-759A6E6BBEC5}" presName="composite" presStyleCnt="0"/>
      <dgm:spPr/>
    </dgm:pt>
    <dgm:pt modelId="{FFD93027-B26E-4FEF-9B58-DB13C8A70CFF}" type="pres">
      <dgm:prSet presAssocID="{00857AFE-0B5C-4030-B06B-759A6E6BBEC5}" presName="background" presStyleLbl="node0" presStyleIdx="1" presStyleCnt="2"/>
      <dgm:spPr/>
    </dgm:pt>
    <dgm:pt modelId="{64F66743-CFA4-4B64-A5BA-A0745288E064}" type="pres">
      <dgm:prSet presAssocID="{00857AFE-0B5C-4030-B06B-759A6E6BBEC5}" presName="text" presStyleLbl="fgAcc0" presStyleIdx="1" presStyleCnt="2">
        <dgm:presLayoutVars>
          <dgm:chPref val="3"/>
        </dgm:presLayoutVars>
      </dgm:prSet>
      <dgm:spPr/>
    </dgm:pt>
    <dgm:pt modelId="{258175A6-6A0F-4C8B-94C4-855F67A26F14}" type="pres">
      <dgm:prSet presAssocID="{00857AFE-0B5C-4030-B06B-759A6E6BBEC5}" presName="hierChild2" presStyleCnt="0"/>
      <dgm:spPr/>
    </dgm:pt>
  </dgm:ptLst>
  <dgm:cxnLst>
    <dgm:cxn modelId="{2476A034-310F-42F1-8957-945498A97362}" type="presOf" srcId="{00857AFE-0B5C-4030-B06B-759A6E6BBEC5}" destId="{64F66743-CFA4-4B64-A5BA-A0745288E064}" srcOrd="0" destOrd="0" presId="urn:microsoft.com/office/officeart/2005/8/layout/hierarchy1"/>
    <dgm:cxn modelId="{4A8CEB91-363A-4DD3-BFF9-D5DC7832B56E}" srcId="{513C4BCD-A891-4CC2-9015-2F1C07DB513C}" destId="{CBD71515-2CB5-442D-8EB0-E42A8BF0032B}" srcOrd="0" destOrd="0" parTransId="{DA815BA9-3BFB-4046-8E2F-67E1FBBED8A5}" sibTransId="{7A1211AF-30F7-42AE-AFDC-3C96D3EB0D05}"/>
    <dgm:cxn modelId="{F33363CD-6C33-43B0-94A5-FA452829F757}" srcId="{513C4BCD-A891-4CC2-9015-2F1C07DB513C}" destId="{00857AFE-0B5C-4030-B06B-759A6E6BBEC5}" srcOrd="1" destOrd="0" parTransId="{834AA4AE-E372-4E38-B723-5D580087DEE0}" sibTransId="{52EFBF2D-6B21-40EA-8E60-170263B73BDB}"/>
    <dgm:cxn modelId="{E7DFC0DC-C412-4987-AF26-98399FD2CD44}" type="presOf" srcId="{513C4BCD-A891-4CC2-9015-2F1C07DB513C}" destId="{10EF04B4-BD0E-4E2A-B2EE-EED7A569D300}" srcOrd="0" destOrd="0" presId="urn:microsoft.com/office/officeart/2005/8/layout/hierarchy1"/>
    <dgm:cxn modelId="{A7C866F0-7438-448F-9323-466542731605}" type="presOf" srcId="{CBD71515-2CB5-442D-8EB0-E42A8BF0032B}" destId="{65ED208D-ADE3-440C-8E67-F4697E37781A}" srcOrd="0" destOrd="0" presId="urn:microsoft.com/office/officeart/2005/8/layout/hierarchy1"/>
    <dgm:cxn modelId="{0C387895-DD39-4917-9698-B929A0477809}" type="presParOf" srcId="{10EF04B4-BD0E-4E2A-B2EE-EED7A569D300}" destId="{A9BF3F04-46D0-480B-9F5B-C947FDAEA4FC}" srcOrd="0" destOrd="0" presId="urn:microsoft.com/office/officeart/2005/8/layout/hierarchy1"/>
    <dgm:cxn modelId="{957DE2D4-5F43-46D7-8AB0-C2432144ECAF}" type="presParOf" srcId="{A9BF3F04-46D0-480B-9F5B-C947FDAEA4FC}" destId="{BB4EA20D-04BD-4654-A0D3-8B1B165D28AD}" srcOrd="0" destOrd="0" presId="urn:microsoft.com/office/officeart/2005/8/layout/hierarchy1"/>
    <dgm:cxn modelId="{4B5AC2F4-E5FD-43D9-A29D-C6307AAFFEB8}" type="presParOf" srcId="{BB4EA20D-04BD-4654-A0D3-8B1B165D28AD}" destId="{619309E4-D326-4250-83C9-75A80FD73550}" srcOrd="0" destOrd="0" presId="urn:microsoft.com/office/officeart/2005/8/layout/hierarchy1"/>
    <dgm:cxn modelId="{03EA4BD6-3362-47C5-AB30-F9B55618119D}" type="presParOf" srcId="{BB4EA20D-04BD-4654-A0D3-8B1B165D28AD}" destId="{65ED208D-ADE3-440C-8E67-F4697E37781A}" srcOrd="1" destOrd="0" presId="urn:microsoft.com/office/officeart/2005/8/layout/hierarchy1"/>
    <dgm:cxn modelId="{1F6EFCBB-A414-4461-91F4-4509BC77DDD0}" type="presParOf" srcId="{A9BF3F04-46D0-480B-9F5B-C947FDAEA4FC}" destId="{46D80A09-94BF-4696-B7EF-D608FC4A0ABD}" srcOrd="1" destOrd="0" presId="urn:microsoft.com/office/officeart/2005/8/layout/hierarchy1"/>
    <dgm:cxn modelId="{AA189D3D-E4D2-428E-917A-AC976D3D3BEB}" type="presParOf" srcId="{10EF04B4-BD0E-4E2A-B2EE-EED7A569D300}" destId="{90FECD54-2AA5-42D8-9251-441538370361}" srcOrd="1" destOrd="0" presId="urn:microsoft.com/office/officeart/2005/8/layout/hierarchy1"/>
    <dgm:cxn modelId="{9A704BBE-946E-4845-BEFE-08A8BFDC4C58}" type="presParOf" srcId="{90FECD54-2AA5-42D8-9251-441538370361}" destId="{C39CBCA3-0E5D-44EE-BEA0-2A200AB7D109}" srcOrd="0" destOrd="0" presId="urn:microsoft.com/office/officeart/2005/8/layout/hierarchy1"/>
    <dgm:cxn modelId="{D7C52154-AF18-41B8-846B-C9555A18578B}" type="presParOf" srcId="{C39CBCA3-0E5D-44EE-BEA0-2A200AB7D109}" destId="{FFD93027-B26E-4FEF-9B58-DB13C8A70CFF}" srcOrd="0" destOrd="0" presId="urn:microsoft.com/office/officeart/2005/8/layout/hierarchy1"/>
    <dgm:cxn modelId="{E1D0852E-7711-4C7B-9C7D-877700B2F1B5}" type="presParOf" srcId="{C39CBCA3-0E5D-44EE-BEA0-2A200AB7D109}" destId="{64F66743-CFA4-4B64-A5BA-A0745288E064}" srcOrd="1" destOrd="0" presId="urn:microsoft.com/office/officeart/2005/8/layout/hierarchy1"/>
    <dgm:cxn modelId="{5D4DA579-F5EF-42BE-B75D-9FCBF1F261AF}" type="presParOf" srcId="{90FECD54-2AA5-42D8-9251-441538370361}" destId="{258175A6-6A0F-4C8B-94C4-855F67A26F1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A22D0AB-57D4-41EB-84BB-6DFA5C25F2C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AD1B6C1-3732-497D-A375-58E6C94E66F4}">
      <dgm:prSet/>
      <dgm:spPr/>
      <dgm:t>
        <a:bodyPr/>
        <a:lstStyle/>
        <a:p>
          <a:r>
            <a:rPr lang="el-GR"/>
            <a:t>Ιπποειδή:5-10 φορές /ημέρα</a:t>
          </a:r>
          <a:endParaRPr lang="en-US"/>
        </a:p>
      </dgm:t>
    </dgm:pt>
    <dgm:pt modelId="{13A4ACED-B644-45A0-AA3D-7C192544D589}" type="parTrans" cxnId="{CC9EDD28-1E3B-4DA5-B356-59C182D24AB9}">
      <dgm:prSet/>
      <dgm:spPr/>
      <dgm:t>
        <a:bodyPr/>
        <a:lstStyle/>
        <a:p>
          <a:endParaRPr lang="en-US"/>
        </a:p>
      </dgm:t>
    </dgm:pt>
    <dgm:pt modelId="{80636CE0-C5F9-4BCF-8E58-A0035ABFAE09}" type="sibTrans" cxnId="{CC9EDD28-1E3B-4DA5-B356-59C182D24AB9}">
      <dgm:prSet/>
      <dgm:spPr/>
      <dgm:t>
        <a:bodyPr/>
        <a:lstStyle/>
        <a:p>
          <a:endParaRPr lang="en-US"/>
        </a:p>
      </dgm:t>
    </dgm:pt>
    <dgm:pt modelId="{CE7AAA64-387A-4CA7-B5BD-FEC5671C946A}">
      <dgm:prSet/>
      <dgm:spPr/>
      <dgm:t>
        <a:bodyPr/>
        <a:lstStyle/>
        <a:p>
          <a:r>
            <a:rPr lang="el-GR"/>
            <a:t>Βοοειδή:10-20 φορές /ημέρα</a:t>
          </a:r>
          <a:endParaRPr lang="en-US"/>
        </a:p>
      </dgm:t>
    </dgm:pt>
    <dgm:pt modelId="{3CADF852-D12B-4D0C-96F5-62ABF1977232}" type="parTrans" cxnId="{E199E614-93AC-4324-9EDB-5285B2C55DEF}">
      <dgm:prSet/>
      <dgm:spPr/>
      <dgm:t>
        <a:bodyPr/>
        <a:lstStyle/>
        <a:p>
          <a:endParaRPr lang="en-US"/>
        </a:p>
      </dgm:t>
    </dgm:pt>
    <dgm:pt modelId="{5B6CF144-51E9-4771-9208-0C0EDEE4EEB4}" type="sibTrans" cxnId="{E199E614-93AC-4324-9EDB-5285B2C55DEF}">
      <dgm:prSet/>
      <dgm:spPr/>
      <dgm:t>
        <a:bodyPr/>
        <a:lstStyle/>
        <a:p>
          <a:endParaRPr lang="en-US"/>
        </a:p>
      </dgm:t>
    </dgm:pt>
    <dgm:pt modelId="{E494D7D4-D299-4AD9-8710-02C25D0C9D09}">
      <dgm:prSet/>
      <dgm:spPr/>
      <dgm:t>
        <a:bodyPr/>
        <a:lstStyle/>
        <a:p>
          <a:r>
            <a:rPr lang="el-GR"/>
            <a:t>Σαρκοφάγα: 2-3 φορές /ημέρα</a:t>
          </a:r>
          <a:endParaRPr lang="en-US"/>
        </a:p>
      </dgm:t>
    </dgm:pt>
    <dgm:pt modelId="{224D493F-BA0D-4106-8E64-D11817E755B8}" type="parTrans" cxnId="{A368A352-7B3B-4445-9959-F9597BBF9CC3}">
      <dgm:prSet/>
      <dgm:spPr/>
      <dgm:t>
        <a:bodyPr/>
        <a:lstStyle/>
        <a:p>
          <a:endParaRPr lang="en-US"/>
        </a:p>
      </dgm:t>
    </dgm:pt>
    <dgm:pt modelId="{7F1B6DA3-5FB0-46A4-919B-C76A053791F1}" type="sibTrans" cxnId="{A368A352-7B3B-4445-9959-F9597BBF9CC3}">
      <dgm:prSet/>
      <dgm:spPr/>
      <dgm:t>
        <a:bodyPr/>
        <a:lstStyle/>
        <a:p>
          <a:endParaRPr lang="en-US"/>
        </a:p>
      </dgm:t>
    </dgm:pt>
    <dgm:pt modelId="{EC13B22F-5D4B-458B-89B3-F07BDCCA098E}" type="pres">
      <dgm:prSet presAssocID="{7A22D0AB-57D4-41EB-84BB-6DFA5C25F2C1}" presName="linear" presStyleCnt="0">
        <dgm:presLayoutVars>
          <dgm:animLvl val="lvl"/>
          <dgm:resizeHandles val="exact"/>
        </dgm:presLayoutVars>
      </dgm:prSet>
      <dgm:spPr/>
    </dgm:pt>
    <dgm:pt modelId="{1BBFC634-14DF-4471-9515-891B0D38A942}" type="pres">
      <dgm:prSet presAssocID="{9AD1B6C1-3732-497D-A375-58E6C94E66F4}" presName="parentText" presStyleLbl="node1" presStyleIdx="0" presStyleCnt="3">
        <dgm:presLayoutVars>
          <dgm:chMax val="0"/>
          <dgm:bulletEnabled val="1"/>
        </dgm:presLayoutVars>
      </dgm:prSet>
      <dgm:spPr/>
    </dgm:pt>
    <dgm:pt modelId="{DEE8954A-3327-446B-9A64-E9BB73ABB34F}" type="pres">
      <dgm:prSet presAssocID="{80636CE0-C5F9-4BCF-8E58-A0035ABFAE09}" presName="spacer" presStyleCnt="0"/>
      <dgm:spPr/>
    </dgm:pt>
    <dgm:pt modelId="{C6919F51-ABC1-4B67-BAFF-CB587AC0BFB7}" type="pres">
      <dgm:prSet presAssocID="{CE7AAA64-387A-4CA7-B5BD-FEC5671C946A}" presName="parentText" presStyleLbl="node1" presStyleIdx="1" presStyleCnt="3">
        <dgm:presLayoutVars>
          <dgm:chMax val="0"/>
          <dgm:bulletEnabled val="1"/>
        </dgm:presLayoutVars>
      </dgm:prSet>
      <dgm:spPr/>
    </dgm:pt>
    <dgm:pt modelId="{EC5794C3-72B6-4532-8ECB-C05287EEA0BA}" type="pres">
      <dgm:prSet presAssocID="{5B6CF144-51E9-4771-9208-0C0EDEE4EEB4}" presName="spacer" presStyleCnt="0"/>
      <dgm:spPr/>
    </dgm:pt>
    <dgm:pt modelId="{0F438A59-C817-4C37-9905-B4DD2FF3C661}" type="pres">
      <dgm:prSet presAssocID="{E494D7D4-D299-4AD9-8710-02C25D0C9D09}" presName="parentText" presStyleLbl="node1" presStyleIdx="2" presStyleCnt="3">
        <dgm:presLayoutVars>
          <dgm:chMax val="0"/>
          <dgm:bulletEnabled val="1"/>
        </dgm:presLayoutVars>
      </dgm:prSet>
      <dgm:spPr/>
    </dgm:pt>
  </dgm:ptLst>
  <dgm:cxnLst>
    <dgm:cxn modelId="{C34F3F07-2B4A-4350-8A88-FB84E0A3964D}" type="presOf" srcId="{CE7AAA64-387A-4CA7-B5BD-FEC5671C946A}" destId="{C6919F51-ABC1-4B67-BAFF-CB587AC0BFB7}" srcOrd="0" destOrd="0" presId="urn:microsoft.com/office/officeart/2005/8/layout/vList2"/>
    <dgm:cxn modelId="{E199E614-93AC-4324-9EDB-5285B2C55DEF}" srcId="{7A22D0AB-57D4-41EB-84BB-6DFA5C25F2C1}" destId="{CE7AAA64-387A-4CA7-B5BD-FEC5671C946A}" srcOrd="1" destOrd="0" parTransId="{3CADF852-D12B-4D0C-96F5-62ABF1977232}" sibTransId="{5B6CF144-51E9-4771-9208-0C0EDEE4EEB4}"/>
    <dgm:cxn modelId="{CC9EDD28-1E3B-4DA5-B356-59C182D24AB9}" srcId="{7A22D0AB-57D4-41EB-84BB-6DFA5C25F2C1}" destId="{9AD1B6C1-3732-497D-A375-58E6C94E66F4}" srcOrd="0" destOrd="0" parTransId="{13A4ACED-B644-45A0-AA3D-7C192544D589}" sibTransId="{80636CE0-C5F9-4BCF-8E58-A0035ABFAE09}"/>
    <dgm:cxn modelId="{A368A352-7B3B-4445-9959-F9597BBF9CC3}" srcId="{7A22D0AB-57D4-41EB-84BB-6DFA5C25F2C1}" destId="{E494D7D4-D299-4AD9-8710-02C25D0C9D09}" srcOrd="2" destOrd="0" parTransId="{224D493F-BA0D-4106-8E64-D11817E755B8}" sibTransId="{7F1B6DA3-5FB0-46A4-919B-C76A053791F1}"/>
    <dgm:cxn modelId="{C8EE26AC-4DF3-4AE1-8350-684A008845CC}" type="presOf" srcId="{9AD1B6C1-3732-497D-A375-58E6C94E66F4}" destId="{1BBFC634-14DF-4471-9515-891B0D38A942}" srcOrd="0" destOrd="0" presId="urn:microsoft.com/office/officeart/2005/8/layout/vList2"/>
    <dgm:cxn modelId="{3961A9C4-F0BF-4EEB-977A-0B85594DBC5C}" type="presOf" srcId="{7A22D0AB-57D4-41EB-84BB-6DFA5C25F2C1}" destId="{EC13B22F-5D4B-458B-89B3-F07BDCCA098E}" srcOrd="0" destOrd="0" presId="urn:microsoft.com/office/officeart/2005/8/layout/vList2"/>
    <dgm:cxn modelId="{575ED2EA-7239-44A8-9898-E27CB464A1F4}" type="presOf" srcId="{E494D7D4-D299-4AD9-8710-02C25D0C9D09}" destId="{0F438A59-C817-4C37-9905-B4DD2FF3C661}" srcOrd="0" destOrd="0" presId="urn:microsoft.com/office/officeart/2005/8/layout/vList2"/>
    <dgm:cxn modelId="{438C7FEF-207B-4607-8078-54201D647279}" type="presParOf" srcId="{EC13B22F-5D4B-458B-89B3-F07BDCCA098E}" destId="{1BBFC634-14DF-4471-9515-891B0D38A942}" srcOrd="0" destOrd="0" presId="urn:microsoft.com/office/officeart/2005/8/layout/vList2"/>
    <dgm:cxn modelId="{A427AAFF-79CD-4FBE-BAB3-172829FAC28F}" type="presParOf" srcId="{EC13B22F-5D4B-458B-89B3-F07BDCCA098E}" destId="{DEE8954A-3327-446B-9A64-E9BB73ABB34F}" srcOrd="1" destOrd="0" presId="urn:microsoft.com/office/officeart/2005/8/layout/vList2"/>
    <dgm:cxn modelId="{BF96C771-A385-4634-8500-C14B97303E49}" type="presParOf" srcId="{EC13B22F-5D4B-458B-89B3-F07BDCCA098E}" destId="{C6919F51-ABC1-4B67-BAFF-CB587AC0BFB7}" srcOrd="2" destOrd="0" presId="urn:microsoft.com/office/officeart/2005/8/layout/vList2"/>
    <dgm:cxn modelId="{42CA609A-5B86-49F5-B058-6F98489B312D}" type="presParOf" srcId="{EC13B22F-5D4B-458B-89B3-F07BDCCA098E}" destId="{EC5794C3-72B6-4532-8ECB-C05287EEA0BA}" srcOrd="3" destOrd="0" presId="urn:microsoft.com/office/officeart/2005/8/layout/vList2"/>
    <dgm:cxn modelId="{693CB2D2-8BEE-4A4E-8A63-2F089652E2F5}" type="presParOf" srcId="{EC13B22F-5D4B-458B-89B3-F07BDCCA098E}" destId="{0F438A59-C817-4C37-9905-B4DD2FF3C66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200ACC1-12F2-4F9E-B8FF-DF072E8C7A89}" type="doc">
      <dgm:prSet loTypeId="urn:microsoft.com/office/officeart/2005/8/layout/vList5" loCatId="list" qsTypeId="urn:microsoft.com/office/officeart/2005/8/quickstyle/simple5" qsCatId="simple" csTypeId="urn:microsoft.com/office/officeart/2005/8/colors/accent1_2" csCatId="accent1"/>
      <dgm:spPr/>
      <dgm:t>
        <a:bodyPr/>
        <a:lstStyle/>
        <a:p>
          <a:endParaRPr lang="en-US"/>
        </a:p>
      </dgm:t>
    </dgm:pt>
    <dgm:pt modelId="{02BE2172-9B42-404F-BAB5-5E239AADBC6D}">
      <dgm:prSet/>
      <dgm:spPr/>
      <dgm:t>
        <a:bodyPr/>
        <a:lstStyle/>
        <a:p>
          <a:r>
            <a:rPr lang="el-GR"/>
            <a:t>Οι κυριότεροι υδατάνθρακες που περιέχονται στις τροφές είναι:</a:t>
          </a:r>
          <a:endParaRPr lang="en-US"/>
        </a:p>
      </dgm:t>
    </dgm:pt>
    <dgm:pt modelId="{02177CC3-6FF9-486C-92AD-7FAF05914B29}" type="parTrans" cxnId="{52E53D6B-F632-4212-816C-BCC5DF6FD1E5}">
      <dgm:prSet/>
      <dgm:spPr/>
      <dgm:t>
        <a:bodyPr/>
        <a:lstStyle/>
        <a:p>
          <a:endParaRPr lang="en-US"/>
        </a:p>
      </dgm:t>
    </dgm:pt>
    <dgm:pt modelId="{0E0491D5-B7D1-489B-B337-AFF96E961968}" type="sibTrans" cxnId="{52E53D6B-F632-4212-816C-BCC5DF6FD1E5}">
      <dgm:prSet/>
      <dgm:spPr/>
      <dgm:t>
        <a:bodyPr/>
        <a:lstStyle/>
        <a:p>
          <a:endParaRPr lang="en-US"/>
        </a:p>
      </dgm:t>
    </dgm:pt>
    <dgm:pt modelId="{3D93EBF7-F6A3-4F78-915E-790E059E2B3E}">
      <dgm:prSet/>
      <dgm:spPr/>
      <dgm:t>
        <a:bodyPr/>
        <a:lstStyle/>
        <a:p>
          <a:r>
            <a:rPr lang="el-GR"/>
            <a:t>Άμυλο</a:t>
          </a:r>
          <a:endParaRPr lang="en-US"/>
        </a:p>
      </dgm:t>
    </dgm:pt>
    <dgm:pt modelId="{7DA851C5-16D7-4BE6-BA2F-0D0EA5CEE837}" type="parTrans" cxnId="{6C847B03-FE23-4779-AB72-272C3A96EB03}">
      <dgm:prSet/>
      <dgm:spPr/>
      <dgm:t>
        <a:bodyPr/>
        <a:lstStyle/>
        <a:p>
          <a:endParaRPr lang="en-US"/>
        </a:p>
      </dgm:t>
    </dgm:pt>
    <dgm:pt modelId="{930FABC2-3691-4282-B6A6-E3F5202F6EA9}" type="sibTrans" cxnId="{6C847B03-FE23-4779-AB72-272C3A96EB03}">
      <dgm:prSet/>
      <dgm:spPr/>
      <dgm:t>
        <a:bodyPr/>
        <a:lstStyle/>
        <a:p>
          <a:endParaRPr lang="en-US"/>
        </a:p>
      </dgm:t>
    </dgm:pt>
    <dgm:pt modelId="{FE3E360B-9500-4590-BF01-91B0614FAFD1}">
      <dgm:prSet/>
      <dgm:spPr/>
      <dgm:t>
        <a:bodyPr/>
        <a:lstStyle/>
        <a:p>
          <a:r>
            <a:rPr lang="el-GR"/>
            <a:t>Κυτταρίνη</a:t>
          </a:r>
          <a:endParaRPr lang="en-US"/>
        </a:p>
      </dgm:t>
    </dgm:pt>
    <dgm:pt modelId="{BD3B6F5D-E615-42AB-A43C-0258C2CDDF03}" type="parTrans" cxnId="{632E9B98-47F5-4097-B95C-60431A1292A0}">
      <dgm:prSet/>
      <dgm:spPr/>
      <dgm:t>
        <a:bodyPr/>
        <a:lstStyle/>
        <a:p>
          <a:endParaRPr lang="en-US"/>
        </a:p>
      </dgm:t>
    </dgm:pt>
    <dgm:pt modelId="{67D87BA7-CDEC-4CBD-A4D9-FF544C6AF9B7}" type="sibTrans" cxnId="{632E9B98-47F5-4097-B95C-60431A1292A0}">
      <dgm:prSet/>
      <dgm:spPr/>
      <dgm:t>
        <a:bodyPr/>
        <a:lstStyle/>
        <a:p>
          <a:endParaRPr lang="en-US"/>
        </a:p>
      </dgm:t>
    </dgm:pt>
    <dgm:pt modelId="{95D4F181-6EFB-4BD0-924F-0334FD44A577}">
      <dgm:prSet/>
      <dgm:spPr/>
      <dgm:t>
        <a:bodyPr/>
        <a:lstStyle/>
        <a:p>
          <a:r>
            <a:rPr lang="el-GR"/>
            <a:t>Ημικυτταρίνες</a:t>
          </a:r>
          <a:endParaRPr lang="en-US"/>
        </a:p>
      </dgm:t>
    </dgm:pt>
    <dgm:pt modelId="{5872D17D-D27D-4E35-B1A7-E7237C3BBA35}" type="parTrans" cxnId="{A118584E-521D-4815-891B-AB84A1504549}">
      <dgm:prSet/>
      <dgm:spPr/>
      <dgm:t>
        <a:bodyPr/>
        <a:lstStyle/>
        <a:p>
          <a:endParaRPr lang="en-US"/>
        </a:p>
      </dgm:t>
    </dgm:pt>
    <dgm:pt modelId="{A88E6EE2-DD00-4BB8-BBD0-6A833D23B64E}" type="sibTrans" cxnId="{A118584E-521D-4815-891B-AB84A1504549}">
      <dgm:prSet/>
      <dgm:spPr/>
      <dgm:t>
        <a:bodyPr/>
        <a:lstStyle/>
        <a:p>
          <a:endParaRPr lang="en-US"/>
        </a:p>
      </dgm:t>
    </dgm:pt>
    <dgm:pt modelId="{93CFBC23-46A6-436D-AA90-77AFD93602AF}">
      <dgm:prSet/>
      <dgm:spPr/>
      <dgm:t>
        <a:bodyPr/>
        <a:lstStyle/>
        <a:p>
          <a:r>
            <a:rPr lang="el-GR"/>
            <a:t>Σουκρόζη</a:t>
          </a:r>
          <a:endParaRPr lang="en-US"/>
        </a:p>
      </dgm:t>
    </dgm:pt>
    <dgm:pt modelId="{80FC47DC-4342-42E9-A94A-3956B63B6313}" type="parTrans" cxnId="{D036A112-584F-4A01-94C2-D5C47B40DC9D}">
      <dgm:prSet/>
      <dgm:spPr/>
      <dgm:t>
        <a:bodyPr/>
        <a:lstStyle/>
        <a:p>
          <a:endParaRPr lang="en-US"/>
        </a:p>
      </dgm:t>
    </dgm:pt>
    <dgm:pt modelId="{0EBA7B7A-F13F-4DB5-9614-5626BAB97D66}" type="sibTrans" cxnId="{D036A112-584F-4A01-94C2-D5C47B40DC9D}">
      <dgm:prSet/>
      <dgm:spPr/>
      <dgm:t>
        <a:bodyPr/>
        <a:lstStyle/>
        <a:p>
          <a:endParaRPr lang="en-US"/>
        </a:p>
      </dgm:t>
    </dgm:pt>
    <dgm:pt modelId="{FA052C2D-FE55-4EE0-B807-A7E45B9E4A50}">
      <dgm:prSet/>
      <dgm:spPr/>
      <dgm:t>
        <a:bodyPr/>
        <a:lstStyle/>
        <a:p>
          <a:r>
            <a:rPr lang="el-GR"/>
            <a:t>Λακτόζη</a:t>
          </a:r>
          <a:endParaRPr lang="en-US"/>
        </a:p>
      </dgm:t>
    </dgm:pt>
    <dgm:pt modelId="{2C7661D2-5377-4E85-8013-1534009C2179}" type="parTrans" cxnId="{A61D6774-1067-4675-BE4B-3C5437F0941D}">
      <dgm:prSet/>
      <dgm:spPr/>
      <dgm:t>
        <a:bodyPr/>
        <a:lstStyle/>
        <a:p>
          <a:endParaRPr lang="en-US"/>
        </a:p>
      </dgm:t>
    </dgm:pt>
    <dgm:pt modelId="{BEEA7F5D-0036-4FAA-A936-7569442DEED6}" type="sibTrans" cxnId="{A61D6774-1067-4675-BE4B-3C5437F0941D}">
      <dgm:prSet/>
      <dgm:spPr/>
      <dgm:t>
        <a:bodyPr/>
        <a:lstStyle/>
        <a:p>
          <a:endParaRPr lang="en-US"/>
        </a:p>
      </dgm:t>
    </dgm:pt>
    <dgm:pt modelId="{C3120502-3CD4-4843-A165-4C5BEFB67275}">
      <dgm:prSet/>
      <dgm:spPr/>
      <dgm:t>
        <a:bodyPr/>
        <a:lstStyle/>
        <a:p>
          <a:r>
            <a:rPr lang="el-GR"/>
            <a:t>φρουκτόζη</a:t>
          </a:r>
          <a:endParaRPr lang="en-US"/>
        </a:p>
      </dgm:t>
    </dgm:pt>
    <dgm:pt modelId="{11136F69-61FA-4810-B684-438B28F9DC29}" type="parTrans" cxnId="{3CE50417-820F-4C55-819A-5C98B486D438}">
      <dgm:prSet/>
      <dgm:spPr/>
      <dgm:t>
        <a:bodyPr/>
        <a:lstStyle/>
        <a:p>
          <a:endParaRPr lang="en-US"/>
        </a:p>
      </dgm:t>
    </dgm:pt>
    <dgm:pt modelId="{5583B0F9-1CBF-4D44-B357-2C050C7DF027}" type="sibTrans" cxnId="{3CE50417-820F-4C55-819A-5C98B486D438}">
      <dgm:prSet/>
      <dgm:spPr/>
      <dgm:t>
        <a:bodyPr/>
        <a:lstStyle/>
        <a:p>
          <a:endParaRPr lang="en-US"/>
        </a:p>
      </dgm:t>
    </dgm:pt>
    <dgm:pt modelId="{381FDF6A-6CE3-4E3F-BED5-56D4D1868DA9}" type="pres">
      <dgm:prSet presAssocID="{E200ACC1-12F2-4F9E-B8FF-DF072E8C7A89}" presName="Name0" presStyleCnt="0">
        <dgm:presLayoutVars>
          <dgm:dir/>
          <dgm:animLvl val="lvl"/>
          <dgm:resizeHandles val="exact"/>
        </dgm:presLayoutVars>
      </dgm:prSet>
      <dgm:spPr/>
    </dgm:pt>
    <dgm:pt modelId="{EA4396AB-34C8-4E57-A7A3-BFDF95F30372}" type="pres">
      <dgm:prSet presAssocID="{02BE2172-9B42-404F-BAB5-5E239AADBC6D}" presName="linNode" presStyleCnt="0"/>
      <dgm:spPr/>
    </dgm:pt>
    <dgm:pt modelId="{43927BCE-6295-491A-8114-CBC9705F94A7}" type="pres">
      <dgm:prSet presAssocID="{02BE2172-9B42-404F-BAB5-5E239AADBC6D}" presName="parentText" presStyleLbl="node1" presStyleIdx="0" presStyleCnt="1">
        <dgm:presLayoutVars>
          <dgm:chMax val="1"/>
          <dgm:bulletEnabled val="1"/>
        </dgm:presLayoutVars>
      </dgm:prSet>
      <dgm:spPr/>
    </dgm:pt>
    <dgm:pt modelId="{4A4C9B85-E42C-4B21-84DA-E8C83830CD3F}" type="pres">
      <dgm:prSet presAssocID="{02BE2172-9B42-404F-BAB5-5E239AADBC6D}" presName="descendantText" presStyleLbl="alignAccFollowNode1" presStyleIdx="0" presStyleCnt="1">
        <dgm:presLayoutVars>
          <dgm:bulletEnabled val="1"/>
        </dgm:presLayoutVars>
      </dgm:prSet>
      <dgm:spPr/>
    </dgm:pt>
  </dgm:ptLst>
  <dgm:cxnLst>
    <dgm:cxn modelId="{6C847B03-FE23-4779-AB72-272C3A96EB03}" srcId="{02BE2172-9B42-404F-BAB5-5E239AADBC6D}" destId="{3D93EBF7-F6A3-4F78-915E-790E059E2B3E}" srcOrd="0" destOrd="0" parTransId="{7DA851C5-16D7-4BE6-BA2F-0D0EA5CEE837}" sibTransId="{930FABC2-3691-4282-B6A6-E3F5202F6EA9}"/>
    <dgm:cxn modelId="{14EB8C0D-B6A5-412B-8421-90C1A1FFD047}" type="presOf" srcId="{FA052C2D-FE55-4EE0-B807-A7E45B9E4A50}" destId="{4A4C9B85-E42C-4B21-84DA-E8C83830CD3F}" srcOrd="0" destOrd="4" presId="urn:microsoft.com/office/officeart/2005/8/layout/vList5"/>
    <dgm:cxn modelId="{D036A112-584F-4A01-94C2-D5C47B40DC9D}" srcId="{02BE2172-9B42-404F-BAB5-5E239AADBC6D}" destId="{93CFBC23-46A6-436D-AA90-77AFD93602AF}" srcOrd="3" destOrd="0" parTransId="{80FC47DC-4342-42E9-A94A-3956B63B6313}" sibTransId="{0EBA7B7A-F13F-4DB5-9614-5626BAB97D66}"/>
    <dgm:cxn modelId="{3CE50417-820F-4C55-819A-5C98B486D438}" srcId="{02BE2172-9B42-404F-BAB5-5E239AADBC6D}" destId="{C3120502-3CD4-4843-A165-4C5BEFB67275}" srcOrd="5" destOrd="0" parTransId="{11136F69-61FA-4810-B684-438B28F9DC29}" sibTransId="{5583B0F9-1CBF-4D44-B357-2C050C7DF027}"/>
    <dgm:cxn modelId="{AF515360-4B4F-4D4D-BFF8-C729DB8DABA3}" type="presOf" srcId="{93CFBC23-46A6-436D-AA90-77AFD93602AF}" destId="{4A4C9B85-E42C-4B21-84DA-E8C83830CD3F}" srcOrd="0" destOrd="3" presId="urn:microsoft.com/office/officeart/2005/8/layout/vList5"/>
    <dgm:cxn modelId="{52E53D6B-F632-4212-816C-BCC5DF6FD1E5}" srcId="{E200ACC1-12F2-4F9E-B8FF-DF072E8C7A89}" destId="{02BE2172-9B42-404F-BAB5-5E239AADBC6D}" srcOrd="0" destOrd="0" parTransId="{02177CC3-6FF9-486C-92AD-7FAF05914B29}" sibTransId="{0E0491D5-B7D1-489B-B337-AFF96E961968}"/>
    <dgm:cxn modelId="{A118584E-521D-4815-891B-AB84A1504549}" srcId="{02BE2172-9B42-404F-BAB5-5E239AADBC6D}" destId="{95D4F181-6EFB-4BD0-924F-0334FD44A577}" srcOrd="2" destOrd="0" parTransId="{5872D17D-D27D-4E35-B1A7-E7237C3BBA35}" sibTransId="{A88E6EE2-DD00-4BB8-BBD0-6A833D23B64E}"/>
    <dgm:cxn modelId="{FFAC4B4F-43C8-4C71-9C57-31685DCE6D72}" type="presOf" srcId="{E200ACC1-12F2-4F9E-B8FF-DF072E8C7A89}" destId="{381FDF6A-6CE3-4E3F-BED5-56D4D1868DA9}" srcOrd="0" destOrd="0" presId="urn:microsoft.com/office/officeart/2005/8/layout/vList5"/>
    <dgm:cxn modelId="{A61D6774-1067-4675-BE4B-3C5437F0941D}" srcId="{02BE2172-9B42-404F-BAB5-5E239AADBC6D}" destId="{FA052C2D-FE55-4EE0-B807-A7E45B9E4A50}" srcOrd="4" destOrd="0" parTransId="{2C7661D2-5377-4E85-8013-1534009C2179}" sibTransId="{BEEA7F5D-0036-4FAA-A936-7569442DEED6}"/>
    <dgm:cxn modelId="{F8D0757A-F3E3-44A6-9BB5-2E850014AAA1}" type="presOf" srcId="{C3120502-3CD4-4843-A165-4C5BEFB67275}" destId="{4A4C9B85-E42C-4B21-84DA-E8C83830CD3F}" srcOrd="0" destOrd="5" presId="urn:microsoft.com/office/officeart/2005/8/layout/vList5"/>
    <dgm:cxn modelId="{632E9B98-47F5-4097-B95C-60431A1292A0}" srcId="{02BE2172-9B42-404F-BAB5-5E239AADBC6D}" destId="{FE3E360B-9500-4590-BF01-91B0614FAFD1}" srcOrd="1" destOrd="0" parTransId="{BD3B6F5D-E615-42AB-A43C-0258C2CDDF03}" sibTransId="{67D87BA7-CDEC-4CBD-A4D9-FF544C6AF9B7}"/>
    <dgm:cxn modelId="{4B6A47BC-2D67-4D5A-9177-46AC1019E5D9}" type="presOf" srcId="{3D93EBF7-F6A3-4F78-915E-790E059E2B3E}" destId="{4A4C9B85-E42C-4B21-84DA-E8C83830CD3F}" srcOrd="0" destOrd="0" presId="urn:microsoft.com/office/officeart/2005/8/layout/vList5"/>
    <dgm:cxn modelId="{3230A4DA-A9B7-4FBE-B032-9AE040CCAC8F}" type="presOf" srcId="{02BE2172-9B42-404F-BAB5-5E239AADBC6D}" destId="{43927BCE-6295-491A-8114-CBC9705F94A7}" srcOrd="0" destOrd="0" presId="urn:microsoft.com/office/officeart/2005/8/layout/vList5"/>
    <dgm:cxn modelId="{27F44DF4-90D7-49F4-9DDE-14B4C92F43ED}" type="presOf" srcId="{FE3E360B-9500-4590-BF01-91B0614FAFD1}" destId="{4A4C9B85-E42C-4B21-84DA-E8C83830CD3F}" srcOrd="0" destOrd="1" presId="urn:microsoft.com/office/officeart/2005/8/layout/vList5"/>
    <dgm:cxn modelId="{DA985DFC-0B1B-4676-B2BF-DE2AE2863F69}" type="presOf" srcId="{95D4F181-6EFB-4BD0-924F-0334FD44A577}" destId="{4A4C9B85-E42C-4B21-84DA-E8C83830CD3F}" srcOrd="0" destOrd="2" presId="urn:microsoft.com/office/officeart/2005/8/layout/vList5"/>
    <dgm:cxn modelId="{5886EF13-0A7F-4A05-80D3-DDF002F9BE04}" type="presParOf" srcId="{381FDF6A-6CE3-4E3F-BED5-56D4D1868DA9}" destId="{EA4396AB-34C8-4E57-A7A3-BFDF95F30372}" srcOrd="0" destOrd="0" presId="urn:microsoft.com/office/officeart/2005/8/layout/vList5"/>
    <dgm:cxn modelId="{971ACBDD-A977-4F6D-9E7F-DC1F717FE83F}" type="presParOf" srcId="{EA4396AB-34C8-4E57-A7A3-BFDF95F30372}" destId="{43927BCE-6295-491A-8114-CBC9705F94A7}" srcOrd="0" destOrd="0" presId="urn:microsoft.com/office/officeart/2005/8/layout/vList5"/>
    <dgm:cxn modelId="{0B26ADBC-66B6-4E5C-BA56-D4EB00C36043}" type="presParOf" srcId="{EA4396AB-34C8-4E57-A7A3-BFDF95F30372}" destId="{4A4C9B85-E42C-4B21-84DA-E8C83830CD3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3143985-4A51-4A61-94FB-0CA770493A0E}"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B3957F28-CD5B-4FE0-AD48-470242970658}">
      <dgm:prSet/>
      <dgm:spPr/>
      <dgm:t>
        <a:bodyPr/>
        <a:lstStyle/>
        <a:p>
          <a:r>
            <a:rPr lang="el-GR"/>
            <a:t>Η μεγαλύτερη ποσότητα μονοσακχαριτών απορροφάται από το δωδεκαδάκτυλο και το πρώτο τμήμα της νήστιδας</a:t>
          </a:r>
          <a:endParaRPr lang="en-US"/>
        </a:p>
      </dgm:t>
    </dgm:pt>
    <dgm:pt modelId="{1770D25E-D31A-45DD-987A-7CE31B18BC5F}" type="parTrans" cxnId="{4A8B208E-65ED-43ED-A062-D688D43F03E2}">
      <dgm:prSet/>
      <dgm:spPr/>
      <dgm:t>
        <a:bodyPr/>
        <a:lstStyle/>
        <a:p>
          <a:endParaRPr lang="en-US"/>
        </a:p>
      </dgm:t>
    </dgm:pt>
    <dgm:pt modelId="{427DE618-2DE0-4F4A-92DF-18DD2F995F74}" type="sibTrans" cxnId="{4A8B208E-65ED-43ED-A062-D688D43F03E2}">
      <dgm:prSet/>
      <dgm:spPr/>
      <dgm:t>
        <a:bodyPr/>
        <a:lstStyle/>
        <a:p>
          <a:endParaRPr lang="en-US"/>
        </a:p>
      </dgm:t>
    </dgm:pt>
    <dgm:pt modelId="{19E8ED82-AA64-45E1-84F4-64DB9A14D507}">
      <dgm:prSet/>
      <dgm:spPr/>
      <dgm:t>
        <a:bodyPr/>
        <a:lstStyle/>
        <a:p>
          <a:r>
            <a:rPr lang="el-GR"/>
            <a:t>Η φρουκτόζη μέσα στα απορροφητικά κύτταρα μετατρέπεται σε γλυκόζη πριν εισέλθει στην πυλαία φλέβα</a:t>
          </a:r>
          <a:endParaRPr lang="en-US"/>
        </a:p>
      </dgm:t>
    </dgm:pt>
    <dgm:pt modelId="{BA85180A-5A67-4B36-A1CB-FE6B65D40DA9}" type="parTrans" cxnId="{27C225A6-2363-4864-883F-7702FF809B02}">
      <dgm:prSet/>
      <dgm:spPr/>
      <dgm:t>
        <a:bodyPr/>
        <a:lstStyle/>
        <a:p>
          <a:endParaRPr lang="en-US"/>
        </a:p>
      </dgm:t>
    </dgm:pt>
    <dgm:pt modelId="{EE864FD6-80FD-4A27-B015-183E24CDF812}" type="sibTrans" cxnId="{27C225A6-2363-4864-883F-7702FF809B02}">
      <dgm:prSet/>
      <dgm:spPr/>
      <dgm:t>
        <a:bodyPr/>
        <a:lstStyle/>
        <a:p>
          <a:endParaRPr lang="en-US"/>
        </a:p>
      </dgm:t>
    </dgm:pt>
    <dgm:pt modelId="{264A0F03-0D2B-45E3-9904-2BA2EB03DE81}" type="pres">
      <dgm:prSet presAssocID="{03143985-4A51-4A61-94FB-0CA770493A0E}" presName="vert0" presStyleCnt="0">
        <dgm:presLayoutVars>
          <dgm:dir/>
          <dgm:animOne val="branch"/>
          <dgm:animLvl val="lvl"/>
        </dgm:presLayoutVars>
      </dgm:prSet>
      <dgm:spPr/>
    </dgm:pt>
    <dgm:pt modelId="{DA97E0A8-BF17-40F1-AF01-ABAD4C6D2B13}" type="pres">
      <dgm:prSet presAssocID="{B3957F28-CD5B-4FE0-AD48-470242970658}" presName="thickLine" presStyleLbl="alignNode1" presStyleIdx="0" presStyleCnt="2"/>
      <dgm:spPr/>
    </dgm:pt>
    <dgm:pt modelId="{10F50179-BF59-457F-A026-A6A50C0534D7}" type="pres">
      <dgm:prSet presAssocID="{B3957F28-CD5B-4FE0-AD48-470242970658}" presName="horz1" presStyleCnt="0"/>
      <dgm:spPr/>
    </dgm:pt>
    <dgm:pt modelId="{9727A259-7891-47CF-BA4C-684553ED6396}" type="pres">
      <dgm:prSet presAssocID="{B3957F28-CD5B-4FE0-AD48-470242970658}" presName="tx1" presStyleLbl="revTx" presStyleIdx="0" presStyleCnt="2"/>
      <dgm:spPr/>
    </dgm:pt>
    <dgm:pt modelId="{75417D71-C172-418E-96A4-38A4E315FC12}" type="pres">
      <dgm:prSet presAssocID="{B3957F28-CD5B-4FE0-AD48-470242970658}" presName="vert1" presStyleCnt="0"/>
      <dgm:spPr/>
    </dgm:pt>
    <dgm:pt modelId="{AD4D1A45-6043-4B07-8826-3434CDC3C1EB}" type="pres">
      <dgm:prSet presAssocID="{19E8ED82-AA64-45E1-84F4-64DB9A14D507}" presName="thickLine" presStyleLbl="alignNode1" presStyleIdx="1" presStyleCnt="2"/>
      <dgm:spPr/>
    </dgm:pt>
    <dgm:pt modelId="{BE8E6277-DECC-487C-B511-D25ADEEA8753}" type="pres">
      <dgm:prSet presAssocID="{19E8ED82-AA64-45E1-84F4-64DB9A14D507}" presName="horz1" presStyleCnt="0"/>
      <dgm:spPr/>
    </dgm:pt>
    <dgm:pt modelId="{9C4BD1F1-F969-42C0-BB76-918787996B89}" type="pres">
      <dgm:prSet presAssocID="{19E8ED82-AA64-45E1-84F4-64DB9A14D507}" presName="tx1" presStyleLbl="revTx" presStyleIdx="1" presStyleCnt="2"/>
      <dgm:spPr/>
    </dgm:pt>
    <dgm:pt modelId="{27528A6A-1CA2-48FE-8009-F24264CBA0D4}" type="pres">
      <dgm:prSet presAssocID="{19E8ED82-AA64-45E1-84F4-64DB9A14D507}" presName="vert1" presStyleCnt="0"/>
      <dgm:spPr/>
    </dgm:pt>
  </dgm:ptLst>
  <dgm:cxnLst>
    <dgm:cxn modelId="{E2E34435-0781-41D2-BCC9-17E3F6240279}" type="presOf" srcId="{19E8ED82-AA64-45E1-84F4-64DB9A14D507}" destId="{9C4BD1F1-F969-42C0-BB76-918787996B89}" srcOrd="0" destOrd="0" presId="urn:microsoft.com/office/officeart/2008/layout/LinedList"/>
    <dgm:cxn modelId="{FDB3E57C-2961-4CB4-8FC0-313D2CA433E6}" type="presOf" srcId="{03143985-4A51-4A61-94FB-0CA770493A0E}" destId="{264A0F03-0D2B-45E3-9904-2BA2EB03DE81}" srcOrd="0" destOrd="0" presId="urn:microsoft.com/office/officeart/2008/layout/LinedList"/>
    <dgm:cxn modelId="{4A8B208E-65ED-43ED-A062-D688D43F03E2}" srcId="{03143985-4A51-4A61-94FB-0CA770493A0E}" destId="{B3957F28-CD5B-4FE0-AD48-470242970658}" srcOrd="0" destOrd="0" parTransId="{1770D25E-D31A-45DD-987A-7CE31B18BC5F}" sibTransId="{427DE618-2DE0-4F4A-92DF-18DD2F995F74}"/>
    <dgm:cxn modelId="{27C225A6-2363-4864-883F-7702FF809B02}" srcId="{03143985-4A51-4A61-94FB-0CA770493A0E}" destId="{19E8ED82-AA64-45E1-84F4-64DB9A14D507}" srcOrd="1" destOrd="0" parTransId="{BA85180A-5A67-4B36-A1CB-FE6B65D40DA9}" sibTransId="{EE864FD6-80FD-4A27-B015-183E24CDF812}"/>
    <dgm:cxn modelId="{235A88AF-6336-41DD-A2A9-3898F234C1E4}" type="presOf" srcId="{B3957F28-CD5B-4FE0-AD48-470242970658}" destId="{9727A259-7891-47CF-BA4C-684553ED6396}" srcOrd="0" destOrd="0" presId="urn:microsoft.com/office/officeart/2008/layout/LinedList"/>
    <dgm:cxn modelId="{CE15569A-3B68-4BC5-AAB3-C68A219C3F51}" type="presParOf" srcId="{264A0F03-0D2B-45E3-9904-2BA2EB03DE81}" destId="{DA97E0A8-BF17-40F1-AF01-ABAD4C6D2B13}" srcOrd="0" destOrd="0" presId="urn:microsoft.com/office/officeart/2008/layout/LinedList"/>
    <dgm:cxn modelId="{678B11F2-BDBC-4177-ACED-81D1ED5C6056}" type="presParOf" srcId="{264A0F03-0D2B-45E3-9904-2BA2EB03DE81}" destId="{10F50179-BF59-457F-A026-A6A50C0534D7}" srcOrd="1" destOrd="0" presId="urn:microsoft.com/office/officeart/2008/layout/LinedList"/>
    <dgm:cxn modelId="{31629F0F-9EAF-4E2B-8E51-8A9F5AA8D413}" type="presParOf" srcId="{10F50179-BF59-457F-A026-A6A50C0534D7}" destId="{9727A259-7891-47CF-BA4C-684553ED6396}" srcOrd="0" destOrd="0" presId="urn:microsoft.com/office/officeart/2008/layout/LinedList"/>
    <dgm:cxn modelId="{56B1F327-EE99-4D5A-9E74-6B9251B55F8A}" type="presParOf" srcId="{10F50179-BF59-457F-A026-A6A50C0534D7}" destId="{75417D71-C172-418E-96A4-38A4E315FC12}" srcOrd="1" destOrd="0" presId="urn:microsoft.com/office/officeart/2008/layout/LinedList"/>
    <dgm:cxn modelId="{A82D0604-0640-45D4-96BF-010A4B6257E0}" type="presParOf" srcId="{264A0F03-0D2B-45E3-9904-2BA2EB03DE81}" destId="{AD4D1A45-6043-4B07-8826-3434CDC3C1EB}" srcOrd="2" destOrd="0" presId="urn:microsoft.com/office/officeart/2008/layout/LinedList"/>
    <dgm:cxn modelId="{AE3A5360-7FD5-42BF-961D-48FBA1931136}" type="presParOf" srcId="{264A0F03-0D2B-45E3-9904-2BA2EB03DE81}" destId="{BE8E6277-DECC-487C-B511-D25ADEEA8753}" srcOrd="3" destOrd="0" presId="urn:microsoft.com/office/officeart/2008/layout/LinedList"/>
    <dgm:cxn modelId="{B17BEE66-3EAF-4758-BAF1-40E8609C32BA}" type="presParOf" srcId="{BE8E6277-DECC-487C-B511-D25ADEEA8753}" destId="{9C4BD1F1-F969-42C0-BB76-918787996B89}" srcOrd="0" destOrd="0" presId="urn:microsoft.com/office/officeart/2008/layout/LinedList"/>
    <dgm:cxn modelId="{CD7C6E98-7554-4480-AF04-7F229D0A80F7}" type="presParOf" srcId="{BE8E6277-DECC-487C-B511-D25ADEEA8753}" destId="{27528A6A-1CA2-48FE-8009-F24264CBA0D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AFF0FC8-9862-4B0F-A585-A0CAC613EA6F}"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629EA685-093F-4363-BBFD-5FAB3DA088A7}">
      <dgm:prSet/>
      <dgm:spPr/>
      <dgm:t>
        <a:bodyPr/>
        <a:lstStyle/>
        <a:p>
          <a:r>
            <a:rPr lang="el-GR"/>
            <a:t>Η υδρόλυση των πρωτεϊνών αρχίζει στο στόμαχο με τη δράση της πεψίνης</a:t>
          </a:r>
          <a:endParaRPr lang="en-US"/>
        </a:p>
      </dgm:t>
    </dgm:pt>
    <dgm:pt modelId="{20AAB726-22A0-4A01-B76A-876F6D31A51E}" type="parTrans" cxnId="{25C089B2-45A3-4344-B14D-79EE4D91E3E3}">
      <dgm:prSet/>
      <dgm:spPr/>
      <dgm:t>
        <a:bodyPr/>
        <a:lstStyle/>
        <a:p>
          <a:endParaRPr lang="en-US"/>
        </a:p>
      </dgm:t>
    </dgm:pt>
    <dgm:pt modelId="{30F71AA6-8F35-4AB7-A020-DCC06E320100}" type="sibTrans" cxnId="{25C089B2-45A3-4344-B14D-79EE4D91E3E3}">
      <dgm:prSet/>
      <dgm:spPr/>
      <dgm:t>
        <a:bodyPr/>
        <a:lstStyle/>
        <a:p>
          <a:endParaRPr lang="en-US"/>
        </a:p>
      </dgm:t>
    </dgm:pt>
    <dgm:pt modelId="{D86FB777-4E9D-4430-BAB3-2045BA4AB5C0}">
      <dgm:prSet/>
      <dgm:spPr/>
      <dgm:t>
        <a:bodyPr/>
        <a:lstStyle/>
        <a:p>
          <a:r>
            <a:rPr lang="el-GR" dirty="0"/>
            <a:t>Οι </a:t>
          </a:r>
          <a:r>
            <a:rPr lang="el-GR" dirty="0" err="1"/>
            <a:t>πρωτεϊνες</a:t>
          </a:r>
          <a:r>
            <a:rPr lang="el-GR" dirty="0"/>
            <a:t> </a:t>
          </a:r>
          <a:r>
            <a:rPr lang="el-GR" dirty="0" err="1"/>
            <a:t>αποδομούνται</a:t>
          </a:r>
          <a:r>
            <a:rPr lang="el-GR" dirty="0"/>
            <a:t> σε </a:t>
          </a:r>
          <a:r>
            <a:rPr lang="el-GR" dirty="0" err="1"/>
            <a:t>πρωτεόζες</a:t>
          </a:r>
          <a:r>
            <a:rPr lang="el-GR" dirty="0"/>
            <a:t>, πεπτόνες και πολυπεπτίδια</a:t>
          </a:r>
          <a:endParaRPr lang="en-US" dirty="0"/>
        </a:p>
      </dgm:t>
    </dgm:pt>
    <dgm:pt modelId="{A5EE4323-3AB7-4D14-86AF-9291FBED491F}" type="parTrans" cxnId="{FC18B5D7-898E-4F9D-96C2-212147C5D46D}">
      <dgm:prSet/>
      <dgm:spPr/>
      <dgm:t>
        <a:bodyPr/>
        <a:lstStyle/>
        <a:p>
          <a:endParaRPr lang="en-US"/>
        </a:p>
      </dgm:t>
    </dgm:pt>
    <dgm:pt modelId="{18A30A64-BDFE-4728-A245-D62A1C243C75}" type="sibTrans" cxnId="{FC18B5D7-898E-4F9D-96C2-212147C5D46D}">
      <dgm:prSet/>
      <dgm:spPr/>
      <dgm:t>
        <a:bodyPr/>
        <a:lstStyle/>
        <a:p>
          <a:endParaRPr lang="en-US"/>
        </a:p>
      </dgm:t>
    </dgm:pt>
    <dgm:pt modelId="{24CE7358-DE31-4C8F-90F4-9FB418AC8FE6}">
      <dgm:prSet/>
      <dgm:spPr/>
      <dgm:t>
        <a:bodyPr/>
        <a:lstStyle/>
        <a:p>
          <a:r>
            <a:rPr lang="el-GR"/>
            <a:t>Αν δεν υπάρχει πεψίνη η υδρόλυση των πρωτεϊνών γίνεται στο λεπτό έντερο</a:t>
          </a:r>
          <a:endParaRPr lang="en-US"/>
        </a:p>
      </dgm:t>
    </dgm:pt>
    <dgm:pt modelId="{3BC51698-4A42-4738-8E2E-233081DC9F28}" type="parTrans" cxnId="{08FD038F-0017-48E3-B43B-4520FBA2FC9A}">
      <dgm:prSet/>
      <dgm:spPr/>
      <dgm:t>
        <a:bodyPr/>
        <a:lstStyle/>
        <a:p>
          <a:endParaRPr lang="en-US"/>
        </a:p>
      </dgm:t>
    </dgm:pt>
    <dgm:pt modelId="{26B3363E-B824-45BB-877B-1D5EF84A8EBE}" type="sibTrans" cxnId="{08FD038F-0017-48E3-B43B-4520FBA2FC9A}">
      <dgm:prSet/>
      <dgm:spPr/>
      <dgm:t>
        <a:bodyPr/>
        <a:lstStyle/>
        <a:p>
          <a:endParaRPr lang="en-US"/>
        </a:p>
      </dgm:t>
    </dgm:pt>
    <dgm:pt modelId="{5A050EDD-8B20-4574-85C4-C7A7D6399876}">
      <dgm:prSet/>
      <dgm:spPr/>
      <dgm:t>
        <a:bodyPr/>
        <a:lstStyle/>
        <a:p>
          <a:r>
            <a:rPr lang="el-GR"/>
            <a:t>Η πεψίνη διασπά και το κολλαγόνο (απαραίτητη προϋπόθεση για τη διάσπαση των πρωτεϊνών του κρέατος)</a:t>
          </a:r>
          <a:endParaRPr lang="en-US"/>
        </a:p>
      </dgm:t>
    </dgm:pt>
    <dgm:pt modelId="{0C4C26A7-3BC4-4775-9554-872AA37EF129}" type="parTrans" cxnId="{56746A5A-D5FA-4DB0-876A-921033BBA64F}">
      <dgm:prSet/>
      <dgm:spPr/>
      <dgm:t>
        <a:bodyPr/>
        <a:lstStyle/>
        <a:p>
          <a:endParaRPr lang="en-US"/>
        </a:p>
      </dgm:t>
    </dgm:pt>
    <dgm:pt modelId="{E09E7D86-8B92-4F55-8097-94410037C2A0}" type="sibTrans" cxnId="{56746A5A-D5FA-4DB0-876A-921033BBA64F}">
      <dgm:prSet/>
      <dgm:spPr/>
      <dgm:t>
        <a:bodyPr/>
        <a:lstStyle/>
        <a:p>
          <a:endParaRPr lang="en-US"/>
        </a:p>
      </dgm:t>
    </dgm:pt>
    <dgm:pt modelId="{02D9B70B-2A50-4AE7-964E-4B3951E8EDB5}" type="pres">
      <dgm:prSet presAssocID="{3AFF0FC8-9862-4B0F-A585-A0CAC613EA6F}" presName="vert0" presStyleCnt="0">
        <dgm:presLayoutVars>
          <dgm:dir/>
          <dgm:animOne val="branch"/>
          <dgm:animLvl val="lvl"/>
        </dgm:presLayoutVars>
      </dgm:prSet>
      <dgm:spPr/>
    </dgm:pt>
    <dgm:pt modelId="{48E15C15-B463-405E-B564-B8A412BD487F}" type="pres">
      <dgm:prSet presAssocID="{629EA685-093F-4363-BBFD-5FAB3DA088A7}" presName="thickLine" presStyleLbl="alignNode1" presStyleIdx="0" presStyleCnt="4"/>
      <dgm:spPr/>
    </dgm:pt>
    <dgm:pt modelId="{0B81504D-BF1B-464E-BEB7-0B4A1855E0C3}" type="pres">
      <dgm:prSet presAssocID="{629EA685-093F-4363-BBFD-5FAB3DA088A7}" presName="horz1" presStyleCnt="0"/>
      <dgm:spPr/>
    </dgm:pt>
    <dgm:pt modelId="{5EDE1BA0-1AE0-4BC1-BC1E-F3BAF4B4DC16}" type="pres">
      <dgm:prSet presAssocID="{629EA685-093F-4363-BBFD-5FAB3DA088A7}" presName="tx1" presStyleLbl="revTx" presStyleIdx="0" presStyleCnt="4"/>
      <dgm:spPr/>
    </dgm:pt>
    <dgm:pt modelId="{7E587479-77D8-49DB-88B4-D7BCAC8A0BAB}" type="pres">
      <dgm:prSet presAssocID="{629EA685-093F-4363-BBFD-5FAB3DA088A7}" presName="vert1" presStyleCnt="0"/>
      <dgm:spPr/>
    </dgm:pt>
    <dgm:pt modelId="{32065E1B-F045-4AD4-9691-65D2DA3D7297}" type="pres">
      <dgm:prSet presAssocID="{D86FB777-4E9D-4430-BAB3-2045BA4AB5C0}" presName="thickLine" presStyleLbl="alignNode1" presStyleIdx="1" presStyleCnt="4"/>
      <dgm:spPr/>
    </dgm:pt>
    <dgm:pt modelId="{29EDAC9D-5D6F-478F-83ED-FD9C7AFBB943}" type="pres">
      <dgm:prSet presAssocID="{D86FB777-4E9D-4430-BAB3-2045BA4AB5C0}" presName="horz1" presStyleCnt="0"/>
      <dgm:spPr/>
    </dgm:pt>
    <dgm:pt modelId="{47568BBA-0DF5-40FA-8AE7-2D358A2A8E0B}" type="pres">
      <dgm:prSet presAssocID="{D86FB777-4E9D-4430-BAB3-2045BA4AB5C0}" presName="tx1" presStyleLbl="revTx" presStyleIdx="1" presStyleCnt="4"/>
      <dgm:spPr/>
    </dgm:pt>
    <dgm:pt modelId="{62D1AEA7-14E8-4942-9D39-0FB03F7E159C}" type="pres">
      <dgm:prSet presAssocID="{D86FB777-4E9D-4430-BAB3-2045BA4AB5C0}" presName="vert1" presStyleCnt="0"/>
      <dgm:spPr/>
    </dgm:pt>
    <dgm:pt modelId="{F1BBFC8F-6167-4F61-991C-057E2A644CB5}" type="pres">
      <dgm:prSet presAssocID="{24CE7358-DE31-4C8F-90F4-9FB418AC8FE6}" presName="thickLine" presStyleLbl="alignNode1" presStyleIdx="2" presStyleCnt="4"/>
      <dgm:spPr/>
    </dgm:pt>
    <dgm:pt modelId="{EEDCCAFF-B8E5-48A4-9429-21AB2F4F1CA2}" type="pres">
      <dgm:prSet presAssocID="{24CE7358-DE31-4C8F-90F4-9FB418AC8FE6}" presName="horz1" presStyleCnt="0"/>
      <dgm:spPr/>
    </dgm:pt>
    <dgm:pt modelId="{2770F4D4-7FDA-4ACD-BC38-AF6D7D427324}" type="pres">
      <dgm:prSet presAssocID="{24CE7358-DE31-4C8F-90F4-9FB418AC8FE6}" presName="tx1" presStyleLbl="revTx" presStyleIdx="2" presStyleCnt="4"/>
      <dgm:spPr/>
    </dgm:pt>
    <dgm:pt modelId="{AC016543-78BF-4AAC-AEBB-513CE2EF5160}" type="pres">
      <dgm:prSet presAssocID="{24CE7358-DE31-4C8F-90F4-9FB418AC8FE6}" presName="vert1" presStyleCnt="0"/>
      <dgm:spPr/>
    </dgm:pt>
    <dgm:pt modelId="{72FF6E14-0217-49A3-A5CC-15DF60858529}" type="pres">
      <dgm:prSet presAssocID="{5A050EDD-8B20-4574-85C4-C7A7D6399876}" presName="thickLine" presStyleLbl="alignNode1" presStyleIdx="3" presStyleCnt="4"/>
      <dgm:spPr/>
    </dgm:pt>
    <dgm:pt modelId="{7FA1B9BC-9703-487F-8BF1-63399514FA93}" type="pres">
      <dgm:prSet presAssocID="{5A050EDD-8B20-4574-85C4-C7A7D6399876}" presName="horz1" presStyleCnt="0"/>
      <dgm:spPr/>
    </dgm:pt>
    <dgm:pt modelId="{DD195881-DDDA-4ECD-8F80-CBAFFFA25F84}" type="pres">
      <dgm:prSet presAssocID="{5A050EDD-8B20-4574-85C4-C7A7D6399876}" presName="tx1" presStyleLbl="revTx" presStyleIdx="3" presStyleCnt="4"/>
      <dgm:spPr/>
    </dgm:pt>
    <dgm:pt modelId="{03D28985-06E9-4D6D-8C75-71893E176FBA}" type="pres">
      <dgm:prSet presAssocID="{5A050EDD-8B20-4574-85C4-C7A7D6399876}" presName="vert1" presStyleCnt="0"/>
      <dgm:spPr/>
    </dgm:pt>
  </dgm:ptLst>
  <dgm:cxnLst>
    <dgm:cxn modelId="{F4315C04-99BB-4A29-BE4A-F2F043AA988E}" type="presOf" srcId="{24CE7358-DE31-4C8F-90F4-9FB418AC8FE6}" destId="{2770F4D4-7FDA-4ACD-BC38-AF6D7D427324}" srcOrd="0" destOrd="0" presId="urn:microsoft.com/office/officeart/2008/layout/LinedList"/>
    <dgm:cxn modelId="{914CF22E-DE20-4630-8914-AA8F73D522B9}" type="presOf" srcId="{3AFF0FC8-9862-4B0F-A585-A0CAC613EA6F}" destId="{02D9B70B-2A50-4AE7-964E-4B3951E8EDB5}" srcOrd="0" destOrd="0" presId="urn:microsoft.com/office/officeart/2008/layout/LinedList"/>
    <dgm:cxn modelId="{1721A52F-5925-4A4D-B643-DB094628F388}" type="presOf" srcId="{5A050EDD-8B20-4574-85C4-C7A7D6399876}" destId="{DD195881-DDDA-4ECD-8F80-CBAFFFA25F84}" srcOrd="0" destOrd="0" presId="urn:microsoft.com/office/officeart/2008/layout/LinedList"/>
    <dgm:cxn modelId="{56746A5A-D5FA-4DB0-876A-921033BBA64F}" srcId="{3AFF0FC8-9862-4B0F-A585-A0CAC613EA6F}" destId="{5A050EDD-8B20-4574-85C4-C7A7D6399876}" srcOrd="3" destOrd="0" parTransId="{0C4C26A7-3BC4-4775-9554-872AA37EF129}" sibTransId="{E09E7D86-8B92-4F55-8097-94410037C2A0}"/>
    <dgm:cxn modelId="{08FD038F-0017-48E3-B43B-4520FBA2FC9A}" srcId="{3AFF0FC8-9862-4B0F-A585-A0CAC613EA6F}" destId="{24CE7358-DE31-4C8F-90F4-9FB418AC8FE6}" srcOrd="2" destOrd="0" parTransId="{3BC51698-4A42-4738-8E2E-233081DC9F28}" sibTransId="{26B3363E-B824-45BB-877B-1D5EF84A8EBE}"/>
    <dgm:cxn modelId="{29C898A7-8647-4459-AC7D-272E8577A61E}" type="presOf" srcId="{D86FB777-4E9D-4430-BAB3-2045BA4AB5C0}" destId="{47568BBA-0DF5-40FA-8AE7-2D358A2A8E0B}" srcOrd="0" destOrd="0" presId="urn:microsoft.com/office/officeart/2008/layout/LinedList"/>
    <dgm:cxn modelId="{F56564AD-EF66-4D30-9085-9669A570DB5A}" type="presOf" srcId="{629EA685-093F-4363-BBFD-5FAB3DA088A7}" destId="{5EDE1BA0-1AE0-4BC1-BC1E-F3BAF4B4DC16}" srcOrd="0" destOrd="0" presId="urn:microsoft.com/office/officeart/2008/layout/LinedList"/>
    <dgm:cxn modelId="{25C089B2-45A3-4344-B14D-79EE4D91E3E3}" srcId="{3AFF0FC8-9862-4B0F-A585-A0CAC613EA6F}" destId="{629EA685-093F-4363-BBFD-5FAB3DA088A7}" srcOrd="0" destOrd="0" parTransId="{20AAB726-22A0-4A01-B76A-876F6D31A51E}" sibTransId="{30F71AA6-8F35-4AB7-A020-DCC06E320100}"/>
    <dgm:cxn modelId="{FC18B5D7-898E-4F9D-96C2-212147C5D46D}" srcId="{3AFF0FC8-9862-4B0F-A585-A0CAC613EA6F}" destId="{D86FB777-4E9D-4430-BAB3-2045BA4AB5C0}" srcOrd="1" destOrd="0" parTransId="{A5EE4323-3AB7-4D14-86AF-9291FBED491F}" sibTransId="{18A30A64-BDFE-4728-A245-D62A1C243C75}"/>
    <dgm:cxn modelId="{0A0E88A0-7AD9-4DBC-AC41-ADC3133E603B}" type="presParOf" srcId="{02D9B70B-2A50-4AE7-964E-4B3951E8EDB5}" destId="{48E15C15-B463-405E-B564-B8A412BD487F}" srcOrd="0" destOrd="0" presId="urn:microsoft.com/office/officeart/2008/layout/LinedList"/>
    <dgm:cxn modelId="{E132F227-9BAA-4562-B56A-ECF8672BE7E3}" type="presParOf" srcId="{02D9B70B-2A50-4AE7-964E-4B3951E8EDB5}" destId="{0B81504D-BF1B-464E-BEB7-0B4A1855E0C3}" srcOrd="1" destOrd="0" presId="urn:microsoft.com/office/officeart/2008/layout/LinedList"/>
    <dgm:cxn modelId="{35B8AC55-5F6A-4A57-BB1D-85C527615AA3}" type="presParOf" srcId="{0B81504D-BF1B-464E-BEB7-0B4A1855E0C3}" destId="{5EDE1BA0-1AE0-4BC1-BC1E-F3BAF4B4DC16}" srcOrd="0" destOrd="0" presId="urn:microsoft.com/office/officeart/2008/layout/LinedList"/>
    <dgm:cxn modelId="{86FD72BF-DF65-44F9-965F-95A173EF2308}" type="presParOf" srcId="{0B81504D-BF1B-464E-BEB7-0B4A1855E0C3}" destId="{7E587479-77D8-49DB-88B4-D7BCAC8A0BAB}" srcOrd="1" destOrd="0" presId="urn:microsoft.com/office/officeart/2008/layout/LinedList"/>
    <dgm:cxn modelId="{38C0AB06-9FDE-4C85-B991-4222B363764D}" type="presParOf" srcId="{02D9B70B-2A50-4AE7-964E-4B3951E8EDB5}" destId="{32065E1B-F045-4AD4-9691-65D2DA3D7297}" srcOrd="2" destOrd="0" presId="urn:microsoft.com/office/officeart/2008/layout/LinedList"/>
    <dgm:cxn modelId="{0B5377F2-18DF-4EA9-BCD1-2BCE70508FD4}" type="presParOf" srcId="{02D9B70B-2A50-4AE7-964E-4B3951E8EDB5}" destId="{29EDAC9D-5D6F-478F-83ED-FD9C7AFBB943}" srcOrd="3" destOrd="0" presId="urn:microsoft.com/office/officeart/2008/layout/LinedList"/>
    <dgm:cxn modelId="{EF379CBD-416C-4047-A29F-495C21D85BC6}" type="presParOf" srcId="{29EDAC9D-5D6F-478F-83ED-FD9C7AFBB943}" destId="{47568BBA-0DF5-40FA-8AE7-2D358A2A8E0B}" srcOrd="0" destOrd="0" presId="urn:microsoft.com/office/officeart/2008/layout/LinedList"/>
    <dgm:cxn modelId="{0EB98D13-E4FA-4B1C-98F1-5C365E768D3D}" type="presParOf" srcId="{29EDAC9D-5D6F-478F-83ED-FD9C7AFBB943}" destId="{62D1AEA7-14E8-4942-9D39-0FB03F7E159C}" srcOrd="1" destOrd="0" presId="urn:microsoft.com/office/officeart/2008/layout/LinedList"/>
    <dgm:cxn modelId="{67269E4E-CA4C-4D9C-8EB9-CA3129FC1895}" type="presParOf" srcId="{02D9B70B-2A50-4AE7-964E-4B3951E8EDB5}" destId="{F1BBFC8F-6167-4F61-991C-057E2A644CB5}" srcOrd="4" destOrd="0" presId="urn:microsoft.com/office/officeart/2008/layout/LinedList"/>
    <dgm:cxn modelId="{EC196642-9B2A-4C39-8A71-31ADDD9806B6}" type="presParOf" srcId="{02D9B70B-2A50-4AE7-964E-4B3951E8EDB5}" destId="{EEDCCAFF-B8E5-48A4-9429-21AB2F4F1CA2}" srcOrd="5" destOrd="0" presId="urn:microsoft.com/office/officeart/2008/layout/LinedList"/>
    <dgm:cxn modelId="{78193911-1A7D-4C57-9F9A-152EC3402E48}" type="presParOf" srcId="{EEDCCAFF-B8E5-48A4-9429-21AB2F4F1CA2}" destId="{2770F4D4-7FDA-4ACD-BC38-AF6D7D427324}" srcOrd="0" destOrd="0" presId="urn:microsoft.com/office/officeart/2008/layout/LinedList"/>
    <dgm:cxn modelId="{5CF07363-A03D-4BE1-95E6-F1A7D8F969AD}" type="presParOf" srcId="{EEDCCAFF-B8E5-48A4-9429-21AB2F4F1CA2}" destId="{AC016543-78BF-4AAC-AEBB-513CE2EF5160}" srcOrd="1" destOrd="0" presId="urn:microsoft.com/office/officeart/2008/layout/LinedList"/>
    <dgm:cxn modelId="{111424DC-364C-411F-A740-9A155799C4CC}" type="presParOf" srcId="{02D9B70B-2A50-4AE7-964E-4B3951E8EDB5}" destId="{72FF6E14-0217-49A3-A5CC-15DF60858529}" srcOrd="6" destOrd="0" presId="urn:microsoft.com/office/officeart/2008/layout/LinedList"/>
    <dgm:cxn modelId="{DB15A8D4-C57E-4EE9-B703-8BD2D2B33E26}" type="presParOf" srcId="{02D9B70B-2A50-4AE7-964E-4B3951E8EDB5}" destId="{7FA1B9BC-9703-487F-8BF1-63399514FA93}" srcOrd="7" destOrd="0" presId="urn:microsoft.com/office/officeart/2008/layout/LinedList"/>
    <dgm:cxn modelId="{521AD4DB-22D9-40FD-A879-0EC4834F4977}" type="presParOf" srcId="{7FA1B9BC-9703-487F-8BF1-63399514FA93}" destId="{DD195881-DDDA-4ECD-8F80-CBAFFFA25F84}" srcOrd="0" destOrd="0" presId="urn:microsoft.com/office/officeart/2008/layout/LinedList"/>
    <dgm:cxn modelId="{15853BCF-A77F-460D-8B97-BCC9F8D93902}" type="presParOf" srcId="{7FA1B9BC-9703-487F-8BF1-63399514FA93}" destId="{03D28985-06E9-4D6D-8C75-71893E176FB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10C6AAB-CBFA-4476-9A68-A76EF3184C07}"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1B68C32B-09DC-4388-A884-B22A132148A8}">
      <dgm:prSet/>
      <dgm:spPr/>
      <dgm:t>
        <a:bodyPr/>
        <a:lstStyle/>
        <a:p>
          <a:r>
            <a:rPr lang="el-GR"/>
            <a:t>Γίνεται κυρίως στην αρχική μοίρα του λ. εντέρου από τις πρωτεάσες του παγκρεατικού υγρού (θρυψίνη, χυμοθρυψίνη, καρβοξυπεπτιδάση)</a:t>
          </a:r>
          <a:endParaRPr lang="en-US"/>
        </a:p>
      </dgm:t>
    </dgm:pt>
    <dgm:pt modelId="{003E5953-FCC2-420E-9ABC-3AE96BF49D7E}" type="parTrans" cxnId="{3AAD6802-DE72-4E74-A9CB-53F0E926FD52}">
      <dgm:prSet/>
      <dgm:spPr/>
      <dgm:t>
        <a:bodyPr/>
        <a:lstStyle/>
        <a:p>
          <a:endParaRPr lang="en-US"/>
        </a:p>
      </dgm:t>
    </dgm:pt>
    <dgm:pt modelId="{04C68DC4-5BB3-40AD-81A5-D6DE6BAE5B1B}" type="sibTrans" cxnId="{3AAD6802-DE72-4E74-A9CB-53F0E926FD52}">
      <dgm:prSet/>
      <dgm:spPr/>
      <dgm:t>
        <a:bodyPr/>
        <a:lstStyle/>
        <a:p>
          <a:endParaRPr lang="en-US"/>
        </a:p>
      </dgm:t>
    </dgm:pt>
    <dgm:pt modelId="{B3B44AEB-28E9-467E-9FFD-C2F1C9169241}">
      <dgm:prSet/>
      <dgm:spPr/>
      <dgm:t>
        <a:bodyPr/>
        <a:lstStyle/>
        <a:p>
          <a:r>
            <a:rPr lang="el-GR"/>
            <a:t>Τα κύρια προϊόντα της πέψης είναι αμινοξέα και ολιγοπεπτίδια</a:t>
          </a:r>
          <a:endParaRPr lang="en-US"/>
        </a:p>
      </dgm:t>
    </dgm:pt>
    <dgm:pt modelId="{8773851E-D166-49AA-9EA1-DE1BD1B9C5CD}" type="parTrans" cxnId="{489AF152-3034-4F2D-A9EB-23CC488F0BEC}">
      <dgm:prSet/>
      <dgm:spPr/>
      <dgm:t>
        <a:bodyPr/>
        <a:lstStyle/>
        <a:p>
          <a:endParaRPr lang="en-US"/>
        </a:p>
      </dgm:t>
    </dgm:pt>
    <dgm:pt modelId="{058CF1E6-575B-477B-AC53-B86E18D2B38A}" type="sibTrans" cxnId="{489AF152-3034-4F2D-A9EB-23CC488F0BEC}">
      <dgm:prSet/>
      <dgm:spPr/>
      <dgm:t>
        <a:bodyPr/>
        <a:lstStyle/>
        <a:p>
          <a:endParaRPr lang="en-US"/>
        </a:p>
      </dgm:t>
    </dgm:pt>
    <dgm:pt modelId="{202930D2-8F9F-4D83-9333-DFF10FF9C4EE}">
      <dgm:prSet/>
      <dgm:spPr/>
      <dgm:t>
        <a:bodyPr/>
        <a:lstStyle/>
        <a:p>
          <a:r>
            <a:rPr lang="el-GR"/>
            <a:t>Τα ολιγοπεπτίδια που προκύπτουν υδρολύονται με τη δράση των ενζύμων των μικρολαχνών σε αμινοξέα, διπεπτίδια και τριπεπτίδια, τα οποία απορροφώνται από τα απορροφητικά κύτταρα </a:t>
          </a:r>
          <a:endParaRPr lang="en-US"/>
        </a:p>
      </dgm:t>
    </dgm:pt>
    <dgm:pt modelId="{D1C1DBE2-A48D-471D-A4EB-AEA31FC4EC85}" type="parTrans" cxnId="{0113CA33-57B4-4F15-A805-049845827F11}">
      <dgm:prSet/>
      <dgm:spPr/>
      <dgm:t>
        <a:bodyPr/>
        <a:lstStyle/>
        <a:p>
          <a:endParaRPr lang="en-US"/>
        </a:p>
      </dgm:t>
    </dgm:pt>
    <dgm:pt modelId="{C4927A5D-5715-4F49-8F2D-D76DCBCA6290}" type="sibTrans" cxnId="{0113CA33-57B4-4F15-A805-049845827F11}">
      <dgm:prSet/>
      <dgm:spPr/>
      <dgm:t>
        <a:bodyPr/>
        <a:lstStyle/>
        <a:p>
          <a:endParaRPr lang="en-US"/>
        </a:p>
      </dgm:t>
    </dgm:pt>
    <dgm:pt modelId="{B5E3F102-B38E-4657-807B-2E0A5ADC080E}">
      <dgm:prSet/>
      <dgm:spPr/>
      <dgm:t>
        <a:bodyPr/>
        <a:lstStyle/>
        <a:p>
          <a:r>
            <a:rPr lang="el-GR"/>
            <a:t>Ο βλεννογόνος των νεογέννητων ζώων απορροφά τις ανοσοσφαιρίνες του γάλακτος</a:t>
          </a:r>
          <a:endParaRPr lang="en-US"/>
        </a:p>
      </dgm:t>
    </dgm:pt>
    <dgm:pt modelId="{04B5A484-9689-4749-A489-4BC8C01F3FD3}" type="parTrans" cxnId="{65B3FA0C-141D-46CF-9EEE-CA000ADC2D42}">
      <dgm:prSet/>
      <dgm:spPr/>
      <dgm:t>
        <a:bodyPr/>
        <a:lstStyle/>
        <a:p>
          <a:endParaRPr lang="en-US"/>
        </a:p>
      </dgm:t>
    </dgm:pt>
    <dgm:pt modelId="{85A938AE-5F9D-4F1C-A1A0-62A564744CF0}" type="sibTrans" cxnId="{65B3FA0C-141D-46CF-9EEE-CA000ADC2D42}">
      <dgm:prSet/>
      <dgm:spPr/>
      <dgm:t>
        <a:bodyPr/>
        <a:lstStyle/>
        <a:p>
          <a:endParaRPr lang="en-US"/>
        </a:p>
      </dgm:t>
    </dgm:pt>
    <dgm:pt modelId="{90D6E38A-DB52-41C4-BEBF-86B2E91BA1E8}" type="pres">
      <dgm:prSet presAssocID="{010C6AAB-CBFA-4476-9A68-A76EF3184C07}" presName="vert0" presStyleCnt="0">
        <dgm:presLayoutVars>
          <dgm:dir/>
          <dgm:animOne val="branch"/>
          <dgm:animLvl val="lvl"/>
        </dgm:presLayoutVars>
      </dgm:prSet>
      <dgm:spPr/>
    </dgm:pt>
    <dgm:pt modelId="{A9D9FF85-A575-4115-9819-B210FF511A36}" type="pres">
      <dgm:prSet presAssocID="{1B68C32B-09DC-4388-A884-B22A132148A8}" presName="thickLine" presStyleLbl="alignNode1" presStyleIdx="0" presStyleCnt="4"/>
      <dgm:spPr/>
    </dgm:pt>
    <dgm:pt modelId="{B7EC9AAE-3337-4B70-B980-E52294A50E36}" type="pres">
      <dgm:prSet presAssocID="{1B68C32B-09DC-4388-A884-B22A132148A8}" presName="horz1" presStyleCnt="0"/>
      <dgm:spPr/>
    </dgm:pt>
    <dgm:pt modelId="{FB5ACC68-0341-41E4-A754-A53B4B4DE03A}" type="pres">
      <dgm:prSet presAssocID="{1B68C32B-09DC-4388-A884-B22A132148A8}" presName="tx1" presStyleLbl="revTx" presStyleIdx="0" presStyleCnt="4"/>
      <dgm:spPr/>
    </dgm:pt>
    <dgm:pt modelId="{7BC7C81F-3E27-4D35-A753-61BEB506E96C}" type="pres">
      <dgm:prSet presAssocID="{1B68C32B-09DC-4388-A884-B22A132148A8}" presName="vert1" presStyleCnt="0"/>
      <dgm:spPr/>
    </dgm:pt>
    <dgm:pt modelId="{C2FF299D-E837-4C1C-B6F6-4590D147F39A}" type="pres">
      <dgm:prSet presAssocID="{B3B44AEB-28E9-467E-9FFD-C2F1C9169241}" presName="thickLine" presStyleLbl="alignNode1" presStyleIdx="1" presStyleCnt="4"/>
      <dgm:spPr/>
    </dgm:pt>
    <dgm:pt modelId="{12CA21A7-49AE-41FF-8EE7-DE68618312B5}" type="pres">
      <dgm:prSet presAssocID="{B3B44AEB-28E9-467E-9FFD-C2F1C9169241}" presName="horz1" presStyleCnt="0"/>
      <dgm:spPr/>
    </dgm:pt>
    <dgm:pt modelId="{90578B37-DCCA-45F2-A800-3F68EC67203A}" type="pres">
      <dgm:prSet presAssocID="{B3B44AEB-28E9-467E-9FFD-C2F1C9169241}" presName="tx1" presStyleLbl="revTx" presStyleIdx="1" presStyleCnt="4"/>
      <dgm:spPr/>
    </dgm:pt>
    <dgm:pt modelId="{B0901E45-BB59-411D-9F64-63EFFB565A10}" type="pres">
      <dgm:prSet presAssocID="{B3B44AEB-28E9-467E-9FFD-C2F1C9169241}" presName="vert1" presStyleCnt="0"/>
      <dgm:spPr/>
    </dgm:pt>
    <dgm:pt modelId="{2FF8040E-491D-4200-9585-688672573092}" type="pres">
      <dgm:prSet presAssocID="{202930D2-8F9F-4D83-9333-DFF10FF9C4EE}" presName="thickLine" presStyleLbl="alignNode1" presStyleIdx="2" presStyleCnt="4"/>
      <dgm:spPr/>
    </dgm:pt>
    <dgm:pt modelId="{6E3B8702-BAD7-4FA4-903E-66BEED46E920}" type="pres">
      <dgm:prSet presAssocID="{202930D2-8F9F-4D83-9333-DFF10FF9C4EE}" presName="horz1" presStyleCnt="0"/>
      <dgm:spPr/>
    </dgm:pt>
    <dgm:pt modelId="{E9C46F61-19C5-4DA4-8D31-DE30574C6466}" type="pres">
      <dgm:prSet presAssocID="{202930D2-8F9F-4D83-9333-DFF10FF9C4EE}" presName="tx1" presStyleLbl="revTx" presStyleIdx="2" presStyleCnt="4"/>
      <dgm:spPr/>
    </dgm:pt>
    <dgm:pt modelId="{2BF2F3AE-48AF-4732-AEDB-2CA1089B1FD4}" type="pres">
      <dgm:prSet presAssocID="{202930D2-8F9F-4D83-9333-DFF10FF9C4EE}" presName="vert1" presStyleCnt="0"/>
      <dgm:spPr/>
    </dgm:pt>
    <dgm:pt modelId="{BED9332D-E0C1-4CBF-96B6-2C6230927EA4}" type="pres">
      <dgm:prSet presAssocID="{B5E3F102-B38E-4657-807B-2E0A5ADC080E}" presName="thickLine" presStyleLbl="alignNode1" presStyleIdx="3" presStyleCnt="4"/>
      <dgm:spPr/>
    </dgm:pt>
    <dgm:pt modelId="{ED849D7C-7ADA-4B4C-90C5-108B67347E79}" type="pres">
      <dgm:prSet presAssocID="{B5E3F102-B38E-4657-807B-2E0A5ADC080E}" presName="horz1" presStyleCnt="0"/>
      <dgm:spPr/>
    </dgm:pt>
    <dgm:pt modelId="{570F3913-FD74-4F89-9888-F9BB15326CE7}" type="pres">
      <dgm:prSet presAssocID="{B5E3F102-B38E-4657-807B-2E0A5ADC080E}" presName="tx1" presStyleLbl="revTx" presStyleIdx="3" presStyleCnt="4"/>
      <dgm:spPr/>
    </dgm:pt>
    <dgm:pt modelId="{7E1C6257-6FB2-4D41-85B6-8259290311AA}" type="pres">
      <dgm:prSet presAssocID="{B5E3F102-B38E-4657-807B-2E0A5ADC080E}" presName="vert1" presStyleCnt="0"/>
      <dgm:spPr/>
    </dgm:pt>
  </dgm:ptLst>
  <dgm:cxnLst>
    <dgm:cxn modelId="{3AAD6802-DE72-4E74-A9CB-53F0E926FD52}" srcId="{010C6AAB-CBFA-4476-9A68-A76EF3184C07}" destId="{1B68C32B-09DC-4388-A884-B22A132148A8}" srcOrd="0" destOrd="0" parTransId="{003E5953-FCC2-420E-9ABC-3AE96BF49D7E}" sibTransId="{04C68DC4-5BB3-40AD-81A5-D6DE6BAE5B1B}"/>
    <dgm:cxn modelId="{65B3FA0C-141D-46CF-9EEE-CA000ADC2D42}" srcId="{010C6AAB-CBFA-4476-9A68-A76EF3184C07}" destId="{B5E3F102-B38E-4657-807B-2E0A5ADC080E}" srcOrd="3" destOrd="0" parTransId="{04B5A484-9689-4749-A489-4BC8C01F3FD3}" sibTransId="{85A938AE-5F9D-4F1C-A1A0-62A564744CF0}"/>
    <dgm:cxn modelId="{C8264626-58D6-4C88-8BF9-3AE50500C35E}" type="presOf" srcId="{010C6AAB-CBFA-4476-9A68-A76EF3184C07}" destId="{90D6E38A-DB52-41C4-BEBF-86B2E91BA1E8}" srcOrd="0" destOrd="0" presId="urn:microsoft.com/office/officeart/2008/layout/LinedList"/>
    <dgm:cxn modelId="{0113CA33-57B4-4F15-A805-049845827F11}" srcId="{010C6AAB-CBFA-4476-9A68-A76EF3184C07}" destId="{202930D2-8F9F-4D83-9333-DFF10FF9C4EE}" srcOrd="2" destOrd="0" parTransId="{D1C1DBE2-A48D-471D-A4EB-AEA31FC4EC85}" sibTransId="{C4927A5D-5715-4F49-8F2D-D76DCBCA6290}"/>
    <dgm:cxn modelId="{FA912B42-B832-4999-A2FE-78F8D331AB17}" type="presOf" srcId="{202930D2-8F9F-4D83-9333-DFF10FF9C4EE}" destId="{E9C46F61-19C5-4DA4-8D31-DE30574C6466}" srcOrd="0" destOrd="0" presId="urn:microsoft.com/office/officeart/2008/layout/LinedList"/>
    <dgm:cxn modelId="{489AF152-3034-4F2D-A9EB-23CC488F0BEC}" srcId="{010C6AAB-CBFA-4476-9A68-A76EF3184C07}" destId="{B3B44AEB-28E9-467E-9FFD-C2F1C9169241}" srcOrd="1" destOrd="0" parTransId="{8773851E-D166-49AA-9EA1-DE1BD1B9C5CD}" sibTransId="{058CF1E6-575B-477B-AC53-B86E18D2B38A}"/>
    <dgm:cxn modelId="{B2603981-F9AE-4610-A23A-5556AF0A6946}" type="presOf" srcId="{B3B44AEB-28E9-467E-9FFD-C2F1C9169241}" destId="{90578B37-DCCA-45F2-A800-3F68EC67203A}" srcOrd="0" destOrd="0" presId="urn:microsoft.com/office/officeart/2008/layout/LinedList"/>
    <dgm:cxn modelId="{AAF8D6CD-F292-40B3-88F1-B827671C1DFE}" type="presOf" srcId="{B5E3F102-B38E-4657-807B-2E0A5ADC080E}" destId="{570F3913-FD74-4F89-9888-F9BB15326CE7}" srcOrd="0" destOrd="0" presId="urn:microsoft.com/office/officeart/2008/layout/LinedList"/>
    <dgm:cxn modelId="{3DD4E9F3-501B-4FBC-9DBA-AAD1D08D2C0F}" type="presOf" srcId="{1B68C32B-09DC-4388-A884-B22A132148A8}" destId="{FB5ACC68-0341-41E4-A754-A53B4B4DE03A}" srcOrd="0" destOrd="0" presId="urn:microsoft.com/office/officeart/2008/layout/LinedList"/>
    <dgm:cxn modelId="{EA14D5D0-FBDC-4765-A955-E15A9B0639F7}" type="presParOf" srcId="{90D6E38A-DB52-41C4-BEBF-86B2E91BA1E8}" destId="{A9D9FF85-A575-4115-9819-B210FF511A36}" srcOrd="0" destOrd="0" presId="urn:microsoft.com/office/officeart/2008/layout/LinedList"/>
    <dgm:cxn modelId="{E3D13F3D-6E7F-48AC-A4B9-11BE717CCC39}" type="presParOf" srcId="{90D6E38A-DB52-41C4-BEBF-86B2E91BA1E8}" destId="{B7EC9AAE-3337-4B70-B980-E52294A50E36}" srcOrd="1" destOrd="0" presId="urn:microsoft.com/office/officeart/2008/layout/LinedList"/>
    <dgm:cxn modelId="{A92E1661-9917-4BA4-BD39-DD8B0156BBA7}" type="presParOf" srcId="{B7EC9AAE-3337-4B70-B980-E52294A50E36}" destId="{FB5ACC68-0341-41E4-A754-A53B4B4DE03A}" srcOrd="0" destOrd="0" presId="urn:microsoft.com/office/officeart/2008/layout/LinedList"/>
    <dgm:cxn modelId="{5FFC784B-8079-48C3-98B5-CB74A410E4E2}" type="presParOf" srcId="{B7EC9AAE-3337-4B70-B980-E52294A50E36}" destId="{7BC7C81F-3E27-4D35-A753-61BEB506E96C}" srcOrd="1" destOrd="0" presId="urn:microsoft.com/office/officeart/2008/layout/LinedList"/>
    <dgm:cxn modelId="{2AA0AAC4-4FF3-45F8-B870-D2AF9945E10E}" type="presParOf" srcId="{90D6E38A-DB52-41C4-BEBF-86B2E91BA1E8}" destId="{C2FF299D-E837-4C1C-B6F6-4590D147F39A}" srcOrd="2" destOrd="0" presId="urn:microsoft.com/office/officeart/2008/layout/LinedList"/>
    <dgm:cxn modelId="{D73B7E89-C3A1-44DD-B597-D1CF47352902}" type="presParOf" srcId="{90D6E38A-DB52-41C4-BEBF-86B2E91BA1E8}" destId="{12CA21A7-49AE-41FF-8EE7-DE68618312B5}" srcOrd="3" destOrd="0" presId="urn:microsoft.com/office/officeart/2008/layout/LinedList"/>
    <dgm:cxn modelId="{020DF865-9ADD-457F-B818-7D8B9FAAD1C3}" type="presParOf" srcId="{12CA21A7-49AE-41FF-8EE7-DE68618312B5}" destId="{90578B37-DCCA-45F2-A800-3F68EC67203A}" srcOrd="0" destOrd="0" presId="urn:microsoft.com/office/officeart/2008/layout/LinedList"/>
    <dgm:cxn modelId="{224F943B-AA1C-4F4F-8E57-0436E8579683}" type="presParOf" srcId="{12CA21A7-49AE-41FF-8EE7-DE68618312B5}" destId="{B0901E45-BB59-411D-9F64-63EFFB565A10}" srcOrd="1" destOrd="0" presId="urn:microsoft.com/office/officeart/2008/layout/LinedList"/>
    <dgm:cxn modelId="{7729E1AA-0560-46CA-8A8B-65F7F3E1ED02}" type="presParOf" srcId="{90D6E38A-DB52-41C4-BEBF-86B2E91BA1E8}" destId="{2FF8040E-491D-4200-9585-688672573092}" srcOrd="4" destOrd="0" presId="urn:microsoft.com/office/officeart/2008/layout/LinedList"/>
    <dgm:cxn modelId="{EBADAC5D-808F-482F-BA41-2C18E1024227}" type="presParOf" srcId="{90D6E38A-DB52-41C4-BEBF-86B2E91BA1E8}" destId="{6E3B8702-BAD7-4FA4-903E-66BEED46E920}" srcOrd="5" destOrd="0" presId="urn:microsoft.com/office/officeart/2008/layout/LinedList"/>
    <dgm:cxn modelId="{92DB8546-DDCE-4842-A1DF-55DA5CFC528F}" type="presParOf" srcId="{6E3B8702-BAD7-4FA4-903E-66BEED46E920}" destId="{E9C46F61-19C5-4DA4-8D31-DE30574C6466}" srcOrd="0" destOrd="0" presId="urn:microsoft.com/office/officeart/2008/layout/LinedList"/>
    <dgm:cxn modelId="{AB0E24F3-9B73-4448-B364-7FEC6AAFC4AF}" type="presParOf" srcId="{6E3B8702-BAD7-4FA4-903E-66BEED46E920}" destId="{2BF2F3AE-48AF-4732-AEDB-2CA1089B1FD4}" srcOrd="1" destOrd="0" presId="urn:microsoft.com/office/officeart/2008/layout/LinedList"/>
    <dgm:cxn modelId="{4652ADD6-E6B1-4C13-B337-8F068CDDCDE2}" type="presParOf" srcId="{90D6E38A-DB52-41C4-BEBF-86B2E91BA1E8}" destId="{BED9332D-E0C1-4CBF-96B6-2C6230927EA4}" srcOrd="6" destOrd="0" presId="urn:microsoft.com/office/officeart/2008/layout/LinedList"/>
    <dgm:cxn modelId="{29D72FA0-7535-4C50-9E87-04FFACD613B3}" type="presParOf" srcId="{90D6E38A-DB52-41C4-BEBF-86B2E91BA1E8}" destId="{ED849D7C-7ADA-4B4C-90C5-108B67347E79}" srcOrd="7" destOrd="0" presId="urn:microsoft.com/office/officeart/2008/layout/LinedList"/>
    <dgm:cxn modelId="{3976B648-F990-404D-8ED6-BBB91ACF6C42}" type="presParOf" srcId="{ED849D7C-7ADA-4B4C-90C5-108B67347E79}" destId="{570F3913-FD74-4F89-9888-F9BB15326CE7}" srcOrd="0" destOrd="0" presId="urn:microsoft.com/office/officeart/2008/layout/LinedList"/>
    <dgm:cxn modelId="{C4FBE45C-A922-4C14-8F94-B3B5767D6262}" type="presParOf" srcId="{ED849D7C-7ADA-4B4C-90C5-108B67347E79}" destId="{7E1C6257-6FB2-4D41-85B6-8259290311A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C21C6BF5-D4A4-4AFA-9584-AC872B5E2B0C}" type="doc">
      <dgm:prSet loTypeId="urn:microsoft.com/office/officeart/2005/8/layout/orgChart1" loCatId="hierarchy" qsTypeId="urn:microsoft.com/office/officeart/2005/8/quickstyle/simple1" qsCatId="simple" csTypeId="urn:microsoft.com/office/officeart/2005/8/colors/accent4_2" csCatId="accent4"/>
      <dgm:spPr/>
      <dgm:t>
        <a:bodyPr/>
        <a:lstStyle/>
        <a:p>
          <a:endParaRPr lang="en-US"/>
        </a:p>
      </dgm:t>
    </dgm:pt>
    <dgm:pt modelId="{D7B185D0-27AC-4A94-AB9B-23FDF95D48FA}">
      <dgm:prSet/>
      <dgm:spPr/>
      <dgm:t>
        <a:bodyPr/>
        <a:lstStyle/>
        <a:p>
          <a:r>
            <a:rPr lang="el-GR"/>
            <a:t>Τα πτητικά λιπαρά οξέα καλύπτουν το 75% των ενεργειακών αναγκών του ίππου</a:t>
          </a:r>
          <a:endParaRPr lang="en-US"/>
        </a:p>
      </dgm:t>
    </dgm:pt>
    <dgm:pt modelId="{23B6597C-56B4-4ED5-B407-71DB2CE2DF5C}" type="parTrans" cxnId="{8898E180-8A18-4A50-9BD5-195B446AD241}">
      <dgm:prSet/>
      <dgm:spPr/>
      <dgm:t>
        <a:bodyPr/>
        <a:lstStyle/>
        <a:p>
          <a:endParaRPr lang="en-US"/>
        </a:p>
      </dgm:t>
    </dgm:pt>
    <dgm:pt modelId="{903AE72E-7F1B-4712-A4D7-F1DE6AEF66AE}" type="sibTrans" cxnId="{8898E180-8A18-4A50-9BD5-195B446AD241}">
      <dgm:prSet/>
      <dgm:spPr/>
      <dgm:t>
        <a:bodyPr/>
        <a:lstStyle/>
        <a:p>
          <a:endParaRPr lang="en-US"/>
        </a:p>
      </dgm:t>
    </dgm:pt>
    <dgm:pt modelId="{85BAD931-2EE3-47D9-BCAD-055D23E1387D}">
      <dgm:prSet/>
      <dgm:spPr/>
      <dgm:t>
        <a:bodyPr/>
        <a:lstStyle/>
        <a:p>
          <a:r>
            <a:rPr lang="el-GR"/>
            <a:t>Στα σαρκοφάγα η ζύμωση στο παχύ έντερο εξοικονομεί ενέργεια και αυξάνει την επαναρρόφηση νερού</a:t>
          </a:r>
          <a:endParaRPr lang="en-US"/>
        </a:p>
      </dgm:t>
    </dgm:pt>
    <dgm:pt modelId="{8349B054-177C-41E5-B9BA-A97D3BF02854}" type="parTrans" cxnId="{89B9C151-152E-4318-B483-86D19E11EB0D}">
      <dgm:prSet/>
      <dgm:spPr/>
      <dgm:t>
        <a:bodyPr/>
        <a:lstStyle/>
        <a:p>
          <a:endParaRPr lang="en-US"/>
        </a:p>
      </dgm:t>
    </dgm:pt>
    <dgm:pt modelId="{F2F07AC5-267D-4C75-87D7-87804850040E}" type="sibTrans" cxnId="{89B9C151-152E-4318-B483-86D19E11EB0D}">
      <dgm:prSet/>
      <dgm:spPr/>
      <dgm:t>
        <a:bodyPr/>
        <a:lstStyle/>
        <a:p>
          <a:endParaRPr lang="en-US"/>
        </a:p>
      </dgm:t>
    </dgm:pt>
    <dgm:pt modelId="{D436AE58-50CC-41D3-8BC8-4B72ED0B4AF3}" type="pres">
      <dgm:prSet presAssocID="{C21C6BF5-D4A4-4AFA-9584-AC872B5E2B0C}" presName="hierChild1" presStyleCnt="0">
        <dgm:presLayoutVars>
          <dgm:orgChart val="1"/>
          <dgm:chPref val="1"/>
          <dgm:dir/>
          <dgm:animOne val="branch"/>
          <dgm:animLvl val="lvl"/>
          <dgm:resizeHandles/>
        </dgm:presLayoutVars>
      </dgm:prSet>
      <dgm:spPr/>
    </dgm:pt>
    <dgm:pt modelId="{60CDB933-AE2B-4728-8968-87C4342C309E}" type="pres">
      <dgm:prSet presAssocID="{D7B185D0-27AC-4A94-AB9B-23FDF95D48FA}" presName="hierRoot1" presStyleCnt="0">
        <dgm:presLayoutVars>
          <dgm:hierBranch val="init"/>
        </dgm:presLayoutVars>
      </dgm:prSet>
      <dgm:spPr/>
    </dgm:pt>
    <dgm:pt modelId="{438F9268-58EA-4FEF-B857-90BFD301ED5F}" type="pres">
      <dgm:prSet presAssocID="{D7B185D0-27AC-4A94-AB9B-23FDF95D48FA}" presName="rootComposite1" presStyleCnt="0"/>
      <dgm:spPr/>
    </dgm:pt>
    <dgm:pt modelId="{CD89B922-1A26-4727-9842-7CB296F586BA}" type="pres">
      <dgm:prSet presAssocID="{D7B185D0-27AC-4A94-AB9B-23FDF95D48FA}" presName="rootText1" presStyleLbl="node0" presStyleIdx="0" presStyleCnt="2">
        <dgm:presLayoutVars>
          <dgm:chPref val="3"/>
        </dgm:presLayoutVars>
      </dgm:prSet>
      <dgm:spPr/>
    </dgm:pt>
    <dgm:pt modelId="{91AC4AB5-E49E-431D-810F-BC73616A34EF}" type="pres">
      <dgm:prSet presAssocID="{D7B185D0-27AC-4A94-AB9B-23FDF95D48FA}" presName="rootConnector1" presStyleLbl="node1" presStyleIdx="0" presStyleCnt="0"/>
      <dgm:spPr/>
    </dgm:pt>
    <dgm:pt modelId="{04228EA8-6270-463D-8913-A4C19356F9A1}" type="pres">
      <dgm:prSet presAssocID="{D7B185D0-27AC-4A94-AB9B-23FDF95D48FA}" presName="hierChild2" presStyleCnt="0"/>
      <dgm:spPr/>
    </dgm:pt>
    <dgm:pt modelId="{196E9A14-153B-401F-A39F-15B325489665}" type="pres">
      <dgm:prSet presAssocID="{D7B185D0-27AC-4A94-AB9B-23FDF95D48FA}" presName="hierChild3" presStyleCnt="0"/>
      <dgm:spPr/>
    </dgm:pt>
    <dgm:pt modelId="{F54D422A-737F-4478-BC46-44DC24625B48}" type="pres">
      <dgm:prSet presAssocID="{85BAD931-2EE3-47D9-BCAD-055D23E1387D}" presName="hierRoot1" presStyleCnt="0">
        <dgm:presLayoutVars>
          <dgm:hierBranch val="init"/>
        </dgm:presLayoutVars>
      </dgm:prSet>
      <dgm:spPr/>
    </dgm:pt>
    <dgm:pt modelId="{BEEF54D0-3FB0-4D55-B9D8-F222FB7A9C0E}" type="pres">
      <dgm:prSet presAssocID="{85BAD931-2EE3-47D9-BCAD-055D23E1387D}" presName="rootComposite1" presStyleCnt="0"/>
      <dgm:spPr/>
    </dgm:pt>
    <dgm:pt modelId="{4BE3703D-68AA-4691-8817-B228F733D5EA}" type="pres">
      <dgm:prSet presAssocID="{85BAD931-2EE3-47D9-BCAD-055D23E1387D}" presName="rootText1" presStyleLbl="node0" presStyleIdx="1" presStyleCnt="2">
        <dgm:presLayoutVars>
          <dgm:chPref val="3"/>
        </dgm:presLayoutVars>
      </dgm:prSet>
      <dgm:spPr/>
    </dgm:pt>
    <dgm:pt modelId="{93060D62-AF76-4127-9C40-2886A96C8B00}" type="pres">
      <dgm:prSet presAssocID="{85BAD931-2EE3-47D9-BCAD-055D23E1387D}" presName="rootConnector1" presStyleLbl="node1" presStyleIdx="0" presStyleCnt="0"/>
      <dgm:spPr/>
    </dgm:pt>
    <dgm:pt modelId="{490E685F-730C-4847-841B-46F1CC9D0F78}" type="pres">
      <dgm:prSet presAssocID="{85BAD931-2EE3-47D9-BCAD-055D23E1387D}" presName="hierChild2" presStyleCnt="0"/>
      <dgm:spPr/>
    </dgm:pt>
    <dgm:pt modelId="{BF9F4BDB-AC59-4343-B7FF-DFD4A3DD9463}" type="pres">
      <dgm:prSet presAssocID="{85BAD931-2EE3-47D9-BCAD-055D23E1387D}" presName="hierChild3" presStyleCnt="0"/>
      <dgm:spPr/>
    </dgm:pt>
  </dgm:ptLst>
  <dgm:cxnLst>
    <dgm:cxn modelId="{5D3D455F-5723-42F2-9330-8C50EA597C51}" type="presOf" srcId="{D7B185D0-27AC-4A94-AB9B-23FDF95D48FA}" destId="{CD89B922-1A26-4727-9842-7CB296F586BA}" srcOrd="0" destOrd="0" presId="urn:microsoft.com/office/officeart/2005/8/layout/orgChart1"/>
    <dgm:cxn modelId="{D48BF247-D309-4C16-83E2-ACF6DDAFDD43}" type="presOf" srcId="{85BAD931-2EE3-47D9-BCAD-055D23E1387D}" destId="{4BE3703D-68AA-4691-8817-B228F733D5EA}" srcOrd="0" destOrd="0" presId="urn:microsoft.com/office/officeart/2005/8/layout/orgChart1"/>
    <dgm:cxn modelId="{AB93724D-C2C8-40EF-A701-DB0D7A178DC2}" type="presOf" srcId="{D7B185D0-27AC-4A94-AB9B-23FDF95D48FA}" destId="{91AC4AB5-E49E-431D-810F-BC73616A34EF}" srcOrd="1" destOrd="0" presId="urn:microsoft.com/office/officeart/2005/8/layout/orgChart1"/>
    <dgm:cxn modelId="{89B9C151-152E-4318-B483-86D19E11EB0D}" srcId="{C21C6BF5-D4A4-4AFA-9584-AC872B5E2B0C}" destId="{85BAD931-2EE3-47D9-BCAD-055D23E1387D}" srcOrd="1" destOrd="0" parTransId="{8349B054-177C-41E5-B9BA-A97D3BF02854}" sibTransId="{F2F07AC5-267D-4C75-87D7-87804850040E}"/>
    <dgm:cxn modelId="{26872579-0135-4CF3-8064-B604A254BB3E}" type="presOf" srcId="{85BAD931-2EE3-47D9-BCAD-055D23E1387D}" destId="{93060D62-AF76-4127-9C40-2886A96C8B00}" srcOrd="1" destOrd="0" presId="urn:microsoft.com/office/officeart/2005/8/layout/orgChart1"/>
    <dgm:cxn modelId="{8898E180-8A18-4A50-9BD5-195B446AD241}" srcId="{C21C6BF5-D4A4-4AFA-9584-AC872B5E2B0C}" destId="{D7B185D0-27AC-4A94-AB9B-23FDF95D48FA}" srcOrd="0" destOrd="0" parTransId="{23B6597C-56B4-4ED5-B407-71DB2CE2DF5C}" sibTransId="{903AE72E-7F1B-4712-A4D7-F1DE6AEF66AE}"/>
    <dgm:cxn modelId="{8E9BC4CF-499C-4690-A079-96986AD4AF6C}" type="presOf" srcId="{C21C6BF5-D4A4-4AFA-9584-AC872B5E2B0C}" destId="{D436AE58-50CC-41D3-8BC8-4B72ED0B4AF3}" srcOrd="0" destOrd="0" presId="urn:microsoft.com/office/officeart/2005/8/layout/orgChart1"/>
    <dgm:cxn modelId="{81FDA350-8555-4B58-8ABA-3568DDDC8439}" type="presParOf" srcId="{D436AE58-50CC-41D3-8BC8-4B72ED0B4AF3}" destId="{60CDB933-AE2B-4728-8968-87C4342C309E}" srcOrd="0" destOrd="0" presId="urn:microsoft.com/office/officeart/2005/8/layout/orgChart1"/>
    <dgm:cxn modelId="{AE0DE3DE-F97D-4A39-BC9A-47AFB80170DB}" type="presParOf" srcId="{60CDB933-AE2B-4728-8968-87C4342C309E}" destId="{438F9268-58EA-4FEF-B857-90BFD301ED5F}" srcOrd="0" destOrd="0" presId="urn:microsoft.com/office/officeart/2005/8/layout/orgChart1"/>
    <dgm:cxn modelId="{2B1735EE-6E27-4E85-ADE0-B2A57E028966}" type="presParOf" srcId="{438F9268-58EA-4FEF-B857-90BFD301ED5F}" destId="{CD89B922-1A26-4727-9842-7CB296F586BA}" srcOrd="0" destOrd="0" presId="urn:microsoft.com/office/officeart/2005/8/layout/orgChart1"/>
    <dgm:cxn modelId="{7E64C62C-A831-4C81-B9CD-CEBC1A51A5C0}" type="presParOf" srcId="{438F9268-58EA-4FEF-B857-90BFD301ED5F}" destId="{91AC4AB5-E49E-431D-810F-BC73616A34EF}" srcOrd="1" destOrd="0" presId="urn:microsoft.com/office/officeart/2005/8/layout/orgChart1"/>
    <dgm:cxn modelId="{15167803-237E-4E4D-ABCA-3364A7FA0AF4}" type="presParOf" srcId="{60CDB933-AE2B-4728-8968-87C4342C309E}" destId="{04228EA8-6270-463D-8913-A4C19356F9A1}" srcOrd="1" destOrd="0" presId="urn:microsoft.com/office/officeart/2005/8/layout/orgChart1"/>
    <dgm:cxn modelId="{BF108D82-95E9-46C3-8EA8-1ADA8410705E}" type="presParOf" srcId="{60CDB933-AE2B-4728-8968-87C4342C309E}" destId="{196E9A14-153B-401F-A39F-15B325489665}" srcOrd="2" destOrd="0" presId="urn:microsoft.com/office/officeart/2005/8/layout/orgChart1"/>
    <dgm:cxn modelId="{EFE31A34-6101-4BC0-8687-0EA9C563D114}" type="presParOf" srcId="{D436AE58-50CC-41D3-8BC8-4B72ED0B4AF3}" destId="{F54D422A-737F-4478-BC46-44DC24625B48}" srcOrd="1" destOrd="0" presId="urn:microsoft.com/office/officeart/2005/8/layout/orgChart1"/>
    <dgm:cxn modelId="{60420DF5-1775-4F55-AD67-FD32246AB23C}" type="presParOf" srcId="{F54D422A-737F-4478-BC46-44DC24625B48}" destId="{BEEF54D0-3FB0-4D55-B9D8-F222FB7A9C0E}" srcOrd="0" destOrd="0" presId="urn:microsoft.com/office/officeart/2005/8/layout/orgChart1"/>
    <dgm:cxn modelId="{4E6F9E35-214A-4006-A5AC-0AB37AC25F12}" type="presParOf" srcId="{BEEF54D0-3FB0-4D55-B9D8-F222FB7A9C0E}" destId="{4BE3703D-68AA-4691-8817-B228F733D5EA}" srcOrd="0" destOrd="0" presId="urn:microsoft.com/office/officeart/2005/8/layout/orgChart1"/>
    <dgm:cxn modelId="{C85FA0F4-4D52-4B1A-8833-995CD3879975}" type="presParOf" srcId="{BEEF54D0-3FB0-4D55-B9D8-F222FB7A9C0E}" destId="{93060D62-AF76-4127-9C40-2886A96C8B00}" srcOrd="1" destOrd="0" presId="urn:microsoft.com/office/officeart/2005/8/layout/orgChart1"/>
    <dgm:cxn modelId="{CE60BE1A-89DC-4EF0-86A3-6B3C55A5DF5C}" type="presParOf" srcId="{F54D422A-737F-4478-BC46-44DC24625B48}" destId="{490E685F-730C-4847-841B-46F1CC9D0F78}" srcOrd="1" destOrd="0" presId="urn:microsoft.com/office/officeart/2005/8/layout/orgChart1"/>
    <dgm:cxn modelId="{D7675160-936B-4B3E-A777-EFB8FFE872FA}" type="presParOf" srcId="{F54D422A-737F-4478-BC46-44DC24625B48}" destId="{BF9F4BDB-AC59-4343-B7FF-DFD4A3DD946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1370C07B-A6DB-49DE-95B5-328E6D1DD375}"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401FEFE3-360D-481E-8D1F-3A3B8DD5B4BB}">
      <dgm:prSet/>
      <dgm:spPr/>
      <dgm:t>
        <a:bodyPr/>
        <a:lstStyle/>
        <a:p>
          <a:r>
            <a:rPr lang="el-GR"/>
            <a:t>Καταλαμβάνει το μεγαλύτερο μέρος του κύτους της κοιλίας</a:t>
          </a:r>
          <a:endParaRPr lang="en-US"/>
        </a:p>
      </dgm:t>
    </dgm:pt>
    <dgm:pt modelId="{5EB169B2-EAD5-4D13-A59D-111CCF55F172}" type="parTrans" cxnId="{D8BAC094-1F01-4C3F-A22B-BB24861DF208}">
      <dgm:prSet/>
      <dgm:spPr/>
      <dgm:t>
        <a:bodyPr/>
        <a:lstStyle/>
        <a:p>
          <a:endParaRPr lang="en-US"/>
        </a:p>
      </dgm:t>
    </dgm:pt>
    <dgm:pt modelId="{94D276A6-153A-4542-B435-2ED1BDB6AB8A}" type="sibTrans" cxnId="{D8BAC094-1F01-4C3F-A22B-BB24861DF208}">
      <dgm:prSet/>
      <dgm:spPr/>
      <dgm:t>
        <a:bodyPr/>
        <a:lstStyle/>
        <a:p>
          <a:endParaRPr lang="en-US"/>
        </a:p>
      </dgm:t>
    </dgm:pt>
    <dgm:pt modelId="{F793722F-DCC9-4279-9C24-F2DC4BD53D50}">
      <dgm:prSet/>
      <dgm:spPr/>
      <dgm:t>
        <a:bodyPr/>
        <a:lstStyle/>
        <a:p>
          <a:r>
            <a:rPr lang="el-GR"/>
            <a:t>Διαιρείται σε 4 πλήρως χωρισμένους θυλάκους:</a:t>
          </a:r>
          <a:endParaRPr lang="en-US"/>
        </a:p>
      </dgm:t>
    </dgm:pt>
    <dgm:pt modelId="{C2A40EDA-89E8-449F-90B9-ACEF5CA14C28}" type="parTrans" cxnId="{81DE976E-6A14-4026-B2C5-854AD86ADD58}">
      <dgm:prSet/>
      <dgm:spPr/>
      <dgm:t>
        <a:bodyPr/>
        <a:lstStyle/>
        <a:p>
          <a:endParaRPr lang="en-US"/>
        </a:p>
      </dgm:t>
    </dgm:pt>
    <dgm:pt modelId="{FA61F58F-F935-4C37-AAC3-478EF43FC641}" type="sibTrans" cxnId="{81DE976E-6A14-4026-B2C5-854AD86ADD58}">
      <dgm:prSet/>
      <dgm:spPr/>
      <dgm:t>
        <a:bodyPr/>
        <a:lstStyle/>
        <a:p>
          <a:endParaRPr lang="en-US"/>
        </a:p>
      </dgm:t>
    </dgm:pt>
    <dgm:pt modelId="{978A0CDE-77C0-4FF2-984B-AEFCCB8A113A}">
      <dgm:prSet/>
      <dgm:spPr/>
      <dgm:t>
        <a:bodyPr/>
        <a:lstStyle/>
        <a:p>
          <a:r>
            <a:rPr lang="el-GR"/>
            <a:t>1</a:t>
          </a:r>
          <a:r>
            <a:rPr lang="el-GR" baseline="30000"/>
            <a:t>ος</a:t>
          </a:r>
          <a:r>
            <a:rPr lang="el-GR"/>
            <a:t> ή μεγάλη κοιλία στον οποίο καταλήγει ο οισοφάγος </a:t>
          </a:r>
          <a:endParaRPr lang="en-US"/>
        </a:p>
      </dgm:t>
    </dgm:pt>
    <dgm:pt modelId="{6FB7E202-EC37-422B-AE19-A84151CC7879}" type="parTrans" cxnId="{197BDDF3-F35E-46CA-9489-AD9C0C309E0D}">
      <dgm:prSet/>
      <dgm:spPr/>
      <dgm:t>
        <a:bodyPr/>
        <a:lstStyle/>
        <a:p>
          <a:endParaRPr lang="en-US"/>
        </a:p>
      </dgm:t>
    </dgm:pt>
    <dgm:pt modelId="{D43E8FEB-FC17-4632-9539-B434261D774B}" type="sibTrans" cxnId="{197BDDF3-F35E-46CA-9489-AD9C0C309E0D}">
      <dgm:prSet/>
      <dgm:spPr/>
      <dgm:t>
        <a:bodyPr/>
        <a:lstStyle/>
        <a:p>
          <a:endParaRPr lang="en-US"/>
        </a:p>
      </dgm:t>
    </dgm:pt>
    <dgm:pt modelId="{BBED066B-0DA4-46D6-A745-485AB49A275E}">
      <dgm:prSet/>
      <dgm:spPr/>
      <dgm:t>
        <a:bodyPr/>
        <a:lstStyle/>
        <a:p>
          <a:r>
            <a:rPr lang="el-GR"/>
            <a:t>2</a:t>
          </a:r>
          <a:r>
            <a:rPr lang="el-GR" baseline="30000"/>
            <a:t>ος</a:t>
          </a:r>
          <a:r>
            <a:rPr lang="el-GR"/>
            <a:t> ή κεκρύφαλος</a:t>
          </a:r>
          <a:endParaRPr lang="en-US"/>
        </a:p>
      </dgm:t>
    </dgm:pt>
    <dgm:pt modelId="{ED10CBE9-24CF-4A09-8524-BE6E5AC445F6}" type="parTrans" cxnId="{6707C857-14E1-4C2B-B7D5-F91B89555E24}">
      <dgm:prSet/>
      <dgm:spPr/>
      <dgm:t>
        <a:bodyPr/>
        <a:lstStyle/>
        <a:p>
          <a:endParaRPr lang="en-US"/>
        </a:p>
      </dgm:t>
    </dgm:pt>
    <dgm:pt modelId="{0F48A967-EF7B-4F7A-B320-62C5C9BBBCDC}" type="sibTrans" cxnId="{6707C857-14E1-4C2B-B7D5-F91B89555E24}">
      <dgm:prSet/>
      <dgm:spPr/>
      <dgm:t>
        <a:bodyPr/>
        <a:lstStyle/>
        <a:p>
          <a:endParaRPr lang="en-US"/>
        </a:p>
      </dgm:t>
    </dgm:pt>
    <dgm:pt modelId="{9A62C24B-C7C7-4077-BB16-BCAE8BF0AA8D}">
      <dgm:prSet/>
      <dgm:spPr/>
      <dgm:t>
        <a:bodyPr/>
        <a:lstStyle/>
        <a:p>
          <a:r>
            <a:rPr lang="el-GR"/>
            <a:t>3</a:t>
          </a:r>
          <a:r>
            <a:rPr lang="el-GR" baseline="30000"/>
            <a:t>ος</a:t>
          </a:r>
          <a:r>
            <a:rPr lang="el-GR"/>
            <a:t> ή εχίνος</a:t>
          </a:r>
          <a:endParaRPr lang="en-US"/>
        </a:p>
      </dgm:t>
    </dgm:pt>
    <dgm:pt modelId="{4F347EE4-22F9-43A7-90A9-1FA5E2F5ED6F}" type="parTrans" cxnId="{B6F76B7E-990D-4F70-B8C1-32DEF5CA56E0}">
      <dgm:prSet/>
      <dgm:spPr/>
      <dgm:t>
        <a:bodyPr/>
        <a:lstStyle/>
        <a:p>
          <a:endParaRPr lang="en-US"/>
        </a:p>
      </dgm:t>
    </dgm:pt>
    <dgm:pt modelId="{5E52A9A9-6B40-47A8-B908-2C132B200D6A}" type="sibTrans" cxnId="{B6F76B7E-990D-4F70-B8C1-32DEF5CA56E0}">
      <dgm:prSet/>
      <dgm:spPr/>
      <dgm:t>
        <a:bodyPr/>
        <a:lstStyle/>
        <a:p>
          <a:endParaRPr lang="en-US"/>
        </a:p>
      </dgm:t>
    </dgm:pt>
    <dgm:pt modelId="{C7AB81D8-4405-469C-9C98-7D9911353540}">
      <dgm:prSet/>
      <dgm:spPr/>
      <dgm:t>
        <a:bodyPr/>
        <a:lstStyle/>
        <a:p>
          <a:r>
            <a:rPr lang="el-GR"/>
            <a:t>4</a:t>
          </a:r>
          <a:r>
            <a:rPr lang="el-GR" baseline="30000"/>
            <a:t>ος</a:t>
          </a:r>
          <a:r>
            <a:rPr lang="el-GR"/>
            <a:t> ή ήνυστρο</a:t>
          </a:r>
          <a:endParaRPr lang="en-US"/>
        </a:p>
      </dgm:t>
    </dgm:pt>
    <dgm:pt modelId="{48DB3C28-B5BF-46AC-9736-706D363E95AE}" type="parTrans" cxnId="{5D1865B7-0C3F-4C2E-B56C-18ECD5750F1F}">
      <dgm:prSet/>
      <dgm:spPr/>
      <dgm:t>
        <a:bodyPr/>
        <a:lstStyle/>
        <a:p>
          <a:endParaRPr lang="en-US"/>
        </a:p>
      </dgm:t>
    </dgm:pt>
    <dgm:pt modelId="{610802E1-6576-48F9-B77A-AD7040DD8894}" type="sibTrans" cxnId="{5D1865B7-0C3F-4C2E-B56C-18ECD5750F1F}">
      <dgm:prSet/>
      <dgm:spPr/>
      <dgm:t>
        <a:bodyPr/>
        <a:lstStyle/>
        <a:p>
          <a:endParaRPr lang="en-US"/>
        </a:p>
      </dgm:t>
    </dgm:pt>
    <dgm:pt modelId="{6726B678-AE25-4B79-97EE-BFA1F1494A76}">
      <dgm:prSet/>
      <dgm:spPr/>
      <dgm:t>
        <a:bodyPr/>
        <a:lstStyle/>
        <a:p>
          <a:r>
            <a:rPr lang="el-GR"/>
            <a:t>Οι τρεις πρώτοι αποτελούν τη προστομαχική μοίρα</a:t>
          </a:r>
          <a:endParaRPr lang="en-US"/>
        </a:p>
      </dgm:t>
    </dgm:pt>
    <dgm:pt modelId="{35A55EB5-7B77-4801-98CE-CCE527959A68}" type="parTrans" cxnId="{B23DF9E1-C10B-44A1-BD5A-30B8EB7AA56C}">
      <dgm:prSet/>
      <dgm:spPr/>
      <dgm:t>
        <a:bodyPr/>
        <a:lstStyle/>
        <a:p>
          <a:endParaRPr lang="en-US"/>
        </a:p>
      </dgm:t>
    </dgm:pt>
    <dgm:pt modelId="{F68406D2-F8B0-4F51-9693-A452A3E29BC2}" type="sibTrans" cxnId="{B23DF9E1-C10B-44A1-BD5A-30B8EB7AA56C}">
      <dgm:prSet/>
      <dgm:spPr/>
      <dgm:t>
        <a:bodyPr/>
        <a:lstStyle/>
        <a:p>
          <a:endParaRPr lang="en-US"/>
        </a:p>
      </dgm:t>
    </dgm:pt>
    <dgm:pt modelId="{55ED2930-F91A-42ED-80EF-E7BF6B5111CB}">
      <dgm:prSet/>
      <dgm:spPr/>
      <dgm:t>
        <a:bodyPr/>
        <a:lstStyle/>
        <a:p>
          <a:r>
            <a:rPr lang="el-GR"/>
            <a:t>Ο 4</a:t>
          </a:r>
          <a:r>
            <a:rPr lang="el-GR" baseline="30000"/>
            <a:t>ος</a:t>
          </a:r>
          <a:r>
            <a:rPr lang="el-GR"/>
            <a:t> αποτελεί την αδενική μοίρα</a:t>
          </a:r>
          <a:endParaRPr lang="en-US"/>
        </a:p>
      </dgm:t>
    </dgm:pt>
    <dgm:pt modelId="{9A79620F-30B7-4546-8998-14232F45E666}" type="parTrans" cxnId="{618DCBE1-B888-48F4-9904-0180EA4044E1}">
      <dgm:prSet/>
      <dgm:spPr/>
      <dgm:t>
        <a:bodyPr/>
        <a:lstStyle/>
        <a:p>
          <a:endParaRPr lang="en-US"/>
        </a:p>
      </dgm:t>
    </dgm:pt>
    <dgm:pt modelId="{A2C8DDA1-37BC-4641-B50A-39B6D3FFEFD2}" type="sibTrans" cxnId="{618DCBE1-B888-48F4-9904-0180EA4044E1}">
      <dgm:prSet/>
      <dgm:spPr/>
      <dgm:t>
        <a:bodyPr/>
        <a:lstStyle/>
        <a:p>
          <a:endParaRPr lang="en-US"/>
        </a:p>
      </dgm:t>
    </dgm:pt>
    <dgm:pt modelId="{D9F5E6C5-02E4-4645-BFF3-87EF23CEE9C7}" type="pres">
      <dgm:prSet presAssocID="{1370C07B-A6DB-49DE-95B5-328E6D1DD375}" presName="diagram" presStyleCnt="0">
        <dgm:presLayoutVars>
          <dgm:dir/>
          <dgm:resizeHandles val="exact"/>
        </dgm:presLayoutVars>
      </dgm:prSet>
      <dgm:spPr/>
    </dgm:pt>
    <dgm:pt modelId="{9CBBAE61-D0C4-4122-BB04-2C8C75043A1D}" type="pres">
      <dgm:prSet presAssocID="{401FEFE3-360D-481E-8D1F-3A3B8DD5B4BB}" presName="node" presStyleLbl="node1" presStyleIdx="0" presStyleCnt="8">
        <dgm:presLayoutVars>
          <dgm:bulletEnabled val="1"/>
        </dgm:presLayoutVars>
      </dgm:prSet>
      <dgm:spPr/>
    </dgm:pt>
    <dgm:pt modelId="{ACAE33E6-F938-49D8-95AF-430D71687CD6}" type="pres">
      <dgm:prSet presAssocID="{94D276A6-153A-4542-B435-2ED1BDB6AB8A}" presName="sibTrans" presStyleCnt="0"/>
      <dgm:spPr/>
    </dgm:pt>
    <dgm:pt modelId="{BBD9B815-477E-4CD7-AC41-4B36D4DBDBAC}" type="pres">
      <dgm:prSet presAssocID="{F793722F-DCC9-4279-9C24-F2DC4BD53D50}" presName="node" presStyleLbl="node1" presStyleIdx="1" presStyleCnt="8">
        <dgm:presLayoutVars>
          <dgm:bulletEnabled val="1"/>
        </dgm:presLayoutVars>
      </dgm:prSet>
      <dgm:spPr/>
    </dgm:pt>
    <dgm:pt modelId="{86157269-A840-40C6-9AA2-50EBDEFFC09D}" type="pres">
      <dgm:prSet presAssocID="{FA61F58F-F935-4C37-AAC3-478EF43FC641}" presName="sibTrans" presStyleCnt="0"/>
      <dgm:spPr/>
    </dgm:pt>
    <dgm:pt modelId="{6177DD0B-3FA7-4956-8FC2-3542C3E0C9E5}" type="pres">
      <dgm:prSet presAssocID="{978A0CDE-77C0-4FF2-984B-AEFCCB8A113A}" presName="node" presStyleLbl="node1" presStyleIdx="2" presStyleCnt="8">
        <dgm:presLayoutVars>
          <dgm:bulletEnabled val="1"/>
        </dgm:presLayoutVars>
      </dgm:prSet>
      <dgm:spPr/>
    </dgm:pt>
    <dgm:pt modelId="{C04170F6-583F-40CF-AD4D-85D228DEFD0E}" type="pres">
      <dgm:prSet presAssocID="{D43E8FEB-FC17-4632-9539-B434261D774B}" presName="sibTrans" presStyleCnt="0"/>
      <dgm:spPr/>
    </dgm:pt>
    <dgm:pt modelId="{422405D3-1831-4032-9172-3C315572E70B}" type="pres">
      <dgm:prSet presAssocID="{BBED066B-0DA4-46D6-A745-485AB49A275E}" presName="node" presStyleLbl="node1" presStyleIdx="3" presStyleCnt="8">
        <dgm:presLayoutVars>
          <dgm:bulletEnabled val="1"/>
        </dgm:presLayoutVars>
      </dgm:prSet>
      <dgm:spPr/>
    </dgm:pt>
    <dgm:pt modelId="{9C9CB1A8-9AA7-4316-8A7A-BF91780A6AC3}" type="pres">
      <dgm:prSet presAssocID="{0F48A967-EF7B-4F7A-B320-62C5C9BBBCDC}" presName="sibTrans" presStyleCnt="0"/>
      <dgm:spPr/>
    </dgm:pt>
    <dgm:pt modelId="{481F2DB4-BE76-4AF8-9030-3288E470B73D}" type="pres">
      <dgm:prSet presAssocID="{9A62C24B-C7C7-4077-BB16-BCAE8BF0AA8D}" presName="node" presStyleLbl="node1" presStyleIdx="4" presStyleCnt="8">
        <dgm:presLayoutVars>
          <dgm:bulletEnabled val="1"/>
        </dgm:presLayoutVars>
      </dgm:prSet>
      <dgm:spPr/>
    </dgm:pt>
    <dgm:pt modelId="{3815AE92-AFCE-46E8-98C0-7DC98F1C0BBD}" type="pres">
      <dgm:prSet presAssocID="{5E52A9A9-6B40-47A8-B908-2C132B200D6A}" presName="sibTrans" presStyleCnt="0"/>
      <dgm:spPr/>
    </dgm:pt>
    <dgm:pt modelId="{9679321F-9AD1-4D18-903D-FB2DA66B53E8}" type="pres">
      <dgm:prSet presAssocID="{C7AB81D8-4405-469C-9C98-7D9911353540}" presName="node" presStyleLbl="node1" presStyleIdx="5" presStyleCnt="8">
        <dgm:presLayoutVars>
          <dgm:bulletEnabled val="1"/>
        </dgm:presLayoutVars>
      </dgm:prSet>
      <dgm:spPr/>
    </dgm:pt>
    <dgm:pt modelId="{708FB5E7-DEF2-4B4B-9D99-62096D31D2AF}" type="pres">
      <dgm:prSet presAssocID="{610802E1-6576-48F9-B77A-AD7040DD8894}" presName="sibTrans" presStyleCnt="0"/>
      <dgm:spPr/>
    </dgm:pt>
    <dgm:pt modelId="{7800C17A-E2DB-488F-905C-157886C15AC4}" type="pres">
      <dgm:prSet presAssocID="{6726B678-AE25-4B79-97EE-BFA1F1494A76}" presName="node" presStyleLbl="node1" presStyleIdx="6" presStyleCnt="8">
        <dgm:presLayoutVars>
          <dgm:bulletEnabled val="1"/>
        </dgm:presLayoutVars>
      </dgm:prSet>
      <dgm:spPr/>
    </dgm:pt>
    <dgm:pt modelId="{18831212-6102-4408-8E71-7347CC5EDA8C}" type="pres">
      <dgm:prSet presAssocID="{F68406D2-F8B0-4F51-9693-A452A3E29BC2}" presName="sibTrans" presStyleCnt="0"/>
      <dgm:spPr/>
    </dgm:pt>
    <dgm:pt modelId="{85623E44-1C11-48CF-A5D3-CEEAFC80615B}" type="pres">
      <dgm:prSet presAssocID="{55ED2930-F91A-42ED-80EF-E7BF6B5111CB}" presName="node" presStyleLbl="node1" presStyleIdx="7" presStyleCnt="8">
        <dgm:presLayoutVars>
          <dgm:bulletEnabled val="1"/>
        </dgm:presLayoutVars>
      </dgm:prSet>
      <dgm:spPr/>
    </dgm:pt>
  </dgm:ptLst>
  <dgm:cxnLst>
    <dgm:cxn modelId="{C7DED802-5C6B-4E35-B43D-CFD66F0D7CCA}" type="presOf" srcId="{978A0CDE-77C0-4FF2-984B-AEFCCB8A113A}" destId="{6177DD0B-3FA7-4956-8FC2-3542C3E0C9E5}" srcOrd="0" destOrd="0" presId="urn:microsoft.com/office/officeart/2005/8/layout/default"/>
    <dgm:cxn modelId="{EB08A860-0339-44C9-B36A-9045FAFFC1E0}" type="presOf" srcId="{401FEFE3-360D-481E-8D1F-3A3B8DD5B4BB}" destId="{9CBBAE61-D0C4-4122-BB04-2C8C75043A1D}" srcOrd="0" destOrd="0" presId="urn:microsoft.com/office/officeart/2005/8/layout/default"/>
    <dgm:cxn modelId="{904B9A64-4F5F-4C23-AF6A-ADADC9D23C19}" type="presOf" srcId="{F793722F-DCC9-4279-9C24-F2DC4BD53D50}" destId="{BBD9B815-477E-4CD7-AC41-4B36D4DBDBAC}" srcOrd="0" destOrd="0" presId="urn:microsoft.com/office/officeart/2005/8/layout/default"/>
    <dgm:cxn modelId="{0011986C-BFC0-461A-82BA-78612D71AF49}" type="presOf" srcId="{9A62C24B-C7C7-4077-BB16-BCAE8BF0AA8D}" destId="{481F2DB4-BE76-4AF8-9030-3288E470B73D}" srcOrd="0" destOrd="0" presId="urn:microsoft.com/office/officeart/2005/8/layout/default"/>
    <dgm:cxn modelId="{81DE976E-6A14-4026-B2C5-854AD86ADD58}" srcId="{1370C07B-A6DB-49DE-95B5-328E6D1DD375}" destId="{F793722F-DCC9-4279-9C24-F2DC4BD53D50}" srcOrd="1" destOrd="0" parTransId="{C2A40EDA-89E8-449F-90B9-ACEF5CA14C28}" sibTransId="{FA61F58F-F935-4C37-AAC3-478EF43FC641}"/>
    <dgm:cxn modelId="{6707C857-14E1-4C2B-B7D5-F91B89555E24}" srcId="{1370C07B-A6DB-49DE-95B5-328E6D1DD375}" destId="{BBED066B-0DA4-46D6-A745-485AB49A275E}" srcOrd="3" destOrd="0" parTransId="{ED10CBE9-24CF-4A09-8524-BE6E5AC445F6}" sibTransId="{0F48A967-EF7B-4F7A-B320-62C5C9BBBCDC}"/>
    <dgm:cxn modelId="{B6F76B7E-990D-4F70-B8C1-32DEF5CA56E0}" srcId="{1370C07B-A6DB-49DE-95B5-328E6D1DD375}" destId="{9A62C24B-C7C7-4077-BB16-BCAE8BF0AA8D}" srcOrd="4" destOrd="0" parTransId="{4F347EE4-22F9-43A7-90A9-1FA5E2F5ED6F}" sibTransId="{5E52A9A9-6B40-47A8-B908-2C132B200D6A}"/>
    <dgm:cxn modelId="{D8BAC094-1F01-4C3F-A22B-BB24861DF208}" srcId="{1370C07B-A6DB-49DE-95B5-328E6D1DD375}" destId="{401FEFE3-360D-481E-8D1F-3A3B8DD5B4BB}" srcOrd="0" destOrd="0" parTransId="{5EB169B2-EAD5-4D13-A59D-111CCF55F172}" sibTransId="{94D276A6-153A-4542-B435-2ED1BDB6AB8A}"/>
    <dgm:cxn modelId="{27D8729A-29CC-49CB-817B-EFD44A1A2CE8}" type="presOf" srcId="{1370C07B-A6DB-49DE-95B5-328E6D1DD375}" destId="{D9F5E6C5-02E4-4645-BFF3-87EF23CEE9C7}" srcOrd="0" destOrd="0" presId="urn:microsoft.com/office/officeart/2005/8/layout/default"/>
    <dgm:cxn modelId="{4A1735B3-FFF0-4BB1-9CD5-6404352AFE02}" type="presOf" srcId="{6726B678-AE25-4B79-97EE-BFA1F1494A76}" destId="{7800C17A-E2DB-488F-905C-157886C15AC4}" srcOrd="0" destOrd="0" presId="urn:microsoft.com/office/officeart/2005/8/layout/default"/>
    <dgm:cxn modelId="{5D1865B7-0C3F-4C2E-B56C-18ECD5750F1F}" srcId="{1370C07B-A6DB-49DE-95B5-328E6D1DD375}" destId="{C7AB81D8-4405-469C-9C98-7D9911353540}" srcOrd="5" destOrd="0" parTransId="{48DB3C28-B5BF-46AC-9736-706D363E95AE}" sibTransId="{610802E1-6576-48F9-B77A-AD7040DD8894}"/>
    <dgm:cxn modelId="{AD4477BE-6A6E-4E46-A573-BCE453756F59}" type="presOf" srcId="{55ED2930-F91A-42ED-80EF-E7BF6B5111CB}" destId="{85623E44-1C11-48CF-A5D3-CEEAFC80615B}" srcOrd="0" destOrd="0" presId="urn:microsoft.com/office/officeart/2005/8/layout/default"/>
    <dgm:cxn modelId="{ED3707C8-FDAA-4DE6-AC2F-9708F2718D09}" type="presOf" srcId="{BBED066B-0DA4-46D6-A745-485AB49A275E}" destId="{422405D3-1831-4032-9172-3C315572E70B}" srcOrd="0" destOrd="0" presId="urn:microsoft.com/office/officeart/2005/8/layout/default"/>
    <dgm:cxn modelId="{E65718D0-5D15-4A83-A93F-3FA7DC35070F}" type="presOf" srcId="{C7AB81D8-4405-469C-9C98-7D9911353540}" destId="{9679321F-9AD1-4D18-903D-FB2DA66B53E8}" srcOrd="0" destOrd="0" presId="urn:microsoft.com/office/officeart/2005/8/layout/default"/>
    <dgm:cxn modelId="{618DCBE1-B888-48F4-9904-0180EA4044E1}" srcId="{1370C07B-A6DB-49DE-95B5-328E6D1DD375}" destId="{55ED2930-F91A-42ED-80EF-E7BF6B5111CB}" srcOrd="7" destOrd="0" parTransId="{9A79620F-30B7-4546-8998-14232F45E666}" sibTransId="{A2C8DDA1-37BC-4641-B50A-39B6D3FFEFD2}"/>
    <dgm:cxn modelId="{B23DF9E1-C10B-44A1-BD5A-30B8EB7AA56C}" srcId="{1370C07B-A6DB-49DE-95B5-328E6D1DD375}" destId="{6726B678-AE25-4B79-97EE-BFA1F1494A76}" srcOrd="6" destOrd="0" parTransId="{35A55EB5-7B77-4801-98CE-CCE527959A68}" sibTransId="{F68406D2-F8B0-4F51-9693-A452A3E29BC2}"/>
    <dgm:cxn modelId="{197BDDF3-F35E-46CA-9489-AD9C0C309E0D}" srcId="{1370C07B-A6DB-49DE-95B5-328E6D1DD375}" destId="{978A0CDE-77C0-4FF2-984B-AEFCCB8A113A}" srcOrd="2" destOrd="0" parTransId="{6FB7E202-EC37-422B-AE19-A84151CC7879}" sibTransId="{D43E8FEB-FC17-4632-9539-B434261D774B}"/>
    <dgm:cxn modelId="{812E31D3-C68B-4833-928D-8FF6B0A2DA55}" type="presParOf" srcId="{D9F5E6C5-02E4-4645-BFF3-87EF23CEE9C7}" destId="{9CBBAE61-D0C4-4122-BB04-2C8C75043A1D}" srcOrd="0" destOrd="0" presId="urn:microsoft.com/office/officeart/2005/8/layout/default"/>
    <dgm:cxn modelId="{BD32FA4E-6164-433F-8CD0-252402929D15}" type="presParOf" srcId="{D9F5E6C5-02E4-4645-BFF3-87EF23CEE9C7}" destId="{ACAE33E6-F938-49D8-95AF-430D71687CD6}" srcOrd="1" destOrd="0" presId="urn:microsoft.com/office/officeart/2005/8/layout/default"/>
    <dgm:cxn modelId="{D7AB9A5D-060B-4ECC-8750-0DE14CAB25A3}" type="presParOf" srcId="{D9F5E6C5-02E4-4645-BFF3-87EF23CEE9C7}" destId="{BBD9B815-477E-4CD7-AC41-4B36D4DBDBAC}" srcOrd="2" destOrd="0" presId="urn:microsoft.com/office/officeart/2005/8/layout/default"/>
    <dgm:cxn modelId="{7A9E2929-65BF-4ABA-A76D-E8C3D2E8DC20}" type="presParOf" srcId="{D9F5E6C5-02E4-4645-BFF3-87EF23CEE9C7}" destId="{86157269-A840-40C6-9AA2-50EBDEFFC09D}" srcOrd="3" destOrd="0" presId="urn:microsoft.com/office/officeart/2005/8/layout/default"/>
    <dgm:cxn modelId="{CF118A85-E1BB-4EEE-8B94-6A52A3A95B17}" type="presParOf" srcId="{D9F5E6C5-02E4-4645-BFF3-87EF23CEE9C7}" destId="{6177DD0B-3FA7-4956-8FC2-3542C3E0C9E5}" srcOrd="4" destOrd="0" presId="urn:microsoft.com/office/officeart/2005/8/layout/default"/>
    <dgm:cxn modelId="{01EA2814-8287-4591-9DF6-3F673335FF20}" type="presParOf" srcId="{D9F5E6C5-02E4-4645-BFF3-87EF23CEE9C7}" destId="{C04170F6-583F-40CF-AD4D-85D228DEFD0E}" srcOrd="5" destOrd="0" presId="urn:microsoft.com/office/officeart/2005/8/layout/default"/>
    <dgm:cxn modelId="{4A80E7FE-146F-46A7-BF1A-66439181C8FA}" type="presParOf" srcId="{D9F5E6C5-02E4-4645-BFF3-87EF23CEE9C7}" destId="{422405D3-1831-4032-9172-3C315572E70B}" srcOrd="6" destOrd="0" presId="urn:microsoft.com/office/officeart/2005/8/layout/default"/>
    <dgm:cxn modelId="{34E2740C-8A79-4607-B80A-B5425ACEF6D8}" type="presParOf" srcId="{D9F5E6C5-02E4-4645-BFF3-87EF23CEE9C7}" destId="{9C9CB1A8-9AA7-4316-8A7A-BF91780A6AC3}" srcOrd="7" destOrd="0" presId="urn:microsoft.com/office/officeart/2005/8/layout/default"/>
    <dgm:cxn modelId="{75AFDCF4-A77B-4499-8ADC-8C58F85DDF10}" type="presParOf" srcId="{D9F5E6C5-02E4-4645-BFF3-87EF23CEE9C7}" destId="{481F2DB4-BE76-4AF8-9030-3288E470B73D}" srcOrd="8" destOrd="0" presId="urn:microsoft.com/office/officeart/2005/8/layout/default"/>
    <dgm:cxn modelId="{B3BBFD6F-F89F-4F2E-ABDB-B0EE5C606720}" type="presParOf" srcId="{D9F5E6C5-02E4-4645-BFF3-87EF23CEE9C7}" destId="{3815AE92-AFCE-46E8-98C0-7DC98F1C0BBD}" srcOrd="9" destOrd="0" presId="urn:microsoft.com/office/officeart/2005/8/layout/default"/>
    <dgm:cxn modelId="{71D9EF55-EA18-4501-B046-39BFD41BEE3A}" type="presParOf" srcId="{D9F5E6C5-02E4-4645-BFF3-87EF23CEE9C7}" destId="{9679321F-9AD1-4D18-903D-FB2DA66B53E8}" srcOrd="10" destOrd="0" presId="urn:microsoft.com/office/officeart/2005/8/layout/default"/>
    <dgm:cxn modelId="{4D42D8B7-98B0-4A45-B068-919E6A5EDB5B}" type="presParOf" srcId="{D9F5E6C5-02E4-4645-BFF3-87EF23CEE9C7}" destId="{708FB5E7-DEF2-4B4B-9D99-62096D31D2AF}" srcOrd="11" destOrd="0" presId="urn:microsoft.com/office/officeart/2005/8/layout/default"/>
    <dgm:cxn modelId="{7FFE8FBE-138B-4000-8D17-4FBF2D3F76B8}" type="presParOf" srcId="{D9F5E6C5-02E4-4645-BFF3-87EF23CEE9C7}" destId="{7800C17A-E2DB-488F-905C-157886C15AC4}" srcOrd="12" destOrd="0" presId="urn:microsoft.com/office/officeart/2005/8/layout/default"/>
    <dgm:cxn modelId="{29D6838D-EDF8-4219-958D-1BD23846F951}" type="presParOf" srcId="{D9F5E6C5-02E4-4645-BFF3-87EF23CEE9C7}" destId="{18831212-6102-4408-8E71-7347CC5EDA8C}" srcOrd="13" destOrd="0" presId="urn:microsoft.com/office/officeart/2005/8/layout/default"/>
    <dgm:cxn modelId="{1C91AFC7-DE44-41E4-8C21-B5BA1E1CC27B}" type="presParOf" srcId="{D9F5E6C5-02E4-4645-BFF3-87EF23CEE9C7}" destId="{85623E44-1C11-48CF-A5D3-CEEAFC80615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2E0E16-A707-484C-BA75-9CE23680AF3E}"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5A1AD0A2-B381-474F-9CD1-F302AD604DB3}">
      <dgm:prSet/>
      <dgm:spPr/>
      <dgm:t>
        <a:bodyPr/>
        <a:lstStyle/>
        <a:p>
          <a:r>
            <a:rPr lang="el-GR" dirty="0"/>
            <a:t>Πεπτικό σωλήνα</a:t>
          </a:r>
          <a:endParaRPr lang="en-US" dirty="0"/>
        </a:p>
      </dgm:t>
    </dgm:pt>
    <dgm:pt modelId="{3EDA4BC4-1EDE-4126-B0DC-7B9EF6F694C9}" type="parTrans" cxnId="{4FE4A853-200D-48A3-95F1-6B78EF85490D}">
      <dgm:prSet/>
      <dgm:spPr/>
      <dgm:t>
        <a:bodyPr/>
        <a:lstStyle/>
        <a:p>
          <a:endParaRPr lang="en-US"/>
        </a:p>
      </dgm:t>
    </dgm:pt>
    <dgm:pt modelId="{52E0A7D5-C860-4AFB-801F-5F370B4476DE}" type="sibTrans" cxnId="{4FE4A853-200D-48A3-95F1-6B78EF85490D}">
      <dgm:prSet/>
      <dgm:spPr/>
      <dgm:t>
        <a:bodyPr/>
        <a:lstStyle/>
        <a:p>
          <a:endParaRPr lang="en-US"/>
        </a:p>
      </dgm:t>
    </dgm:pt>
    <dgm:pt modelId="{0DB81A03-BFE1-4BDB-9B01-CF9EEB82F72F}">
      <dgm:prSet/>
      <dgm:spPr/>
      <dgm:t>
        <a:bodyPr/>
        <a:lstStyle/>
        <a:p>
          <a:r>
            <a:rPr lang="el-GR"/>
            <a:t>Προσαρτημένους αδένες</a:t>
          </a:r>
          <a:endParaRPr lang="en-US"/>
        </a:p>
      </dgm:t>
    </dgm:pt>
    <dgm:pt modelId="{D9C9624F-7524-450C-B411-B67099BD9CBC}" type="parTrans" cxnId="{63B7BC37-6091-484C-A71F-EC4E8673D148}">
      <dgm:prSet/>
      <dgm:spPr/>
      <dgm:t>
        <a:bodyPr/>
        <a:lstStyle/>
        <a:p>
          <a:endParaRPr lang="en-US"/>
        </a:p>
      </dgm:t>
    </dgm:pt>
    <dgm:pt modelId="{E95BD58A-C4E5-4753-8D33-3E428B11C9CB}" type="sibTrans" cxnId="{63B7BC37-6091-484C-A71F-EC4E8673D148}">
      <dgm:prSet/>
      <dgm:spPr/>
      <dgm:t>
        <a:bodyPr/>
        <a:lstStyle/>
        <a:p>
          <a:endParaRPr lang="en-US"/>
        </a:p>
      </dgm:t>
    </dgm:pt>
    <dgm:pt modelId="{314DB98D-C5C9-4C17-8A90-F1D0694C1B35}" type="pres">
      <dgm:prSet presAssocID="{B22E0E16-A707-484C-BA75-9CE23680AF3E}" presName="hierChild1" presStyleCnt="0">
        <dgm:presLayoutVars>
          <dgm:chPref val="1"/>
          <dgm:dir/>
          <dgm:animOne val="branch"/>
          <dgm:animLvl val="lvl"/>
          <dgm:resizeHandles/>
        </dgm:presLayoutVars>
      </dgm:prSet>
      <dgm:spPr/>
    </dgm:pt>
    <dgm:pt modelId="{44EA3948-1D4B-4838-B362-0DEC9B771DE2}" type="pres">
      <dgm:prSet presAssocID="{5A1AD0A2-B381-474F-9CD1-F302AD604DB3}" presName="hierRoot1" presStyleCnt="0"/>
      <dgm:spPr/>
    </dgm:pt>
    <dgm:pt modelId="{028DD9EC-DED4-4C69-A105-F17F4EB33040}" type="pres">
      <dgm:prSet presAssocID="{5A1AD0A2-B381-474F-9CD1-F302AD604DB3}" presName="composite" presStyleCnt="0"/>
      <dgm:spPr/>
    </dgm:pt>
    <dgm:pt modelId="{9E13E1F0-4EF2-4DF3-9DA1-F55A7FEF19ED}" type="pres">
      <dgm:prSet presAssocID="{5A1AD0A2-B381-474F-9CD1-F302AD604DB3}" presName="background" presStyleLbl="node0" presStyleIdx="0" presStyleCnt="2"/>
      <dgm:spPr/>
    </dgm:pt>
    <dgm:pt modelId="{9074BE99-41D5-49EE-BE4C-8A38F9BC8F1D}" type="pres">
      <dgm:prSet presAssocID="{5A1AD0A2-B381-474F-9CD1-F302AD604DB3}" presName="text" presStyleLbl="fgAcc0" presStyleIdx="0" presStyleCnt="2">
        <dgm:presLayoutVars>
          <dgm:chPref val="3"/>
        </dgm:presLayoutVars>
      </dgm:prSet>
      <dgm:spPr/>
    </dgm:pt>
    <dgm:pt modelId="{0579B690-9ECB-4639-A113-7F39152172F8}" type="pres">
      <dgm:prSet presAssocID="{5A1AD0A2-B381-474F-9CD1-F302AD604DB3}" presName="hierChild2" presStyleCnt="0"/>
      <dgm:spPr/>
    </dgm:pt>
    <dgm:pt modelId="{5889EC2E-2F57-46B2-9E46-61FC949B63CB}" type="pres">
      <dgm:prSet presAssocID="{0DB81A03-BFE1-4BDB-9B01-CF9EEB82F72F}" presName="hierRoot1" presStyleCnt="0"/>
      <dgm:spPr/>
    </dgm:pt>
    <dgm:pt modelId="{896DDB2F-8D16-438D-91F8-43FA337AEDD6}" type="pres">
      <dgm:prSet presAssocID="{0DB81A03-BFE1-4BDB-9B01-CF9EEB82F72F}" presName="composite" presStyleCnt="0"/>
      <dgm:spPr/>
    </dgm:pt>
    <dgm:pt modelId="{E7B90CDD-7033-4830-82C0-68DFF85557FB}" type="pres">
      <dgm:prSet presAssocID="{0DB81A03-BFE1-4BDB-9B01-CF9EEB82F72F}" presName="background" presStyleLbl="node0" presStyleIdx="1" presStyleCnt="2"/>
      <dgm:spPr/>
    </dgm:pt>
    <dgm:pt modelId="{E7162351-3242-4AA0-B645-C37F6BEB23BE}" type="pres">
      <dgm:prSet presAssocID="{0DB81A03-BFE1-4BDB-9B01-CF9EEB82F72F}" presName="text" presStyleLbl="fgAcc0" presStyleIdx="1" presStyleCnt="2">
        <dgm:presLayoutVars>
          <dgm:chPref val="3"/>
        </dgm:presLayoutVars>
      </dgm:prSet>
      <dgm:spPr/>
    </dgm:pt>
    <dgm:pt modelId="{4764ED46-F91C-4B24-8190-00FD006C9273}" type="pres">
      <dgm:prSet presAssocID="{0DB81A03-BFE1-4BDB-9B01-CF9EEB82F72F}" presName="hierChild2" presStyleCnt="0"/>
      <dgm:spPr/>
    </dgm:pt>
  </dgm:ptLst>
  <dgm:cxnLst>
    <dgm:cxn modelId="{652BCA1C-ED3A-45E4-8F05-1A93EAD6CE8B}" type="presOf" srcId="{5A1AD0A2-B381-474F-9CD1-F302AD604DB3}" destId="{9074BE99-41D5-49EE-BE4C-8A38F9BC8F1D}" srcOrd="0" destOrd="0" presId="urn:microsoft.com/office/officeart/2005/8/layout/hierarchy1"/>
    <dgm:cxn modelId="{63B7BC37-6091-484C-A71F-EC4E8673D148}" srcId="{B22E0E16-A707-484C-BA75-9CE23680AF3E}" destId="{0DB81A03-BFE1-4BDB-9B01-CF9EEB82F72F}" srcOrd="1" destOrd="0" parTransId="{D9C9624F-7524-450C-B411-B67099BD9CBC}" sibTransId="{E95BD58A-C4E5-4753-8D33-3E428B11C9CB}"/>
    <dgm:cxn modelId="{6724D35C-9B0E-45A0-86AE-31709A8A74B9}" type="presOf" srcId="{B22E0E16-A707-484C-BA75-9CE23680AF3E}" destId="{314DB98D-C5C9-4C17-8A90-F1D0694C1B35}" srcOrd="0" destOrd="0" presId="urn:microsoft.com/office/officeart/2005/8/layout/hierarchy1"/>
    <dgm:cxn modelId="{A6F5814E-A8BB-46BB-99E9-D31E46835E44}" type="presOf" srcId="{0DB81A03-BFE1-4BDB-9B01-CF9EEB82F72F}" destId="{E7162351-3242-4AA0-B645-C37F6BEB23BE}" srcOrd="0" destOrd="0" presId="urn:microsoft.com/office/officeart/2005/8/layout/hierarchy1"/>
    <dgm:cxn modelId="{4FE4A853-200D-48A3-95F1-6B78EF85490D}" srcId="{B22E0E16-A707-484C-BA75-9CE23680AF3E}" destId="{5A1AD0A2-B381-474F-9CD1-F302AD604DB3}" srcOrd="0" destOrd="0" parTransId="{3EDA4BC4-1EDE-4126-B0DC-7B9EF6F694C9}" sibTransId="{52E0A7D5-C860-4AFB-801F-5F370B4476DE}"/>
    <dgm:cxn modelId="{E9A3D825-99FE-4E6A-8DDA-A137AEF87EBE}" type="presParOf" srcId="{314DB98D-C5C9-4C17-8A90-F1D0694C1B35}" destId="{44EA3948-1D4B-4838-B362-0DEC9B771DE2}" srcOrd="0" destOrd="0" presId="urn:microsoft.com/office/officeart/2005/8/layout/hierarchy1"/>
    <dgm:cxn modelId="{603543EE-7F6E-4190-8D0F-F967C54FD28D}" type="presParOf" srcId="{44EA3948-1D4B-4838-B362-0DEC9B771DE2}" destId="{028DD9EC-DED4-4C69-A105-F17F4EB33040}" srcOrd="0" destOrd="0" presId="urn:microsoft.com/office/officeart/2005/8/layout/hierarchy1"/>
    <dgm:cxn modelId="{6E9CB67A-6C51-4C9B-A93D-0CBAFC22D84B}" type="presParOf" srcId="{028DD9EC-DED4-4C69-A105-F17F4EB33040}" destId="{9E13E1F0-4EF2-4DF3-9DA1-F55A7FEF19ED}" srcOrd="0" destOrd="0" presId="urn:microsoft.com/office/officeart/2005/8/layout/hierarchy1"/>
    <dgm:cxn modelId="{B96E2428-723E-4D7C-AB14-C8356A808E7C}" type="presParOf" srcId="{028DD9EC-DED4-4C69-A105-F17F4EB33040}" destId="{9074BE99-41D5-49EE-BE4C-8A38F9BC8F1D}" srcOrd="1" destOrd="0" presId="urn:microsoft.com/office/officeart/2005/8/layout/hierarchy1"/>
    <dgm:cxn modelId="{19E491E4-E930-4156-88E6-6A726E2B5EEC}" type="presParOf" srcId="{44EA3948-1D4B-4838-B362-0DEC9B771DE2}" destId="{0579B690-9ECB-4639-A113-7F39152172F8}" srcOrd="1" destOrd="0" presId="urn:microsoft.com/office/officeart/2005/8/layout/hierarchy1"/>
    <dgm:cxn modelId="{E50DF000-C7F5-412E-85BA-0DA6B0F44962}" type="presParOf" srcId="{314DB98D-C5C9-4C17-8A90-F1D0694C1B35}" destId="{5889EC2E-2F57-46B2-9E46-61FC949B63CB}" srcOrd="1" destOrd="0" presId="urn:microsoft.com/office/officeart/2005/8/layout/hierarchy1"/>
    <dgm:cxn modelId="{B4E780E4-4494-48FB-AC78-7F41BC2CE52E}" type="presParOf" srcId="{5889EC2E-2F57-46B2-9E46-61FC949B63CB}" destId="{896DDB2F-8D16-438D-91F8-43FA337AEDD6}" srcOrd="0" destOrd="0" presId="urn:microsoft.com/office/officeart/2005/8/layout/hierarchy1"/>
    <dgm:cxn modelId="{239E3068-CDA7-4AED-9A97-ACA8CD4C507B}" type="presParOf" srcId="{896DDB2F-8D16-438D-91F8-43FA337AEDD6}" destId="{E7B90CDD-7033-4830-82C0-68DFF85557FB}" srcOrd="0" destOrd="0" presId="urn:microsoft.com/office/officeart/2005/8/layout/hierarchy1"/>
    <dgm:cxn modelId="{11222555-67CE-4F85-9C0F-23FC6A102E11}" type="presParOf" srcId="{896DDB2F-8D16-438D-91F8-43FA337AEDD6}" destId="{E7162351-3242-4AA0-B645-C37F6BEB23BE}" srcOrd="1" destOrd="0" presId="urn:microsoft.com/office/officeart/2005/8/layout/hierarchy1"/>
    <dgm:cxn modelId="{30EF1437-F84E-4532-8675-022D5329A68F}" type="presParOf" srcId="{5889EC2E-2F57-46B2-9E46-61FC949B63CB}" destId="{4764ED46-F91C-4B24-8190-00FD006C927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88837427-8A03-42AC-AE42-E45E4AE2733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A2232FE-A56F-4DD7-A6A0-3F8CD46179BF}">
      <dgm:prSet/>
      <dgm:spPr/>
      <dgm:t>
        <a:bodyPr/>
        <a:lstStyle/>
        <a:p>
          <a:r>
            <a:rPr lang="el-GR"/>
            <a:t>Καταλαμβάνει τα ¾ του κύτους της κοιλίας</a:t>
          </a:r>
          <a:endParaRPr lang="en-US"/>
        </a:p>
      </dgm:t>
    </dgm:pt>
    <dgm:pt modelId="{906D5EA9-D01B-412C-A15E-1566393DB8FA}" type="parTrans" cxnId="{A0233D63-4B60-467B-9B7A-45775D7F1B37}">
      <dgm:prSet/>
      <dgm:spPr/>
      <dgm:t>
        <a:bodyPr/>
        <a:lstStyle/>
        <a:p>
          <a:endParaRPr lang="en-US"/>
        </a:p>
      </dgm:t>
    </dgm:pt>
    <dgm:pt modelId="{19D68B83-4401-48D6-A218-AF28326F1A7B}" type="sibTrans" cxnId="{A0233D63-4B60-467B-9B7A-45775D7F1B37}">
      <dgm:prSet/>
      <dgm:spPr/>
      <dgm:t>
        <a:bodyPr/>
        <a:lstStyle/>
        <a:p>
          <a:endParaRPr lang="en-US"/>
        </a:p>
      </dgm:t>
    </dgm:pt>
    <dgm:pt modelId="{68589273-2EA5-4132-A3F2-0CA283C0B098}">
      <dgm:prSet/>
      <dgm:spPr/>
      <dgm:t>
        <a:bodyPr/>
        <a:lstStyle/>
        <a:p>
          <a:r>
            <a:rPr lang="el-GR"/>
            <a:t>Δέχεται την απόληξη του οισοφάγου και επικοινωνεί με τον κεκρύφαλο</a:t>
          </a:r>
          <a:endParaRPr lang="en-US"/>
        </a:p>
      </dgm:t>
    </dgm:pt>
    <dgm:pt modelId="{A1CDCE17-4F7D-4624-9700-C31144F465D3}" type="parTrans" cxnId="{D8310056-8C8E-4A21-B13C-A62503CA1E3B}">
      <dgm:prSet/>
      <dgm:spPr/>
      <dgm:t>
        <a:bodyPr/>
        <a:lstStyle/>
        <a:p>
          <a:endParaRPr lang="en-US"/>
        </a:p>
      </dgm:t>
    </dgm:pt>
    <dgm:pt modelId="{B4C8A789-20C9-490D-BD45-EA0FF6A434B6}" type="sibTrans" cxnId="{D8310056-8C8E-4A21-B13C-A62503CA1E3B}">
      <dgm:prSet/>
      <dgm:spPr/>
      <dgm:t>
        <a:bodyPr/>
        <a:lstStyle/>
        <a:p>
          <a:endParaRPr lang="en-US"/>
        </a:p>
      </dgm:t>
    </dgm:pt>
    <dgm:pt modelId="{11B8974F-8471-4C59-AF48-491CBCAE16C9}">
      <dgm:prSet/>
      <dgm:spPr/>
      <dgm:t>
        <a:bodyPr/>
        <a:lstStyle/>
        <a:p>
          <a:r>
            <a:rPr lang="el-GR"/>
            <a:t>Βρίσκεται πάνω στο αριστερό κοιλιακό τοίχωμα από το ύψος του 7</a:t>
          </a:r>
          <a:r>
            <a:rPr lang="el-GR" baseline="30000"/>
            <a:t>ου</a:t>
          </a:r>
          <a:r>
            <a:rPr lang="el-GR"/>
            <a:t> μεσοπλεύριου διαστήματος έως την είσοδο της πυελικής κοιλότητας</a:t>
          </a:r>
          <a:endParaRPr lang="en-US"/>
        </a:p>
      </dgm:t>
    </dgm:pt>
    <dgm:pt modelId="{87417FBB-3BF8-4796-975D-FAD8D317C5D9}" type="parTrans" cxnId="{4C4AE4D5-54B1-46B3-9D85-8DDA79A5436A}">
      <dgm:prSet/>
      <dgm:spPr/>
      <dgm:t>
        <a:bodyPr/>
        <a:lstStyle/>
        <a:p>
          <a:endParaRPr lang="en-US"/>
        </a:p>
      </dgm:t>
    </dgm:pt>
    <dgm:pt modelId="{22C60135-3794-45C1-B8EE-7F4C9D6B288F}" type="sibTrans" cxnId="{4C4AE4D5-54B1-46B3-9D85-8DDA79A5436A}">
      <dgm:prSet/>
      <dgm:spPr/>
      <dgm:t>
        <a:bodyPr/>
        <a:lstStyle/>
        <a:p>
          <a:endParaRPr lang="en-US"/>
        </a:p>
      </dgm:t>
    </dgm:pt>
    <dgm:pt modelId="{3EE486E5-4AA8-4082-8E08-69294E52CC36}" type="pres">
      <dgm:prSet presAssocID="{88837427-8A03-42AC-AE42-E45E4AE27339}" presName="linear" presStyleCnt="0">
        <dgm:presLayoutVars>
          <dgm:animLvl val="lvl"/>
          <dgm:resizeHandles val="exact"/>
        </dgm:presLayoutVars>
      </dgm:prSet>
      <dgm:spPr/>
    </dgm:pt>
    <dgm:pt modelId="{28937CB3-6E12-4CB8-8529-F094536BD9F2}" type="pres">
      <dgm:prSet presAssocID="{4A2232FE-A56F-4DD7-A6A0-3F8CD46179BF}" presName="parentText" presStyleLbl="node1" presStyleIdx="0" presStyleCnt="3">
        <dgm:presLayoutVars>
          <dgm:chMax val="0"/>
          <dgm:bulletEnabled val="1"/>
        </dgm:presLayoutVars>
      </dgm:prSet>
      <dgm:spPr/>
    </dgm:pt>
    <dgm:pt modelId="{9D3B415C-C79B-4407-8E13-93E960C48197}" type="pres">
      <dgm:prSet presAssocID="{19D68B83-4401-48D6-A218-AF28326F1A7B}" presName="spacer" presStyleCnt="0"/>
      <dgm:spPr/>
    </dgm:pt>
    <dgm:pt modelId="{C3FEDB19-BA30-4F3C-9471-A4415051A0C8}" type="pres">
      <dgm:prSet presAssocID="{68589273-2EA5-4132-A3F2-0CA283C0B098}" presName="parentText" presStyleLbl="node1" presStyleIdx="1" presStyleCnt="3">
        <dgm:presLayoutVars>
          <dgm:chMax val="0"/>
          <dgm:bulletEnabled val="1"/>
        </dgm:presLayoutVars>
      </dgm:prSet>
      <dgm:spPr/>
    </dgm:pt>
    <dgm:pt modelId="{D6ACFE6E-E320-468F-92B4-D41355F596EE}" type="pres">
      <dgm:prSet presAssocID="{B4C8A789-20C9-490D-BD45-EA0FF6A434B6}" presName="spacer" presStyleCnt="0"/>
      <dgm:spPr/>
    </dgm:pt>
    <dgm:pt modelId="{5E0EC91A-20F7-4179-BA5D-57EB4F128FB2}" type="pres">
      <dgm:prSet presAssocID="{11B8974F-8471-4C59-AF48-491CBCAE16C9}" presName="parentText" presStyleLbl="node1" presStyleIdx="2" presStyleCnt="3">
        <dgm:presLayoutVars>
          <dgm:chMax val="0"/>
          <dgm:bulletEnabled val="1"/>
        </dgm:presLayoutVars>
      </dgm:prSet>
      <dgm:spPr/>
    </dgm:pt>
  </dgm:ptLst>
  <dgm:cxnLst>
    <dgm:cxn modelId="{EBD9A42E-63E5-4D3E-B4E9-4AC23EBA5D39}" type="presOf" srcId="{88837427-8A03-42AC-AE42-E45E4AE27339}" destId="{3EE486E5-4AA8-4082-8E08-69294E52CC36}" srcOrd="0" destOrd="0" presId="urn:microsoft.com/office/officeart/2005/8/layout/vList2"/>
    <dgm:cxn modelId="{A0233D63-4B60-467B-9B7A-45775D7F1B37}" srcId="{88837427-8A03-42AC-AE42-E45E4AE27339}" destId="{4A2232FE-A56F-4DD7-A6A0-3F8CD46179BF}" srcOrd="0" destOrd="0" parTransId="{906D5EA9-D01B-412C-A15E-1566393DB8FA}" sibTransId="{19D68B83-4401-48D6-A218-AF28326F1A7B}"/>
    <dgm:cxn modelId="{23EF516A-7C4F-4E3E-B8CA-81262D8F0FDE}" type="presOf" srcId="{11B8974F-8471-4C59-AF48-491CBCAE16C9}" destId="{5E0EC91A-20F7-4179-BA5D-57EB4F128FB2}" srcOrd="0" destOrd="0" presId="urn:microsoft.com/office/officeart/2005/8/layout/vList2"/>
    <dgm:cxn modelId="{D8310056-8C8E-4A21-B13C-A62503CA1E3B}" srcId="{88837427-8A03-42AC-AE42-E45E4AE27339}" destId="{68589273-2EA5-4132-A3F2-0CA283C0B098}" srcOrd="1" destOrd="0" parTransId="{A1CDCE17-4F7D-4624-9700-C31144F465D3}" sibTransId="{B4C8A789-20C9-490D-BD45-EA0FF6A434B6}"/>
    <dgm:cxn modelId="{3A78A7BF-61A9-46B9-9175-D460DC12D750}" type="presOf" srcId="{4A2232FE-A56F-4DD7-A6A0-3F8CD46179BF}" destId="{28937CB3-6E12-4CB8-8529-F094536BD9F2}" srcOrd="0" destOrd="0" presId="urn:microsoft.com/office/officeart/2005/8/layout/vList2"/>
    <dgm:cxn modelId="{2F3A50C1-899E-47F6-BD15-D6FEA2AED1AF}" type="presOf" srcId="{68589273-2EA5-4132-A3F2-0CA283C0B098}" destId="{C3FEDB19-BA30-4F3C-9471-A4415051A0C8}" srcOrd="0" destOrd="0" presId="urn:microsoft.com/office/officeart/2005/8/layout/vList2"/>
    <dgm:cxn modelId="{4C4AE4D5-54B1-46B3-9D85-8DDA79A5436A}" srcId="{88837427-8A03-42AC-AE42-E45E4AE27339}" destId="{11B8974F-8471-4C59-AF48-491CBCAE16C9}" srcOrd="2" destOrd="0" parTransId="{87417FBB-3BF8-4796-975D-FAD8D317C5D9}" sibTransId="{22C60135-3794-45C1-B8EE-7F4C9D6B288F}"/>
    <dgm:cxn modelId="{3221561C-D048-434B-92A2-24D7582AD515}" type="presParOf" srcId="{3EE486E5-4AA8-4082-8E08-69294E52CC36}" destId="{28937CB3-6E12-4CB8-8529-F094536BD9F2}" srcOrd="0" destOrd="0" presId="urn:microsoft.com/office/officeart/2005/8/layout/vList2"/>
    <dgm:cxn modelId="{189DD919-4962-4B5D-8871-9B11BE595737}" type="presParOf" srcId="{3EE486E5-4AA8-4082-8E08-69294E52CC36}" destId="{9D3B415C-C79B-4407-8E13-93E960C48197}" srcOrd="1" destOrd="0" presId="urn:microsoft.com/office/officeart/2005/8/layout/vList2"/>
    <dgm:cxn modelId="{A3A97446-3508-46C0-B8A0-ECDF9564B9D7}" type="presParOf" srcId="{3EE486E5-4AA8-4082-8E08-69294E52CC36}" destId="{C3FEDB19-BA30-4F3C-9471-A4415051A0C8}" srcOrd="2" destOrd="0" presId="urn:microsoft.com/office/officeart/2005/8/layout/vList2"/>
    <dgm:cxn modelId="{432FF371-6F23-4FB3-83D6-85815C61D6C5}" type="presParOf" srcId="{3EE486E5-4AA8-4082-8E08-69294E52CC36}" destId="{D6ACFE6E-E320-468F-92B4-D41355F596EE}" srcOrd="3" destOrd="0" presId="urn:microsoft.com/office/officeart/2005/8/layout/vList2"/>
    <dgm:cxn modelId="{38BFB86F-7411-49E1-ADD0-06E0384D9D36}" type="presParOf" srcId="{3EE486E5-4AA8-4082-8E08-69294E52CC36}" destId="{5E0EC91A-20F7-4179-BA5D-57EB4F128FB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5C0CC5D3-2542-4782-BA1F-DE5F3E9519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5174ADD-36D6-4033-8E38-B82CFA15E8FC}">
      <dgm:prSet/>
      <dgm:spPr/>
      <dgm:t>
        <a:bodyPr/>
        <a:lstStyle/>
        <a:p>
          <a:r>
            <a:rPr lang="el-GR"/>
            <a:t>Το μεγαλύτερο μέρος του βρίσκεται</a:t>
          </a:r>
          <a:r>
            <a:rPr lang="en-US"/>
            <a:t> </a:t>
          </a:r>
          <a:r>
            <a:rPr lang="el-GR"/>
            <a:t>αριστερά του μέσου επιπέδου ανάμεσα στην  οπίσθια επιφάνεια του διαφράγματος και του πρόσθιου άκρου της μεγάλης κοιλίας και έναντι της 6, 7, 8 ης πλευράς</a:t>
          </a:r>
          <a:endParaRPr lang="en-US"/>
        </a:p>
      </dgm:t>
    </dgm:pt>
    <dgm:pt modelId="{737B993A-2EF7-4E81-ADEB-4DBBD065398D}" type="parTrans" cxnId="{666A0016-B8B2-444F-B738-9329E4BC923F}">
      <dgm:prSet/>
      <dgm:spPr/>
      <dgm:t>
        <a:bodyPr/>
        <a:lstStyle/>
        <a:p>
          <a:endParaRPr lang="en-US"/>
        </a:p>
      </dgm:t>
    </dgm:pt>
    <dgm:pt modelId="{87FE8770-15DF-4555-9DF8-15ACC8971D8E}" type="sibTrans" cxnId="{666A0016-B8B2-444F-B738-9329E4BC923F}">
      <dgm:prSet/>
      <dgm:spPr/>
      <dgm:t>
        <a:bodyPr/>
        <a:lstStyle/>
        <a:p>
          <a:endParaRPr lang="en-US"/>
        </a:p>
      </dgm:t>
    </dgm:pt>
    <dgm:pt modelId="{BD5CF531-0A31-4112-91D9-9CF9BD621E84}">
      <dgm:prSet/>
      <dgm:spPr/>
      <dgm:t>
        <a:bodyPr/>
        <a:lstStyle/>
        <a:p>
          <a:r>
            <a:rPr lang="el-GR"/>
            <a:t>Η εσωτερική επιφάνεια: πέταλα του βλεννογόνου δημιουργούν πολυεδρικές κυψελοειδείς κοιλότητες</a:t>
          </a:r>
          <a:endParaRPr lang="en-US"/>
        </a:p>
      </dgm:t>
    </dgm:pt>
    <dgm:pt modelId="{08FBBCB2-45A2-467D-A77D-7F7DDEA8E96E}" type="parTrans" cxnId="{E7A5998E-B4CD-4D8E-96F7-2A5EB09EE0B4}">
      <dgm:prSet/>
      <dgm:spPr/>
      <dgm:t>
        <a:bodyPr/>
        <a:lstStyle/>
        <a:p>
          <a:endParaRPr lang="en-US"/>
        </a:p>
      </dgm:t>
    </dgm:pt>
    <dgm:pt modelId="{5C325079-CE59-41E5-9B3D-D918EE2D523B}" type="sibTrans" cxnId="{E7A5998E-B4CD-4D8E-96F7-2A5EB09EE0B4}">
      <dgm:prSet/>
      <dgm:spPr/>
      <dgm:t>
        <a:bodyPr/>
        <a:lstStyle/>
        <a:p>
          <a:endParaRPr lang="en-US"/>
        </a:p>
      </dgm:t>
    </dgm:pt>
    <dgm:pt modelId="{12F5EDDF-8222-463A-9BA8-319DC1238E69}" type="pres">
      <dgm:prSet presAssocID="{5C0CC5D3-2542-4782-BA1F-DE5F3E9519B5}" presName="linear" presStyleCnt="0">
        <dgm:presLayoutVars>
          <dgm:animLvl val="lvl"/>
          <dgm:resizeHandles val="exact"/>
        </dgm:presLayoutVars>
      </dgm:prSet>
      <dgm:spPr/>
    </dgm:pt>
    <dgm:pt modelId="{C14D105D-E6CA-42F6-9701-CE3D017F6B92}" type="pres">
      <dgm:prSet presAssocID="{C5174ADD-36D6-4033-8E38-B82CFA15E8FC}" presName="parentText" presStyleLbl="node1" presStyleIdx="0" presStyleCnt="2">
        <dgm:presLayoutVars>
          <dgm:chMax val="0"/>
          <dgm:bulletEnabled val="1"/>
        </dgm:presLayoutVars>
      </dgm:prSet>
      <dgm:spPr/>
    </dgm:pt>
    <dgm:pt modelId="{08B3B389-E3F8-4252-A078-8DB9984E233B}" type="pres">
      <dgm:prSet presAssocID="{87FE8770-15DF-4555-9DF8-15ACC8971D8E}" presName="spacer" presStyleCnt="0"/>
      <dgm:spPr/>
    </dgm:pt>
    <dgm:pt modelId="{EE0FA67F-FE73-45EF-A784-E417076FED0B}" type="pres">
      <dgm:prSet presAssocID="{BD5CF531-0A31-4112-91D9-9CF9BD621E84}" presName="parentText" presStyleLbl="node1" presStyleIdx="1" presStyleCnt="2">
        <dgm:presLayoutVars>
          <dgm:chMax val="0"/>
          <dgm:bulletEnabled val="1"/>
        </dgm:presLayoutVars>
      </dgm:prSet>
      <dgm:spPr/>
    </dgm:pt>
  </dgm:ptLst>
  <dgm:cxnLst>
    <dgm:cxn modelId="{B18F310F-3D31-4703-BA7A-C08FE2BD8A2D}" type="presOf" srcId="{5C0CC5D3-2542-4782-BA1F-DE5F3E9519B5}" destId="{12F5EDDF-8222-463A-9BA8-319DC1238E69}" srcOrd="0" destOrd="0" presId="urn:microsoft.com/office/officeart/2005/8/layout/vList2"/>
    <dgm:cxn modelId="{666A0016-B8B2-444F-B738-9329E4BC923F}" srcId="{5C0CC5D3-2542-4782-BA1F-DE5F3E9519B5}" destId="{C5174ADD-36D6-4033-8E38-B82CFA15E8FC}" srcOrd="0" destOrd="0" parTransId="{737B993A-2EF7-4E81-ADEB-4DBBD065398D}" sibTransId="{87FE8770-15DF-4555-9DF8-15ACC8971D8E}"/>
    <dgm:cxn modelId="{8D16B44E-A178-4A40-AB54-315FE489FED8}" type="presOf" srcId="{C5174ADD-36D6-4033-8E38-B82CFA15E8FC}" destId="{C14D105D-E6CA-42F6-9701-CE3D017F6B92}" srcOrd="0" destOrd="0" presId="urn:microsoft.com/office/officeart/2005/8/layout/vList2"/>
    <dgm:cxn modelId="{E7A5998E-B4CD-4D8E-96F7-2A5EB09EE0B4}" srcId="{5C0CC5D3-2542-4782-BA1F-DE5F3E9519B5}" destId="{BD5CF531-0A31-4112-91D9-9CF9BD621E84}" srcOrd="1" destOrd="0" parTransId="{08FBBCB2-45A2-467D-A77D-7F7DDEA8E96E}" sibTransId="{5C325079-CE59-41E5-9B3D-D918EE2D523B}"/>
    <dgm:cxn modelId="{BF3CEEAC-06BF-41C0-ACAF-514416E47CE1}" type="presOf" srcId="{BD5CF531-0A31-4112-91D9-9CF9BD621E84}" destId="{EE0FA67F-FE73-45EF-A784-E417076FED0B}" srcOrd="0" destOrd="0" presId="urn:microsoft.com/office/officeart/2005/8/layout/vList2"/>
    <dgm:cxn modelId="{D24F6D74-7723-4BA1-B05F-667C8D665D16}" type="presParOf" srcId="{12F5EDDF-8222-463A-9BA8-319DC1238E69}" destId="{C14D105D-E6CA-42F6-9701-CE3D017F6B92}" srcOrd="0" destOrd="0" presId="urn:microsoft.com/office/officeart/2005/8/layout/vList2"/>
    <dgm:cxn modelId="{A620DEA7-6CBD-4389-B95C-89F69504862D}" type="presParOf" srcId="{12F5EDDF-8222-463A-9BA8-319DC1238E69}" destId="{08B3B389-E3F8-4252-A078-8DB9984E233B}" srcOrd="1" destOrd="0" presId="urn:microsoft.com/office/officeart/2005/8/layout/vList2"/>
    <dgm:cxn modelId="{B6AE6FC6-54A9-493F-878F-8541181668AF}" type="presParOf" srcId="{12F5EDDF-8222-463A-9BA8-319DC1238E69}" destId="{EE0FA67F-FE73-45EF-A784-E417076FED0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3989621D-67B6-4971-A16D-C86B686D52D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3083239-C305-4847-889D-17FD5E367765}">
      <dgm:prSet/>
      <dgm:spPr/>
      <dgm:t>
        <a:bodyPr/>
        <a:lstStyle/>
        <a:p>
          <a:r>
            <a:rPr lang="el-GR"/>
            <a:t>Βρίσκεται δεξιά του μέσου επιπέδου, ραχιαία του κεκρυφάλου και του ηνύστρου, μπροστά και δεξιά της μεγάλης κοιλίας</a:t>
          </a:r>
          <a:endParaRPr lang="en-US"/>
        </a:p>
      </dgm:t>
    </dgm:pt>
    <dgm:pt modelId="{06B066F3-746D-4B60-9285-697785F8F4BF}" type="parTrans" cxnId="{E8464906-06EF-4780-AC13-FADF87F9F9EE}">
      <dgm:prSet/>
      <dgm:spPr/>
      <dgm:t>
        <a:bodyPr/>
        <a:lstStyle/>
        <a:p>
          <a:endParaRPr lang="en-US"/>
        </a:p>
      </dgm:t>
    </dgm:pt>
    <dgm:pt modelId="{F373E031-7619-4268-BA81-1E98437606DD}" type="sibTrans" cxnId="{E8464906-06EF-4780-AC13-FADF87F9F9EE}">
      <dgm:prSet/>
      <dgm:spPr/>
      <dgm:t>
        <a:bodyPr/>
        <a:lstStyle/>
        <a:p>
          <a:endParaRPr lang="en-US"/>
        </a:p>
      </dgm:t>
    </dgm:pt>
    <dgm:pt modelId="{F845FA67-57BB-4911-B85A-5A733F361583}">
      <dgm:prSet/>
      <dgm:spPr/>
      <dgm:t>
        <a:bodyPr/>
        <a:lstStyle/>
        <a:p>
          <a:r>
            <a:rPr lang="el-GR"/>
            <a:t>Είναι σφαιροειδής</a:t>
          </a:r>
          <a:endParaRPr lang="en-US"/>
        </a:p>
      </dgm:t>
    </dgm:pt>
    <dgm:pt modelId="{1D98F7A1-2624-47C3-9CC7-86AAF5084836}" type="parTrans" cxnId="{3A0C64EB-BD2A-4DAB-B26D-3F6030DDCD44}">
      <dgm:prSet/>
      <dgm:spPr/>
      <dgm:t>
        <a:bodyPr/>
        <a:lstStyle/>
        <a:p>
          <a:endParaRPr lang="en-US"/>
        </a:p>
      </dgm:t>
    </dgm:pt>
    <dgm:pt modelId="{5BBA4072-3112-4DB5-BBEC-30F45FF7FF5E}" type="sibTrans" cxnId="{3A0C64EB-BD2A-4DAB-B26D-3F6030DDCD44}">
      <dgm:prSet/>
      <dgm:spPr/>
      <dgm:t>
        <a:bodyPr/>
        <a:lstStyle/>
        <a:p>
          <a:endParaRPr lang="en-US"/>
        </a:p>
      </dgm:t>
    </dgm:pt>
    <dgm:pt modelId="{3193C685-2E1D-4CF6-8CFD-3C9C7719F09D}">
      <dgm:prSet/>
      <dgm:spPr/>
      <dgm:t>
        <a:bodyPr/>
        <a:lstStyle/>
        <a:p>
          <a:r>
            <a:rPr lang="el-GR"/>
            <a:t>Ο βλεννογόνος σχηματίζει περίπου 100 παράλληλα πέταλα, ανάμεσα στα οποία υπάρχουν στενές και βαθιές αύλακες</a:t>
          </a:r>
          <a:endParaRPr lang="en-US"/>
        </a:p>
      </dgm:t>
    </dgm:pt>
    <dgm:pt modelId="{0CBD2654-ACB9-4F26-8B25-EC4E552781C4}" type="parTrans" cxnId="{82EC2E14-9696-46E0-9217-DF39D63D8495}">
      <dgm:prSet/>
      <dgm:spPr/>
      <dgm:t>
        <a:bodyPr/>
        <a:lstStyle/>
        <a:p>
          <a:endParaRPr lang="en-US"/>
        </a:p>
      </dgm:t>
    </dgm:pt>
    <dgm:pt modelId="{8B258F26-3A99-4DF9-97AC-8ADE3840D3E8}" type="sibTrans" cxnId="{82EC2E14-9696-46E0-9217-DF39D63D8495}">
      <dgm:prSet/>
      <dgm:spPr/>
      <dgm:t>
        <a:bodyPr/>
        <a:lstStyle/>
        <a:p>
          <a:endParaRPr lang="en-US"/>
        </a:p>
      </dgm:t>
    </dgm:pt>
    <dgm:pt modelId="{FEE5B27F-D66C-4D59-B3E2-E27A4BE34D36}" type="pres">
      <dgm:prSet presAssocID="{3989621D-67B6-4971-A16D-C86B686D52DA}" presName="linear" presStyleCnt="0">
        <dgm:presLayoutVars>
          <dgm:animLvl val="lvl"/>
          <dgm:resizeHandles val="exact"/>
        </dgm:presLayoutVars>
      </dgm:prSet>
      <dgm:spPr/>
    </dgm:pt>
    <dgm:pt modelId="{09798D66-EEA9-4A12-B96A-4CBCE47002A5}" type="pres">
      <dgm:prSet presAssocID="{93083239-C305-4847-889D-17FD5E367765}" presName="parentText" presStyleLbl="node1" presStyleIdx="0" presStyleCnt="3">
        <dgm:presLayoutVars>
          <dgm:chMax val="0"/>
          <dgm:bulletEnabled val="1"/>
        </dgm:presLayoutVars>
      </dgm:prSet>
      <dgm:spPr/>
    </dgm:pt>
    <dgm:pt modelId="{296A3FE2-F0E2-4EBB-AB41-068992A3BAA2}" type="pres">
      <dgm:prSet presAssocID="{F373E031-7619-4268-BA81-1E98437606DD}" presName="spacer" presStyleCnt="0"/>
      <dgm:spPr/>
    </dgm:pt>
    <dgm:pt modelId="{BB37E979-1E0A-405A-ADF5-9E6F3F4C9959}" type="pres">
      <dgm:prSet presAssocID="{F845FA67-57BB-4911-B85A-5A733F361583}" presName="parentText" presStyleLbl="node1" presStyleIdx="1" presStyleCnt="3">
        <dgm:presLayoutVars>
          <dgm:chMax val="0"/>
          <dgm:bulletEnabled val="1"/>
        </dgm:presLayoutVars>
      </dgm:prSet>
      <dgm:spPr/>
    </dgm:pt>
    <dgm:pt modelId="{8E2F71C5-4AB3-4E23-86BA-4164300FA688}" type="pres">
      <dgm:prSet presAssocID="{5BBA4072-3112-4DB5-BBEC-30F45FF7FF5E}" presName="spacer" presStyleCnt="0"/>
      <dgm:spPr/>
    </dgm:pt>
    <dgm:pt modelId="{CC92D4C4-6242-4207-A6DC-39113975A929}" type="pres">
      <dgm:prSet presAssocID="{3193C685-2E1D-4CF6-8CFD-3C9C7719F09D}" presName="parentText" presStyleLbl="node1" presStyleIdx="2" presStyleCnt="3">
        <dgm:presLayoutVars>
          <dgm:chMax val="0"/>
          <dgm:bulletEnabled val="1"/>
        </dgm:presLayoutVars>
      </dgm:prSet>
      <dgm:spPr/>
    </dgm:pt>
  </dgm:ptLst>
  <dgm:cxnLst>
    <dgm:cxn modelId="{E8464906-06EF-4780-AC13-FADF87F9F9EE}" srcId="{3989621D-67B6-4971-A16D-C86B686D52DA}" destId="{93083239-C305-4847-889D-17FD5E367765}" srcOrd="0" destOrd="0" parTransId="{06B066F3-746D-4B60-9285-697785F8F4BF}" sibTransId="{F373E031-7619-4268-BA81-1E98437606DD}"/>
    <dgm:cxn modelId="{82EC2E14-9696-46E0-9217-DF39D63D8495}" srcId="{3989621D-67B6-4971-A16D-C86B686D52DA}" destId="{3193C685-2E1D-4CF6-8CFD-3C9C7719F09D}" srcOrd="2" destOrd="0" parTransId="{0CBD2654-ACB9-4F26-8B25-EC4E552781C4}" sibTransId="{8B258F26-3A99-4DF9-97AC-8ADE3840D3E8}"/>
    <dgm:cxn modelId="{A7046C4B-D3C9-4E41-A4A4-5DE5D4295321}" type="presOf" srcId="{3989621D-67B6-4971-A16D-C86B686D52DA}" destId="{FEE5B27F-D66C-4D59-B3E2-E27A4BE34D36}" srcOrd="0" destOrd="0" presId="urn:microsoft.com/office/officeart/2005/8/layout/vList2"/>
    <dgm:cxn modelId="{646EA058-3111-4487-B2EE-52074E6CF740}" type="presOf" srcId="{F845FA67-57BB-4911-B85A-5A733F361583}" destId="{BB37E979-1E0A-405A-ADF5-9E6F3F4C9959}" srcOrd="0" destOrd="0" presId="urn:microsoft.com/office/officeart/2005/8/layout/vList2"/>
    <dgm:cxn modelId="{667C08B3-37EC-4F30-9EEC-C0037CF276CC}" type="presOf" srcId="{93083239-C305-4847-889D-17FD5E367765}" destId="{09798D66-EEA9-4A12-B96A-4CBCE47002A5}" srcOrd="0" destOrd="0" presId="urn:microsoft.com/office/officeart/2005/8/layout/vList2"/>
    <dgm:cxn modelId="{3A0C64EB-BD2A-4DAB-B26D-3F6030DDCD44}" srcId="{3989621D-67B6-4971-A16D-C86B686D52DA}" destId="{F845FA67-57BB-4911-B85A-5A733F361583}" srcOrd="1" destOrd="0" parTransId="{1D98F7A1-2624-47C3-9CC7-86AAF5084836}" sibTransId="{5BBA4072-3112-4DB5-BBEC-30F45FF7FF5E}"/>
    <dgm:cxn modelId="{833463F3-BB5E-44EE-A0D4-4668BADBC52A}" type="presOf" srcId="{3193C685-2E1D-4CF6-8CFD-3C9C7719F09D}" destId="{CC92D4C4-6242-4207-A6DC-39113975A929}" srcOrd="0" destOrd="0" presId="urn:microsoft.com/office/officeart/2005/8/layout/vList2"/>
    <dgm:cxn modelId="{EBD761DB-0E9A-4F6C-9DBC-7E291C384B09}" type="presParOf" srcId="{FEE5B27F-D66C-4D59-B3E2-E27A4BE34D36}" destId="{09798D66-EEA9-4A12-B96A-4CBCE47002A5}" srcOrd="0" destOrd="0" presId="urn:microsoft.com/office/officeart/2005/8/layout/vList2"/>
    <dgm:cxn modelId="{184F22F7-C822-43E5-9A33-33EB764FA7B0}" type="presParOf" srcId="{FEE5B27F-D66C-4D59-B3E2-E27A4BE34D36}" destId="{296A3FE2-F0E2-4EBB-AB41-068992A3BAA2}" srcOrd="1" destOrd="0" presId="urn:microsoft.com/office/officeart/2005/8/layout/vList2"/>
    <dgm:cxn modelId="{0A3C5494-7E71-4E6D-B6A1-7AC13E1F1A36}" type="presParOf" srcId="{FEE5B27F-D66C-4D59-B3E2-E27A4BE34D36}" destId="{BB37E979-1E0A-405A-ADF5-9E6F3F4C9959}" srcOrd="2" destOrd="0" presId="urn:microsoft.com/office/officeart/2005/8/layout/vList2"/>
    <dgm:cxn modelId="{18529129-8E8E-4D8C-A2EB-862D8D292B03}" type="presParOf" srcId="{FEE5B27F-D66C-4D59-B3E2-E27A4BE34D36}" destId="{8E2F71C5-4AB3-4E23-86BA-4164300FA688}" srcOrd="3" destOrd="0" presId="urn:microsoft.com/office/officeart/2005/8/layout/vList2"/>
    <dgm:cxn modelId="{49E81E06-193A-451A-B0EE-AAB63DB34193}" type="presParOf" srcId="{FEE5B27F-D66C-4D59-B3E2-E27A4BE34D36}" destId="{CC92D4C4-6242-4207-A6DC-39113975A92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23A8F467-621E-4E86-A607-91A577548A4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0B6B2C0-023A-4C55-A400-B16040AA9033}">
      <dgm:prSet/>
      <dgm:spPr/>
      <dgm:t>
        <a:bodyPr/>
        <a:lstStyle/>
        <a:p>
          <a:r>
            <a:rPr lang="el-GR"/>
            <a:t>Βρίσκεται στο έδαφος του κύτους της κοιλίας και την ξιφοειδή απόφυση, δεξιά της μεγάλης κοιλίας και κοιλιακά του εχίνου</a:t>
          </a:r>
          <a:endParaRPr lang="en-US"/>
        </a:p>
      </dgm:t>
    </dgm:pt>
    <dgm:pt modelId="{20A33A74-4F7C-4DF1-A7AE-D4F7B4127EBA}" type="parTrans" cxnId="{AA5D9BE0-084F-4136-AFF0-DC0D4407E6FA}">
      <dgm:prSet/>
      <dgm:spPr/>
      <dgm:t>
        <a:bodyPr/>
        <a:lstStyle/>
        <a:p>
          <a:endParaRPr lang="en-US"/>
        </a:p>
      </dgm:t>
    </dgm:pt>
    <dgm:pt modelId="{208B3D3B-EE2F-4BB7-B4E5-8CA554EB0C71}" type="sibTrans" cxnId="{AA5D9BE0-084F-4136-AFF0-DC0D4407E6FA}">
      <dgm:prSet/>
      <dgm:spPr/>
      <dgm:t>
        <a:bodyPr/>
        <a:lstStyle/>
        <a:p>
          <a:endParaRPr lang="en-US"/>
        </a:p>
      </dgm:t>
    </dgm:pt>
    <dgm:pt modelId="{654500E5-A3D9-48BC-9333-E66D3B5CA2F2}">
      <dgm:prSet/>
      <dgm:spPr/>
      <dgm:t>
        <a:bodyPr/>
        <a:lstStyle/>
        <a:p>
          <a:r>
            <a:rPr lang="el-GR"/>
            <a:t>Ο βλεννογόνος είναι σπογγώδης και ερυθρωπός με άφθονους αδένες</a:t>
          </a:r>
          <a:endParaRPr lang="en-US"/>
        </a:p>
      </dgm:t>
    </dgm:pt>
    <dgm:pt modelId="{52AE46F1-4856-407A-AB59-8EE517F16CDD}" type="parTrans" cxnId="{347A32A1-2DCC-4840-8AA9-8C5B65EF597F}">
      <dgm:prSet/>
      <dgm:spPr/>
      <dgm:t>
        <a:bodyPr/>
        <a:lstStyle/>
        <a:p>
          <a:endParaRPr lang="en-US"/>
        </a:p>
      </dgm:t>
    </dgm:pt>
    <dgm:pt modelId="{4F5FC729-2BF3-4DE0-A572-152D9FEA48DC}" type="sibTrans" cxnId="{347A32A1-2DCC-4840-8AA9-8C5B65EF597F}">
      <dgm:prSet/>
      <dgm:spPr/>
      <dgm:t>
        <a:bodyPr/>
        <a:lstStyle/>
        <a:p>
          <a:endParaRPr lang="en-US"/>
        </a:p>
      </dgm:t>
    </dgm:pt>
    <dgm:pt modelId="{4CD4FE63-AEB2-4D1F-9DEC-44D6E87A35AA}" type="pres">
      <dgm:prSet presAssocID="{23A8F467-621E-4E86-A607-91A577548A4F}" presName="linear" presStyleCnt="0">
        <dgm:presLayoutVars>
          <dgm:animLvl val="lvl"/>
          <dgm:resizeHandles val="exact"/>
        </dgm:presLayoutVars>
      </dgm:prSet>
      <dgm:spPr/>
    </dgm:pt>
    <dgm:pt modelId="{0AC55866-7ED8-470D-8C01-BCADDCBF99B8}" type="pres">
      <dgm:prSet presAssocID="{90B6B2C0-023A-4C55-A400-B16040AA9033}" presName="parentText" presStyleLbl="node1" presStyleIdx="0" presStyleCnt="2">
        <dgm:presLayoutVars>
          <dgm:chMax val="0"/>
          <dgm:bulletEnabled val="1"/>
        </dgm:presLayoutVars>
      </dgm:prSet>
      <dgm:spPr/>
    </dgm:pt>
    <dgm:pt modelId="{9120F2BD-220C-4719-B88C-BFD10F513CE0}" type="pres">
      <dgm:prSet presAssocID="{208B3D3B-EE2F-4BB7-B4E5-8CA554EB0C71}" presName="spacer" presStyleCnt="0"/>
      <dgm:spPr/>
    </dgm:pt>
    <dgm:pt modelId="{62AF172B-B4F8-4314-8565-759E421C08DE}" type="pres">
      <dgm:prSet presAssocID="{654500E5-A3D9-48BC-9333-E66D3B5CA2F2}" presName="parentText" presStyleLbl="node1" presStyleIdx="1" presStyleCnt="2">
        <dgm:presLayoutVars>
          <dgm:chMax val="0"/>
          <dgm:bulletEnabled val="1"/>
        </dgm:presLayoutVars>
      </dgm:prSet>
      <dgm:spPr/>
    </dgm:pt>
  </dgm:ptLst>
  <dgm:cxnLst>
    <dgm:cxn modelId="{977F6E0B-5EC6-4385-9A82-BD5C870E8BE4}" type="presOf" srcId="{90B6B2C0-023A-4C55-A400-B16040AA9033}" destId="{0AC55866-7ED8-470D-8C01-BCADDCBF99B8}" srcOrd="0" destOrd="0" presId="urn:microsoft.com/office/officeart/2005/8/layout/vList2"/>
    <dgm:cxn modelId="{B773841E-1092-4E91-AD19-7FC65F1CE631}" type="presOf" srcId="{654500E5-A3D9-48BC-9333-E66D3B5CA2F2}" destId="{62AF172B-B4F8-4314-8565-759E421C08DE}" srcOrd="0" destOrd="0" presId="urn:microsoft.com/office/officeart/2005/8/layout/vList2"/>
    <dgm:cxn modelId="{347A32A1-2DCC-4840-8AA9-8C5B65EF597F}" srcId="{23A8F467-621E-4E86-A607-91A577548A4F}" destId="{654500E5-A3D9-48BC-9333-E66D3B5CA2F2}" srcOrd="1" destOrd="0" parTransId="{52AE46F1-4856-407A-AB59-8EE517F16CDD}" sibTransId="{4F5FC729-2BF3-4DE0-A572-152D9FEA48DC}"/>
    <dgm:cxn modelId="{7B975ED2-4790-460A-BA95-54A780F7A1C4}" type="presOf" srcId="{23A8F467-621E-4E86-A607-91A577548A4F}" destId="{4CD4FE63-AEB2-4D1F-9DEC-44D6E87A35AA}" srcOrd="0" destOrd="0" presId="urn:microsoft.com/office/officeart/2005/8/layout/vList2"/>
    <dgm:cxn modelId="{AA5D9BE0-084F-4136-AFF0-DC0D4407E6FA}" srcId="{23A8F467-621E-4E86-A607-91A577548A4F}" destId="{90B6B2C0-023A-4C55-A400-B16040AA9033}" srcOrd="0" destOrd="0" parTransId="{20A33A74-4F7C-4DF1-A7AE-D4F7B4127EBA}" sibTransId="{208B3D3B-EE2F-4BB7-B4E5-8CA554EB0C71}"/>
    <dgm:cxn modelId="{F0F6F3E3-20E2-4D19-8071-080A4E0E2AFC}" type="presParOf" srcId="{4CD4FE63-AEB2-4D1F-9DEC-44D6E87A35AA}" destId="{0AC55866-7ED8-470D-8C01-BCADDCBF99B8}" srcOrd="0" destOrd="0" presId="urn:microsoft.com/office/officeart/2005/8/layout/vList2"/>
    <dgm:cxn modelId="{EDFD7490-C218-41C4-9436-B1CFD9088F8F}" type="presParOf" srcId="{4CD4FE63-AEB2-4D1F-9DEC-44D6E87A35AA}" destId="{9120F2BD-220C-4719-B88C-BFD10F513CE0}" srcOrd="1" destOrd="0" presId="urn:microsoft.com/office/officeart/2005/8/layout/vList2"/>
    <dgm:cxn modelId="{F5B7F7C6-BEAF-4A72-8399-0DC2A4498B65}" type="presParOf" srcId="{4CD4FE63-AEB2-4D1F-9DEC-44D6E87A35AA}" destId="{62AF172B-B4F8-4314-8565-759E421C08D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8B68D9-83AB-4E0B-B8EA-8071E2FFFC81}"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125BFF7D-9231-4FC6-8E71-66E9BEA95037}">
      <dgm:prSet/>
      <dgm:spPr/>
      <dgm:t>
        <a:bodyPr/>
        <a:lstStyle/>
        <a:p>
          <a:r>
            <a:rPr lang="el-GR"/>
            <a:t>Στοματική κοιλότητα</a:t>
          </a:r>
          <a:endParaRPr lang="en-US"/>
        </a:p>
      </dgm:t>
    </dgm:pt>
    <dgm:pt modelId="{BF08F856-F46D-464C-BF87-6BC4F801FF37}" type="parTrans" cxnId="{1A576D12-8F2F-416F-BFDC-F59E29A046BF}">
      <dgm:prSet/>
      <dgm:spPr/>
      <dgm:t>
        <a:bodyPr/>
        <a:lstStyle/>
        <a:p>
          <a:endParaRPr lang="en-US"/>
        </a:p>
      </dgm:t>
    </dgm:pt>
    <dgm:pt modelId="{125C7D2B-EB0A-4E14-A295-ED9309E19A3F}" type="sibTrans" cxnId="{1A576D12-8F2F-416F-BFDC-F59E29A046BF}">
      <dgm:prSet/>
      <dgm:spPr/>
      <dgm:t>
        <a:bodyPr/>
        <a:lstStyle/>
        <a:p>
          <a:endParaRPr lang="en-US"/>
        </a:p>
      </dgm:t>
    </dgm:pt>
    <dgm:pt modelId="{7C361A00-0C2F-4135-8C58-7A1D64CB5146}">
      <dgm:prSet/>
      <dgm:spPr/>
      <dgm:t>
        <a:bodyPr/>
        <a:lstStyle/>
        <a:p>
          <a:r>
            <a:rPr lang="el-GR"/>
            <a:t>Οδόντες</a:t>
          </a:r>
          <a:endParaRPr lang="en-US"/>
        </a:p>
      </dgm:t>
    </dgm:pt>
    <dgm:pt modelId="{D5C3FF98-77AB-4B71-A1E0-FA9DCF0A8275}" type="parTrans" cxnId="{D75A0DB3-22C5-40AC-90D5-9AAEC1B4B397}">
      <dgm:prSet/>
      <dgm:spPr/>
      <dgm:t>
        <a:bodyPr/>
        <a:lstStyle/>
        <a:p>
          <a:endParaRPr lang="en-US"/>
        </a:p>
      </dgm:t>
    </dgm:pt>
    <dgm:pt modelId="{2DBA2B71-B144-46D2-B22B-37FDE645562E}" type="sibTrans" cxnId="{D75A0DB3-22C5-40AC-90D5-9AAEC1B4B397}">
      <dgm:prSet/>
      <dgm:spPr/>
      <dgm:t>
        <a:bodyPr/>
        <a:lstStyle/>
        <a:p>
          <a:endParaRPr lang="en-US"/>
        </a:p>
      </dgm:t>
    </dgm:pt>
    <dgm:pt modelId="{26447C1B-305F-4A03-B0F9-7366C0DAEC68}">
      <dgm:prSet/>
      <dgm:spPr/>
      <dgm:t>
        <a:bodyPr/>
        <a:lstStyle/>
        <a:p>
          <a:r>
            <a:rPr lang="el-GR"/>
            <a:t>Γλώσσα</a:t>
          </a:r>
          <a:endParaRPr lang="en-US"/>
        </a:p>
      </dgm:t>
    </dgm:pt>
    <dgm:pt modelId="{DA1635B4-B5F3-4059-B745-DD4CE76E951D}" type="parTrans" cxnId="{2B15BF08-E155-46BB-93FC-AE02C4FCF40E}">
      <dgm:prSet/>
      <dgm:spPr/>
      <dgm:t>
        <a:bodyPr/>
        <a:lstStyle/>
        <a:p>
          <a:endParaRPr lang="en-US"/>
        </a:p>
      </dgm:t>
    </dgm:pt>
    <dgm:pt modelId="{2D692A13-9260-4A15-B9A3-6EB44DF38876}" type="sibTrans" cxnId="{2B15BF08-E155-46BB-93FC-AE02C4FCF40E}">
      <dgm:prSet/>
      <dgm:spPr/>
      <dgm:t>
        <a:bodyPr/>
        <a:lstStyle/>
        <a:p>
          <a:endParaRPr lang="en-US"/>
        </a:p>
      </dgm:t>
    </dgm:pt>
    <dgm:pt modelId="{A5915C7F-91EE-4888-934A-16DC36DCB8E9}">
      <dgm:prSet/>
      <dgm:spPr/>
      <dgm:t>
        <a:bodyPr/>
        <a:lstStyle/>
        <a:p>
          <a:r>
            <a:rPr lang="el-GR"/>
            <a:t>Φάρυγγας</a:t>
          </a:r>
          <a:endParaRPr lang="en-US"/>
        </a:p>
      </dgm:t>
    </dgm:pt>
    <dgm:pt modelId="{1B3DA1F5-12EA-417A-BF9E-6AF0B94B6B56}" type="parTrans" cxnId="{36BB89BB-3B65-4970-B1E3-3C400C363B28}">
      <dgm:prSet/>
      <dgm:spPr/>
      <dgm:t>
        <a:bodyPr/>
        <a:lstStyle/>
        <a:p>
          <a:endParaRPr lang="en-US"/>
        </a:p>
      </dgm:t>
    </dgm:pt>
    <dgm:pt modelId="{94453970-29FF-4AFC-BF2F-73FF5DD44B46}" type="sibTrans" cxnId="{36BB89BB-3B65-4970-B1E3-3C400C363B28}">
      <dgm:prSet/>
      <dgm:spPr/>
      <dgm:t>
        <a:bodyPr/>
        <a:lstStyle/>
        <a:p>
          <a:endParaRPr lang="en-US"/>
        </a:p>
      </dgm:t>
    </dgm:pt>
    <dgm:pt modelId="{957F2DC6-16B7-4CF5-9326-B9F590EF639E}">
      <dgm:prSet/>
      <dgm:spPr/>
      <dgm:t>
        <a:bodyPr/>
        <a:lstStyle/>
        <a:p>
          <a:r>
            <a:rPr lang="el-GR"/>
            <a:t>Οισοφάγος</a:t>
          </a:r>
          <a:endParaRPr lang="en-US"/>
        </a:p>
      </dgm:t>
    </dgm:pt>
    <dgm:pt modelId="{8991BAC2-2CAD-41A0-851F-D957FFCD7DEB}" type="parTrans" cxnId="{36838F14-E319-4D83-B685-C0A56AC7F202}">
      <dgm:prSet/>
      <dgm:spPr/>
      <dgm:t>
        <a:bodyPr/>
        <a:lstStyle/>
        <a:p>
          <a:endParaRPr lang="en-US"/>
        </a:p>
      </dgm:t>
    </dgm:pt>
    <dgm:pt modelId="{A277634E-E9C7-4F26-8468-86F8F38073F5}" type="sibTrans" cxnId="{36838F14-E319-4D83-B685-C0A56AC7F202}">
      <dgm:prSet/>
      <dgm:spPr/>
      <dgm:t>
        <a:bodyPr/>
        <a:lstStyle/>
        <a:p>
          <a:endParaRPr lang="en-US"/>
        </a:p>
      </dgm:t>
    </dgm:pt>
    <dgm:pt modelId="{1EA7E6AF-2C2F-4A6B-8239-3B6AEC471652}">
      <dgm:prSet/>
      <dgm:spPr/>
      <dgm:t>
        <a:bodyPr/>
        <a:lstStyle/>
        <a:p>
          <a:r>
            <a:rPr lang="el-GR"/>
            <a:t>Στόμαχος </a:t>
          </a:r>
          <a:endParaRPr lang="en-US"/>
        </a:p>
      </dgm:t>
    </dgm:pt>
    <dgm:pt modelId="{3B1E873D-BFA9-4679-B639-89F7967BF7A2}" type="parTrans" cxnId="{574B5EED-4675-483F-98FC-370AE38E6EFA}">
      <dgm:prSet/>
      <dgm:spPr/>
      <dgm:t>
        <a:bodyPr/>
        <a:lstStyle/>
        <a:p>
          <a:endParaRPr lang="en-US"/>
        </a:p>
      </dgm:t>
    </dgm:pt>
    <dgm:pt modelId="{924B5837-8C45-4BF9-BDD8-A812CAC97147}" type="sibTrans" cxnId="{574B5EED-4675-483F-98FC-370AE38E6EFA}">
      <dgm:prSet/>
      <dgm:spPr/>
      <dgm:t>
        <a:bodyPr/>
        <a:lstStyle/>
        <a:p>
          <a:endParaRPr lang="en-US"/>
        </a:p>
      </dgm:t>
    </dgm:pt>
    <dgm:pt modelId="{873FB8E2-CE9D-4FF7-B9A7-F5388023EC1C}">
      <dgm:prSet/>
      <dgm:spPr/>
      <dgm:t>
        <a:bodyPr/>
        <a:lstStyle/>
        <a:p>
          <a:r>
            <a:rPr lang="el-GR"/>
            <a:t>Λεπτό έντερο</a:t>
          </a:r>
          <a:endParaRPr lang="en-US"/>
        </a:p>
      </dgm:t>
    </dgm:pt>
    <dgm:pt modelId="{1823C34C-0AD5-4E7E-A6E3-797F626A4F26}" type="parTrans" cxnId="{159057FC-5F55-4F1C-8FB1-BD466D0C4580}">
      <dgm:prSet/>
      <dgm:spPr/>
      <dgm:t>
        <a:bodyPr/>
        <a:lstStyle/>
        <a:p>
          <a:endParaRPr lang="en-US"/>
        </a:p>
      </dgm:t>
    </dgm:pt>
    <dgm:pt modelId="{44559EFF-F145-4BC5-9055-47166B7DB2EF}" type="sibTrans" cxnId="{159057FC-5F55-4F1C-8FB1-BD466D0C4580}">
      <dgm:prSet/>
      <dgm:spPr/>
      <dgm:t>
        <a:bodyPr/>
        <a:lstStyle/>
        <a:p>
          <a:endParaRPr lang="en-US"/>
        </a:p>
      </dgm:t>
    </dgm:pt>
    <dgm:pt modelId="{BC67A907-2942-4A27-BD58-3FC7FCDEDB42}">
      <dgm:prSet/>
      <dgm:spPr/>
      <dgm:t>
        <a:bodyPr/>
        <a:lstStyle/>
        <a:p>
          <a:r>
            <a:rPr lang="el-GR"/>
            <a:t>Παχύ έντερο</a:t>
          </a:r>
          <a:endParaRPr lang="en-US"/>
        </a:p>
      </dgm:t>
    </dgm:pt>
    <dgm:pt modelId="{095A7307-8D90-4499-8E4F-B37E002AB01B}" type="parTrans" cxnId="{69D443B3-FA73-4859-B783-05BE8EEA5E4E}">
      <dgm:prSet/>
      <dgm:spPr/>
      <dgm:t>
        <a:bodyPr/>
        <a:lstStyle/>
        <a:p>
          <a:endParaRPr lang="en-US"/>
        </a:p>
      </dgm:t>
    </dgm:pt>
    <dgm:pt modelId="{BA48E7BF-FB2F-42F6-AF62-9DCE49BAECBA}" type="sibTrans" cxnId="{69D443B3-FA73-4859-B783-05BE8EEA5E4E}">
      <dgm:prSet/>
      <dgm:spPr/>
      <dgm:t>
        <a:bodyPr/>
        <a:lstStyle/>
        <a:p>
          <a:endParaRPr lang="en-US"/>
        </a:p>
      </dgm:t>
    </dgm:pt>
    <dgm:pt modelId="{5C59598E-2510-47C5-8629-860896C304E6}" type="pres">
      <dgm:prSet presAssocID="{758B68D9-83AB-4E0B-B8EA-8071E2FFFC81}" presName="Name0" presStyleCnt="0">
        <dgm:presLayoutVars>
          <dgm:dir/>
          <dgm:resizeHandles val="exact"/>
        </dgm:presLayoutVars>
      </dgm:prSet>
      <dgm:spPr/>
    </dgm:pt>
    <dgm:pt modelId="{70CB4731-1733-4E86-BB76-EE252D19A263}" type="pres">
      <dgm:prSet presAssocID="{125BFF7D-9231-4FC6-8E71-66E9BEA95037}" presName="node" presStyleLbl="node1" presStyleIdx="0" presStyleCnt="8">
        <dgm:presLayoutVars>
          <dgm:bulletEnabled val="1"/>
        </dgm:presLayoutVars>
      </dgm:prSet>
      <dgm:spPr/>
    </dgm:pt>
    <dgm:pt modelId="{63A7F937-D189-45AC-9FF9-44E0D42E0AE8}" type="pres">
      <dgm:prSet presAssocID="{125C7D2B-EB0A-4E14-A295-ED9309E19A3F}" presName="sibTrans" presStyleLbl="sibTrans1D1" presStyleIdx="0" presStyleCnt="7"/>
      <dgm:spPr/>
    </dgm:pt>
    <dgm:pt modelId="{99043C0A-43BA-47D4-A167-563318A56655}" type="pres">
      <dgm:prSet presAssocID="{125C7D2B-EB0A-4E14-A295-ED9309E19A3F}" presName="connectorText" presStyleLbl="sibTrans1D1" presStyleIdx="0" presStyleCnt="7"/>
      <dgm:spPr/>
    </dgm:pt>
    <dgm:pt modelId="{409C8CCF-03CF-4693-99A3-93CEA6A55448}" type="pres">
      <dgm:prSet presAssocID="{7C361A00-0C2F-4135-8C58-7A1D64CB5146}" presName="node" presStyleLbl="node1" presStyleIdx="1" presStyleCnt="8">
        <dgm:presLayoutVars>
          <dgm:bulletEnabled val="1"/>
        </dgm:presLayoutVars>
      </dgm:prSet>
      <dgm:spPr/>
    </dgm:pt>
    <dgm:pt modelId="{DDBBC82F-D2D0-4B8F-B2BF-F4B9520F7099}" type="pres">
      <dgm:prSet presAssocID="{2DBA2B71-B144-46D2-B22B-37FDE645562E}" presName="sibTrans" presStyleLbl="sibTrans1D1" presStyleIdx="1" presStyleCnt="7"/>
      <dgm:spPr/>
    </dgm:pt>
    <dgm:pt modelId="{B3B58B7D-CFDC-43A1-945F-DFCCB8F4D7E5}" type="pres">
      <dgm:prSet presAssocID="{2DBA2B71-B144-46D2-B22B-37FDE645562E}" presName="connectorText" presStyleLbl="sibTrans1D1" presStyleIdx="1" presStyleCnt="7"/>
      <dgm:spPr/>
    </dgm:pt>
    <dgm:pt modelId="{B928CBA2-3A34-4B80-9818-424B6B278A3D}" type="pres">
      <dgm:prSet presAssocID="{26447C1B-305F-4A03-B0F9-7366C0DAEC68}" presName="node" presStyleLbl="node1" presStyleIdx="2" presStyleCnt="8">
        <dgm:presLayoutVars>
          <dgm:bulletEnabled val="1"/>
        </dgm:presLayoutVars>
      </dgm:prSet>
      <dgm:spPr/>
    </dgm:pt>
    <dgm:pt modelId="{5965A59F-ABA8-4F22-B444-305C430A9094}" type="pres">
      <dgm:prSet presAssocID="{2D692A13-9260-4A15-B9A3-6EB44DF38876}" presName="sibTrans" presStyleLbl="sibTrans1D1" presStyleIdx="2" presStyleCnt="7"/>
      <dgm:spPr/>
    </dgm:pt>
    <dgm:pt modelId="{9DC0E5FD-B640-4CCC-9610-D7B022E5D009}" type="pres">
      <dgm:prSet presAssocID="{2D692A13-9260-4A15-B9A3-6EB44DF38876}" presName="connectorText" presStyleLbl="sibTrans1D1" presStyleIdx="2" presStyleCnt="7"/>
      <dgm:spPr/>
    </dgm:pt>
    <dgm:pt modelId="{9D62E24F-7FF0-493D-96AB-8005901A67A7}" type="pres">
      <dgm:prSet presAssocID="{A5915C7F-91EE-4888-934A-16DC36DCB8E9}" presName="node" presStyleLbl="node1" presStyleIdx="3" presStyleCnt="8">
        <dgm:presLayoutVars>
          <dgm:bulletEnabled val="1"/>
        </dgm:presLayoutVars>
      </dgm:prSet>
      <dgm:spPr/>
    </dgm:pt>
    <dgm:pt modelId="{9013C615-2D63-4210-8438-93AD6DC51D75}" type="pres">
      <dgm:prSet presAssocID="{94453970-29FF-4AFC-BF2F-73FF5DD44B46}" presName="sibTrans" presStyleLbl="sibTrans1D1" presStyleIdx="3" presStyleCnt="7"/>
      <dgm:spPr/>
    </dgm:pt>
    <dgm:pt modelId="{58955327-8B88-4B01-AACF-A1BC7CF86AA0}" type="pres">
      <dgm:prSet presAssocID="{94453970-29FF-4AFC-BF2F-73FF5DD44B46}" presName="connectorText" presStyleLbl="sibTrans1D1" presStyleIdx="3" presStyleCnt="7"/>
      <dgm:spPr/>
    </dgm:pt>
    <dgm:pt modelId="{39495997-80B2-4C39-BB86-497CB368DDF6}" type="pres">
      <dgm:prSet presAssocID="{957F2DC6-16B7-4CF5-9326-B9F590EF639E}" presName="node" presStyleLbl="node1" presStyleIdx="4" presStyleCnt="8">
        <dgm:presLayoutVars>
          <dgm:bulletEnabled val="1"/>
        </dgm:presLayoutVars>
      </dgm:prSet>
      <dgm:spPr/>
    </dgm:pt>
    <dgm:pt modelId="{6F198651-3019-48AF-A1EF-051C0625AA5F}" type="pres">
      <dgm:prSet presAssocID="{A277634E-E9C7-4F26-8468-86F8F38073F5}" presName="sibTrans" presStyleLbl="sibTrans1D1" presStyleIdx="4" presStyleCnt="7"/>
      <dgm:spPr/>
    </dgm:pt>
    <dgm:pt modelId="{43689C11-073C-4AD9-BFEC-9EBA3461BE62}" type="pres">
      <dgm:prSet presAssocID="{A277634E-E9C7-4F26-8468-86F8F38073F5}" presName="connectorText" presStyleLbl="sibTrans1D1" presStyleIdx="4" presStyleCnt="7"/>
      <dgm:spPr/>
    </dgm:pt>
    <dgm:pt modelId="{A92D590A-68B3-4676-B94F-E4C5D3BAA779}" type="pres">
      <dgm:prSet presAssocID="{1EA7E6AF-2C2F-4A6B-8239-3B6AEC471652}" presName="node" presStyleLbl="node1" presStyleIdx="5" presStyleCnt="8">
        <dgm:presLayoutVars>
          <dgm:bulletEnabled val="1"/>
        </dgm:presLayoutVars>
      </dgm:prSet>
      <dgm:spPr/>
    </dgm:pt>
    <dgm:pt modelId="{3CCA0F85-71EE-4518-A9AC-EB83C2353153}" type="pres">
      <dgm:prSet presAssocID="{924B5837-8C45-4BF9-BDD8-A812CAC97147}" presName="sibTrans" presStyleLbl="sibTrans1D1" presStyleIdx="5" presStyleCnt="7"/>
      <dgm:spPr/>
    </dgm:pt>
    <dgm:pt modelId="{6F9C70FC-8A46-4C48-B9B5-5AA6D52B55B4}" type="pres">
      <dgm:prSet presAssocID="{924B5837-8C45-4BF9-BDD8-A812CAC97147}" presName="connectorText" presStyleLbl="sibTrans1D1" presStyleIdx="5" presStyleCnt="7"/>
      <dgm:spPr/>
    </dgm:pt>
    <dgm:pt modelId="{4D6FD713-4983-4D4A-9C83-86AD9FF87418}" type="pres">
      <dgm:prSet presAssocID="{873FB8E2-CE9D-4FF7-B9A7-F5388023EC1C}" presName="node" presStyleLbl="node1" presStyleIdx="6" presStyleCnt="8">
        <dgm:presLayoutVars>
          <dgm:bulletEnabled val="1"/>
        </dgm:presLayoutVars>
      </dgm:prSet>
      <dgm:spPr/>
    </dgm:pt>
    <dgm:pt modelId="{D41FC3DC-F5B2-435D-A257-D0562941A3F8}" type="pres">
      <dgm:prSet presAssocID="{44559EFF-F145-4BC5-9055-47166B7DB2EF}" presName="sibTrans" presStyleLbl="sibTrans1D1" presStyleIdx="6" presStyleCnt="7"/>
      <dgm:spPr/>
    </dgm:pt>
    <dgm:pt modelId="{226DA242-5F90-42BF-9AC9-2050F2E2E6B7}" type="pres">
      <dgm:prSet presAssocID="{44559EFF-F145-4BC5-9055-47166B7DB2EF}" presName="connectorText" presStyleLbl="sibTrans1D1" presStyleIdx="6" presStyleCnt="7"/>
      <dgm:spPr/>
    </dgm:pt>
    <dgm:pt modelId="{98F0397E-3F86-4BD8-8664-90BFB0577514}" type="pres">
      <dgm:prSet presAssocID="{BC67A907-2942-4A27-BD58-3FC7FCDEDB42}" presName="node" presStyleLbl="node1" presStyleIdx="7" presStyleCnt="8">
        <dgm:presLayoutVars>
          <dgm:bulletEnabled val="1"/>
        </dgm:presLayoutVars>
      </dgm:prSet>
      <dgm:spPr/>
    </dgm:pt>
  </dgm:ptLst>
  <dgm:cxnLst>
    <dgm:cxn modelId="{2B15BF08-E155-46BB-93FC-AE02C4FCF40E}" srcId="{758B68D9-83AB-4E0B-B8EA-8071E2FFFC81}" destId="{26447C1B-305F-4A03-B0F9-7366C0DAEC68}" srcOrd="2" destOrd="0" parTransId="{DA1635B4-B5F3-4059-B745-DD4CE76E951D}" sibTransId="{2D692A13-9260-4A15-B9A3-6EB44DF38876}"/>
    <dgm:cxn modelId="{CBAE5F0E-237A-4FB7-A309-60F0AC79B831}" type="presOf" srcId="{94453970-29FF-4AFC-BF2F-73FF5DD44B46}" destId="{9013C615-2D63-4210-8438-93AD6DC51D75}" srcOrd="0" destOrd="0" presId="urn:microsoft.com/office/officeart/2016/7/layout/RepeatingBendingProcessNew"/>
    <dgm:cxn modelId="{1A576D12-8F2F-416F-BFDC-F59E29A046BF}" srcId="{758B68D9-83AB-4E0B-B8EA-8071E2FFFC81}" destId="{125BFF7D-9231-4FC6-8E71-66E9BEA95037}" srcOrd="0" destOrd="0" parTransId="{BF08F856-F46D-464C-BF87-6BC4F801FF37}" sibTransId="{125C7D2B-EB0A-4E14-A295-ED9309E19A3F}"/>
    <dgm:cxn modelId="{36838F14-E319-4D83-B685-C0A56AC7F202}" srcId="{758B68D9-83AB-4E0B-B8EA-8071E2FFFC81}" destId="{957F2DC6-16B7-4CF5-9326-B9F590EF639E}" srcOrd="4" destOrd="0" parTransId="{8991BAC2-2CAD-41A0-851F-D957FFCD7DEB}" sibTransId="{A277634E-E9C7-4F26-8468-86F8F38073F5}"/>
    <dgm:cxn modelId="{7D0EFE14-A659-4C4C-AB84-519C0182DDE4}" type="presOf" srcId="{BC67A907-2942-4A27-BD58-3FC7FCDEDB42}" destId="{98F0397E-3F86-4BD8-8664-90BFB0577514}" srcOrd="0" destOrd="0" presId="urn:microsoft.com/office/officeart/2016/7/layout/RepeatingBendingProcessNew"/>
    <dgm:cxn modelId="{2F1CA91A-D402-40C6-A0F6-FBD51CFF33C1}" type="presOf" srcId="{2D692A13-9260-4A15-B9A3-6EB44DF38876}" destId="{5965A59F-ABA8-4F22-B444-305C430A9094}" srcOrd="0" destOrd="0" presId="urn:microsoft.com/office/officeart/2016/7/layout/RepeatingBendingProcessNew"/>
    <dgm:cxn modelId="{3B2EFF1B-0867-46CA-9C95-B2375A42A019}" type="presOf" srcId="{957F2DC6-16B7-4CF5-9326-B9F590EF639E}" destId="{39495997-80B2-4C39-BB86-497CB368DDF6}" srcOrd="0" destOrd="0" presId="urn:microsoft.com/office/officeart/2016/7/layout/RepeatingBendingProcessNew"/>
    <dgm:cxn modelId="{7BF70F1E-447F-4F48-8895-8F64625D8151}" type="presOf" srcId="{A277634E-E9C7-4F26-8468-86F8F38073F5}" destId="{43689C11-073C-4AD9-BFEC-9EBA3461BE62}" srcOrd="1" destOrd="0" presId="urn:microsoft.com/office/officeart/2016/7/layout/RepeatingBendingProcessNew"/>
    <dgm:cxn modelId="{25DFCB20-75B3-4151-907B-56F9DD09694A}" type="presOf" srcId="{A277634E-E9C7-4F26-8468-86F8F38073F5}" destId="{6F198651-3019-48AF-A1EF-051C0625AA5F}" srcOrd="0" destOrd="0" presId="urn:microsoft.com/office/officeart/2016/7/layout/RepeatingBendingProcessNew"/>
    <dgm:cxn modelId="{AF907228-4B00-47E2-8C2A-8548A4296C78}" type="presOf" srcId="{1EA7E6AF-2C2F-4A6B-8239-3B6AEC471652}" destId="{A92D590A-68B3-4676-B94F-E4C5D3BAA779}" srcOrd="0" destOrd="0" presId="urn:microsoft.com/office/officeart/2016/7/layout/RepeatingBendingProcessNew"/>
    <dgm:cxn modelId="{0A12C938-5817-40E1-9A82-7A329F00C6B4}" type="presOf" srcId="{26447C1B-305F-4A03-B0F9-7366C0DAEC68}" destId="{B928CBA2-3A34-4B80-9818-424B6B278A3D}" srcOrd="0" destOrd="0" presId="urn:microsoft.com/office/officeart/2016/7/layout/RepeatingBendingProcessNew"/>
    <dgm:cxn modelId="{7E36226D-FA78-41A6-BC88-AAD00A835061}" type="presOf" srcId="{125C7D2B-EB0A-4E14-A295-ED9309E19A3F}" destId="{99043C0A-43BA-47D4-A167-563318A56655}" srcOrd="1" destOrd="0" presId="urn:microsoft.com/office/officeart/2016/7/layout/RepeatingBendingProcessNew"/>
    <dgm:cxn modelId="{220D6557-2ECD-4BA5-BFC1-3495266F23DE}" type="presOf" srcId="{125C7D2B-EB0A-4E14-A295-ED9309E19A3F}" destId="{63A7F937-D189-45AC-9FF9-44E0D42E0AE8}" srcOrd="0" destOrd="0" presId="urn:microsoft.com/office/officeart/2016/7/layout/RepeatingBendingProcessNew"/>
    <dgm:cxn modelId="{05199158-CCF5-4EB6-8BC0-D4BD1A85CEE2}" type="presOf" srcId="{44559EFF-F145-4BC5-9055-47166B7DB2EF}" destId="{D41FC3DC-F5B2-435D-A257-D0562941A3F8}" srcOrd="0" destOrd="0" presId="urn:microsoft.com/office/officeart/2016/7/layout/RepeatingBendingProcessNew"/>
    <dgm:cxn modelId="{5D29D77C-FD50-467A-9372-F9AB1CB99469}" type="presOf" srcId="{873FB8E2-CE9D-4FF7-B9A7-F5388023EC1C}" destId="{4D6FD713-4983-4D4A-9C83-86AD9FF87418}" srcOrd="0" destOrd="0" presId="urn:microsoft.com/office/officeart/2016/7/layout/RepeatingBendingProcessNew"/>
    <dgm:cxn modelId="{7B688282-41CD-4735-A63C-89BD68555050}" type="presOf" srcId="{2D692A13-9260-4A15-B9A3-6EB44DF38876}" destId="{9DC0E5FD-B640-4CCC-9610-D7B022E5D009}" srcOrd="1" destOrd="0" presId="urn:microsoft.com/office/officeart/2016/7/layout/RepeatingBendingProcessNew"/>
    <dgm:cxn modelId="{968F3884-51A0-421E-8868-7C4789980B47}" type="presOf" srcId="{2DBA2B71-B144-46D2-B22B-37FDE645562E}" destId="{DDBBC82F-D2D0-4B8F-B2BF-F4B9520F7099}" srcOrd="0" destOrd="0" presId="urn:microsoft.com/office/officeart/2016/7/layout/RepeatingBendingProcessNew"/>
    <dgm:cxn modelId="{8C655899-C995-48C5-B6DC-3DD1EE5CF87B}" type="presOf" srcId="{924B5837-8C45-4BF9-BDD8-A812CAC97147}" destId="{6F9C70FC-8A46-4C48-B9B5-5AA6D52B55B4}" srcOrd="1" destOrd="0" presId="urn:microsoft.com/office/officeart/2016/7/layout/RepeatingBendingProcessNew"/>
    <dgm:cxn modelId="{6E3123A2-E406-4B16-ADFF-DF80AEF2E8B3}" type="presOf" srcId="{758B68D9-83AB-4E0B-B8EA-8071E2FFFC81}" destId="{5C59598E-2510-47C5-8629-860896C304E6}" srcOrd="0" destOrd="0" presId="urn:microsoft.com/office/officeart/2016/7/layout/RepeatingBendingProcessNew"/>
    <dgm:cxn modelId="{227D92A2-AB33-412D-8D67-E21263F14C64}" type="presOf" srcId="{A5915C7F-91EE-4888-934A-16DC36DCB8E9}" destId="{9D62E24F-7FF0-493D-96AB-8005901A67A7}" srcOrd="0" destOrd="0" presId="urn:microsoft.com/office/officeart/2016/7/layout/RepeatingBendingProcessNew"/>
    <dgm:cxn modelId="{3A6067A4-FE61-441C-A6BB-0B8F9420D982}" type="presOf" srcId="{7C361A00-0C2F-4135-8C58-7A1D64CB5146}" destId="{409C8CCF-03CF-4693-99A3-93CEA6A55448}" srcOrd="0" destOrd="0" presId="urn:microsoft.com/office/officeart/2016/7/layout/RepeatingBendingProcessNew"/>
    <dgm:cxn modelId="{FC19D9AA-CBBA-4406-961A-E179A238BECB}" type="presOf" srcId="{44559EFF-F145-4BC5-9055-47166B7DB2EF}" destId="{226DA242-5F90-42BF-9AC9-2050F2E2E6B7}" srcOrd="1" destOrd="0" presId="urn:microsoft.com/office/officeart/2016/7/layout/RepeatingBendingProcessNew"/>
    <dgm:cxn modelId="{6C530BB3-F36C-4DE1-84BD-2693240E1D3E}" type="presOf" srcId="{2DBA2B71-B144-46D2-B22B-37FDE645562E}" destId="{B3B58B7D-CFDC-43A1-945F-DFCCB8F4D7E5}" srcOrd="1" destOrd="0" presId="urn:microsoft.com/office/officeart/2016/7/layout/RepeatingBendingProcessNew"/>
    <dgm:cxn modelId="{D75A0DB3-22C5-40AC-90D5-9AAEC1B4B397}" srcId="{758B68D9-83AB-4E0B-B8EA-8071E2FFFC81}" destId="{7C361A00-0C2F-4135-8C58-7A1D64CB5146}" srcOrd="1" destOrd="0" parTransId="{D5C3FF98-77AB-4B71-A1E0-FA9DCF0A8275}" sibTransId="{2DBA2B71-B144-46D2-B22B-37FDE645562E}"/>
    <dgm:cxn modelId="{69D443B3-FA73-4859-B783-05BE8EEA5E4E}" srcId="{758B68D9-83AB-4E0B-B8EA-8071E2FFFC81}" destId="{BC67A907-2942-4A27-BD58-3FC7FCDEDB42}" srcOrd="7" destOrd="0" parTransId="{095A7307-8D90-4499-8E4F-B37E002AB01B}" sibTransId="{BA48E7BF-FB2F-42F6-AF62-9DCE49BAECBA}"/>
    <dgm:cxn modelId="{36BB89BB-3B65-4970-B1E3-3C400C363B28}" srcId="{758B68D9-83AB-4E0B-B8EA-8071E2FFFC81}" destId="{A5915C7F-91EE-4888-934A-16DC36DCB8E9}" srcOrd="3" destOrd="0" parTransId="{1B3DA1F5-12EA-417A-BF9E-6AF0B94B6B56}" sibTransId="{94453970-29FF-4AFC-BF2F-73FF5DD44B46}"/>
    <dgm:cxn modelId="{00C72AE2-987F-44C0-A899-09709F31EEE8}" type="presOf" srcId="{125BFF7D-9231-4FC6-8E71-66E9BEA95037}" destId="{70CB4731-1733-4E86-BB76-EE252D19A263}" srcOrd="0" destOrd="0" presId="urn:microsoft.com/office/officeart/2016/7/layout/RepeatingBendingProcessNew"/>
    <dgm:cxn modelId="{574B5EED-4675-483F-98FC-370AE38E6EFA}" srcId="{758B68D9-83AB-4E0B-B8EA-8071E2FFFC81}" destId="{1EA7E6AF-2C2F-4A6B-8239-3B6AEC471652}" srcOrd="5" destOrd="0" parTransId="{3B1E873D-BFA9-4679-B639-89F7967BF7A2}" sibTransId="{924B5837-8C45-4BF9-BDD8-A812CAC97147}"/>
    <dgm:cxn modelId="{0194B1F7-6486-4C0D-BFC2-9B5E47480D6C}" type="presOf" srcId="{94453970-29FF-4AFC-BF2F-73FF5DD44B46}" destId="{58955327-8B88-4B01-AACF-A1BC7CF86AA0}" srcOrd="1" destOrd="0" presId="urn:microsoft.com/office/officeart/2016/7/layout/RepeatingBendingProcessNew"/>
    <dgm:cxn modelId="{EE8116F9-6AB4-4B37-BB25-2A1A84EF97D4}" type="presOf" srcId="{924B5837-8C45-4BF9-BDD8-A812CAC97147}" destId="{3CCA0F85-71EE-4518-A9AC-EB83C2353153}" srcOrd="0" destOrd="0" presId="urn:microsoft.com/office/officeart/2016/7/layout/RepeatingBendingProcessNew"/>
    <dgm:cxn modelId="{159057FC-5F55-4F1C-8FB1-BD466D0C4580}" srcId="{758B68D9-83AB-4E0B-B8EA-8071E2FFFC81}" destId="{873FB8E2-CE9D-4FF7-B9A7-F5388023EC1C}" srcOrd="6" destOrd="0" parTransId="{1823C34C-0AD5-4E7E-A6E3-797F626A4F26}" sibTransId="{44559EFF-F145-4BC5-9055-47166B7DB2EF}"/>
    <dgm:cxn modelId="{FDFBC6AC-49A4-40DD-9ADE-52C008A8837E}" type="presParOf" srcId="{5C59598E-2510-47C5-8629-860896C304E6}" destId="{70CB4731-1733-4E86-BB76-EE252D19A263}" srcOrd="0" destOrd="0" presId="urn:microsoft.com/office/officeart/2016/7/layout/RepeatingBendingProcessNew"/>
    <dgm:cxn modelId="{CD7CD553-A48D-464C-A49A-B49755C8BE0E}" type="presParOf" srcId="{5C59598E-2510-47C5-8629-860896C304E6}" destId="{63A7F937-D189-45AC-9FF9-44E0D42E0AE8}" srcOrd="1" destOrd="0" presId="urn:microsoft.com/office/officeart/2016/7/layout/RepeatingBendingProcessNew"/>
    <dgm:cxn modelId="{3B908810-E067-4A0C-A678-F17CD6D3E8A1}" type="presParOf" srcId="{63A7F937-D189-45AC-9FF9-44E0D42E0AE8}" destId="{99043C0A-43BA-47D4-A167-563318A56655}" srcOrd="0" destOrd="0" presId="urn:microsoft.com/office/officeart/2016/7/layout/RepeatingBendingProcessNew"/>
    <dgm:cxn modelId="{0C7AB03E-9C03-4D93-A679-B2452A75DBC0}" type="presParOf" srcId="{5C59598E-2510-47C5-8629-860896C304E6}" destId="{409C8CCF-03CF-4693-99A3-93CEA6A55448}" srcOrd="2" destOrd="0" presId="urn:microsoft.com/office/officeart/2016/7/layout/RepeatingBendingProcessNew"/>
    <dgm:cxn modelId="{ACAF8D5F-899F-4C5D-A2F2-C30A71E7B352}" type="presParOf" srcId="{5C59598E-2510-47C5-8629-860896C304E6}" destId="{DDBBC82F-D2D0-4B8F-B2BF-F4B9520F7099}" srcOrd="3" destOrd="0" presId="urn:microsoft.com/office/officeart/2016/7/layout/RepeatingBendingProcessNew"/>
    <dgm:cxn modelId="{6AD8633C-7DDE-423A-9A1A-4EC5A430022A}" type="presParOf" srcId="{DDBBC82F-D2D0-4B8F-B2BF-F4B9520F7099}" destId="{B3B58B7D-CFDC-43A1-945F-DFCCB8F4D7E5}" srcOrd="0" destOrd="0" presId="urn:microsoft.com/office/officeart/2016/7/layout/RepeatingBendingProcessNew"/>
    <dgm:cxn modelId="{606EDBD4-E1FC-46DB-AFFC-A567B4D62D2C}" type="presParOf" srcId="{5C59598E-2510-47C5-8629-860896C304E6}" destId="{B928CBA2-3A34-4B80-9818-424B6B278A3D}" srcOrd="4" destOrd="0" presId="urn:microsoft.com/office/officeart/2016/7/layout/RepeatingBendingProcessNew"/>
    <dgm:cxn modelId="{C7C3667A-3814-48A8-9E08-6535EAA5E78B}" type="presParOf" srcId="{5C59598E-2510-47C5-8629-860896C304E6}" destId="{5965A59F-ABA8-4F22-B444-305C430A9094}" srcOrd="5" destOrd="0" presId="urn:microsoft.com/office/officeart/2016/7/layout/RepeatingBendingProcessNew"/>
    <dgm:cxn modelId="{AEEC5AC5-6F4E-4BB7-B1F9-C57C6DE1F3FB}" type="presParOf" srcId="{5965A59F-ABA8-4F22-B444-305C430A9094}" destId="{9DC0E5FD-B640-4CCC-9610-D7B022E5D009}" srcOrd="0" destOrd="0" presId="urn:microsoft.com/office/officeart/2016/7/layout/RepeatingBendingProcessNew"/>
    <dgm:cxn modelId="{A95E5D4C-2B94-4718-BC02-F4063915BCAB}" type="presParOf" srcId="{5C59598E-2510-47C5-8629-860896C304E6}" destId="{9D62E24F-7FF0-493D-96AB-8005901A67A7}" srcOrd="6" destOrd="0" presId="urn:microsoft.com/office/officeart/2016/7/layout/RepeatingBendingProcessNew"/>
    <dgm:cxn modelId="{0C034AE1-6749-4E8F-B53D-6A131F42F5C9}" type="presParOf" srcId="{5C59598E-2510-47C5-8629-860896C304E6}" destId="{9013C615-2D63-4210-8438-93AD6DC51D75}" srcOrd="7" destOrd="0" presId="urn:microsoft.com/office/officeart/2016/7/layout/RepeatingBendingProcessNew"/>
    <dgm:cxn modelId="{04859B1D-88F3-456B-A1E9-FE56B5D7E42A}" type="presParOf" srcId="{9013C615-2D63-4210-8438-93AD6DC51D75}" destId="{58955327-8B88-4B01-AACF-A1BC7CF86AA0}" srcOrd="0" destOrd="0" presId="urn:microsoft.com/office/officeart/2016/7/layout/RepeatingBendingProcessNew"/>
    <dgm:cxn modelId="{65A98273-FAF2-4380-8410-AD8A3F11AA4A}" type="presParOf" srcId="{5C59598E-2510-47C5-8629-860896C304E6}" destId="{39495997-80B2-4C39-BB86-497CB368DDF6}" srcOrd="8" destOrd="0" presId="urn:microsoft.com/office/officeart/2016/7/layout/RepeatingBendingProcessNew"/>
    <dgm:cxn modelId="{800DA049-7959-46FF-AE1C-82A7558409F0}" type="presParOf" srcId="{5C59598E-2510-47C5-8629-860896C304E6}" destId="{6F198651-3019-48AF-A1EF-051C0625AA5F}" srcOrd="9" destOrd="0" presId="urn:microsoft.com/office/officeart/2016/7/layout/RepeatingBendingProcessNew"/>
    <dgm:cxn modelId="{2A0C7F60-43CC-4B4D-B561-7129162C60FD}" type="presParOf" srcId="{6F198651-3019-48AF-A1EF-051C0625AA5F}" destId="{43689C11-073C-4AD9-BFEC-9EBA3461BE62}" srcOrd="0" destOrd="0" presId="urn:microsoft.com/office/officeart/2016/7/layout/RepeatingBendingProcessNew"/>
    <dgm:cxn modelId="{BF2EE0FF-17D7-4F08-9E7B-42C27E56B46D}" type="presParOf" srcId="{5C59598E-2510-47C5-8629-860896C304E6}" destId="{A92D590A-68B3-4676-B94F-E4C5D3BAA779}" srcOrd="10" destOrd="0" presId="urn:microsoft.com/office/officeart/2016/7/layout/RepeatingBendingProcessNew"/>
    <dgm:cxn modelId="{CBEA9C8E-F9A2-41C6-A319-DB1F94A9A869}" type="presParOf" srcId="{5C59598E-2510-47C5-8629-860896C304E6}" destId="{3CCA0F85-71EE-4518-A9AC-EB83C2353153}" srcOrd="11" destOrd="0" presId="urn:microsoft.com/office/officeart/2016/7/layout/RepeatingBendingProcessNew"/>
    <dgm:cxn modelId="{54F396D0-71EF-4E67-BCFF-1A7380D81C43}" type="presParOf" srcId="{3CCA0F85-71EE-4518-A9AC-EB83C2353153}" destId="{6F9C70FC-8A46-4C48-B9B5-5AA6D52B55B4}" srcOrd="0" destOrd="0" presId="urn:microsoft.com/office/officeart/2016/7/layout/RepeatingBendingProcessNew"/>
    <dgm:cxn modelId="{860CC283-43CE-492C-BEBB-13D84D73EDA0}" type="presParOf" srcId="{5C59598E-2510-47C5-8629-860896C304E6}" destId="{4D6FD713-4983-4D4A-9C83-86AD9FF87418}" srcOrd="12" destOrd="0" presId="urn:microsoft.com/office/officeart/2016/7/layout/RepeatingBendingProcessNew"/>
    <dgm:cxn modelId="{12DB5D5A-D3C6-4B8A-AF95-DD0061C1FC0C}" type="presParOf" srcId="{5C59598E-2510-47C5-8629-860896C304E6}" destId="{D41FC3DC-F5B2-435D-A257-D0562941A3F8}" srcOrd="13" destOrd="0" presId="urn:microsoft.com/office/officeart/2016/7/layout/RepeatingBendingProcessNew"/>
    <dgm:cxn modelId="{9C16E95E-9CBB-43EF-8E7B-AD66D3E54A99}" type="presParOf" srcId="{D41FC3DC-F5B2-435D-A257-D0562941A3F8}" destId="{226DA242-5F90-42BF-9AC9-2050F2E2E6B7}" srcOrd="0" destOrd="0" presId="urn:microsoft.com/office/officeart/2016/7/layout/RepeatingBendingProcessNew"/>
    <dgm:cxn modelId="{053E6B92-D713-45A2-8A82-FF66DC7CA5EB}" type="presParOf" srcId="{5C59598E-2510-47C5-8629-860896C304E6}" destId="{98F0397E-3F86-4BD8-8664-90BFB0577514}" srcOrd="1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3FD774-8C6B-44B1-A303-383D34560037}"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1B6F5CBE-E06B-4A6C-AD8F-A4934BB4136E}">
      <dgm:prSet/>
      <dgm:spPr/>
      <dgm:t>
        <a:bodyPr/>
        <a:lstStyle/>
        <a:p>
          <a:r>
            <a:rPr lang="el-GR"/>
            <a:t>Σιαλογόνοι αδένες</a:t>
          </a:r>
          <a:endParaRPr lang="en-US"/>
        </a:p>
      </dgm:t>
    </dgm:pt>
    <dgm:pt modelId="{D6EC8E0B-4B8D-4116-979A-F6A73BAE27E6}" type="parTrans" cxnId="{C2A753DC-ACA2-4F1D-BEAA-C41AB4D90BD8}">
      <dgm:prSet/>
      <dgm:spPr/>
      <dgm:t>
        <a:bodyPr/>
        <a:lstStyle/>
        <a:p>
          <a:endParaRPr lang="en-US"/>
        </a:p>
      </dgm:t>
    </dgm:pt>
    <dgm:pt modelId="{B0EC154E-6329-4B35-B4DE-972814F6C32C}" type="sibTrans" cxnId="{C2A753DC-ACA2-4F1D-BEAA-C41AB4D90BD8}">
      <dgm:prSet/>
      <dgm:spPr/>
      <dgm:t>
        <a:bodyPr/>
        <a:lstStyle/>
        <a:p>
          <a:endParaRPr lang="en-US"/>
        </a:p>
      </dgm:t>
    </dgm:pt>
    <dgm:pt modelId="{83219A1D-96D1-4C91-87E1-CD843AF98A51}">
      <dgm:prSet/>
      <dgm:spPr/>
      <dgm:t>
        <a:bodyPr/>
        <a:lstStyle/>
        <a:p>
          <a:r>
            <a:rPr lang="el-GR"/>
            <a:t>Ηπαρ</a:t>
          </a:r>
          <a:endParaRPr lang="en-US"/>
        </a:p>
      </dgm:t>
    </dgm:pt>
    <dgm:pt modelId="{6A2BE81E-B955-4169-B5D4-20E36B277795}" type="parTrans" cxnId="{77C37BDD-7A8F-4821-B08C-F50A0E5FECCF}">
      <dgm:prSet/>
      <dgm:spPr/>
      <dgm:t>
        <a:bodyPr/>
        <a:lstStyle/>
        <a:p>
          <a:endParaRPr lang="en-US"/>
        </a:p>
      </dgm:t>
    </dgm:pt>
    <dgm:pt modelId="{8002E26F-73A9-4EB4-91FA-C26184F6CF89}" type="sibTrans" cxnId="{77C37BDD-7A8F-4821-B08C-F50A0E5FECCF}">
      <dgm:prSet/>
      <dgm:spPr/>
      <dgm:t>
        <a:bodyPr/>
        <a:lstStyle/>
        <a:p>
          <a:endParaRPr lang="en-US"/>
        </a:p>
      </dgm:t>
    </dgm:pt>
    <dgm:pt modelId="{83C2F7A8-3BE1-46BC-A539-C5C677AA3BC6}">
      <dgm:prSet/>
      <dgm:spPr/>
      <dgm:t>
        <a:bodyPr/>
        <a:lstStyle/>
        <a:p>
          <a:r>
            <a:rPr lang="el-GR"/>
            <a:t>Πάγκρεας</a:t>
          </a:r>
          <a:endParaRPr lang="en-US"/>
        </a:p>
      </dgm:t>
    </dgm:pt>
    <dgm:pt modelId="{3489C941-563E-4136-9E45-27D4C8BA79B8}" type="parTrans" cxnId="{BA80C189-50BB-4D0B-A915-55B2340009FF}">
      <dgm:prSet/>
      <dgm:spPr/>
      <dgm:t>
        <a:bodyPr/>
        <a:lstStyle/>
        <a:p>
          <a:endParaRPr lang="en-US"/>
        </a:p>
      </dgm:t>
    </dgm:pt>
    <dgm:pt modelId="{C7A350B7-15B9-4AF8-A85A-3E79051C4329}" type="sibTrans" cxnId="{BA80C189-50BB-4D0B-A915-55B2340009FF}">
      <dgm:prSet/>
      <dgm:spPr/>
      <dgm:t>
        <a:bodyPr/>
        <a:lstStyle/>
        <a:p>
          <a:endParaRPr lang="en-US"/>
        </a:p>
      </dgm:t>
    </dgm:pt>
    <dgm:pt modelId="{8340DB0B-E8F8-473B-8E5A-C8BEC381C758}" type="pres">
      <dgm:prSet presAssocID="{A23FD774-8C6B-44B1-A303-383D34560037}" presName="hierChild1" presStyleCnt="0">
        <dgm:presLayoutVars>
          <dgm:chPref val="1"/>
          <dgm:dir/>
          <dgm:animOne val="branch"/>
          <dgm:animLvl val="lvl"/>
          <dgm:resizeHandles/>
        </dgm:presLayoutVars>
      </dgm:prSet>
      <dgm:spPr/>
    </dgm:pt>
    <dgm:pt modelId="{DEC3EC02-B27F-4116-BE6A-A33AF024F68F}" type="pres">
      <dgm:prSet presAssocID="{1B6F5CBE-E06B-4A6C-AD8F-A4934BB4136E}" presName="hierRoot1" presStyleCnt="0"/>
      <dgm:spPr/>
    </dgm:pt>
    <dgm:pt modelId="{180AC5BE-C028-4411-B59F-694D4124FCB5}" type="pres">
      <dgm:prSet presAssocID="{1B6F5CBE-E06B-4A6C-AD8F-A4934BB4136E}" presName="composite" presStyleCnt="0"/>
      <dgm:spPr/>
    </dgm:pt>
    <dgm:pt modelId="{6826CA0F-0D23-4E7B-9238-EDE58268A922}" type="pres">
      <dgm:prSet presAssocID="{1B6F5CBE-E06B-4A6C-AD8F-A4934BB4136E}" presName="background" presStyleLbl="node0" presStyleIdx="0" presStyleCnt="3"/>
      <dgm:spPr/>
    </dgm:pt>
    <dgm:pt modelId="{16FB1DE4-04CD-4045-921A-C305FCCD7CE5}" type="pres">
      <dgm:prSet presAssocID="{1B6F5CBE-E06B-4A6C-AD8F-A4934BB4136E}" presName="text" presStyleLbl="fgAcc0" presStyleIdx="0" presStyleCnt="3">
        <dgm:presLayoutVars>
          <dgm:chPref val="3"/>
        </dgm:presLayoutVars>
      </dgm:prSet>
      <dgm:spPr/>
    </dgm:pt>
    <dgm:pt modelId="{35A2E090-3327-4A1F-A101-C56A0BCD56C8}" type="pres">
      <dgm:prSet presAssocID="{1B6F5CBE-E06B-4A6C-AD8F-A4934BB4136E}" presName="hierChild2" presStyleCnt="0"/>
      <dgm:spPr/>
    </dgm:pt>
    <dgm:pt modelId="{A8143647-F935-4B0B-A8FB-24215E19F1A9}" type="pres">
      <dgm:prSet presAssocID="{83219A1D-96D1-4C91-87E1-CD843AF98A51}" presName="hierRoot1" presStyleCnt="0"/>
      <dgm:spPr/>
    </dgm:pt>
    <dgm:pt modelId="{A582C5A8-0006-45C6-9C33-3F7465C12A50}" type="pres">
      <dgm:prSet presAssocID="{83219A1D-96D1-4C91-87E1-CD843AF98A51}" presName="composite" presStyleCnt="0"/>
      <dgm:spPr/>
    </dgm:pt>
    <dgm:pt modelId="{841212B2-47C9-4588-AA2E-FA452CBD0C80}" type="pres">
      <dgm:prSet presAssocID="{83219A1D-96D1-4C91-87E1-CD843AF98A51}" presName="background" presStyleLbl="node0" presStyleIdx="1" presStyleCnt="3"/>
      <dgm:spPr/>
    </dgm:pt>
    <dgm:pt modelId="{23F776D8-7F0E-4418-B2BE-4CB20F2CFE09}" type="pres">
      <dgm:prSet presAssocID="{83219A1D-96D1-4C91-87E1-CD843AF98A51}" presName="text" presStyleLbl="fgAcc0" presStyleIdx="1" presStyleCnt="3">
        <dgm:presLayoutVars>
          <dgm:chPref val="3"/>
        </dgm:presLayoutVars>
      </dgm:prSet>
      <dgm:spPr/>
    </dgm:pt>
    <dgm:pt modelId="{C80800A7-8B11-4E32-B2DC-1569FF0065DF}" type="pres">
      <dgm:prSet presAssocID="{83219A1D-96D1-4C91-87E1-CD843AF98A51}" presName="hierChild2" presStyleCnt="0"/>
      <dgm:spPr/>
    </dgm:pt>
    <dgm:pt modelId="{1F36C120-0D84-4F3A-A516-1CF1413E74BA}" type="pres">
      <dgm:prSet presAssocID="{83C2F7A8-3BE1-46BC-A539-C5C677AA3BC6}" presName="hierRoot1" presStyleCnt="0"/>
      <dgm:spPr/>
    </dgm:pt>
    <dgm:pt modelId="{D3C1BA21-02FC-4635-8522-A6F894A04732}" type="pres">
      <dgm:prSet presAssocID="{83C2F7A8-3BE1-46BC-A539-C5C677AA3BC6}" presName="composite" presStyleCnt="0"/>
      <dgm:spPr/>
    </dgm:pt>
    <dgm:pt modelId="{04AD7457-3906-4BBC-8BB2-5B3A31E0D66E}" type="pres">
      <dgm:prSet presAssocID="{83C2F7A8-3BE1-46BC-A539-C5C677AA3BC6}" presName="background" presStyleLbl="node0" presStyleIdx="2" presStyleCnt="3"/>
      <dgm:spPr/>
    </dgm:pt>
    <dgm:pt modelId="{B1F22EF8-0293-48BC-8713-E5AF362D1FB1}" type="pres">
      <dgm:prSet presAssocID="{83C2F7A8-3BE1-46BC-A539-C5C677AA3BC6}" presName="text" presStyleLbl="fgAcc0" presStyleIdx="2" presStyleCnt="3">
        <dgm:presLayoutVars>
          <dgm:chPref val="3"/>
        </dgm:presLayoutVars>
      </dgm:prSet>
      <dgm:spPr/>
    </dgm:pt>
    <dgm:pt modelId="{D5A3FBA7-2380-4AFF-8A47-E51179069E55}" type="pres">
      <dgm:prSet presAssocID="{83C2F7A8-3BE1-46BC-A539-C5C677AA3BC6}" presName="hierChild2" presStyleCnt="0"/>
      <dgm:spPr/>
    </dgm:pt>
  </dgm:ptLst>
  <dgm:cxnLst>
    <dgm:cxn modelId="{DBD60B32-65C9-490B-8801-23CEE0A7C0ED}" type="presOf" srcId="{A23FD774-8C6B-44B1-A303-383D34560037}" destId="{8340DB0B-E8F8-473B-8E5A-C8BEC381C758}" srcOrd="0" destOrd="0" presId="urn:microsoft.com/office/officeart/2005/8/layout/hierarchy1"/>
    <dgm:cxn modelId="{C2B21235-2543-41D0-8CB0-0A20A12485C2}" type="presOf" srcId="{1B6F5CBE-E06B-4A6C-AD8F-A4934BB4136E}" destId="{16FB1DE4-04CD-4045-921A-C305FCCD7CE5}" srcOrd="0" destOrd="0" presId="urn:microsoft.com/office/officeart/2005/8/layout/hierarchy1"/>
    <dgm:cxn modelId="{6F077961-9F2A-492D-AFF1-282ED9DB8E66}" type="presOf" srcId="{83219A1D-96D1-4C91-87E1-CD843AF98A51}" destId="{23F776D8-7F0E-4418-B2BE-4CB20F2CFE09}" srcOrd="0" destOrd="0" presId="urn:microsoft.com/office/officeart/2005/8/layout/hierarchy1"/>
    <dgm:cxn modelId="{BA80C189-50BB-4D0B-A915-55B2340009FF}" srcId="{A23FD774-8C6B-44B1-A303-383D34560037}" destId="{83C2F7A8-3BE1-46BC-A539-C5C677AA3BC6}" srcOrd="2" destOrd="0" parTransId="{3489C941-563E-4136-9E45-27D4C8BA79B8}" sibTransId="{C7A350B7-15B9-4AF8-A85A-3E79051C4329}"/>
    <dgm:cxn modelId="{81B7B2B5-AC07-484F-A992-342BC4A731FE}" type="presOf" srcId="{83C2F7A8-3BE1-46BC-A539-C5C677AA3BC6}" destId="{B1F22EF8-0293-48BC-8713-E5AF362D1FB1}" srcOrd="0" destOrd="0" presId="urn:microsoft.com/office/officeart/2005/8/layout/hierarchy1"/>
    <dgm:cxn modelId="{C2A753DC-ACA2-4F1D-BEAA-C41AB4D90BD8}" srcId="{A23FD774-8C6B-44B1-A303-383D34560037}" destId="{1B6F5CBE-E06B-4A6C-AD8F-A4934BB4136E}" srcOrd="0" destOrd="0" parTransId="{D6EC8E0B-4B8D-4116-979A-F6A73BAE27E6}" sibTransId="{B0EC154E-6329-4B35-B4DE-972814F6C32C}"/>
    <dgm:cxn modelId="{77C37BDD-7A8F-4821-B08C-F50A0E5FECCF}" srcId="{A23FD774-8C6B-44B1-A303-383D34560037}" destId="{83219A1D-96D1-4C91-87E1-CD843AF98A51}" srcOrd="1" destOrd="0" parTransId="{6A2BE81E-B955-4169-B5D4-20E36B277795}" sibTransId="{8002E26F-73A9-4EB4-91FA-C26184F6CF89}"/>
    <dgm:cxn modelId="{82D5CAEF-713F-4359-9275-FEDFCF422E69}" type="presParOf" srcId="{8340DB0B-E8F8-473B-8E5A-C8BEC381C758}" destId="{DEC3EC02-B27F-4116-BE6A-A33AF024F68F}" srcOrd="0" destOrd="0" presId="urn:microsoft.com/office/officeart/2005/8/layout/hierarchy1"/>
    <dgm:cxn modelId="{02653FAC-AA24-48BC-BA45-141D17DB3407}" type="presParOf" srcId="{DEC3EC02-B27F-4116-BE6A-A33AF024F68F}" destId="{180AC5BE-C028-4411-B59F-694D4124FCB5}" srcOrd="0" destOrd="0" presId="urn:microsoft.com/office/officeart/2005/8/layout/hierarchy1"/>
    <dgm:cxn modelId="{053FA308-F643-49A3-8D2B-3D7A53083601}" type="presParOf" srcId="{180AC5BE-C028-4411-B59F-694D4124FCB5}" destId="{6826CA0F-0D23-4E7B-9238-EDE58268A922}" srcOrd="0" destOrd="0" presId="urn:microsoft.com/office/officeart/2005/8/layout/hierarchy1"/>
    <dgm:cxn modelId="{DA95BE86-D446-4C5F-AF47-7A50100CDE61}" type="presParOf" srcId="{180AC5BE-C028-4411-B59F-694D4124FCB5}" destId="{16FB1DE4-04CD-4045-921A-C305FCCD7CE5}" srcOrd="1" destOrd="0" presId="urn:microsoft.com/office/officeart/2005/8/layout/hierarchy1"/>
    <dgm:cxn modelId="{1D948B78-0C55-49B6-86AE-B2B3ABF32625}" type="presParOf" srcId="{DEC3EC02-B27F-4116-BE6A-A33AF024F68F}" destId="{35A2E090-3327-4A1F-A101-C56A0BCD56C8}" srcOrd="1" destOrd="0" presId="urn:microsoft.com/office/officeart/2005/8/layout/hierarchy1"/>
    <dgm:cxn modelId="{8BEF71A7-B3CF-4C78-A1B2-BE24C84F4E79}" type="presParOf" srcId="{8340DB0B-E8F8-473B-8E5A-C8BEC381C758}" destId="{A8143647-F935-4B0B-A8FB-24215E19F1A9}" srcOrd="1" destOrd="0" presId="urn:microsoft.com/office/officeart/2005/8/layout/hierarchy1"/>
    <dgm:cxn modelId="{EB84EEA2-F283-436F-ADD8-22BE9798DCDF}" type="presParOf" srcId="{A8143647-F935-4B0B-A8FB-24215E19F1A9}" destId="{A582C5A8-0006-45C6-9C33-3F7465C12A50}" srcOrd="0" destOrd="0" presId="urn:microsoft.com/office/officeart/2005/8/layout/hierarchy1"/>
    <dgm:cxn modelId="{AB37D538-2F59-4B15-AD98-4A8C9AA417E3}" type="presParOf" srcId="{A582C5A8-0006-45C6-9C33-3F7465C12A50}" destId="{841212B2-47C9-4588-AA2E-FA452CBD0C80}" srcOrd="0" destOrd="0" presId="urn:microsoft.com/office/officeart/2005/8/layout/hierarchy1"/>
    <dgm:cxn modelId="{8E95F859-9288-4ED2-82AF-CB70E9CCDE1D}" type="presParOf" srcId="{A582C5A8-0006-45C6-9C33-3F7465C12A50}" destId="{23F776D8-7F0E-4418-B2BE-4CB20F2CFE09}" srcOrd="1" destOrd="0" presId="urn:microsoft.com/office/officeart/2005/8/layout/hierarchy1"/>
    <dgm:cxn modelId="{39C2DF28-4F49-4AD8-BCCF-A5FBE5F1F302}" type="presParOf" srcId="{A8143647-F935-4B0B-A8FB-24215E19F1A9}" destId="{C80800A7-8B11-4E32-B2DC-1569FF0065DF}" srcOrd="1" destOrd="0" presId="urn:microsoft.com/office/officeart/2005/8/layout/hierarchy1"/>
    <dgm:cxn modelId="{3519037F-50ED-4C15-9243-AC7763999A57}" type="presParOf" srcId="{8340DB0B-E8F8-473B-8E5A-C8BEC381C758}" destId="{1F36C120-0D84-4F3A-A516-1CF1413E74BA}" srcOrd="2" destOrd="0" presId="urn:microsoft.com/office/officeart/2005/8/layout/hierarchy1"/>
    <dgm:cxn modelId="{0902B058-0E14-41ED-A3DC-ECBCE1830020}" type="presParOf" srcId="{1F36C120-0D84-4F3A-A516-1CF1413E74BA}" destId="{D3C1BA21-02FC-4635-8522-A6F894A04732}" srcOrd="0" destOrd="0" presId="urn:microsoft.com/office/officeart/2005/8/layout/hierarchy1"/>
    <dgm:cxn modelId="{7BDEC8E0-4632-4CEA-ABC4-4D3BCF23F156}" type="presParOf" srcId="{D3C1BA21-02FC-4635-8522-A6F894A04732}" destId="{04AD7457-3906-4BBC-8BB2-5B3A31E0D66E}" srcOrd="0" destOrd="0" presId="urn:microsoft.com/office/officeart/2005/8/layout/hierarchy1"/>
    <dgm:cxn modelId="{E9A46279-4E86-472B-9B65-1A60B1E351BA}" type="presParOf" srcId="{D3C1BA21-02FC-4635-8522-A6F894A04732}" destId="{B1F22EF8-0293-48BC-8713-E5AF362D1FB1}" srcOrd="1" destOrd="0" presId="urn:microsoft.com/office/officeart/2005/8/layout/hierarchy1"/>
    <dgm:cxn modelId="{F49732D5-BA94-4761-9A36-6767F6393C2A}" type="presParOf" srcId="{1F36C120-0D84-4F3A-A516-1CF1413E74BA}" destId="{D5A3FBA7-2380-4AFF-8A47-E51179069E5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1B74C8-0D9C-4858-B769-C52085258886}"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6EB09FD9-6CEC-4B12-80B6-91D12307B990}">
      <dgm:prSet/>
      <dgm:spPr/>
      <dgm:t>
        <a:bodyPr/>
        <a:lstStyle/>
        <a:p>
          <a:r>
            <a:rPr lang="el-GR"/>
            <a:t>Ο αριθμός των Τ, Κ, Π, Γ στη μία πλευρά της στοματικής κοιλότητας</a:t>
          </a:r>
          <a:endParaRPr lang="en-US"/>
        </a:p>
      </dgm:t>
    </dgm:pt>
    <dgm:pt modelId="{AEFE2F45-BDC6-4555-B7CD-A36CE8284B5F}" type="parTrans" cxnId="{13E7AD03-AA9A-4193-982A-2D2992A238A7}">
      <dgm:prSet/>
      <dgm:spPr/>
      <dgm:t>
        <a:bodyPr/>
        <a:lstStyle/>
        <a:p>
          <a:endParaRPr lang="en-US"/>
        </a:p>
      </dgm:t>
    </dgm:pt>
    <dgm:pt modelId="{07CCEB81-9C8B-4393-857C-867D1A735365}" type="sibTrans" cxnId="{13E7AD03-AA9A-4193-982A-2D2992A238A7}">
      <dgm:prSet/>
      <dgm:spPr/>
      <dgm:t>
        <a:bodyPr/>
        <a:lstStyle/>
        <a:p>
          <a:endParaRPr lang="en-US"/>
        </a:p>
      </dgm:t>
    </dgm:pt>
    <dgm:pt modelId="{4527DBB9-D2E7-472D-B330-026E10AC78A7}">
      <dgm:prSet/>
      <dgm:spPr/>
      <dgm:t>
        <a:bodyPr/>
        <a:lstStyle/>
        <a:p>
          <a:r>
            <a:rPr lang="el-GR"/>
            <a:t>Εκφράζεται ως κλάσμα του οποίου ο αριθμητής αντιστοιχεί στους οδόντες της άνω γνάθου και ο παρονομαστής στους οδόντες της κάτω γνάθου</a:t>
          </a:r>
          <a:endParaRPr lang="en-US"/>
        </a:p>
      </dgm:t>
    </dgm:pt>
    <dgm:pt modelId="{7BAF0385-5ED7-44AF-87F7-8E75057E33E4}" type="parTrans" cxnId="{A15DDF68-5DF5-40F3-9FFA-75B88478DA1B}">
      <dgm:prSet/>
      <dgm:spPr/>
      <dgm:t>
        <a:bodyPr/>
        <a:lstStyle/>
        <a:p>
          <a:endParaRPr lang="en-US"/>
        </a:p>
      </dgm:t>
    </dgm:pt>
    <dgm:pt modelId="{2EF04AC0-CCF2-437C-8E01-ECF096811A79}" type="sibTrans" cxnId="{A15DDF68-5DF5-40F3-9FFA-75B88478DA1B}">
      <dgm:prSet/>
      <dgm:spPr/>
      <dgm:t>
        <a:bodyPr/>
        <a:lstStyle/>
        <a:p>
          <a:endParaRPr lang="en-US"/>
        </a:p>
      </dgm:t>
    </dgm:pt>
    <dgm:pt modelId="{9CD0CB7D-1C02-45FE-842D-64414843BF7C}">
      <dgm:prSet/>
      <dgm:spPr/>
      <dgm:t>
        <a:bodyPr/>
        <a:lstStyle/>
        <a:p>
          <a:r>
            <a:rPr lang="el-GR"/>
            <a:t>Ο συνολικός αριθμός των οδόντων είναι διπλάσιος αυτού του οδοντικού τύπου</a:t>
          </a:r>
          <a:endParaRPr lang="en-US"/>
        </a:p>
      </dgm:t>
    </dgm:pt>
    <dgm:pt modelId="{1055940E-7EF9-41D7-8128-5E5381BF2B81}" type="parTrans" cxnId="{1E927200-131A-46E4-88FF-3A2F3859B031}">
      <dgm:prSet/>
      <dgm:spPr/>
      <dgm:t>
        <a:bodyPr/>
        <a:lstStyle/>
        <a:p>
          <a:endParaRPr lang="en-US"/>
        </a:p>
      </dgm:t>
    </dgm:pt>
    <dgm:pt modelId="{5DC926F1-77FC-4009-A81A-97237C8E6B3E}" type="sibTrans" cxnId="{1E927200-131A-46E4-88FF-3A2F3859B031}">
      <dgm:prSet/>
      <dgm:spPr/>
      <dgm:t>
        <a:bodyPr/>
        <a:lstStyle/>
        <a:p>
          <a:endParaRPr lang="en-US"/>
        </a:p>
      </dgm:t>
    </dgm:pt>
    <dgm:pt modelId="{C7BAF60C-0E70-4F8C-A7C8-B64B56B267C6}" type="pres">
      <dgm:prSet presAssocID="{A41B74C8-0D9C-4858-B769-C52085258886}" presName="hierChild1" presStyleCnt="0">
        <dgm:presLayoutVars>
          <dgm:chPref val="1"/>
          <dgm:dir/>
          <dgm:animOne val="branch"/>
          <dgm:animLvl val="lvl"/>
          <dgm:resizeHandles/>
        </dgm:presLayoutVars>
      </dgm:prSet>
      <dgm:spPr/>
    </dgm:pt>
    <dgm:pt modelId="{455AA051-5007-4F9B-A6B6-9EF1D06D816E}" type="pres">
      <dgm:prSet presAssocID="{6EB09FD9-6CEC-4B12-80B6-91D12307B990}" presName="hierRoot1" presStyleCnt="0"/>
      <dgm:spPr/>
    </dgm:pt>
    <dgm:pt modelId="{275C9AEC-2AB4-48D9-A309-AD451BEB4C64}" type="pres">
      <dgm:prSet presAssocID="{6EB09FD9-6CEC-4B12-80B6-91D12307B990}" presName="composite" presStyleCnt="0"/>
      <dgm:spPr/>
    </dgm:pt>
    <dgm:pt modelId="{BB42E9DC-61B2-4F0F-9C7F-111AB2CD42EC}" type="pres">
      <dgm:prSet presAssocID="{6EB09FD9-6CEC-4B12-80B6-91D12307B990}" presName="background" presStyleLbl="node0" presStyleIdx="0" presStyleCnt="3"/>
      <dgm:spPr/>
    </dgm:pt>
    <dgm:pt modelId="{34247AC5-A469-474A-A9FD-D3C363E26299}" type="pres">
      <dgm:prSet presAssocID="{6EB09FD9-6CEC-4B12-80B6-91D12307B990}" presName="text" presStyleLbl="fgAcc0" presStyleIdx="0" presStyleCnt="3">
        <dgm:presLayoutVars>
          <dgm:chPref val="3"/>
        </dgm:presLayoutVars>
      </dgm:prSet>
      <dgm:spPr/>
    </dgm:pt>
    <dgm:pt modelId="{BF51972C-EA38-4889-BACB-A0AEA2C349E2}" type="pres">
      <dgm:prSet presAssocID="{6EB09FD9-6CEC-4B12-80B6-91D12307B990}" presName="hierChild2" presStyleCnt="0"/>
      <dgm:spPr/>
    </dgm:pt>
    <dgm:pt modelId="{5CB4C217-7092-4164-BCE2-555DE0332076}" type="pres">
      <dgm:prSet presAssocID="{4527DBB9-D2E7-472D-B330-026E10AC78A7}" presName="hierRoot1" presStyleCnt="0"/>
      <dgm:spPr/>
    </dgm:pt>
    <dgm:pt modelId="{847385EE-2D65-4B3E-B880-FC403236930C}" type="pres">
      <dgm:prSet presAssocID="{4527DBB9-D2E7-472D-B330-026E10AC78A7}" presName="composite" presStyleCnt="0"/>
      <dgm:spPr/>
    </dgm:pt>
    <dgm:pt modelId="{33DD7FF4-B10A-46ED-A902-E6FBF348B63D}" type="pres">
      <dgm:prSet presAssocID="{4527DBB9-D2E7-472D-B330-026E10AC78A7}" presName="background" presStyleLbl="node0" presStyleIdx="1" presStyleCnt="3"/>
      <dgm:spPr/>
    </dgm:pt>
    <dgm:pt modelId="{3861E342-4589-496B-9D1B-55FEC3069905}" type="pres">
      <dgm:prSet presAssocID="{4527DBB9-D2E7-472D-B330-026E10AC78A7}" presName="text" presStyleLbl="fgAcc0" presStyleIdx="1" presStyleCnt="3">
        <dgm:presLayoutVars>
          <dgm:chPref val="3"/>
        </dgm:presLayoutVars>
      </dgm:prSet>
      <dgm:spPr/>
    </dgm:pt>
    <dgm:pt modelId="{DB889950-1322-4060-85AF-B442D4BD8266}" type="pres">
      <dgm:prSet presAssocID="{4527DBB9-D2E7-472D-B330-026E10AC78A7}" presName="hierChild2" presStyleCnt="0"/>
      <dgm:spPr/>
    </dgm:pt>
    <dgm:pt modelId="{28BBEB0C-61AC-4C13-B69F-E0F91B6B9881}" type="pres">
      <dgm:prSet presAssocID="{9CD0CB7D-1C02-45FE-842D-64414843BF7C}" presName="hierRoot1" presStyleCnt="0"/>
      <dgm:spPr/>
    </dgm:pt>
    <dgm:pt modelId="{2CA16E1B-14DE-460D-8D90-4142499E6BA2}" type="pres">
      <dgm:prSet presAssocID="{9CD0CB7D-1C02-45FE-842D-64414843BF7C}" presName="composite" presStyleCnt="0"/>
      <dgm:spPr/>
    </dgm:pt>
    <dgm:pt modelId="{B5C1BA8D-CD10-4178-8D91-A721F061C39F}" type="pres">
      <dgm:prSet presAssocID="{9CD0CB7D-1C02-45FE-842D-64414843BF7C}" presName="background" presStyleLbl="node0" presStyleIdx="2" presStyleCnt="3"/>
      <dgm:spPr/>
    </dgm:pt>
    <dgm:pt modelId="{09464E85-A573-482C-A282-FCF59C5ABFEE}" type="pres">
      <dgm:prSet presAssocID="{9CD0CB7D-1C02-45FE-842D-64414843BF7C}" presName="text" presStyleLbl="fgAcc0" presStyleIdx="2" presStyleCnt="3">
        <dgm:presLayoutVars>
          <dgm:chPref val="3"/>
        </dgm:presLayoutVars>
      </dgm:prSet>
      <dgm:spPr/>
    </dgm:pt>
    <dgm:pt modelId="{1268F0ED-C125-4D86-BC30-584A98C4A176}" type="pres">
      <dgm:prSet presAssocID="{9CD0CB7D-1C02-45FE-842D-64414843BF7C}" presName="hierChild2" presStyleCnt="0"/>
      <dgm:spPr/>
    </dgm:pt>
  </dgm:ptLst>
  <dgm:cxnLst>
    <dgm:cxn modelId="{1E927200-131A-46E4-88FF-3A2F3859B031}" srcId="{A41B74C8-0D9C-4858-B769-C52085258886}" destId="{9CD0CB7D-1C02-45FE-842D-64414843BF7C}" srcOrd="2" destOrd="0" parTransId="{1055940E-7EF9-41D7-8128-5E5381BF2B81}" sibTransId="{5DC926F1-77FC-4009-A81A-97237C8E6B3E}"/>
    <dgm:cxn modelId="{13E7AD03-AA9A-4193-982A-2D2992A238A7}" srcId="{A41B74C8-0D9C-4858-B769-C52085258886}" destId="{6EB09FD9-6CEC-4B12-80B6-91D12307B990}" srcOrd="0" destOrd="0" parTransId="{AEFE2F45-BDC6-4555-B7CD-A36CE8284B5F}" sibTransId="{07CCEB81-9C8B-4393-857C-867D1A735365}"/>
    <dgm:cxn modelId="{A15DDF68-5DF5-40F3-9FFA-75B88478DA1B}" srcId="{A41B74C8-0D9C-4858-B769-C52085258886}" destId="{4527DBB9-D2E7-472D-B330-026E10AC78A7}" srcOrd="1" destOrd="0" parTransId="{7BAF0385-5ED7-44AF-87F7-8E75057E33E4}" sibTransId="{2EF04AC0-CCF2-437C-8E01-ECF096811A79}"/>
    <dgm:cxn modelId="{C6C6496F-601E-496D-BE32-40DBE3D0AD08}" type="presOf" srcId="{6EB09FD9-6CEC-4B12-80B6-91D12307B990}" destId="{34247AC5-A469-474A-A9FD-D3C363E26299}" srcOrd="0" destOrd="0" presId="urn:microsoft.com/office/officeart/2005/8/layout/hierarchy1"/>
    <dgm:cxn modelId="{0AC32651-0372-4FEC-98AB-F26C537BBF2D}" type="presOf" srcId="{9CD0CB7D-1C02-45FE-842D-64414843BF7C}" destId="{09464E85-A573-482C-A282-FCF59C5ABFEE}" srcOrd="0" destOrd="0" presId="urn:microsoft.com/office/officeart/2005/8/layout/hierarchy1"/>
    <dgm:cxn modelId="{9F25DAD3-1F98-4538-BFE9-A2ABDF3DCF09}" type="presOf" srcId="{A41B74C8-0D9C-4858-B769-C52085258886}" destId="{C7BAF60C-0E70-4F8C-A7C8-B64B56B267C6}" srcOrd="0" destOrd="0" presId="urn:microsoft.com/office/officeart/2005/8/layout/hierarchy1"/>
    <dgm:cxn modelId="{EE3382E8-C9E0-4E97-8218-0717AC63A0B2}" type="presOf" srcId="{4527DBB9-D2E7-472D-B330-026E10AC78A7}" destId="{3861E342-4589-496B-9D1B-55FEC3069905}" srcOrd="0" destOrd="0" presId="urn:microsoft.com/office/officeart/2005/8/layout/hierarchy1"/>
    <dgm:cxn modelId="{C067236B-C4B7-4F22-9A1C-B17CB8658816}" type="presParOf" srcId="{C7BAF60C-0E70-4F8C-A7C8-B64B56B267C6}" destId="{455AA051-5007-4F9B-A6B6-9EF1D06D816E}" srcOrd="0" destOrd="0" presId="urn:microsoft.com/office/officeart/2005/8/layout/hierarchy1"/>
    <dgm:cxn modelId="{34DFCB0C-A147-4541-A924-6D20AD0EAABB}" type="presParOf" srcId="{455AA051-5007-4F9B-A6B6-9EF1D06D816E}" destId="{275C9AEC-2AB4-48D9-A309-AD451BEB4C64}" srcOrd="0" destOrd="0" presId="urn:microsoft.com/office/officeart/2005/8/layout/hierarchy1"/>
    <dgm:cxn modelId="{746FD6B8-FD0A-41EF-B136-36187446AF8A}" type="presParOf" srcId="{275C9AEC-2AB4-48D9-A309-AD451BEB4C64}" destId="{BB42E9DC-61B2-4F0F-9C7F-111AB2CD42EC}" srcOrd="0" destOrd="0" presId="urn:microsoft.com/office/officeart/2005/8/layout/hierarchy1"/>
    <dgm:cxn modelId="{EEC3E4C5-B44D-4EAF-935C-763D17B3A224}" type="presParOf" srcId="{275C9AEC-2AB4-48D9-A309-AD451BEB4C64}" destId="{34247AC5-A469-474A-A9FD-D3C363E26299}" srcOrd="1" destOrd="0" presId="urn:microsoft.com/office/officeart/2005/8/layout/hierarchy1"/>
    <dgm:cxn modelId="{FEF1061A-3F20-4332-85B7-2824AAD67D72}" type="presParOf" srcId="{455AA051-5007-4F9B-A6B6-9EF1D06D816E}" destId="{BF51972C-EA38-4889-BACB-A0AEA2C349E2}" srcOrd="1" destOrd="0" presId="urn:microsoft.com/office/officeart/2005/8/layout/hierarchy1"/>
    <dgm:cxn modelId="{0A97569E-CE93-4890-9CFC-4F143D46834F}" type="presParOf" srcId="{C7BAF60C-0E70-4F8C-A7C8-B64B56B267C6}" destId="{5CB4C217-7092-4164-BCE2-555DE0332076}" srcOrd="1" destOrd="0" presId="urn:microsoft.com/office/officeart/2005/8/layout/hierarchy1"/>
    <dgm:cxn modelId="{CE51D01E-1F31-435A-B072-674FE9F3F671}" type="presParOf" srcId="{5CB4C217-7092-4164-BCE2-555DE0332076}" destId="{847385EE-2D65-4B3E-B880-FC403236930C}" srcOrd="0" destOrd="0" presId="urn:microsoft.com/office/officeart/2005/8/layout/hierarchy1"/>
    <dgm:cxn modelId="{5D8D3919-95DF-44AC-8624-62F9DA21E75C}" type="presParOf" srcId="{847385EE-2D65-4B3E-B880-FC403236930C}" destId="{33DD7FF4-B10A-46ED-A902-E6FBF348B63D}" srcOrd="0" destOrd="0" presId="urn:microsoft.com/office/officeart/2005/8/layout/hierarchy1"/>
    <dgm:cxn modelId="{FAE1A849-CF29-4B48-98B8-39923EFAD5AF}" type="presParOf" srcId="{847385EE-2D65-4B3E-B880-FC403236930C}" destId="{3861E342-4589-496B-9D1B-55FEC3069905}" srcOrd="1" destOrd="0" presId="urn:microsoft.com/office/officeart/2005/8/layout/hierarchy1"/>
    <dgm:cxn modelId="{F472CE25-6DD1-49D7-B599-226135284DA6}" type="presParOf" srcId="{5CB4C217-7092-4164-BCE2-555DE0332076}" destId="{DB889950-1322-4060-85AF-B442D4BD8266}" srcOrd="1" destOrd="0" presId="urn:microsoft.com/office/officeart/2005/8/layout/hierarchy1"/>
    <dgm:cxn modelId="{CC3708DA-F755-4991-AE88-0479063437B6}" type="presParOf" srcId="{C7BAF60C-0E70-4F8C-A7C8-B64B56B267C6}" destId="{28BBEB0C-61AC-4C13-B69F-E0F91B6B9881}" srcOrd="2" destOrd="0" presId="urn:microsoft.com/office/officeart/2005/8/layout/hierarchy1"/>
    <dgm:cxn modelId="{EDC21A83-BFB0-48D3-8406-F1306A025639}" type="presParOf" srcId="{28BBEB0C-61AC-4C13-B69F-E0F91B6B9881}" destId="{2CA16E1B-14DE-460D-8D90-4142499E6BA2}" srcOrd="0" destOrd="0" presId="urn:microsoft.com/office/officeart/2005/8/layout/hierarchy1"/>
    <dgm:cxn modelId="{21131D59-FAC7-45B0-85D8-4486832D332A}" type="presParOf" srcId="{2CA16E1B-14DE-460D-8D90-4142499E6BA2}" destId="{B5C1BA8D-CD10-4178-8D91-A721F061C39F}" srcOrd="0" destOrd="0" presId="urn:microsoft.com/office/officeart/2005/8/layout/hierarchy1"/>
    <dgm:cxn modelId="{40C54ABB-E1CF-4A02-8B43-0548AA10FFAF}" type="presParOf" srcId="{2CA16E1B-14DE-460D-8D90-4142499E6BA2}" destId="{09464E85-A573-482C-A282-FCF59C5ABFEE}" srcOrd="1" destOrd="0" presId="urn:microsoft.com/office/officeart/2005/8/layout/hierarchy1"/>
    <dgm:cxn modelId="{00D4FD9C-21E9-408A-A64C-33B5658B4A2C}" type="presParOf" srcId="{28BBEB0C-61AC-4C13-B69F-E0F91B6B9881}" destId="{1268F0ED-C125-4D86-BC30-584A98C4A17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FE067F-5211-4359-A881-8E5FD4F5538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DD38646-E084-4BA6-B296-DC055BDA0192}">
      <dgm:prSet/>
      <dgm:spPr/>
      <dgm:t>
        <a:bodyPr/>
        <a:lstStyle/>
        <a:p>
          <a:r>
            <a:rPr lang="el-GR" b="1" i="1" dirty="0"/>
            <a:t>Μηρυκαστικά</a:t>
          </a:r>
          <a:r>
            <a:rPr lang="el-GR" dirty="0"/>
            <a:t>: (0/4, 0/0, 3/3, 3/3) Χ 2 =32 </a:t>
          </a:r>
        </a:p>
        <a:p>
          <a:r>
            <a:rPr lang="el-GR" i="1" dirty="0"/>
            <a:t>Στη θέση των τομέων στην άνω γνάθο υπάρχει το οδοντικό υπόθεμα</a:t>
          </a:r>
          <a:endParaRPr lang="en-US" dirty="0"/>
        </a:p>
      </dgm:t>
    </dgm:pt>
    <dgm:pt modelId="{7E7C39BC-DE6A-42A4-9F71-0D75C52AE491}" type="parTrans" cxnId="{E4B0F9E7-950D-4006-B2F1-1E5C7E54FC47}">
      <dgm:prSet/>
      <dgm:spPr/>
      <dgm:t>
        <a:bodyPr/>
        <a:lstStyle/>
        <a:p>
          <a:endParaRPr lang="en-US"/>
        </a:p>
      </dgm:t>
    </dgm:pt>
    <dgm:pt modelId="{FA3DBCDF-428E-48BC-86E2-E169707A69DE}" type="sibTrans" cxnId="{E4B0F9E7-950D-4006-B2F1-1E5C7E54FC47}">
      <dgm:prSet/>
      <dgm:spPr/>
      <dgm:t>
        <a:bodyPr/>
        <a:lstStyle/>
        <a:p>
          <a:endParaRPr lang="en-US"/>
        </a:p>
      </dgm:t>
    </dgm:pt>
    <dgm:pt modelId="{BB57C7DA-C57F-447D-830D-E51ED9D3CF44}">
      <dgm:prSet/>
      <dgm:spPr/>
      <dgm:t>
        <a:bodyPr/>
        <a:lstStyle/>
        <a:p>
          <a:r>
            <a:rPr lang="el-GR" b="1" i="1"/>
            <a:t>Ιπποειδή:</a:t>
          </a:r>
          <a:r>
            <a:rPr lang="el-GR"/>
            <a:t> (3/3, 1/1, 3/3, 3/3) Χ 2 = 40 στα αρσενικά. </a:t>
          </a:r>
          <a:r>
            <a:rPr lang="el-GR" i="1"/>
            <a:t>Τα θηλυκά δε διαθέτουν κυνόδοντες οπότε εχουν 36</a:t>
          </a:r>
          <a:endParaRPr lang="en-US"/>
        </a:p>
      </dgm:t>
    </dgm:pt>
    <dgm:pt modelId="{93EF5E64-FF13-4362-B4CC-514DE2D222B6}" type="parTrans" cxnId="{5A7C516D-10B5-4476-82A3-DB0BBA00DC32}">
      <dgm:prSet/>
      <dgm:spPr/>
      <dgm:t>
        <a:bodyPr/>
        <a:lstStyle/>
        <a:p>
          <a:endParaRPr lang="en-US"/>
        </a:p>
      </dgm:t>
    </dgm:pt>
    <dgm:pt modelId="{E68BE1B2-0575-4492-8050-DEEABA77A225}" type="sibTrans" cxnId="{5A7C516D-10B5-4476-82A3-DB0BBA00DC32}">
      <dgm:prSet/>
      <dgm:spPr/>
      <dgm:t>
        <a:bodyPr/>
        <a:lstStyle/>
        <a:p>
          <a:endParaRPr lang="en-US"/>
        </a:p>
      </dgm:t>
    </dgm:pt>
    <dgm:pt modelId="{B7A51772-E4E1-4519-AFDA-4A152EDBB736}">
      <dgm:prSet/>
      <dgm:spPr/>
      <dgm:t>
        <a:bodyPr/>
        <a:lstStyle/>
        <a:p>
          <a:r>
            <a:rPr lang="el-GR" b="1" i="1"/>
            <a:t>Χοίρος: </a:t>
          </a:r>
          <a:r>
            <a:rPr lang="el-GR"/>
            <a:t>(3/3, 1/1, 4/4, 3/3) Χ  2 = 44</a:t>
          </a:r>
          <a:endParaRPr lang="en-US"/>
        </a:p>
      </dgm:t>
    </dgm:pt>
    <dgm:pt modelId="{6CE21580-9CD7-470D-BCD4-C9B58EABE53C}" type="parTrans" cxnId="{EE03DEA2-367C-4936-A171-11D1415CF576}">
      <dgm:prSet/>
      <dgm:spPr/>
      <dgm:t>
        <a:bodyPr/>
        <a:lstStyle/>
        <a:p>
          <a:endParaRPr lang="en-US"/>
        </a:p>
      </dgm:t>
    </dgm:pt>
    <dgm:pt modelId="{FBB212E1-4463-4A04-BD2A-7F51F83E8269}" type="sibTrans" cxnId="{EE03DEA2-367C-4936-A171-11D1415CF576}">
      <dgm:prSet/>
      <dgm:spPr/>
      <dgm:t>
        <a:bodyPr/>
        <a:lstStyle/>
        <a:p>
          <a:endParaRPr lang="en-US"/>
        </a:p>
      </dgm:t>
    </dgm:pt>
    <dgm:pt modelId="{E4194CB3-C67E-41E4-B0FC-9967BB8835EC}">
      <dgm:prSet/>
      <dgm:spPr/>
      <dgm:t>
        <a:bodyPr/>
        <a:lstStyle/>
        <a:p>
          <a:r>
            <a:rPr lang="el-GR" b="1" i="1"/>
            <a:t>Σκύλος: </a:t>
          </a:r>
          <a:r>
            <a:rPr lang="el-GR"/>
            <a:t>(3/3, 1/1, 3/4, 2/3) Χ 2 = 40</a:t>
          </a:r>
          <a:endParaRPr lang="en-US"/>
        </a:p>
      </dgm:t>
    </dgm:pt>
    <dgm:pt modelId="{6F538C32-BEB8-4285-8E68-F7EB347257B2}" type="parTrans" cxnId="{C41BE8B8-BFA4-41A5-86A9-16968CA56D5B}">
      <dgm:prSet/>
      <dgm:spPr/>
      <dgm:t>
        <a:bodyPr/>
        <a:lstStyle/>
        <a:p>
          <a:endParaRPr lang="en-US"/>
        </a:p>
      </dgm:t>
    </dgm:pt>
    <dgm:pt modelId="{A92D5C44-3578-45B0-808C-2D5DA917099E}" type="sibTrans" cxnId="{C41BE8B8-BFA4-41A5-86A9-16968CA56D5B}">
      <dgm:prSet/>
      <dgm:spPr/>
      <dgm:t>
        <a:bodyPr/>
        <a:lstStyle/>
        <a:p>
          <a:endParaRPr lang="en-US"/>
        </a:p>
      </dgm:t>
    </dgm:pt>
    <dgm:pt modelId="{B4F2D772-696E-409A-8C3F-3B4D78D0FCD4}" type="pres">
      <dgm:prSet presAssocID="{8CFE067F-5211-4359-A881-8E5FD4F55383}" presName="linear" presStyleCnt="0">
        <dgm:presLayoutVars>
          <dgm:animLvl val="lvl"/>
          <dgm:resizeHandles val="exact"/>
        </dgm:presLayoutVars>
      </dgm:prSet>
      <dgm:spPr/>
    </dgm:pt>
    <dgm:pt modelId="{1B6B6828-55ED-4C8A-87CA-6981E4AF791B}" type="pres">
      <dgm:prSet presAssocID="{3DD38646-E084-4BA6-B296-DC055BDA0192}" presName="parentText" presStyleLbl="node1" presStyleIdx="0" presStyleCnt="4">
        <dgm:presLayoutVars>
          <dgm:chMax val="0"/>
          <dgm:bulletEnabled val="1"/>
        </dgm:presLayoutVars>
      </dgm:prSet>
      <dgm:spPr/>
    </dgm:pt>
    <dgm:pt modelId="{FA137304-A76E-431D-8D87-0E82BF9615CD}" type="pres">
      <dgm:prSet presAssocID="{FA3DBCDF-428E-48BC-86E2-E169707A69DE}" presName="spacer" presStyleCnt="0"/>
      <dgm:spPr/>
    </dgm:pt>
    <dgm:pt modelId="{B2752EF6-7F31-4199-8B5F-2E76DC953D3C}" type="pres">
      <dgm:prSet presAssocID="{BB57C7DA-C57F-447D-830D-E51ED9D3CF44}" presName="parentText" presStyleLbl="node1" presStyleIdx="1" presStyleCnt="4" custLinFactNeighborX="-58" custLinFactNeighborY="-88194">
        <dgm:presLayoutVars>
          <dgm:chMax val="0"/>
          <dgm:bulletEnabled val="1"/>
        </dgm:presLayoutVars>
      </dgm:prSet>
      <dgm:spPr/>
    </dgm:pt>
    <dgm:pt modelId="{109A236F-6FF2-4AC8-A1E1-1072BAC4FB81}" type="pres">
      <dgm:prSet presAssocID="{E68BE1B2-0575-4492-8050-DEEABA77A225}" presName="spacer" presStyleCnt="0"/>
      <dgm:spPr/>
    </dgm:pt>
    <dgm:pt modelId="{2BAE7DA0-DA7C-49E4-9D58-E478DE5A15D9}" type="pres">
      <dgm:prSet presAssocID="{B7A51772-E4E1-4519-AFDA-4A152EDBB736}" presName="parentText" presStyleLbl="node1" presStyleIdx="2" presStyleCnt="4">
        <dgm:presLayoutVars>
          <dgm:chMax val="0"/>
          <dgm:bulletEnabled val="1"/>
        </dgm:presLayoutVars>
      </dgm:prSet>
      <dgm:spPr/>
    </dgm:pt>
    <dgm:pt modelId="{252234DE-4A5E-4ED1-B46F-F34FF6E6F1CF}" type="pres">
      <dgm:prSet presAssocID="{FBB212E1-4463-4A04-BD2A-7F51F83E8269}" presName="spacer" presStyleCnt="0"/>
      <dgm:spPr/>
    </dgm:pt>
    <dgm:pt modelId="{FE6AA0E3-4145-4421-863F-E145D74E9816}" type="pres">
      <dgm:prSet presAssocID="{E4194CB3-C67E-41E4-B0FC-9967BB8835EC}" presName="parentText" presStyleLbl="node1" presStyleIdx="3" presStyleCnt="4">
        <dgm:presLayoutVars>
          <dgm:chMax val="0"/>
          <dgm:bulletEnabled val="1"/>
        </dgm:presLayoutVars>
      </dgm:prSet>
      <dgm:spPr/>
    </dgm:pt>
  </dgm:ptLst>
  <dgm:cxnLst>
    <dgm:cxn modelId="{4270C929-CB8C-49B1-9BDF-5C3612D0CB49}" type="presOf" srcId="{E4194CB3-C67E-41E4-B0FC-9967BB8835EC}" destId="{FE6AA0E3-4145-4421-863F-E145D74E9816}" srcOrd="0" destOrd="0" presId="urn:microsoft.com/office/officeart/2005/8/layout/vList2"/>
    <dgm:cxn modelId="{5A7C516D-10B5-4476-82A3-DB0BBA00DC32}" srcId="{8CFE067F-5211-4359-A881-8E5FD4F55383}" destId="{BB57C7DA-C57F-447D-830D-E51ED9D3CF44}" srcOrd="1" destOrd="0" parTransId="{93EF5E64-FF13-4362-B4CC-514DE2D222B6}" sibTransId="{E68BE1B2-0575-4492-8050-DEEABA77A225}"/>
    <dgm:cxn modelId="{EE03DEA2-367C-4936-A171-11D1415CF576}" srcId="{8CFE067F-5211-4359-A881-8E5FD4F55383}" destId="{B7A51772-E4E1-4519-AFDA-4A152EDBB736}" srcOrd="2" destOrd="0" parTransId="{6CE21580-9CD7-470D-BCD4-C9B58EABE53C}" sibTransId="{FBB212E1-4463-4A04-BD2A-7F51F83E8269}"/>
    <dgm:cxn modelId="{071245B8-2609-488E-AB73-F3F89C0CF47C}" type="presOf" srcId="{BB57C7DA-C57F-447D-830D-E51ED9D3CF44}" destId="{B2752EF6-7F31-4199-8B5F-2E76DC953D3C}" srcOrd="0" destOrd="0" presId="urn:microsoft.com/office/officeart/2005/8/layout/vList2"/>
    <dgm:cxn modelId="{C41BE8B8-BFA4-41A5-86A9-16968CA56D5B}" srcId="{8CFE067F-5211-4359-A881-8E5FD4F55383}" destId="{E4194CB3-C67E-41E4-B0FC-9967BB8835EC}" srcOrd="3" destOrd="0" parTransId="{6F538C32-BEB8-4285-8E68-F7EB347257B2}" sibTransId="{A92D5C44-3578-45B0-808C-2D5DA917099E}"/>
    <dgm:cxn modelId="{4F7EA7C6-5E63-4BD6-94B8-862BC01466BB}" type="presOf" srcId="{8CFE067F-5211-4359-A881-8E5FD4F55383}" destId="{B4F2D772-696E-409A-8C3F-3B4D78D0FCD4}" srcOrd="0" destOrd="0" presId="urn:microsoft.com/office/officeart/2005/8/layout/vList2"/>
    <dgm:cxn modelId="{E4B0F9E7-950D-4006-B2F1-1E5C7E54FC47}" srcId="{8CFE067F-5211-4359-A881-8E5FD4F55383}" destId="{3DD38646-E084-4BA6-B296-DC055BDA0192}" srcOrd="0" destOrd="0" parTransId="{7E7C39BC-DE6A-42A4-9F71-0D75C52AE491}" sibTransId="{FA3DBCDF-428E-48BC-86E2-E169707A69DE}"/>
    <dgm:cxn modelId="{A82BE3F2-A0B5-4DB6-8FF5-E62D28FF67FE}" type="presOf" srcId="{3DD38646-E084-4BA6-B296-DC055BDA0192}" destId="{1B6B6828-55ED-4C8A-87CA-6981E4AF791B}" srcOrd="0" destOrd="0" presId="urn:microsoft.com/office/officeart/2005/8/layout/vList2"/>
    <dgm:cxn modelId="{8F75F0FC-FA32-417D-8ACD-16BEAFA8D6EC}" type="presOf" srcId="{B7A51772-E4E1-4519-AFDA-4A152EDBB736}" destId="{2BAE7DA0-DA7C-49E4-9D58-E478DE5A15D9}" srcOrd="0" destOrd="0" presId="urn:microsoft.com/office/officeart/2005/8/layout/vList2"/>
    <dgm:cxn modelId="{CD1F4B14-23D1-47E5-852F-917DE032C4FA}" type="presParOf" srcId="{B4F2D772-696E-409A-8C3F-3B4D78D0FCD4}" destId="{1B6B6828-55ED-4C8A-87CA-6981E4AF791B}" srcOrd="0" destOrd="0" presId="urn:microsoft.com/office/officeart/2005/8/layout/vList2"/>
    <dgm:cxn modelId="{68926021-BB06-4CF6-AEA8-0CDB39774B0C}" type="presParOf" srcId="{B4F2D772-696E-409A-8C3F-3B4D78D0FCD4}" destId="{FA137304-A76E-431D-8D87-0E82BF9615CD}" srcOrd="1" destOrd="0" presId="urn:microsoft.com/office/officeart/2005/8/layout/vList2"/>
    <dgm:cxn modelId="{B8BD9708-43DE-49D0-B86E-D0D5DCB340DA}" type="presParOf" srcId="{B4F2D772-696E-409A-8C3F-3B4D78D0FCD4}" destId="{B2752EF6-7F31-4199-8B5F-2E76DC953D3C}" srcOrd="2" destOrd="0" presId="urn:microsoft.com/office/officeart/2005/8/layout/vList2"/>
    <dgm:cxn modelId="{6BDBD5AE-1AF4-4E58-8501-AC1A59DFC070}" type="presParOf" srcId="{B4F2D772-696E-409A-8C3F-3B4D78D0FCD4}" destId="{109A236F-6FF2-4AC8-A1E1-1072BAC4FB81}" srcOrd="3" destOrd="0" presId="urn:microsoft.com/office/officeart/2005/8/layout/vList2"/>
    <dgm:cxn modelId="{E4C3982F-34BD-4615-9257-7DE1CAFE5BA8}" type="presParOf" srcId="{B4F2D772-696E-409A-8C3F-3B4D78D0FCD4}" destId="{2BAE7DA0-DA7C-49E4-9D58-E478DE5A15D9}" srcOrd="4" destOrd="0" presId="urn:microsoft.com/office/officeart/2005/8/layout/vList2"/>
    <dgm:cxn modelId="{50E4E5A2-687A-46CA-92D7-4836DE5D54EA}" type="presParOf" srcId="{B4F2D772-696E-409A-8C3F-3B4D78D0FCD4}" destId="{252234DE-4A5E-4ED1-B46F-F34FF6E6F1CF}" srcOrd="5" destOrd="0" presId="urn:microsoft.com/office/officeart/2005/8/layout/vList2"/>
    <dgm:cxn modelId="{C6206C3B-4EA2-46C7-B29C-86378D9F9AAE}" type="presParOf" srcId="{B4F2D772-696E-409A-8C3F-3B4D78D0FCD4}" destId="{FE6AA0E3-4145-4421-863F-E145D74E981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A152C4-8BB5-4CC9-8DAE-4929F32F4FFE}" type="doc">
      <dgm:prSet loTypeId="urn:microsoft.com/office/officeart/2005/8/layout/cycle8" loCatId="cycle" qsTypeId="urn:microsoft.com/office/officeart/2005/8/quickstyle/simple1" qsCatId="simple" csTypeId="urn:microsoft.com/office/officeart/2005/8/colors/colorful1" csCatId="colorful"/>
      <dgm:spPr/>
      <dgm:t>
        <a:bodyPr/>
        <a:lstStyle/>
        <a:p>
          <a:endParaRPr lang="en-US"/>
        </a:p>
      </dgm:t>
    </dgm:pt>
    <dgm:pt modelId="{EBBF9E29-B580-4EC1-89F8-3F6447EA94D6}">
      <dgm:prSet/>
      <dgm:spPr/>
      <dgm:t>
        <a:bodyPr/>
        <a:lstStyle/>
        <a:p>
          <a:r>
            <a:rPr lang="el-GR"/>
            <a:t>Κατανομή τροφής στη στοματική κοιλότητα</a:t>
          </a:r>
          <a:endParaRPr lang="en-US"/>
        </a:p>
      </dgm:t>
    </dgm:pt>
    <dgm:pt modelId="{8186F12F-4B96-4D8E-AB22-AE5EC3433E57}" type="parTrans" cxnId="{7C755ED7-7FD4-4D97-A902-B12C7295430A}">
      <dgm:prSet/>
      <dgm:spPr/>
      <dgm:t>
        <a:bodyPr/>
        <a:lstStyle/>
        <a:p>
          <a:endParaRPr lang="en-US"/>
        </a:p>
      </dgm:t>
    </dgm:pt>
    <dgm:pt modelId="{43716B96-A69C-4305-A1C7-2C2A6C53B8C5}" type="sibTrans" cxnId="{7C755ED7-7FD4-4D97-A902-B12C7295430A}">
      <dgm:prSet/>
      <dgm:spPr/>
      <dgm:t>
        <a:bodyPr/>
        <a:lstStyle/>
        <a:p>
          <a:endParaRPr lang="en-US"/>
        </a:p>
      </dgm:t>
    </dgm:pt>
    <dgm:pt modelId="{C3726AE3-3626-485D-999E-CCE44D6D5345}">
      <dgm:prSet/>
      <dgm:spPr/>
      <dgm:t>
        <a:bodyPr/>
        <a:lstStyle/>
        <a:p>
          <a:r>
            <a:rPr lang="el-GR"/>
            <a:t>Προώθηση τροφής στον οισοφάγο</a:t>
          </a:r>
          <a:endParaRPr lang="en-US"/>
        </a:p>
      </dgm:t>
    </dgm:pt>
    <dgm:pt modelId="{248B6F22-6938-495F-B4FC-D9B7C8ED740D}" type="parTrans" cxnId="{66F33CAD-A7CF-4892-9B00-C57F7D0B2DFA}">
      <dgm:prSet/>
      <dgm:spPr/>
      <dgm:t>
        <a:bodyPr/>
        <a:lstStyle/>
        <a:p>
          <a:endParaRPr lang="en-US"/>
        </a:p>
      </dgm:t>
    </dgm:pt>
    <dgm:pt modelId="{9130264E-C34D-484D-8CB3-A4A1E4793B2C}" type="sibTrans" cxnId="{66F33CAD-A7CF-4892-9B00-C57F7D0B2DFA}">
      <dgm:prSet/>
      <dgm:spPr/>
      <dgm:t>
        <a:bodyPr/>
        <a:lstStyle/>
        <a:p>
          <a:endParaRPr lang="en-US"/>
        </a:p>
      </dgm:t>
    </dgm:pt>
    <dgm:pt modelId="{89D913E8-20DA-4333-9F55-CDBAD357310D}">
      <dgm:prSet/>
      <dgm:spPr/>
      <dgm:t>
        <a:bodyPr/>
        <a:lstStyle/>
        <a:p>
          <a:r>
            <a:rPr lang="el-GR"/>
            <a:t>Πρόσληψη τροφής (βοοειδή)</a:t>
          </a:r>
          <a:endParaRPr lang="en-US"/>
        </a:p>
      </dgm:t>
    </dgm:pt>
    <dgm:pt modelId="{EF8C504C-D5F6-4336-A444-944C76307906}" type="parTrans" cxnId="{5CC8E6ED-36E5-40B6-8783-A86774B4CA45}">
      <dgm:prSet/>
      <dgm:spPr/>
      <dgm:t>
        <a:bodyPr/>
        <a:lstStyle/>
        <a:p>
          <a:endParaRPr lang="en-US"/>
        </a:p>
      </dgm:t>
    </dgm:pt>
    <dgm:pt modelId="{0AAAD650-42E7-4BF0-9AFD-9F202F6137D5}" type="sibTrans" cxnId="{5CC8E6ED-36E5-40B6-8783-A86774B4CA45}">
      <dgm:prSet/>
      <dgm:spPr/>
      <dgm:t>
        <a:bodyPr/>
        <a:lstStyle/>
        <a:p>
          <a:endParaRPr lang="en-US"/>
        </a:p>
      </dgm:t>
    </dgm:pt>
    <dgm:pt modelId="{F518BEF5-6697-485B-B778-C70EF95F35DC}">
      <dgm:prSet/>
      <dgm:spPr/>
      <dgm:t>
        <a:bodyPr/>
        <a:lstStyle/>
        <a:p>
          <a:r>
            <a:rPr lang="el-GR"/>
            <a:t>Πόση ύδατος (σαρκοφάγα)</a:t>
          </a:r>
          <a:endParaRPr lang="en-US"/>
        </a:p>
      </dgm:t>
    </dgm:pt>
    <dgm:pt modelId="{09DF18D8-C89C-47B4-ABAA-BB51E27CE3C5}" type="parTrans" cxnId="{8E834392-D3AD-4C33-BCA9-902F299895B0}">
      <dgm:prSet/>
      <dgm:spPr/>
      <dgm:t>
        <a:bodyPr/>
        <a:lstStyle/>
        <a:p>
          <a:endParaRPr lang="en-US"/>
        </a:p>
      </dgm:t>
    </dgm:pt>
    <dgm:pt modelId="{FE54ADEF-3993-4188-A185-179AC877E344}" type="sibTrans" cxnId="{8E834392-D3AD-4C33-BCA9-902F299895B0}">
      <dgm:prSet/>
      <dgm:spPr/>
      <dgm:t>
        <a:bodyPr/>
        <a:lstStyle/>
        <a:p>
          <a:endParaRPr lang="en-US"/>
        </a:p>
      </dgm:t>
    </dgm:pt>
    <dgm:pt modelId="{98615A63-6D3F-4765-8225-5E9F4E5B095E}">
      <dgm:prSet/>
      <dgm:spPr/>
      <dgm:t>
        <a:bodyPr/>
        <a:lstStyle/>
        <a:p>
          <a:r>
            <a:rPr lang="el-GR"/>
            <a:t>Υποδοχείς αφής και γεύσης</a:t>
          </a:r>
          <a:endParaRPr lang="en-US"/>
        </a:p>
      </dgm:t>
    </dgm:pt>
    <dgm:pt modelId="{367773EB-028B-4905-8A0C-046656DDEC34}" type="parTrans" cxnId="{2095E4EF-4BF5-4777-AE1C-7EB2CFDF3C7B}">
      <dgm:prSet/>
      <dgm:spPr/>
      <dgm:t>
        <a:bodyPr/>
        <a:lstStyle/>
        <a:p>
          <a:endParaRPr lang="en-US"/>
        </a:p>
      </dgm:t>
    </dgm:pt>
    <dgm:pt modelId="{A9DE94EB-19A0-42E3-A723-F680C3EF5274}" type="sibTrans" cxnId="{2095E4EF-4BF5-4777-AE1C-7EB2CFDF3C7B}">
      <dgm:prSet/>
      <dgm:spPr/>
      <dgm:t>
        <a:bodyPr/>
        <a:lstStyle/>
        <a:p>
          <a:endParaRPr lang="en-US"/>
        </a:p>
      </dgm:t>
    </dgm:pt>
    <dgm:pt modelId="{81E6D6E2-4C55-40F0-B05D-4ECAD0E12937}" type="pres">
      <dgm:prSet presAssocID="{69A152C4-8BB5-4CC9-8DAE-4929F32F4FFE}" presName="compositeShape" presStyleCnt="0">
        <dgm:presLayoutVars>
          <dgm:chMax val="7"/>
          <dgm:dir/>
          <dgm:resizeHandles val="exact"/>
        </dgm:presLayoutVars>
      </dgm:prSet>
      <dgm:spPr/>
    </dgm:pt>
    <dgm:pt modelId="{B1E5811E-111C-424C-9828-4C0B4494262C}" type="pres">
      <dgm:prSet presAssocID="{69A152C4-8BB5-4CC9-8DAE-4929F32F4FFE}" presName="wedge1" presStyleLbl="node1" presStyleIdx="0" presStyleCnt="5"/>
      <dgm:spPr/>
    </dgm:pt>
    <dgm:pt modelId="{D2A2B2C6-73FE-4E07-99CA-5219DD3CEF36}" type="pres">
      <dgm:prSet presAssocID="{69A152C4-8BB5-4CC9-8DAE-4929F32F4FFE}" presName="dummy1a" presStyleCnt="0"/>
      <dgm:spPr/>
    </dgm:pt>
    <dgm:pt modelId="{686EC9CC-8860-41F4-BA8E-35A5C7C5F9EE}" type="pres">
      <dgm:prSet presAssocID="{69A152C4-8BB5-4CC9-8DAE-4929F32F4FFE}" presName="dummy1b" presStyleCnt="0"/>
      <dgm:spPr/>
    </dgm:pt>
    <dgm:pt modelId="{1847F5F6-49C0-4573-AF4D-061433B42300}" type="pres">
      <dgm:prSet presAssocID="{69A152C4-8BB5-4CC9-8DAE-4929F32F4FFE}" presName="wedge1Tx" presStyleLbl="node1" presStyleIdx="0" presStyleCnt="5">
        <dgm:presLayoutVars>
          <dgm:chMax val="0"/>
          <dgm:chPref val="0"/>
          <dgm:bulletEnabled val="1"/>
        </dgm:presLayoutVars>
      </dgm:prSet>
      <dgm:spPr/>
    </dgm:pt>
    <dgm:pt modelId="{730E4A14-EF51-4340-AD0C-A75FB303C4DE}" type="pres">
      <dgm:prSet presAssocID="{69A152C4-8BB5-4CC9-8DAE-4929F32F4FFE}" presName="wedge2" presStyleLbl="node1" presStyleIdx="1" presStyleCnt="5"/>
      <dgm:spPr/>
    </dgm:pt>
    <dgm:pt modelId="{AB177020-524F-4087-ACAD-68FB98FA4A8B}" type="pres">
      <dgm:prSet presAssocID="{69A152C4-8BB5-4CC9-8DAE-4929F32F4FFE}" presName="dummy2a" presStyleCnt="0"/>
      <dgm:spPr/>
    </dgm:pt>
    <dgm:pt modelId="{1D7F0820-FB78-4DDC-A2B8-7C85EAC5F642}" type="pres">
      <dgm:prSet presAssocID="{69A152C4-8BB5-4CC9-8DAE-4929F32F4FFE}" presName="dummy2b" presStyleCnt="0"/>
      <dgm:spPr/>
    </dgm:pt>
    <dgm:pt modelId="{2D8EE237-BA98-4EA4-9392-CFDAC022A30E}" type="pres">
      <dgm:prSet presAssocID="{69A152C4-8BB5-4CC9-8DAE-4929F32F4FFE}" presName="wedge2Tx" presStyleLbl="node1" presStyleIdx="1" presStyleCnt="5">
        <dgm:presLayoutVars>
          <dgm:chMax val="0"/>
          <dgm:chPref val="0"/>
          <dgm:bulletEnabled val="1"/>
        </dgm:presLayoutVars>
      </dgm:prSet>
      <dgm:spPr/>
    </dgm:pt>
    <dgm:pt modelId="{195785E5-600C-48DB-B68F-3BBDD3CAC0E2}" type="pres">
      <dgm:prSet presAssocID="{69A152C4-8BB5-4CC9-8DAE-4929F32F4FFE}" presName="wedge3" presStyleLbl="node1" presStyleIdx="2" presStyleCnt="5"/>
      <dgm:spPr/>
    </dgm:pt>
    <dgm:pt modelId="{869715BD-E981-4148-9050-DAFBA4BF15CE}" type="pres">
      <dgm:prSet presAssocID="{69A152C4-8BB5-4CC9-8DAE-4929F32F4FFE}" presName="dummy3a" presStyleCnt="0"/>
      <dgm:spPr/>
    </dgm:pt>
    <dgm:pt modelId="{4B00C04C-7572-44D9-AF26-6DB6BC9CE405}" type="pres">
      <dgm:prSet presAssocID="{69A152C4-8BB5-4CC9-8DAE-4929F32F4FFE}" presName="dummy3b" presStyleCnt="0"/>
      <dgm:spPr/>
    </dgm:pt>
    <dgm:pt modelId="{DEE69146-637C-4249-9CD1-B9B8ACFF8BFC}" type="pres">
      <dgm:prSet presAssocID="{69A152C4-8BB5-4CC9-8DAE-4929F32F4FFE}" presName="wedge3Tx" presStyleLbl="node1" presStyleIdx="2" presStyleCnt="5">
        <dgm:presLayoutVars>
          <dgm:chMax val="0"/>
          <dgm:chPref val="0"/>
          <dgm:bulletEnabled val="1"/>
        </dgm:presLayoutVars>
      </dgm:prSet>
      <dgm:spPr/>
    </dgm:pt>
    <dgm:pt modelId="{DDCA5433-4B24-4B0B-AF38-80AD2EC11475}" type="pres">
      <dgm:prSet presAssocID="{69A152C4-8BB5-4CC9-8DAE-4929F32F4FFE}" presName="wedge4" presStyleLbl="node1" presStyleIdx="3" presStyleCnt="5"/>
      <dgm:spPr/>
    </dgm:pt>
    <dgm:pt modelId="{B0011F64-C720-4A85-B190-F629472F80E5}" type="pres">
      <dgm:prSet presAssocID="{69A152C4-8BB5-4CC9-8DAE-4929F32F4FFE}" presName="dummy4a" presStyleCnt="0"/>
      <dgm:spPr/>
    </dgm:pt>
    <dgm:pt modelId="{B280AFCE-E298-4EAD-984C-489CA09E5260}" type="pres">
      <dgm:prSet presAssocID="{69A152C4-8BB5-4CC9-8DAE-4929F32F4FFE}" presName="dummy4b" presStyleCnt="0"/>
      <dgm:spPr/>
    </dgm:pt>
    <dgm:pt modelId="{29B927BD-D18A-441D-A6AC-D6F384058B25}" type="pres">
      <dgm:prSet presAssocID="{69A152C4-8BB5-4CC9-8DAE-4929F32F4FFE}" presName="wedge4Tx" presStyleLbl="node1" presStyleIdx="3" presStyleCnt="5">
        <dgm:presLayoutVars>
          <dgm:chMax val="0"/>
          <dgm:chPref val="0"/>
          <dgm:bulletEnabled val="1"/>
        </dgm:presLayoutVars>
      </dgm:prSet>
      <dgm:spPr/>
    </dgm:pt>
    <dgm:pt modelId="{A6CF1E3B-0904-4A1C-9F69-9A71C7DA146B}" type="pres">
      <dgm:prSet presAssocID="{69A152C4-8BB5-4CC9-8DAE-4929F32F4FFE}" presName="wedge5" presStyleLbl="node1" presStyleIdx="4" presStyleCnt="5"/>
      <dgm:spPr/>
    </dgm:pt>
    <dgm:pt modelId="{51BA5354-27F3-4433-B20F-9AD68FD0F019}" type="pres">
      <dgm:prSet presAssocID="{69A152C4-8BB5-4CC9-8DAE-4929F32F4FFE}" presName="dummy5a" presStyleCnt="0"/>
      <dgm:spPr/>
    </dgm:pt>
    <dgm:pt modelId="{E2BF1E47-F08D-4176-A2ED-2089923B3239}" type="pres">
      <dgm:prSet presAssocID="{69A152C4-8BB5-4CC9-8DAE-4929F32F4FFE}" presName="dummy5b" presStyleCnt="0"/>
      <dgm:spPr/>
    </dgm:pt>
    <dgm:pt modelId="{6362AABA-826D-428A-8FE3-C644114AB793}" type="pres">
      <dgm:prSet presAssocID="{69A152C4-8BB5-4CC9-8DAE-4929F32F4FFE}" presName="wedge5Tx" presStyleLbl="node1" presStyleIdx="4" presStyleCnt="5">
        <dgm:presLayoutVars>
          <dgm:chMax val="0"/>
          <dgm:chPref val="0"/>
          <dgm:bulletEnabled val="1"/>
        </dgm:presLayoutVars>
      </dgm:prSet>
      <dgm:spPr/>
    </dgm:pt>
    <dgm:pt modelId="{D0E48990-8083-4372-91F4-55F8A1CD0800}" type="pres">
      <dgm:prSet presAssocID="{43716B96-A69C-4305-A1C7-2C2A6C53B8C5}" presName="arrowWedge1" presStyleLbl="fgSibTrans2D1" presStyleIdx="0" presStyleCnt="5"/>
      <dgm:spPr/>
    </dgm:pt>
    <dgm:pt modelId="{48C0E3A9-7356-4357-93E8-B605C276E859}" type="pres">
      <dgm:prSet presAssocID="{9130264E-C34D-484D-8CB3-A4A1E4793B2C}" presName="arrowWedge2" presStyleLbl="fgSibTrans2D1" presStyleIdx="1" presStyleCnt="5"/>
      <dgm:spPr/>
    </dgm:pt>
    <dgm:pt modelId="{A8F7B9E5-1FDA-4007-B343-366C3DB5FC0B}" type="pres">
      <dgm:prSet presAssocID="{0AAAD650-42E7-4BF0-9AFD-9F202F6137D5}" presName="arrowWedge3" presStyleLbl="fgSibTrans2D1" presStyleIdx="2" presStyleCnt="5"/>
      <dgm:spPr/>
    </dgm:pt>
    <dgm:pt modelId="{26598EF1-E26E-4615-A562-A8F6DC3D0FDD}" type="pres">
      <dgm:prSet presAssocID="{FE54ADEF-3993-4188-A185-179AC877E344}" presName="arrowWedge4" presStyleLbl="fgSibTrans2D1" presStyleIdx="3" presStyleCnt="5"/>
      <dgm:spPr/>
    </dgm:pt>
    <dgm:pt modelId="{3853B5EA-1143-47B5-B00E-F4AF683589F9}" type="pres">
      <dgm:prSet presAssocID="{A9DE94EB-19A0-42E3-A723-F680C3EF5274}" presName="arrowWedge5" presStyleLbl="fgSibTrans2D1" presStyleIdx="4" presStyleCnt="5"/>
      <dgm:spPr/>
    </dgm:pt>
  </dgm:ptLst>
  <dgm:cxnLst>
    <dgm:cxn modelId="{060D601C-70FC-4233-A145-813E322AFD3E}" type="presOf" srcId="{98615A63-6D3F-4765-8225-5E9F4E5B095E}" destId="{A6CF1E3B-0904-4A1C-9F69-9A71C7DA146B}" srcOrd="0" destOrd="0" presId="urn:microsoft.com/office/officeart/2005/8/layout/cycle8"/>
    <dgm:cxn modelId="{EEBB5C3F-671A-40C9-9776-D043123DCD45}" type="presOf" srcId="{69A152C4-8BB5-4CC9-8DAE-4929F32F4FFE}" destId="{81E6D6E2-4C55-40F0-B05D-4ECAD0E12937}" srcOrd="0" destOrd="0" presId="urn:microsoft.com/office/officeart/2005/8/layout/cycle8"/>
    <dgm:cxn modelId="{05F4EE62-2553-4FDE-98EA-1FF8D4FE8680}" type="presOf" srcId="{C3726AE3-3626-485D-999E-CCE44D6D5345}" destId="{730E4A14-EF51-4340-AD0C-A75FB303C4DE}" srcOrd="0" destOrd="0" presId="urn:microsoft.com/office/officeart/2005/8/layout/cycle8"/>
    <dgm:cxn modelId="{14A0E263-38B3-4EF4-83D2-2611463CE33E}" type="presOf" srcId="{98615A63-6D3F-4765-8225-5E9F4E5B095E}" destId="{6362AABA-826D-428A-8FE3-C644114AB793}" srcOrd="1" destOrd="0" presId="urn:microsoft.com/office/officeart/2005/8/layout/cycle8"/>
    <dgm:cxn modelId="{B2FF8D70-7B9B-49FF-A792-7142C1995A92}" type="presOf" srcId="{EBBF9E29-B580-4EC1-89F8-3F6447EA94D6}" destId="{1847F5F6-49C0-4573-AF4D-061433B42300}" srcOrd="1" destOrd="0" presId="urn:microsoft.com/office/officeart/2005/8/layout/cycle8"/>
    <dgm:cxn modelId="{8E834392-D3AD-4C33-BCA9-902F299895B0}" srcId="{69A152C4-8BB5-4CC9-8DAE-4929F32F4FFE}" destId="{F518BEF5-6697-485B-B778-C70EF95F35DC}" srcOrd="3" destOrd="0" parTransId="{09DF18D8-C89C-47B4-ABAA-BB51E27CE3C5}" sibTransId="{FE54ADEF-3993-4188-A185-179AC877E344}"/>
    <dgm:cxn modelId="{66F33CAD-A7CF-4892-9B00-C57F7D0B2DFA}" srcId="{69A152C4-8BB5-4CC9-8DAE-4929F32F4FFE}" destId="{C3726AE3-3626-485D-999E-CCE44D6D5345}" srcOrd="1" destOrd="0" parTransId="{248B6F22-6938-495F-B4FC-D9B7C8ED740D}" sibTransId="{9130264E-C34D-484D-8CB3-A4A1E4793B2C}"/>
    <dgm:cxn modelId="{8FB132C3-B4D6-44A5-AC5C-2D91F4615039}" type="presOf" srcId="{C3726AE3-3626-485D-999E-CCE44D6D5345}" destId="{2D8EE237-BA98-4EA4-9392-CFDAC022A30E}" srcOrd="1" destOrd="0" presId="urn:microsoft.com/office/officeart/2005/8/layout/cycle8"/>
    <dgm:cxn modelId="{DA7324CC-D141-44D9-B0C7-443597D648B3}" type="presOf" srcId="{EBBF9E29-B580-4EC1-89F8-3F6447EA94D6}" destId="{B1E5811E-111C-424C-9828-4C0B4494262C}" srcOrd="0" destOrd="0" presId="urn:microsoft.com/office/officeart/2005/8/layout/cycle8"/>
    <dgm:cxn modelId="{FF7A81D3-B2A8-457D-BDFB-FBD503FA6CC8}" type="presOf" srcId="{F518BEF5-6697-485B-B778-C70EF95F35DC}" destId="{29B927BD-D18A-441D-A6AC-D6F384058B25}" srcOrd="1" destOrd="0" presId="urn:microsoft.com/office/officeart/2005/8/layout/cycle8"/>
    <dgm:cxn modelId="{7C755ED7-7FD4-4D97-A902-B12C7295430A}" srcId="{69A152C4-8BB5-4CC9-8DAE-4929F32F4FFE}" destId="{EBBF9E29-B580-4EC1-89F8-3F6447EA94D6}" srcOrd="0" destOrd="0" parTransId="{8186F12F-4B96-4D8E-AB22-AE5EC3433E57}" sibTransId="{43716B96-A69C-4305-A1C7-2C2A6C53B8C5}"/>
    <dgm:cxn modelId="{9D40B9E4-FD4F-47BB-9098-E954FA288B11}" type="presOf" srcId="{89D913E8-20DA-4333-9F55-CDBAD357310D}" destId="{DEE69146-637C-4249-9CD1-B9B8ACFF8BFC}" srcOrd="1" destOrd="0" presId="urn:microsoft.com/office/officeart/2005/8/layout/cycle8"/>
    <dgm:cxn modelId="{ED1CA7EB-E562-4930-8EDB-B0A3313404B6}" type="presOf" srcId="{F518BEF5-6697-485B-B778-C70EF95F35DC}" destId="{DDCA5433-4B24-4B0B-AF38-80AD2EC11475}" srcOrd="0" destOrd="0" presId="urn:microsoft.com/office/officeart/2005/8/layout/cycle8"/>
    <dgm:cxn modelId="{5CC8E6ED-36E5-40B6-8783-A86774B4CA45}" srcId="{69A152C4-8BB5-4CC9-8DAE-4929F32F4FFE}" destId="{89D913E8-20DA-4333-9F55-CDBAD357310D}" srcOrd="2" destOrd="0" parTransId="{EF8C504C-D5F6-4336-A444-944C76307906}" sibTransId="{0AAAD650-42E7-4BF0-9AFD-9F202F6137D5}"/>
    <dgm:cxn modelId="{2095E4EF-4BF5-4777-AE1C-7EB2CFDF3C7B}" srcId="{69A152C4-8BB5-4CC9-8DAE-4929F32F4FFE}" destId="{98615A63-6D3F-4765-8225-5E9F4E5B095E}" srcOrd="4" destOrd="0" parTransId="{367773EB-028B-4905-8A0C-046656DDEC34}" sibTransId="{A9DE94EB-19A0-42E3-A723-F680C3EF5274}"/>
    <dgm:cxn modelId="{C03D01F4-A378-4C6D-9EFE-9C27FD30BB7F}" type="presOf" srcId="{89D913E8-20DA-4333-9F55-CDBAD357310D}" destId="{195785E5-600C-48DB-B68F-3BBDD3CAC0E2}" srcOrd="0" destOrd="0" presId="urn:microsoft.com/office/officeart/2005/8/layout/cycle8"/>
    <dgm:cxn modelId="{CD568A9B-5E32-4D96-893C-DB088DBA3084}" type="presParOf" srcId="{81E6D6E2-4C55-40F0-B05D-4ECAD0E12937}" destId="{B1E5811E-111C-424C-9828-4C0B4494262C}" srcOrd="0" destOrd="0" presId="urn:microsoft.com/office/officeart/2005/8/layout/cycle8"/>
    <dgm:cxn modelId="{0B714188-940B-447E-8685-69B6C1E88DA3}" type="presParOf" srcId="{81E6D6E2-4C55-40F0-B05D-4ECAD0E12937}" destId="{D2A2B2C6-73FE-4E07-99CA-5219DD3CEF36}" srcOrd="1" destOrd="0" presId="urn:microsoft.com/office/officeart/2005/8/layout/cycle8"/>
    <dgm:cxn modelId="{DD7E9D8F-B3CB-4744-98C6-6C122E039B8F}" type="presParOf" srcId="{81E6D6E2-4C55-40F0-B05D-4ECAD0E12937}" destId="{686EC9CC-8860-41F4-BA8E-35A5C7C5F9EE}" srcOrd="2" destOrd="0" presId="urn:microsoft.com/office/officeart/2005/8/layout/cycle8"/>
    <dgm:cxn modelId="{B3EC1B81-584F-4480-96D7-0C601F062663}" type="presParOf" srcId="{81E6D6E2-4C55-40F0-B05D-4ECAD0E12937}" destId="{1847F5F6-49C0-4573-AF4D-061433B42300}" srcOrd="3" destOrd="0" presId="urn:microsoft.com/office/officeart/2005/8/layout/cycle8"/>
    <dgm:cxn modelId="{9A8EF01D-CA4F-4367-A633-4292A4C8E537}" type="presParOf" srcId="{81E6D6E2-4C55-40F0-B05D-4ECAD0E12937}" destId="{730E4A14-EF51-4340-AD0C-A75FB303C4DE}" srcOrd="4" destOrd="0" presId="urn:microsoft.com/office/officeart/2005/8/layout/cycle8"/>
    <dgm:cxn modelId="{4DF9840D-759F-4E16-B695-C7CF1B6DC949}" type="presParOf" srcId="{81E6D6E2-4C55-40F0-B05D-4ECAD0E12937}" destId="{AB177020-524F-4087-ACAD-68FB98FA4A8B}" srcOrd="5" destOrd="0" presId="urn:microsoft.com/office/officeart/2005/8/layout/cycle8"/>
    <dgm:cxn modelId="{1C8FB2C0-07A9-4D56-A312-7CD847D4D8E4}" type="presParOf" srcId="{81E6D6E2-4C55-40F0-B05D-4ECAD0E12937}" destId="{1D7F0820-FB78-4DDC-A2B8-7C85EAC5F642}" srcOrd="6" destOrd="0" presId="urn:microsoft.com/office/officeart/2005/8/layout/cycle8"/>
    <dgm:cxn modelId="{44FE8FEA-ADB9-41FC-87EF-1CBBF71447A4}" type="presParOf" srcId="{81E6D6E2-4C55-40F0-B05D-4ECAD0E12937}" destId="{2D8EE237-BA98-4EA4-9392-CFDAC022A30E}" srcOrd="7" destOrd="0" presId="urn:microsoft.com/office/officeart/2005/8/layout/cycle8"/>
    <dgm:cxn modelId="{67E8DC85-C474-402D-A2FB-7AD528CF4865}" type="presParOf" srcId="{81E6D6E2-4C55-40F0-B05D-4ECAD0E12937}" destId="{195785E5-600C-48DB-B68F-3BBDD3CAC0E2}" srcOrd="8" destOrd="0" presId="urn:microsoft.com/office/officeart/2005/8/layout/cycle8"/>
    <dgm:cxn modelId="{6607CF2B-E049-4D1C-9C26-DCD67DFCB8F0}" type="presParOf" srcId="{81E6D6E2-4C55-40F0-B05D-4ECAD0E12937}" destId="{869715BD-E981-4148-9050-DAFBA4BF15CE}" srcOrd="9" destOrd="0" presId="urn:microsoft.com/office/officeart/2005/8/layout/cycle8"/>
    <dgm:cxn modelId="{34241DFC-4446-4E6F-AF89-B7FDA993161B}" type="presParOf" srcId="{81E6D6E2-4C55-40F0-B05D-4ECAD0E12937}" destId="{4B00C04C-7572-44D9-AF26-6DB6BC9CE405}" srcOrd="10" destOrd="0" presId="urn:microsoft.com/office/officeart/2005/8/layout/cycle8"/>
    <dgm:cxn modelId="{38C84E94-A2E7-4901-B279-3B57E9E8F5C2}" type="presParOf" srcId="{81E6D6E2-4C55-40F0-B05D-4ECAD0E12937}" destId="{DEE69146-637C-4249-9CD1-B9B8ACFF8BFC}" srcOrd="11" destOrd="0" presId="urn:microsoft.com/office/officeart/2005/8/layout/cycle8"/>
    <dgm:cxn modelId="{16C2F65C-B0A7-4805-98B4-AEAD92BCBA7B}" type="presParOf" srcId="{81E6D6E2-4C55-40F0-B05D-4ECAD0E12937}" destId="{DDCA5433-4B24-4B0B-AF38-80AD2EC11475}" srcOrd="12" destOrd="0" presId="urn:microsoft.com/office/officeart/2005/8/layout/cycle8"/>
    <dgm:cxn modelId="{A432C236-68A0-4C7D-B94E-3406EE2E2541}" type="presParOf" srcId="{81E6D6E2-4C55-40F0-B05D-4ECAD0E12937}" destId="{B0011F64-C720-4A85-B190-F629472F80E5}" srcOrd="13" destOrd="0" presId="urn:microsoft.com/office/officeart/2005/8/layout/cycle8"/>
    <dgm:cxn modelId="{01DEB03C-12A7-46A2-89B0-4DE0D27674E2}" type="presParOf" srcId="{81E6D6E2-4C55-40F0-B05D-4ECAD0E12937}" destId="{B280AFCE-E298-4EAD-984C-489CA09E5260}" srcOrd="14" destOrd="0" presId="urn:microsoft.com/office/officeart/2005/8/layout/cycle8"/>
    <dgm:cxn modelId="{9376EB18-5259-49E6-86E8-39F37C50FF0F}" type="presParOf" srcId="{81E6D6E2-4C55-40F0-B05D-4ECAD0E12937}" destId="{29B927BD-D18A-441D-A6AC-D6F384058B25}" srcOrd="15" destOrd="0" presId="urn:microsoft.com/office/officeart/2005/8/layout/cycle8"/>
    <dgm:cxn modelId="{25919CF4-FBD7-4078-89F2-9B263A2BBF59}" type="presParOf" srcId="{81E6D6E2-4C55-40F0-B05D-4ECAD0E12937}" destId="{A6CF1E3B-0904-4A1C-9F69-9A71C7DA146B}" srcOrd="16" destOrd="0" presId="urn:microsoft.com/office/officeart/2005/8/layout/cycle8"/>
    <dgm:cxn modelId="{4012C3D3-E6E2-4FB0-B337-AC40838B567B}" type="presParOf" srcId="{81E6D6E2-4C55-40F0-B05D-4ECAD0E12937}" destId="{51BA5354-27F3-4433-B20F-9AD68FD0F019}" srcOrd="17" destOrd="0" presId="urn:microsoft.com/office/officeart/2005/8/layout/cycle8"/>
    <dgm:cxn modelId="{6AAAD07C-3831-403A-A047-3F5F7D77555B}" type="presParOf" srcId="{81E6D6E2-4C55-40F0-B05D-4ECAD0E12937}" destId="{E2BF1E47-F08D-4176-A2ED-2089923B3239}" srcOrd="18" destOrd="0" presId="urn:microsoft.com/office/officeart/2005/8/layout/cycle8"/>
    <dgm:cxn modelId="{D1194017-DC77-4615-BE68-67CF7DAEF76B}" type="presParOf" srcId="{81E6D6E2-4C55-40F0-B05D-4ECAD0E12937}" destId="{6362AABA-826D-428A-8FE3-C644114AB793}" srcOrd="19" destOrd="0" presId="urn:microsoft.com/office/officeart/2005/8/layout/cycle8"/>
    <dgm:cxn modelId="{F0C8F861-9CA2-4177-B6C9-021EACFD3AFD}" type="presParOf" srcId="{81E6D6E2-4C55-40F0-B05D-4ECAD0E12937}" destId="{D0E48990-8083-4372-91F4-55F8A1CD0800}" srcOrd="20" destOrd="0" presId="urn:microsoft.com/office/officeart/2005/8/layout/cycle8"/>
    <dgm:cxn modelId="{6EA1AA05-65E2-4BAD-8C29-7F4C4903A932}" type="presParOf" srcId="{81E6D6E2-4C55-40F0-B05D-4ECAD0E12937}" destId="{48C0E3A9-7356-4357-93E8-B605C276E859}" srcOrd="21" destOrd="0" presId="urn:microsoft.com/office/officeart/2005/8/layout/cycle8"/>
    <dgm:cxn modelId="{36D0B56C-9384-4E90-A61E-E96B22A24A73}" type="presParOf" srcId="{81E6D6E2-4C55-40F0-B05D-4ECAD0E12937}" destId="{A8F7B9E5-1FDA-4007-B343-366C3DB5FC0B}" srcOrd="22" destOrd="0" presId="urn:microsoft.com/office/officeart/2005/8/layout/cycle8"/>
    <dgm:cxn modelId="{86698E81-0646-43F5-A2D4-C0A1AF6D55FC}" type="presParOf" srcId="{81E6D6E2-4C55-40F0-B05D-4ECAD0E12937}" destId="{26598EF1-E26E-4615-A562-A8F6DC3D0FDD}" srcOrd="23" destOrd="0" presId="urn:microsoft.com/office/officeart/2005/8/layout/cycle8"/>
    <dgm:cxn modelId="{4534AE92-97E1-439F-9321-42901B5CC215}" type="presParOf" srcId="{81E6D6E2-4C55-40F0-B05D-4ECAD0E12937}" destId="{3853B5EA-1143-47B5-B00E-F4AF683589F9}"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F60B4C1-CC83-47D3-8BBA-99ED6EDCB25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EEC227DC-5134-415D-8022-2FDA4631E504}">
      <dgm:prSet/>
      <dgm:spPr/>
      <dgm:t>
        <a:bodyPr/>
        <a:lstStyle/>
        <a:p>
          <a:r>
            <a:rPr lang="el-GR"/>
            <a:t>Ασκοειδές ανεύρυσμα που παρεμβάλλεται ανάμεσα στον οισοφάγο (καρδιακό στόμιο του οισοφάγου) και το έντερο (πυλωρικό στόμιο)</a:t>
          </a:r>
          <a:endParaRPr lang="en-US"/>
        </a:p>
      </dgm:t>
    </dgm:pt>
    <dgm:pt modelId="{19848F6D-57F7-4B81-818D-70AF0A646083}" type="parTrans" cxnId="{518EA0A2-2058-4123-9D19-2C203F9B9FA7}">
      <dgm:prSet/>
      <dgm:spPr/>
      <dgm:t>
        <a:bodyPr/>
        <a:lstStyle/>
        <a:p>
          <a:endParaRPr lang="en-US"/>
        </a:p>
      </dgm:t>
    </dgm:pt>
    <dgm:pt modelId="{5A916353-CB28-4FC9-ACE4-5A72EAB92431}" type="sibTrans" cxnId="{518EA0A2-2058-4123-9D19-2C203F9B9FA7}">
      <dgm:prSet/>
      <dgm:spPr/>
      <dgm:t>
        <a:bodyPr/>
        <a:lstStyle/>
        <a:p>
          <a:endParaRPr lang="en-US"/>
        </a:p>
      </dgm:t>
    </dgm:pt>
    <dgm:pt modelId="{AB67D8F5-4B64-4C7A-9ED1-EA3CAD2B08A9}">
      <dgm:prSet/>
      <dgm:spPr/>
      <dgm:t>
        <a:bodyPr/>
        <a:lstStyle/>
        <a:p>
          <a:r>
            <a:rPr lang="el-GR"/>
            <a:t>Η πρόσθια επιφάνεια έρχεται σε επαφή με το διάφραγμα </a:t>
          </a:r>
          <a:endParaRPr lang="en-US"/>
        </a:p>
      </dgm:t>
    </dgm:pt>
    <dgm:pt modelId="{182F56F2-C5A2-4E74-865B-E886BAB400FA}" type="parTrans" cxnId="{C7072912-2589-417F-B12A-933FE4648610}">
      <dgm:prSet/>
      <dgm:spPr/>
      <dgm:t>
        <a:bodyPr/>
        <a:lstStyle/>
        <a:p>
          <a:endParaRPr lang="en-US"/>
        </a:p>
      </dgm:t>
    </dgm:pt>
    <dgm:pt modelId="{908069E0-93F7-4FD7-9E02-0DEC0AC15AB8}" type="sibTrans" cxnId="{C7072912-2589-417F-B12A-933FE4648610}">
      <dgm:prSet/>
      <dgm:spPr/>
      <dgm:t>
        <a:bodyPr/>
        <a:lstStyle/>
        <a:p>
          <a:endParaRPr lang="en-US"/>
        </a:p>
      </dgm:t>
    </dgm:pt>
    <dgm:pt modelId="{0A399D2D-CFEC-4CFD-BB30-41B26CD6206F}">
      <dgm:prSet/>
      <dgm:spPr/>
      <dgm:t>
        <a:bodyPr/>
        <a:lstStyle/>
        <a:p>
          <a:r>
            <a:rPr lang="el-GR"/>
            <a:t>Η οπίσθια επιφάνεια έρχεται σε επαφή με κοιλιακά σπλάχνα</a:t>
          </a:r>
          <a:endParaRPr lang="en-US"/>
        </a:p>
      </dgm:t>
    </dgm:pt>
    <dgm:pt modelId="{A024E5D7-CD0D-42D4-9ABB-80BD5F33B592}" type="parTrans" cxnId="{97CD74AD-CF26-465B-8B82-46DF5E46A533}">
      <dgm:prSet/>
      <dgm:spPr/>
      <dgm:t>
        <a:bodyPr/>
        <a:lstStyle/>
        <a:p>
          <a:endParaRPr lang="en-US"/>
        </a:p>
      </dgm:t>
    </dgm:pt>
    <dgm:pt modelId="{02CB5562-55A2-405D-BD82-EAF3FC795844}" type="sibTrans" cxnId="{97CD74AD-CF26-465B-8B82-46DF5E46A533}">
      <dgm:prSet/>
      <dgm:spPr/>
      <dgm:t>
        <a:bodyPr/>
        <a:lstStyle/>
        <a:p>
          <a:endParaRPr lang="en-US"/>
        </a:p>
      </dgm:t>
    </dgm:pt>
    <dgm:pt modelId="{577FD1C2-DA27-4064-B96F-C65A3DB4B82A}">
      <dgm:prSet/>
      <dgm:spPr/>
      <dgm:t>
        <a:bodyPr/>
        <a:lstStyle/>
        <a:p>
          <a:r>
            <a:rPr lang="el-GR"/>
            <a:t>Συγκρατείται στη θέση του από τον οισοφάγο, το έντερο, το μείζον επίπλου, το έλασσον επίπλου και το γαστροφρενικό σύνδεσμο</a:t>
          </a:r>
          <a:endParaRPr lang="en-US"/>
        </a:p>
      </dgm:t>
    </dgm:pt>
    <dgm:pt modelId="{F0346AB2-F113-4A8B-B290-67EF8874773D}" type="parTrans" cxnId="{A6DA8458-6A16-4597-8B39-A4842A97A59D}">
      <dgm:prSet/>
      <dgm:spPr/>
      <dgm:t>
        <a:bodyPr/>
        <a:lstStyle/>
        <a:p>
          <a:endParaRPr lang="en-US"/>
        </a:p>
      </dgm:t>
    </dgm:pt>
    <dgm:pt modelId="{1F43A4B5-F8AC-48FA-A7E9-EE2BF7976B64}" type="sibTrans" cxnId="{A6DA8458-6A16-4597-8B39-A4842A97A59D}">
      <dgm:prSet/>
      <dgm:spPr/>
      <dgm:t>
        <a:bodyPr/>
        <a:lstStyle/>
        <a:p>
          <a:endParaRPr lang="en-US"/>
        </a:p>
      </dgm:t>
    </dgm:pt>
    <dgm:pt modelId="{994543AB-6E5D-42DE-A0D1-396A3E65CEBE}" type="pres">
      <dgm:prSet presAssocID="{BF60B4C1-CC83-47D3-8BBA-99ED6EDCB25B}" presName="linear" presStyleCnt="0">
        <dgm:presLayoutVars>
          <dgm:animLvl val="lvl"/>
          <dgm:resizeHandles val="exact"/>
        </dgm:presLayoutVars>
      </dgm:prSet>
      <dgm:spPr/>
    </dgm:pt>
    <dgm:pt modelId="{EC2C6EAD-FE1D-4EC3-84D8-367F6DCC78CA}" type="pres">
      <dgm:prSet presAssocID="{EEC227DC-5134-415D-8022-2FDA4631E504}" presName="parentText" presStyleLbl="node1" presStyleIdx="0" presStyleCnt="4">
        <dgm:presLayoutVars>
          <dgm:chMax val="0"/>
          <dgm:bulletEnabled val="1"/>
        </dgm:presLayoutVars>
      </dgm:prSet>
      <dgm:spPr/>
    </dgm:pt>
    <dgm:pt modelId="{ECB0EA0E-B28A-4C3C-9125-77908227A1A8}" type="pres">
      <dgm:prSet presAssocID="{5A916353-CB28-4FC9-ACE4-5A72EAB92431}" presName="spacer" presStyleCnt="0"/>
      <dgm:spPr/>
    </dgm:pt>
    <dgm:pt modelId="{4E925534-EC92-4421-BDBB-6973F67DFFA8}" type="pres">
      <dgm:prSet presAssocID="{AB67D8F5-4B64-4C7A-9ED1-EA3CAD2B08A9}" presName="parentText" presStyleLbl="node1" presStyleIdx="1" presStyleCnt="4">
        <dgm:presLayoutVars>
          <dgm:chMax val="0"/>
          <dgm:bulletEnabled val="1"/>
        </dgm:presLayoutVars>
      </dgm:prSet>
      <dgm:spPr/>
    </dgm:pt>
    <dgm:pt modelId="{EB2643B6-C644-4848-A62F-886072422A1E}" type="pres">
      <dgm:prSet presAssocID="{908069E0-93F7-4FD7-9E02-0DEC0AC15AB8}" presName="spacer" presStyleCnt="0"/>
      <dgm:spPr/>
    </dgm:pt>
    <dgm:pt modelId="{95747270-9D22-4B3B-AB75-BF75ADF49ACC}" type="pres">
      <dgm:prSet presAssocID="{0A399D2D-CFEC-4CFD-BB30-41B26CD6206F}" presName="parentText" presStyleLbl="node1" presStyleIdx="2" presStyleCnt="4">
        <dgm:presLayoutVars>
          <dgm:chMax val="0"/>
          <dgm:bulletEnabled val="1"/>
        </dgm:presLayoutVars>
      </dgm:prSet>
      <dgm:spPr/>
    </dgm:pt>
    <dgm:pt modelId="{F38490E9-D44F-4271-8940-8F4E28F61DC6}" type="pres">
      <dgm:prSet presAssocID="{02CB5562-55A2-405D-BD82-EAF3FC795844}" presName="spacer" presStyleCnt="0"/>
      <dgm:spPr/>
    </dgm:pt>
    <dgm:pt modelId="{E44353EA-E094-4085-A0AF-910224F9013D}" type="pres">
      <dgm:prSet presAssocID="{577FD1C2-DA27-4064-B96F-C65A3DB4B82A}" presName="parentText" presStyleLbl="node1" presStyleIdx="3" presStyleCnt="4">
        <dgm:presLayoutVars>
          <dgm:chMax val="0"/>
          <dgm:bulletEnabled val="1"/>
        </dgm:presLayoutVars>
      </dgm:prSet>
      <dgm:spPr/>
    </dgm:pt>
  </dgm:ptLst>
  <dgm:cxnLst>
    <dgm:cxn modelId="{C7072912-2589-417F-B12A-933FE4648610}" srcId="{BF60B4C1-CC83-47D3-8BBA-99ED6EDCB25B}" destId="{AB67D8F5-4B64-4C7A-9ED1-EA3CAD2B08A9}" srcOrd="1" destOrd="0" parTransId="{182F56F2-C5A2-4E74-865B-E886BAB400FA}" sibTransId="{908069E0-93F7-4FD7-9E02-0DEC0AC15AB8}"/>
    <dgm:cxn modelId="{CB37CA6C-242D-44E9-9E7B-D7E0A5A6D345}" type="presOf" srcId="{0A399D2D-CFEC-4CFD-BB30-41B26CD6206F}" destId="{95747270-9D22-4B3B-AB75-BF75ADF49ACC}" srcOrd="0" destOrd="0" presId="urn:microsoft.com/office/officeart/2005/8/layout/vList2"/>
    <dgm:cxn modelId="{CE046A77-3E7F-41EE-8880-60C2260D66A8}" type="presOf" srcId="{EEC227DC-5134-415D-8022-2FDA4631E504}" destId="{EC2C6EAD-FE1D-4EC3-84D8-367F6DCC78CA}" srcOrd="0" destOrd="0" presId="urn:microsoft.com/office/officeart/2005/8/layout/vList2"/>
    <dgm:cxn modelId="{A6DA8458-6A16-4597-8B39-A4842A97A59D}" srcId="{BF60B4C1-CC83-47D3-8BBA-99ED6EDCB25B}" destId="{577FD1C2-DA27-4064-B96F-C65A3DB4B82A}" srcOrd="3" destOrd="0" parTransId="{F0346AB2-F113-4A8B-B290-67EF8874773D}" sibTransId="{1F43A4B5-F8AC-48FA-A7E9-EE2BF7976B64}"/>
    <dgm:cxn modelId="{73164F8E-3544-4057-9237-D37275B532D3}" type="presOf" srcId="{BF60B4C1-CC83-47D3-8BBA-99ED6EDCB25B}" destId="{994543AB-6E5D-42DE-A0D1-396A3E65CEBE}" srcOrd="0" destOrd="0" presId="urn:microsoft.com/office/officeart/2005/8/layout/vList2"/>
    <dgm:cxn modelId="{518EA0A2-2058-4123-9D19-2C203F9B9FA7}" srcId="{BF60B4C1-CC83-47D3-8BBA-99ED6EDCB25B}" destId="{EEC227DC-5134-415D-8022-2FDA4631E504}" srcOrd="0" destOrd="0" parTransId="{19848F6D-57F7-4B81-818D-70AF0A646083}" sibTransId="{5A916353-CB28-4FC9-ACE4-5A72EAB92431}"/>
    <dgm:cxn modelId="{97CD74AD-CF26-465B-8B82-46DF5E46A533}" srcId="{BF60B4C1-CC83-47D3-8BBA-99ED6EDCB25B}" destId="{0A399D2D-CFEC-4CFD-BB30-41B26CD6206F}" srcOrd="2" destOrd="0" parTransId="{A024E5D7-CD0D-42D4-9ABB-80BD5F33B592}" sibTransId="{02CB5562-55A2-405D-BD82-EAF3FC795844}"/>
    <dgm:cxn modelId="{C2F9DBB0-2C81-4BAE-88EE-84243B6D6292}" type="presOf" srcId="{577FD1C2-DA27-4064-B96F-C65A3DB4B82A}" destId="{E44353EA-E094-4085-A0AF-910224F9013D}" srcOrd="0" destOrd="0" presId="urn:microsoft.com/office/officeart/2005/8/layout/vList2"/>
    <dgm:cxn modelId="{4A6D65D3-9F70-45D1-9823-DCE97826E506}" type="presOf" srcId="{AB67D8F5-4B64-4C7A-9ED1-EA3CAD2B08A9}" destId="{4E925534-EC92-4421-BDBB-6973F67DFFA8}" srcOrd="0" destOrd="0" presId="urn:microsoft.com/office/officeart/2005/8/layout/vList2"/>
    <dgm:cxn modelId="{C72E711A-DB3A-4376-BA9C-EA516114B588}" type="presParOf" srcId="{994543AB-6E5D-42DE-A0D1-396A3E65CEBE}" destId="{EC2C6EAD-FE1D-4EC3-84D8-367F6DCC78CA}" srcOrd="0" destOrd="0" presId="urn:microsoft.com/office/officeart/2005/8/layout/vList2"/>
    <dgm:cxn modelId="{BD5FC597-6BCA-46AA-BB4E-C9F8E636D52C}" type="presParOf" srcId="{994543AB-6E5D-42DE-A0D1-396A3E65CEBE}" destId="{ECB0EA0E-B28A-4C3C-9125-77908227A1A8}" srcOrd="1" destOrd="0" presId="urn:microsoft.com/office/officeart/2005/8/layout/vList2"/>
    <dgm:cxn modelId="{214D6DE1-57B7-4B30-94F5-D49083F2FF4B}" type="presParOf" srcId="{994543AB-6E5D-42DE-A0D1-396A3E65CEBE}" destId="{4E925534-EC92-4421-BDBB-6973F67DFFA8}" srcOrd="2" destOrd="0" presId="urn:microsoft.com/office/officeart/2005/8/layout/vList2"/>
    <dgm:cxn modelId="{DD32C927-3DDF-47A6-8A88-1D30EBECE365}" type="presParOf" srcId="{994543AB-6E5D-42DE-A0D1-396A3E65CEBE}" destId="{EB2643B6-C644-4848-A62F-886072422A1E}" srcOrd="3" destOrd="0" presId="urn:microsoft.com/office/officeart/2005/8/layout/vList2"/>
    <dgm:cxn modelId="{7D067548-92D3-4EE1-8556-EBCE65FAED2A}" type="presParOf" srcId="{994543AB-6E5D-42DE-A0D1-396A3E65CEBE}" destId="{95747270-9D22-4B3B-AB75-BF75ADF49ACC}" srcOrd="4" destOrd="0" presId="urn:microsoft.com/office/officeart/2005/8/layout/vList2"/>
    <dgm:cxn modelId="{A094FE62-49BD-4934-847B-BD24E56F557A}" type="presParOf" srcId="{994543AB-6E5D-42DE-A0D1-396A3E65CEBE}" destId="{F38490E9-D44F-4271-8940-8F4E28F61DC6}" srcOrd="5" destOrd="0" presId="urn:microsoft.com/office/officeart/2005/8/layout/vList2"/>
    <dgm:cxn modelId="{C149F347-4DFE-443E-B0C8-ED4F544C07EA}" type="presParOf" srcId="{994543AB-6E5D-42DE-A0D1-396A3E65CEBE}" destId="{E44353EA-E094-4085-A0AF-910224F9013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F2225-CEFC-41AC-B4F7-946678FAB4B6}">
      <dsp:nvSpPr>
        <dsp:cNvPr id="0" name=""/>
        <dsp:cNvSpPr/>
      </dsp:nvSpPr>
      <dsp:spPr>
        <a:xfrm>
          <a:off x="0" y="23164"/>
          <a:ext cx="5257800" cy="17714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b="1" i="1" kern="1200" dirty="0">
              <a:solidFill>
                <a:srgbClr val="C00000"/>
              </a:solidFill>
            </a:rPr>
            <a:t>Πέψη</a:t>
          </a:r>
          <a:r>
            <a:rPr lang="el-GR" sz="2500" kern="1200" dirty="0">
              <a:solidFill>
                <a:srgbClr val="C00000"/>
              </a:solidFill>
            </a:rPr>
            <a:t>: </a:t>
          </a:r>
          <a:r>
            <a:rPr lang="el-GR" sz="2500" kern="1200" dirty="0"/>
            <a:t>ο φυσικοχημικός τεμαχισμός της τροφής </a:t>
          </a:r>
          <a:endParaRPr lang="en-US" sz="2500" kern="1200" dirty="0"/>
        </a:p>
      </dsp:txBody>
      <dsp:txXfrm>
        <a:off x="86475" y="109639"/>
        <a:ext cx="5084850" cy="1598503"/>
      </dsp:txXfrm>
    </dsp:sp>
    <dsp:sp modelId="{9501D787-5F65-492A-B4FE-996DA9F02C79}">
      <dsp:nvSpPr>
        <dsp:cNvPr id="0" name=""/>
        <dsp:cNvSpPr/>
      </dsp:nvSpPr>
      <dsp:spPr>
        <a:xfrm>
          <a:off x="0" y="1866617"/>
          <a:ext cx="5257800" cy="1771453"/>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b="1" i="1" kern="1200" dirty="0">
              <a:solidFill>
                <a:srgbClr val="FFFF00"/>
              </a:solidFill>
            </a:rPr>
            <a:t>Απορρόφηση</a:t>
          </a:r>
          <a:r>
            <a:rPr lang="el-GR" sz="2500" b="1" i="1" kern="1200" dirty="0"/>
            <a:t>: </a:t>
          </a:r>
          <a:r>
            <a:rPr lang="el-GR" sz="2500" kern="1200" dirty="0"/>
            <a:t>η μεταφορά των θρεπτικών συστατικών από το γαστρεντερικό σωλήνα στην κυκλοφορία του αίματος</a:t>
          </a:r>
          <a:endParaRPr lang="en-US" sz="2500" kern="1200" dirty="0"/>
        </a:p>
      </dsp:txBody>
      <dsp:txXfrm>
        <a:off x="86475" y="1953092"/>
        <a:ext cx="5084850" cy="1598503"/>
      </dsp:txXfrm>
    </dsp:sp>
    <dsp:sp modelId="{C05F6803-DC4E-4AEF-A82E-2ABF68568218}">
      <dsp:nvSpPr>
        <dsp:cNvPr id="0" name=""/>
        <dsp:cNvSpPr/>
      </dsp:nvSpPr>
      <dsp:spPr>
        <a:xfrm>
          <a:off x="0" y="3710070"/>
          <a:ext cx="5257800" cy="177145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b="1" i="1" kern="1200" dirty="0">
              <a:solidFill>
                <a:srgbClr val="FFC000"/>
              </a:solidFill>
            </a:rPr>
            <a:t>Διάμεσος μεταβολισμός</a:t>
          </a:r>
          <a:r>
            <a:rPr lang="el-GR" sz="2500" b="1" i="1" kern="1200" dirty="0"/>
            <a:t>: </a:t>
          </a:r>
          <a:r>
            <a:rPr lang="el-GR" sz="2500" kern="1200" dirty="0"/>
            <a:t>η παραγωγή ενέργειας και η σύνθεση απαραίτητων συστατικών για τη λειτουργία του οργανισμού</a:t>
          </a:r>
          <a:endParaRPr lang="en-US" sz="2500" kern="1200" dirty="0"/>
        </a:p>
      </dsp:txBody>
      <dsp:txXfrm>
        <a:off x="86475" y="3796545"/>
        <a:ext cx="5084850" cy="15985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4DAAB-2801-41DA-9406-75D5C45E1326}">
      <dsp:nvSpPr>
        <dsp:cNvPr id="0" name=""/>
        <dsp:cNvSpPr/>
      </dsp:nvSpPr>
      <dsp:spPr>
        <a:xfrm>
          <a:off x="0" y="38246"/>
          <a:ext cx="6263640" cy="176139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Ο στόμαχος αποτελεί χώρο προσωρινής παραμονής της τροφής, επιτρέποντας έτσι την πέψη.</a:t>
          </a:r>
          <a:endParaRPr lang="en-US" sz="2500" kern="1200"/>
        </a:p>
      </dsp:txBody>
      <dsp:txXfrm>
        <a:off x="85984" y="124230"/>
        <a:ext cx="6091672" cy="1589430"/>
      </dsp:txXfrm>
    </dsp:sp>
    <dsp:sp modelId="{C891D467-191E-4756-92B3-3D6D285186E1}">
      <dsp:nvSpPr>
        <dsp:cNvPr id="0" name=""/>
        <dsp:cNvSpPr/>
      </dsp:nvSpPr>
      <dsp:spPr>
        <a:xfrm>
          <a:off x="0" y="1871644"/>
          <a:ext cx="6263640" cy="176139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Η τροφή αναμειγνύεται  με το γαστρικό υγρό (παράγεται από τους αδένες του βλεννογόνου) και αρχίζει η πέψη των πρωτεϊνών και των λιπιδίων</a:t>
          </a:r>
          <a:endParaRPr lang="en-US" sz="2500" kern="1200"/>
        </a:p>
      </dsp:txBody>
      <dsp:txXfrm>
        <a:off x="85984" y="1957628"/>
        <a:ext cx="6091672" cy="1589430"/>
      </dsp:txXfrm>
    </dsp:sp>
    <dsp:sp modelId="{92FADD85-BC83-4693-8A4E-6C9D7BFD0FD8}">
      <dsp:nvSpPr>
        <dsp:cNvPr id="0" name=""/>
        <dsp:cNvSpPr/>
      </dsp:nvSpPr>
      <dsp:spPr>
        <a:xfrm>
          <a:off x="0" y="3705043"/>
          <a:ext cx="6263640" cy="176139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Ακολουθεί η προώθηση του περιεχομένου στο δωδεκαδάκτυλο, με ελεγχόμενη ροή, ώστε να επιτυγχάνεται η επεξεργασία και η αξιοποίησή του από το λεπτό έντερο</a:t>
          </a:r>
          <a:endParaRPr lang="en-US" sz="2500" kern="1200"/>
        </a:p>
      </dsp:txBody>
      <dsp:txXfrm>
        <a:off x="85984" y="3791027"/>
        <a:ext cx="6091672" cy="15894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752228-4E4D-44A9-A25A-E92F3F8A0460}">
      <dsp:nvSpPr>
        <dsp:cNvPr id="0" name=""/>
        <dsp:cNvSpPr/>
      </dsp:nvSpPr>
      <dsp:spPr>
        <a:xfrm>
          <a:off x="0" y="36140"/>
          <a:ext cx="6588691" cy="111881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Με βάση τα κύτταρα του βλεννογονου διακρίνονται 4 περιοχές:</a:t>
          </a:r>
          <a:endParaRPr lang="en-US" sz="2000" kern="1200"/>
        </a:p>
      </dsp:txBody>
      <dsp:txXfrm>
        <a:off x="54616" y="90756"/>
        <a:ext cx="6479459" cy="1009580"/>
      </dsp:txXfrm>
    </dsp:sp>
    <dsp:sp modelId="{5707D079-3A38-4C0D-9041-AFAA68A220D7}">
      <dsp:nvSpPr>
        <dsp:cNvPr id="0" name=""/>
        <dsp:cNvSpPr/>
      </dsp:nvSpPr>
      <dsp:spPr>
        <a:xfrm>
          <a:off x="0" y="1212552"/>
          <a:ext cx="6588691" cy="111881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1. οισοφαγική ή προστομαχική περιοχή (δεν περιέχει αδένες)</a:t>
          </a:r>
          <a:endParaRPr lang="en-US" sz="2000" kern="1200"/>
        </a:p>
      </dsp:txBody>
      <dsp:txXfrm>
        <a:off x="54616" y="1267168"/>
        <a:ext cx="6479459" cy="1009580"/>
      </dsp:txXfrm>
    </dsp:sp>
    <dsp:sp modelId="{5D8CE3AD-F7F5-4F45-A386-F8DA782CC88D}">
      <dsp:nvSpPr>
        <dsp:cNvPr id="0" name=""/>
        <dsp:cNvSpPr/>
      </dsp:nvSpPr>
      <dsp:spPr>
        <a:xfrm>
          <a:off x="0" y="2388965"/>
          <a:ext cx="6588691" cy="111881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2. περιοχή καρδιακών αδένων: έκκριση βλέννας</a:t>
          </a:r>
          <a:endParaRPr lang="en-US" sz="2000" kern="1200" dirty="0"/>
        </a:p>
      </dsp:txBody>
      <dsp:txXfrm>
        <a:off x="54616" y="2443581"/>
        <a:ext cx="6479459" cy="1009580"/>
      </dsp:txXfrm>
    </dsp:sp>
    <dsp:sp modelId="{370B0B53-A81B-43AB-8110-FD3CE885B0AE}">
      <dsp:nvSpPr>
        <dsp:cNvPr id="0" name=""/>
        <dsp:cNvSpPr/>
      </dsp:nvSpPr>
      <dsp:spPr>
        <a:xfrm>
          <a:off x="0" y="3565377"/>
          <a:ext cx="6588691" cy="111881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3. περιοχή ιδίως γαστρικών αδένων: έκκριση υδροχλωρικού οξέος, πεψινογόνου, ισταμίνης, σεροτονίνης, γλυκαγόνης, σωματοστατίνης, γαστρίνης</a:t>
          </a:r>
          <a:endParaRPr lang="en-US" sz="2000" kern="1200"/>
        </a:p>
      </dsp:txBody>
      <dsp:txXfrm>
        <a:off x="54616" y="3619993"/>
        <a:ext cx="6479459" cy="1009580"/>
      </dsp:txXfrm>
    </dsp:sp>
    <dsp:sp modelId="{79DE03D6-3FAA-4D2B-8B33-36CF701648C5}">
      <dsp:nvSpPr>
        <dsp:cNvPr id="0" name=""/>
        <dsp:cNvSpPr/>
      </dsp:nvSpPr>
      <dsp:spPr>
        <a:xfrm>
          <a:off x="0" y="4741790"/>
          <a:ext cx="6588691" cy="111881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4. περιοχή πυλωρικών αδένων: εκκρίνουν ισταμίνη, σεροτονίνη, γλυκαγόνη, σωματοστατίνη, γαστρίνη</a:t>
          </a:r>
          <a:endParaRPr lang="en-US" sz="2000" kern="1200"/>
        </a:p>
      </dsp:txBody>
      <dsp:txXfrm>
        <a:off x="54616" y="4796406"/>
        <a:ext cx="6479459" cy="10095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3B5BE-6100-4E54-B41C-5D6AAA260ED3}">
      <dsp:nvSpPr>
        <dsp:cNvPr id="0" name=""/>
        <dsp:cNvSpPr/>
      </dsp:nvSpPr>
      <dsp:spPr>
        <a:xfrm>
          <a:off x="0" y="531695"/>
          <a:ext cx="6588691"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Μακρύς σωλήνας</a:t>
          </a:r>
          <a:endParaRPr lang="en-US" sz="2300" kern="1200"/>
        </a:p>
      </dsp:txBody>
      <dsp:txXfrm>
        <a:off x="44602" y="576297"/>
        <a:ext cx="6499487" cy="824474"/>
      </dsp:txXfrm>
    </dsp:sp>
    <dsp:sp modelId="{2D5BA941-EAF5-42EB-998F-F765B2B859E0}">
      <dsp:nvSpPr>
        <dsp:cNvPr id="0" name=""/>
        <dsp:cNvSpPr/>
      </dsp:nvSpPr>
      <dsp:spPr>
        <a:xfrm>
          <a:off x="0" y="1511613"/>
          <a:ext cx="6588691" cy="913678"/>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Εκτείνεται από το πυλωρικό στόμιο έως το ειλεακό στόμιο με το οποίο εκβάλλει στο παχύ έντερο </a:t>
          </a:r>
          <a:endParaRPr lang="en-US" sz="2300" kern="1200"/>
        </a:p>
      </dsp:txBody>
      <dsp:txXfrm>
        <a:off x="44602" y="1556215"/>
        <a:ext cx="6499487" cy="824474"/>
      </dsp:txXfrm>
    </dsp:sp>
    <dsp:sp modelId="{3EEBA904-1A85-4110-8107-41FE298EB5D2}">
      <dsp:nvSpPr>
        <dsp:cNvPr id="0" name=""/>
        <dsp:cNvSpPr/>
      </dsp:nvSpPr>
      <dsp:spPr>
        <a:xfrm>
          <a:off x="0" y="2491532"/>
          <a:ext cx="6588691" cy="91367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Διαιρείται στο δωδεκαδάκτυλο και στο ελικώδες έντερο</a:t>
          </a:r>
          <a:endParaRPr lang="en-US" sz="2300" kern="1200"/>
        </a:p>
      </dsp:txBody>
      <dsp:txXfrm>
        <a:off x="44602" y="2536134"/>
        <a:ext cx="6499487" cy="824474"/>
      </dsp:txXfrm>
    </dsp:sp>
    <dsp:sp modelId="{4EA53ABE-A7A4-4D9D-B927-2ED991E95DDB}">
      <dsp:nvSpPr>
        <dsp:cNvPr id="0" name=""/>
        <dsp:cNvSpPr/>
      </dsp:nvSpPr>
      <dsp:spPr>
        <a:xfrm>
          <a:off x="0" y="3471450"/>
          <a:ext cx="6588691" cy="913678"/>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Το δωδεκαδάκτυλο είναι σχετικά ακίνητο, σχηματίζει μια αγκύλη σε σχήμα </a:t>
          </a:r>
          <a:r>
            <a:rPr lang="en-US" sz="2300" kern="1200"/>
            <a:t>U</a:t>
          </a:r>
        </a:p>
      </dsp:txBody>
      <dsp:txXfrm>
        <a:off x="44602" y="3516052"/>
        <a:ext cx="6499487" cy="824474"/>
      </dsp:txXfrm>
    </dsp:sp>
    <dsp:sp modelId="{FF5DF000-0EEA-43EF-BF5B-75964396F8D8}">
      <dsp:nvSpPr>
        <dsp:cNvPr id="0" name=""/>
        <dsp:cNvSpPr/>
      </dsp:nvSpPr>
      <dsp:spPr>
        <a:xfrm>
          <a:off x="0" y="4451369"/>
          <a:ext cx="6588691" cy="91367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Στο δωδεκαδάκτυλο εκβάλλουν ο χοληδόχος και ο παγκρεατικός πόρος</a:t>
          </a:r>
          <a:endParaRPr lang="en-US" sz="2300" kern="1200"/>
        </a:p>
      </dsp:txBody>
      <dsp:txXfrm>
        <a:off x="44602" y="4495971"/>
        <a:ext cx="6499487" cy="82447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54A8D-7546-488C-A776-4EEE1E3CFF18}">
      <dsp:nvSpPr>
        <dsp:cNvPr id="0" name=""/>
        <dsp:cNvSpPr/>
      </dsp:nvSpPr>
      <dsp:spPr>
        <a:xfrm>
          <a:off x="0" y="77931"/>
          <a:ext cx="6117335" cy="83947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l-GR" sz="3500" kern="1200"/>
            <a:t>Ιπποειδή: 22 μέτρα </a:t>
          </a:r>
          <a:endParaRPr lang="en-US" sz="3500" kern="1200"/>
        </a:p>
      </dsp:txBody>
      <dsp:txXfrm>
        <a:off x="40980" y="118911"/>
        <a:ext cx="6035375" cy="757514"/>
      </dsp:txXfrm>
    </dsp:sp>
    <dsp:sp modelId="{F4B686B6-D66E-43C6-9751-B71F033F9420}">
      <dsp:nvSpPr>
        <dsp:cNvPr id="0" name=""/>
        <dsp:cNvSpPr/>
      </dsp:nvSpPr>
      <dsp:spPr>
        <a:xfrm>
          <a:off x="0" y="1018206"/>
          <a:ext cx="6117335" cy="839474"/>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l-GR" sz="3500" kern="1200"/>
            <a:t>Βοοειδή: 40 μέτρα</a:t>
          </a:r>
          <a:endParaRPr lang="en-US" sz="3500" kern="1200"/>
        </a:p>
      </dsp:txBody>
      <dsp:txXfrm>
        <a:off x="40980" y="1059186"/>
        <a:ext cx="6035375" cy="757514"/>
      </dsp:txXfrm>
    </dsp:sp>
    <dsp:sp modelId="{A6C6B2E6-FEC5-4EFF-83AA-C9FCFF903D67}">
      <dsp:nvSpPr>
        <dsp:cNvPr id="0" name=""/>
        <dsp:cNvSpPr/>
      </dsp:nvSpPr>
      <dsp:spPr>
        <a:xfrm>
          <a:off x="0" y="1958481"/>
          <a:ext cx="6117335" cy="839474"/>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l-GR" sz="3500" kern="1200"/>
            <a:t>Μικρά μηρυκαστικά: 28 μέτρα</a:t>
          </a:r>
          <a:endParaRPr lang="en-US" sz="3500" kern="1200"/>
        </a:p>
      </dsp:txBody>
      <dsp:txXfrm>
        <a:off x="40980" y="1999461"/>
        <a:ext cx="6035375" cy="757514"/>
      </dsp:txXfrm>
    </dsp:sp>
    <dsp:sp modelId="{3D5B6736-BDDF-440A-9016-772AD4DBEC3E}">
      <dsp:nvSpPr>
        <dsp:cNvPr id="0" name=""/>
        <dsp:cNvSpPr/>
      </dsp:nvSpPr>
      <dsp:spPr>
        <a:xfrm>
          <a:off x="0" y="2898755"/>
          <a:ext cx="6117335" cy="839474"/>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l-GR" sz="3500" kern="1200"/>
            <a:t>Χοίρο: 15-20 μέτρα</a:t>
          </a:r>
          <a:endParaRPr lang="en-US" sz="3500" kern="1200"/>
        </a:p>
      </dsp:txBody>
      <dsp:txXfrm>
        <a:off x="40980" y="2939735"/>
        <a:ext cx="6035375" cy="757514"/>
      </dsp:txXfrm>
    </dsp:sp>
    <dsp:sp modelId="{E47E0A45-C9D9-48FB-A6EF-262F5E2555DC}">
      <dsp:nvSpPr>
        <dsp:cNvPr id="0" name=""/>
        <dsp:cNvSpPr/>
      </dsp:nvSpPr>
      <dsp:spPr>
        <a:xfrm>
          <a:off x="0" y="3839030"/>
          <a:ext cx="6117335" cy="839474"/>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l-GR" sz="3500" kern="1200"/>
            <a:t>Σκύλο: 3-4 μέτρα</a:t>
          </a:r>
          <a:endParaRPr lang="en-US" sz="3500" kern="1200"/>
        </a:p>
      </dsp:txBody>
      <dsp:txXfrm>
        <a:off x="40980" y="3880010"/>
        <a:ext cx="6035375" cy="757514"/>
      </dsp:txXfrm>
    </dsp:sp>
    <dsp:sp modelId="{AA967BED-35BE-42EC-97EC-EB14B1B6338C}">
      <dsp:nvSpPr>
        <dsp:cNvPr id="0" name=""/>
        <dsp:cNvSpPr/>
      </dsp:nvSpPr>
      <dsp:spPr>
        <a:xfrm>
          <a:off x="0" y="4779305"/>
          <a:ext cx="6117335" cy="83947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l-GR" sz="3500" kern="1200"/>
            <a:t>Γάτα: 1-1,5 μέτρα</a:t>
          </a:r>
          <a:endParaRPr lang="en-US" sz="3500" kern="1200"/>
        </a:p>
      </dsp:txBody>
      <dsp:txXfrm>
        <a:off x="40980" y="4820285"/>
        <a:ext cx="6035375" cy="75751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69AE5-CC90-42C4-B580-EE934FC9D3A9}">
      <dsp:nvSpPr>
        <dsp:cNvPr id="0" name=""/>
        <dsp:cNvSpPr/>
      </dsp:nvSpPr>
      <dsp:spPr>
        <a:xfrm>
          <a:off x="2767295" y="712675"/>
          <a:ext cx="548545" cy="91440"/>
        </a:xfrm>
        <a:custGeom>
          <a:avLst/>
          <a:gdLst/>
          <a:ahLst/>
          <a:cxnLst/>
          <a:rect l="0" t="0" r="0" b="0"/>
          <a:pathLst>
            <a:path>
              <a:moveTo>
                <a:pt x="0" y="45720"/>
              </a:moveTo>
              <a:lnTo>
                <a:pt x="54854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27089" y="755499"/>
        <a:ext cx="28957" cy="5791"/>
      </dsp:txXfrm>
    </dsp:sp>
    <dsp:sp modelId="{B3F82521-B6B4-4ABE-9338-F5FD9839F25E}">
      <dsp:nvSpPr>
        <dsp:cNvPr id="0" name=""/>
        <dsp:cNvSpPr/>
      </dsp:nvSpPr>
      <dsp:spPr>
        <a:xfrm>
          <a:off x="251070" y="2988"/>
          <a:ext cx="2518024" cy="151081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385" tIns="129515" rIns="123385" bIns="129515" numCol="1" spcCol="1270" anchor="ctr" anchorCtr="0">
          <a:noAutofit/>
        </a:bodyPr>
        <a:lstStyle/>
        <a:p>
          <a:pPr marL="0" lvl="0" indent="0" algn="ctr" defTabSz="933450">
            <a:lnSpc>
              <a:spcPct val="90000"/>
            </a:lnSpc>
            <a:spcBef>
              <a:spcPct val="0"/>
            </a:spcBef>
            <a:spcAft>
              <a:spcPct val="35000"/>
            </a:spcAft>
            <a:buNone/>
          </a:pPr>
          <a:r>
            <a:rPr lang="el-GR" sz="2100" kern="1200"/>
            <a:t>Εκτείνεται από το ειλεακό στόμιο έως τον πρωκτό</a:t>
          </a:r>
          <a:endParaRPr lang="en-US" sz="2100" kern="1200"/>
        </a:p>
      </dsp:txBody>
      <dsp:txXfrm>
        <a:off x="251070" y="2988"/>
        <a:ext cx="2518024" cy="1510814"/>
      </dsp:txXfrm>
    </dsp:sp>
    <dsp:sp modelId="{05C7281E-83A5-40B9-BE5C-1340077660D9}">
      <dsp:nvSpPr>
        <dsp:cNvPr id="0" name=""/>
        <dsp:cNvSpPr/>
      </dsp:nvSpPr>
      <dsp:spPr>
        <a:xfrm>
          <a:off x="1510082" y="1512002"/>
          <a:ext cx="3097170" cy="548545"/>
        </a:xfrm>
        <a:custGeom>
          <a:avLst/>
          <a:gdLst/>
          <a:ahLst/>
          <a:cxnLst/>
          <a:rect l="0" t="0" r="0" b="0"/>
          <a:pathLst>
            <a:path>
              <a:moveTo>
                <a:pt x="3097170" y="0"/>
              </a:moveTo>
              <a:lnTo>
                <a:pt x="3097170" y="291372"/>
              </a:lnTo>
              <a:lnTo>
                <a:pt x="0" y="291372"/>
              </a:lnTo>
              <a:lnTo>
                <a:pt x="0" y="548545"/>
              </a:lnTo>
            </a:path>
          </a:pathLst>
        </a:custGeom>
        <a:noFill/>
        <a:ln w="6350" cap="flat" cmpd="sng" algn="ctr">
          <a:solidFill>
            <a:schemeClr val="accent5">
              <a:hueOff val="-1689636"/>
              <a:satOff val="-4355"/>
              <a:lumOff val="-294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79896" y="1783380"/>
        <a:ext cx="157542" cy="5791"/>
      </dsp:txXfrm>
    </dsp:sp>
    <dsp:sp modelId="{5E9B6832-51B2-4CFC-8F73-26D0434E1163}">
      <dsp:nvSpPr>
        <dsp:cNvPr id="0" name=""/>
        <dsp:cNvSpPr/>
      </dsp:nvSpPr>
      <dsp:spPr>
        <a:xfrm>
          <a:off x="3348240" y="2988"/>
          <a:ext cx="2518024" cy="1510814"/>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385" tIns="129515" rIns="123385" bIns="129515" numCol="1" spcCol="1270" anchor="ctr" anchorCtr="0">
          <a:noAutofit/>
        </a:bodyPr>
        <a:lstStyle/>
        <a:p>
          <a:pPr marL="0" lvl="0" indent="0" algn="ctr" defTabSz="933450">
            <a:lnSpc>
              <a:spcPct val="90000"/>
            </a:lnSpc>
            <a:spcBef>
              <a:spcPct val="0"/>
            </a:spcBef>
            <a:spcAft>
              <a:spcPct val="35000"/>
            </a:spcAft>
            <a:buNone/>
          </a:pPr>
          <a:r>
            <a:rPr lang="el-GR" sz="2100" kern="1200"/>
            <a:t>Διακρίνεται σε τρία άνισα μέρη:</a:t>
          </a:r>
          <a:endParaRPr lang="en-US" sz="2100" kern="1200"/>
        </a:p>
      </dsp:txBody>
      <dsp:txXfrm>
        <a:off x="3348240" y="2988"/>
        <a:ext cx="2518024" cy="1510814"/>
      </dsp:txXfrm>
    </dsp:sp>
    <dsp:sp modelId="{08DE8DF6-ADCF-4AB2-A2C6-90A2B0A8DEEF}">
      <dsp:nvSpPr>
        <dsp:cNvPr id="0" name=""/>
        <dsp:cNvSpPr/>
      </dsp:nvSpPr>
      <dsp:spPr>
        <a:xfrm>
          <a:off x="2767295" y="2802635"/>
          <a:ext cx="548545" cy="91440"/>
        </a:xfrm>
        <a:custGeom>
          <a:avLst/>
          <a:gdLst/>
          <a:ahLst/>
          <a:cxnLst/>
          <a:rect l="0" t="0" r="0" b="0"/>
          <a:pathLst>
            <a:path>
              <a:moveTo>
                <a:pt x="0" y="45720"/>
              </a:moveTo>
              <a:lnTo>
                <a:pt x="548545" y="45720"/>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27089" y="2845460"/>
        <a:ext cx="28957" cy="5791"/>
      </dsp:txXfrm>
    </dsp:sp>
    <dsp:sp modelId="{B9A96E5B-4A10-4DCD-B076-69355FE6B74F}">
      <dsp:nvSpPr>
        <dsp:cNvPr id="0" name=""/>
        <dsp:cNvSpPr/>
      </dsp:nvSpPr>
      <dsp:spPr>
        <a:xfrm>
          <a:off x="251070" y="2092948"/>
          <a:ext cx="2518024" cy="1510814"/>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385" tIns="129515" rIns="123385" bIns="129515" numCol="1" spcCol="1270" anchor="ctr" anchorCtr="0">
          <a:noAutofit/>
        </a:bodyPr>
        <a:lstStyle/>
        <a:p>
          <a:pPr marL="0" lvl="0" indent="0" algn="ctr" defTabSz="933450">
            <a:lnSpc>
              <a:spcPct val="90000"/>
            </a:lnSpc>
            <a:spcBef>
              <a:spcPct val="0"/>
            </a:spcBef>
            <a:spcAft>
              <a:spcPct val="35000"/>
            </a:spcAft>
            <a:buNone/>
          </a:pPr>
          <a:r>
            <a:rPr lang="el-GR" sz="2100" kern="1200"/>
            <a:t>το τυφλό</a:t>
          </a:r>
          <a:endParaRPr lang="en-US" sz="2100" kern="1200"/>
        </a:p>
      </dsp:txBody>
      <dsp:txXfrm>
        <a:off x="251070" y="2092948"/>
        <a:ext cx="2518024" cy="1510814"/>
      </dsp:txXfrm>
    </dsp:sp>
    <dsp:sp modelId="{A975205E-A38D-4FD6-8B6A-F8ACCDCD8BF8}">
      <dsp:nvSpPr>
        <dsp:cNvPr id="0" name=""/>
        <dsp:cNvSpPr/>
      </dsp:nvSpPr>
      <dsp:spPr>
        <a:xfrm>
          <a:off x="1510082" y="3601963"/>
          <a:ext cx="3097170" cy="548545"/>
        </a:xfrm>
        <a:custGeom>
          <a:avLst/>
          <a:gdLst/>
          <a:ahLst/>
          <a:cxnLst/>
          <a:rect l="0" t="0" r="0" b="0"/>
          <a:pathLst>
            <a:path>
              <a:moveTo>
                <a:pt x="3097170" y="0"/>
              </a:moveTo>
              <a:lnTo>
                <a:pt x="3097170" y="291372"/>
              </a:lnTo>
              <a:lnTo>
                <a:pt x="0" y="291372"/>
              </a:lnTo>
              <a:lnTo>
                <a:pt x="0" y="548545"/>
              </a:lnTo>
            </a:path>
          </a:pathLst>
        </a:custGeom>
        <a:noFill/>
        <a:ln w="6350" cap="flat" cmpd="sng" algn="ctr">
          <a:solidFill>
            <a:schemeClr val="accent5">
              <a:hueOff val="-5068907"/>
              <a:satOff val="-13064"/>
              <a:lumOff val="-882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79896" y="3873340"/>
        <a:ext cx="157542" cy="5791"/>
      </dsp:txXfrm>
    </dsp:sp>
    <dsp:sp modelId="{CF783A31-3B3F-4C04-AE23-00B228165802}">
      <dsp:nvSpPr>
        <dsp:cNvPr id="0" name=""/>
        <dsp:cNvSpPr/>
      </dsp:nvSpPr>
      <dsp:spPr>
        <a:xfrm>
          <a:off x="3348240" y="2092948"/>
          <a:ext cx="2518024" cy="1510814"/>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385" tIns="129515" rIns="123385" bIns="129515" numCol="1" spcCol="1270" anchor="ctr" anchorCtr="0">
          <a:noAutofit/>
        </a:bodyPr>
        <a:lstStyle/>
        <a:p>
          <a:pPr marL="0" lvl="0" indent="0" algn="ctr" defTabSz="933450">
            <a:lnSpc>
              <a:spcPct val="90000"/>
            </a:lnSpc>
            <a:spcBef>
              <a:spcPct val="0"/>
            </a:spcBef>
            <a:spcAft>
              <a:spcPct val="35000"/>
            </a:spcAft>
            <a:buNone/>
          </a:pPr>
          <a:r>
            <a:rPr lang="el-GR" sz="2100" kern="1200"/>
            <a:t>το κόλον  (ανιόν κόλον, εγκάρσιο, κατιόν, σιγμοειδές κόλον)</a:t>
          </a:r>
          <a:endParaRPr lang="en-US" sz="2100" kern="1200"/>
        </a:p>
      </dsp:txBody>
      <dsp:txXfrm>
        <a:off x="3348240" y="2092948"/>
        <a:ext cx="2518024" cy="1510814"/>
      </dsp:txXfrm>
    </dsp:sp>
    <dsp:sp modelId="{93ABCC48-5133-48D8-8AE1-966063AD4976}">
      <dsp:nvSpPr>
        <dsp:cNvPr id="0" name=""/>
        <dsp:cNvSpPr/>
      </dsp:nvSpPr>
      <dsp:spPr>
        <a:xfrm>
          <a:off x="2767295" y="4892596"/>
          <a:ext cx="548545" cy="91440"/>
        </a:xfrm>
        <a:custGeom>
          <a:avLst/>
          <a:gdLst/>
          <a:ahLst/>
          <a:cxnLst/>
          <a:rect l="0" t="0" r="0" b="0"/>
          <a:pathLst>
            <a:path>
              <a:moveTo>
                <a:pt x="0" y="45720"/>
              </a:moveTo>
              <a:lnTo>
                <a:pt x="548545"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27089" y="4935420"/>
        <a:ext cx="28957" cy="5791"/>
      </dsp:txXfrm>
    </dsp:sp>
    <dsp:sp modelId="{D8BF303C-35A4-4881-B3FC-5C301599B962}">
      <dsp:nvSpPr>
        <dsp:cNvPr id="0" name=""/>
        <dsp:cNvSpPr/>
      </dsp:nvSpPr>
      <dsp:spPr>
        <a:xfrm>
          <a:off x="251070" y="4182909"/>
          <a:ext cx="2518024" cy="1510814"/>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385" tIns="129515" rIns="123385" bIns="129515" numCol="1" spcCol="1270" anchor="ctr" anchorCtr="0">
          <a:noAutofit/>
        </a:bodyPr>
        <a:lstStyle/>
        <a:p>
          <a:pPr marL="0" lvl="0" indent="0" algn="ctr" defTabSz="933450">
            <a:lnSpc>
              <a:spcPct val="90000"/>
            </a:lnSpc>
            <a:spcBef>
              <a:spcPct val="0"/>
            </a:spcBef>
            <a:spcAft>
              <a:spcPct val="35000"/>
            </a:spcAft>
            <a:buNone/>
          </a:pPr>
          <a:r>
            <a:rPr lang="el-GR" sz="2100" kern="1200"/>
            <a:t>το απευθυσμένο ή ορθό</a:t>
          </a:r>
          <a:endParaRPr lang="en-US" sz="2100" kern="1200"/>
        </a:p>
      </dsp:txBody>
      <dsp:txXfrm>
        <a:off x="251070" y="4182909"/>
        <a:ext cx="2518024" cy="1510814"/>
      </dsp:txXfrm>
    </dsp:sp>
    <dsp:sp modelId="{574F4B77-9DFD-4107-9133-AD9788042A3D}">
      <dsp:nvSpPr>
        <dsp:cNvPr id="0" name=""/>
        <dsp:cNvSpPr/>
      </dsp:nvSpPr>
      <dsp:spPr>
        <a:xfrm>
          <a:off x="3348240" y="4182909"/>
          <a:ext cx="2518024" cy="151081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385" tIns="129515" rIns="123385" bIns="129515" numCol="1" spcCol="1270" anchor="ctr" anchorCtr="0">
          <a:noAutofit/>
        </a:bodyPr>
        <a:lstStyle/>
        <a:p>
          <a:pPr marL="0" lvl="0" indent="0" algn="ctr" defTabSz="933450">
            <a:lnSpc>
              <a:spcPct val="90000"/>
            </a:lnSpc>
            <a:spcBef>
              <a:spcPct val="0"/>
            </a:spcBef>
            <a:spcAft>
              <a:spcPct val="35000"/>
            </a:spcAft>
            <a:buNone/>
          </a:pPr>
          <a:r>
            <a:rPr lang="el-GR" sz="2100" kern="1200"/>
            <a:t>τον πρωκτικό σωλήνα ο οποίος ανοίγεται εξωτερικά με τον πρωκτό</a:t>
          </a:r>
          <a:endParaRPr lang="en-US" sz="2100" kern="1200"/>
        </a:p>
      </dsp:txBody>
      <dsp:txXfrm>
        <a:off x="3348240" y="4182909"/>
        <a:ext cx="2518024" cy="151081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9589C-74D0-47C0-A15B-E1ACDE638572}">
      <dsp:nvSpPr>
        <dsp:cNvPr id="0" name=""/>
        <dsp:cNvSpPr/>
      </dsp:nvSpPr>
      <dsp:spPr>
        <a:xfrm>
          <a:off x="0" y="578063"/>
          <a:ext cx="6588691" cy="146308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a:lnSpc>
              <a:spcPct val="90000"/>
            </a:lnSpc>
            <a:spcBef>
              <a:spcPct val="0"/>
            </a:spcBef>
            <a:spcAft>
              <a:spcPct val="35000"/>
            </a:spcAft>
            <a:buNone/>
          </a:pPr>
          <a:r>
            <a:rPr lang="el-GR" sz="6100" kern="1200"/>
            <a:t>Σιαλογόνοι αδένες</a:t>
          </a:r>
          <a:endParaRPr lang="en-US" sz="6100" kern="1200"/>
        </a:p>
      </dsp:txBody>
      <dsp:txXfrm>
        <a:off x="71422" y="649485"/>
        <a:ext cx="6445847" cy="1320241"/>
      </dsp:txXfrm>
    </dsp:sp>
    <dsp:sp modelId="{8624E65C-C5BF-4AD4-AE4B-1AD26C1F15F0}">
      <dsp:nvSpPr>
        <dsp:cNvPr id="0" name=""/>
        <dsp:cNvSpPr/>
      </dsp:nvSpPr>
      <dsp:spPr>
        <a:xfrm>
          <a:off x="0" y="2216828"/>
          <a:ext cx="6588691" cy="146308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a:lnSpc>
              <a:spcPct val="90000"/>
            </a:lnSpc>
            <a:spcBef>
              <a:spcPct val="0"/>
            </a:spcBef>
            <a:spcAft>
              <a:spcPct val="35000"/>
            </a:spcAft>
            <a:buNone/>
          </a:pPr>
          <a:r>
            <a:rPr lang="el-GR" sz="6100" kern="1200"/>
            <a:t>Πάγκρεας</a:t>
          </a:r>
          <a:endParaRPr lang="en-US" sz="6100" kern="1200"/>
        </a:p>
      </dsp:txBody>
      <dsp:txXfrm>
        <a:off x="71422" y="2288250"/>
        <a:ext cx="6445847" cy="1320241"/>
      </dsp:txXfrm>
    </dsp:sp>
    <dsp:sp modelId="{3C6A3290-5CCD-430B-9FB6-7DA2C1C908CA}">
      <dsp:nvSpPr>
        <dsp:cNvPr id="0" name=""/>
        <dsp:cNvSpPr/>
      </dsp:nvSpPr>
      <dsp:spPr>
        <a:xfrm>
          <a:off x="0" y="3855594"/>
          <a:ext cx="6588691" cy="146308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a:lnSpc>
              <a:spcPct val="90000"/>
            </a:lnSpc>
            <a:spcBef>
              <a:spcPct val="0"/>
            </a:spcBef>
            <a:spcAft>
              <a:spcPct val="35000"/>
            </a:spcAft>
            <a:buNone/>
          </a:pPr>
          <a:r>
            <a:rPr lang="el-GR" sz="6100" kern="1200"/>
            <a:t>Ήπαρ</a:t>
          </a:r>
          <a:endParaRPr lang="en-US" sz="6100" kern="1200"/>
        </a:p>
      </dsp:txBody>
      <dsp:txXfrm>
        <a:off x="71422" y="3927016"/>
        <a:ext cx="6445847" cy="132024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C9BDD-AE8F-4D85-BFE5-CC4E588B5C1F}">
      <dsp:nvSpPr>
        <dsp:cNvPr id="0" name=""/>
        <dsp:cNvSpPr/>
      </dsp:nvSpPr>
      <dsp:spPr>
        <a:xfrm>
          <a:off x="0" y="417571"/>
          <a:ext cx="6588691" cy="7956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Ανάμιξη με την τροφή την οποία καθιστά υγρή και ολισθηρή (σχηματισμός βλωμού), διευκολύνοντας την κατάποσή της</a:t>
          </a:r>
          <a:endParaRPr lang="en-US" sz="2000" kern="1200"/>
        </a:p>
      </dsp:txBody>
      <dsp:txXfrm>
        <a:off x="38838" y="456409"/>
        <a:ext cx="6511015" cy="717924"/>
      </dsp:txXfrm>
    </dsp:sp>
    <dsp:sp modelId="{94D89885-D59D-47DE-B49F-6177971F8CFA}">
      <dsp:nvSpPr>
        <dsp:cNvPr id="0" name=""/>
        <dsp:cNvSpPr/>
      </dsp:nvSpPr>
      <dsp:spPr>
        <a:xfrm>
          <a:off x="0" y="1270771"/>
          <a:ext cx="6588691" cy="795600"/>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Διαλύει την τροφή και τα διαλυτά συστατικά ενεργοποιούν τους υποδοχείς της γεύσης, διεγείροντας την όρεξη</a:t>
          </a:r>
          <a:endParaRPr lang="en-US" sz="2000" kern="1200"/>
        </a:p>
      </dsp:txBody>
      <dsp:txXfrm>
        <a:off x="38838" y="1309609"/>
        <a:ext cx="6511015" cy="717924"/>
      </dsp:txXfrm>
    </dsp:sp>
    <dsp:sp modelId="{BEF7508C-0CFA-4571-97E0-D93CD7CCD825}">
      <dsp:nvSpPr>
        <dsp:cNvPr id="0" name=""/>
        <dsp:cNvSpPr/>
      </dsp:nvSpPr>
      <dsp:spPr>
        <a:xfrm>
          <a:off x="0" y="2123971"/>
          <a:ext cx="6588691" cy="795600"/>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Διατηρεί καθαρή τη στοματική κοιλότητα</a:t>
          </a:r>
          <a:endParaRPr lang="en-US" sz="2000" kern="1200"/>
        </a:p>
      </dsp:txBody>
      <dsp:txXfrm>
        <a:off x="38838" y="2162809"/>
        <a:ext cx="6511015" cy="717924"/>
      </dsp:txXfrm>
    </dsp:sp>
    <dsp:sp modelId="{3EB3723B-FE67-4C9B-B8C5-A1319A715268}">
      <dsp:nvSpPr>
        <dsp:cNvPr id="0" name=""/>
        <dsp:cNvSpPr/>
      </dsp:nvSpPr>
      <dsp:spPr>
        <a:xfrm>
          <a:off x="0" y="2977171"/>
          <a:ext cx="6588691" cy="795600"/>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Εχει αντιβακτηριδιακή δράση</a:t>
          </a:r>
          <a:endParaRPr lang="en-US" sz="2000" kern="1200"/>
        </a:p>
      </dsp:txBody>
      <dsp:txXfrm>
        <a:off x="38838" y="3016009"/>
        <a:ext cx="6511015" cy="717924"/>
      </dsp:txXfrm>
    </dsp:sp>
    <dsp:sp modelId="{699E09B0-376D-42D9-B49A-CB64398D776C}">
      <dsp:nvSpPr>
        <dsp:cNvPr id="0" name=""/>
        <dsp:cNvSpPr/>
      </dsp:nvSpPr>
      <dsp:spPr>
        <a:xfrm>
          <a:off x="0" y="3830371"/>
          <a:ext cx="6588691" cy="795600"/>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Η πτυαλίνη διασπά το άμυλο</a:t>
          </a:r>
          <a:endParaRPr lang="en-US" sz="2000" kern="1200"/>
        </a:p>
      </dsp:txBody>
      <dsp:txXfrm>
        <a:off x="38838" y="3869209"/>
        <a:ext cx="6511015" cy="717924"/>
      </dsp:txXfrm>
    </dsp:sp>
    <dsp:sp modelId="{AFBDE8D8-6912-47DF-BCB1-EE13B5B80E1A}">
      <dsp:nvSpPr>
        <dsp:cNvPr id="0" name=""/>
        <dsp:cNvSpPr/>
      </dsp:nvSpPr>
      <dsp:spPr>
        <a:xfrm>
          <a:off x="0" y="4683571"/>
          <a:ext cx="6588691" cy="7956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Στα σαρκοφάγα η αποβολή θερμότητας που προκαλείται με την εξάτμιση του σάλιου παίζει ρόλο στη θερμορρύθμιση</a:t>
          </a:r>
          <a:endParaRPr lang="en-US" sz="2000" kern="1200"/>
        </a:p>
      </dsp:txBody>
      <dsp:txXfrm>
        <a:off x="38838" y="4722409"/>
        <a:ext cx="6511015" cy="71792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A9F6F-7723-4440-9BE4-5673FC38255A}">
      <dsp:nvSpPr>
        <dsp:cNvPr id="0" name=""/>
        <dsp:cNvSpPr/>
      </dsp:nvSpPr>
      <dsp:spPr>
        <a:xfrm>
          <a:off x="0" y="437844"/>
          <a:ext cx="6588691" cy="67532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Δημιουργεί το κατάλληλο περιβάλλον για τη μικροβιακή ζύμωση</a:t>
          </a:r>
          <a:endParaRPr lang="en-US" sz="1700" kern="1200"/>
        </a:p>
      </dsp:txBody>
      <dsp:txXfrm>
        <a:off x="32967" y="470811"/>
        <a:ext cx="6522757" cy="609393"/>
      </dsp:txXfrm>
    </dsp:sp>
    <dsp:sp modelId="{ECF5BF06-76EC-4FBD-94D6-013ACE7B0937}">
      <dsp:nvSpPr>
        <dsp:cNvPr id="0" name=""/>
        <dsp:cNvSpPr/>
      </dsp:nvSpPr>
      <dsp:spPr>
        <a:xfrm>
          <a:off x="0" y="1162132"/>
          <a:ext cx="6588691" cy="675327"/>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Στα βοοειδή το 80% του νερού που εισέρχεται στους προστομάχους προέρχεται από το σίαλο</a:t>
          </a:r>
          <a:endParaRPr lang="en-US" sz="1700" kern="1200"/>
        </a:p>
      </dsp:txBody>
      <dsp:txXfrm>
        <a:off x="32967" y="1195099"/>
        <a:ext cx="6522757" cy="609393"/>
      </dsp:txXfrm>
    </dsp:sp>
    <dsp:sp modelId="{9C6FF5C8-49A3-4631-9528-D65A536A5697}">
      <dsp:nvSpPr>
        <dsp:cNvPr id="0" name=""/>
        <dsp:cNvSpPr/>
      </dsp:nvSpPr>
      <dsp:spPr>
        <a:xfrm>
          <a:off x="0" y="1886420"/>
          <a:ext cx="6588691" cy="675327"/>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Διατηρεί το </a:t>
          </a:r>
          <a:r>
            <a:rPr lang="en-US" sz="1700" kern="1200"/>
            <a:t>p H </a:t>
          </a:r>
          <a:r>
            <a:rPr lang="el-GR" sz="1700" kern="1200"/>
            <a:t>της μεγάλης κοιλίας σταθερό (παρουσία διττανθρακικών και φωσφορικών ρυθμιστικών διαλυμάτων)</a:t>
          </a:r>
          <a:endParaRPr lang="en-US" sz="1700" kern="1200"/>
        </a:p>
      </dsp:txBody>
      <dsp:txXfrm>
        <a:off x="32967" y="1919387"/>
        <a:ext cx="6522757" cy="609393"/>
      </dsp:txXfrm>
    </dsp:sp>
    <dsp:sp modelId="{01016065-4306-4D05-BCEC-E9EE5DE63D44}">
      <dsp:nvSpPr>
        <dsp:cNvPr id="0" name=""/>
        <dsp:cNvSpPr/>
      </dsp:nvSpPr>
      <dsp:spPr>
        <a:xfrm>
          <a:off x="0" y="2610707"/>
          <a:ext cx="6588691" cy="67532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Μειώνει την επιφανειακή τάση του περιεχομένου της μεγάλης κοιλίας, προλαμβάνοντας το μετεωρισμό</a:t>
          </a:r>
          <a:endParaRPr lang="en-US" sz="1700" kern="1200"/>
        </a:p>
      </dsp:txBody>
      <dsp:txXfrm>
        <a:off x="32967" y="2643674"/>
        <a:ext cx="6522757" cy="609393"/>
      </dsp:txXfrm>
    </dsp:sp>
    <dsp:sp modelId="{6D3B22BF-C8FC-4165-83F1-4DC88E2B99DB}">
      <dsp:nvSpPr>
        <dsp:cNvPr id="0" name=""/>
        <dsp:cNvSpPr/>
      </dsp:nvSpPr>
      <dsp:spPr>
        <a:xfrm>
          <a:off x="0" y="3334995"/>
          <a:ext cx="6588691" cy="675327"/>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Περιέχει ουρία η οποία προάγει την ανάπτυξη των μικροοργανισμών της μεγάλης κοιλίας, λειτουργώντας ως πηγή  αζώτου</a:t>
          </a:r>
          <a:endParaRPr lang="en-US" sz="1700" kern="1200"/>
        </a:p>
      </dsp:txBody>
      <dsp:txXfrm>
        <a:off x="32967" y="3367962"/>
        <a:ext cx="6522757" cy="609393"/>
      </dsp:txXfrm>
    </dsp:sp>
    <dsp:sp modelId="{3B5DE4CB-7D80-4029-A932-DEC500C298B4}">
      <dsp:nvSpPr>
        <dsp:cNvPr id="0" name=""/>
        <dsp:cNvSpPr/>
      </dsp:nvSpPr>
      <dsp:spPr>
        <a:xfrm>
          <a:off x="0" y="4059282"/>
          <a:ext cx="6588691" cy="675327"/>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Διευκολύνει την επαναφορά του μηρυκαστικού βλωμού στη στοματική κοιλότητα</a:t>
          </a:r>
          <a:endParaRPr lang="en-US" sz="1700" kern="1200"/>
        </a:p>
      </dsp:txBody>
      <dsp:txXfrm>
        <a:off x="32967" y="4092249"/>
        <a:ext cx="6522757" cy="609393"/>
      </dsp:txXfrm>
    </dsp:sp>
    <dsp:sp modelId="{5F01CF5A-3280-468A-A706-89371AA4358E}">
      <dsp:nvSpPr>
        <dsp:cNvPr id="0" name=""/>
        <dsp:cNvSpPr/>
      </dsp:nvSpPr>
      <dsp:spPr>
        <a:xfrm>
          <a:off x="0" y="4783570"/>
          <a:ext cx="6588691" cy="67532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dirty="0"/>
            <a:t>Διευκολύνει την προώθηση του περιεχομένου της μεγάλης κοιλίας στα άλλα γαστρικά διαμερίσματα </a:t>
          </a:r>
          <a:endParaRPr lang="en-US" sz="1700" kern="1200" dirty="0"/>
        </a:p>
      </dsp:txBody>
      <dsp:txXfrm>
        <a:off x="32967" y="4816537"/>
        <a:ext cx="6522757" cy="60939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BFF983-936D-4067-8AF7-1B9124F4415E}">
      <dsp:nvSpPr>
        <dsp:cNvPr id="0" name=""/>
        <dsp:cNvSpPr/>
      </dsp:nvSpPr>
      <dsp:spPr>
        <a:xfrm>
          <a:off x="130938"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2D216E-745E-4B94-AE08-7AC4124616C6}">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l-GR" sz="4400" kern="1200"/>
            <a:t>Αγελάδα: 100-200</a:t>
          </a:r>
          <a:r>
            <a:rPr lang="en-US" sz="4400" kern="1200"/>
            <a:t>lt </a:t>
          </a:r>
          <a:r>
            <a:rPr lang="el-GR" sz="4400" kern="1200"/>
            <a:t>ημερησίως</a:t>
          </a:r>
          <a:endParaRPr lang="en-US" sz="4400" kern="1200"/>
        </a:p>
      </dsp:txBody>
      <dsp:txXfrm>
        <a:off x="678914" y="525899"/>
        <a:ext cx="4067491" cy="2525499"/>
      </dsp:txXfrm>
    </dsp:sp>
    <dsp:sp modelId="{1D428D33-383E-4F8F-BBC3-900FF4835C9D}">
      <dsp:nvSpPr>
        <dsp:cNvPr id="0" name=""/>
        <dsp:cNvSpPr/>
      </dsp:nvSpPr>
      <dsp:spPr>
        <a:xfrm>
          <a:off x="5294381"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7C0836-4A35-4756-89A8-639CE387ACE9}">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l-GR" sz="4400" kern="1200"/>
            <a:t>Μικρά μηρυκαστικά: 8-16 </a:t>
          </a:r>
          <a:r>
            <a:rPr lang="en-US" sz="4400" kern="1200"/>
            <a:t>lt </a:t>
          </a:r>
          <a:r>
            <a:rPr lang="el-GR" sz="4400" kern="1200"/>
            <a:t>ημερησίως </a:t>
          </a:r>
          <a:endParaRPr lang="en-US" sz="4400" kern="1200"/>
        </a:p>
      </dsp:txBody>
      <dsp:txXfrm>
        <a:off x="5842357" y="525899"/>
        <a:ext cx="4067491" cy="252549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ED81F-A5ED-4B1C-9B63-FDB89E27AD55}">
      <dsp:nvSpPr>
        <dsp:cNvPr id="0" name=""/>
        <dsp:cNvSpPr/>
      </dsp:nvSpPr>
      <dsp:spPr>
        <a:xfrm>
          <a:off x="0" y="5802"/>
          <a:ext cx="5457824" cy="8739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Μικτός αδένας</a:t>
          </a:r>
          <a:endParaRPr lang="en-US" sz="2200" kern="1200"/>
        </a:p>
      </dsp:txBody>
      <dsp:txXfrm>
        <a:off x="42663" y="48465"/>
        <a:ext cx="5372498" cy="788627"/>
      </dsp:txXfrm>
    </dsp:sp>
    <dsp:sp modelId="{D117A6AB-C9E1-47EE-ACCC-F3C11330899C}">
      <dsp:nvSpPr>
        <dsp:cNvPr id="0" name=""/>
        <dsp:cNvSpPr/>
      </dsp:nvSpPr>
      <dsp:spPr>
        <a:xfrm>
          <a:off x="0" y="943115"/>
          <a:ext cx="5457824" cy="873953"/>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Πίσω και δεξιά του διαφράγματος</a:t>
          </a:r>
          <a:endParaRPr lang="en-US" sz="2200" kern="1200"/>
        </a:p>
      </dsp:txBody>
      <dsp:txXfrm>
        <a:off x="42663" y="985778"/>
        <a:ext cx="5372498" cy="788627"/>
      </dsp:txXfrm>
    </dsp:sp>
    <dsp:sp modelId="{843F64E3-5291-486A-BD7B-0E382CA44B79}">
      <dsp:nvSpPr>
        <dsp:cNvPr id="0" name=""/>
        <dsp:cNvSpPr/>
      </dsp:nvSpPr>
      <dsp:spPr>
        <a:xfrm>
          <a:off x="0" y="1880429"/>
          <a:ext cx="5457824" cy="873953"/>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Πρόσθια ή διαφραγματική επιφάνεια</a:t>
          </a:r>
          <a:endParaRPr lang="en-US" sz="2200" kern="1200"/>
        </a:p>
      </dsp:txBody>
      <dsp:txXfrm>
        <a:off x="42663" y="1923092"/>
        <a:ext cx="5372498" cy="788627"/>
      </dsp:txXfrm>
    </dsp:sp>
    <dsp:sp modelId="{5B72B3F1-143E-435E-AB67-B62A707ED48D}">
      <dsp:nvSpPr>
        <dsp:cNvPr id="0" name=""/>
        <dsp:cNvSpPr/>
      </dsp:nvSpPr>
      <dsp:spPr>
        <a:xfrm>
          <a:off x="0" y="2817742"/>
          <a:ext cx="5457824" cy="873953"/>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Οπίσθια ή σπλαχνική επιφάνεια</a:t>
          </a:r>
          <a:endParaRPr lang="en-US" sz="2200" kern="1200"/>
        </a:p>
      </dsp:txBody>
      <dsp:txXfrm>
        <a:off x="42663" y="2860405"/>
        <a:ext cx="5372498" cy="788627"/>
      </dsp:txXfrm>
    </dsp:sp>
    <dsp:sp modelId="{AC3E706F-832A-4FA8-9B4F-81244ED98135}">
      <dsp:nvSpPr>
        <dsp:cNvPr id="0" name=""/>
        <dsp:cNvSpPr/>
      </dsp:nvSpPr>
      <dsp:spPr>
        <a:xfrm>
          <a:off x="0" y="3755055"/>
          <a:ext cx="5457824" cy="873953"/>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Πύλη του ήπατος: ηπατική αρτηρία, πυλαία</a:t>
          </a:r>
          <a:r>
            <a:rPr lang="en-US" sz="2200" kern="1200"/>
            <a:t>`</a:t>
          </a:r>
          <a:r>
            <a:rPr lang="el-GR" sz="2200" kern="1200"/>
            <a:t> φλέβα, χοληφόρος πόρος, νεύρα ήπατος</a:t>
          </a:r>
          <a:endParaRPr lang="en-US" sz="2200" kern="1200"/>
        </a:p>
      </dsp:txBody>
      <dsp:txXfrm>
        <a:off x="42663" y="3797718"/>
        <a:ext cx="5372498" cy="788627"/>
      </dsp:txXfrm>
    </dsp:sp>
    <dsp:sp modelId="{EF416F49-835A-4602-9344-C106B930D28B}">
      <dsp:nvSpPr>
        <dsp:cNvPr id="0" name=""/>
        <dsp:cNvSpPr/>
      </dsp:nvSpPr>
      <dsp:spPr>
        <a:xfrm>
          <a:off x="0" y="4692369"/>
          <a:ext cx="5457824" cy="87395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Χωρισμένο σε λοβούς</a:t>
          </a:r>
          <a:endParaRPr lang="en-US" sz="2200" kern="1200"/>
        </a:p>
      </dsp:txBody>
      <dsp:txXfrm>
        <a:off x="42663" y="4735032"/>
        <a:ext cx="5372498" cy="7886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B39B0-0B1E-46C1-A327-4C3F322DD1F1}">
      <dsp:nvSpPr>
        <dsp:cNvPr id="0" name=""/>
        <dsp:cNvSpPr/>
      </dsp:nvSpPr>
      <dsp:spPr>
        <a:xfrm>
          <a:off x="0"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E69E64-3F87-41D8-94C4-95C6694F7719}">
      <dsp:nvSpPr>
        <dsp:cNvPr id="0" name=""/>
        <dsp:cNvSpPr/>
      </dsp:nvSpPr>
      <dsp:spPr>
        <a:xfrm>
          <a:off x="316230"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a:t>Σαρκοφάγα</a:t>
          </a:r>
          <a:endParaRPr lang="en-US" sz="2400" kern="1200"/>
        </a:p>
      </dsp:txBody>
      <dsp:txXfrm>
        <a:off x="369163" y="865197"/>
        <a:ext cx="2740203" cy="1701388"/>
      </dsp:txXfrm>
    </dsp:sp>
    <dsp:sp modelId="{D906AEA8-BF9F-4B87-B0E2-043D90E02C78}">
      <dsp:nvSpPr>
        <dsp:cNvPr id="0" name=""/>
        <dsp:cNvSpPr/>
      </dsp:nvSpPr>
      <dsp:spPr>
        <a:xfrm>
          <a:off x="3478530"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947564-E799-42F9-B97D-1782406EDB3E}">
      <dsp:nvSpPr>
        <dsp:cNvPr id="0" name=""/>
        <dsp:cNvSpPr/>
      </dsp:nvSpPr>
      <dsp:spPr>
        <a:xfrm>
          <a:off x="3794759"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dirty="0"/>
            <a:t>Φυτοφάγα: </a:t>
          </a:r>
        </a:p>
        <a:p>
          <a:pPr marL="0" lvl="0" indent="0" algn="ctr" defTabSz="1066800">
            <a:lnSpc>
              <a:spcPct val="90000"/>
            </a:lnSpc>
            <a:spcBef>
              <a:spcPct val="0"/>
            </a:spcBef>
            <a:spcAft>
              <a:spcPct val="35000"/>
            </a:spcAft>
            <a:buNone/>
          </a:pPr>
          <a:r>
            <a:rPr lang="el-GR" sz="2400" kern="1200" dirty="0" err="1"/>
            <a:t>μονογαστρικά</a:t>
          </a:r>
          <a:r>
            <a:rPr lang="el-GR" sz="2400" kern="1200" dirty="0"/>
            <a:t> </a:t>
          </a:r>
          <a:r>
            <a:rPr lang="el-GR" sz="2400" kern="1200" dirty="0" err="1"/>
            <a:t>πολυγαστρικά</a:t>
          </a:r>
          <a:r>
            <a:rPr lang="el-GR" sz="2400" kern="1200" dirty="0"/>
            <a:t>-μηρυκαστικά     </a:t>
          </a:r>
          <a:endParaRPr lang="en-US" sz="2400" kern="1200" dirty="0"/>
        </a:p>
      </dsp:txBody>
      <dsp:txXfrm>
        <a:off x="3847692" y="865197"/>
        <a:ext cx="2740203" cy="1701388"/>
      </dsp:txXfrm>
    </dsp:sp>
    <dsp:sp modelId="{533B2A41-67A3-4EB3-87FC-6C5C4A389337}">
      <dsp:nvSpPr>
        <dsp:cNvPr id="0" name=""/>
        <dsp:cNvSpPr/>
      </dsp:nvSpPr>
      <dsp:spPr>
        <a:xfrm>
          <a:off x="6957059" y="530713"/>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B90452-6574-410D-82AA-5DCAC9721A33}">
      <dsp:nvSpPr>
        <dsp:cNvPr id="0" name=""/>
        <dsp:cNvSpPr/>
      </dsp:nvSpPr>
      <dsp:spPr>
        <a:xfrm>
          <a:off x="7273289" y="831131"/>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kern="1200"/>
            <a:t>Παμφάγα</a:t>
          </a:r>
          <a:endParaRPr lang="en-US" sz="2400" kern="1200"/>
        </a:p>
      </dsp:txBody>
      <dsp:txXfrm>
        <a:off x="7326222" y="884064"/>
        <a:ext cx="2740203" cy="170138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2D1C7-3046-449E-BC69-C1794C9F576B}">
      <dsp:nvSpPr>
        <dsp:cNvPr id="0" name=""/>
        <dsp:cNvSpPr/>
      </dsp:nvSpPr>
      <dsp:spPr>
        <a:xfrm>
          <a:off x="0" y="102521"/>
          <a:ext cx="7193879" cy="103362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dirty="0"/>
            <a:t>Η μεταφορά της στη στοματική κοιλότητα</a:t>
          </a:r>
          <a:endParaRPr lang="en-US" sz="1800" kern="1200" dirty="0"/>
        </a:p>
      </dsp:txBody>
      <dsp:txXfrm>
        <a:off x="50457" y="152978"/>
        <a:ext cx="7092965" cy="932709"/>
      </dsp:txXfrm>
    </dsp:sp>
    <dsp:sp modelId="{5B699F93-6716-45E4-8CB0-CBFA6053C6BB}">
      <dsp:nvSpPr>
        <dsp:cNvPr id="0" name=""/>
        <dsp:cNvSpPr/>
      </dsp:nvSpPr>
      <dsp:spPr>
        <a:xfrm>
          <a:off x="0" y="1105839"/>
          <a:ext cx="7193879" cy="1033623"/>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dirty="0"/>
            <a:t>Χείλη, δόντια, γλώσσα</a:t>
          </a:r>
          <a:endParaRPr lang="en-US" sz="1800" kern="1200" dirty="0"/>
        </a:p>
      </dsp:txBody>
      <dsp:txXfrm>
        <a:off x="50457" y="1156296"/>
        <a:ext cx="7092965" cy="932709"/>
      </dsp:txXfrm>
    </dsp:sp>
    <dsp:sp modelId="{46F8A7AF-704B-47C2-8FC2-69B8020F255A}">
      <dsp:nvSpPr>
        <dsp:cNvPr id="0" name=""/>
        <dsp:cNvSpPr/>
      </dsp:nvSpPr>
      <dsp:spPr>
        <a:xfrm>
          <a:off x="0" y="2151332"/>
          <a:ext cx="7193879" cy="1033623"/>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b="1" i="1" kern="1200" dirty="0" err="1"/>
            <a:t>Ιπποειδή</a:t>
          </a:r>
          <a:r>
            <a:rPr lang="el-GR" sz="1800" b="1" i="1" kern="1200" dirty="0"/>
            <a:t>:</a:t>
          </a:r>
          <a:r>
            <a:rPr lang="el-GR" sz="1800" kern="1200" dirty="0"/>
            <a:t> η πρόσληψη γίνεται με το άνω χείλος. Στη βόσκηση έλκει τα χείλη προς τα πίσω και κόβει με τους κοπτήρες</a:t>
          </a:r>
          <a:endParaRPr lang="en-US" sz="1800" kern="1200" dirty="0"/>
        </a:p>
      </dsp:txBody>
      <dsp:txXfrm>
        <a:off x="50457" y="2201789"/>
        <a:ext cx="7092965" cy="932709"/>
      </dsp:txXfrm>
    </dsp:sp>
    <dsp:sp modelId="{3D25B854-831F-490B-B22D-3DC6FB6AAAE4}">
      <dsp:nvSpPr>
        <dsp:cNvPr id="0" name=""/>
        <dsp:cNvSpPr/>
      </dsp:nvSpPr>
      <dsp:spPr>
        <a:xfrm>
          <a:off x="0" y="3199623"/>
          <a:ext cx="7193879" cy="1052642"/>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b="1" i="1" kern="1200" dirty="0"/>
            <a:t>Βοοειδή</a:t>
          </a:r>
          <a:r>
            <a:rPr lang="el-GR" sz="1800" kern="1200" dirty="0"/>
            <a:t>: άνω χείλος ακίνητο. Σημαντικός ο ρόλος της μακριάς και ευκίνητης γλώσσας. Η  γλώσσα κυκλώνει μια δέσμη χόρτου την οποία φέρει ανάμεσα στους τομείς και την οδοντική πάχυνση της άνω γνάθου και κόβεται με μια απότομη κίνηση της κεφαλής.</a:t>
          </a:r>
          <a:endParaRPr lang="en-US" sz="1800" kern="1200" dirty="0"/>
        </a:p>
      </dsp:txBody>
      <dsp:txXfrm>
        <a:off x="51386" y="3251009"/>
        <a:ext cx="7091107" cy="949870"/>
      </dsp:txXfrm>
    </dsp:sp>
    <dsp:sp modelId="{F638E0E1-6B4D-47C4-957F-EC3525688CB6}">
      <dsp:nvSpPr>
        <dsp:cNvPr id="0" name=""/>
        <dsp:cNvSpPr/>
      </dsp:nvSpPr>
      <dsp:spPr>
        <a:xfrm>
          <a:off x="0" y="4261335"/>
          <a:ext cx="7193879" cy="1033623"/>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b="1" i="1" kern="1200" dirty="0"/>
            <a:t>Μικρά μηρυκαστικά: </a:t>
          </a:r>
          <a:r>
            <a:rPr lang="el-GR" sz="1800" kern="1200" dirty="0"/>
            <a:t>Σημαντικός ο ρόλος της γλώσσας. Στην πρόσθια επιφάνεια του άνω χείλους υπάρχει μια αβαθής μέση αύλακα (φίλτρο) που διευκολύνει τη βόσκηση πολύ κοντά στο έδαφος</a:t>
          </a:r>
          <a:endParaRPr lang="en-US" sz="1800" kern="1200" dirty="0"/>
        </a:p>
      </dsp:txBody>
      <dsp:txXfrm>
        <a:off x="50457" y="4311792"/>
        <a:ext cx="7092965" cy="932709"/>
      </dsp:txXfrm>
    </dsp:sp>
    <dsp:sp modelId="{3E0D0D90-A9C1-4CC3-A230-B95D1EBA401F}">
      <dsp:nvSpPr>
        <dsp:cNvPr id="0" name=""/>
        <dsp:cNvSpPr/>
      </dsp:nvSpPr>
      <dsp:spPr>
        <a:xfrm>
          <a:off x="0" y="5306828"/>
          <a:ext cx="7193879" cy="103362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b="1" i="1" kern="1200" dirty="0"/>
            <a:t>Χοίρος: </a:t>
          </a:r>
          <a:r>
            <a:rPr lang="el-GR" sz="1800" kern="1200" dirty="0"/>
            <a:t>με το ισχυρό ρύγχος και την αιχμηρή κάτω γνάθος ανασκάπτουν ρίζες </a:t>
          </a:r>
          <a:endParaRPr lang="en-US" sz="1800" kern="1200" dirty="0"/>
        </a:p>
      </dsp:txBody>
      <dsp:txXfrm>
        <a:off x="50457" y="5357285"/>
        <a:ext cx="7092965" cy="93270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74A2-6316-441D-BAE6-AAB6E0B28827}">
      <dsp:nvSpPr>
        <dsp:cNvPr id="0" name=""/>
        <dsp:cNvSpPr/>
      </dsp:nvSpPr>
      <dsp:spPr>
        <a:xfrm>
          <a:off x="0" y="20663"/>
          <a:ext cx="5257800" cy="17596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Η μηχανική διάσπαση της τροφής στη στοματική κοιλότητα</a:t>
          </a:r>
          <a:endParaRPr lang="en-US" sz="3200" kern="1200"/>
        </a:p>
      </dsp:txBody>
      <dsp:txXfrm>
        <a:off x="85900" y="106563"/>
        <a:ext cx="5086000" cy="1587880"/>
      </dsp:txXfrm>
    </dsp:sp>
    <dsp:sp modelId="{0CFF9363-C9BD-4644-8D53-43AB030FAE04}">
      <dsp:nvSpPr>
        <dsp:cNvPr id="0" name=""/>
        <dsp:cNvSpPr/>
      </dsp:nvSpPr>
      <dsp:spPr>
        <a:xfrm>
          <a:off x="0" y="1872503"/>
          <a:ext cx="5257800" cy="175968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Φυτοφάγα: μεγαλύτερη διάρκεια μάσησης σε σχέση με τα σαρκοφάγα</a:t>
          </a:r>
          <a:endParaRPr lang="en-US" sz="3200" kern="1200"/>
        </a:p>
      </dsp:txBody>
      <dsp:txXfrm>
        <a:off x="85900" y="1958403"/>
        <a:ext cx="5086000" cy="1587880"/>
      </dsp:txXfrm>
    </dsp:sp>
    <dsp:sp modelId="{E412D987-29CD-4B9A-8663-B6B33AF2D4F7}">
      <dsp:nvSpPr>
        <dsp:cNvPr id="0" name=""/>
        <dsp:cNvSpPr/>
      </dsp:nvSpPr>
      <dsp:spPr>
        <a:xfrm>
          <a:off x="0" y="3724344"/>
          <a:ext cx="5257800" cy="17596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Σχηματισμός βλωμού</a:t>
          </a:r>
          <a:endParaRPr lang="en-US" sz="3200" kern="1200"/>
        </a:p>
      </dsp:txBody>
      <dsp:txXfrm>
        <a:off x="85900" y="3810244"/>
        <a:ext cx="5086000" cy="158788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309E4-D326-4250-83C9-75A80FD73550}">
      <dsp:nvSpPr>
        <dsp:cNvPr id="0" name=""/>
        <dsp:cNvSpPr/>
      </dsp:nvSpPr>
      <dsp:spPr>
        <a:xfrm>
          <a:off x="130938"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ED208D-ADE3-440C-8E67-F4697E37781A}">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b="1" i="1" kern="1200"/>
            <a:t>Συσπάσεις ανάμιξης (ή κατάτμισης): </a:t>
          </a:r>
          <a:r>
            <a:rPr lang="el-GR" sz="2300" kern="1200"/>
            <a:t>συσπάσεις των λείων μυικών ινών που προκαλούν ανάμιξη του περιεχομένου του εντέρου. Διευκολύνουν την πέψη και την απορρόφηση</a:t>
          </a:r>
          <a:endParaRPr lang="en-US" sz="2300" kern="1200"/>
        </a:p>
      </dsp:txBody>
      <dsp:txXfrm>
        <a:off x="678914" y="525899"/>
        <a:ext cx="4067491" cy="2525499"/>
      </dsp:txXfrm>
    </dsp:sp>
    <dsp:sp modelId="{FFD93027-B26E-4FEF-9B58-DB13C8A70CFF}">
      <dsp:nvSpPr>
        <dsp:cNvPr id="0" name=""/>
        <dsp:cNvSpPr/>
      </dsp:nvSpPr>
      <dsp:spPr>
        <a:xfrm>
          <a:off x="5294381"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F66743-CFA4-4B64-A5BA-A0745288E064}">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b="1" i="1" kern="1200"/>
            <a:t>Περισταλτικές συσπάσεις: </a:t>
          </a:r>
          <a:r>
            <a:rPr lang="el-GR" sz="2300" kern="1200"/>
            <a:t>κύματα συσπάσεων με φορά από τη στοματική κοιλότητα προς τον πρωκτό. Προωθούν το περιεχόμενο στο έντερο</a:t>
          </a:r>
          <a:endParaRPr lang="en-US" sz="2300" kern="1200"/>
        </a:p>
      </dsp:txBody>
      <dsp:txXfrm>
        <a:off x="5842357" y="525899"/>
        <a:ext cx="4067491" cy="252549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FC634-14DF-4471-9515-891B0D38A942}">
      <dsp:nvSpPr>
        <dsp:cNvPr id="0" name=""/>
        <dsp:cNvSpPr/>
      </dsp:nvSpPr>
      <dsp:spPr>
        <a:xfrm>
          <a:off x="0" y="143"/>
          <a:ext cx="6263640" cy="17503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l-GR" sz="4400" kern="1200"/>
            <a:t>Ιπποειδή:5-10 φορές /ημέρα</a:t>
          </a:r>
          <a:endParaRPr lang="en-US" sz="4400" kern="1200"/>
        </a:p>
      </dsp:txBody>
      <dsp:txXfrm>
        <a:off x="85444" y="85587"/>
        <a:ext cx="6092752" cy="1579432"/>
      </dsp:txXfrm>
    </dsp:sp>
    <dsp:sp modelId="{C6919F51-ABC1-4B67-BAFF-CB587AC0BFB7}">
      <dsp:nvSpPr>
        <dsp:cNvPr id="0" name=""/>
        <dsp:cNvSpPr/>
      </dsp:nvSpPr>
      <dsp:spPr>
        <a:xfrm>
          <a:off x="0" y="1877183"/>
          <a:ext cx="6263640" cy="175032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l-GR" sz="4400" kern="1200"/>
            <a:t>Βοοειδή:10-20 φορές /ημέρα</a:t>
          </a:r>
          <a:endParaRPr lang="en-US" sz="4400" kern="1200"/>
        </a:p>
      </dsp:txBody>
      <dsp:txXfrm>
        <a:off x="85444" y="1962627"/>
        <a:ext cx="6092752" cy="1579432"/>
      </dsp:txXfrm>
    </dsp:sp>
    <dsp:sp modelId="{0F438A59-C817-4C37-9905-B4DD2FF3C661}">
      <dsp:nvSpPr>
        <dsp:cNvPr id="0" name=""/>
        <dsp:cNvSpPr/>
      </dsp:nvSpPr>
      <dsp:spPr>
        <a:xfrm>
          <a:off x="0" y="3754224"/>
          <a:ext cx="6263640" cy="17503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l-GR" sz="4400" kern="1200"/>
            <a:t>Σαρκοφάγα: 2-3 φορές /ημέρα</a:t>
          </a:r>
          <a:endParaRPr lang="en-US" sz="4400" kern="1200"/>
        </a:p>
      </dsp:txBody>
      <dsp:txXfrm>
        <a:off x="85444" y="3839668"/>
        <a:ext cx="6092752" cy="157943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C9B85-E42C-4B21-84DA-E8C83830CD3F}">
      <dsp:nvSpPr>
        <dsp:cNvPr id="0" name=""/>
        <dsp:cNvSpPr/>
      </dsp:nvSpPr>
      <dsp:spPr>
        <a:xfrm rot="5400000">
          <a:off x="5410072" y="-1189323"/>
          <a:ext cx="3481070" cy="6729984"/>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l-GR" sz="3100" kern="1200"/>
            <a:t>Άμυλο</a:t>
          </a:r>
          <a:endParaRPr lang="en-US" sz="3100" kern="1200"/>
        </a:p>
        <a:p>
          <a:pPr marL="285750" lvl="1" indent="-285750" algn="l" defTabSz="1377950">
            <a:lnSpc>
              <a:spcPct val="90000"/>
            </a:lnSpc>
            <a:spcBef>
              <a:spcPct val="0"/>
            </a:spcBef>
            <a:spcAft>
              <a:spcPct val="15000"/>
            </a:spcAft>
            <a:buChar char="•"/>
          </a:pPr>
          <a:r>
            <a:rPr lang="el-GR" sz="3100" kern="1200"/>
            <a:t>Κυτταρίνη</a:t>
          </a:r>
          <a:endParaRPr lang="en-US" sz="3100" kern="1200"/>
        </a:p>
        <a:p>
          <a:pPr marL="285750" lvl="1" indent="-285750" algn="l" defTabSz="1377950">
            <a:lnSpc>
              <a:spcPct val="90000"/>
            </a:lnSpc>
            <a:spcBef>
              <a:spcPct val="0"/>
            </a:spcBef>
            <a:spcAft>
              <a:spcPct val="15000"/>
            </a:spcAft>
            <a:buChar char="•"/>
          </a:pPr>
          <a:r>
            <a:rPr lang="el-GR" sz="3100" kern="1200"/>
            <a:t>Ημικυτταρίνες</a:t>
          </a:r>
          <a:endParaRPr lang="en-US" sz="3100" kern="1200"/>
        </a:p>
        <a:p>
          <a:pPr marL="285750" lvl="1" indent="-285750" algn="l" defTabSz="1377950">
            <a:lnSpc>
              <a:spcPct val="90000"/>
            </a:lnSpc>
            <a:spcBef>
              <a:spcPct val="0"/>
            </a:spcBef>
            <a:spcAft>
              <a:spcPct val="15000"/>
            </a:spcAft>
            <a:buChar char="•"/>
          </a:pPr>
          <a:r>
            <a:rPr lang="el-GR" sz="3100" kern="1200"/>
            <a:t>Σουκρόζη</a:t>
          </a:r>
          <a:endParaRPr lang="en-US" sz="3100" kern="1200"/>
        </a:p>
        <a:p>
          <a:pPr marL="285750" lvl="1" indent="-285750" algn="l" defTabSz="1377950">
            <a:lnSpc>
              <a:spcPct val="90000"/>
            </a:lnSpc>
            <a:spcBef>
              <a:spcPct val="0"/>
            </a:spcBef>
            <a:spcAft>
              <a:spcPct val="15000"/>
            </a:spcAft>
            <a:buChar char="•"/>
          </a:pPr>
          <a:r>
            <a:rPr lang="el-GR" sz="3100" kern="1200"/>
            <a:t>Λακτόζη</a:t>
          </a:r>
          <a:endParaRPr lang="en-US" sz="3100" kern="1200"/>
        </a:p>
        <a:p>
          <a:pPr marL="285750" lvl="1" indent="-285750" algn="l" defTabSz="1377950">
            <a:lnSpc>
              <a:spcPct val="90000"/>
            </a:lnSpc>
            <a:spcBef>
              <a:spcPct val="0"/>
            </a:spcBef>
            <a:spcAft>
              <a:spcPct val="15000"/>
            </a:spcAft>
            <a:buChar char="•"/>
          </a:pPr>
          <a:r>
            <a:rPr lang="el-GR" sz="3100" kern="1200"/>
            <a:t>φρουκτόζη</a:t>
          </a:r>
          <a:endParaRPr lang="en-US" sz="3100" kern="1200"/>
        </a:p>
      </dsp:txBody>
      <dsp:txXfrm rot="-5400000">
        <a:off x="3785615" y="605066"/>
        <a:ext cx="6560052" cy="3141206"/>
      </dsp:txXfrm>
    </dsp:sp>
    <dsp:sp modelId="{43927BCE-6295-491A-8114-CBC9705F94A7}">
      <dsp:nvSpPr>
        <dsp:cNvPr id="0" name=""/>
        <dsp:cNvSpPr/>
      </dsp:nvSpPr>
      <dsp:spPr>
        <a:xfrm>
          <a:off x="0" y="0"/>
          <a:ext cx="3785616" cy="435133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l-GR" sz="4100" kern="1200"/>
            <a:t>Οι κυριότεροι υδατάνθρακες που περιέχονται στις τροφές είναι:</a:t>
          </a:r>
          <a:endParaRPr lang="en-US" sz="4100" kern="1200"/>
        </a:p>
      </dsp:txBody>
      <dsp:txXfrm>
        <a:off x="184799" y="184799"/>
        <a:ext cx="3416018" cy="398174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7E0A8-BF17-40F1-AF01-ABAD4C6D2B13}">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27A259-7891-47CF-BA4C-684553ED6396}">
      <dsp:nvSpPr>
        <dsp:cNvPr id="0" name=""/>
        <dsp:cNvSpPr/>
      </dsp:nvSpPr>
      <dsp:spPr>
        <a:xfrm>
          <a:off x="0" y="0"/>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l-GR" sz="4300" kern="1200"/>
            <a:t>Η μεγαλύτερη ποσότητα μονοσακχαριτών απορροφάται από το δωδεκαδάκτυλο και το πρώτο τμήμα της νήστιδας</a:t>
          </a:r>
          <a:endParaRPr lang="en-US" sz="4300" kern="1200"/>
        </a:p>
      </dsp:txBody>
      <dsp:txXfrm>
        <a:off x="0" y="0"/>
        <a:ext cx="10515600" cy="2175669"/>
      </dsp:txXfrm>
    </dsp:sp>
    <dsp:sp modelId="{AD4D1A45-6043-4B07-8826-3434CDC3C1EB}">
      <dsp:nvSpPr>
        <dsp:cNvPr id="0" name=""/>
        <dsp:cNvSpPr/>
      </dsp:nvSpPr>
      <dsp:spPr>
        <a:xfrm>
          <a:off x="0" y="2175669"/>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4BD1F1-F969-42C0-BB76-918787996B89}">
      <dsp:nvSpPr>
        <dsp:cNvPr id="0" name=""/>
        <dsp:cNvSpPr/>
      </dsp:nvSpPr>
      <dsp:spPr>
        <a:xfrm>
          <a:off x="0" y="2175669"/>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l-GR" sz="4300" kern="1200"/>
            <a:t>Η φρουκτόζη μέσα στα απορροφητικά κύτταρα μετατρέπεται σε γλυκόζη πριν εισέλθει στην πυλαία φλέβα</a:t>
          </a:r>
          <a:endParaRPr lang="en-US" sz="4300" kern="1200"/>
        </a:p>
      </dsp:txBody>
      <dsp:txXfrm>
        <a:off x="0" y="2175669"/>
        <a:ext cx="10515600" cy="2175669"/>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15C15-B463-405E-B564-B8A412BD487F}">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DE1BA0-1AE0-4BC1-BC1E-F3BAF4B4DC16}">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l-GR" sz="3000" kern="1200"/>
            <a:t>Η υδρόλυση των πρωτεϊνών αρχίζει στο στόμαχο με τη δράση της πεψίνης</a:t>
          </a:r>
          <a:endParaRPr lang="en-US" sz="3000" kern="1200"/>
        </a:p>
      </dsp:txBody>
      <dsp:txXfrm>
        <a:off x="0" y="0"/>
        <a:ext cx="10515600" cy="1087834"/>
      </dsp:txXfrm>
    </dsp:sp>
    <dsp:sp modelId="{32065E1B-F045-4AD4-9691-65D2DA3D7297}">
      <dsp:nvSpPr>
        <dsp:cNvPr id="0" name=""/>
        <dsp:cNvSpPr/>
      </dsp:nvSpPr>
      <dsp:spPr>
        <a:xfrm>
          <a:off x="0" y="108783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568BBA-0DF5-40FA-8AE7-2D358A2A8E0B}">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l-GR" sz="3000" kern="1200" dirty="0"/>
            <a:t>Οι </a:t>
          </a:r>
          <a:r>
            <a:rPr lang="el-GR" sz="3000" kern="1200" dirty="0" err="1"/>
            <a:t>πρωτεϊνες</a:t>
          </a:r>
          <a:r>
            <a:rPr lang="el-GR" sz="3000" kern="1200" dirty="0"/>
            <a:t> </a:t>
          </a:r>
          <a:r>
            <a:rPr lang="el-GR" sz="3000" kern="1200" dirty="0" err="1"/>
            <a:t>αποδομούνται</a:t>
          </a:r>
          <a:r>
            <a:rPr lang="el-GR" sz="3000" kern="1200" dirty="0"/>
            <a:t> σε </a:t>
          </a:r>
          <a:r>
            <a:rPr lang="el-GR" sz="3000" kern="1200" dirty="0" err="1"/>
            <a:t>πρωτεόζες</a:t>
          </a:r>
          <a:r>
            <a:rPr lang="el-GR" sz="3000" kern="1200" dirty="0"/>
            <a:t>, πεπτόνες και πολυπεπτίδια</a:t>
          </a:r>
          <a:endParaRPr lang="en-US" sz="3000" kern="1200" dirty="0"/>
        </a:p>
      </dsp:txBody>
      <dsp:txXfrm>
        <a:off x="0" y="1087834"/>
        <a:ext cx="10515600" cy="1087834"/>
      </dsp:txXfrm>
    </dsp:sp>
    <dsp:sp modelId="{F1BBFC8F-6167-4F61-991C-057E2A644CB5}">
      <dsp:nvSpPr>
        <dsp:cNvPr id="0" name=""/>
        <dsp:cNvSpPr/>
      </dsp:nvSpPr>
      <dsp:spPr>
        <a:xfrm>
          <a:off x="0" y="2175669"/>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70F4D4-7FDA-4ACD-BC38-AF6D7D427324}">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l-GR" sz="3000" kern="1200"/>
            <a:t>Αν δεν υπάρχει πεψίνη η υδρόλυση των πρωτεϊνών γίνεται στο λεπτό έντερο</a:t>
          </a:r>
          <a:endParaRPr lang="en-US" sz="3000" kern="1200"/>
        </a:p>
      </dsp:txBody>
      <dsp:txXfrm>
        <a:off x="0" y="2175669"/>
        <a:ext cx="10515600" cy="1087834"/>
      </dsp:txXfrm>
    </dsp:sp>
    <dsp:sp modelId="{72FF6E14-0217-49A3-A5CC-15DF60858529}">
      <dsp:nvSpPr>
        <dsp:cNvPr id="0" name=""/>
        <dsp:cNvSpPr/>
      </dsp:nvSpPr>
      <dsp:spPr>
        <a:xfrm>
          <a:off x="0" y="3263503"/>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195881-DDDA-4ECD-8F80-CBAFFFA25F84}">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l-GR" sz="3000" kern="1200"/>
            <a:t>Η πεψίνη διασπά και το κολλαγόνο (απαραίτητη προϋπόθεση για τη διάσπαση των πρωτεϊνών του κρέατος)</a:t>
          </a:r>
          <a:endParaRPr lang="en-US" sz="3000" kern="1200"/>
        </a:p>
      </dsp:txBody>
      <dsp:txXfrm>
        <a:off x="0" y="3263503"/>
        <a:ext cx="10515600" cy="1087834"/>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9FF85-A575-4115-9819-B210FF511A36}">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5ACC68-0341-41E4-A754-A53B4B4DE03A}">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Γίνεται κυρίως στην αρχική μοίρα του λ. εντέρου από τις πρωτεάσες του παγκρεατικού υγρού (θρυψίνη, χυμοθρυψίνη, καρβοξυπεπτιδάση)</a:t>
          </a:r>
          <a:endParaRPr lang="en-US" sz="2100" kern="1200"/>
        </a:p>
      </dsp:txBody>
      <dsp:txXfrm>
        <a:off x="0" y="0"/>
        <a:ext cx="10515600" cy="1087834"/>
      </dsp:txXfrm>
    </dsp:sp>
    <dsp:sp modelId="{C2FF299D-E837-4C1C-B6F6-4590D147F39A}">
      <dsp:nvSpPr>
        <dsp:cNvPr id="0" name=""/>
        <dsp:cNvSpPr/>
      </dsp:nvSpPr>
      <dsp:spPr>
        <a:xfrm>
          <a:off x="0" y="108783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578B37-DCCA-45F2-A800-3F68EC67203A}">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Τα κύρια προϊόντα της πέψης είναι αμινοξέα και ολιγοπεπτίδια</a:t>
          </a:r>
          <a:endParaRPr lang="en-US" sz="2100" kern="1200"/>
        </a:p>
      </dsp:txBody>
      <dsp:txXfrm>
        <a:off x="0" y="1087834"/>
        <a:ext cx="10515600" cy="1087834"/>
      </dsp:txXfrm>
    </dsp:sp>
    <dsp:sp modelId="{2FF8040E-491D-4200-9585-688672573092}">
      <dsp:nvSpPr>
        <dsp:cNvPr id="0" name=""/>
        <dsp:cNvSpPr/>
      </dsp:nvSpPr>
      <dsp:spPr>
        <a:xfrm>
          <a:off x="0" y="2175669"/>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C46F61-19C5-4DA4-8D31-DE30574C6466}">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Τα ολιγοπεπτίδια που προκύπτουν υδρολύονται με τη δράση των ενζύμων των μικρολαχνών σε αμινοξέα, διπεπτίδια και τριπεπτίδια, τα οποία απορροφώνται από τα απορροφητικά κύτταρα </a:t>
          </a:r>
          <a:endParaRPr lang="en-US" sz="2100" kern="1200"/>
        </a:p>
      </dsp:txBody>
      <dsp:txXfrm>
        <a:off x="0" y="2175669"/>
        <a:ext cx="10515600" cy="1087834"/>
      </dsp:txXfrm>
    </dsp:sp>
    <dsp:sp modelId="{BED9332D-E0C1-4CBF-96B6-2C6230927EA4}">
      <dsp:nvSpPr>
        <dsp:cNvPr id="0" name=""/>
        <dsp:cNvSpPr/>
      </dsp:nvSpPr>
      <dsp:spPr>
        <a:xfrm>
          <a:off x="0" y="3263503"/>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0F3913-FD74-4F89-9888-F9BB15326CE7}">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Ο βλεννογόνος των νεογέννητων ζώων απορροφά τις ανοσοσφαιρίνες του γάλακτος</a:t>
          </a:r>
          <a:endParaRPr lang="en-US" sz="2100" kern="1200"/>
        </a:p>
      </dsp:txBody>
      <dsp:txXfrm>
        <a:off x="0" y="3263503"/>
        <a:ext cx="10515600" cy="1087834"/>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89B922-1A26-4727-9842-7CB296F586BA}">
      <dsp:nvSpPr>
        <dsp:cNvPr id="0" name=""/>
        <dsp:cNvSpPr/>
      </dsp:nvSpPr>
      <dsp:spPr>
        <a:xfrm>
          <a:off x="2535" y="785464"/>
          <a:ext cx="4755895" cy="237794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l-GR" sz="3300" kern="1200"/>
            <a:t>Τα πτητικά λιπαρά οξέα καλύπτουν το 75% των ενεργειακών αναγκών του ίππου</a:t>
          </a:r>
          <a:endParaRPr lang="en-US" sz="3300" kern="1200"/>
        </a:p>
      </dsp:txBody>
      <dsp:txXfrm>
        <a:off x="2535" y="785464"/>
        <a:ext cx="4755895" cy="2377947"/>
      </dsp:txXfrm>
    </dsp:sp>
    <dsp:sp modelId="{4BE3703D-68AA-4691-8817-B228F733D5EA}">
      <dsp:nvSpPr>
        <dsp:cNvPr id="0" name=""/>
        <dsp:cNvSpPr/>
      </dsp:nvSpPr>
      <dsp:spPr>
        <a:xfrm>
          <a:off x="5757169" y="785464"/>
          <a:ext cx="4755895" cy="237794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l-GR" sz="3300" kern="1200"/>
            <a:t>Στα σαρκοφάγα η ζύμωση στο παχύ έντερο εξοικονομεί ενέργεια και αυξάνει την επαναρρόφηση νερού</a:t>
          </a:r>
          <a:endParaRPr lang="en-US" sz="3300" kern="1200"/>
        </a:p>
      </dsp:txBody>
      <dsp:txXfrm>
        <a:off x="5757169" y="785464"/>
        <a:ext cx="4755895" cy="237794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BAE61-D0C4-4122-BB04-2C8C75043A1D}">
      <dsp:nvSpPr>
        <dsp:cNvPr id="0" name=""/>
        <dsp:cNvSpPr/>
      </dsp:nvSpPr>
      <dsp:spPr>
        <a:xfrm>
          <a:off x="3080" y="385801"/>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Καταλαμβάνει το μεγαλύτερο μέρος του κύτους της κοιλίας</a:t>
          </a:r>
          <a:endParaRPr lang="en-US" sz="2300" kern="1200"/>
        </a:p>
      </dsp:txBody>
      <dsp:txXfrm>
        <a:off x="3080" y="385801"/>
        <a:ext cx="2444055" cy="1466433"/>
      </dsp:txXfrm>
    </dsp:sp>
    <dsp:sp modelId="{BBD9B815-477E-4CD7-AC41-4B36D4DBDBAC}">
      <dsp:nvSpPr>
        <dsp:cNvPr id="0" name=""/>
        <dsp:cNvSpPr/>
      </dsp:nvSpPr>
      <dsp:spPr>
        <a:xfrm>
          <a:off x="2691541" y="385801"/>
          <a:ext cx="2444055" cy="1466433"/>
        </a:xfrm>
        <a:prstGeom prst="rect">
          <a:avLst/>
        </a:prstGeom>
        <a:solidFill>
          <a:schemeClr val="accent2">
            <a:hueOff val="-207909"/>
            <a:satOff val="-11990"/>
            <a:lumOff val="12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Διαιρείται σε 4 πλήρως χωρισμένους θυλάκους:</a:t>
          </a:r>
          <a:endParaRPr lang="en-US" sz="2300" kern="1200"/>
        </a:p>
      </dsp:txBody>
      <dsp:txXfrm>
        <a:off x="2691541" y="385801"/>
        <a:ext cx="2444055" cy="1466433"/>
      </dsp:txXfrm>
    </dsp:sp>
    <dsp:sp modelId="{6177DD0B-3FA7-4956-8FC2-3542C3E0C9E5}">
      <dsp:nvSpPr>
        <dsp:cNvPr id="0" name=""/>
        <dsp:cNvSpPr/>
      </dsp:nvSpPr>
      <dsp:spPr>
        <a:xfrm>
          <a:off x="5380002" y="385801"/>
          <a:ext cx="2444055" cy="1466433"/>
        </a:xfrm>
        <a:prstGeom prst="rect">
          <a:avLst/>
        </a:prstGeom>
        <a:solidFill>
          <a:schemeClr val="accent2">
            <a:hueOff val="-415818"/>
            <a:satOff val="-2397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1</a:t>
          </a:r>
          <a:r>
            <a:rPr lang="el-GR" sz="2300" kern="1200" baseline="30000"/>
            <a:t>ος</a:t>
          </a:r>
          <a:r>
            <a:rPr lang="el-GR" sz="2300" kern="1200"/>
            <a:t> ή μεγάλη κοιλία στον οποίο καταλήγει ο οισοφάγος </a:t>
          </a:r>
          <a:endParaRPr lang="en-US" sz="2300" kern="1200"/>
        </a:p>
      </dsp:txBody>
      <dsp:txXfrm>
        <a:off x="5380002" y="385801"/>
        <a:ext cx="2444055" cy="1466433"/>
      </dsp:txXfrm>
    </dsp:sp>
    <dsp:sp modelId="{422405D3-1831-4032-9172-3C315572E70B}">
      <dsp:nvSpPr>
        <dsp:cNvPr id="0" name=""/>
        <dsp:cNvSpPr/>
      </dsp:nvSpPr>
      <dsp:spPr>
        <a:xfrm>
          <a:off x="8068463" y="385801"/>
          <a:ext cx="2444055" cy="1466433"/>
        </a:xfrm>
        <a:prstGeom prst="rect">
          <a:avLst/>
        </a:prstGeom>
        <a:solidFill>
          <a:schemeClr val="accent2">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2</a:t>
          </a:r>
          <a:r>
            <a:rPr lang="el-GR" sz="2300" kern="1200" baseline="30000"/>
            <a:t>ος</a:t>
          </a:r>
          <a:r>
            <a:rPr lang="el-GR" sz="2300" kern="1200"/>
            <a:t> ή κεκρύφαλος</a:t>
          </a:r>
          <a:endParaRPr lang="en-US" sz="2300" kern="1200"/>
        </a:p>
      </dsp:txBody>
      <dsp:txXfrm>
        <a:off x="8068463" y="385801"/>
        <a:ext cx="2444055" cy="1466433"/>
      </dsp:txXfrm>
    </dsp:sp>
    <dsp:sp modelId="{481F2DB4-BE76-4AF8-9030-3288E470B73D}">
      <dsp:nvSpPr>
        <dsp:cNvPr id="0" name=""/>
        <dsp:cNvSpPr/>
      </dsp:nvSpPr>
      <dsp:spPr>
        <a:xfrm>
          <a:off x="3080" y="2096640"/>
          <a:ext cx="2444055" cy="1466433"/>
        </a:xfrm>
        <a:prstGeom prst="rect">
          <a:avLst/>
        </a:prstGeom>
        <a:solidFill>
          <a:schemeClr val="accent2">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3</a:t>
          </a:r>
          <a:r>
            <a:rPr lang="el-GR" sz="2300" kern="1200" baseline="30000"/>
            <a:t>ος</a:t>
          </a:r>
          <a:r>
            <a:rPr lang="el-GR" sz="2300" kern="1200"/>
            <a:t> ή εχίνος</a:t>
          </a:r>
          <a:endParaRPr lang="en-US" sz="2300" kern="1200"/>
        </a:p>
      </dsp:txBody>
      <dsp:txXfrm>
        <a:off x="3080" y="2096640"/>
        <a:ext cx="2444055" cy="1466433"/>
      </dsp:txXfrm>
    </dsp:sp>
    <dsp:sp modelId="{9679321F-9AD1-4D18-903D-FB2DA66B53E8}">
      <dsp:nvSpPr>
        <dsp:cNvPr id="0" name=""/>
        <dsp:cNvSpPr/>
      </dsp:nvSpPr>
      <dsp:spPr>
        <a:xfrm>
          <a:off x="2691541" y="2096640"/>
          <a:ext cx="2444055" cy="1466433"/>
        </a:xfrm>
        <a:prstGeom prst="rect">
          <a:avLst/>
        </a:prstGeom>
        <a:solidFill>
          <a:schemeClr val="accent2">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4</a:t>
          </a:r>
          <a:r>
            <a:rPr lang="el-GR" sz="2300" kern="1200" baseline="30000"/>
            <a:t>ος</a:t>
          </a:r>
          <a:r>
            <a:rPr lang="el-GR" sz="2300" kern="1200"/>
            <a:t> ή ήνυστρο</a:t>
          </a:r>
          <a:endParaRPr lang="en-US" sz="2300" kern="1200"/>
        </a:p>
      </dsp:txBody>
      <dsp:txXfrm>
        <a:off x="2691541" y="2096640"/>
        <a:ext cx="2444055" cy="1466433"/>
      </dsp:txXfrm>
    </dsp:sp>
    <dsp:sp modelId="{7800C17A-E2DB-488F-905C-157886C15AC4}">
      <dsp:nvSpPr>
        <dsp:cNvPr id="0" name=""/>
        <dsp:cNvSpPr/>
      </dsp:nvSpPr>
      <dsp:spPr>
        <a:xfrm>
          <a:off x="5380002" y="2096640"/>
          <a:ext cx="2444055" cy="1466433"/>
        </a:xfrm>
        <a:prstGeom prst="rect">
          <a:avLst/>
        </a:prstGeom>
        <a:solidFill>
          <a:schemeClr val="accent2">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Οι τρεις πρώτοι αποτελούν τη προστομαχική μοίρα</a:t>
          </a:r>
          <a:endParaRPr lang="en-US" sz="2300" kern="1200"/>
        </a:p>
      </dsp:txBody>
      <dsp:txXfrm>
        <a:off x="5380002" y="2096640"/>
        <a:ext cx="2444055" cy="1466433"/>
      </dsp:txXfrm>
    </dsp:sp>
    <dsp:sp modelId="{85623E44-1C11-48CF-A5D3-CEEAFC80615B}">
      <dsp:nvSpPr>
        <dsp:cNvPr id="0" name=""/>
        <dsp:cNvSpPr/>
      </dsp:nvSpPr>
      <dsp:spPr>
        <a:xfrm>
          <a:off x="8068463" y="2096640"/>
          <a:ext cx="2444055" cy="146643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Ο 4</a:t>
          </a:r>
          <a:r>
            <a:rPr lang="el-GR" sz="2300" kern="1200" baseline="30000"/>
            <a:t>ος</a:t>
          </a:r>
          <a:r>
            <a:rPr lang="el-GR" sz="2300" kern="1200"/>
            <a:t> αποτελεί την αδενική μοίρα</a:t>
          </a:r>
          <a:endParaRPr lang="en-US" sz="2300" kern="1200"/>
        </a:p>
      </dsp:txBody>
      <dsp:txXfrm>
        <a:off x="8068463" y="2096640"/>
        <a:ext cx="2444055" cy="14664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3E1F0-4EF2-4DF3-9DA1-F55A7FEF19ED}">
      <dsp:nvSpPr>
        <dsp:cNvPr id="0" name=""/>
        <dsp:cNvSpPr/>
      </dsp:nvSpPr>
      <dsp:spPr>
        <a:xfrm>
          <a:off x="130938"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74BE99-41D5-49EE-BE4C-8A38F9BC8F1D}">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l-GR" sz="4100" kern="1200" dirty="0"/>
            <a:t>Πεπτικό σωλήνα</a:t>
          </a:r>
          <a:endParaRPr lang="en-US" sz="4100" kern="1200" dirty="0"/>
        </a:p>
      </dsp:txBody>
      <dsp:txXfrm>
        <a:off x="678914" y="525899"/>
        <a:ext cx="4067491" cy="2525499"/>
      </dsp:txXfrm>
    </dsp:sp>
    <dsp:sp modelId="{E7B90CDD-7033-4830-82C0-68DFF85557FB}">
      <dsp:nvSpPr>
        <dsp:cNvPr id="0" name=""/>
        <dsp:cNvSpPr/>
      </dsp:nvSpPr>
      <dsp:spPr>
        <a:xfrm>
          <a:off x="5294381"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162351-3242-4AA0-B645-C37F6BEB23BE}">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l-GR" sz="4100" kern="1200"/>
            <a:t>Προσαρτημένους αδένες</a:t>
          </a:r>
          <a:endParaRPr lang="en-US" sz="4100" kern="1200"/>
        </a:p>
      </dsp:txBody>
      <dsp:txXfrm>
        <a:off x="5842357" y="525899"/>
        <a:ext cx="4067491" cy="2525499"/>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937CB3-6E12-4CB8-8529-F094536BD9F2}">
      <dsp:nvSpPr>
        <dsp:cNvPr id="0" name=""/>
        <dsp:cNvSpPr/>
      </dsp:nvSpPr>
      <dsp:spPr>
        <a:xfrm>
          <a:off x="0" y="4813"/>
          <a:ext cx="6588691" cy="19105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Καταλαμβάνει τα ¾ του κύτους της κοιλίας</a:t>
          </a:r>
          <a:endParaRPr lang="en-US" sz="2700" kern="1200"/>
        </a:p>
      </dsp:txBody>
      <dsp:txXfrm>
        <a:off x="93264" y="98077"/>
        <a:ext cx="6402163" cy="1724003"/>
      </dsp:txXfrm>
    </dsp:sp>
    <dsp:sp modelId="{C3FEDB19-BA30-4F3C-9471-A4415051A0C8}">
      <dsp:nvSpPr>
        <dsp:cNvPr id="0" name=""/>
        <dsp:cNvSpPr/>
      </dsp:nvSpPr>
      <dsp:spPr>
        <a:xfrm>
          <a:off x="0" y="1993105"/>
          <a:ext cx="6588691" cy="1910531"/>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Δέχεται την απόληξη του οισοφάγου και επικοινωνεί με τον κεκρύφαλο</a:t>
          </a:r>
          <a:endParaRPr lang="en-US" sz="2700" kern="1200"/>
        </a:p>
      </dsp:txBody>
      <dsp:txXfrm>
        <a:off x="93264" y="2086369"/>
        <a:ext cx="6402163" cy="1724003"/>
      </dsp:txXfrm>
    </dsp:sp>
    <dsp:sp modelId="{5E0EC91A-20F7-4179-BA5D-57EB4F128FB2}">
      <dsp:nvSpPr>
        <dsp:cNvPr id="0" name=""/>
        <dsp:cNvSpPr/>
      </dsp:nvSpPr>
      <dsp:spPr>
        <a:xfrm>
          <a:off x="0" y="3981397"/>
          <a:ext cx="6588691" cy="191053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Βρίσκεται πάνω στο αριστερό κοιλιακό τοίχωμα από το ύψος του 7</a:t>
          </a:r>
          <a:r>
            <a:rPr lang="el-GR" sz="2700" kern="1200" baseline="30000"/>
            <a:t>ου</a:t>
          </a:r>
          <a:r>
            <a:rPr lang="el-GR" sz="2700" kern="1200"/>
            <a:t> μεσοπλεύριου διαστήματος έως την είσοδο της πυελικής κοιλότητας</a:t>
          </a:r>
          <a:endParaRPr lang="en-US" sz="2700" kern="1200"/>
        </a:p>
      </dsp:txBody>
      <dsp:txXfrm>
        <a:off x="93264" y="4074661"/>
        <a:ext cx="6402163" cy="1724003"/>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D105D-E6CA-42F6-9701-CE3D017F6B92}">
      <dsp:nvSpPr>
        <dsp:cNvPr id="0" name=""/>
        <dsp:cNvSpPr/>
      </dsp:nvSpPr>
      <dsp:spPr>
        <a:xfrm>
          <a:off x="0" y="25171"/>
          <a:ext cx="6588691" cy="2882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a:t>Το μεγαλύτερο μέρος του βρίσκεται</a:t>
          </a:r>
          <a:r>
            <a:rPr lang="en-US" sz="2800" kern="1200"/>
            <a:t> </a:t>
          </a:r>
          <a:r>
            <a:rPr lang="el-GR" sz="2800" kern="1200"/>
            <a:t>αριστερά του μέσου επιπέδου ανάμεσα στην  οπίσθια επιφάνεια του διαφράγματος και του πρόσθιου άκρου της μεγάλης κοιλίας και έναντι της 6, 7, 8 ης πλευράς</a:t>
          </a:r>
          <a:endParaRPr lang="en-US" sz="2800" kern="1200"/>
        </a:p>
      </dsp:txBody>
      <dsp:txXfrm>
        <a:off x="140731" y="165902"/>
        <a:ext cx="6307229" cy="2601418"/>
      </dsp:txXfrm>
    </dsp:sp>
    <dsp:sp modelId="{EE0FA67F-FE73-45EF-A784-E417076FED0B}">
      <dsp:nvSpPr>
        <dsp:cNvPr id="0" name=""/>
        <dsp:cNvSpPr/>
      </dsp:nvSpPr>
      <dsp:spPr>
        <a:xfrm>
          <a:off x="0" y="2988691"/>
          <a:ext cx="6588691" cy="28828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l-GR" sz="2800" kern="1200"/>
            <a:t>Η εσωτερική επιφάνεια: πέταλα του βλεννογόνου δημιουργούν πολυεδρικές κυψελοειδείς κοιλότητες</a:t>
          </a:r>
          <a:endParaRPr lang="en-US" sz="2800" kern="1200"/>
        </a:p>
      </dsp:txBody>
      <dsp:txXfrm>
        <a:off x="140731" y="3129422"/>
        <a:ext cx="6307229" cy="2601418"/>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98D66-EEA9-4A12-B96A-4CBCE47002A5}">
      <dsp:nvSpPr>
        <dsp:cNvPr id="0" name=""/>
        <dsp:cNvSpPr/>
      </dsp:nvSpPr>
      <dsp:spPr>
        <a:xfrm>
          <a:off x="0" y="643516"/>
          <a:ext cx="6588691" cy="148473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Βρίσκεται δεξιά του μέσου επιπέδου, ραχιαία του κεκρυφάλου και του ηνύστρου, μπροστά και δεξιά της μεγάλης κοιλίας</a:t>
          </a:r>
          <a:endParaRPr lang="en-US" sz="2700" kern="1200"/>
        </a:p>
      </dsp:txBody>
      <dsp:txXfrm>
        <a:off x="72479" y="715995"/>
        <a:ext cx="6443733" cy="1339772"/>
      </dsp:txXfrm>
    </dsp:sp>
    <dsp:sp modelId="{BB37E979-1E0A-405A-ADF5-9E6F3F4C9959}">
      <dsp:nvSpPr>
        <dsp:cNvPr id="0" name=""/>
        <dsp:cNvSpPr/>
      </dsp:nvSpPr>
      <dsp:spPr>
        <a:xfrm>
          <a:off x="0" y="2206006"/>
          <a:ext cx="6588691" cy="148473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Είναι σφαιροειδής</a:t>
          </a:r>
          <a:endParaRPr lang="en-US" sz="2700" kern="1200"/>
        </a:p>
      </dsp:txBody>
      <dsp:txXfrm>
        <a:off x="72479" y="2278485"/>
        <a:ext cx="6443733" cy="1339772"/>
      </dsp:txXfrm>
    </dsp:sp>
    <dsp:sp modelId="{CC92D4C4-6242-4207-A6DC-39113975A929}">
      <dsp:nvSpPr>
        <dsp:cNvPr id="0" name=""/>
        <dsp:cNvSpPr/>
      </dsp:nvSpPr>
      <dsp:spPr>
        <a:xfrm>
          <a:off x="0" y="3768496"/>
          <a:ext cx="6588691" cy="148473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Ο βλεννογόνος σχηματίζει περίπου 100 παράλληλα πέταλα, ανάμεσα στα οποία υπάρχουν στενές και βαθιές αύλακες</a:t>
          </a:r>
          <a:endParaRPr lang="en-US" sz="2700" kern="1200"/>
        </a:p>
      </dsp:txBody>
      <dsp:txXfrm>
        <a:off x="72479" y="3840975"/>
        <a:ext cx="6443733" cy="1339772"/>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C55866-7ED8-470D-8C01-BCADDCBF99B8}">
      <dsp:nvSpPr>
        <dsp:cNvPr id="0" name=""/>
        <dsp:cNvSpPr/>
      </dsp:nvSpPr>
      <dsp:spPr>
        <a:xfrm>
          <a:off x="0" y="472831"/>
          <a:ext cx="6588691" cy="24265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l-GR" sz="3400" kern="1200"/>
            <a:t>Βρίσκεται στο έδαφος του κύτους της κοιλίας και την ξιφοειδή απόφυση, δεξιά της μεγάλης κοιλίας και κοιλιακά του εχίνου</a:t>
          </a:r>
          <a:endParaRPr lang="en-US" sz="3400" kern="1200"/>
        </a:p>
      </dsp:txBody>
      <dsp:txXfrm>
        <a:off x="118456" y="591287"/>
        <a:ext cx="6351779" cy="2189667"/>
      </dsp:txXfrm>
    </dsp:sp>
    <dsp:sp modelId="{62AF172B-B4F8-4314-8565-759E421C08DE}">
      <dsp:nvSpPr>
        <dsp:cNvPr id="0" name=""/>
        <dsp:cNvSpPr/>
      </dsp:nvSpPr>
      <dsp:spPr>
        <a:xfrm>
          <a:off x="0" y="2997331"/>
          <a:ext cx="6588691" cy="242657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l-GR" sz="3400" kern="1200"/>
            <a:t>Ο βλεννογόνος είναι σπογγώδης και ερυθρωπός με άφθονους αδένες</a:t>
          </a:r>
          <a:endParaRPr lang="en-US" sz="3400" kern="1200"/>
        </a:p>
      </dsp:txBody>
      <dsp:txXfrm>
        <a:off x="118456" y="3115787"/>
        <a:ext cx="6351779" cy="21896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7F937-D189-45AC-9FF9-44E0D42E0AE8}">
      <dsp:nvSpPr>
        <dsp:cNvPr id="0" name=""/>
        <dsp:cNvSpPr/>
      </dsp:nvSpPr>
      <dsp:spPr>
        <a:xfrm>
          <a:off x="2844926" y="508142"/>
          <a:ext cx="393282" cy="91440"/>
        </a:xfrm>
        <a:custGeom>
          <a:avLst/>
          <a:gdLst/>
          <a:ahLst/>
          <a:cxnLst/>
          <a:rect l="0" t="0" r="0" b="0"/>
          <a:pathLst>
            <a:path>
              <a:moveTo>
                <a:pt x="0" y="45720"/>
              </a:moveTo>
              <a:lnTo>
                <a:pt x="393282"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30970" y="551742"/>
        <a:ext cx="21194" cy="4238"/>
      </dsp:txXfrm>
    </dsp:sp>
    <dsp:sp modelId="{70CB4731-1733-4E86-BB76-EE252D19A263}">
      <dsp:nvSpPr>
        <dsp:cNvPr id="0" name=""/>
        <dsp:cNvSpPr/>
      </dsp:nvSpPr>
      <dsp:spPr>
        <a:xfrm>
          <a:off x="1003759" y="972"/>
          <a:ext cx="1842966" cy="110578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Στοματική κοιλότητα</a:t>
          </a:r>
          <a:endParaRPr lang="en-US" sz="2800" kern="1200"/>
        </a:p>
      </dsp:txBody>
      <dsp:txXfrm>
        <a:off x="1003759" y="972"/>
        <a:ext cx="1842966" cy="1105780"/>
      </dsp:txXfrm>
    </dsp:sp>
    <dsp:sp modelId="{DDBBC82F-D2D0-4B8F-B2BF-F4B9520F7099}">
      <dsp:nvSpPr>
        <dsp:cNvPr id="0" name=""/>
        <dsp:cNvSpPr/>
      </dsp:nvSpPr>
      <dsp:spPr>
        <a:xfrm>
          <a:off x="1925243" y="1104952"/>
          <a:ext cx="2266849" cy="393282"/>
        </a:xfrm>
        <a:custGeom>
          <a:avLst/>
          <a:gdLst/>
          <a:ahLst/>
          <a:cxnLst/>
          <a:rect l="0" t="0" r="0" b="0"/>
          <a:pathLst>
            <a:path>
              <a:moveTo>
                <a:pt x="2266849" y="0"/>
              </a:moveTo>
              <a:lnTo>
                <a:pt x="2266849" y="213741"/>
              </a:lnTo>
              <a:lnTo>
                <a:pt x="0" y="213741"/>
              </a:lnTo>
              <a:lnTo>
                <a:pt x="0" y="393282"/>
              </a:lnTo>
            </a:path>
          </a:pathLst>
        </a:custGeom>
        <a:noFill/>
        <a:ln w="6350" cap="flat" cmpd="sng" algn="ctr">
          <a:solidFill>
            <a:schemeClr val="accent5">
              <a:hueOff val="-1126424"/>
              <a:satOff val="-2903"/>
              <a:lumOff val="-19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01014" y="1299474"/>
        <a:ext cx="115307" cy="4238"/>
      </dsp:txXfrm>
    </dsp:sp>
    <dsp:sp modelId="{409C8CCF-03CF-4693-99A3-93CEA6A55448}">
      <dsp:nvSpPr>
        <dsp:cNvPr id="0" name=""/>
        <dsp:cNvSpPr/>
      </dsp:nvSpPr>
      <dsp:spPr>
        <a:xfrm>
          <a:off x="3270609" y="972"/>
          <a:ext cx="1842966" cy="1105780"/>
        </a:xfrm>
        <a:prstGeom prst="rect">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Οδόντες</a:t>
          </a:r>
          <a:endParaRPr lang="en-US" sz="2800" kern="1200"/>
        </a:p>
      </dsp:txBody>
      <dsp:txXfrm>
        <a:off x="3270609" y="972"/>
        <a:ext cx="1842966" cy="1105780"/>
      </dsp:txXfrm>
    </dsp:sp>
    <dsp:sp modelId="{5965A59F-ABA8-4F22-B444-305C430A9094}">
      <dsp:nvSpPr>
        <dsp:cNvPr id="0" name=""/>
        <dsp:cNvSpPr/>
      </dsp:nvSpPr>
      <dsp:spPr>
        <a:xfrm>
          <a:off x="2844926" y="2037804"/>
          <a:ext cx="393282" cy="91440"/>
        </a:xfrm>
        <a:custGeom>
          <a:avLst/>
          <a:gdLst/>
          <a:ahLst/>
          <a:cxnLst/>
          <a:rect l="0" t="0" r="0" b="0"/>
          <a:pathLst>
            <a:path>
              <a:moveTo>
                <a:pt x="0" y="45720"/>
              </a:moveTo>
              <a:lnTo>
                <a:pt x="393282" y="45720"/>
              </a:lnTo>
            </a:path>
          </a:pathLst>
        </a:custGeom>
        <a:noFill/>
        <a:ln w="6350" cap="flat" cmpd="sng" algn="ctr">
          <a:solidFill>
            <a:schemeClr val="accent5">
              <a:hueOff val="-2252848"/>
              <a:satOff val="-5806"/>
              <a:lumOff val="-392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30970" y="2081405"/>
        <a:ext cx="21194" cy="4238"/>
      </dsp:txXfrm>
    </dsp:sp>
    <dsp:sp modelId="{B928CBA2-3A34-4B80-9818-424B6B278A3D}">
      <dsp:nvSpPr>
        <dsp:cNvPr id="0" name=""/>
        <dsp:cNvSpPr/>
      </dsp:nvSpPr>
      <dsp:spPr>
        <a:xfrm>
          <a:off x="1003759" y="1530634"/>
          <a:ext cx="1842966" cy="1105780"/>
        </a:xfrm>
        <a:prstGeom prst="rect">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Γλώσσα</a:t>
          </a:r>
          <a:endParaRPr lang="en-US" sz="2800" kern="1200"/>
        </a:p>
      </dsp:txBody>
      <dsp:txXfrm>
        <a:off x="1003759" y="1530634"/>
        <a:ext cx="1842966" cy="1105780"/>
      </dsp:txXfrm>
    </dsp:sp>
    <dsp:sp modelId="{9013C615-2D63-4210-8438-93AD6DC51D75}">
      <dsp:nvSpPr>
        <dsp:cNvPr id="0" name=""/>
        <dsp:cNvSpPr/>
      </dsp:nvSpPr>
      <dsp:spPr>
        <a:xfrm>
          <a:off x="1925243" y="2634614"/>
          <a:ext cx="2266849" cy="393282"/>
        </a:xfrm>
        <a:custGeom>
          <a:avLst/>
          <a:gdLst/>
          <a:ahLst/>
          <a:cxnLst/>
          <a:rect l="0" t="0" r="0" b="0"/>
          <a:pathLst>
            <a:path>
              <a:moveTo>
                <a:pt x="2266849" y="0"/>
              </a:moveTo>
              <a:lnTo>
                <a:pt x="2266849" y="213741"/>
              </a:lnTo>
              <a:lnTo>
                <a:pt x="0" y="213741"/>
              </a:lnTo>
              <a:lnTo>
                <a:pt x="0" y="393282"/>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01014" y="2829136"/>
        <a:ext cx="115307" cy="4238"/>
      </dsp:txXfrm>
    </dsp:sp>
    <dsp:sp modelId="{9D62E24F-7FF0-493D-96AB-8005901A67A7}">
      <dsp:nvSpPr>
        <dsp:cNvPr id="0" name=""/>
        <dsp:cNvSpPr/>
      </dsp:nvSpPr>
      <dsp:spPr>
        <a:xfrm>
          <a:off x="3270609" y="1530634"/>
          <a:ext cx="1842966" cy="1105780"/>
        </a:xfrm>
        <a:prstGeom prst="rect">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Φάρυγγας</a:t>
          </a:r>
          <a:endParaRPr lang="en-US" sz="2800" kern="1200"/>
        </a:p>
      </dsp:txBody>
      <dsp:txXfrm>
        <a:off x="3270609" y="1530634"/>
        <a:ext cx="1842966" cy="1105780"/>
      </dsp:txXfrm>
    </dsp:sp>
    <dsp:sp modelId="{6F198651-3019-48AF-A1EF-051C0625AA5F}">
      <dsp:nvSpPr>
        <dsp:cNvPr id="0" name=""/>
        <dsp:cNvSpPr/>
      </dsp:nvSpPr>
      <dsp:spPr>
        <a:xfrm>
          <a:off x="2844926" y="3567467"/>
          <a:ext cx="393282" cy="91440"/>
        </a:xfrm>
        <a:custGeom>
          <a:avLst/>
          <a:gdLst/>
          <a:ahLst/>
          <a:cxnLst/>
          <a:rect l="0" t="0" r="0" b="0"/>
          <a:pathLst>
            <a:path>
              <a:moveTo>
                <a:pt x="0" y="45720"/>
              </a:moveTo>
              <a:lnTo>
                <a:pt x="393282" y="45720"/>
              </a:lnTo>
            </a:path>
          </a:pathLst>
        </a:custGeom>
        <a:noFill/>
        <a:ln w="6350" cap="flat" cmpd="sng" algn="ctr">
          <a:solidFill>
            <a:schemeClr val="accent5">
              <a:hueOff val="-4505695"/>
              <a:satOff val="-11613"/>
              <a:lumOff val="-784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30970" y="3611067"/>
        <a:ext cx="21194" cy="4238"/>
      </dsp:txXfrm>
    </dsp:sp>
    <dsp:sp modelId="{39495997-80B2-4C39-BB86-497CB368DDF6}">
      <dsp:nvSpPr>
        <dsp:cNvPr id="0" name=""/>
        <dsp:cNvSpPr/>
      </dsp:nvSpPr>
      <dsp:spPr>
        <a:xfrm>
          <a:off x="1003759" y="3060297"/>
          <a:ext cx="1842966" cy="1105780"/>
        </a:xfrm>
        <a:prstGeom prst="rect">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Οισοφάγος</a:t>
          </a:r>
          <a:endParaRPr lang="en-US" sz="2800" kern="1200"/>
        </a:p>
      </dsp:txBody>
      <dsp:txXfrm>
        <a:off x="1003759" y="3060297"/>
        <a:ext cx="1842966" cy="1105780"/>
      </dsp:txXfrm>
    </dsp:sp>
    <dsp:sp modelId="{3CCA0F85-71EE-4518-A9AC-EB83C2353153}">
      <dsp:nvSpPr>
        <dsp:cNvPr id="0" name=""/>
        <dsp:cNvSpPr/>
      </dsp:nvSpPr>
      <dsp:spPr>
        <a:xfrm>
          <a:off x="1925243" y="4164277"/>
          <a:ext cx="2266849" cy="393282"/>
        </a:xfrm>
        <a:custGeom>
          <a:avLst/>
          <a:gdLst/>
          <a:ahLst/>
          <a:cxnLst/>
          <a:rect l="0" t="0" r="0" b="0"/>
          <a:pathLst>
            <a:path>
              <a:moveTo>
                <a:pt x="2266849" y="0"/>
              </a:moveTo>
              <a:lnTo>
                <a:pt x="2266849" y="213741"/>
              </a:lnTo>
              <a:lnTo>
                <a:pt x="0" y="213741"/>
              </a:lnTo>
              <a:lnTo>
                <a:pt x="0" y="393282"/>
              </a:lnTo>
            </a:path>
          </a:pathLst>
        </a:custGeom>
        <a:noFill/>
        <a:ln w="6350" cap="flat" cmpd="sng" algn="ctr">
          <a:solidFill>
            <a:schemeClr val="accent5">
              <a:hueOff val="-5632119"/>
              <a:satOff val="-14516"/>
              <a:lumOff val="-980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01014" y="4358799"/>
        <a:ext cx="115307" cy="4238"/>
      </dsp:txXfrm>
    </dsp:sp>
    <dsp:sp modelId="{A92D590A-68B3-4676-B94F-E4C5D3BAA779}">
      <dsp:nvSpPr>
        <dsp:cNvPr id="0" name=""/>
        <dsp:cNvSpPr/>
      </dsp:nvSpPr>
      <dsp:spPr>
        <a:xfrm>
          <a:off x="3270609" y="3060297"/>
          <a:ext cx="1842966" cy="1105780"/>
        </a:xfrm>
        <a:prstGeom prst="rect">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Στόμαχος </a:t>
          </a:r>
          <a:endParaRPr lang="en-US" sz="2800" kern="1200"/>
        </a:p>
      </dsp:txBody>
      <dsp:txXfrm>
        <a:off x="3270609" y="3060297"/>
        <a:ext cx="1842966" cy="1105780"/>
      </dsp:txXfrm>
    </dsp:sp>
    <dsp:sp modelId="{D41FC3DC-F5B2-435D-A257-D0562941A3F8}">
      <dsp:nvSpPr>
        <dsp:cNvPr id="0" name=""/>
        <dsp:cNvSpPr/>
      </dsp:nvSpPr>
      <dsp:spPr>
        <a:xfrm>
          <a:off x="2844926" y="5097129"/>
          <a:ext cx="393282" cy="91440"/>
        </a:xfrm>
        <a:custGeom>
          <a:avLst/>
          <a:gdLst/>
          <a:ahLst/>
          <a:cxnLst/>
          <a:rect l="0" t="0" r="0" b="0"/>
          <a:pathLst>
            <a:path>
              <a:moveTo>
                <a:pt x="0" y="45720"/>
              </a:moveTo>
              <a:lnTo>
                <a:pt x="393282"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30970" y="5140730"/>
        <a:ext cx="21194" cy="4238"/>
      </dsp:txXfrm>
    </dsp:sp>
    <dsp:sp modelId="{4D6FD713-4983-4D4A-9C83-86AD9FF87418}">
      <dsp:nvSpPr>
        <dsp:cNvPr id="0" name=""/>
        <dsp:cNvSpPr/>
      </dsp:nvSpPr>
      <dsp:spPr>
        <a:xfrm>
          <a:off x="1003759" y="4589959"/>
          <a:ext cx="1842966" cy="1105780"/>
        </a:xfrm>
        <a:prstGeom prst="rect">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Λεπτό έντερο</a:t>
          </a:r>
          <a:endParaRPr lang="en-US" sz="2800" kern="1200"/>
        </a:p>
      </dsp:txBody>
      <dsp:txXfrm>
        <a:off x="1003759" y="4589959"/>
        <a:ext cx="1842966" cy="1105780"/>
      </dsp:txXfrm>
    </dsp:sp>
    <dsp:sp modelId="{98F0397E-3F86-4BD8-8664-90BFB0577514}">
      <dsp:nvSpPr>
        <dsp:cNvPr id="0" name=""/>
        <dsp:cNvSpPr/>
      </dsp:nvSpPr>
      <dsp:spPr>
        <a:xfrm>
          <a:off x="3270609" y="4589959"/>
          <a:ext cx="1842966" cy="1105780"/>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307" tIns="94793" rIns="90307" bIns="94793" numCol="1" spcCol="1270" anchor="ctr" anchorCtr="0">
          <a:noAutofit/>
        </a:bodyPr>
        <a:lstStyle/>
        <a:p>
          <a:pPr marL="0" lvl="0" indent="0" algn="ctr" defTabSz="1244600">
            <a:lnSpc>
              <a:spcPct val="90000"/>
            </a:lnSpc>
            <a:spcBef>
              <a:spcPct val="0"/>
            </a:spcBef>
            <a:spcAft>
              <a:spcPct val="35000"/>
            </a:spcAft>
            <a:buNone/>
          </a:pPr>
          <a:r>
            <a:rPr lang="el-GR" sz="2800" kern="1200"/>
            <a:t>Παχύ έντερο</a:t>
          </a:r>
          <a:endParaRPr lang="en-US" sz="2800" kern="1200"/>
        </a:p>
      </dsp:txBody>
      <dsp:txXfrm>
        <a:off x="3270609" y="4589959"/>
        <a:ext cx="1842966" cy="11057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26CA0F-0D23-4E7B-9238-EDE58268A922}">
      <dsp:nvSpPr>
        <dsp:cNvPr id="0" name=""/>
        <dsp:cNvSpPr/>
      </dsp:nvSpPr>
      <dsp:spPr>
        <a:xfrm>
          <a:off x="0"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FB1DE4-04CD-4045-921A-C305FCCD7CE5}">
      <dsp:nvSpPr>
        <dsp:cNvPr id="0" name=""/>
        <dsp:cNvSpPr/>
      </dsp:nvSpPr>
      <dsp:spPr>
        <a:xfrm>
          <a:off x="316230"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l-GR" sz="4200" kern="1200"/>
            <a:t>Σιαλογόνοι αδένες</a:t>
          </a:r>
          <a:endParaRPr lang="en-US" sz="4200" kern="1200"/>
        </a:p>
      </dsp:txBody>
      <dsp:txXfrm>
        <a:off x="369163" y="865197"/>
        <a:ext cx="2740203" cy="1701388"/>
      </dsp:txXfrm>
    </dsp:sp>
    <dsp:sp modelId="{841212B2-47C9-4588-AA2E-FA452CBD0C80}">
      <dsp:nvSpPr>
        <dsp:cNvPr id="0" name=""/>
        <dsp:cNvSpPr/>
      </dsp:nvSpPr>
      <dsp:spPr>
        <a:xfrm>
          <a:off x="3478530"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F776D8-7F0E-4418-B2BE-4CB20F2CFE09}">
      <dsp:nvSpPr>
        <dsp:cNvPr id="0" name=""/>
        <dsp:cNvSpPr/>
      </dsp:nvSpPr>
      <dsp:spPr>
        <a:xfrm>
          <a:off x="3794759"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l-GR" sz="4200" kern="1200"/>
            <a:t>Ηπαρ</a:t>
          </a:r>
          <a:endParaRPr lang="en-US" sz="4200" kern="1200"/>
        </a:p>
      </dsp:txBody>
      <dsp:txXfrm>
        <a:off x="3847692" y="865197"/>
        <a:ext cx="2740203" cy="1701388"/>
      </dsp:txXfrm>
    </dsp:sp>
    <dsp:sp modelId="{04AD7457-3906-4BBC-8BB2-5B3A31E0D66E}">
      <dsp:nvSpPr>
        <dsp:cNvPr id="0" name=""/>
        <dsp:cNvSpPr/>
      </dsp:nvSpPr>
      <dsp:spPr>
        <a:xfrm>
          <a:off x="6957059"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F22EF8-0293-48BC-8713-E5AF362D1FB1}">
      <dsp:nvSpPr>
        <dsp:cNvPr id="0" name=""/>
        <dsp:cNvSpPr/>
      </dsp:nvSpPr>
      <dsp:spPr>
        <a:xfrm>
          <a:off x="7273289"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l-GR" sz="4200" kern="1200"/>
            <a:t>Πάγκρεας</a:t>
          </a:r>
          <a:endParaRPr lang="en-US" sz="4200" kern="1200"/>
        </a:p>
      </dsp:txBody>
      <dsp:txXfrm>
        <a:off x="7326222" y="865197"/>
        <a:ext cx="2740203" cy="17013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2E9DC-61B2-4F0F-9C7F-111AB2CD42EC}">
      <dsp:nvSpPr>
        <dsp:cNvPr id="0" name=""/>
        <dsp:cNvSpPr/>
      </dsp:nvSpPr>
      <dsp:spPr>
        <a:xfrm>
          <a:off x="0"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247AC5-A469-474A-A9FD-D3C363E26299}">
      <dsp:nvSpPr>
        <dsp:cNvPr id="0" name=""/>
        <dsp:cNvSpPr/>
      </dsp:nvSpPr>
      <dsp:spPr>
        <a:xfrm>
          <a:off x="316230"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 αριθμός των Τ, Κ, Π, Γ στη μία πλευρά της στοματικής κοιλότητας</a:t>
          </a:r>
          <a:endParaRPr lang="en-US" sz="1800" kern="1200"/>
        </a:p>
      </dsp:txBody>
      <dsp:txXfrm>
        <a:off x="369163" y="865197"/>
        <a:ext cx="2740203" cy="1701388"/>
      </dsp:txXfrm>
    </dsp:sp>
    <dsp:sp modelId="{33DD7FF4-B10A-46ED-A902-E6FBF348B63D}">
      <dsp:nvSpPr>
        <dsp:cNvPr id="0" name=""/>
        <dsp:cNvSpPr/>
      </dsp:nvSpPr>
      <dsp:spPr>
        <a:xfrm>
          <a:off x="3478530"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61E342-4589-496B-9D1B-55FEC3069905}">
      <dsp:nvSpPr>
        <dsp:cNvPr id="0" name=""/>
        <dsp:cNvSpPr/>
      </dsp:nvSpPr>
      <dsp:spPr>
        <a:xfrm>
          <a:off x="3794759"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Εκφράζεται ως κλάσμα του οποίου ο αριθμητής αντιστοιχεί στους οδόντες της άνω γνάθου και ο παρονομαστής στους οδόντες της κάτω γνάθου</a:t>
          </a:r>
          <a:endParaRPr lang="en-US" sz="1800" kern="1200"/>
        </a:p>
      </dsp:txBody>
      <dsp:txXfrm>
        <a:off x="3847692" y="865197"/>
        <a:ext cx="2740203" cy="1701388"/>
      </dsp:txXfrm>
    </dsp:sp>
    <dsp:sp modelId="{B5C1BA8D-CD10-4178-8D91-A721F061C39F}">
      <dsp:nvSpPr>
        <dsp:cNvPr id="0" name=""/>
        <dsp:cNvSpPr/>
      </dsp:nvSpPr>
      <dsp:spPr>
        <a:xfrm>
          <a:off x="6957059" y="511845"/>
          <a:ext cx="2846069" cy="180725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464E85-A573-482C-A282-FCF59C5ABFEE}">
      <dsp:nvSpPr>
        <dsp:cNvPr id="0" name=""/>
        <dsp:cNvSpPr/>
      </dsp:nvSpPr>
      <dsp:spPr>
        <a:xfrm>
          <a:off x="7273289" y="812264"/>
          <a:ext cx="2846069" cy="180725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 συνολικός αριθμός των οδόντων είναι διπλάσιος αυτού του οδοντικού τύπου</a:t>
          </a:r>
          <a:endParaRPr lang="en-US" sz="1800" kern="1200"/>
        </a:p>
      </dsp:txBody>
      <dsp:txXfrm>
        <a:off x="7326222" y="865197"/>
        <a:ext cx="2740203" cy="17013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B6828-55ED-4C8A-87CA-6981E4AF791B}">
      <dsp:nvSpPr>
        <dsp:cNvPr id="0" name=""/>
        <dsp:cNvSpPr/>
      </dsp:nvSpPr>
      <dsp:spPr>
        <a:xfrm>
          <a:off x="0" y="57203"/>
          <a:ext cx="5257800" cy="13022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l-GR" sz="2100" b="1" i="1" kern="1200" dirty="0"/>
            <a:t>Μηρυκαστικά</a:t>
          </a:r>
          <a:r>
            <a:rPr lang="el-GR" sz="2100" kern="1200" dirty="0"/>
            <a:t>: (0/4, 0/0, 3/3, 3/3) Χ 2 =32 </a:t>
          </a:r>
        </a:p>
        <a:p>
          <a:pPr marL="0" lvl="0" indent="0" algn="l" defTabSz="933450">
            <a:lnSpc>
              <a:spcPct val="90000"/>
            </a:lnSpc>
            <a:spcBef>
              <a:spcPct val="0"/>
            </a:spcBef>
            <a:spcAft>
              <a:spcPct val="35000"/>
            </a:spcAft>
            <a:buNone/>
          </a:pPr>
          <a:r>
            <a:rPr lang="el-GR" sz="2100" i="1" kern="1200" dirty="0"/>
            <a:t>Στη θέση των τομέων στην άνω γνάθο υπάρχει το οδοντικό υπόθεμα</a:t>
          </a:r>
          <a:endParaRPr lang="en-US" sz="2100" kern="1200" dirty="0"/>
        </a:p>
      </dsp:txBody>
      <dsp:txXfrm>
        <a:off x="63569" y="120772"/>
        <a:ext cx="5130662" cy="1175072"/>
      </dsp:txXfrm>
    </dsp:sp>
    <dsp:sp modelId="{B2752EF6-7F31-4199-8B5F-2E76DC953D3C}">
      <dsp:nvSpPr>
        <dsp:cNvPr id="0" name=""/>
        <dsp:cNvSpPr/>
      </dsp:nvSpPr>
      <dsp:spPr>
        <a:xfrm>
          <a:off x="0" y="1366554"/>
          <a:ext cx="5257800" cy="130221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l-GR" sz="2100" b="1" i="1" kern="1200"/>
            <a:t>Ιπποειδή:</a:t>
          </a:r>
          <a:r>
            <a:rPr lang="el-GR" sz="2100" kern="1200"/>
            <a:t> (3/3, 1/1, 3/3, 3/3) Χ 2 = 40 στα αρσενικά. </a:t>
          </a:r>
          <a:r>
            <a:rPr lang="el-GR" sz="2100" i="1" kern="1200"/>
            <a:t>Τα θηλυκά δε διαθέτουν κυνόδοντες οπότε εχουν 36</a:t>
          </a:r>
          <a:endParaRPr lang="en-US" sz="2100" kern="1200"/>
        </a:p>
      </dsp:txBody>
      <dsp:txXfrm>
        <a:off x="63569" y="1430123"/>
        <a:ext cx="5130662" cy="1175072"/>
      </dsp:txXfrm>
    </dsp:sp>
    <dsp:sp modelId="{2BAE7DA0-DA7C-49E4-9D58-E478DE5A15D9}">
      <dsp:nvSpPr>
        <dsp:cNvPr id="0" name=""/>
        <dsp:cNvSpPr/>
      </dsp:nvSpPr>
      <dsp:spPr>
        <a:xfrm>
          <a:off x="0" y="2782583"/>
          <a:ext cx="5257800" cy="130221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l-GR" sz="2100" b="1" i="1" kern="1200"/>
            <a:t>Χοίρος: </a:t>
          </a:r>
          <a:r>
            <a:rPr lang="el-GR" sz="2100" kern="1200"/>
            <a:t>(3/3, 1/1, 4/4, 3/3) Χ  2 = 44</a:t>
          </a:r>
          <a:endParaRPr lang="en-US" sz="2100" kern="1200"/>
        </a:p>
      </dsp:txBody>
      <dsp:txXfrm>
        <a:off x="63569" y="2846152"/>
        <a:ext cx="5130662" cy="1175072"/>
      </dsp:txXfrm>
    </dsp:sp>
    <dsp:sp modelId="{FE6AA0E3-4145-4421-863F-E145D74E9816}">
      <dsp:nvSpPr>
        <dsp:cNvPr id="0" name=""/>
        <dsp:cNvSpPr/>
      </dsp:nvSpPr>
      <dsp:spPr>
        <a:xfrm>
          <a:off x="0" y="4145274"/>
          <a:ext cx="5257800" cy="130221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l-GR" sz="2100" b="1" i="1" kern="1200"/>
            <a:t>Σκύλος: </a:t>
          </a:r>
          <a:r>
            <a:rPr lang="el-GR" sz="2100" kern="1200"/>
            <a:t>(3/3, 1/1, 3/4, 2/3) Χ 2 = 40</a:t>
          </a:r>
          <a:endParaRPr lang="en-US" sz="2100" kern="1200"/>
        </a:p>
      </dsp:txBody>
      <dsp:txXfrm>
        <a:off x="63569" y="4208843"/>
        <a:ext cx="5130662" cy="11750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5811E-111C-424C-9828-4C0B4494262C}">
      <dsp:nvSpPr>
        <dsp:cNvPr id="0" name=""/>
        <dsp:cNvSpPr/>
      </dsp:nvSpPr>
      <dsp:spPr>
        <a:xfrm>
          <a:off x="859977" y="344914"/>
          <a:ext cx="4680585" cy="4680585"/>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a:t>Κατανομή τροφής στη στοματική κοιλότητα</a:t>
          </a:r>
          <a:endParaRPr lang="en-US" sz="1700" kern="1200"/>
        </a:p>
      </dsp:txBody>
      <dsp:txXfrm>
        <a:off x="3301682" y="1131698"/>
        <a:ext cx="1504473" cy="1002982"/>
      </dsp:txXfrm>
    </dsp:sp>
    <dsp:sp modelId="{730E4A14-EF51-4340-AD0C-A75FB303C4DE}">
      <dsp:nvSpPr>
        <dsp:cNvPr id="0" name=""/>
        <dsp:cNvSpPr/>
      </dsp:nvSpPr>
      <dsp:spPr>
        <a:xfrm>
          <a:off x="900096" y="469730"/>
          <a:ext cx="4680585" cy="4680585"/>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a:t>Προώθηση τροφής στον οισοφάγο</a:t>
          </a:r>
          <a:endParaRPr lang="en-US" sz="1700" kern="1200"/>
        </a:p>
      </dsp:txBody>
      <dsp:txXfrm>
        <a:off x="3914616" y="2608311"/>
        <a:ext cx="1393031" cy="1114425"/>
      </dsp:txXfrm>
    </dsp:sp>
    <dsp:sp modelId="{195785E5-600C-48DB-B68F-3BBDD3CAC0E2}">
      <dsp:nvSpPr>
        <dsp:cNvPr id="0" name=""/>
        <dsp:cNvSpPr/>
      </dsp:nvSpPr>
      <dsp:spPr>
        <a:xfrm>
          <a:off x="794226" y="546625"/>
          <a:ext cx="4680585" cy="4680585"/>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a:t>Πρόσληψη τροφής (βοοειδή)</a:t>
          </a:r>
          <a:endParaRPr lang="en-US" sz="1700" kern="1200"/>
        </a:p>
      </dsp:txBody>
      <dsp:txXfrm>
        <a:off x="2465864" y="3834179"/>
        <a:ext cx="1337310" cy="1225867"/>
      </dsp:txXfrm>
    </dsp:sp>
    <dsp:sp modelId="{DDCA5433-4B24-4B0B-AF38-80AD2EC11475}">
      <dsp:nvSpPr>
        <dsp:cNvPr id="0" name=""/>
        <dsp:cNvSpPr/>
      </dsp:nvSpPr>
      <dsp:spPr>
        <a:xfrm>
          <a:off x="688356" y="469730"/>
          <a:ext cx="4680585" cy="4680585"/>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a:t>Πόση ύδατος (σαρκοφάγα)</a:t>
          </a:r>
          <a:endParaRPr lang="en-US" sz="1700" kern="1200"/>
        </a:p>
      </dsp:txBody>
      <dsp:txXfrm>
        <a:off x="961390" y="2608311"/>
        <a:ext cx="1393031" cy="1114425"/>
      </dsp:txXfrm>
    </dsp:sp>
    <dsp:sp modelId="{A6CF1E3B-0904-4A1C-9F69-9A71C7DA146B}">
      <dsp:nvSpPr>
        <dsp:cNvPr id="0" name=""/>
        <dsp:cNvSpPr/>
      </dsp:nvSpPr>
      <dsp:spPr>
        <a:xfrm>
          <a:off x="728475" y="344914"/>
          <a:ext cx="4680585" cy="4680585"/>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a:t>Υποδοχείς αφής και γεύσης</a:t>
          </a:r>
          <a:endParaRPr lang="en-US" sz="1700" kern="1200"/>
        </a:p>
      </dsp:txBody>
      <dsp:txXfrm>
        <a:off x="1462881" y="1131698"/>
        <a:ext cx="1504473" cy="1002982"/>
      </dsp:txXfrm>
    </dsp:sp>
    <dsp:sp modelId="{D0E48990-8083-4372-91F4-55F8A1CD0800}">
      <dsp:nvSpPr>
        <dsp:cNvPr id="0" name=""/>
        <dsp:cNvSpPr/>
      </dsp:nvSpPr>
      <dsp:spPr>
        <a:xfrm>
          <a:off x="570006" y="55164"/>
          <a:ext cx="5260086" cy="5260086"/>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C0E3A9-7356-4357-93E8-B605C276E859}">
      <dsp:nvSpPr>
        <dsp:cNvPr id="0" name=""/>
        <dsp:cNvSpPr/>
      </dsp:nvSpPr>
      <dsp:spPr>
        <a:xfrm>
          <a:off x="610669" y="179938"/>
          <a:ext cx="5260086" cy="5260086"/>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F7B9E5-1FDA-4007-B343-366C3DB5FC0B}">
      <dsp:nvSpPr>
        <dsp:cNvPr id="0" name=""/>
        <dsp:cNvSpPr/>
      </dsp:nvSpPr>
      <dsp:spPr>
        <a:xfrm>
          <a:off x="504475" y="257068"/>
          <a:ext cx="5260086" cy="5260086"/>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598EF1-E26E-4615-A562-A8F6DC3D0FDD}">
      <dsp:nvSpPr>
        <dsp:cNvPr id="0" name=""/>
        <dsp:cNvSpPr/>
      </dsp:nvSpPr>
      <dsp:spPr>
        <a:xfrm>
          <a:off x="398282" y="179938"/>
          <a:ext cx="5260086" cy="5260086"/>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53B5EA-1143-47B5-B00E-F4AF683589F9}">
      <dsp:nvSpPr>
        <dsp:cNvPr id="0" name=""/>
        <dsp:cNvSpPr/>
      </dsp:nvSpPr>
      <dsp:spPr>
        <a:xfrm>
          <a:off x="438945" y="55164"/>
          <a:ext cx="5260086" cy="5260086"/>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C6EAD-FE1D-4EC3-84D8-367F6DCC78CA}">
      <dsp:nvSpPr>
        <dsp:cNvPr id="0" name=""/>
        <dsp:cNvSpPr/>
      </dsp:nvSpPr>
      <dsp:spPr>
        <a:xfrm>
          <a:off x="0" y="90871"/>
          <a:ext cx="6588691" cy="13747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Ασκοειδές ανεύρυσμα που παρεμβάλλεται ανάμεσα στον οισοφάγο (καρδιακό στόμιο του οισοφάγου) και το έντερο (πυλωρικό στόμιο)</a:t>
          </a:r>
          <a:endParaRPr lang="en-US" sz="2500" kern="1200"/>
        </a:p>
      </dsp:txBody>
      <dsp:txXfrm>
        <a:off x="67110" y="157981"/>
        <a:ext cx="6454471" cy="1240530"/>
      </dsp:txXfrm>
    </dsp:sp>
    <dsp:sp modelId="{4E925534-EC92-4421-BDBB-6973F67DFFA8}">
      <dsp:nvSpPr>
        <dsp:cNvPr id="0" name=""/>
        <dsp:cNvSpPr/>
      </dsp:nvSpPr>
      <dsp:spPr>
        <a:xfrm>
          <a:off x="0" y="1537621"/>
          <a:ext cx="6588691" cy="137475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Η πρόσθια επιφάνεια έρχεται σε επαφή με το διάφραγμα </a:t>
          </a:r>
          <a:endParaRPr lang="en-US" sz="2500" kern="1200"/>
        </a:p>
      </dsp:txBody>
      <dsp:txXfrm>
        <a:off x="67110" y="1604731"/>
        <a:ext cx="6454471" cy="1240530"/>
      </dsp:txXfrm>
    </dsp:sp>
    <dsp:sp modelId="{95747270-9D22-4B3B-AB75-BF75ADF49ACC}">
      <dsp:nvSpPr>
        <dsp:cNvPr id="0" name=""/>
        <dsp:cNvSpPr/>
      </dsp:nvSpPr>
      <dsp:spPr>
        <a:xfrm>
          <a:off x="0" y="2984371"/>
          <a:ext cx="6588691" cy="137475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Η οπίσθια επιφάνεια έρχεται σε επαφή με κοιλιακά σπλάχνα</a:t>
          </a:r>
          <a:endParaRPr lang="en-US" sz="2500" kern="1200"/>
        </a:p>
      </dsp:txBody>
      <dsp:txXfrm>
        <a:off x="67110" y="3051481"/>
        <a:ext cx="6454471" cy="1240530"/>
      </dsp:txXfrm>
    </dsp:sp>
    <dsp:sp modelId="{E44353EA-E094-4085-A0AF-910224F9013D}">
      <dsp:nvSpPr>
        <dsp:cNvPr id="0" name=""/>
        <dsp:cNvSpPr/>
      </dsp:nvSpPr>
      <dsp:spPr>
        <a:xfrm>
          <a:off x="0" y="4431121"/>
          <a:ext cx="6588691" cy="137475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l-GR" sz="2500" kern="1200"/>
            <a:t>Συγκρατείται στη θέση του από τον οισοφάγο, το έντερο, το μείζον επίπλου, το έλασσον επίπλου και το γαστροφρενικό σύνδεσμο</a:t>
          </a:r>
          <a:endParaRPr lang="en-US" sz="2500" kern="1200"/>
        </a:p>
      </dsp:txBody>
      <dsp:txXfrm>
        <a:off x="67110" y="4498231"/>
        <a:ext cx="6454471" cy="12405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76BD39-C7FD-4E81-AD75-50F6771A4E7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9730ED2-124A-474B-93A5-C784042912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9524F42-458C-462C-91EA-A70DD32FCCC1}"/>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5" name="Θέση υποσέλιδου 4">
            <a:extLst>
              <a:ext uri="{FF2B5EF4-FFF2-40B4-BE49-F238E27FC236}">
                <a16:creationId xmlns:a16="http://schemas.microsoft.com/office/drawing/2014/main" id="{DF95A6A1-D943-49A2-86F6-30305D1285E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4AB5F10-2837-4FBA-AAB4-FB644304FB7D}"/>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62403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BDA6DF-A154-44CB-8879-8571F01C677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0E2FF5D-4EE5-4EFA-8194-2557FBC17D9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72D1C4E-C8EF-47E3-8366-1960D58FDFCC}"/>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5" name="Θέση υποσέλιδου 4">
            <a:extLst>
              <a:ext uri="{FF2B5EF4-FFF2-40B4-BE49-F238E27FC236}">
                <a16:creationId xmlns:a16="http://schemas.microsoft.com/office/drawing/2014/main" id="{02FC3FF9-A29C-4515-9B27-68A99BE53E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1C0E692-C8CE-4511-AF95-C149FC4A7DAF}"/>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294456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3AFB07E-C29B-423D-92E0-3AD8AAF0AEB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2684817-4C68-4FAB-A468-0809CC8C6D7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54E5FCF-74E9-4A59-9972-D12420A284AD}"/>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5" name="Θέση υποσέλιδου 4">
            <a:extLst>
              <a:ext uri="{FF2B5EF4-FFF2-40B4-BE49-F238E27FC236}">
                <a16:creationId xmlns:a16="http://schemas.microsoft.com/office/drawing/2014/main" id="{F6455620-390F-488F-B910-F7786D24FA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26A5802-C43E-4D15-9ACB-8663903895AB}"/>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79747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3E8AF8-3DBC-4153-8557-C3115333EC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0D27400-EB29-4369-80D7-232E38B6D2E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2DBCCAA-BC80-4464-8EA7-89E974C9D00E}"/>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5" name="Θέση υποσέλιδου 4">
            <a:extLst>
              <a:ext uri="{FF2B5EF4-FFF2-40B4-BE49-F238E27FC236}">
                <a16:creationId xmlns:a16="http://schemas.microsoft.com/office/drawing/2014/main" id="{A0427FE4-3EC8-45A3-8B83-065A32D8058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E8BCA39-E99F-4B0E-8CC0-61BB0BB58CC2}"/>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185578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75EC64-877F-416A-99A6-F2734A393B9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2456504-6460-4C93-A767-1CCD31A10F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D9D5A34-8A8D-44EB-875B-DEC0B247534C}"/>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5" name="Θέση υποσέλιδου 4">
            <a:extLst>
              <a:ext uri="{FF2B5EF4-FFF2-40B4-BE49-F238E27FC236}">
                <a16:creationId xmlns:a16="http://schemas.microsoft.com/office/drawing/2014/main" id="{B39ECFAD-46C8-418E-ABC4-6CF18DF262B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F09D804-BAF4-423F-A53A-5687DE000321}"/>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3036515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DC21A-A411-4907-A0F9-E982EF60525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512D769-61B0-43F6-B35A-16CC3AE9C33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D78938C-0D40-4B43-9326-B53FED35735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45969B7-105B-4E70-B5E7-F4DD729F695C}"/>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6" name="Θέση υποσέλιδου 5">
            <a:extLst>
              <a:ext uri="{FF2B5EF4-FFF2-40B4-BE49-F238E27FC236}">
                <a16:creationId xmlns:a16="http://schemas.microsoft.com/office/drawing/2014/main" id="{EC757CFC-9E72-4B00-9E0F-0F322E780E3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7F5EFC-E292-42BE-B31A-7EA4A9A5DC55}"/>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2107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452B1E-379B-448E-846A-0AC3BAF63FA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1954D75-6FF6-432F-9D7D-CE0DAD6E36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253D220-6F9C-42D8-BCCF-D9093632147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50C8D5E-E8F5-430E-95DD-399B098BB5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8434A33-3241-414F-AF35-FAF7212D50A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8DA23C5-96A0-4AB5-9079-754093846F32}"/>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8" name="Θέση υποσέλιδου 7">
            <a:extLst>
              <a:ext uri="{FF2B5EF4-FFF2-40B4-BE49-F238E27FC236}">
                <a16:creationId xmlns:a16="http://schemas.microsoft.com/office/drawing/2014/main" id="{168B7F87-5851-40D3-88BC-6DDDE9C861E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A7917B0-5FB1-433C-B640-865F26FD8DE7}"/>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3581358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507B2F-C02F-4A27-B812-9C48744E9C8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8DAE9B1-52AC-43FD-992C-994C022E4901}"/>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4" name="Θέση υποσέλιδου 3">
            <a:extLst>
              <a:ext uri="{FF2B5EF4-FFF2-40B4-BE49-F238E27FC236}">
                <a16:creationId xmlns:a16="http://schemas.microsoft.com/office/drawing/2014/main" id="{3D57A5D1-592B-4B64-ADD9-D753A17DA2A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E4552C5-A1D2-4099-BE4C-7D8706CC9B12}"/>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3418306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58604DD-B4CF-47A3-A15F-CFC63B66F811}"/>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3" name="Θέση υποσέλιδου 2">
            <a:extLst>
              <a:ext uri="{FF2B5EF4-FFF2-40B4-BE49-F238E27FC236}">
                <a16:creationId xmlns:a16="http://schemas.microsoft.com/office/drawing/2014/main" id="{A10853D2-98D0-45AB-B7A7-8EDDE735CCE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B2A06F3-D249-4658-BE69-E13BF4F39E8A}"/>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174091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4916CB-AEC1-4767-BA66-B4B31C649DB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AA6B712-05AE-4668-A330-3FCA0E397F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F04F5F1-FE2D-4921-8F3D-00E164C3BB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2F50EDF-D0AA-4428-8AE1-857D14800154}"/>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6" name="Θέση υποσέλιδου 5">
            <a:extLst>
              <a:ext uri="{FF2B5EF4-FFF2-40B4-BE49-F238E27FC236}">
                <a16:creationId xmlns:a16="http://schemas.microsoft.com/office/drawing/2014/main" id="{14CFD8BF-3211-4C73-ACF1-7542A363ECF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5EA63C6-422D-4E7D-9A3F-0BCB17ECA279}"/>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67811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71FBB7-559B-4081-AE25-FF88C738CF0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A69305D-9445-4974-9F06-C1867F4269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8D33BCE-14D6-4AEC-B0A9-905638FD2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EF4B736-9DB2-4140-9521-CF839F2F7399}"/>
              </a:ext>
            </a:extLst>
          </p:cNvPr>
          <p:cNvSpPr>
            <a:spLocks noGrp="1"/>
          </p:cNvSpPr>
          <p:nvPr>
            <p:ph type="dt" sz="half" idx="10"/>
          </p:nvPr>
        </p:nvSpPr>
        <p:spPr/>
        <p:txBody>
          <a:bodyPr/>
          <a:lstStyle/>
          <a:p>
            <a:fld id="{C8551E64-9CC4-4A81-82DF-E86628FE7FF9}" type="datetimeFigureOut">
              <a:rPr lang="el-GR" smtClean="0"/>
              <a:t>12/12/2022</a:t>
            </a:fld>
            <a:endParaRPr lang="el-GR"/>
          </a:p>
        </p:txBody>
      </p:sp>
      <p:sp>
        <p:nvSpPr>
          <p:cNvPr id="6" name="Θέση υποσέλιδου 5">
            <a:extLst>
              <a:ext uri="{FF2B5EF4-FFF2-40B4-BE49-F238E27FC236}">
                <a16:creationId xmlns:a16="http://schemas.microsoft.com/office/drawing/2014/main" id="{8C98A9E1-1840-4F59-A332-BB935C684D0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88F1614-4140-437B-8CB2-D8A216A572F1}"/>
              </a:ext>
            </a:extLst>
          </p:cNvPr>
          <p:cNvSpPr>
            <a:spLocks noGrp="1"/>
          </p:cNvSpPr>
          <p:nvPr>
            <p:ph type="sldNum" sz="quarter" idx="12"/>
          </p:nvPr>
        </p:nvSpPr>
        <p:spPr/>
        <p:txBody>
          <a:bodyPr/>
          <a:lstStyle/>
          <a:p>
            <a:fld id="{41B4CC16-3853-4058-AEFF-6FDE7F9349B5}" type="slidenum">
              <a:rPr lang="el-GR" smtClean="0"/>
              <a:t>‹#›</a:t>
            </a:fld>
            <a:endParaRPr lang="el-GR"/>
          </a:p>
        </p:txBody>
      </p:sp>
    </p:spTree>
    <p:extLst>
      <p:ext uri="{BB962C8B-B14F-4D97-AF65-F5344CB8AC3E}">
        <p14:creationId xmlns:p14="http://schemas.microsoft.com/office/powerpoint/2010/main" val="85211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300320C-78B2-4385-A6C1-44ABA4EF70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8CB09C6-A845-4C5B-B4FA-F975DAC7FB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5FA59AC-53E4-45AE-A310-484BA7FDCD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51E64-9CC4-4A81-82DF-E86628FE7FF9}" type="datetimeFigureOut">
              <a:rPr lang="el-GR" smtClean="0"/>
              <a:t>12/12/2022</a:t>
            </a:fld>
            <a:endParaRPr lang="el-GR"/>
          </a:p>
        </p:txBody>
      </p:sp>
      <p:sp>
        <p:nvSpPr>
          <p:cNvPr id="5" name="Θέση υποσέλιδου 4">
            <a:extLst>
              <a:ext uri="{FF2B5EF4-FFF2-40B4-BE49-F238E27FC236}">
                <a16:creationId xmlns:a16="http://schemas.microsoft.com/office/drawing/2014/main" id="{8A1DEFB8-D0D1-4A47-8A16-0041C9E840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DFA1D73-7BCF-4E7E-A117-9915C963DA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4CC16-3853-4058-AEFF-6FDE7F9349B5}" type="slidenum">
              <a:rPr lang="el-GR" smtClean="0"/>
              <a:t>‹#›</a:t>
            </a:fld>
            <a:endParaRPr lang="el-GR"/>
          </a:p>
        </p:txBody>
      </p:sp>
    </p:spTree>
    <p:extLst>
      <p:ext uri="{BB962C8B-B14F-4D97-AF65-F5344CB8AC3E}">
        <p14:creationId xmlns:p14="http://schemas.microsoft.com/office/powerpoint/2010/main" val="188472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59.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AA7E8-8006-4E1F-A566-FCF37EE6F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Τίτλος 1">
            <a:extLst>
              <a:ext uri="{FF2B5EF4-FFF2-40B4-BE49-F238E27FC236}">
                <a16:creationId xmlns:a16="http://schemas.microsoft.com/office/drawing/2014/main" id="{51273651-ED90-4353-9725-25602D72F5CD}"/>
              </a:ext>
            </a:extLst>
          </p:cNvPr>
          <p:cNvSpPr>
            <a:spLocks noGrp="1"/>
          </p:cNvSpPr>
          <p:nvPr>
            <p:ph type="ctrTitle"/>
          </p:nvPr>
        </p:nvSpPr>
        <p:spPr>
          <a:xfrm>
            <a:off x="242910" y="1598246"/>
            <a:ext cx="4626709" cy="5122985"/>
          </a:xfrm>
        </p:spPr>
        <p:txBody>
          <a:bodyPr anchor="t">
            <a:normAutofit/>
          </a:bodyPr>
          <a:lstStyle/>
          <a:p>
            <a:pPr algn="r"/>
            <a:r>
              <a:rPr lang="el-GR" sz="8000">
                <a:solidFill>
                  <a:srgbClr val="FFFFFF"/>
                </a:solidFill>
              </a:rPr>
              <a:t>Πεπτικό σύστημα</a:t>
            </a:r>
          </a:p>
        </p:txBody>
      </p:sp>
      <p:sp>
        <p:nvSpPr>
          <p:cNvPr id="3" name="Υπότιτλος 2">
            <a:extLst>
              <a:ext uri="{FF2B5EF4-FFF2-40B4-BE49-F238E27FC236}">
                <a16:creationId xmlns:a16="http://schemas.microsoft.com/office/drawing/2014/main" id="{F69A6AE4-338A-49C8-94D8-30931F430FD2}"/>
              </a:ext>
            </a:extLst>
          </p:cNvPr>
          <p:cNvSpPr>
            <a:spLocks noGrp="1"/>
          </p:cNvSpPr>
          <p:nvPr>
            <p:ph type="subTitle" idx="1"/>
          </p:nvPr>
        </p:nvSpPr>
        <p:spPr>
          <a:xfrm>
            <a:off x="5792994" y="1590840"/>
            <a:ext cx="5672176" cy="5095221"/>
          </a:xfrm>
        </p:spPr>
        <p:txBody>
          <a:bodyPr>
            <a:normAutofit/>
          </a:bodyPr>
          <a:lstStyle/>
          <a:p>
            <a:pPr algn="l"/>
            <a:r>
              <a:rPr lang="el-GR" sz="2800">
                <a:solidFill>
                  <a:srgbClr val="FFFFFF"/>
                </a:solidFill>
              </a:rPr>
              <a:t>Για τη φυσιολογική λειτουργία του οργανισμού είναι απαραίτητη η πρόσληψη θρεπτικών συστατικών μέσω της τροφής</a:t>
            </a:r>
          </a:p>
          <a:p>
            <a:pPr algn="l"/>
            <a:r>
              <a:rPr lang="el-GR" sz="2800">
                <a:solidFill>
                  <a:srgbClr val="FFFFFF"/>
                </a:solidFill>
              </a:rPr>
              <a:t>Όταν ο οργανισμός δεν εφοδιάζεται επαρκώς με θρεπτικά συστατικά αρχικά επέρχεται εξάντληση των ενεργειακών αποθεμάτων του και στη συνέχεια λύση των ιστών</a:t>
            </a:r>
          </a:p>
          <a:p>
            <a:pPr algn="l"/>
            <a:r>
              <a:rPr lang="el-GR" sz="2800">
                <a:solidFill>
                  <a:srgbClr val="FFFFFF"/>
                </a:solidFill>
              </a:rPr>
              <a:t>Παρατεταμένη στέρηση τροφής οδηγεί στο θάνατο </a:t>
            </a: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7577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CDC953-AC56-4715-B44C-89BE0903709B}"/>
              </a:ext>
            </a:extLst>
          </p:cNvPr>
          <p:cNvSpPr>
            <a:spLocks noGrp="1"/>
          </p:cNvSpPr>
          <p:nvPr>
            <p:ph type="title"/>
          </p:nvPr>
        </p:nvSpPr>
        <p:spPr>
          <a:xfrm>
            <a:off x="519545" y="621792"/>
            <a:ext cx="4042295" cy="5504688"/>
          </a:xfrm>
        </p:spPr>
        <p:txBody>
          <a:bodyPr>
            <a:normAutofit/>
          </a:bodyPr>
          <a:lstStyle/>
          <a:p>
            <a:pPr algn="ctr"/>
            <a:r>
              <a:rPr lang="el-GR" sz="2800" b="1" dirty="0"/>
              <a:t>Οδοντικοί τύποι των ζώων</a:t>
            </a:r>
            <a:br>
              <a:rPr lang="el-GR" sz="4800" b="1" dirty="0"/>
            </a:br>
            <a:endParaRPr lang="el-GR" sz="4800" b="1" dirty="0"/>
          </a:p>
        </p:txBody>
      </p:sp>
      <p:sp>
        <p:nvSpPr>
          <p:cNvPr id="9" name="Rectangle 8">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6" name="Θέση περιεχομένου 2">
            <a:extLst>
              <a:ext uri="{FF2B5EF4-FFF2-40B4-BE49-F238E27FC236}">
                <a16:creationId xmlns:a16="http://schemas.microsoft.com/office/drawing/2014/main" id="{031D581D-D22C-48A6-82EA-F76CF9FFB21C}"/>
              </a:ext>
            </a:extLst>
          </p:cNvPr>
          <p:cNvGraphicFramePr>
            <a:graphicFrameLocks noGrp="1"/>
          </p:cNvGraphicFramePr>
          <p:nvPr>
            <p:ph idx="1"/>
            <p:extLst>
              <p:ext uri="{D42A27DB-BD31-4B8C-83A1-F6EECF244321}">
                <p14:modId xmlns:p14="http://schemas.microsoft.com/office/powerpoint/2010/main" val="2949092811"/>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4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32"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Τίτλος 1">
            <a:extLst>
              <a:ext uri="{FF2B5EF4-FFF2-40B4-BE49-F238E27FC236}">
                <a16:creationId xmlns:a16="http://schemas.microsoft.com/office/drawing/2014/main" id="{7D3C8F95-5EA7-43DC-8D29-17090C564CDB}"/>
              </a:ext>
            </a:extLst>
          </p:cNvPr>
          <p:cNvSpPr>
            <a:spLocks noGrp="1"/>
          </p:cNvSpPr>
          <p:nvPr>
            <p:ph type="title"/>
          </p:nvPr>
        </p:nvSpPr>
        <p:spPr>
          <a:xfrm>
            <a:off x="1098468" y="885651"/>
            <a:ext cx="3229803" cy="4624603"/>
          </a:xfrm>
        </p:spPr>
        <p:txBody>
          <a:bodyPr>
            <a:normAutofit/>
          </a:bodyPr>
          <a:lstStyle/>
          <a:p>
            <a:r>
              <a:rPr lang="el-GR">
                <a:solidFill>
                  <a:srgbClr val="FFFFFF"/>
                </a:solidFill>
              </a:rPr>
              <a:t>Γλώσσα</a:t>
            </a:r>
          </a:p>
        </p:txBody>
      </p:sp>
      <p:sp>
        <p:nvSpPr>
          <p:cNvPr id="33" name="Θέση περιεχομένου 2">
            <a:extLst>
              <a:ext uri="{FF2B5EF4-FFF2-40B4-BE49-F238E27FC236}">
                <a16:creationId xmlns:a16="http://schemas.microsoft.com/office/drawing/2014/main" id="{19E34EA8-C172-4C02-9418-3CD9F67360D9}"/>
              </a:ext>
            </a:extLst>
          </p:cNvPr>
          <p:cNvSpPr>
            <a:spLocks noGrp="1"/>
          </p:cNvSpPr>
          <p:nvPr>
            <p:ph idx="1"/>
          </p:nvPr>
        </p:nvSpPr>
        <p:spPr>
          <a:xfrm>
            <a:off x="4654300" y="563918"/>
            <a:ext cx="6849628" cy="4938582"/>
          </a:xfrm>
        </p:spPr>
        <p:txBody>
          <a:bodyPr anchor="ctr">
            <a:normAutofit lnSpcReduction="10000"/>
          </a:bodyPr>
          <a:lstStyle/>
          <a:p>
            <a:r>
              <a:rPr lang="el-GR" sz="1700" dirty="0"/>
              <a:t>Μυώδες όργανο, εξαιρετικά ευκίνητο</a:t>
            </a:r>
          </a:p>
          <a:p>
            <a:r>
              <a:rPr lang="el-GR" sz="1700" dirty="0"/>
              <a:t>Δύο τμήματα: στοματικό, φαρυγγικό</a:t>
            </a:r>
          </a:p>
          <a:p>
            <a:r>
              <a:rPr lang="el-GR" sz="1700" dirty="0"/>
              <a:t>Ρίζα σταθεροποιεί τη γλώσσα στο υοειδές οστό</a:t>
            </a:r>
          </a:p>
          <a:p>
            <a:r>
              <a:rPr lang="el-GR" sz="1700" dirty="0"/>
              <a:t>Σώμα</a:t>
            </a:r>
          </a:p>
          <a:p>
            <a:r>
              <a:rPr lang="el-GR" sz="1700" dirty="0"/>
              <a:t>Κορυφή συνδέεται με το έδαφος της στοματικής κοιλότητας με το χαλινό της γλώσσας</a:t>
            </a:r>
          </a:p>
          <a:p>
            <a:r>
              <a:rPr lang="el-GR" sz="1700" dirty="0"/>
              <a:t>Το διάφραγμα της γλώσσας (πτυχή από συνδετικό ιστό) χωρίζει τη δεξιά από την αριστερή </a:t>
            </a:r>
            <a:r>
              <a:rPr lang="el-GR" sz="1700" dirty="0" err="1"/>
              <a:t>μυική</a:t>
            </a:r>
            <a:r>
              <a:rPr lang="el-GR" sz="1700" dirty="0"/>
              <a:t> μάζα</a:t>
            </a:r>
          </a:p>
          <a:p>
            <a:r>
              <a:rPr lang="el-GR" sz="1700" dirty="0"/>
              <a:t>Βλεννογόνος: πλακώδες </a:t>
            </a:r>
            <a:r>
              <a:rPr lang="el-GR" sz="1700" dirty="0" err="1"/>
              <a:t>πολύστιβο</a:t>
            </a:r>
            <a:r>
              <a:rPr lang="el-GR" sz="1700" dirty="0"/>
              <a:t> επιθήλιο. Στη ραχιαία επιφάνεια είναι </a:t>
            </a:r>
            <a:r>
              <a:rPr lang="el-GR" sz="1700" dirty="0" err="1"/>
              <a:t>κερατινοποιημένος</a:t>
            </a:r>
            <a:r>
              <a:rPr lang="el-GR" sz="1700" dirty="0"/>
              <a:t>.</a:t>
            </a:r>
          </a:p>
          <a:p>
            <a:pPr marL="0" indent="0">
              <a:buNone/>
            </a:pPr>
            <a:r>
              <a:rPr lang="el-GR" sz="1700" dirty="0"/>
              <a:t>     </a:t>
            </a:r>
            <a:r>
              <a:rPr lang="el-GR" sz="1700" i="1" u="sng" dirty="0"/>
              <a:t>Περιλαμβάνει: </a:t>
            </a:r>
          </a:p>
          <a:p>
            <a:pPr marL="0" indent="0">
              <a:buNone/>
            </a:pPr>
            <a:r>
              <a:rPr lang="el-GR" sz="1700" b="1" dirty="0"/>
              <a:t>           αδένες</a:t>
            </a:r>
            <a:r>
              <a:rPr lang="el-GR" sz="1700" b="1" u="sng" dirty="0"/>
              <a:t> </a:t>
            </a:r>
          </a:p>
          <a:p>
            <a:pPr marL="0" indent="0">
              <a:buNone/>
            </a:pPr>
            <a:r>
              <a:rPr lang="el-GR" sz="1700" dirty="0"/>
              <a:t>           </a:t>
            </a:r>
            <a:r>
              <a:rPr lang="el-GR" sz="1700" b="1" dirty="0"/>
              <a:t>θηλές: </a:t>
            </a:r>
            <a:r>
              <a:rPr lang="el-GR" sz="1700" dirty="0"/>
              <a:t>παρέχουν αντίσταση στη μετακίνηση της τροφής,  </a:t>
            </a:r>
          </a:p>
          <a:p>
            <a:pPr marL="0" indent="0">
              <a:buNone/>
            </a:pPr>
            <a:r>
              <a:rPr lang="en-US" sz="1700" dirty="0"/>
              <a:t>                </a:t>
            </a:r>
            <a:r>
              <a:rPr lang="el-GR" sz="1700" dirty="0"/>
              <a:t>                περιποίηση  τριχώματος ζώων</a:t>
            </a:r>
          </a:p>
          <a:p>
            <a:pPr marL="0" indent="0">
              <a:buNone/>
            </a:pPr>
            <a:r>
              <a:rPr lang="el-GR" sz="1700" dirty="0"/>
              <a:t>            </a:t>
            </a:r>
            <a:r>
              <a:rPr lang="el-GR" sz="1700" b="1" dirty="0"/>
              <a:t>γευστικούς κάλυκες</a:t>
            </a:r>
          </a:p>
          <a:p>
            <a:pPr marL="0" indent="0">
              <a:buNone/>
            </a:pPr>
            <a:endParaRPr lang="el-GR" sz="1700" dirty="0"/>
          </a:p>
        </p:txBody>
      </p:sp>
    </p:spTree>
    <p:extLst>
      <p:ext uri="{BB962C8B-B14F-4D97-AF65-F5344CB8AC3E}">
        <p14:creationId xmlns:p14="http://schemas.microsoft.com/office/powerpoint/2010/main" val="1571611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79DF507-B831-41D4-97DA-407020310AFA}"/>
              </a:ext>
            </a:extLst>
          </p:cNvPr>
          <p:cNvSpPr>
            <a:spLocks noGrp="1"/>
          </p:cNvSpPr>
          <p:nvPr>
            <p:ph type="title"/>
          </p:nvPr>
        </p:nvSpPr>
        <p:spPr>
          <a:xfrm>
            <a:off x="943277" y="712269"/>
            <a:ext cx="3370998" cy="5502264"/>
          </a:xfrm>
        </p:spPr>
        <p:txBody>
          <a:bodyPr>
            <a:normAutofit/>
          </a:bodyPr>
          <a:lstStyle/>
          <a:p>
            <a:r>
              <a:rPr lang="el-GR">
                <a:solidFill>
                  <a:srgbClr val="FFFFFF"/>
                </a:solidFill>
              </a:rPr>
              <a:t>Ρόλος γλώσσας</a:t>
            </a:r>
          </a:p>
        </p:txBody>
      </p:sp>
      <p:cxnSp>
        <p:nvCxnSpPr>
          <p:cNvPr id="11" name="Straight Connector 10">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8CE669C2-A555-4495-AF19-E562D785537C}"/>
              </a:ext>
            </a:extLst>
          </p:cNvPr>
          <p:cNvGraphicFramePr>
            <a:graphicFrameLocks noGrp="1"/>
          </p:cNvGraphicFramePr>
          <p:nvPr>
            <p:ph idx="1"/>
            <p:extLst>
              <p:ext uri="{D42A27DB-BD31-4B8C-83A1-F6EECF244321}">
                <p14:modId xmlns:p14="http://schemas.microsoft.com/office/powerpoint/2010/main" val="4003164437"/>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796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2"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Τίτλος 1">
            <a:extLst>
              <a:ext uri="{FF2B5EF4-FFF2-40B4-BE49-F238E27FC236}">
                <a16:creationId xmlns:a16="http://schemas.microsoft.com/office/drawing/2014/main" id="{E70A9D46-EA00-46D1-8ACC-0A6E81254948}"/>
              </a:ext>
            </a:extLst>
          </p:cNvPr>
          <p:cNvSpPr>
            <a:spLocks noGrp="1"/>
          </p:cNvSpPr>
          <p:nvPr>
            <p:ph type="title"/>
          </p:nvPr>
        </p:nvSpPr>
        <p:spPr>
          <a:xfrm>
            <a:off x="1098468" y="885651"/>
            <a:ext cx="3229803" cy="4624603"/>
          </a:xfrm>
        </p:spPr>
        <p:txBody>
          <a:bodyPr>
            <a:normAutofit/>
          </a:bodyPr>
          <a:lstStyle/>
          <a:p>
            <a:r>
              <a:rPr lang="el-GR">
                <a:solidFill>
                  <a:srgbClr val="FFFFFF"/>
                </a:solidFill>
              </a:rPr>
              <a:t>Φάρυγγας</a:t>
            </a:r>
          </a:p>
        </p:txBody>
      </p:sp>
      <p:sp>
        <p:nvSpPr>
          <p:cNvPr id="3" name="Θέση περιεχομένου 2">
            <a:extLst>
              <a:ext uri="{FF2B5EF4-FFF2-40B4-BE49-F238E27FC236}">
                <a16:creationId xmlns:a16="http://schemas.microsoft.com/office/drawing/2014/main" id="{A91D5947-4D4B-4FB6-89FC-E1042897313E}"/>
              </a:ext>
            </a:extLst>
          </p:cNvPr>
          <p:cNvSpPr>
            <a:spLocks noGrp="1"/>
          </p:cNvSpPr>
          <p:nvPr>
            <p:ph idx="1"/>
          </p:nvPr>
        </p:nvSpPr>
        <p:spPr>
          <a:xfrm>
            <a:off x="4978708" y="885651"/>
            <a:ext cx="6525220" cy="4616849"/>
          </a:xfrm>
        </p:spPr>
        <p:txBody>
          <a:bodyPr anchor="ctr">
            <a:normAutofit/>
          </a:bodyPr>
          <a:lstStyle/>
          <a:p>
            <a:r>
              <a:rPr lang="el-GR" sz="2000" dirty="0" err="1"/>
              <a:t>Μυοϋμενώδης</a:t>
            </a:r>
            <a:r>
              <a:rPr lang="el-GR" sz="2000" dirty="0"/>
              <a:t> σωλήνας</a:t>
            </a:r>
          </a:p>
          <a:p>
            <a:r>
              <a:rPr lang="el-GR" sz="2000" b="1" i="1" dirty="0"/>
              <a:t>Ρινική μοίρα ή ρινοφάρυγγα</a:t>
            </a:r>
            <a:r>
              <a:rPr lang="el-GR" sz="2000" dirty="0"/>
              <a:t>: </a:t>
            </a:r>
          </a:p>
          <a:p>
            <a:pPr>
              <a:buFont typeface="Wingdings" panose="05000000000000000000" pitchFamily="2" charset="2"/>
              <a:buChar char="ü"/>
            </a:pPr>
            <a:r>
              <a:rPr lang="en-US" sz="2000" dirty="0"/>
              <a:t> </a:t>
            </a:r>
            <a:r>
              <a:rPr lang="el-GR" sz="2000" dirty="0"/>
              <a:t>  συνδέεται με τις ρινικές κοιλότητες με 2 στόμια ή χοάνες</a:t>
            </a:r>
          </a:p>
          <a:p>
            <a:pPr>
              <a:buFont typeface="Wingdings" panose="05000000000000000000" pitchFamily="2" charset="2"/>
              <a:buChar char="ü"/>
            </a:pPr>
            <a:r>
              <a:rPr lang="el-GR" sz="2000" dirty="0"/>
              <a:t>   συνδέεται με το κοίλο του τυμπάνου του αυτιού με τις 2 </a:t>
            </a:r>
            <a:endParaRPr lang="en-US" sz="2000" dirty="0"/>
          </a:p>
          <a:p>
            <a:pPr marL="0" indent="0">
              <a:buNone/>
            </a:pPr>
            <a:r>
              <a:rPr lang="en-US" sz="2000" dirty="0"/>
              <a:t>        </a:t>
            </a:r>
            <a:r>
              <a:rPr lang="el-GR" sz="2000" dirty="0" err="1"/>
              <a:t>ευσταχιανές</a:t>
            </a:r>
            <a:r>
              <a:rPr lang="el-GR" sz="2000" dirty="0"/>
              <a:t>  σάλπιγγες</a:t>
            </a:r>
          </a:p>
          <a:p>
            <a:r>
              <a:rPr lang="el-GR" sz="2000" b="1" i="1" dirty="0"/>
              <a:t>Στοματική  μοίρα ή </a:t>
            </a:r>
            <a:r>
              <a:rPr lang="el-GR" sz="2000" b="1" i="1" dirty="0" err="1"/>
              <a:t>στοματοφάρυγγα</a:t>
            </a:r>
            <a:endParaRPr lang="el-GR" sz="2000" b="1" i="1" dirty="0"/>
          </a:p>
          <a:p>
            <a:r>
              <a:rPr lang="el-GR" sz="2000" b="1" i="1" dirty="0"/>
              <a:t>Λαρυγγική μοίρα</a:t>
            </a:r>
          </a:p>
          <a:p>
            <a:endParaRPr lang="el-GR" sz="2000" dirty="0"/>
          </a:p>
          <a:p>
            <a:r>
              <a:rPr lang="el-GR" sz="2000" dirty="0"/>
              <a:t>Δίοδο τροφής στον οισοφάγο</a:t>
            </a:r>
          </a:p>
          <a:p>
            <a:r>
              <a:rPr lang="el-GR" sz="2000" dirty="0"/>
              <a:t>Δίοδο αέρα στην τραχεία</a:t>
            </a:r>
          </a:p>
          <a:p>
            <a:endParaRPr lang="el-GR" sz="2000" dirty="0"/>
          </a:p>
        </p:txBody>
      </p:sp>
    </p:spTree>
    <p:extLst>
      <p:ext uri="{BB962C8B-B14F-4D97-AF65-F5344CB8AC3E}">
        <p14:creationId xmlns:p14="http://schemas.microsoft.com/office/powerpoint/2010/main" val="28307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989EA98C-6F98-4CE7-A0A4-081B5A44EBAC}"/>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Οισοφάγος</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AD4B33B4-BB91-4395-87E2-4AF5356EE1DE}"/>
              </a:ext>
            </a:extLst>
          </p:cNvPr>
          <p:cNvSpPr>
            <a:spLocks noGrp="1"/>
          </p:cNvSpPr>
          <p:nvPr>
            <p:ph idx="1"/>
          </p:nvPr>
        </p:nvSpPr>
        <p:spPr>
          <a:xfrm>
            <a:off x="5221862" y="1719618"/>
            <a:ext cx="5948831" cy="4334629"/>
          </a:xfrm>
        </p:spPr>
        <p:txBody>
          <a:bodyPr anchor="ctr">
            <a:normAutofit/>
          </a:bodyPr>
          <a:lstStyle/>
          <a:p>
            <a:r>
              <a:rPr lang="el-GR" sz="2400">
                <a:solidFill>
                  <a:srgbClr val="FEFFFF"/>
                </a:solidFill>
              </a:rPr>
              <a:t>Μυώδης σωλήνας</a:t>
            </a:r>
          </a:p>
          <a:p>
            <a:r>
              <a:rPr lang="el-GR" sz="2400">
                <a:solidFill>
                  <a:srgbClr val="FEFFFF"/>
                </a:solidFill>
              </a:rPr>
              <a:t>Εκτείνεται από το φαρυγγικό στόμιο του οισοφάγου έως το στόμαχο</a:t>
            </a:r>
          </a:p>
          <a:p>
            <a:pPr marL="0" indent="0">
              <a:buNone/>
            </a:pPr>
            <a:r>
              <a:rPr lang="el-GR" sz="2400">
                <a:solidFill>
                  <a:srgbClr val="FEFFFF"/>
                </a:solidFill>
              </a:rPr>
              <a:t>  Διακρίνεται :</a:t>
            </a:r>
          </a:p>
          <a:p>
            <a:pPr marL="0" indent="0">
              <a:buNone/>
            </a:pPr>
            <a:r>
              <a:rPr lang="el-GR" sz="2400">
                <a:solidFill>
                  <a:srgbClr val="FEFFFF"/>
                </a:solidFill>
              </a:rPr>
              <a:t>Τραχηλική μοίρα</a:t>
            </a:r>
          </a:p>
          <a:p>
            <a:pPr marL="0" indent="0">
              <a:buNone/>
            </a:pPr>
            <a:r>
              <a:rPr lang="el-GR" sz="2400">
                <a:solidFill>
                  <a:srgbClr val="FEFFFF"/>
                </a:solidFill>
              </a:rPr>
              <a:t>Θωρακική μοίρα</a:t>
            </a:r>
          </a:p>
          <a:p>
            <a:pPr marL="0" indent="0">
              <a:buNone/>
            </a:pPr>
            <a:r>
              <a:rPr lang="el-GR" sz="2400">
                <a:solidFill>
                  <a:srgbClr val="FEFFFF"/>
                </a:solidFill>
              </a:rPr>
              <a:t>Κοιλιακή μοίρα</a:t>
            </a:r>
          </a:p>
        </p:txBody>
      </p:sp>
    </p:spTree>
    <p:extLst>
      <p:ext uri="{BB962C8B-B14F-4D97-AF65-F5344CB8AC3E}">
        <p14:creationId xmlns:p14="http://schemas.microsoft.com/office/powerpoint/2010/main" val="7054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Τίτλος 1">
            <a:extLst>
              <a:ext uri="{FF2B5EF4-FFF2-40B4-BE49-F238E27FC236}">
                <a16:creationId xmlns:a16="http://schemas.microsoft.com/office/drawing/2014/main" id="{0C8872F0-03EF-46AF-8B6F-59F941BEADCF}"/>
              </a:ext>
            </a:extLst>
          </p:cNvPr>
          <p:cNvSpPr>
            <a:spLocks noGrp="1"/>
          </p:cNvSpPr>
          <p:nvPr>
            <p:ph type="title"/>
          </p:nvPr>
        </p:nvSpPr>
        <p:spPr>
          <a:xfrm>
            <a:off x="1098468" y="885651"/>
            <a:ext cx="3229803" cy="4624603"/>
          </a:xfrm>
        </p:spPr>
        <p:txBody>
          <a:bodyPr>
            <a:normAutofit/>
          </a:bodyPr>
          <a:lstStyle/>
          <a:p>
            <a:r>
              <a:rPr lang="el-GR" b="1">
                <a:solidFill>
                  <a:srgbClr val="FFFFFF"/>
                </a:solidFill>
              </a:rPr>
              <a:t>Ρόλος οισοφάγου</a:t>
            </a:r>
          </a:p>
        </p:txBody>
      </p:sp>
      <p:sp>
        <p:nvSpPr>
          <p:cNvPr id="3" name="Θέση περιεχομένου 2">
            <a:extLst>
              <a:ext uri="{FF2B5EF4-FFF2-40B4-BE49-F238E27FC236}">
                <a16:creationId xmlns:a16="http://schemas.microsoft.com/office/drawing/2014/main" id="{C65E80F8-99A4-4532-8378-111809FA856D}"/>
              </a:ext>
            </a:extLst>
          </p:cNvPr>
          <p:cNvSpPr>
            <a:spLocks noGrp="1"/>
          </p:cNvSpPr>
          <p:nvPr>
            <p:ph idx="1"/>
          </p:nvPr>
        </p:nvSpPr>
        <p:spPr>
          <a:xfrm>
            <a:off x="4978708" y="885651"/>
            <a:ext cx="6525220" cy="4616849"/>
          </a:xfrm>
        </p:spPr>
        <p:txBody>
          <a:bodyPr anchor="ctr">
            <a:normAutofit lnSpcReduction="10000"/>
          </a:bodyPr>
          <a:lstStyle/>
          <a:p>
            <a:pPr>
              <a:buFont typeface="Wingdings" panose="05000000000000000000" pitchFamily="2" charset="2"/>
              <a:buChar char="q"/>
            </a:pPr>
            <a:r>
              <a:rPr lang="el-GR" sz="2200" dirty="0"/>
              <a:t>Η μεταφορά τροφής και νερού στο στόμαχο γίνεται με περισταλτικές κινήσεις του </a:t>
            </a:r>
            <a:r>
              <a:rPr lang="el-GR" sz="2200" dirty="0" err="1"/>
              <a:t>μυικού</a:t>
            </a:r>
            <a:r>
              <a:rPr lang="el-GR" sz="2200" dirty="0"/>
              <a:t> τοιχώματος που ελέγχονται από το ΑΝΣ</a:t>
            </a:r>
          </a:p>
          <a:p>
            <a:pPr>
              <a:buFont typeface="Wingdings" panose="05000000000000000000" pitchFamily="2" charset="2"/>
              <a:buChar char="q"/>
            </a:pPr>
            <a:r>
              <a:rPr lang="el-GR" sz="2200" dirty="0"/>
              <a:t> Δεν υπάρχουν τυπικοί ανατομικοί  σφιγκτήρες</a:t>
            </a:r>
          </a:p>
          <a:p>
            <a:pPr marL="0" indent="0">
              <a:buNone/>
            </a:pPr>
            <a:r>
              <a:rPr lang="el-GR" sz="2200" dirty="0"/>
              <a:t>     ωστόσο:</a:t>
            </a:r>
          </a:p>
          <a:p>
            <a:pPr>
              <a:buFont typeface="Wingdings" panose="05000000000000000000" pitchFamily="2" charset="2"/>
              <a:buChar char="Ø"/>
            </a:pPr>
            <a:r>
              <a:rPr lang="el-GR" sz="2200" dirty="0"/>
              <a:t>     Στο φαρυγγικό άκρο:</a:t>
            </a:r>
            <a:r>
              <a:rPr lang="en-US" sz="2200" dirty="0"/>
              <a:t> </a:t>
            </a:r>
            <a:r>
              <a:rPr lang="el-GR" sz="2200" dirty="0"/>
              <a:t>ο </a:t>
            </a:r>
            <a:r>
              <a:rPr lang="el-GR" sz="2200" dirty="0" err="1"/>
              <a:t>μυικός</a:t>
            </a:r>
            <a:r>
              <a:rPr lang="el-GR" sz="2200" dirty="0"/>
              <a:t> χιτώνας συμπιέζει   </a:t>
            </a:r>
          </a:p>
          <a:p>
            <a:pPr marL="0" indent="0">
              <a:buNone/>
            </a:pPr>
            <a:r>
              <a:rPr lang="el-GR" sz="2200" dirty="0"/>
              <a:t>         τον αυλό του  οισοφάγου και λειτουργεί ως   </a:t>
            </a:r>
          </a:p>
          <a:p>
            <a:pPr marL="0" indent="0">
              <a:buNone/>
            </a:pPr>
            <a:r>
              <a:rPr lang="el-GR" sz="2200" dirty="0"/>
              <a:t>         σφιγκτήρας (</a:t>
            </a:r>
            <a:r>
              <a:rPr lang="el-GR" sz="2200" dirty="0" err="1"/>
              <a:t>κρανιοεγκεφαλικός</a:t>
            </a:r>
            <a:r>
              <a:rPr lang="el-GR" sz="2200" dirty="0"/>
              <a:t>  σφιγκτήρας)</a:t>
            </a:r>
          </a:p>
          <a:p>
            <a:pPr>
              <a:buFont typeface="Wingdings" panose="05000000000000000000" pitchFamily="2" charset="2"/>
              <a:buChar char="Ø"/>
            </a:pPr>
            <a:r>
              <a:rPr lang="el-GR" sz="2200" dirty="0"/>
              <a:t>    Στο Καρδιακό στόμιο: πάχυνση η οποία το κρατάει </a:t>
            </a:r>
          </a:p>
          <a:p>
            <a:pPr marL="0" indent="0">
              <a:buNone/>
            </a:pPr>
            <a:r>
              <a:rPr lang="el-GR" sz="2200" dirty="0"/>
              <a:t>        κλειστό</a:t>
            </a:r>
          </a:p>
          <a:p>
            <a:pPr>
              <a:buFont typeface="Wingdings" panose="05000000000000000000" pitchFamily="2" charset="2"/>
              <a:buChar char="q"/>
            </a:pPr>
            <a:r>
              <a:rPr lang="el-GR" sz="2200" dirty="0"/>
              <a:t>Ο αυλός είναι κλειστός δημιουργούνται επιμήκεις πτυχώσεις οι οποίες εκτείνονται κατά τη δίοδο του βλωμού</a:t>
            </a:r>
          </a:p>
        </p:txBody>
      </p:sp>
    </p:spTree>
    <p:extLst>
      <p:ext uri="{BB962C8B-B14F-4D97-AF65-F5344CB8AC3E}">
        <p14:creationId xmlns:p14="http://schemas.microsoft.com/office/powerpoint/2010/main" val="3220853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AB3A0C3-E179-4FD1-B97C-A74145E1BB63}"/>
              </a:ext>
            </a:extLst>
          </p:cNvPr>
          <p:cNvSpPr>
            <a:spLocks noGrp="1"/>
          </p:cNvSpPr>
          <p:nvPr>
            <p:ph type="title"/>
          </p:nvPr>
        </p:nvSpPr>
        <p:spPr>
          <a:xfrm>
            <a:off x="594360" y="637125"/>
            <a:ext cx="3802276" cy="5256371"/>
          </a:xfrm>
        </p:spPr>
        <p:txBody>
          <a:bodyPr>
            <a:normAutofit/>
          </a:bodyPr>
          <a:lstStyle/>
          <a:p>
            <a:r>
              <a:rPr lang="el-GR"/>
              <a:t>Στόμαχος μονογαστρικών</a:t>
            </a:r>
          </a:p>
        </p:txBody>
      </p:sp>
      <p:graphicFrame>
        <p:nvGraphicFramePr>
          <p:cNvPr id="5" name="Θέση περιεχομένου 2">
            <a:extLst>
              <a:ext uri="{FF2B5EF4-FFF2-40B4-BE49-F238E27FC236}">
                <a16:creationId xmlns:a16="http://schemas.microsoft.com/office/drawing/2014/main" id="{73B674EF-92E7-47EF-B912-5549D9CF8E47}"/>
              </a:ext>
            </a:extLst>
          </p:cNvPr>
          <p:cNvGraphicFramePr>
            <a:graphicFrameLocks noGrp="1"/>
          </p:cNvGraphicFramePr>
          <p:nvPr>
            <p:ph idx="1"/>
            <p:extLst>
              <p:ext uri="{D42A27DB-BD31-4B8C-83A1-F6EECF244321}">
                <p14:modId xmlns:p14="http://schemas.microsoft.com/office/powerpoint/2010/main" val="679780507"/>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648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35E7A449-AFB0-9710-F8EB-94FC7976C8CD}"/>
              </a:ext>
            </a:extLst>
          </p:cNvPr>
          <p:cNvSpPr>
            <a:spLocks noGrp="1"/>
          </p:cNvSpPr>
          <p:nvPr>
            <p:ph type="title"/>
          </p:nvPr>
        </p:nvSpPr>
        <p:spPr>
          <a:xfrm>
            <a:off x="524741" y="620392"/>
            <a:ext cx="3808268" cy="5504688"/>
          </a:xfrm>
        </p:spPr>
        <p:txBody>
          <a:bodyPr>
            <a:normAutofit/>
          </a:bodyPr>
          <a:lstStyle/>
          <a:p>
            <a:r>
              <a:rPr lang="el-GR" sz="6000" dirty="0">
                <a:solidFill>
                  <a:schemeClr val="bg1"/>
                </a:solidFill>
              </a:rPr>
              <a:t>Ρόλος στομάχου</a:t>
            </a:r>
          </a:p>
        </p:txBody>
      </p:sp>
      <p:graphicFrame>
        <p:nvGraphicFramePr>
          <p:cNvPr id="5" name="Θέση περιεχομένου 2">
            <a:extLst>
              <a:ext uri="{FF2B5EF4-FFF2-40B4-BE49-F238E27FC236}">
                <a16:creationId xmlns:a16="http://schemas.microsoft.com/office/drawing/2014/main" id="{E39C1D38-F5DA-1CEE-88A9-980BF1A53DA7}"/>
              </a:ext>
            </a:extLst>
          </p:cNvPr>
          <p:cNvGraphicFramePr>
            <a:graphicFrameLocks noGrp="1"/>
          </p:cNvGraphicFramePr>
          <p:nvPr>
            <p:ph idx="1"/>
            <p:extLst>
              <p:ext uri="{D42A27DB-BD31-4B8C-83A1-F6EECF244321}">
                <p14:modId xmlns:p14="http://schemas.microsoft.com/office/powerpoint/2010/main" val="40602229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9944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6595AC59-8C1B-43A6-8044-23FCF86F351A}"/>
              </a:ext>
            </a:extLst>
          </p:cNvPr>
          <p:cNvSpPr>
            <a:spLocks noGrp="1"/>
          </p:cNvSpPr>
          <p:nvPr>
            <p:ph type="title"/>
          </p:nvPr>
        </p:nvSpPr>
        <p:spPr>
          <a:xfrm>
            <a:off x="934872" y="982272"/>
            <a:ext cx="3388419" cy="4560970"/>
          </a:xfrm>
        </p:spPr>
        <p:txBody>
          <a:bodyPr>
            <a:normAutofit/>
          </a:bodyPr>
          <a:lstStyle/>
          <a:p>
            <a:r>
              <a:rPr lang="el-GR" sz="4000" b="1">
                <a:solidFill>
                  <a:srgbClr val="FFFFFF"/>
                </a:solidFill>
              </a:rPr>
              <a:t>Μέρη του στομάχου</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AEA1CF94-8D05-44C3-8841-4E68A8D30635}"/>
              </a:ext>
            </a:extLst>
          </p:cNvPr>
          <p:cNvSpPr>
            <a:spLocks noGrp="1"/>
          </p:cNvSpPr>
          <p:nvPr>
            <p:ph idx="1"/>
          </p:nvPr>
        </p:nvSpPr>
        <p:spPr>
          <a:xfrm>
            <a:off x="5221862" y="1719618"/>
            <a:ext cx="5948831" cy="4334629"/>
          </a:xfrm>
        </p:spPr>
        <p:txBody>
          <a:bodyPr anchor="ctr">
            <a:normAutofit/>
          </a:bodyPr>
          <a:lstStyle/>
          <a:p>
            <a:pPr marL="0" indent="0">
              <a:buNone/>
            </a:pPr>
            <a:r>
              <a:rPr lang="el-GR" sz="2400" b="1" i="1">
                <a:solidFill>
                  <a:srgbClr val="FEFFFF"/>
                </a:solidFill>
              </a:rPr>
              <a:t>1. Ιδίως στόμαχος: </a:t>
            </a:r>
          </a:p>
          <a:p>
            <a:pPr>
              <a:buFont typeface="Wingdings" panose="05000000000000000000" pitchFamily="2" charset="2"/>
              <a:buChar char="Ø"/>
            </a:pPr>
            <a:r>
              <a:rPr lang="el-GR" sz="2400">
                <a:solidFill>
                  <a:srgbClr val="FEFFFF"/>
                </a:solidFill>
              </a:rPr>
              <a:t>  θόλος ή πυθμένας (προς τα άνω του καρδιακού στομίου)</a:t>
            </a:r>
          </a:p>
          <a:p>
            <a:pPr>
              <a:buFont typeface="Wingdings" panose="05000000000000000000" pitchFamily="2" charset="2"/>
              <a:buChar char="Ø"/>
            </a:pPr>
            <a:r>
              <a:rPr lang="el-GR" sz="2400">
                <a:solidFill>
                  <a:srgbClr val="FEFFFF"/>
                </a:solidFill>
              </a:rPr>
              <a:t>  σώμα </a:t>
            </a:r>
          </a:p>
          <a:p>
            <a:pPr marL="0" indent="0">
              <a:buNone/>
            </a:pPr>
            <a:r>
              <a:rPr lang="el-GR" sz="2400" b="1" i="1">
                <a:solidFill>
                  <a:srgbClr val="FEFFFF"/>
                </a:solidFill>
              </a:rPr>
              <a:t>2. Πυλωρική μοίρα:</a:t>
            </a:r>
          </a:p>
          <a:p>
            <a:pPr>
              <a:buFont typeface="Wingdings" panose="05000000000000000000" pitchFamily="2" charset="2"/>
              <a:buChar char="Ø"/>
            </a:pPr>
            <a:r>
              <a:rPr lang="el-GR" sz="2400">
                <a:solidFill>
                  <a:srgbClr val="FEFFFF"/>
                </a:solidFill>
              </a:rPr>
              <a:t>Πυλωρικό άντρο (ευρύτερο και κατώτερο μέρος του στομάχου)</a:t>
            </a:r>
          </a:p>
          <a:p>
            <a:pPr>
              <a:buFont typeface="Wingdings" panose="05000000000000000000" pitchFamily="2" charset="2"/>
              <a:buChar char="Ø"/>
            </a:pPr>
            <a:r>
              <a:rPr lang="el-GR" sz="2400">
                <a:solidFill>
                  <a:srgbClr val="FEFFFF"/>
                </a:solidFill>
              </a:rPr>
              <a:t>Πυλωρικό σωλήνα (στενός και βραχύς, απολήγει στο πυλωρικό στόμιο)</a:t>
            </a:r>
          </a:p>
          <a:p>
            <a:pPr>
              <a:buFont typeface="Wingdings" panose="05000000000000000000" pitchFamily="2" charset="2"/>
              <a:buChar char="Ø"/>
            </a:pPr>
            <a:endParaRPr lang="el-GR" sz="2400">
              <a:solidFill>
                <a:srgbClr val="FEFFFF"/>
              </a:solidFill>
            </a:endParaRPr>
          </a:p>
        </p:txBody>
      </p:sp>
    </p:spTree>
    <p:extLst>
      <p:ext uri="{BB962C8B-B14F-4D97-AF65-F5344CB8AC3E}">
        <p14:creationId xmlns:p14="http://schemas.microsoft.com/office/powerpoint/2010/main" val="114374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B4D6CB4-9ED5-452E-866B-85DDE5EFDEE7}"/>
              </a:ext>
            </a:extLst>
          </p:cNvPr>
          <p:cNvSpPr>
            <a:spLocks noGrp="1"/>
          </p:cNvSpPr>
          <p:nvPr>
            <p:ph type="title"/>
          </p:nvPr>
        </p:nvSpPr>
        <p:spPr>
          <a:xfrm>
            <a:off x="594360" y="637125"/>
            <a:ext cx="3802276" cy="5256371"/>
          </a:xfrm>
        </p:spPr>
        <p:txBody>
          <a:bodyPr>
            <a:normAutofit/>
          </a:bodyPr>
          <a:lstStyle/>
          <a:p>
            <a:r>
              <a:rPr lang="el-GR" sz="4800" b="1"/>
              <a:t>Βλεννογόνος στομάχου</a:t>
            </a:r>
          </a:p>
        </p:txBody>
      </p:sp>
      <p:graphicFrame>
        <p:nvGraphicFramePr>
          <p:cNvPr id="5" name="Θέση περιεχομένου 2">
            <a:extLst>
              <a:ext uri="{FF2B5EF4-FFF2-40B4-BE49-F238E27FC236}">
                <a16:creationId xmlns:a16="http://schemas.microsoft.com/office/drawing/2014/main" id="{DD2461D9-E106-45BD-9C6C-AC925BAF406C}"/>
              </a:ext>
            </a:extLst>
          </p:cNvPr>
          <p:cNvGraphicFramePr>
            <a:graphicFrameLocks noGrp="1"/>
          </p:cNvGraphicFramePr>
          <p:nvPr>
            <p:ph idx="1"/>
            <p:extLst>
              <p:ext uri="{D42A27DB-BD31-4B8C-83A1-F6EECF244321}">
                <p14:modId xmlns:p14="http://schemas.microsoft.com/office/powerpoint/2010/main" val="1755190974"/>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84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9C3FF3-4CF1-409A-AF4A-E07BFD8484AF}"/>
              </a:ext>
            </a:extLst>
          </p:cNvPr>
          <p:cNvSpPr>
            <a:spLocks noGrp="1"/>
          </p:cNvSpPr>
          <p:nvPr>
            <p:ph type="title"/>
          </p:nvPr>
        </p:nvSpPr>
        <p:spPr>
          <a:xfrm>
            <a:off x="519545" y="621792"/>
            <a:ext cx="5181503" cy="5504688"/>
          </a:xfrm>
        </p:spPr>
        <p:txBody>
          <a:bodyPr>
            <a:normAutofit/>
          </a:bodyPr>
          <a:lstStyle/>
          <a:p>
            <a:r>
              <a:rPr lang="el-GR" sz="4800" b="1"/>
              <a:t>ΠΕΨΗ ΚΑΙ ΑΠΟΡΡΟΦΗΣΗ</a:t>
            </a:r>
          </a:p>
        </p:txBody>
      </p:sp>
      <p:sp>
        <p:nvSpPr>
          <p:cNvPr id="9" name="Rectangle 8">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7" name="Θέση περιεχομένου 2">
            <a:extLst>
              <a:ext uri="{FF2B5EF4-FFF2-40B4-BE49-F238E27FC236}">
                <a16:creationId xmlns:a16="http://schemas.microsoft.com/office/drawing/2014/main" id="{A0EF9503-7B56-47C5-89D9-EC694B6FE702}"/>
              </a:ext>
            </a:extLst>
          </p:cNvPr>
          <p:cNvGraphicFramePr>
            <a:graphicFrameLocks noGrp="1"/>
          </p:cNvGraphicFramePr>
          <p:nvPr>
            <p:ph idx="1"/>
            <p:extLst>
              <p:ext uri="{D42A27DB-BD31-4B8C-83A1-F6EECF244321}">
                <p14:modId xmlns:p14="http://schemas.microsoft.com/office/powerpoint/2010/main" val="2506510783"/>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1220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788A0DC-2899-4978-A0CF-51E9A1C616DB}"/>
              </a:ext>
            </a:extLst>
          </p:cNvPr>
          <p:cNvSpPr>
            <a:spLocks noGrp="1"/>
          </p:cNvSpPr>
          <p:nvPr>
            <p:ph type="title"/>
          </p:nvPr>
        </p:nvSpPr>
        <p:spPr>
          <a:xfrm>
            <a:off x="594360" y="637125"/>
            <a:ext cx="3802276" cy="5256371"/>
          </a:xfrm>
        </p:spPr>
        <p:txBody>
          <a:bodyPr>
            <a:normAutofit/>
          </a:bodyPr>
          <a:lstStyle/>
          <a:p>
            <a:r>
              <a:rPr lang="el-GR" sz="4800"/>
              <a:t>Λεπτό έντερο</a:t>
            </a:r>
          </a:p>
        </p:txBody>
      </p:sp>
      <p:graphicFrame>
        <p:nvGraphicFramePr>
          <p:cNvPr id="5" name="Θέση περιεχομένου 2">
            <a:extLst>
              <a:ext uri="{FF2B5EF4-FFF2-40B4-BE49-F238E27FC236}">
                <a16:creationId xmlns:a16="http://schemas.microsoft.com/office/drawing/2014/main" id="{A3521BF4-6D9C-4512-B55F-F224CF74AB43}"/>
              </a:ext>
            </a:extLst>
          </p:cNvPr>
          <p:cNvGraphicFramePr>
            <a:graphicFrameLocks noGrp="1"/>
          </p:cNvGraphicFramePr>
          <p:nvPr>
            <p:ph idx="1"/>
            <p:extLst>
              <p:ext uri="{D42A27DB-BD31-4B8C-83A1-F6EECF244321}">
                <p14:modId xmlns:p14="http://schemas.microsoft.com/office/powerpoint/2010/main" val="4201198964"/>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7956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7E4093C5-4D95-48D3-A399-DB71D39B3A2E}"/>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Ελικώδες έντερο</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660F8BDE-6704-4006-975D-FFE022289002}"/>
              </a:ext>
            </a:extLst>
          </p:cNvPr>
          <p:cNvSpPr>
            <a:spLocks noGrp="1"/>
          </p:cNvSpPr>
          <p:nvPr>
            <p:ph idx="1"/>
          </p:nvPr>
        </p:nvSpPr>
        <p:spPr>
          <a:xfrm>
            <a:off x="5221862" y="1719618"/>
            <a:ext cx="5948831" cy="4334629"/>
          </a:xfrm>
        </p:spPr>
        <p:txBody>
          <a:bodyPr anchor="ctr">
            <a:normAutofit/>
          </a:bodyPr>
          <a:lstStyle/>
          <a:p>
            <a:r>
              <a:rPr lang="el-GR" sz="2400" dirty="0">
                <a:solidFill>
                  <a:srgbClr val="FEFFFF"/>
                </a:solidFill>
              </a:rPr>
              <a:t>Αποτελεί τη συνέχεια του δωδεκαδάκτυλου</a:t>
            </a:r>
          </a:p>
          <a:p>
            <a:r>
              <a:rPr lang="el-GR" sz="2400" dirty="0">
                <a:solidFill>
                  <a:srgbClr val="FEFFFF"/>
                </a:solidFill>
              </a:rPr>
              <a:t>Έχει μεγάλο μήκος και ελικοειδή πορεία</a:t>
            </a:r>
          </a:p>
          <a:p>
            <a:r>
              <a:rPr lang="el-GR" sz="2400" dirty="0">
                <a:solidFill>
                  <a:srgbClr val="FEFFFF"/>
                </a:solidFill>
              </a:rPr>
              <a:t>Κρέμεται από την οροφή της κοιλιάς με μια περιτοναϊκή πτυχή το </a:t>
            </a:r>
            <a:r>
              <a:rPr lang="el-GR" sz="2400" dirty="0" err="1">
                <a:solidFill>
                  <a:srgbClr val="FEFFFF"/>
                </a:solidFill>
              </a:rPr>
              <a:t>μεσεντέριο</a:t>
            </a:r>
            <a:endParaRPr lang="el-GR" sz="2400" dirty="0">
              <a:solidFill>
                <a:srgbClr val="FEFFFF"/>
              </a:solidFill>
            </a:endParaRPr>
          </a:p>
          <a:p>
            <a:r>
              <a:rPr lang="el-GR" sz="2400" dirty="0">
                <a:solidFill>
                  <a:srgbClr val="FEFFFF"/>
                </a:solidFill>
              </a:rPr>
              <a:t>Υποδιαιρείται στη </a:t>
            </a:r>
            <a:r>
              <a:rPr lang="el-GR" sz="2400" dirty="0" err="1">
                <a:solidFill>
                  <a:srgbClr val="FEFFFF"/>
                </a:solidFill>
              </a:rPr>
              <a:t>νήστιδα</a:t>
            </a:r>
            <a:r>
              <a:rPr lang="el-GR" sz="2400" dirty="0">
                <a:solidFill>
                  <a:srgbClr val="FEFFFF"/>
                </a:solidFill>
              </a:rPr>
              <a:t> και τον ειλεό, μεταξύ των οποίων δεν υπάρχει σαφής διαχωρισμός</a:t>
            </a:r>
          </a:p>
          <a:p>
            <a:r>
              <a:rPr lang="el-GR" sz="2400" dirty="0">
                <a:solidFill>
                  <a:srgbClr val="FEFFFF"/>
                </a:solidFill>
              </a:rPr>
              <a:t>Ο ειλεός είναι βραχύς ( λιγότερο από 1 μέτρο) έχει παχύτερα τοιχώματα και μικρότερη διάμετρο από τη </a:t>
            </a:r>
            <a:r>
              <a:rPr lang="el-GR" sz="2400" dirty="0" err="1">
                <a:solidFill>
                  <a:srgbClr val="FEFFFF"/>
                </a:solidFill>
              </a:rPr>
              <a:t>νήστιδα</a:t>
            </a:r>
            <a:endParaRPr lang="el-GR" sz="2400" dirty="0">
              <a:solidFill>
                <a:srgbClr val="FEFFFF"/>
              </a:solidFill>
            </a:endParaRPr>
          </a:p>
        </p:txBody>
      </p:sp>
    </p:spTree>
    <p:extLst>
      <p:ext uri="{BB962C8B-B14F-4D97-AF65-F5344CB8AC3E}">
        <p14:creationId xmlns:p14="http://schemas.microsoft.com/office/powerpoint/2010/main" val="2583797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0A7570B2-6C06-448B-9442-0DDF684D4AFD}"/>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Ελικώδες έντερο- βλεννογόνος</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2C7BFBF2-82BD-4EE6-A571-6EACE8ECEC7F}"/>
              </a:ext>
            </a:extLst>
          </p:cNvPr>
          <p:cNvSpPr>
            <a:spLocks noGrp="1"/>
          </p:cNvSpPr>
          <p:nvPr>
            <p:ph idx="1"/>
          </p:nvPr>
        </p:nvSpPr>
        <p:spPr>
          <a:xfrm>
            <a:off x="5221862" y="1719618"/>
            <a:ext cx="5948831" cy="4334629"/>
          </a:xfrm>
        </p:spPr>
        <p:txBody>
          <a:bodyPr anchor="ctr">
            <a:normAutofit/>
          </a:bodyPr>
          <a:lstStyle/>
          <a:p>
            <a:pPr marL="457200" lvl="1" indent="0">
              <a:buNone/>
            </a:pPr>
            <a:r>
              <a:rPr lang="el-GR" dirty="0">
                <a:solidFill>
                  <a:srgbClr val="FEFFFF"/>
                </a:solidFill>
              </a:rPr>
              <a:t>Ο βλεννογόνος φέρει:</a:t>
            </a:r>
          </a:p>
          <a:p>
            <a:pPr lvl="1">
              <a:buFont typeface="Wingdings" panose="05000000000000000000" pitchFamily="2" charset="2"/>
              <a:buChar char="Ø"/>
            </a:pPr>
            <a:r>
              <a:rPr lang="el-GR" dirty="0">
                <a:solidFill>
                  <a:srgbClr val="FEFFFF"/>
                </a:solidFill>
              </a:rPr>
              <a:t>       επιμήκεις πτυχές</a:t>
            </a:r>
          </a:p>
          <a:p>
            <a:pPr lvl="1">
              <a:buFont typeface="Wingdings" panose="05000000000000000000" pitchFamily="2" charset="2"/>
              <a:buChar char="Ø"/>
            </a:pPr>
            <a:r>
              <a:rPr lang="el-GR" dirty="0">
                <a:solidFill>
                  <a:srgbClr val="FEFFFF"/>
                </a:solidFill>
              </a:rPr>
              <a:t>       προεκβολές (</a:t>
            </a:r>
            <a:r>
              <a:rPr lang="el-GR" dirty="0" err="1">
                <a:solidFill>
                  <a:srgbClr val="FEFFFF"/>
                </a:solidFill>
              </a:rPr>
              <a:t>λάχνες</a:t>
            </a:r>
            <a:r>
              <a:rPr lang="el-GR" dirty="0">
                <a:solidFill>
                  <a:srgbClr val="FEFFFF"/>
                </a:solidFill>
              </a:rPr>
              <a:t>)</a:t>
            </a:r>
          </a:p>
          <a:p>
            <a:pPr lvl="1">
              <a:buFont typeface="Wingdings" panose="05000000000000000000" pitchFamily="2" charset="2"/>
              <a:buChar char="Ø"/>
            </a:pPr>
            <a:r>
              <a:rPr lang="el-GR" dirty="0">
                <a:solidFill>
                  <a:srgbClr val="FEFFFF"/>
                </a:solidFill>
              </a:rPr>
              <a:t>       </a:t>
            </a:r>
            <a:r>
              <a:rPr lang="el-GR" dirty="0" err="1">
                <a:solidFill>
                  <a:srgbClr val="FEFFFF"/>
                </a:solidFill>
              </a:rPr>
              <a:t>υποστρόγγυλα</a:t>
            </a:r>
            <a:r>
              <a:rPr lang="el-GR" dirty="0">
                <a:solidFill>
                  <a:srgbClr val="FEFFFF"/>
                </a:solidFill>
              </a:rPr>
              <a:t> επάρματα </a:t>
            </a:r>
            <a:r>
              <a:rPr lang="en-US" dirty="0">
                <a:solidFill>
                  <a:srgbClr val="FEFFFF"/>
                </a:solidFill>
              </a:rPr>
              <a:t>    </a:t>
            </a:r>
          </a:p>
          <a:p>
            <a:pPr marL="457200" lvl="1" indent="0">
              <a:buNone/>
            </a:pPr>
            <a:r>
              <a:rPr lang="en-US" dirty="0">
                <a:solidFill>
                  <a:srgbClr val="FEFFFF"/>
                </a:solidFill>
              </a:rPr>
              <a:t>         </a:t>
            </a:r>
            <a:r>
              <a:rPr lang="el-GR" dirty="0">
                <a:solidFill>
                  <a:srgbClr val="FEFFFF"/>
                </a:solidFill>
              </a:rPr>
              <a:t>(</a:t>
            </a:r>
            <a:r>
              <a:rPr lang="el-GR" dirty="0" err="1">
                <a:solidFill>
                  <a:srgbClr val="FEFFFF"/>
                </a:solidFill>
              </a:rPr>
              <a:t>λεμφοζίδια</a:t>
            </a:r>
            <a:r>
              <a:rPr lang="el-GR" dirty="0">
                <a:solidFill>
                  <a:srgbClr val="FEFFFF"/>
                </a:solidFill>
              </a:rPr>
              <a:t>) τα οποία βρίσκονται </a:t>
            </a:r>
            <a:endParaRPr lang="en-US" dirty="0">
              <a:solidFill>
                <a:srgbClr val="FEFFFF"/>
              </a:solidFill>
            </a:endParaRPr>
          </a:p>
          <a:p>
            <a:pPr marL="457200" lvl="1" indent="0">
              <a:buNone/>
            </a:pPr>
            <a:r>
              <a:rPr lang="en-US" dirty="0">
                <a:solidFill>
                  <a:srgbClr val="FEFFFF"/>
                </a:solidFill>
              </a:rPr>
              <a:t>         </a:t>
            </a:r>
            <a:r>
              <a:rPr lang="el-GR" dirty="0">
                <a:solidFill>
                  <a:srgbClr val="FEFFFF"/>
                </a:solidFill>
              </a:rPr>
              <a:t>είτε  σποραδικά  (μονήρη </a:t>
            </a:r>
            <a:endParaRPr lang="en-US" dirty="0">
              <a:solidFill>
                <a:srgbClr val="FEFFFF"/>
              </a:solidFill>
            </a:endParaRPr>
          </a:p>
          <a:p>
            <a:pPr marL="457200" lvl="1" indent="0">
              <a:buNone/>
            </a:pPr>
            <a:r>
              <a:rPr lang="en-US" dirty="0">
                <a:solidFill>
                  <a:srgbClr val="FEFFFF"/>
                </a:solidFill>
              </a:rPr>
              <a:t>         </a:t>
            </a:r>
            <a:r>
              <a:rPr lang="el-GR" dirty="0" err="1">
                <a:solidFill>
                  <a:srgbClr val="FEFFFF"/>
                </a:solidFill>
              </a:rPr>
              <a:t>λεμφοζίδια</a:t>
            </a:r>
            <a:r>
              <a:rPr lang="el-GR" dirty="0">
                <a:solidFill>
                  <a:srgbClr val="FEFFFF"/>
                </a:solidFill>
              </a:rPr>
              <a:t>) είτε σε ομάδες με τη </a:t>
            </a:r>
            <a:endParaRPr lang="en-US" dirty="0">
              <a:solidFill>
                <a:srgbClr val="FEFFFF"/>
              </a:solidFill>
            </a:endParaRPr>
          </a:p>
          <a:p>
            <a:pPr marL="457200" lvl="1" indent="0">
              <a:buNone/>
            </a:pPr>
            <a:r>
              <a:rPr lang="en-US" dirty="0">
                <a:solidFill>
                  <a:srgbClr val="FEFFFF"/>
                </a:solidFill>
              </a:rPr>
              <a:t>         </a:t>
            </a:r>
            <a:r>
              <a:rPr lang="el-GR" dirty="0">
                <a:solidFill>
                  <a:srgbClr val="FEFFFF"/>
                </a:solidFill>
              </a:rPr>
              <a:t>μορφή πλακών</a:t>
            </a:r>
            <a:r>
              <a:rPr lang="en-US" dirty="0">
                <a:solidFill>
                  <a:srgbClr val="FEFFFF"/>
                </a:solidFill>
              </a:rPr>
              <a:t> </a:t>
            </a:r>
            <a:r>
              <a:rPr lang="el-GR" dirty="0">
                <a:solidFill>
                  <a:srgbClr val="FEFFFF"/>
                </a:solidFill>
              </a:rPr>
              <a:t>(πλάκες </a:t>
            </a:r>
            <a:r>
              <a:rPr lang="en-US" dirty="0">
                <a:solidFill>
                  <a:srgbClr val="FEFFFF"/>
                </a:solidFill>
              </a:rPr>
              <a:t>Payer)</a:t>
            </a:r>
            <a:endParaRPr lang="el-GR" dirty="0">
              <a:solidFill>
                <a:srgbClr val="FEFFFF"/>
              </a:solidFill>
            </a:endParaRPr>
          </a:p>
          <a:p>
            <a:pPr lvl="1"/>
            <a:endParaRPr lang="el-GR" dirty="0">
              <a:solidFill>
                <a:srgbClr val="FEFFFF"/>
              </a:solidFill>
            </a:endParaRPr>
          </a:p>
        </p:txBody>
      </p:sp>
    </p:spTree>
    <p:extLst>
      <p:ext uri="{BB962C8B-B14F-4D97-AF65-F5344CB8AC3E}">
        <p14:creationId xmlns:p14="http://schemas.microsoft.com/office/powerpoint/2010/main" val="350799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27192A8-E519-40B8-9913-665EC0946FF8}"/>
              </a:ext>
            </a:extLst>
          </p:cNvPr>
          <p:cNvSpPr>
            <a:spLocks noGrp="1"/>
          </p:cNvSpPr>
          <p:nvPr>
            <p:ph type="title"/>
          </p:nvPr>
        </p:nvSpPr>
        <p:spPr>
          <a:xfrm>
            <a:off x="594360" y="1209086"/>
            <a:ext cx="3876848" cy="4064925"/>
          </a:xfrm>
        </p:spPr>
        <p:txBody>
          <a:bodyPr anchor="ctr">
            <a:normAutofit/>
          </a:bodyPr>
          <a:lstStyle/>
          <a:p>
            <a:r>
              <a:rPr lang="el-GR" sz="5000"/>
              <a:t>Μήκος λεπτού εντέρου</a:t>
            </a:r>
          </a:p>
        </p:txBody>
      </p:sp>
      <p:grpSp>
        <p:nvGrpSpPr>
          <p:cNvPr id="13" name="Group 12">
            <a:extLst>
              <a:ext uri="{FF2B5EF4-FFF2-40B4-BE49-F238E27FC236}">
                <a16:creationId xmlns:a16="http://schemas.microsoft.com/office/drawing/2014/main" id="{22725F33-435F-480E-996D-205671CDC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4360" y="73152"/>
            <a:ext cx="1178966" cy="232963"/>
            <a:chOff x="594360" y="73152"/>
            <a:chExt cx="1178966" cy="232963"/>
          </a:xfrm>
        </p:grpSpPr>
        <p:sp>
          <p:nvSpPr>
            <p:cNvPr id="14" name="Rectangle 64">
              <a:extLst>
                <a:ext uri="{FF2B5EF4-FFF2-40B4-BE49-F238E27FC236}">
                  <a16:creationId xmlns:a16="http://schemas.microsoft.com/office/drawing/2014/main" id="{07687CC5-056E-447F-A348-E9196E738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4B7194FF-E2A4-49A6-A54A-A0B6A1AC2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7ED6E1D0-56BF-487D-9BD1-5D8FD79389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AD27C1B6-91C6-4DFC-99E9-F0B83DC5D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B4A16B45-8536-4A38-B36E-A26F7ACED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F64F5F52-7BB7-4B43-BB5B-67DB66689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789C00E1-E374-485E-A40E-BCF0E6C8AD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9AEDDA19-1BE9-4BD1-A087-1107139056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9BF3970B-5A82-4527-AB38-536DF5FCF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B0A9D7D8-F150-43E1-83AD-CE553B3BD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5F94325E-CD9B-4404-A2CF-D130B5387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7E5DF248-D56C-4D96-920E-D1FC7FDDA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C0B1AD48-9001-4AEF-AA30-56CAEC2B7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4864399F-6339-4CD7-A92C-52BA2D57AA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A4AC9BF-79DA-4D77-8227-BC5CC7563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84310BC6-6BB6-49A0-88BA-4302E8E4F8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4840B5CD-1F12-405E-89D3-92A9D1738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AD8181A7-FF60-4734-B51C-E622917E1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BF5BAC90-7E94-452F-B85C-17EB7C248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7DABFDCB-F31D-4192-A6C4-9841F0E4E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A05477D7-7651-472E-9594-481EB4A1ED3F}"/>
              </a:ext>
            </a:extLst>
          </p:cNvPr>
          <p:cNvGraphicFramePr>
            <a:graphicFrameLocks noGrp="1"/>
          </p:cNvGraphicFramePr>
          <p:nvPr>
            <p:ph idx="1"/>
            <p:extLst>
              <p:ext uri="{D42A27DB-BD31-4B8C-83A1-F6EECF244321}">
                <p14:modId xmlns:p14="http://schemas.microsoft.com/office/powerpoint/2010/main" val="1888328793"/>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301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9A197FA-D1F3-4262-981A-2B5AAD57958A}"/>
              </a:ext>
            </a:extLst>
          </p:cNvPr>
          <p:cNvSpPr>
            <a:spLocks noGrp="1"/>
          </p:cNvSpPr>
          <p:nvPr>
            <p:ph type="title"/>
          </p:nvPr>
        </p:nvSpPr>
        <p:spPr>
          <a:xfrm>
            <a:off x="594360" y="1209086"/>
            <a:ext cx="3876848" cy="4064925"/>
          </a:xfrm>
        </p:spPr>
        <p:txBody>
          <a:bodyPr anchor="ctr">
            <a:normAutofit/>
          </a:bodyPr>
          <a:lstStyle/>
          <a:p>
            <a:r>
              <a:rPr lang="el-GR" sz="5000"/>
              <a:t>Παχύ έντερο</a:t>
            </a:r>
          </a:p>
        </p:txBody>
      </p:sp>
      <p:grpSp>
        <p:nvGrpSpPr>
          <p:cNvPr id="13" name="Group 12">
            <a:extLst>
              <a:ext uri="{FF2B5EF4-FFF2-40B4-BE49-F238E27FC236}">
                <a16:creationId xmlns:a16="http://schemas.microsoft.com/office/drawing/2014/main" id="{22725F33-435F-480E-996D-205671CDC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4360" y="73152"/>
            <a:ext cx="1178966" cy="232963"/>
            <a:chOff x="594360" y="73152"/>
            <a:chExt cx="1178966" cy="232963"/>
          </a:xfrm>
        </p:grpSpPr>
        <p:sp>
          <p:nvSpPr>
            <p:cNvPr id="14" name="Rectangle 64">
              <a:extLst>
                <a:ext uri="{FF2B5EF4-FFF2-40B4-BE49-F238E27FC236}">
                  <a16:creationId xmlns:a16="http://schemas.microsoft.com/office/drawing/2014/main" id="{07687CC5-056E-447F-A348-E9196E738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4B7194FF-E2A4-49A6-A54A-A0B6A1AC2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7ED6E1D0-56BF-487D-9BD1-5D8FD79389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AD27C1B6-91C6-4DFC-99E9-F0B83DC5D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B4A16B45-8536-4A38-B36E-A26F7ACED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F64F5F52-7BB7-4B43-BB5B-67DB66689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789C00E1-E374-485E-A40E-BCF0E6C8AD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9AEDDA19-1BE9-4BD1-A087-1107139056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9BF3970B-5A82-4527-AB38-536DF5FCF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B0A9D7D8-F150-43E1-83AD-CE553B3BD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5F94325E-CD9B-4404-A2CF-D130B5387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7E5DF248-D56C-4D96-920E-D1FC7FDDA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C0B1AD48-9001-4AEF-AA30-56CAEC2B7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4864399F-6339-4CD7-A92C-52BA2D57AA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A4AC9BF-79DA-4D77-8227-BC5CC7563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84310BC6-6BB6-49A0-88BA-4302E8E4F8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4840B5CD-1F12-405E-89D3-92A9D1738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AD8181A7-FF60-4734-B51C-E622917E1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BF5BAC90-7E94-452F-B85C-17EB7C248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7DABFDCB-F31D-4192-A6C4-9841F0E4E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A80E970B-E451-48E2-915B-1D99627C82B0}"/>
              </a:ext>
            </a:extLst>
          </p:cNvPr>
          <p:cNvGraphicFramePr>
            <a:graphicFrameLocks noGrp="1"/>
          </p:cNvGraphicFramePr>
          <p:nvPr>
            <p:ph idx="1"/>
            <p:extLst>
              <p:ext uri="{D42A27DB-BD31-4B8C-83A1-F6EECF244321}">
                <p14:modId xmlns:p14="http://schemas.microsoft.com/office/powerpoint/2010/main" val="4268454673"/>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2099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19474CD-629D-43E5-A9B2-99601518AF80}"/>
              </a:ext>
            </a:extLst>
          </p:cNvPr>
          <p:cNvSpPr>
            <a:spLocks noGrp="1"/>
          </p:cNvSpPr>
          <p:nvPr>
            <p:ph type="title"/>
          </p:nvPr>
        </p:nvSpPr>
        <p:spPr>
          <a:xfrm>
            <a:off x="594360" y="637125"/>
            <a:ext cx="3802276" cy="5256371"/>
          </a:xfrm>
        </p:spPr>
        <p:txBody>
          <a:bodyPr>
            <a:normAutofit/>
          </a:bodyPr>
          <a:lstStyle/>
          <a:p>
            <a:pPr algn="ctr"/>
            <a:r>
              <a:rPr lang="el-GR" b="1" i="1" dirty="0"/>
              <a:t>Προσαρτημένα όργανα</a:t>
            </a:r>
          </a:p>
        </p:txBody>
      </p:sp>
      <p:graphicFrame>
        <p:nvGraphicFramePr>
          <p:cNvPr id="5" name="Θέση περιεχομένου 2">
            <a:extLst>
              <a:ext uri="{FF2B5EF4-FFF2-40B4-BE49-F238E27FC236}">
                <a16:creationId xmlns:a16="http://schemas.microsoft.com/office/drawing/2014/main" id="{5BA89D4B-BF25-4F30-A848-58C23732EE76}"/>
              </a:ext>
            </a:extLst>
          </p:cNvPr>
          <p:cNvGraphicFramePr>
            <a:graphicFrameLocks noGrp="1"/>
          </p:cNvGraphicFramePr>
          <p:nvPr>
            <p:ph idx="1"/>
            <p:extLst>
              <p:ext uri="{D42A27DB-BD31-4B8C-83A1-F6EECF244321}">
                <p14:modId xmlns:p14="http://schemas.microsoft.com/office/powerpoint/2010/main" val="1330045027"/>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3659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Τίτλος 1">
            <a:extLst>
              <a:ext uri="{FF2B5EF4-FFF2-40B4-BE49-F238E27FC236}">
                <a16:creationId xmlns:a16="http://schemas.microsoft.com/office/drawing/2014/main" id="{DC2B459A-A3CB-435D-B977-B55C230986BF}"/>
              </a:ext>
            </a:extLst>
          </p:cNvPr>
          <p:cNvSpPr>
            <a:spLocks noGrp="1"/>
          </p:cNvSpPr>
          <p:nvPr>
            <p:ph type="title"/>
          </p:nvPr>
        </p:nvSpPr>
        <p:spPr>
          <a:xfrm>
            <a:off x="1098468" y="885651"/>
            <a:ext cx="3229803" cy="4624603"/>
          </a:xfrm>
        </p:spPr>
        <p:txBody>
          <a:bodyPr>
            <a:normAutofit/>
          </a:bodyPr>
          <a:lstStyle/>
          <a:p>
            <a:r>
              <a:rPr lang="el-GR" b="1" dirty="0">
                <a:solidFill>
                  <a:srgbClr val="FFFFFF"/>
                </a:solidFill>
              </a:rPr>
              <a:t>Σιαλογόνοι αδένες</a:t>
            </a:r>
          </a:p>
        </p:txBody>
      </p:sp>
      <p:sp>
        <p:nvSpPr>
          <p:cNvPr id="3" name="Θέση περιεχομένου 2">
            <a:extLst>
              <a:ext uri="{FF2B5EF4-FFF2-40B4-BE49-F238E27FC236}">
                <a16:creationId xmlns:a16="http://schemas.microsoft.com/office/drawing/2014/main" id="{FDB47415-F780-476B-A663-B1EE21DE63E6}"/>
              </a:ext>
            </a:extLst>
          </p:cNvPr>
          <p:cNvSpPr>
            <a:spLocks noGrp="1"/>
          </p:cNvSpPr>
          <p:nvPr>
            <p:ph idx="1"/>
          </p:nvPr>
        </p:nvSpPr>
        <p:spPr>
          <a:xfrm>
            <a:off x="4978708" y="885651"/>
            <a:ext cx="6525220" cy="4616849"/>
          </a:xfrm>
        </p:spPr>
        <p:txBody>
          <a:bodyPr anchor="ctr">
            <a:normAutofit lnSpcReduction="10000"/>
          </a:bodyPr>
          <a:lstStyle/>
          <a:p>
            <a:r>
              <a:rPr lang="el-GR" sz="2000" dirty="0"/>
              <a:t>Παράγουν το σίαλο</a:t>
            </a:r>
          </a:p>
          <a:p>
            <a:r>
              <a:rPr lang="el-GR" sz="2000" dirty="0"/>
              <a:t>Διακρίνονται σε:</a:t>
            </a:r>
          </a:p>
          <a:p>
            <a:pPr>
              <a:buFont typeface="Wingdings" panose="05000000000000000000" pitchFamily="2" charset="2"/>
              <a:buChar char="Ø"/>
            </a:pPr>
            <a:r>
              <a:rPr lang="el-GR" sz="2000" b="1" i="1" dirty="0"/>
              <a:t>Μικρούς</a:t>
            </a:r>
            <a:r>
              <a:rPr lang="el-GR" sz="2000" dirty="0"/>
              <a:t> βρίσκονται σε διάφορες περιοχές της στοματικής κοιλότητας και ανάλογα με τη θέση τους διακρίνονται σε:</a:t>
            </a:r>
          </a:p>
          <a:p>
            <a:pPr>
              <a:buFont typeface="Wingdings" panose="05000000000000000000" pitchFamily="2" charset="2"/>
              <a:buChar char="ü"/>
            </a:pPr>
            <a:r>
              <a:rPr lang="el-GR" sz="2000" dirty="0"/>
              <a:t>     χειλικούς</a:t>
            </a:r>
          </a:p>
          <a:p>
            <a:pPr>
              <a:buFont typeface="Wingdings" panose="05000000000000000000" pitchFamily="2" charset="2"/>
              <a:buChar char="ü"/>
            </a:pPr>
            <a:r>
              <a:rPr lang="el-GR" sz="2000" dirty="0"/>
              <a:t>     παρειακούς</a:t>
            </a:r>
          </a:p>
          <a:p>
            <a:pPr>
              <a:buFont typeface="Wingdings" panose="05000000000000000000" pitchFamily="2" charset="2"/>
              <a:buChar char="ü"/>
            </a:pPr>
            <a:r>
              <a:rPr lang="el-GR" sz="2000" dirty="0"/>
              <a:t>     υπερώιους</a:t>
            </a:r>
          </a:p>
          <a:p>
            <a:pPr>
              <a:buFont typeface="Wingdings" panose="05000000000000000000" pitchFamily="2" charset="2"/>
              <a:buChar char="ü"/>
            </a:pPr>
            <a:r>
              <a:rPr lang="el-GR" sz="2000" dirty="0"/>
              <a:t>     γλωσσικούς</a:t>
            </a:r>
          </a:p>
          <a:p>
            <a:pPr>
              <a:buFont typeface="Wingdings" panose="05000000000000000000" pitchFamily="2" charset="2"/>
              <a:buChar char="Ø"/>
            </a:pPr>
            <a:r>
              <a:rPr lang="el-GR" sz="2000" b="1" i="1" dirty="0"/>
              <a:t>Μεγάλους</a:t>
            </a:r>
            <a:r>
              <a:rPr lang="el-GR" sz="2000" dirty="0"/>
              <a:t> οι οποίοι είναι 3 διφυείς αδένες:</a:t>
            </a:r>
          </a:p>
          <a:p>
            <a:pPr>
              <a:buFont typeface="Wingdings" panose="05000000000000000000" pitchFamily="2" charset="2"/>
              <a:buChar char="ü"/>
            </a:pPr>
            <a:r>
              <a:rPr lang="el-GR" sz="2000" dirty="0"/>
              <a:t>     παρωτίδα</a:t>
            </a:r>
          </a:p>
          <a:p>
            <a:pPr>
              <a:buFont typeface="Wingdings" panose="05000000000000000000" pitchFamily="2" charset="2"/>
              <a:buChar char="ü"/>
            </a:pPr>
            <a:r>
              <a:rPr lang="el-GR" sz="2000" dirty="0"/>
              <a:t>     υπογνάθιος αδένας</a:t>
            </a:r>
          </a:p>
          <a:p>
            <a:pPr>
              <a:buFont typeface="Wingdings" panose="05000000000000000000" pitchFamily="2" charset="2"/>
              <a:buChar char="ü"/>
            </a:pPr>
            <a:r>
              <a:rPr lang="el-GR" sz="2000" dirty="0"/>
              <a:t>     υπογλώσσιος αδένας</a:t>
            </a:r>
          </a:p>
        </p:txBody>
      </p:sp>
    </p:spTree>
    <p:extLst>
      <p:ext uri="{BB962C8B-B14F-4D97-AF65-F5344CB8AC3E}">
        <p14:creationId xmlns:p14="http://schemas.microsoft.com/office/powerpoint/2010/main" val="922145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882BCD3E-906B-480A-8BF8-E013A80C2D56}"/>
              </a:ext>
            </a:extLst>
          </p:cNvPr>
          <p:cNvSpPr>
            <a:spLocks noGrp="1"/>
          </p:cNvSpPr>
          <p:nvPr>
            <p:ph type="title"/>
          </p:nvPr>
        </p:nvSpPr>
        <p:spPr>
          <a:xfrm>
            <a:off x="934872" y="982272"/>
            <a:ext cx="3388419" cy="4560970"/>
          </a:xfrm>
        </p:spPr>
        <p:txBody>
          <a:bodyPr>
            <a:normAutofit/>
          </a:bodyPr>
          <a:lstStyle/>
          <a:p>
            <a:r>
              <a:rPr lang="el-GR" sz="4000" b="1">
                <a:solidFill>
                  <a:srgbClr val="FFFFFF"/>
                </a:solidFill>
              </a:rPr>
              <a:t>Σίαλος</a:t>
            </a:r>
            <a:br>
              <a:rPr lang="el-GR" sz="4000" b="1">
                <a:solidFill>
                  <a:srgbClr val="FFFFFF"/>
                </a:solidFill>
              </a:rPr>
            </a:br>
            <a:endParaRPr lang="el-GR" sz="4000" i="1">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F9B3C4A2-9478-4916-9176-E086A4648764}"/>
              </a:ext>
            </a:extLst>
          </p:cNvPr>
          <p:cNvSpPr>
            <a:spLocks noGrp="1"/>
          </p:cNvSpPr>
          <p:nvPr>
            <p:ph idx="1"/>
          </p:nvPr>
        </p:nvSpPr>
        <p:spPr>
          <a:xfrm>
            <a:off x="5221862" y="1719618"/>
            <a:ext cx="5948831" cy="4334629"/>
          </a:xfrm>
        </p:spPr>
        <p:txBody>
          <a:bodyPr anchor="ctr">
            <a:normAutofit lnSpcReduction="10000"/>
          </a:bodyPr>
          <a:lstStyle/>
          <a:p>
            <a:pPr marL="0" indent="0">
              <a:buNone/>
            </a:pPr>
            <a:r>
              <a:rPr lang="el-GR" sz="2200" b="1" i="1" dirty="0">
                <a:solidFill>
                  <a:srgbClr val="FEFFFF"/>
                </a:solidFill>
              </a:rPr>
              <a:t>Το προϊόν έκκρισης των σιαλογόνων αδένων</a:t>
            </a:r>
            <a:br>
              <a:rPr lang="el-GR" sz="2200" i="1" dirty="0">
                <a:solidFill>
                  <a:srgbClr val="FEFFFF"/>
                </a:solidFill>
              </a:rPr>
            </a:br>
            <a:r>
              <a:rPr lang="el-GR" sz="2200" i="1" dirty="0">
                <a:solidFill>
                  <a:srgbClr val="FEFFFF"/>
                </a:solidFill>
              </a:rPr>
              <a:t>   </a:t>
            </a:r>
            <a:r>
              <a:rPr lang="el-GR" sz="2200" dirty="0">
                <a:solidFill>
                  <a:srgbClr val="FEFFFF"/>
                </a:solidFill>
              </a:rPr>
              <a:t>1. ορώδες έκκριμα που περιέχει το ένζυμο </a:t>
            </a:r>
          </a:p>
          <a:p>
            <a:pPr marL="0" indent="0">
              <a:buNone/>
            </a:pPr>
            <a:r>
              <a:rPr lang="el-GR" sz="2200" dirty="0">
                <a:solidFill>
                  <a:srgbClr val="FEFFFF"/>
                </a:solidFill>
              </a:rPr>
              <a:t>       </a:t>
            </a:r>
            <a:r>
              <a:rPr lang="el-GR" sz="2200" dirty="0" err="1">
                <a:solidFill>
                  <a:srgbClr val="FEFFFF"/>
                </a:solidFill>
              </a:rPr>
              <a:t>πτυαλίνη</a:t>
            </a:r>
            <a:r>
              <a:rPr lang="el-GR" sz="2200" dirty="0">
                <a:solidFill>
                  <a:srgbClr val="FEFFFF"/>
                </a:solidFill>
              </a:rPr>
              <a:t> (</a:t>
            </a:r>
            <a:r>
              <a:rPr lang="el-GR" sz="2200" dirty="0" err="1">
                <a:solidFill>
                  <a:srgbClr val="FEFFFF"/>
                </a:solidFill>
              </a:rPr>
              <a:t>αμυλάση</a:t>
            </a:r>
            <a:r>
              <a:rPr lang="el-GR" sz="2200" dirty="0">
                <a:solidFill>
                  <a:srgbClr val="FEFFFF"/>
                </a:solidFill>
              </a:rPr>
              <a:t>)</a:t>
            </a:r>
          </a:p>
          <a:p>
            <a:pPr marL="0" indent="0">
              <a:buNone/>
            </a:pPr>
            <a:r>
              <a:rPr lang="el-GR" sz="2200" dirty="0">
                <a:solidFill>
                  <a:srgbClr val="FEFFFF"/>
                </a:solidFill>
              </a:rPr>
              <a:t>   2. βλεννώδες έκκριμα που περιέχει </a:t>
            </a:r>
            <a:r>
              <a:rPr lang="el-GR" sz="2200" dirty="0" err="1">
                <a:solidFill>
                  <a:srgbClr val="FEFFFF"/>
                </a:solidFill>
              </a:rPr>
              <a:t>βλεννίνη</a:t>
            </a:r>
            <a:endParaRPr lang="el-GR" sz="2200" dirty="0">
              <a:solidFill>
                <a:srgbClr val="FEFFFF"/>
              </a:solidFill>
            </a:endParaRPr>
          </a:p>
          <a:p>
            <a:endParaRPr lang="el-GR" sz="2200" dirty="0">
              <a:solidFill>
                <a:srgbClr val="FEFFFF"/>
              </a:solidFill>
            </a:endParaRPr>
          </a:p>
          <a:p>
            <a:r>
              <a:rPr lang="el-GR" sz="2200" b="1" i="1" dirty="0">
                <a:solidFill>
                  <a:srgbClr val="FEFFFF"/>
                </a:solidFill>
              </a:rPr>
              <a:t>Η έκκριση του σιάλου προκαλείται αντανακλαστικά από:</a:t>
            </a:r>
          </a:p>
          <a:p>
            <a:pPr>
              <a:buFont typeface="Wingdings" panose="05000000000000000000" pitchFamily="2" charset="2"/>
              <a:buChar char="ü"/>
            </a:pPr>
            <a:r>
              <a:rPr lang="el-GR" sz="2200" dirty="0">
                <a:solidFill>
                  <a:srgbClr val="FEFFFF"/>
                </a:solidFill>
              </a:rPr>
              <a:t> την παρουσία τροφής στη στοματική κοιλότητα</a:t>
            </a:r>
          </a:p>
          <a:p>
            <a:pPr>
              <a:buFont typeface="Wingdings" panose="05000000000000000000" pitchFamily="2" charset="2"/>
              <a:buChar char="ü"/>
            </a:pPr>
            <a:r>
              <a:rPr lang="el-GR" sz="2200" dirty="0">
                <a:solidFill>
                  <a:srgbClr val="FEFFFF"/>
                </a:solidFill>
              </a:rPr>
              <a:t> την  οσμή ή τη θέα τροφής</a:t>
            </a:r>
          </a:p>
          <a:p>
            <a:pPr>
              <a:buFont typeface="Wingdings" panose="05000000000000000000" pitchFamily="2" charset="2"/>
              <a:buChar char="ü"/>
            </a:pPr>
            <a:r>
              <a:rPr lang="el-GR" sz="2200" dirty="0">
                <a:solidFill>
                  <a:srgbClr val="FEFFFF"/>
                </a:solidFill>
              </a:rPr>
              <a:t>  κατάποση ερεθιστικών ουσιών</a:t>
            </a:r>
          </a:p>
          <a:p>
            <a:pPr>
              <a:buFont typeface="Wingdings" panose="05000000000000000000" pitchFamily="2" charset="2"/>
              <a:buChar char="ü"/>
            </a:pPr>
            <a:r>
              <a:rPr lang="el-GR" sz="2200" dirty="0">
                <a:solidFill>
                  <a:srgbClr val="FEFFFF"/>
                </a:solidFill>
              </a:rPr>
              <a:t>  γαστρεντερικές διαταραχές</a:t>
            </a:r>
          </a:p>
        </p:txBody>
      </p:sp>
    </p:spTree>
    <p:extLst>
      <p:ext uri="{BB962C8B-B14F-4D97-AF65-F5344CB8AC3E}">
        <p14:creationId xmlns:p14="http://schemas.microsoft.com/office/powerpoint/2010/main" val="692900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F99E062-B696-4255-9A54-A651B6FA0227}"/>
              </a:ext>
            </a:extLst>
          </p:cNvPr>
          <p:cNvSpPr>
            <a:spLocks noGrp="1"/>
          </p:cNvSpPr>
          <p:nvPr>
            <p:ph type="title"/>
          </p:nvPr>
        </p:nvSpPr>
        <p:spPr>
          <a:xfrm>
            <a:off x="1171074" y="1396686"/>
            <a:ext cx="3240506" cy="4064628"/>
          </a:xfrm>
        </p:spPr>
        <p:txBody>
          <a:bodyPr>
            <a:normAutofit/>
          </a:bodyPr>
          <a:lstStyle/>
          <a:p>
            <a:r>
              <a:rPr lang="el-GR" b="1">
                <a:solidFill>
                  <a:srgbClr val="FFFFFF"/>
                </a:solidFill>
              </a:rPr>
              <a:t>Χημική σύσταση σιάλου</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Θέση περιεχομένου 2">
            <a:extLst>
              <a:ext uri="{FF2B5EF4-FFF2-40B4-BE49-F238E27FC236}">
                <a16:creationId xmlns:a16="http://schemas.microsoft.com/office/drawing/2014/main" id="{FF65D978-2A26-4827-A3BC-85FC2751666A}"/>
              </a:ext>
            </a:extLst>
          </p:cNvPr>
          <p:cNvSpPr>
            <a:spLocks noGrp="1"/>
          </p:cNvSpPr>
          <p:nvPr>
            <p:ph idx="1"/>
          </p:nvPr>
        </p:nvSpPr>
        <p:spPr>
          <a:xfrm>
            <a:off x="5370153" y="1526033"/>
            <a:ext cx="5536397" cy="3935281"/>
          </a:xfrm>
        </p:spPr>
        <p:txBody>
          <a:bodyPr>
            <a:normAutofit/>
          </a:bodyPr>
          <a:lstStyle/>
          <a:p>
            <a:r>
              <a:rPr lang="el-GR" dirty="0"/>
              <a:t>Η σύσταση του ποικίλλει στα διάφορα είδη των ζώων</a:t>
            </a:r>
          </a:p>
          <a:p>
            <a:r>
              <a:rPr lang="el-GR" dirty="0"/>
              <a:t>Περιέχει</a:t>
            </a:r>
          </a:p>
          <a:p>
            <a:pPr>
              <a:buFont typeface="Wingdings" panose="05000000000000000000" pitchFamily="2" charset="2"/>
              <a:buChar char="q"/>
            </a:pPr>
            <a:r>
              <a:rPr lang="el-GR" dirty="0"/>
              <a:t> </a:t>
            </a:r>
            <a:r>
              <a:rPr lang="el-GR" b="1" i="1" dirty="0" err="1"/>
              <a:t>Πρωτεϊνες</a:t>
            </a:r>
            <a:r>
              <a:rPr lang="el-GR" b="1" i="1" dirty="0"/>
              <a:t>:</a:t>
            </a:r>
            <a:r>
              <a:rPr lang="el-GR" dirty="0"/>
              <a:t> </a:t>
            </a:r>
            <a:r>
              <a:rPr lang="el-GR" dirty="0" err="1"/>
              <a:t>αμυλάση</a:t>
            </a:r>
            <a:r>
              <a:rPr lang="el-GR" dirty="0"/>
              <a:t>, </a:t>
            </a:r>
            <a:r>
              <a:rPr lang="el-GR" dirty="0" err="1"/>
              <a:t>γλυκοπρωτεϊνες</a:t>
            </a:r>
            <a:r>
              <a:rPr lang="el-GR" dirty="0"/>
              <a:t>, </a:t>
            </a:r>
            <a:r>
              <a:rPr lang="el-GR" dirty="0" err="1"/>
              <a:t>λυσοζύμη</a:t>
            </a:r>
            <a:r>
              <a:rPr lang="el-GR" dirty="0"/>
              <a:t> </a:t>
            </a:r>
          </a:p>
          <a:p>
            <a:pPr>
              <a:buFont typeface="Wingdings" panose="05000000000000000000" pitchFamily="2" charset="2"/>
              <a:buChar char="q"/>
            </a:pPr>
            <a:r>
              <a:rPr lang="el-GR" dirty="0"/>
              <a:t> </a:t>
            </a:r>
            <a:r>
              <a:rPr lang="el-GR" b="1" i="1" dirty="0"/>
              <a:t>Ανόργανα άλατα: </a:t>
            </a:r>
            <a:r>
              <a:rPr lang="en-US" dirty="0"/>
              <a:t>K, N</a:t>
            </a:r>
            <a:r>
              <a:rPr lang="el-GR" dirty="0"/>
              <a:t>α,  </a:t>
            </a:r>
            <a:r>
              <a:rPr lang="en-US" dirty="0"/>
              <a:t>C</a:t>
            </a:r>
            <a:r>
              <a:rPr lang="el-GR" dirty="0"/>
              <a:t>α, </a:t>
            </a:r>
            <a:r>
              <a:rPr lang="en-US" dirty="0"/>
              <a:t>Mg, Cl, P, HCO</a:t>
            </a:r>
          </a:p>
          <a:p>
            <a:pPr>
              <a:buFont typeface="Wingdings" panose="05000000000000000000" pitchFamily="2" charset="2"/>
              <a:buChar char="q"/>
            </a:pPr>
            <a:r>
              <a:rPr lang="en-US" b="1" i="1" dirty="0"/>
              <a:t>O</a:t>
            </a:r>
            <a:r>
              <a:rPr lang="el-GR" b="1" i="1" dirty="0" err="1"/>
              <a:t>υρία</a:t>
            </a:r>
            <a:endParaRPr lang="el-GR" b="1" i="1" dirty="0"/>
          </a:p>
        </p:txBody>
      </p:sp>
    </p:spTree>
    <p:extLst>
      <p:ext uri="{BB962C8B-B14F-4D97-AF65-F5344CB8AC3E}">
        <p14:creationId xmlns:p14="http://schemas.microsoft.com/office/powerpoint/2010/main" val="1067439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98D081B-3D9D-4030-88E4-FA09FD62EEE8}"/>
              </a:ext>
            </a:extLst>
          </p:cNvPr>
          <p:cNvSpPr>
            <a:spLocks noGrp="1"/>
          </p:cNvSpPr>
          <p:nvPr>
            <p:ph type="title"/>
          </p:nvPr>
        </p:nvSpPr>
        <p:spPr>
          <a:xfrm>
            <a:off x="594360" y="637125"/>
            <a:ext cx="3802276" cy="5256371"/>
          </a:xfrm>
        </p:spPr>
        <p:txBody>
          <a:bodyPr>
            <a:normAutofit/>
          </a:bodyPr>
          <a:lstStyle/>
          <a:p>
            <a:pPr algn="ctr"/>
            <a:r>
              <a:rPr lang="el-GR" sz="4000" b="1" i="1" dirty="0"/>
              <a:t>Φυσιολογικός ρόλος του σιάλου</a:t>
            </a:r>
          </a:p>
        </p:txBody>
      </p:sp>
      <p:graphicFrame>
        <p:nvGraphicFramePr>
          <p:cNvPr id="5" name="Θέση περιεχομένου 2">
            <a:extLst>
              <a:ext uri="{FF2B5EF4-FFF2-40B4-BE49-F238E27FC236}">
                <a16:creationId xmlns:a16="http://schemas.microsoft.com/office/drawing/2014/main" id="{5A3FB3AC-2920-4A66-8C4A-711006CCAE3C}"/>
              </a:ext>
            </a:extLst>
          </p:cNvPr>
          <p:cNvGraphicFramePr>
            <a:graphicFrameLocks noGrp="1"/>
          </p:cNvGraphicFramePr>
          <p:nvPr>
            <p:ph idx="1"/>
            <p:extLst>
              <p:ext uri="{D42A27DB-BD31-4B8C-83A1-F6EECF244321}">
                <p14:modId xmlns:p14="http://schemas.microsoft.com/office/powerpoint/2010/main" val="381697906"/>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005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71D7977D-7F0C-4AB0-92E1-0F91BBC443DD}"/>
              </a:ext>
            </a:extLst>
          </p:cNvPr>
          <p:cNvSpPr>
            <a:spLocks noGrp="1"/>
          </p:cNvSpPr>
          <p:nvPr>
            <p:ph type="title"/>
          </p:nvPr>
        </p:nvSpPr>
        <p:spPr>
          <a:xfrm>
            <a:off x="1179226" y="826680"/>
            <a:ext cx="9833548" cy="1325563"/>
          </a:xfrm>
        </p:spPr>
        <p:txBody>
          <a:bodyPr>
            <a:normAutofit/>
          </a:bodyPr>
          <a:lstStyle/>
          <a:p>
            <a:pPr algn="ctr"/>
            <a:r>
              <a:rPr lang="el-GR" sz="4000" b="1">
                <a:solidFill>
                  <a:srgbClr val="FFFFFF"/>
                </a:solidFill>
              </a:rPr>
              <a:t>Κατάταξη των ζώων </a:t>
            </a:r>
            <a:br>
              <a:rPr lang="el-GR" sz="4000" b="1">
                <a:solidFill>
                  <a:srgbClr val="FFFFFF"/>
                </a:solidFill>
              </a:rPr>
            </a:br>
            <a:r>
              <a:rPr lang="el-GR" sz="4000">
                <a:solidFill>
                  <a:srgbClr val="FFFFFF"/>
                </a:solidFill>
              </a:rPr>
              <a:t>σύμφωνα με τις διατροφικές τους επιλογές</a:t>
            </a:r>
          </a:p>
        </p:txBody>
      </p:sp>
      <p:graphicFrame>
        <p:nvGraphicFramePr>
          <p:cNvPr id="5" name="Θέση περιεχομένου 2">
            <a:extLst>
              <a:ext uri="{FF2B5EF4-FFF2-40B4-BE49-F238E27FC236}">
                <a16:creationId xmlns:a16="http://schemas.microsoft.com/office/drawing/2014/main" id="{21063BC2-7F7A-4CE7-981F-7B54D1BFF048}"/>
              </a:ext>
            </a:extLst>
          </p:cNvPr>
          <p:cNvGraphicFramePr>
            <a:graphicFrameLocks noGrp="1"/>
          </p:cNvGraphicFramePr>
          <p:nvPr>
            <p:ph idx="1"/>
            <p:extLst>
              <p:ext uri="{D42A27DB-BD31-4B8C-83A1-F6EECF244321}">
                <p14:modId xmlns:p14="http://schemas.microsoft.com/office/powerpoint/2010/main" val="4288193789"/>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2050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80F45AC-C0F4-4BB2-8E68-AA3CEB257FAF}"/>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4600" kern="1200">
                <a:solidFill>
                  <a:schemeClr val="tx1"/>
                </a:solidFill>
                <a:latin typeface="+mj-lt"/>
                <a:ea typeface="+mj-ea"/>
                <a:cs typeface="+mj-cs"/>
              </a:rPr>
              <a:t> Ρόλος του σιάλου στα μηρυκαστικά</a:t>
            </a:r>
          </a:p>
        </p:txBody>
      </p:sp>
      <p:sp>
        <p:nvSpPr>
          <p:cNvPr id="16"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52539394-14DC-4017-927A-19076B7222C2}"/>
              </a:ext>
            </a:extLst>
          </p:cNvPr>
          <p:cNvGraphicFramePr>
            <a:graphicFrameLocks noGrp="1"/>
          </p:cNvGraphicFramePr>
          <p:nvPr>
            <p:ph idx="1"/>
            <p:extLst>
              <p:ext uri="{D42A27DB-BD31-4B8C-83A1-F6EECF244321}">
                <p14:modId xmlns:p14="http://schemas.microsoft.com/office/powerpoint/2010/main" val="3460505289"/>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5445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Τίτλος 1">
            <a:extLst>
              <a:ext uri="{FF2B5EF4-FFF2-40B4-BE49-F238E27FC236}">
                <a16:creationId xmlns:a16="http://schemas.microsoft.com/office/drawing/2014/main" id="{C94D0FBA-2CAD-483B-BBC5-BCB81E32E327}"/>
              </a:ext>
            </a:extLst>
          </p:cNvPr>
          <p:cNvSpPr>
            <a:spLocks noGrp="1"/>
          </p:cNvSpPr>
          <p:nvPr>
            <p:ph type="title"/>
          </p:nvPr>
        </p:nvSpPr>
        <p:spPr>
          <a:xfrm>
            <a:off x="1179226" y="320231"/>
            <a:ext cx="9833548" cy="1325563"/>
          </a:xfrm>
        </p:spPr>
        <p:txBody>
          <a:bodyPr>
            <a:normAutofit/>
          </a:bodyPr>
          <a:lstStyle/>
          <a:p>
            <a:pPr algn="ctr"/>
            <a:r>
              <a:rPr lang="el-GR" sz="4000">
                <a:solidFill>
                  <a:schemeClr val="tx2"/>
                </a:solidFill>
              </a:rPr>
              <a:t>Όγκος σιάλου</a:t>
            </a: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8" name="Θέση περιεχομένου 2">
            <a:extLst>
              <a:ext uri="{FF2B5EF4-FFF2-40B4-BE49-F238E27FC236}">
                <a16:creationId xmlns:a16="http://schemas.microsoft.com/office/drawing/2014/main" id="{CB9C5559-1315-43CE-93F5-53110485F801}"/>
              </a:ext>
            </a:extLst>
          </p:cNvPr>
          <p:cNvGraphicFramePr>
            <a:graphicFrameLocks noGrp="1"/>
          </p:cNvGraphicFramePr>
          <p:nvPr>
            <p:ph idx="1"/>
            <p:extLst>
              <p:ext uri="{D42A27DB-BD31-4B8C-83A1-F6EECF244321}">
                <p14:modId xmlns:p14="http://schemas.microsoft.com/office/powerpoint/2010/main" val="1733793000"/>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2094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86963A12-130D-438F-90DF-7233A57FB2F3}"/>
              </a:ext>
            </a:extLst>
          </p:cNvPr>
          <p:cNvSpPr>
            <a:spLocks noGrp="1"/>
          </p:cNvSpPr>
          <p:nvPr>
            <p:ph type="title"/>
          </p:nvPr>
        </p:nvSpPr>
        <p:spPr>
          <a:xfrm>
            <a:off x="934872" y="982272"/>
            <a:ext cx="3388419" cy="4560970"/>
          </a:xfrm>
        </p:spPr>
        <p:txBody>
          <a:bodyPr>
            <a:normAutofit/>
          </a:bodyPr>
          <a:lstStyle/>
          <a:p>
            <a:r>
              <a:rPr lang="el-GR" sz="4000" b="1">
                <a:solidFill>
                  <a:srgbClr val="FFFFFF"/>
                </a:solidFill>
              </a:rPr>
              <a:t>Πάγκρεας</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2F78E946-3E9E-4504-AE86-F5CC348657A8}"/>
              </a:ext>
            </a:extLst>
          </p:cNvPr>
          <p:cNvSpPr>
            <a:spLocks noGrp="1"/>
          </p:cNvSpPr>
          <p:nvPr>
            <p:ph idx="1"/>
          </p:nvPr>
        </p:nvSpPr>
        <p:spPr>
          <a:xfrm>
            <a:off x="5221862" y="1719618"/>
            <a:ext cx="5948831" cy="4334629"/>
          </a:xfrm>
        </p:spPr>
        <p:txBody>
          <a:bodyPr anchor="ctr">
            <a:normAutofit/>
          </a:bodyPr>
          <a:lstStyle/>
          <a:p>
            <a:r>
              <a:rPr lang="el-GR" sz="2400" dirty="0">
                <a:solidFill>
                  <a:srgbClr val="FEFFFF"/>
                </a:solidFill>
              </a:rPr>
              <a:t>Μικτός αδένας: </a:t>
            </a:r>
          </a:p>
          <a:p>
            <a:pPr marL="0" indent="0">
              <a:buNone/>
            </a:pPr>
            <a:r>
              <a:rPr lang="el-GR" sz="2400" dirty="0">
                <a:solidFill>
                  <a:srgbClr val="FEFFFF"/>
                </a:solidFill>
              </a:rPr>
              <a:t>  Εξωκρινή μοίρα η οποία παράγει το παγκρεατικό υγρό</a:t>
            </a:r>
          </a:p>
          <a:p>
            <a:pPr marL="0" indent="0">
              <a:buNone/>
            </a:pPr>
            <a:r>
              <a:rPr lang="el-GR" sz="2400" dirty="0">
                <a:solidFill>
                  <a:srgbClr val="FEFFFF"/>
                </a:solidFill>
              </a:rPr>
              <a:t>  Ενδοκρινή μοίρα: νησίδια του </a:t>
            </a:r>
            <a:r>
              <a:rPr lang="en-US" sz="2400" dirty="0">
                <a:solidFill>
                  <a:srgbClr val="FEFFFF"/>
                </a:solidFill>
              </a:rPr>
              <a:t>Langerhans</a:t>
            </a:r>
            <a:r>
              <a:rPr lang="el-GR" sz="2400" dirty="0">
                <a:solidFill>
                  <a:srgbClr val="FEFFFF"/>
                </a:solidFill>
              </a:rPr>
              <a:t> </a:t>
            </a:r>
            <a:endParaRPr lang="en-US" sz="2400" dirty="0">
              <a:solidFill>
                <a:srgbClr val="FEFFFF"/>
              </a:solidFill>
            </a:endParaRPr>
          </a:p>
          <a:p>
            <a:pPr marL="0" indent="0">
              <a:buNone/>
            </a:pPr>
            <a:endParaRPr lang="en-US" sz="2400" dirty="0">
              <a:solidFill>
                <a:srgbClr val="FEFFFF"/>
              </a:solidFill>
            </a:endParaRPr>
          </a:p>
          <a:p>
            <a:pPr marL="0" indent="0">
              <a:buNone/>
            </a:pPr>
            <a:r>
              <a:rPr lang="en-US" sz="2400" b="1" i="1" dirty="0">
                <a:solidFill>
                  <a:srgbClr val="FEFFFF"/>
                </a:solidFill>
              </a:rPr>
              <a:t>  </a:t>
            </a:r>
            <a:r>
              <a:rPr lang="el-GR" sz="2400" b="1" i="1" dirty="0">
                <a:solidFill>
                  <a:srgbClr val="FEFFFF"/>
                </a:solidFill>
              </a:rPr>
              <a:t>νησίδια του </a:t>
            </a:r>
            <a:r>
              <a:rPr lang="en-US" sz="2400" b="1" i="1" dirty="0">
                <a:solidFill>
                  <a:srgbClr val="FEFFFF"/>
                </a:solidFill>
              </a:rPr>
              <a:t>Langerhans</a:t>
            </a:r>
          </a:p>
          <a:p>
            <a:pPr marL="0" indent="0">
              <a:buNone/>
            </a:pPr>
            <a:r>
              <a:rPr lang="en-US" sz="2400" dirty="0">
                <a:solidFill>
                  <a:srgbClr val="FEFFFF"/>
                </a:solidFill>
              </a:rPr>
              <a:t>  </a:t>
            </a:r>
            <a:r>
              <a:rPr lang="el-GR" sz="2400" dirty="0">
                <a:solidFill>
                  <a:srgbClr val="FEFFFF"/>
                </a:solidFill>
              </a:rPr>
              <a:t>α-κύτταρα: εκκρίνουν </a:t>
            </a:r>
            <a:r>
              <a:rPr lang="el-GR" sz="2400" dirty="0" err="1">
                <a:solidFill>
                  <a:srgbClr val="FEFFFF"/>
                </a:solidFill>
              </a:rPr>
              <a:t>γλυκαγόνη</a:t>
            </a:r>
            <a:endParaRPr lang="el-GR" sz="2400" dirty="0">
              <a:solidFill>
                <a:srgbClr val="FEFFFF"/>
              </a:solidFill>
            </a:endParaRPr>
          </a:p>
          <a:p>
            <a:pPr marL="0" indent="0">
              <a:buNone/>
            </a:pPr>
            <a:r>
              <a:rPr lang="el-GR" sz="2400" dirty="0">
                <a:solidFill>
                  <a:srgbClr val="FEFFFF"/>
                </a:solidFill>
              </a:rPr>
              <a:t>  β-κύτταρα: εκκρίνουν ινσουλίνη</a:t>
            </a:r>
          </a:p>
          <a:p>
            <a:pPr marL="0" indent="0">
              <a:buNone/>
            </a:pPr>
            <a:r>
              <a:rPr lang="el-GR" sz="2400" dirty="0">
                <a:solidFill>
                  <a:srgbClr val="FEFFFF"/>
                </a:solidFill>
              </a:rPr>
              <a:t>  δ- κύτταρα: εκκρίνουν </a:t>
            </a:r>
            <a:r>
              <a:rPr lang="el-GR" sz="2400" dirty="0" err="1">
                <a:solidFill>
                  <a:srgbClr val="FEFFFF"/>
                </a:solidFill>
              </a:rPr>
              <a:t>σωματοστατίνη</a:t>
            </a:r>
            <a:endParaRPr lang="en-US" sz="2400" dirty="0">
              <a:solidFill>
                <a:srgbClr val="FEFFFF"/>
              </a:solidFill>
            </a:endParaRPr>
          </a:p>
          <a:p>
            <a:pPr marL="0" indent="0">
              <a:buNone/>
            </a:pPr>
            <a:endParaRPr lang="en-US" sz="2400" dirty="0">
              <a:solidFill>
                <a:srgbClr val="FEFFFF"/>
              </a:solidFill>
            </a:endParaRPr>
          </a:p>
          <a:p>
            <a:pPr marL="0" indent="0">
              <a:buNone/>
            </a:pPr>
            <a:endParaRPr lang="el-GR" sz="2400" dirty="0">
              <a:solidFill>
                <a:srgbClr val="FEFFFF"/>
              </a:solidFill>
            </a:endParaRPr>
          </a:p>
        </p:txBody>
      </p:sp>
    </p:spTree>
    <p:extLst>
      <p:ext uri="{BB962C8B-B14F-4D97-AF65-F5344CB8AC3E}">
        <p14:creationId xmlns:p14="http://schemas.microsoft.com/office/powerpoint/2010/main" val="4186766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93F936F0-D7AB-425D-9031-1EEA9B222A3C}"/>
              </a:ext>
            </a:extLst>
          </p:cNvPr>
          <p:cNvSpPr>
            <a:spLocks noGrp="1"/>
          </p:cNvSpPr>
          <p:nvPr>
            <p:ph type="title"/>
          </p:nvPr>
        </p:nvSpPr>
        <p:spPr>
          <a:xfrm>
            <a:off x="643468" y="643467"/>
            <a:ext cx="4804064" cy="5571065"/>
          </a:xfrm>
        </p:spPr>
        <p:txBody>
          <a:bodyPr>
            <a:normAutofit/>
          </a:bodyPr>
          <a:lstStyle/>
          <a:p>
            <a:r>
              <a:rPr lang="el-GR" sz="3600"/>
              <a:t>Ήπαρ</a:t>
            </a:r>
          </a:p>
        </p:txBody>
      </p:sp>
      <p:sp>
        <p:nvSpPr>
          <p:cNvPr id="11" name="Freeform: Shape 10">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9575E9C4-0225-4E89-B6C2-FD401CC22AD4}"/>
              </a:ext>
            </a:extLst>
          </p:cNvPr>
          <p:cNvGraphicFramePr>
            <a:graphicFrameLocks noGrp="1"/>
          </p:cNvGraphicFramePr>
          <p:nvPr>
            <p:ph idx="1"/>
            <p:extLst>
              <p:ext uri="{D42A27DB-BD31-4B8C-83A1-F6EECF244321}">
                <p14:modId xmlns:p14="http://schemas.microsoft.com/office/powerpoint/2010/main" val="4160192367"/>
              </p:ext>
            </p:extLst>
          </p:nvPr>
        </p:nvGraphicFramePr>
        <p:xfrm>
          <a:off x="6091238" y="642938"/>
          <a:ext cx="5457825"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1153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26034FA-C812-42D6-AC0A-86D863736B18}"/>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100" kern="1200">
                <a:solidFill>
                  <a:schemeClr val="tx1"/>
                </a:solidFill>
                <a:latin typeface="+mj-lt"/>
                <a:ea typeface="+mj-ea"/>
                <a:cs typeface="+mj-cs"/>
              </a:rPr>
              <a:t>Πρόσληψη τροφής</a:t>
            </a:r>
          </a:p>
        </p:txBody>
      </p:sp>
      <p:sp>
        <p:nvSpPr>
          <p:cNvPr id="24"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D794C4D3-2D92-44E7-BDCB-5AF28C7D3AB3}"/>
              </a:ext>
            </a:extLst>
          </p:cNvPr>
          <p:cNvGraphicFramePr>
            <a:graphicFrameLocks noGrp="1"/>
          </p:cNvGraphicFramePr>
          <p:nvPr>
            <p:ph idx="1"/>
            <p:extLst>
              <p:ext uri="{D42A27DB-BD31-4B8C-83A1-F6EECF244321}">
                <p14:modId xmlns:p14="http://schemas.microsoft.com/office/powerpoint/2010/main" val="3524019482"/>
              </p:ext>
            </p:extLst>
          </p:nvPr>
        </p:nvGraphicFramePr>
        <p:xfrm>
          <a:off x="4355184" y="197963"/>
          <a:ext cx="7193879" cy="6400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0011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0C037B-9237-4078-A94C-ACA9E67844B7}"/>
              </a:ext>
            </a:extLst>
          </p:cNvPr>
          <p:cNvSpPr>
            <a:spLocks noGrp="1"/>
          </p:cNvSpPr>
          <p:nvPr>
            <p:ph type="title"/>
          </p:nvPr>
        </p:nvSpPr>
        <p:spPr>
          <a:xfrm>
            <a:off x="519545" y="621792"/>
            <a:ext cx="5181503" cy="5504688"/>
          </a:xfrm>
        </p:spPr>
        <p:txBody>
          <a:bodyPr>
            <a:normAutofit/>
          </a:bodyPr>
          <a:lstStyle/>
          <a:p>
            <a:r>
              <a:rPr lang="el-GR" sz="4800"/>
              <a:t>Μάσηση</a:t>
            </a:r>
          </a:p>
        </p:txBody>
      </p:sp>
      <p:sp>
        <p:nvSpPr>
          <p:cNvPr id="9" name="Rectangle 8">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Θέση περιεχομένου 2">
            <a:extLst>
              <a:ext uri="{FF2B5EF4-FFF2-40B4-BE49-F238E27FC236}">
                <a16:creationId xmlns:a16="http://schemas.microsoft.com/office/drawing/2014/main" id="{B0E74657-9AE0-4183-AEBD-8693C891A89C}"/>
              </a:ext>
            </a:extLst>
          </p:cNvPr>
          <p:cNvGraphicFramePr>
            <a:graphicFrameLocks noGrp="1"/>
          </p:cNvGraphicFramePr>
          <p:nvPr>
            <p:ph idx="1"/>
            <p:extLst>
              <p:ext uri="{D42A27DB-BD31-4B8C-83A1-F6EECF244321}">
                <p14:modId xmlns:p14="http://schemas.microsoft.com/office/powerpoint/2010/main" val="2897484691"/>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74177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B68C1F9B-388E-449E-AA8B-AF0C0F99BBFE}"/>
              </a:ext>
            </a:extLst>
          </p:cNvPr>
          <p:cNvSpPr>
            <a:spLocks noGrp="1"/>
          </p:cNvSpPr>
          <p:nvPr>
            <p:ph type="ctrTitle"/>
          </p:nvPr>
        </p:nvSpPr>
        <p:spPr>
          <a:xfrm>
            <a:off x="934872" y="982272"/>
            <a:ext cx="3388419" cy="4560970"/>
          </a:xfrm>
        </p:spPr>
        <p:txBody>
          <a:bodyPr vert="horz" lIns="91440" tIns="45720" rIns="91440" bIns="45720" rtlCol="0" anchor="ctr">
            <a:normAutofit/>
          </a:bodyPr>
          <a:lstStyle/>
          <a:p>
            <a:pPr algn="l"/>
            <a:r>
              <a:rPr lang="en-US" sz="4000" kern="1200">
                <a:solidFill>
                  <a:srgbClr val="FFFFFF"/>
                </a:solidFill>
                <a:latin typeface="+mj-lt"/>
                <a:ea typeface="+mj-ea"/>
                <a:cs typeface="+mj-cs"/>
              </a:rPr>
              <a:t>Μάσηση</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Υπότιτλος 2">
            <a:extLst>
              <a:ext uri="{FF2B5EF4-FFF2-40B4-BE49-F238E27FC236}">
                <a16:creationId xmlns:a16="http://schemas.microsoft.com/office/drawing/2014/main" id="{82E05929-17DD-440D-9C69-F0883042D2FB}"/>
              </a:ext>
            </a:extLst>
          </p:cNvPr>
          <p:cNvSpPr>
            <a:spLocks noGrp="1"/>
          </p:cNvSpPr>
          <p:nvPr>
            <p:ph type="subTitle" idx="1"/>
          </p:nvPr>
        </p:nvSpPr>
        <p:spPr>
          <a:xfrm>
            <a:off x="5221862" y="1719618"/>
            <a:ext cx="5948831" cy="4334629"/>
          </a:xfrm>
        </p:spPr>
        <p:txBody>
          <a:bodyPr vert="horz" lIns="91440" tIns="45720" rIns="91440" bIns="45720" rtlCol="0" anchor="ctr">
            <a:normAutofit/>
          </a:bodyPr>
          <a:lstStyle/>
          <a:p>
            <a:pPr indent="-228600" algn="l">
              <a:buFont typeface="Arial" panose="020B0604020202020204" pitchFamily="34" charset="0"/>
              <a:buChar char="•"/>
            </a:pPr>
            <a:r>
              <a:rPr lang="en-US" sz="1500">
                <a:solidFill>
                  <a:srgbClr val="FEFFFF"/>
                </a:solidFill>
              </a:rPr>
              <a:t>Η πρώτη επεξεργασία της τροφής για την απορρόφηση των θρεπτικών συστατικών γίνεται στη στοματική κοιλότητα.</a:t>
            </a:r>
          </a:p>
          <a:p>
            <a:pPr indent="-228600" algn="l">
              <a:buFont typeface="Arial" panose="020B0604020202020204" pitchFamily="34" charset="0"/>
              <a:buChar char="•"/>
            </a:pPr>
            <a:r>
              <a:rPr lang="en-US" sz="1500">
                <a:solidFill>
                  <a:srgbClr val="FEFFFF"/>
                </a:solidFill>
              </a:rPr>
              <a:t>Η τροφή τεμαχίζεται με τους οδόντες,  αναμιγνύεται με το σίαλο και σχηματίζει το βλωμό.</a:t>
            </a:r>
          </a:p>
          <a:p>
            <a:pPr indent="-228600" algn="l">
              <a:buFont typeface="Arial" panose="020B0604020202020204" pitchFamily="34" charset="0"/>
              <a:buChar char="•"/>
            </a:pPr>
            <a:r>
              <a:rPr lang="en-US" sz="1500">
                <a:solidFill>
                  <a:srgbClr val="FEFFFF"/>
                </a:solidFill>
              </a:rPr>
              <a:t>Οι τομείς χρησιμοποιούνται για την πρόσληψη της τροφής ενώ οι γομφίοι για την κατάτμησή της. Στα σαρκοφάγα η κατάτμηση είναι ατελής, ενώ στα φυτοφάγα πλήρης.</a:t>
            </a:r>
          </a:p>
          <a:p>
            <a:pPr indent="-228600" algn="l">
              <a:buFont typeface="Arial" panose="020B0604020202020204" pitchFamily="34" charset="0"/>
              <a:buChar char="•"/>
            </a:pPr>
            <a:r>
              <a:rPr lang="en-US" sz="1500">
                <a:solidFill>
                  <a:srgbClr val="FEFFFF"/>
                </a:solidFill>
              </a:rPr>
              <a:t>Κατά τη διάρκεια της μάσησης στα σαρκοφάγα η κάτω γνάθος κινείται κυρίως κάθετα, ενώ στα φυτοφάγα οριζόντια.</a:t>
            </a:r>
          </a:p>
          <a:p>
            <a:pPr indent="-228600" algn="l">
              <a:buFont typeface="Arial" panose="020B0604020202020204" pitchFamily="34" charset="0"/>
              <a:buChar char="•"/>
            </a:pPr>
            <a:r>
              <a:rPr lang="en-US" sz="1500">
                <a:solidFill>
                  <a:srgbClr val="FEFFFF"/>
                </a:solidFill>
              </a:rPr>
              <a:t>Παρόλο που οι μύες που συμμετέχουν στη μάσηση είναι σκελετικοί και υπόκεινται στη βούληση η μάσηση είναι σε μεγάλο βαθμό αντανακλαστικό φαινόμενο που ενεργοποιείται από την παρουσία της τροφής στη στοματική κοιλότητα </a:t>
            </a:r>
          </a:p>
          <a:p>
            <a:pPr indent="-228600" algn="l">
              <a:buFont typeface="Arial" panose="020B0604020202020204" pitchFamily="34" charset="0"/>
              <a:buChar char="•"/>
            </a:pPr>
            <a:r>
              <a:rPr lang="en-US" sz="1500">
                <a:solidFill>
                  <a:srgbClr val="FEFFFF"/>
                </a:solidFill>
              </a:rPr>
              <a:t>Ταυτόχρονα ενεργοποιούνται οι υποδοχείς της γεύσης (για την απόλαυση της τροφής) και διεγείρεται το παρασυμπαθητικό νευρικό συστημα από οπτικά, οσφρητικά και γευστικά ερεθίσματα με αποτέλεσμα την παραγωγή σιάλου, γαστρικού και παγκρεατικού υγρού.</a:t>
            </a:r>
          </a:p>
          <a:p>
            <a:pPr indent="-228600" algn="l">
              <a:buFont typeface="Arial" panose="020B0604020202020204" pitchFamily="34" charset="0"/>
              <a:buChar char="•"/>
            </a:pPr>
            <a:endParaRPr lang="en-US" sz="1500">
              <a:solidFill>
                <a:srgbClr val="FEFFFF"/>
              </a:solidFill>
            </a:endParaRPr>
          </a:p>
        </p:txBody>
      </p:sp>
    </p:spTree>
    <p:extLst>
      <p:ext uri="{BB962C8B-B14F-4D97-AF65-F5344CB8AC3E}">
        <p14:creationId xmlns:p14="http://schemas.microsoft.com/office/powerpoint/2010/main" val="9448882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3F34D217-B6C0-4B89-AFC0-5264AAE8E4FF}"/>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Κατάποση</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E16FBD76-F36A-4155-84F7-F71380CAA976}"/>
              </a:ext>
            </a:extLst>
          </p:cNvPr>
          <p:cNvSpPr>
            <a:spLocks noGrp="1"/>
          </p:cNvSpPr>
          <p:nvPr>
            <p:ph idx="1"/>
          </p:nvPr>
        </p:nvSpPr>
        <p:spPr>
          <a:xfrm>
            <a:off x="5221862" y="1719618"/>
            <a:ext cx="5948831" cy="4334629"/>
          </a:xfrm>
        </p:spPr>
        <p:txBody>
          <a:bodyPr anchor="ctr">
            <a:normAutofit/>
          </a:bodyPr>
          <a:lstStyle/>
          <a:p>
            <a:r>
              <a:rPr lang="el-GR" sz="2400">
                <a:solidFill>
                  <a:srgbClr val="FEFFFF"/>
                </a:solidFill>
              </a:rPr>
              <a:t>Η μεταφορά της τροφής από τη στοματική κοιλότητα στο στόμαχο</a:t>
            </a:r>
          </a:p>
          <a:p>
            <a:r>
              <a:rPr lang="el-GR" sz="2400">
                <a:solidFill>
                  <a:srgbClr val="FEFFFF"/>
                </a:solidFill>
              </a:rPr>
              <a:t>Επιτυγχάνεται χάρη σε αντανακλαστικά που ελέγχονται από το κέντρο κατάποσης του εγκεφάλου</a:t>
            </a:r>
          </a:p>
          <a:p>
            <a:r>
              <a:rPr lang="el-GR" sz="2400">
                <a:solidFill>
                  <a:srgbClr val="FEFFFF"/>
                </a:solidFill>
              </a:rPr>
              <a:t>Η λειτουργία της κατάποσης</a:t>
            </a:r>
            <a:r>
              <a:rPr lang="en-US" sz="2400">
                <a:solidFill>
                  <a:srgbClr val="FEFFFF"/>
                </a:solidFill>
              </a:rPr>
              <a:t> </a:t>
            </a:r>
            <a:r>
              <a:rPr lang="el-GR" sz="2400">
                <a:solidFill>
                  <a:srgbClr val="FEFFFF"/>
                </a:solidFill>
              </a:rPr>
              <a:t>διακρίνεται σε τρία στάδια:</a:t>
            </a:r>
          </a:p>
          <a:p>
            <a:pPr marL="0" indent="0">
              <a:buNone/>
            </a:pPr>
            <a:r>
              <a:rPr lang="el-GR" sz="2400">
                <a:solidFill>
                  <a:srgbClr val="FEFFFF"/>
                </a:solidFill>
              </a:rPr>
              <a:t>   1. το στοματικό  (υπόκειται στη βούληση)</a:t>
            </a:r>
          </a:p>
          <a:p>
            <a:pPr marL="0" indent="0">
              <a:buNone/>
            </a:pPr>
            <a:r>
              <a:rPr lang="el-GR" sz="2400">
                <a:solidFill>
                  <a:srgbClr val="FEFFFF"/>
                </a:solidFill>
              </a:rPr>
              <a:t>   2. το φαρυγγικό (αντανακλαστικό)</a:t>
            </a:r>
          </a:p>
          <a:p>
            <a:pPr marL="0" indent="0">
              <a:buNone/>
            </a:pPr>
            <a:r>
              <a:rPr lang="el-GR" sz="2400">
                <a:solidFill>
                  <a:srgbClr val="FEFFFF"/>
                </a:solidFill>
              </a:rPr>
              <a:t>   3. το οισοφαγικό (αντανακλαστικό)</a:t>
            </a:r>
          </a:p>
        </p:txBody>
      </p:sp>
    </p:spTree>
    <p:extLst>
      <p:ext uri="{BB962C8B-B14F-4D97-AF65-F5344CB8AC3E}">
        <p14:creationId xmlns:p14="http://schemas.microsoft.com/office/powerpoint/2010/main" val="1442885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C97D1FB1-F9F9-42EA-9314-DD9A8EDB9827}"/>
              </a:ext>
            </a:extLst>
          </p:cNvPr>
          <p:cNvSpPr>
            <a:spLocks noGrp="1"/>
          </p:cNvSpPr>
          <p:nvPr>
            <p:ph type="title"/>
          </p:nvPr>
        </p:nvSpPr>
        <p:spPr>
          <a:xfrm>
            <a:off x="934872" y="982272"/>
            <a:ext cx="3388419" cy="4560970"/>
          </a:xfrm>
        </p:spPr>
        <p:txBody>
          <a:bodyPr>
            <a:normAutofit/>
          </a:bodyPr>
          <a:lstStyle/>
          <a:p>
            <a:endParaRPr lang="el-GR" sz="400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B80C7F36-D277-455F-8A45-E0854BED59B0}"/>
              </a:ext>
            </a:extLst>
          </p:cNvPr>
          <p:cNvSpPr>
            <a:spLocks noGrp="1"/>
          </p:cNvSpPr>
          <p:nvPr>
            <p:ph idx="1"/>
          </p:nvPr>
        </p:nvSpPr>
        <p:spPr>
          <a:xfrm>
            <a:off x="5221862" y="1719618"/>
            <a:ext cx="5948831" cy="4334629"/>
          </a:xfrm>
        </p:spPr>
        <p:txBody>
          <a:bodyPr anchor="ctr">
            <a:normAutofit/>
          </a:bodyPr>
          <a:lstStyle/>
          <a:p>
            <a:r>
              <a:rPr lang="el-GR" sz="1500">
                <a:solidFill>
                  <a:srgbClr val="FEFFFF"/>
                </a:solidFill>
              </a:rPr>
              <a:t>Στοματική ή εκούσια φάση κατάποσης:  Αποχωρίζεται ο βλωμός από τη μάζα της τροφής και με τη βοήθεια της γλώσσας προωθείται στο φάρυγγα όπου διεγείρονται οι υποδοχείς που ενεργοποιούν το αντανακλαστικό της κατάποσης (βρίσκονται στο βλεννογόνο του πίσω μέρους της στοματικής κοιλότητας και στο φάρυγγα)</a:t>
            </a:r>
          </a:p>
          <a:p>
            <a:r>
              <a:rPr lang="el-GR" sz="1500">
                <a:solidFill>
                  <a:srgbClr val="FEFFFF"/>
                </a:solidFill>
              </a:rPr>
              <a:t>Φαρυγγική φάση κατάποσης: αποφεύγεται η είσοδος της τροφής στο ρινοφάρυγγα και την τραχεία. Η αναπνοή αναστέλλεται αντανακλαστικά. Στη συνέχεια προκαλείται χάλαση του άνω σφιγκτήρα του οισοφάγου και σύσπαση του μυικού χιτώνα του φάρυγγα προκειμένου η τροφή να προωθηθεί στον οισοφάγο</a:t>
            </a:r>
          </a:p>
          <a:p>
            <a:r>
              <a:rPr lang="el-GR" sz="1500">
                <a:solidFill>
                  <a:srgbClr val="FEFFFF"/>
                </a:solidFill>
              </a:rPr>
              <a:t>Οισοφαγική φάση: μόλις ο βλωμός περάσει τον άνω σφιγκτήρα του οισοφάγου, ο σφιγκτήρας συσπάται αντανακλαστικά και αρχίζει ένα περισταλτικό κύμα που διατρέχει όλο το μήκος του οισοφάγου ενώ ταυτόχρονα προκαλείται αντανακλαστική χάλαση του κάτω σφιγκτήρα και η τροφή προωθείται στο στόμαχο </a:t>
            </a:r>
          </a:p>
        </p:txBody>
      </p:sp>
    </p:spTree>
    <p:extLst>
      <p:ext uri="{BB962C8B-B14F-4D97-AF65-F5344CB8AC3E}">
        <p14:creationId xmlns:p14="http://schemas.microsoft.com/office/powerpoint/2010/main" val="1033048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7800C25B-3C9A-4949-B9D7-8E2D9DBE2C83}"/>
              </a:ext>
            </a:extLst>
          </p:cNvPr>
          <p:cNvSpPr>
            <a:spLocks noGrp="1"/>
          </p:cNvSpPr>
          <p:nvPr>
            <p:ph type="title"/>
          </p:nvPr>
        </p:nvSpPr>
        <p:spPr>
          <a:xfrm>
            <a:off x="934872" y="982272"/>
            <a:ext cx="3388419" cy="4560970"/>
          </a:xfrm>
        </p:spPr>
        <p:txBody>
          <a:bodyPr>
            <a:normAutofit/>
          </a:bodyPr>
          <a:lstStyle/>
          <a:p>
            <a:r>
              <a:rPr lang="el-GR" sz="4000" dirty="0">
                <a:solidFill>
                  <a:srgbClr val="FFFFFF"/>
                </a:solidFill>
              </a:rPr>
              <a:t>κατάποση</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AA0423F4-37A7-42C7-9F91-4A7C941C3317}"/>
              </a:ext>
            </a:extLst>
          </p:cNvPr>
          <p:cNvSpPr>
            <a:spLocks noGrp="1"/>
          </p:cNvSpPr>
          <p:nvPr>
            <p:ph idx="1"/>
          </p:nvPr>
        </p:nvSpPr>
        <p:spPr>
          <a:xfrm>
            <a:off x="5221862" y="1719618"/>
            <a:ext cx="5948831" cy="4334629"/>
          </a:xfrm>
        </p:spPr>
        <p:txBody>
          <a:bodyPr anchor="ctr">
            <a:normAutofit/>
          </a:bodyPr>
          <a:lstStyle/>
          <a:p>
            <a:pPr marL="0" indent="0">
              <a:buNone/>
            </a:pPr>
            <a:r>
              <a:rPr lang="el-GR" sz="1700" dirty="0">
                <a:solidFill>
                  <a:srgbClr val="FEFFFF"/>
                </a:solidFill>
              </a:rPr>
              <a:t>1. Αναστέλλεται η αναπνοή</a:t>
            </a:r>
          </a:p>
          <a:p>
            <a:pPr marL="0" indent="0">
              <a:buNone/>
            </a:pPr>
            <a:r>
              <a:rPr lang="el-GR" sz="1700" dirty="0">
                <a:solidFill>
                  <a:srgbClr val="FEFFFF"/>
                </a:solidFill>
              </a:rPr>
              <a:t>2. Κλείνει η γλωττίδα</a:t>
            </a:r>
          </a:p>
          <a:p>
            <a:pPr marL="0" indent="0">
              <a:buNone/>
            </a:pPr>
            <a:r>
              <a:rPr lang="el-GR" sz="1700" dirty="0">
                <a:solidFill>
                  <a:srgbClr val="FEFFFF"/>
                </a:solidFill>
              </a:rPr>
              <a:t>3. Ο λάρυγγας έλκεται προς τα πάνω και πρόσθια</a:t>
            </a:r>
          </a:p>
          <a:p>
            <a:pPr marL="0" indent="0">
              <a:buNone/>
            </a:pPr>
            <a:r>
              <a:rPr lang="el-GR" sz="1700" dirty="0">
                <a:solidFill>
                  <a:srgbClr val="FEFFFF"/>
                </a:solidFill>
              </a:rPr>
              <a:t>4. Η ρίζα της γλώσσας προκαλεί κάμψη της επιγλωττίδας πάνω από τη  γλωττίδα</a:t>
            </a:r>
          </a:p>
          <a:p>
            <a:pPr marL="0" indent="0">
              <a:buNone/>
            </a:pPr>
            <a:r>
              <a:rPr lang="el-GR" sz="1700" dirty="0">
                <a:solidFill>
                  <a:srgbClr val="FEFFFF"/>
                </a:solidFill>
              </a:rPr>
              <a:t>5. Η μαλακή υπερώα ανασπάται και φράσσει την πρόσβαση στη ρινική κοιλότητα</a:t>
            </a:r>
          </a:p>
          <a:p>
            <a:pPr marL="0" indent="0">
              <a:buNone/>
            </a:pPr>
            <a:r>
              <a:rPr lang="el-GR" sz="1700" dirty="0">
                <a:solidFill>
                  <a:srgbClr val="FEFFFF"/>
                </a:solidFill>
              </a:rPr>
              <a:t>6. Μία περισταλτική κίνηση του φάρυγγα προωθεί το βλωμό στον οισοφάγο</a:t>
            </a:r>
          </a:p>
          <a:p>
            <a:pPr marL="0" indent="0">
              <a:buNone/>
            </a:pPr>
            <a:r>
              <a:rPr lang="el-GR" sz="1700" dirty="0">
                <a:solidFill>
                  <a:srgbClr val="FEFFFF"/>
                </a:solidFill>
              </a:rPr>
              <a:t>7.Περισταλτικές κινήσεις του οισοφάγου μεταφέρουν το βλωμό στο στόμαχο</a:t>
            </a:r>
          </a:p>
        </p:txBody>
      </p:sp>
    </p:spTree>
    <p:extLst>
      <p:ext uri="{BB962C8B-B14F-4D97-AF65-F5344CB8AC3E}">
        <p14:creationId xmlns:p14="http://schemas.microsoft.com/office/powerpoint/2010/main" val="407935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Τίτλος 1">
            <a:extLst>
              <a:ext uri="{FF2B5EF4-FFF2-40B4-BE49-F238E27FC236}">
                <a16:creationId xmlns:a16="http://schemas.microsoft.com/office/drawing/2014/main" id="{08738386-146C-4FA8-91C9-2BD0D44E9197}"/>
              </a:ext>
            </a:extLst>
          </p:cNvPr>
          <p:cNvSpPr>
            <a:spLocks noGrp="1"/>
          </p:cNvSpPr>
          <p:nvPr>
            <p:ph type="title"/>
          </p:nvPr>
        </p:nvSpPr>
        <p:spPr>
          <a:xfrm>
            <a:off x="1179226" y="320231"/>
            <a:ext cx="9833548" cy="1325563"/>
          </a:xfrm>
        </p:spPr>
        <p:txBody>
          <a:bodyPr>
            <a:normAutofit/>
          </a:bodyPr>
          <a:lstStyle/>
          <a:p>
            <a:pPr algn="ctr"/>
            <a:r>
              <a:rPr lang="el-GR" sz="4000" b="1">
                <a:solidFill>
                  <a:schemeClr val="tx2"/>
                </a:solidFill>
              </a:rPr>
              <a:t>ΠΕΠΤΙΚΟ ΣΥΣΤΗΜΑ</a:t>
            </a: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Θέση περιεχομένου 2">
            <a:extLst>
              <a:ext uri="{FF2B5EF4-FFF2-40B4-BE49-F238E27FC236}">
                <a16:creationId xmlns:a16="http://schemas.microsoft.com/office/drawing/2014/main" id="{E8351825-28DC-48B2-ABE7-9CC828EDDEC8}"/>
              </a:ext>
            </a:extLst>
          </p:cNvPr>
          <p:cNvGraphicFramePr>
            <a:graphicFrameLocks noGrp="1"/>
          </p:cNvGraphicFramePr>
          <p:nvPr>
            <p:ph idx="1"/>
            <p:extLst>
              <p:ext uri="{D42A27DB-BD31-4B8C-83A1-F6EECF244321}">
                <p14:modId xmlns:p14="http://schemas.microsoft.com/office/powerpoint/2010/main" val="536481779"/>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29657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Τίτλος 1">
            <a:extLst>
              <a:ext uri="{FF2B5EF4-FFF2-40B4-BE49-F238E27FC236}">
                <a16:creationId xmlns:a16="http://schemas.microsoft.com/office/drawing/2014/main" id="{EA2084FD-AB8A-4F1C-92A1-17179CB3AB0E}"/>
              </a:ext>
            </a:extLst>
          </p:cNvPr>
          <p:cNvSpPr>
            <a:spLocks noGrp="1"/>
          </p:cNvSpPr>
          <p:nvPr>
            <p:ph type="title"/>
          </p:nvPr>
        </p:nvSpPr>
        <p:spPr>
          <a:xfrm>
            <a:off x="1179226" y="320231"/>
            <a:ext cx="9833548" cy="1325563"/>
          </a:xfrm>
        </p:spPr>
        <p:txBody>
          <a:bodyPr>
            <a:normAutofit/>
          </a:bodyPr>
          <a:lstStyle/>
          <a:p>
            <a:pPr algn="ctr"/>
            <a:r>
              <a:rPr lang="el-GR" sz="4000" b="1">
                <a:solidFill>
                  <a:schemeClr val="tx2"/>
                </a:solidFill>
              </a:rPr>
              <a:t>Συσπάσεις γαστρεντερικού σωλήνα</a:t>
            </a: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Θέση περιεχομένου 2">
            <a:extLst>
              <a:ext uri="{FF2B5EF4-FFF2-40B4-BE49-F238E27FC236}">
                <a16:creationId xmlns:a16="http://schemas.microsoft.com/office/drawing/2014/main" id="{D030DDD1-2259-4566-9730-433846584511}"/>
              </a:ext>
            </a:extLst>
          </p:cNvPr>
          <p:cNvGraphicFramePr>
            <a:graphicFrameLocks noGrp="1"/>
          </p:cNvGraphicFramePr>
          <p:nvPr>
            <p:ph idx="1"/>
            <p:extLst>
              <p:ext uri="{D42A27DB-BD31-4B8C-83A1-F6EECF244321}">
                <p14:modId xmlns:p14="http://schemas.microsoft.com/office/powerpoint/2010/main" val="3259459310"/>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51067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B82A9C-6A7A-4C94-9EB3-634A095F5C4D}"/>
              </a:ext>
            </a:extLst>
          </p:cNvPr>
          <p:cNvSpPr>
            <a:spLocks noGrp="1"/>
          </p:cNvSpPr>
          <p:nvPr>
            <p:ph type="title"/>
          </p:nvPr>
        </p:nvSpPr>
        <p:spPr/>
        <p:txBody>
          <a:bodyPr>
            <a:normAutofit/>
          </a:bodyPr>
          <a:lstStyle/>
          <a:p>
            <a:pPr algn="ctr"/>
            <a:r>
              <a:rPr lang="el-GR" sz="3600" b="1" dirty="0"/>
              <a:t>Μηχανική λειτουργία του στομάχου</a:t>
            </a:r>
          </a:p>
        </p:txBody>
      </p:sp>
      <p:sp>
        <p:nvSpPr>
          <p:cNvPr id="3" name="Θέση περιεχομένου 2">
            <a:extLst>
              <a:ext uri="{FF2B5EF4-FFF2-40B4-BE49-F238E27FC236}">
                <a16:creationId xmlns:a16="http://schemas.microsoft.com/office/drawing/2014/main" id="{BB7522DA-9369-48FD-A2F9-A5B92D08484E}"/>
              </a:ext>
            </a:extLst>
          </p:cNvPr>
          <p:cNvSpPr>
            <a:spLocks noGrp="1"/>
          </p:cNvSpPr>
          <p:nvPr>
            <p:ph idx="1"/>
          </p:nvPr>
        </p:nvSpPr>
        <p:spPr/>
        <p:txBody>
          <a:bodyPr>
            <a:normAutofit fontScale="92500" lnSpcReduction="20000"/>
          </a:bodyPr>
          <a:lstStyle/>
          <a:p>
            <a:r>
              <a:rPr lang="el-GR" i="1" dirty="0">
                <a:solidFill>
                  <a:srgbClr val="FF0000"/>
                </a:solidFill>
              </a:rPr>
              <a:t>Ο στόμαχος αποθηκεύει την τροφή, την αναμιγνύει με εκκρίσεις και ελέγχει την κένωση του περιεχομένου του</a:t>
            </a:r>
          </a:p>
          <a:p>
            <a:r>
              <a:rPr lang="el-GR" dirty="0"/>
              <a:t>Συγκεκριμένα:</a:t>
            </a:r>
          </a:p>
          <a:p>
            <a:pPr>
              <a:buFont typeface="Wingdings" panose="05000000000000000000" pitchFamily="2" charset="2"/>
              <a:buChar char="Ø"/>
            </a:pPr>
            <a:r>
              <a:rPr lang="el-GR" dirty="0"/>
              <a:t>    </a:t>
            </a:r>
            <a:r>
              <a:rPr lang="el-GR" b="1" i="1" dirty="0"/>
              <a:t>ο θόλος </a:t>
            </a:r>
            <a:r>
              <a:rPr lang="el-GR" dirty="0"/>
              <a:t>παραλαμβάνει και αποθηκεύει την τροφή</a:t>
            </a:r>
          </a:p>
          <a:p>
            <a:pPr>
              <a:buFont typeface="Wingdings" panose="05000000000000000000" pitchFamily="2" charset="2"/>
              <a:buChar char="Ø"/>
            </a:pPr>
            <a:r>
              <a:rPr lang="el-GR" dirty="0"/>
              <a:t>    </a:t>
            </a:r>
            <a:r>
              <a:rPr lang="el-GR" b="1" i="1" dirty="0"/>
              <a:t>στο σώμα </a:t>
            </a:r>
            <a:r>
              <a:rPr lang="el-GR" dirty="0"/>
              <a:t>γίνεται ανάμιξη της τροφής με το σάλιο και τις </a:t>
            </a:r>
          </a:p>
          <a:p>
            <a:pPr marL="0" indent="0">
              <a:buNone/>
            </a:pPr>
            <a:r>
              <a:rPr lang="el-GR" dirty="0"/>
              <a:t>        γαστρικές   εκκρίσεις σχηματίζοντας το </a:t>
            </a:r>
            <a:r>
              <a:rPr lang="el-GR" i="1" u="sng" dirty="0"/>
              <a:t>χυλό</a:t>
            </a:r>
          </a:p>
          <a:p>
            <a:pPr>
              <a:buFont typeface="Wingdings" panose="05000000000000000000" pitchFamily="2" charset="2"/>
              <a:buChar char="Ø"/>
            </a:pPr>
            <a:r>
              <a:rPr lang="el-GR" dirty="0"/>
              <a:t>    </a:t>
            </a:r>
            <a:r>
              <a:rPr lang="el-GR" b="1" i="1" dirty="0"/>
              <a:t>το πυλωρικό άντρο </a:t>
            </a:r>
            <a:r>
              <a:rPr lang="el-GR" dirty="0"/>
              <a:t>λειτουργεί ως αντλία ρυθμίζοντας την   </a:t>
            </a:r>
          </a:p>
          <a:p>
            <a:pPr marL="0" indent="0">
              <a:buNone/>
            </a:pPr>
            <a:r>
              <a:rPr lang="el-GR" dirty="0"/>
              <a:t>       προώθηση  του περιεχομένου στο δωδεκαδάκτυλο</a:t>
            </a:r>
          </a:p>
          <a:p>
            <a:pPr marL="0" indent="0">
              <a:buNone/>
            </a:pPr>
            <a:r>
              <a:rPr lang="el-GR" i="1" dirty="0">
                <a:solidFill>
                  <a:srgbClr val="0070C0"/>
                </a:solidFill>
              </a:rPr>
              <a:t>Η ταχύτητα κένωσης του στομάχου γίνεται με τέτοιο ρυθμό ώστε το έντερο να δέχεται τόσο περιεχόμενο όσο μπορεί να επεξεργαστεί και να αξιοποιήσει</a:t>
            </a:r>
          </a:p>
        </p:txBody>
      </p:sp>
    </p:spTree>
    <p:extLst>
      <p:ext uri="{BB962C8B-B14F-4D97-AF65-F5344CB8AC3E}">
        <p14:creationId xmlns:p14="http://schemas.microsoft.com/office/powerpoint/2010/main" val="13119212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11ED781C-5C10-4912-90B2-50ACB4292C69}"/>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Ρύθμιση της γαστρικής κένωσης</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8892D190-D5F3-444B-AEFE-FAE8A20125AE}"/>
              </a:ext>
            </a:extLst>
          </p:cNvPr>
          <p:cNvSpPr>
            <a:spLocks noGrp="1"/>
          </p:cNvSpPr>
          <p:nvPr>
            <p:ph idx="1"/>
          </p:nvPr>
        </p:nvSpPr>
        <p:spPr>
          <a:xfrm>
            <a:off x="5221862" y="1719618"/>
            <a:ext cx="5948831" cy="4334629"/>
          </a:xfrm>
        </p:spPr>
        <p:txBody>
          <a:bodyPr anchor="ctr">
            <a:normAutofit/>
          </a:bodyPr>
          <a:lstStyle/>
          <a:p>
            <a:r>
              <a:rPr lang="el-GR" sz="2400" dirty="0">
                <a:solidFill>
                  <a:srgbClr val="FEFFFF"/>
                </a:solidFill>
              </a:rPr>
              <a:t>Η γαστρική κένωση προκαλείται:</a:t>
            </a:r>
          </a:p>
          <a:p>
            <a:pPr marL="0" indent="0">
              <a:buNone/>
            </a:pPr>
            <a:r>
              <a:rPr lang="el-GR" sz="2400" dirty="0">
                <a:solidFill>
                  <a:srgbClr val="FEFFFF"/>
                </a:solidFill>
              </a:rPr>
              <a:t>  1.  από ένα νευρικό μηχανισμό: νευρική διέγερση από τη διάταση του τοιχώματος του στομάχου</a:t>
            </a:r>
          </a:p>
          <a:p>
            <a:pPr marL="0" indent="0">
              <a:buNone/>
            </a:pPr>
            <a:r>
              <a:rPr lang="el-GR" sz="2400" dirty="0">
                <a:solidFill>
                  <a:srgbClr val="FEFFFF"/>
                </a:solidFill>
              </a:rPr>
              <a:t>  2. από έναν ορμονικό μηχανισμό: η  </a:t>
            </a:r>
            <a:r>
              <a:rPr lang="el-GR" sz="2400" dirty="0" err="1">
                <a:solidFill>
                  <a:srgbClr val="FEFFFF"/>
                </a:solidFill>
              </a:rPr>
              <a:t>γαστρίνη</a:t>
            </a:r>
            <a:r>
              <a:rPr lang="el-GR" sz="2400" dirty="0">
                <a:solidFill>
                  <a:srgbClr val="FEFFFF"/>
                </a:solidFill>
              </a:rPr>
              <a:t> αυξάνει τη δραστηριότητα της πυλωρικής αντλίας και ταυτόχρονα προκαλεί </a:t>
            </a:r>
            <a:r>
              <a:rPr lang="el-GR" sz="2400" dirty="0" err="1">
                <a:solidFill>
                  <a:srgbClr val="FEFFFF"/>
                </a:solidFill>
              </a:rPr>
              <a:t>χάλαση</a:t>
            </a:r>
            <a:r>
              <a:rPr lang="el-GR" sz="2400" dirty="0">
                <a:solidFill>
                  <a:srgbClr val="FEFFFF"/>
                </a:solidFill>
              </a:rPr>
              <a:t> του πυλωρικού σφιγκτήρα (</a:t>
            </a:r>
            <a:r>
              <a:rPr lang="el-GR" sz="2400" dirty="0" err="1">
                <a:solidFill>
                  <a:srgbClr val="FEFFFF"/>
                </a:solidFill>
              </a:rPr>
              <a:t>εντερογαστρινικό</a:t>
            </a:r>
            <a:r>
              <a:rPr lang="el-GR" sz="2400" dirty="0">
                <a:solidFill>
                  <a:srgbClr val="FEFFFF"/>
                </a:solidFill>
              </a:rPr>
              <a:t> αντανακλαστικό)</a:t>
            </a:r>
          </a:p>
          <a:p>
            <a:pPr marL="0" indent="0">
              <a:buNone/>
            </a:pPr>
            <a:endParaRPr lang="el-GR" sz="2400" dirty="0">
              <a:solidFill>
                <a:srgbClr val="FEFFFF"/>
              </a:solidFill>
            </a:endParaRPr>
          </a:p>
          <a:p>
            <a:pPr marL="0" indent="0">
              <a:buNone/>
            </a:pPr>
            <a:endParaRPr lang="el-GR" sz="2400" dirty="0">
              <a:solidFill>
                <a:srgbClr val="FEFFFF"/>
              </a:solidFill>
            </a:endParaRPr>
          </a:p>
        </p:txBody>
      </p:sp>
    </p:spTree>
    <p:extLst>
      <p:ext uri="{BB962C8B-B14F-4D97-AF65-F5344CB8AC3E}">
        <p14:creationId xmlns:p14="http://schemas.microsoft.com/office/powerpoint/2010/main" val="560545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7CE5B8-F3CB-4A35-912A-48A29C2F2686}"/>
              </a:ext>
            </a:extLst>
          </p:cNvPr>
          <p:cNvSpPr>
            <a:spLocks noGrp="1"/>
          </p:cNvSpPr>
          <p:nvPr>
            <p:ph type="title"/>
          </p:nvPr>
        </p:nvSpPr>
        <p:spPr/>
        <p:txBody>
          <a:bodyPr>
            <a:normAutofit/>
          </a:bodyPr>
          <a:lstStyle/>
          <a:p>
            <a:pPr algn="ctr"/>
            <a:r>
              <a:rPr lang="el-GR" sz="3600" b="1" dirty="0"/>
              <a:t>Καθυστέρηση γαστρικής κένωσης</a:t>
            </a:r>
          </a:p>
        </p:txBody>
      </p:sp>
      <p:sp>
        <p:nvSpPr>
          <p:cNvPr id="3" name="Θέση περιεχομένου 2">
            <a:extLst>
              <a:ext uri="{FF2B5EF4-FFF2-40B4-BE49-F238E27FC236}">
                <a16:creationId xmlns:a16="http://schemas.microsoft.com/office/drawing/2014/main" id="{6630D77C-6CC9-4E67-A305-611D078FDB86}"/>
              </a:ext>
            </a:extLst>
          </p:cNvPr>
          <p:cNvSpPr>
            <a:spLocks noGrp="1"/>
          </p:cNvSpPr>
          <p:nvPr>
            <p:ph idx="1"/>
          </p:nvPr>
        </p:nvSpPr>
        <p:spPr/>
        <p:txBody>
          <a:bodyPr>
            <a:normAutofit/>
          </a:bodyPr>
          <a:lstStyle/>
          <a:p>
            <a:r>
              <a:rPr lang="el-GR" dirty="0"/>
              <a:t>Η καθυστέρηση της γαστρικής κένωσης αποσκοπεί στην καλύτερη πέψη των τροφών</a:t>
            </a:r>
          </a:p>
          <a:p>
            <a:r>
              <a:rPr lang="el-GR" dirty="0"/>
              <a:t>Παράγοντες που την προκαλούν:</a:t>
            </a:r>
          </a:p>
          <a:p>
            <a:pPr marL="0" indent="0">
              <a:buNone/>
            </a:pPr>
            <a:r>
              <a:rPr lang="el-GR" dirty="0"/>
              <a:t>         1. το υπέρτονο περιεχόμενο του δωδεκαδακτύλου λόγω της    </a:t>
            </a:r>
          </a:p>
          <a:p>
            <a:pPr marL="0" indent="0">
              <a:buNone/>
            </a:pPr>
            <a:r>
              <a:rPr lang="el-GR" dirty="0"/>
              <a:t>             παρουσίας ηλεκτρολυτών και προϊόντων πέψης πρωτεϊνών και </a:t>
            </a:r>
          </a:p>
          <a:p>
            <a:pPr marL="0" indent="0">
              <a:buNone/>
            </a:pPr>
            <a:r>
              <a:rPr lang="el-GR" dirty="0"/>
              <a:t>             υδατανθράκων</a:t>
            </a:r>
          </a:p>
          <a:p>
            <a:pPr marL="0" indent="0">
              <a:buNone/>
            </a:pPr>
            <a:r>
              <a:rPr lang="el-GR" dirty="0"/>
              <a:t>         2. η αύξηση του </a:t>
            </a:r>
            <a:r>
              <a:rPr lang="en-US" dirty="0"/>
              <a:t>p H </a:t>
            </a:r>
            <a:r>
              <a:rPr lang="el-GR" dirty="0"/>
              <a:t>στο δωδεκαδάκτυλο</a:t>
            </a:r>
          </a:p>
          <a:p>
            <a:pPr marL="0" indent="0">
              <a:buNone/>
            </a:pPr>
            <a:r>
              <a:rPr lang="el-GR" dirty="0"/>
              <a:t>         3. η παρουσία λιπιδίων και υδατανθράκων στο δωδεκαδάκτυλο</a:t>
            </a:r>
          </a:p>
        </p:txBody>
      </p:sp>
    </p:spTree>
    <p:extLst>
      <p:ext uri="{BB962C8B-B14F-4D97-AF65-F5344CB8AC3E}">
        <p14:creationId xmlns:p14="http://schemas.microsoft.com/office/powerpoint/2010/main" val="26790823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497ACA-94F0-4CAA-8379-78E7109338AB}"/>
              </a:ext>
            </a:extLst>
          </p:cNvPr>
          <p:cNvSpPr>
            <a:spLocks noGrp="1"/>
          </p:cNvSpPr>
          <p:nvPr>
            <p:ph type="title"/>
          </p:nvPr>
        </p:nvSpPr>
        <p:spPr/>
        <p:txBody>
          <a:bodyPr/>
          <a:lstStyle/>
          <a:p>
            <a:pPr algn="ctr"/>
            <a:r>
              <a:rPr lang="el-GR" b="1">
                <a:solidFill>
                  <a:srgbClr val="0070C0"/>
                </a:solidFill>
              </a:rPr>
              <a:t>Ρυθμός κένωσης του στομάχου</a:t>
            </a:r>
            <a:endParaRPr lang="el-GR" b="1" dirty="0">
              <a:solidFill>
                <a:srgbClr val="0070C0"/>
              </a:solidFill>
            </a:endParaRPr>
          </a:p>
        </p:txBody>
      </p:sp>
      <p:sp>
        <p:nvSpPr>
          <p:cNvPr id="3" name="Θέση περιεχομένου 2">
            <a:extLst>
              <a:ext uri="{FF2B5EF4-FFF2-40B4-BE49-F238E27FC236}">
                <a16:creationId xmlns:a16="http://schemas.microsoft.com/office/drawing/2014/main" id="{7BF24EC5-6559-49A9-948A-28F62701CA32}"/>
              </a:ext>
            </a:extLst>
          </p:cNvPr>
          <p:cNvSpPr>
            <a:spLocks noGrp="1"/>
          </p:cNvSpPr>
          <p:nvPr>
            <p:ph idx="1"/>
          </p:nvPr>
        </p:nvSpPr>
        <p:spPr/>
        <p:txBody>
          <a:bodyPr/>
          <a:lstStyle/>
          <a:p>
            <a:r>
              <a:rPr lang="el-GR" i="1" dirty="0">
                <a:solidFill>
                  <a:srgbClr val="0070C0"/>
                </a:solidFill>
              </a:rPr>
              <a:t>Η ταχύτητα κένωσης του στομάχου γίνεται με τέτοιο ρυθμό ώστε το έντερο να δέχεται τόσο περιεχόμενο όσο μπορεί να επεξεργαστεί και να αξιοποιήσει</a:t>
            </a:r>
          </a:p>
          <a:p>
            <a:r>
              <a:rPr lang="el-GR" i="1" dirty="0">
                <a:solidFill>
                  <a:srgbClr val="0070C0"/>
                </a:solidFill>
              </a:rPr>
              <a:t>Ο πυλωρός ρυθμίζει την κένωση του στομάχου και εμποδίζει την παλινδρόμηση περιεχομένου του δωδεκαδακτύλου στο στόμαχο.</a:t>
            </a:r>
          </a:p>
          <a:p>
            <a:r>
              <a:rPr lang="el-GR" i="1" dirty="0">
                <a:solidFill>
                  <a:srgbClr val="0070C0"/>
                </a:solidFill>
              </a:rPr>
              <a:t>Ο βλεννογόνος του στομάχου θα μπορούσε να υποστεί βλάβη  (έλκος) από τα χολικά άλατα σε περίπτωση παλινδρόμησης</a:t>
            </a:r>
          </a:p>
          <a:p>
            <a:r>
              <a:rPr lang="el-GR" i="1" dirty="0">
                <a:solidFill>
                  <a:srgbClr val="0070C0"/>
                </a:solidFill>
              </a:rPr>
              <a:t>Η ταχεία κένωση του στομάχου μπορεί να προκαλέσει έλκη στο δωδεκαδάκτυλο εξαιτίας της μεγάλης ποσότητας του όξινου περιεχομένου του στομάχου που φτάνει σε αυτό</a:t>
            </a:r>
          </a:p>
          <a:p>
            <a:endParaRPr lang="el-GR" dirty="0"/>
          </a:p>
        </p:txBody>
      </p:sp>
    </p:spTree>
    <p:extLst>
      <p:ext uri="{BB962C8B-B14F-4D97-AF65-F5344CB8AC3E}">
        <p14:creationId xmlns:p14="http://schemas.microsoft.com/office/powerpoint/2010/main" val="9153859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Τίτλος 1">
            <a:extLst>
              <a:ext uri="{FF2B5EF4-FFF2-40B4-BE49-F238E27FC236}">
                <a16:creationId xmlns:a16="http://schemas.microsoft.com/office/drawing/2014/main" id="{671986D9-8170-41D1-85B6-83E1D2FD8482}"/>
              </a:ext>
            </a:extLst>
          </p:cNvPr>
          <p:cNvSpPr>
            <a:spLocks noGrp="1"/>
          </p:cNvSpPr>
          <p:nvPr>
            <p:ph type="title"/>
          </p:nvPr>
        </p:nvSpPr>
        <p:spPr>
          <a:xfrm>
            <a:off x="958506" y="800392"/>
            <a:ext cx="10264697" cy="1212102"/>
          </a:xfrm>
        </p:spPr>
        <p:txBody>
          <a:bodyPr>
            <a:normAutofit/>
          </a:bodyPr>
          <a:lstStyle/>
          <a:p>
            <a:r>
              <a:rPr lang="el-GR" sz="4000" b="1">
                <a:solidFill>
                  <a:srgbClr val="FFFFFF"/>
                </a:solidFill>
              </a:rPr>
              <a:t>Έμετος</a:t>
            </a:r>
          </a:p>
        </p:txBody>
      </p:sp>
      <p:sp>
        <p:nvSpPr>
          <p:cNvPr id="3" name="Θέση περιεχομένου 2">
            <a:extLst>
              <a:ext uri="{FF2B5EF4-FFF2-40B4-BE49-F238E27FC236}">
                <a16:creationId xmlns:a16="http://schemas.microsoft.com/office/drawing/2014/main" id="{793F0783-B760-46B1-922C-490A2B8D4B19}"/>
              </a:ext>
            </a:extLst>
          </p:cNvPr>
          <p:cNvSpPr>
            <a:spLocks noGrp="1"/>
          </p:cNvSpPr>
          <p:nvPr>
            <p:ph idx="1"/>
          </p:nvPr>
        </p:nvSpPr>
        <p:spPr>
          <a:xfrm>
            <a:off x="1367624" y="2490436"/>
            <a:ext cx="9708995" cy="3567173"/>
          </a:xfrm>
        </p:spPr>
        <p:txBody>
          <a:bodyPr anchor="ctr">
            <a:normAutofit/>
          </a:bodyPr>
          <a:lstStyle/>
          <a:p>
            <a:r>
              <a:rPr lang="el-GR" sz="2200"/>
              <a:t>Είναι η βίαιη  κένωση της κεφαλικής μοίρας του δωδεκαδακτύλου και του στομάχου, προς τη στοματική κοιλότητα</a:t>
            </a:r>
          </a:p>
          <a:p>
            <a:r>
              <a:rPr lang="el-GR" sz="2200"/>
              <a:t>Αρχικά γίνεται βαθειά εισπνοή με κλειστή τη γλωττίδα και έντονη σύσπαση των κοιλιακών μυών. Ο λάρυγγας έλκεται προς τα εμπρός και ανοίγει ο άνω σφιγκτήρας του οισοφάγου και το περιεχόμενο ωθείται στο φάρυγγα και στο στόμα</a:t>
            </a:r>
          </a:p>
          <a:p>
            <a:r>
              <a:rPr lang="el-GR" sz="2200"/>
              <a:t>Ταυτόχρονα η μαλακή υπερώα ανυψώνεται και η είσοδος περιεχομένου  στις ρινικές κοιλότητες αποτρέπεται</a:t>
            </a:r>
          </a:p>
          <a:p>
            <a:r>
              <a:rPr lang="el-GR" sz="2200"/>
              <a:t>Ο έμετος είναι αντανακλαστικό φαινόμενο. Το κέντρο του εμέτου βρίσκεται στον προμήκη μυελό</a:t>
            </a:r>
          </a:p>
          <a:p>
            <a:endParaRPr lang="el-GR" sz="2200"/>
          </a:p>
        </p:txBody>
      </p:sp>
    </p:spTree>
    <p:extLst>
      <p:ext uri="{BB962C8B-B14F-4D97-AF65-F5344CB8AC3E}">
        <p14:creationId xmlns:p14="http://schemas.microsoft.com/office/powerpoint/2010/main" val="3931183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1DE61F07-F382-40CE-8A1F-5EF4B31E40FC}"/>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Έμετος</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848A15D1-7D4F-4145-BC50-6675F1CE01F0}"/>
              </a:ext>
            </a:extLst>
          </p:cNvPr>
          <p:cNvSpPr>
            <a:spLocks noGrp="1"/>
          </p:cNvSpPr>
          <p:nvPr>
            <p:ph idx="1"/>
          </p:nvPr>
        </p:nvSpPr>
        <p:spPr>
          <a:xfrm>
            <a:off x="5221862" y="1719618"/>
            <a:ext cx="5948831" cy="4334629"/>
          </a:xfrm>
        </p:spPr>
        <p:txBody>
          <a:bodyPr anchor="ctr">
            <a:normAutofit/>
          </a:bodyPr>
          <a:lstStyle/>
          <a:p>
            <a:r>
              <a:rPr lang="el-GR" sz="2400">
                <a:solidFill>
                  <a:srgbClr val="FEFFFF"/>
                </a:solidFill>
              </a:rPr>
              <a:t>Στα σαρκοφάγα και τα παμφάγα ο έμετος προκαλείται εύκολα</a:t>
            </a:r>
          </a:p>
          <a:p>
            <a:r>
              <a:rPr lang="el-GR" sz="2400">
                <a:solidFill>
                  <a:srgbClr val="FEFFFF"/>
                </a:solidFill>
              </a:rPr>
              <a:t>Στα μηρυκαστικά δεν παρατηρείται έμετος, απλά το περιεχόμενο του ηνύστρου προωθείται βίαια στον προστόμαχο</a:t>
            </a:r>
          </a:p>
          <a:p>
            <a:r>
              <a:rPr lang="el-GR" sz="2400">
                <a:solidFill>
                  <a:srgbClr val="FEFFFF"/>
                </a:solidFill>
              </a:rPr>
              <a:t>Στον ίππο έμετος συμβαίνει εξαιρετικά σπάνια , γιατί ο τόνος του κάτω σφιγκτήρα του οισοφάγου είναι έντονος</a:t>
            </a:r>
          </a:p>
        </p:txBody>
      </p:sp>
    </p:spTree>
    <p:extLst>
      <p:ext uri="{BB962C8B-B14F-4D97-AF65-F5344CB8AC3E}">
        <p14:creationId xmlns:p14="http://schemas.microsoft.com/office/powerpoint/2010/main" val="37093636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9AE549EA-FDDA-440C-922C-CD0F19C7EE7A}"/>
              </a:ext>
            </a:extLst>
          </p:cNvPr>
          <p:cNvSpPr>
            <a:spLocks noGrp="1"/>
          </p:cNvSpPr>
          <p:nvPr>
            <p:ph type="title"/>
          </p:nvPr>
        </p:nvSpPr>
        <p:spPr>
          <a:xfrm>
            <a:off x="934872" y="982272"/>
            <a:ext cx="3388419" cy="4560970"/>
          </a:xfrm>
        </p:spPr>
        <p:txBody>
          <a:bodyPr>
            <a:normAutofit/>
          </a:bodyPr>
          <a:lstStyle/>
          <a:p>
            <a:r>
              <a:rPr lang="el-GR" sz="4000" b="1" i="1">
                <a:solidFill>
                  <a:srgbClr val="FFFFFF"/>
                </a:solidFill>
              </a:rPr>
              <a:t>Ερυγή</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7048DDF9-7B11-41B6-954E-7E14F5692D57}"/>
              </a:ext>
            </a:extLst>
          </p:cNvPr>
          <p:cNvSpPr>
            <a:spLocks noGrp="1"/>
          </p:cNvSpPr>
          <p:nvPr>
            <p:ph idx="1"/>
          </p:nvPr>
        </p:nvSpPr>
        <p:spPr>
          <a:xfrm>
            <a:off x="5221862" y="1719618"/>
            <a:ext cx="5948831" cy="4334629"/>
          </a:xfrm>
        </p:spPr>
        <p:txBody>
          <a:bodyPr anchor="ctr">
            <a:normAutofit/>
          </a:bodyPr>
          <a:lstStyle/>
          <a:p>
            <a:r>
              <a:rPr lang="el-GR" sz="2400">
                <a:solidFill>
                  <a:srgbClr val="FEFFFF"/>
                </a:solidFill>
              </a:rPr>
              <a:t>Παρατηρείται όταν η διάταση του τοιχώματος του στομάχου είναι έντονη λόγω ύπαρξης μεγάλης ποσότητας αερίων</a:t>
            </a:r>
          </a:p>
          <a:p>
            <a:r>
              <a:rPr lang="el-GR" sz="2400">
                <a:solidFill>
                  <a:srgbClr val="FEFFFF"/>
                </a:solidFill>
              </a:rPr>
              <a:t>Προκαλείται εισπνευστική κίνηση με κλειστή τη γλωττίδα, αυξάνεται η διαφορά πίεσης μεταξύ στομάχου και οισοφάγου και τα αέρια πιέζονται να εξέλθουν μέσο του οισοφάγου</a:t>
            </a:r>
          </a:p>
        </p:txBody>
      </p:sp>
    </p:spTree>
    <p:extLst>
      <p:ext uri="{BB962C8B-B14F-4D97-AF65-F5344CB8AC3E}">
        <p14:creationId xmlns:p14="http://schemas.microsoft.com/office/powerpoint/2010/main" val="27930294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CE3C61-2F0B-4755-A5CB-96DCEA6AABD2}"/>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Μηχανική λειτουργία λεπτού εντέρου</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46D2AA7D-C4B4-4963-9CC3-152BE43AF86D}"/>
              </a:ext>
            </a:extLst>
          </p:cNvPr>
          <p:cNvSpPr>
            <a:spLocks noGrp="1"/>
          </p:cNvSpPr>
          <p:nvPr>
            <p:ph idx="1"/>
          </p:nvPr>
        </p:nvSpPr>
        <p:spPr>
          <a:xfrm>
            <a:off x="5221862" y="1738472"/>
            <a:ext cx="5948831" cy="4334629"/>
          </a:xfrm>
        </p:spPr>
        <p:txBody>
          <a:bodyPr anchor="ctr">
            <a:normAutofit/>
          </a:bodyPr>
          <a:lstStyle/>
          <a:p>
            <a:r>
              <a:rPr lang="el-GR" sz="2200" dirty="0">
                <a:solidFill>
                  <a:srgbClr val="FEFFFF"/>
                </a:solidFill>
              </a:rPr>
              <a:t>Συσπάσεις ανάμειξης </a:t>
            </a:r>
          </a:p>
          <a:p>
            <a:r>
              <a:rPr lang="el-GR" sz="2200" dirty="0">
                <a:solidFill>
                  <a:srgbClr val="FEFFFF"/>
                </a:solidFill>
              </a:rPr>
              <a:t>Συσπάσεις προώθησης</a:t>
            </a:r>
          </a:p>
          <a:p>
            <a:r>
              <a:rPr lang="el-GR" sz="2200" dirty="0">
                <a:solidFill>
                  <a:srgbClr val="FEFFFF"/>
                </a:solidFill>
              </a:rPr>
              <a:t>Ο έλεγχος της ροής του περιεχομένου του εντέρου είναι απαραίτητος προκειμένου:</a:t>
            </a:r>
          </a:p>
          <a:p>
            <a:pPr marL="0" indent="0">
              <a:buNone/>
            </a:pPr>
            <a:r>
              <a:rPr lang="el-GR" sz="2200" dirty="0">
                <a:solidFill>
                  <a:srgbClr val="FEFFFF"/>
                </a:solidFill>
              </a:rPr>
              <a:t>      1. να γίνει ανάμειξη του περιεχομένου με το  παγκρεατικό υγρό και  τη χολή</a:t>
            </a:r>
          </a:p>
          <a:p>
            <a:pPr marL="0" indent="0">
              <a:buNone/>
            </a:pPr>
            <a:r>
              <a:rPr lang="el-GR" sz="2200" dirty="0">
                <a:solidFill>
                  <a:srgbClr val="FEFFFF"/>
                </a:solidFill>
              </a:rPr>
              <a:t>       2. εξασφάλιση ικανοποιητικού χρόνου για την ολοκλήρωση της  πέψης των λιπιδίων, των υδατανθράκων και των λιπών</a:t>
            </a:r>
          </a:p>
        </p:txBody>
      </p:sp>
    </p:spTree>
    <p:extLst>
      <p:ext uri="{BB962C8B-B14F-4D97-AF65-F5344CB8AC3E}">
        <p14:creationId xmlns:p14="http://schemas.microsoft.com/office/powerpoint/2010/main" val="23516759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15312FF1-DCD0-45AD-B180-4322C06CC729}"/>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Μηχανική λειτουργία του παχέος εντέρου</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F11DAAEB-47B9-436E-8130-AEE7AC89E6A4}"/>
              </a:ext>
            </a:extLst>
          </p:cNvPr>
          <p:cNvSpPr>
            <a:spLocks noGrp="1"/>
          </p:cNvSpPr>
          <p:nvPr>
            <p:ph idx="1"/>
          </p:nvPr>
        </p:nvSpPr>
        <p:spPr>
          <a:xfrm>
            <a:off x="5221862" y="1719618"/>
            <a:ext cx="5948831" cy="4334629"/>
          </a:xfrm>
        </p:spPr>
        <p:txBody>
          <a:bodyPr anchor="ctr">
            <a:normAutofit/>
          </a:bodyPr>
          <a:lstStyle/>
          <a:p>
            <a:r>
              <a:rPr lang="el-GR" sz="1700">
                <a:solidFill>
                  <a:srgbClr val="FEFFFF"/>
                </a:solidFill>
              </a:rPr>
              <a:t>Στο παχύ έντερο γίνεται η μικροβιακή ζύμωση και η επαναρρόφηση νερού και ηλεκτρολυτών</a:t>
            </a:r>
          </a:p>
          <a:p>
            <a:r>
              <a:rPr lang="el-GR" sz="1700">
                <a:solidFill>
                  <a:srgbClr val="FEFFFF"/>
                </a:solidFill>
              </a:rPr>
              <a:t>Οι διαδικασίες αυτές διαρκούν περισσότερο χρόνο από την πέψη στο λεπτό έντερο</a:t>
            </a:r>
          </a:p>
          <a:p>
            <a:r>
              <a:rPr lang="el-GR" sz="1700">
                <a:solidFill>
                  <a:srgbClr val="FEFFFF"/>
                </a:solidFill>
              </a:rPr>
              <a:t>Οι συσπάσεις στο τυφλό αποσκοπούν στην ανάμιξη του περιεχομένου και την απομάκρυνση των αερίων</a:t>
            </a:r>
          </a:p>
          <a:p>
            <a:r>
              <a:rPr lang="el-GR" sz="1700">
                <a:solidFill>
                  <a:srgbClr val="FEFFFF"/>
                </a:solidFill>
              </a:rPr>
              <a:t>Οι συσπάσεις στο κόλον αποσκοπούν στην ανάμιξη του περιεχομένου και στην προώθησή του προς τον πρωκτό</a:t>
            </a:r>
          </a:p>
          <a:p>
            <a:r>
              <a:rPr lang="el-GR" sz="1700">
                <a:solidFill>
                  <a:srgbClr val="FEFFFF"/>
                </a:solidFill>
              </a:rPr>
              <a:t>Μεγάλο τμήμα της δραστηριότητας στο κόλον διοχετεύεται στην καθυστέρηση της διόδου και την πλήρωση των τμημάτων του, δηλαδή στην αποθήκευση.</a:t>
            </a:r>
          </a:p>
          <a:p>
            <a:r>
              <a:rPr lang="el-GR" sz="1700">
                <a:solidFill>
                  <a:srgbClr val="FEFFFF"/>
                </a:solidFill>
              </a:rPr>
              <a:t>Αυξημένη δραστηριότητα στο κόλον σχετίζεται με δυσκοιλιότητα και μειωμένη με διάρροια</a:t>
            </a:r>
          </a:p>
        </p:txBody>
      </p:sp>
    </p:spTree>
    <p:extLst>
      <p:ext uri="{BB962C8B-B14F-4D97-AF65-F5344CB8AC3E}">
        <p14:creationId xmlns:p14="http://schemas.microsoft.com/office/powerpoint/2010/main" val="425709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20887"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5DFCBAA-4A2B-4BBD-A88F-0417B9238634}"/>
              </a:ext>
            </a:extLst>
          </p:cNvPr>
          <p:cNvSpPr>
            <a:spLocks noGrp="1"/>
          </p:cNvSpPr>
          <p:nvPr>
            <p:ph type="title"/>
          </p:nvPr>
        </p:nvSpPr>
        <p:spPr>
          <a:xfrm>
            <a:off x="594360" y="1209086"/>
            <a:ext cx="3876848" cy="4064925"/>
          </a:xfrm>
        </p:spPr>
        <p:txBody>
          <a:bodyPr anchor="ctr">
            <a:normAutofit/>
          </a:bodyPr>
          <a:lstStyle/>
          <a:p>
            <a:r>
              <a:rPr lang="el-GR" sz="5000"/>
              <a:t>Πεπτικός σωλήνας</a:t>
            </a:r>
          </a:p>
        </p:txBody>
      </p:sp>
      <p:grpSp>
        <p:nvGrpSpPr>
          <p:cNvPr id="18" name="Group 17">
            <a:extLst>
              <a:ext uri="{FF2B5EF4-FFF2-40B4-BE49-F238E27FC236}">
                <a16:creationId xmlns:a16="http://schemas.microsoft.com/office/drawing/2014/main" id="{22725F33-435F-480E-996D-205671CDC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4360" y="73152"/>
            <a:ext cx="1178966" cy="232963"/>
            <a:chOff x="594360" y="73152"/>
            <a:chExt cx="1178966" cy="232963"/>
          </a:xfrm>
        </p:grpSpPr>
        <p:sp>
          <p:nvSpPr>
            <p:cNvPr id="19" name="Rectangle 64">
              <a:extLst>
                <a:ext uri="{FF2B5EF4-FFF2-40B4-BE49-F238E27FC236}">
                  <a16:creationId xmlns:a16="http://schemas.microsoft.com/office/drawing/2014/main" id="{07687CC5-056E-447F-A348-E9196E738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4B7194FF-E2A4-49A6-A54A-A0B6A1AC2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7ED6E1D0-56BF-487D-9BD1-5D8FD79389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D27C1B6-91C6-4DFC-99E9-F0B83DC5D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4A16B45-8536-4A38-B36E-A26F7ACED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F64F5F52-7BB7-4B43-BB5B-67DB66689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789C00E1-E374-485E-A40E-BCF0E6C8AD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9AEDDA19-1BE9-4BD1-A087-1107139056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9BF3970B-5A82-4527-AB38-536DF5FCF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B0A9D7D8-F150-43E1-83AD-CE553B3BD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5F94325E-CD9B-4404-A2CF-D130B5387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7E5DF248-D56C-4D96-920E-D1FC7FDDA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C0B1AD48-9001-4AEF-AA30-56CAEC2B7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4864399F-6339-4CD7-A92C-52BA2D57AA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BA4AC9BF-79DA-4D77-8227-BC5CC7563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84310BC6-6BB6-49A0-88BA-4302E8E4F8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4840B5CD-1F12-405E-89D3-92A9D1738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AD8181A7-FF60-4734-B51C-E622917E1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BF5BAC90-7E94-452F-B85C-17EB7C248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DABFDCB-F31D-4192-A6C4-9841F0E4E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D508A014-FFD9-4379-8BC6-024EBBB62A67}"/>
              </a:ext>
            </a:extLst>
          </p:cNvPr>
          <p:cNvGraphicFramePr>
            <a:graphicFrameLocks noGrp="1"/>
          </p:cNvGraphicFramePr>
          <p:nvPr>
            <p:ph idx="1"/>
            <p:extLst>
              <p:ext uri="{D42A27DB-BD31-4B8C-83A1-F6EECF244321}">
                <p14:modId xmlns:p14="http://schemas.microsoft.com/office/powerpoint/2010/main" val="3021790973"/>
              </p:ext>
            </p:extLst>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15297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86904D16-2D1D-40FC-9C82-F48430847830}"/>
              </a:ext>
            </a:extLst>
          </p:cNvPr>
          <p:cNvSpPr>
            <a:spLocks noGrp="1"/>
          </p:cNvSpPr>
          <p:nvPr>
            <p:ph type="title"/>
          </p:nvPr>
        </p:nvSpPr>
        <p:spPr>
          <a:xfrm>
            <a:off x="934872" y="982272"/>
            <a:ext cx="3388419" cy="4560970"/>
          </a:xfrm>
        </p:spPr>
        <p:txBody>
          <a:bodyPr>
            <a:normAutofit/>
          </a:bodyPr>
          <a:lstStyle/>
          <a:p>
            <a:r>
              <a:rPr lang="el-GR" sz="4000">
                <a:solidFill>
                  <a:srgbClr val="FFFFFF"/>
                </a:solidFill>
              </a:rPr>
              <a:t>Αφόδευση</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3401C9B5-478C-4423-8F84-5FBB299845D3}"/>
              </a:ext>
            </a:extLst>
          </p:cNvPr>
          <p:cNvSpPr>
            <a:spLocks noGrp="1"/>
          </p:cNvSpPr>
          <p:nvPr>
            <p:ph idx="1"/>
          </p:nvPr>
        </p:nvSpPr>
        <p:spPr>
          <a:xfrm>
            <a:off x="5221862" y="1719618"/>
            <a:ext cx="5948831" cy="4334629"/>
          </a:xfrm>
        </p:spPr>
        <p:txBody>
          <a:bodyPr anchor="ctr">
            <a:normAutofit/>
          </a:bodyPr>
          <a:lstStyle/>
          <a:p>
            <a:r>
              <a:rPr lang="el-GR" sz="2200">
                <a:solidFill>
                  <a:srgbClr val="FEFFFF"/>
                </a:solidFill>
              </a:rPr>
              <a:t>Η διαδικασία απομάκρυνσης των κοπράνων από το απευθυσμένο και τον πρωκτό</a:t>
            </a:r>
          </a:p>
          <a:p>
            <a:r>
              <a:rPr lang="el-GR" sz="2200">
                <a:solidFill>
                  <a:srgbClr val="FEFFFF"/>
                </a:solidFill>
              </a:rPr>
              <a:t>Είναι αντανακλαστικό</a:t>
            </a:r>
          </a:p>
          <a:p>
            <a:r>
              <a:rPr lang="el-GR" sz="2200">
                <a:solidFill>
                  <a:srgbClr val="FEFFFF"/>
                </a:solidFill>
              </a:rPr>
              <a:t>Όταν τα κόπρανα εισέρχονται στο απευθυσμένο  (το οποίο είναι συνήθως κενό κοπράνων) προκαλείται διάταση του τοιχώματος και αντανακλαστικά γίνονται περισταλτικές συσπάσεις στο κόλον και στο απευθυσμένο, με αποτέλεσμα τα κόπρανα να προωθούνται προς τον πρωκτό. Μειώνεται ο τόνος στον έσω σφιγκτήρα του πρωκτού και αν βρίσκεται σε χάλαση και ο εξω σφιγκτήρας προκαλείται κένωση.</a:t>
            </a:r>
          </a:p>
          <a:p>
            <a:pPr marL="0" indent="0">
              <a:buNone/>
            </a:pPr>
            <a:endParaRPr lang="el-GR" sz="2200">
              <a:solidFill>
                <a:srgbClr val="FEFFFF"/>
              </a:solidFill>
            </a:endParaRPr>
          </a:p>
          <a:p>
            <a:endParaRPr lang="el-GR" sz="2200">
              <a:solidFill>
                <a:srgbClr val="FEFFFF"/>
              </a:solidFill>
            </a:endParaRPr>
          </a:p>
        </p:txBody>
      </p:sp>
    </p:spTree>
    <p:extLst>
      <p:ext uri="{BB962C8B-B14F-4D97-AF65-F5344CB8AC3E}">
        <p14:creationId xmlns:p14="http://schemas.microsoft.com/office/powerpoint/2010/main" val="16876658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C4ABA7F9-7249-4AFA-9496-3F76D14F1611}"/>
              </a:ext>
            </a:extLst>
          </p:cNvPr>
          <p:cNvSpPr>
            <a:spLocks noGrp="1"/>
          </p:cNvSpPr>
          <p:nvPr>
            <p:ph type="title"/>
          </p:nvPr>
        </p:nvSpPr>
        <p:spPr>
          <a:xfrm>
            <a:off x="524741" y="620392"/>
            <a:ext cx="3808268" cy="5504688"/>
          </a:xfrm>
        </p:spPr>
        <p:txBody>
          <a:bodyPr>
            <a:normAutofit/>
          </a:bodyPr>
          <a:lstStyle/>
          <a:p>
            <a:r>
              <a:rPr lang="el-GR" sz="6000" b="1" i="1">
                <a:solidFill>
                  <a:schemeClr val="bg1"/>
                </a:solidFill>
              </a:rPr>
              <a:t>Συχνότητα αφόδευσης</a:t>
            </a:r>
            <a:endParaRPr lang="el-GR" sz="6000">
              <a:solidFill>
                <a:schemeClr val="bg1"/>
              </a:solidFill>
            </a:endParaRPr>
          </a:p>
        </p:txBody>
      </p:sp>
      <p:graphicFrame>
        <p:nvGraphicFramePr>
          <p:cNvPr id="5" name="Θέση περιεχομένου 2">
            <a:extLst>
              <a:ext uri="{FF2B5EF4-FFF2-40B4-BE49-F238E27FC236}">
                <a16:creationId xmlns:a16="http://schemas.microsoft.com/office/drawing/2014/main" id="{F76C5EB2-B8A0-4BC9-ADD1-D2AE18EC84B4}"/>
              </a:ext>
            </a:extLst>
          </p:cNvPr>
          <p:cNvGraphicFramePr>
            <a:graphicFrameLocks noGrp="1"/>
          </p:cNvGraphicFramePr>
          <p:nvPr>
            <p:ph idx="1"/>
            <p:extLst>
              <p:ext uri="{D42A27DB-BD31-4B8C-83A1-F6EECF244321}">
                <p14:modId xmlns:p14="http://schemas.microsoft.com/office/powerpoint/2010/main" val="227110933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10206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C220BD2-9CED-4E1A-BD84-092BBBC9CC14}"/>
              </a:ext>
            </a:extLst>
          </p:cNvPr>
          <p:cNvSpPr>
            <a:spLocks noGrp="1"/>
          </p:cNvSpPr>
          <p:nvPr>
            <p:ph type="title"/>
          </p:nvPr>
        </p:nvSpPr>
        <p:spPr>
          <a:xfrm>
            <a:off x="934872" y="982272"/>
            <a:ext cx="3388419" cy="4560970"/>
          </a:xfrm>
        </p:spPr>
        <p:txBody>
          <a:bodyPr>
            <a:normAutofit/>
          </a:bodyPr>
          <a:lstStyle/>
          <a:p>
            <a:r>
              <a:rPr lang="el-GR" sz="4000" b="1">
                <a:solidFill>
                  <a:srgbClr val="FFFFFF"/>
                </a:solidFill>
              </a:rPr>
              <a:t>Διάρκεια διόδου τροφής στον πεπτικό σωλήνα </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5FF44D5C-DA2F-416B-9A63-0989AA7F0DED}"/>
              </a:ext>
            </a:extLst>
          </p:cNvPr>
          <p:cNvSpPr>
            <a:spLocks noGrp="1"/>
          </p:cNvSpPr>
          <p:nvPr>
            <p:ph idx="1"/>
          </p:nvPr>
        </p:nvSpPr>
        <p:spPr>
          <a:xfrm>
            <a:off x="5221862" y="1719618"/>
            <a:ext cx="5948831" cy="4334629"/>
          </a:xfrm>
        </p:spPr>
        <p:txBody>
          <a:bodyPr anchor="ctr">
            <a:normAutofit/>
          </a:bodyPr>
          <a:lstStyle/>
          <a:p>
            <a:pPr>
              <a:buFont typeface="Wingdings" panose="05000000000000000000" pitchFamily="2" charset="2"/>
              <a:buChar char="Ø"/>
            </a:pPr>
            <a:r>
              <a:rPr lang="el-GR" sz="2400" b="1" i="1" dirty="0">
                <a:solidFill>
                  <a:srgbClr val="FEFFFF"/>
                </a:solidFill>
              </a:rPr>
              <a:t>Χοίροι:</a:t>
            </a:r>
            <a:r>
              <a:rPr lang="el-GR" sz="2400" dirty="0">
                <a:solidFill>
                  <a:srgbClr val="FEFFFF"/>
                </a:solidFill>
              </a:rPr>
              <a:t> 48 ώρες</a:t>
            </a:r>
          </a:p>
          <a:p>
            <a:pPr marL="0" indent="0">
              <a:buNone/>
            </a:pPr>
            <a:endParaRPr lang="el-GR" sz="2400" dirty="0">
              <a:solidFill>
                <a:srgbClr val="FEFFFF"/>
              </a:solidFill>
            </a:endParaRPr>
          </a:p>
          <a:p>
            <a:pPr>
              <a:buFont typeface="Wingdings" panose="05000000000000000000" pitchFamily="2" charset="2"/>
              <a:buChar char="Ø"/>
            </a:pPr>
            <a:r>
              <a:rPr lang="el-GR" sz="2400" b="1" i="1" dirty="0" err="1">
                <a:solidFill>
                  <a:srgbClr val="FEFFFF"/>
                </a:solidFill>
              </a:rPr>
              <a:t>Ιπποειδή</a:t>
            </a:r>
            <a:r>
              <a:rPr lang="el-GR" sz="2400" b="1" i="1" dirty="0">
                <a:solidFill>
                  <a:srgbClr val="FEFFFF"/>
                </a:solidFill>
              </a:rPr>
              <a:t>: </a:t>
            </a:r>
            <a:r>
              <a:rPr lang="el-GR" sz="2400" dirty="0">
                <a:solidFill>
                  <a:srgbClr val="FEFFFF"/>
                </a:solidFill>
              </a:rPr>
              <a:t>24-48 ώρες</a:t>
            </a:r>
          </a:p>
          <a:p>
            <a:pPr marL="0" indent="0">
              <a:buNone/>
            </a:pPr>
            <a:endParaRPr lang="el-GR" sz="2400" dirty="0">
              <a:solidFill>
                <a:srgbClr val="FEFFFF"/>
              </a:solidFill>
            </a:endParaRPr>
          </a:p>
          <a:p>
            <a:pPr>
              <a:buFont typeface="Wingdings" panose="05000000000000000000" pitchFamily="2" charset="2"/>
              <a:buChar char="Ø"/>
            </a:pPr>
            <a:r>
              <a:rPr lang="el-GR" sz="2400" b="1" i="1" dirty="0">
                <a:solidFill>
                  <a:srgbClr val="FEFFFF"/>
                </a:solidFill>
              </a:rPr>
              <a:t>Βοοειδή:</a:t>
            </a:r>
            <a:r>
              <a:rPr lang="el-GR" sz="2400" dirty="0">
                <a:solidFill>
                  <a:srgbClr val="FEFFFF"/>
                </a:solidFill>
              </a:rPr>
              <a:t> Η πρώτη εμφάνιση τροφής στα κόπρανα γίνεται σε 12-24   ώρες και η πλήρης κένωση σε 7-10 ημέρες</a:t>
            </a:r>
          </a:p>
        </p:txBody>
      </p:sp>
    </p:spTree>
    <p:extLst>
      <p:ext uri="{BB962C8B-B14F-4D97-AF65-F5344CB8AC3E}">
        <p14:creationId xmlns:p14="http://schemas.microsoft.com/office/powerpoint/2010/main" val="42297227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2463F-EAD4-4886-B32E-D20BD8B0954B}"/>
              </a:ext>
            </a:extLst>
          </p:cNvPr>
          <p:cNvSpPr>
            <a:spLocks noGrp="1"/>
          </p:cNvSpPr>
          <p:nvPr>
            <p:ph type="title"/>
          </p:nvPr>
        </p:nvSpPr>
        <p:spPr>
          <a:xfrm>
            <a:off x="838200" y="-358219"/>
            <a:ext cx="10515600" cy="2048907"/>
          </a:xfrm>
        </p:spPr>
        <p:txBody>
          <a:bodyPr/>
          <a:lstStyle/>
          <a:p>
            <a:pPr algn="ctr"/>
            <a:r>
              <a:rPr lang="el-GR" b="1">
                <a:solidFill>
                  <a:srgbClr val="C00000"/>
                </a:solidFill>
              </a:rPr>
              <a:t>Γαστρική έκκριση</a:t>
            </a:r>
            <a:endParaRPr lang="el-GR" b="1" dirty="0">
              <a:solidFill>
                <a:srgbClr val="C00000"/>
              </a:solidFill>
            </a:endParaRPr>
          </a:p>
        </p:txBody>
      </p:sp>
      <p:sp>
        <p:nvSpPr>
          <p:cNvPr id="3" name="Θέση περιεχομένου 2">
            <a:extLst>
              <a:ext uri="{FF2B5EF4-FFF2-40B4-BE49-F238E27FC236}">
                <a16:creationId xmlns:a16="http://schemas.microsoft.com/office/drawing/2014/main" id="{E7EDEA51-A5CA-40B9-8177-98A715883954}"/>
              </a:ext>
            </a:extLst>
          </p:cNvPr>
          <p:cNvSpPr>
            <a:spLocks noGrp="1"/>
          </p:cNvSpPr>
          <p:nvPr>
            <p:ph idx="1"/>
          </p:nvPr>
        </p:nvSpPr>
        <p:spPr>
          <a:xfrm>
            <a:off x="838200" y="1366887"/>
            <a:ext cx="10515600" cy="4810076"/>
          </a:xfrm>
        </p:spPr>
        <p:txBody>
          <a:bodyPr>
            <a:normAutofit fontScale="70000" lnSpcReduction="20000"/>
          </a:bodyPr>
          <a:lstStyle/>
          <a:p>
            <a:r>
              <a:rPr lang="el-GR"/>
              <a:t>Στο βλεννογόνο του στομάχου παράγονται κυρίως:</a:t>
            </a:r>
          </a:p>
          <a:p>
            <a:pPr marL="514350" indent="-514350">
              <a:buAutoNum type="arabicPeriod"/>
            </a:pPr>
            <a:r>
              <a:rPr lang="el-GR" b="1" i="1">
                <a:solidFill>
                  <a:srgbClr val="C00000"/>
                </a:solidFill>
              </a:rPr>
              <a:t>Υδροχλωρικό οξύ: </a:t>
            </a:r>
          </a:p>
          <a:p>
            <a:pPr marL="0" indent="0">
              <a:buNone/>
            </a:pPr>
            <a:r>
              <a:rPr lang="el-GR"/>
              <a:t>       α. μετατρέπει το πεψινογόνο σε πεψίνη (υδρολύει τις πρωτεϊνες)</a:t>
            </a:r>
          </a:p>
          <a:p>
            <a:pPr marL="0" indent="0">
              <a:buNone/>
            </a:pPr>
            <a:r>
              <a:rPr lang="el-GR"/>
              <a:t>       β. δημιουργεί όξινο </a:t>
            </a:r>
            <a:r>
              <a:rPr lang="en-US"/>
              <a:t>p H</a:t>
            </a:r>
            <a:r>
              <a:rPr lang="el-GR"/>
              <a:t> που είναι απαραίτητο για τη δράση  της  </a:t>
            </a:r>
          </a:p>
          <a:p>
            <a:pPr marL="0" indent="0">
              <a:buNone/>
            </a:pPr>
            <a:r>
              <a:rPr lang="el-GR"/>
              <a:t>            πεψίνης</a:t>
            </a:r>
          </a:p>
          <a:p>
            <a:pPr marL="0" indent="0">
              <a:buNone/>
            </a:pPr>
            <a:r>
              <a:rPr lang="el-GR"/>
              <a:t>       γ. καταστρέφει τα βακτήρια που εισέρχονται από το στόμα</a:t>
            </a:r>
          </a:p>
          <a:p>
            <a:pPr marL="0" indent="0">
              <a:buNone/>
            </a:pPr>
            <a:r>
              <a:rPr lang="el-GR" b="1">
                <a:solidFill>
                  <a:srgbClr val="C00000"/>
                </a:solidFill>
              </a:rPr>
              <a:t>2</a:t>
            </a:r>
            <a:r>
              <a:rPr lang="el-GR" b="1" i="1">
                <a:solidFill>
                  <a:srgbClr val="C00000"/>
                </a:solidFill>
              </a:rPr>
              <a:t>. Γαστρίνη: </a:t>
            </a:r>
            <a:r>
              <a:rPr lang="el-GR"/>
              <a:t>παίζει ρόλο στην έκκριση του υδροχλωρικού οξέος και του </a:t>
            </a:r>
          </a:p>
          <a:p>
            <a:pPr marL="0" indent="0">
              <a:buNone/>
            </a:pPr>
            <a:r>
              <a:rPr lang="el-GR"/>
              <a:t>                      πεψινογόνου</a:t>
            </a:r>
          </a:p>
          <a:p>
            <a:pPr marL="0" indent="0">
              <a:buNone/>
            </a:pPr>
            <a:r>
              <a:rPr lang="el-GR" b="1" i="1">
                <a:solidFill>
                  <a:srgbClr val="C00000"/>
                </a:solidFill>
              </a:rPr>
              <a:t>3. Ενδογενής παράγοντας: </a:t>
            </a:r>
            <a:r>
              <a:rPr lang="el-GR"/>
              <a:t>υπεύθυνος για την απορρόφηση της Β12από τον </a:t>
            </a:r>
          </a:p>
          <a:p>
            <a:pPr marL="0" indent="0">
              <a:buNone/>
            </a:pPr>
            <a:r>
              <a:rPr lang="el-GR"/>
              <a:t>                                                ειλεό</a:t>
            </a:r>
          </a:p>
          <a:p>
            <a:pPr marL="0" indent="0">
              <a:buNone/>
            </a:pPr>
            <a:r>
              <a:rPr lang="el-GR" b="1" i="1">
                <a:solidFill>
                  <a:srgbClr val="C00000"/>
                </a:solidFill>
              </a:rPr>
              <a:t>4. Βλέννα: </a:t>
            </a:r>
            <a:r>
              <a:rPr lang="el-GR"/>
              <a:t>προστατεύει το βλεννογόνο από φυσικούς και χημικούς δυσμενείς παράγοντες </a:t>
            </a:r>
          </a:p>
          <a:p>
            <a:pPr marL="0" indent="0">
              <a:buNone/>
            </a:pPr>
            <a:r>
              <a:rPr lang="el-GR"/>
              <a:t>                   της τροφής και από τη δράση του υδροχλωρικού οξέος και των πεπτικών ενζύμων</a:t>
            </a:r>
          </a:p>
          <a:p>
            <a:pPr marL="0" indent="0">
              <a:buNone/>
            </a:pPr>
            <a:endParaRPr lang="el-GR"/>
          </a:p>
          <a:p>
            <a:pPr marL="0" indent="0">
              <a:buNone/>
            </a:pPr>
            <a:r>
              <a:rPr lang="el-GR" i="1">
                <a:solidFill>
                  <a:srgbClr val="00B0F0"/>
                </a:solidFill>
              </a:rPr>
              <a:t>Η γαστρίνη εκκρίνεται στο αίμα ενώ οι υπόλοιπες ουσίες ελευθερώνονται στον αυλό του στομάχου</a:t>
            </a:r>
            <a:endParaRPr lang="el-GR" i="1" dirty="0">
              <a:solidFill>
                <a:srgbClr val="00B0F0"/>
              </a:solidFill>
            </a:endParaRPr>
          </a:p>
        </p:txBody>
      </p:sp>
    </p:spTree>
    <p:extLst>
      <p:ext uri="{BB962C8B-B14F-4D97-AF65-F5344CB8AC3E}">
        <p14:creationId xmlns:p14="http://schemas.microsoft.com/office/powerpoint/2010/main" val="744490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89DC93F-8D56-BADD-387F-5EDF4B24FE6F}"/>
              </a:ext>
            </a:extLst>
          </p:cNvPr>
          <p:cNvPicPr>
            <a:picLocks noChangeAspect="1"/>
          </p:cNvPicPr>
          <p:nvPr/>
        </p:nvPicPr>
        <p:blipFill rotWithShape="1">
          <a:blip r:embed="rId2">
            <a:duotone>
              <a:schemeClr val="bg2">
                <a:shade val="45000"/>
                <a:satMod val="135000"/>
              </a:schemeClr>
              <a:prstClr val="white"/>
            </a:duotone>
          </a:blip>
          <a:srcRect t="11756" b="3975"/>
          <a:stretch/>
        </p:blipFill>
        <p:spPr>
          <a:xfrm>
            <a:off x="20" y="-97266"/>
            <a:ext cx="12191980" cy="6857990"/>
          </a:xfrm>
          <a:prstGeom prst="rect">
            <a:avLst/>
          </a:prstGeom>
        </p:spPr>
      </p:pic>
      <p:sp>
        <p:nvSpPr>
          <p:cNvPr id="14"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00FE087-88A8-43BE-B1EA-4E16EF0AD41E}"/>
              </a:ext>
            </a:extLst>
          </p:cNvPr>
          <p:cNvSpPr>
            <a:spLocks noGrp="1"/>
          </p:cNvSpPr>
          <p:nvPr>
            <p:ph type="title"/>
          </p:nvPr>
        </p:nvSpPr>
        <p:spPr>
          <a:xfrm>
            <a:off x="838200" y="365125"/>
            <a:ext cx="10515600" cy="1325563"/>
          </a:xfrm>
        </p:spPr>
        <p:txBody>
          <a:bodyPr>
            <a:normAutofit/>
          </a:bodyPr>
          <a:lstStyle/>
          <a:p>
            <a:r>
              <a:rPr lang="el-GR"/>
              <a:t>Πέψη και απορρόφηση υδατανθράκων</a:t>
            </a:r>
            <a:endParaRPr lang="el-GR" dirty="0"/>
          </a:p>
        </p:txBody>
      </p:sp>
      <p:graphicFrame>
        <p:nvGraphicFramePr>
          <p:cNvPr id="5" name="Θέση περιεχομένου 2">
            <a:extLst>
              <a:ext uri="{FF2B5EF4-FFF2-40B4-BE49-F238E27FC236}">
                <a16:creationId xmlns:a16="http://schemas.microsoft.com/office/drawing/2014/main" id="{334219CF-79D9-7DF3-EEE9-0133DFDC15DC}"/>
              </a:ext>
            </a:extLst>
          </p:cNvPr>
          <p:cNvGraphicFramePr>
            <a:graphicFrameLocks noGrp="1"/>
          </p:cNvGraphicFramePr>
          <p:nvPr>
            <p:ph idx="1"/>
            <p:extLst>
              <p:ext uri="{D42A27DB-BD31-4B8C-83A1-F6EECF244321}">
                <p14:modId xmlns:p14="http://schemas.microsoft.com/office/powerpoint/2010/main" val="19873120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297168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787E62D-BF10-4751-93BE-B4EDF56CDFF1}"/>
              </a:ext>
            </a:extLst>
          </p:cNvPr>
          <p:cNvSpPr>
            <a:spLocks noGrp="1"/>
          </p:cNvSpPr>
          <p:nvPr>
            <p:ph type="title"/>
          </p:nvPr>
        </p:nvSpPr>
        <p:spPr>
          <a:xfrm>
            <a:off x="838200" y="365125"/>
            <a:ext cx="10515600" cy="1325563"/>
          </a:xfrm>
        </p:spPr>
        <p:txBody>
          <a:bodyPr>
            <a:normAutofit/>
          </a:bodyPr>
          <a:lstStyle/>
          <a:p>
            <a:r>
              <a:rPr lang="el-GR" sz="5400"/>
              <a:t>Α. Στοματική κοιλότητα</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74BAA8C1-DAEC-4054-8551-2C2A8094DB6F}"/>
              </a:ext>
            </a:extLst>
          </p:cNvPr>
          <p:cNvSpPr>
            <a:spLocks noGrp="1"/>
          </p:cNvSpPr>
          <p:nvPr>
            <p:ph idx="1"/>
          </p:nvPr>
        </p:nvSpPr>
        <p:spPr>
          <a:xfrm>
            <a:off x="838200" y="1929384"/>
            <a:ext cx="10515600" cy="4251960"/>
          </a:xfrm>
        </p:spPr>
        <p:txBody>
          <a:bodyPr>
            <a:normAutofit/>
          </a:bodyPr>
          <a:lstStyle/>
          <a:p>
            <a:r>
              <a:rPr lang="el-GR" sz="2200"/>
              <a:t>Η πτυαλίνη που περιέχεται στο σάλιο του ανθρώπου και των παμφάγων (στα σαρκοφάγα απουσιάζει),υδρολύει σε μικρό βαθμό το άμυλο στους δισακχαρίτες μαλτόζη και ισομαλτόζη</a:t>
            </a:r>
          </a:p>
          <a:p>
            <a:r>
              <a:rPr lang="el-GR" sz="2200"/>
              <a:t>Ο βαθμός υδρόλυσης εξαρτάται από το χρόνο παραμονής της τροφής στη στοματική κοιλότητα και την ποσότητα της πτυαλίνης</a:t>
            </a:r>
          </a:p>
        </p:txBody>
      </p:sp>
    </p:spTree>
    <p:extLst>
      <p:ext uri="{BB962C8B-B14F-4D97-AF65-F5344CB8AC3E}">
        <p14:creationId xmlns:p14="http://schemas.microsoft.com/office/powerpoint/2010/main" val="29582856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9833520-C31C-4EC6-963E-713385F74EB3}"/>
              </a:ext>
            </a:extLst>
          </p:cNvPr>
          <p:cNvSpPr>
            <a:spLocks noGrp="1"/>
          </p:cNvSpPr>
          <p:nvPr>
            <p:ph type="title"/>
          </p:nvPr>
        </p:nvSpPr>
        <p:spPr>
          <a:xfrm>
            <a:off x="838200" y="365125"/>
            <a:ext cx="10515600" cy="1325563"/>
          </a:xfrm>
        </p:spPr>
        <p:txBody>
          <a:bodyPr>
            <a:normAutofit/>
          </a:bodyPr>
          <a:lstStyle/>
          <a:p>
            <a:r>
              <a:rPr lang="el-GR" sz="5400"/>
              <a:t>Β. Στόμαχος</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2879F0A1-7702-49D8-9962-9CD32BCFCE32}"/>
              </a:ext>
            </a:extLst>
          </p:cNvPr>
          <p:cNvSpPr>
            <a:spLocks noGrp="1"/>
          </p:cNvSpPr>
          <p:nvPr>
            <p:ph idx="1"/>
          </p:nvPr>
        </p:nvSpPr>
        <p:spPr>
          <a:xfrm>
            <a:off x="838200" y="1929384"/>
            <a:ext cx="10515600" cy="4251960"/>
          </a:xfrm>
        </p:spPr>
        <p:txBody>
          <a:bodyPr>
            <a:normAutofit/>
          </a:bodyPr>
          <a:lstStyle/>
          <a:p>
            <a:r>
              <a:rPr lang="el-GR" sz="2200"/>
              <a:t>Η δράση της πτυαλίνης συνεχίζεται στο στόμαχο έως ότου αδρανοποιηθεί από το </a:t>
            </a:r>
            <a:r>
              <a:rPr lang="en-US" sz="2200"/>
              <a:t>HCl </a:t>
            </a:r>
            <a:r>
              <a:rPr lang="el-GR" sz="2200"/>
              <a:t>του γαστρικού υγρού. </a:t>
            </a:r>
          </a:p>
          <a:p>
            <a:r>
              <a:rPr lang="el-GR" sz="2200"/>
              <a:t>Έως και το 50% του αμύλου μπορεί να υδρολυθεί στο στόμαχο</a:t>
            </a:r>
          </a:p>
        </p:txBody>
      </p:sp>
    </p:spTree>
    <p:extLst>
      <p:ext uri="{BB962C8B-B14F-4D97-AF65-F5344CB8AC3E}">
        <p14:creationId xmlns:p14="http://schemas.microsoft.com/office/powerpoint/2010/main" val="35181515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0D34061-C3B3-4DF7-9933-14AFB4D88F70}"/>
              </a:ext>
            </a:extLst>
          </p:cNvPr>
          <p:cNvSpPr>
            <a:spLocks noGrp="1"/>
          </p:cNvSpPr>
          <p:nvPr>
            <p:ph type="title"/>
          </p:nvPr>
        </p:nvSpPr>
        <p:spPr>
          <a:xfrm>
            <a:off x="838200" y="365125"/>
            <a:ext cx="10515600" cy="1325563"/>
          </a:xfrm>
        </p:spPr>
        <p:txBody>
          <a:bodyPr>
            <a:normAutofit/>
          </a:bodyPr>
          <a:lstStyle/>
          <a:p>
            <a:r>
              <a:rPr lang="el-GR" sz="5400"/>
              <a:t>Γ. Λεπτό  έντερο</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AB53C6E6-9C31-4862-9657-16484566E7C0}"/>
              </a:ext>
            </a:extLst>
          </p:cNvPr>
          <p:cNvSpPr>
            <a:spLocks noGrp="1"/>
          </p:cNvSpPr>
          <p:nvPr>
            <p:ph idx="1"/>
          </p:nvPr>
        </p:nvSpPr>
        <p:spPr>
          <a:xfrm>
            <a:off x="838200" y="1929384"/>
            <a:ext cx="10515600" cy="4251960"/>
          </a:xfrm>
        </p:spPr>
        <p:txBody>
          <a:bodyPr>
            <a:normAutofit/>
          </a:bodyPr>
          <a:lstStyle/>
          <a:p>
            <a:r>
              <a:rPr lang="el-GR" sz="2000" b="1" u="sng"/>
              <a:t>Άμυλο</a:t>
            </a:r>
            <a:r>
              <a:rPr lang="el-GR" sz="2000"/>
              <a:t>: διασπάται στο δωδεκαδάκτυλο από την παγκρεατική αμυλάση</a:t>
            </a:r>
          </a:p>
          <a:p>
            <a:r>
              <a:rPr lang="el-GR" sz="2000" b="1" u="sng"/>
              <a:t>Οι ολιγοσακχαρίτες </a:t>
            </a:r>
            <a:r>
              <a:rPr lang="el-GR" sz="2000"/>
              <a:t>διασπώνται από τα ένζυμα που εκκρίνονται από τα επιθηλιακά κύτταρα του λ. εντέρου σε μονοσακχαρίτες:</a:t>
            </a:r>
          </a:p>
          <a:p>
            <a:pPr>
              <a:buFont typeface="Wingdings" panose="05000000000000000000" pitchFamily="2" charset="2"/>
              <a:buChar char="Ø"/>
            </a:pPr>
            <a:r>
              <a:rPr lang="el-GR" sz="2000"/>
              <a:t>Η λακτάση διασπά τη λακτόζη</a:t>
            </a:r>
          </a:p>
          <a:p>
            <a:pPr>
              <a:buFont typeface="Wingdings" panose="05000000000000000000" pitchFamily="2" charset="2"/>
              <a:buChar char="Ø"/>
            </a:pPr>
            <a:r>
              <a:rPr lang="el-GR" sz="2000"/>
              <a:t>Η σουκράση τη σουκρόζη</a:t>
            </a:r>
          </a:p>
          <a:p>
            <a:pPr>
              <a:buFont typeface="Wingdings" panose="05000000000000000000" pitchFamily="2" charset="2"/>
              <a:buChar char="Ø"/>
            </a:pPr>
            <a:r>
              <a:rPr lang="el-GR" sz="2000"/>
              <a:t>Η μαλτάση τη μαλτόζη </a:t>
            </a:r>
          </a:p>
          <a:p>
            <a:pPr>
              <a:buFont typeface="Wingdings" panose="05000000000000000000" pitchFamily="2" charset="2"/>
              <a:buChar char="Ø"/>
            </a:pPr>
            <a:r>
              <a:rPr lang="el-GR" sz="2000"/>
              <a:t>Η ισομαλτάση την ισομαλτόζη</a:t>
            </a:r>
          </a:p>
          <a:p>
            <a:r>
              <a:rPr lang="el-GR" sz="2000" b="1" u="sng"/>
              <a:t>Οι κυριότεροι μονοσακχαρίτες που προκύπτουν είναι:</a:t>
            </a:r>
          </a:p>
          <a:p>
            <a:pPr marL="0" indent="0">
              <a:buNone/>
            </a:pPr>
            <a:r>
              <a:rPr lang="el-GR" sz="2000"/>
              <a:t>     γλυκόζη, φρουκτόζη γαλακτόζη</a:t>
            </a:r>
          </a:p>
          <a:p>
            <a:pPr marL="0" indent="0">
              <a:buNone/>
            </a:pPr>
            <a:r>
              <a:rPr lang="el-GR" sz="2000"/>
              <a:t>Η ενζυμική αυτή δραστηριότητα γίνεται κυρίως στη νήστιδα</a:t>
            </a:r>
          </a:p>
          <a:p>
            <a:pPr marL="0" indent="0">
              <a:buNone/>
            </a:pPr>
            <a:r>
              <a:rPr lang="el-GR" sz="2000"/>
              <a:t>Η διάσπαση της λακτόζης είναι βραδεία</a:t>
            </a:r>
          </a:p>
        </p:txBody>
      </p:sp>
    </p:spTree>
    <p:extLst>
      <p:ext uri="{BB962C8B-B14F-4D97-AF65-F5344CB8AC3E}">
        <p14:creationId xmlns:p14="http://schemas.microsoft.com/office/powerpoint/2010/main" val="29959446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1E98B5E-898D-A8C0-4215-51C7E492B2AF}"/>
              </a:ext>
            </a:extLst>
          </p:cNvPr>
          <p:cNvPicPr>
            <a:picLocks noChangeAspect="1"/>
          </p:cNvPicPr>
          <p:nvPr/>
        </p:nvPicPr>
        <p:blipFill rotWithShape="1">
          <a:blip r:embed="rId2">
            <a:duotone>
              <a:schemeClr val="bg2">
                <a:shade val="45000"/>
                <a:satMod val="135000"/>
              </a:schemeClr>
              <a:prstClr val="white"/>
            </a:duotone>
          </a:blip>
          <a:srcRect t="2500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841D7BC-E258-4506-9C1D-6319C4869442}"/>
              </a:ext>
            </a:extLst>
          </p:cNvPr>
          <p:cNvSpPr>
            <a:spLocks noGrp="1"/>
          </p:cNvSpPr>
          <p:nvPr>
            <p:ph type="title"/>
          </p:nvPr>
        </p:nvSpPr>
        <p:spPr>
          <a:xfrm>
            <a:off x="838200" y="365125"/>
            <a:ext cx="10515600" cy="1325563"/>
          </a:xfrm>
        </p:spPr>
        <p:txBody>
          <a:bodyPr>
            <a:normAutofit/>
          </a:bodyPr>
          <a:lstStyle/>
          <a:p>
            <a:r>
              <a:rPr lang="el-GR" dirty="0"/>
              <a:t>Απορρόφηση υδατανθράκων</a:t>
            </a:r>
          </a:p>
        </p:txBody>
      </p:sp>
      <p:graphicFrame>
        <p:nvGraphicFramePr>
          <p:cNvPr id="5" name="Θέση περιεχομένου 2">
            <a:extLst>
              <a:ext uri="{FF2B5EF4-FFF2-40B4-BE49-F238E27FC236}">
                <a16:creationId xmlns:a16="http://schemas.microsoft.com/office/drawing/2014/main" id="{B67A5CD7-4F7D-52B0-E90A-4CF301E83D53}"/>
              </a:ext>
            </a:extLst>
          </p:cNvPr>
          <p:cNvGraphicFramePr>
            <a:graphicFrameLocks noGrp="1"/>
          </p:cNvGraphicFramePr>
          <p:nvPr>
            <p:ph idx="1"/>
            <p:extLst>
              <p:ext uri="{D42A27DB-BD31-4B8C-83A1-F6EECF244321}">
                <p14:modId xmlns:p14="http://schemas.microsoft.com/office/powerpoint/2010/main" val="3263721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50251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5054FB0-80A1-FB92-112E-F84DC9B14630}"/>
              </a:ext>
            </a:extLst>
          </p:cNvPr>
          <p:cNvPicPr>
            <a:picLocks noChangeAspect="1"/>
          </p:cNvPicPr>
          <p:nvPr/>
        </p:nvPicPr>
        <p:blipFill rotWithShape="1">
          <a:blip r:embed="rId2">
            <a:duotone>
              <a:schemeClr val="bg2">
                <a:shade val="45000"/>
                <a:satMod val="135000"/>
              </a:schemeClr>
              <a:prstClr val="white"/>
            </a:duotone>
          </a:blip>
          <a:srcRect b="12791"/>
          <a:stretch/>
        </p:blipFill>
        <p:spPr>
          <a:xfrm>
            <a:off x="20" y="68104"/>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74C4DB-8534-4ECE-A7CB-26B1099DB87C}"/>
              </a:ext>
            </a:extLst>
          </p:cNvPr>
          <p:cNvSpPr>
            <a:spLocks noGrp="1"/>
          </p:cNvSpPr>
          <p:nvPr>
            <p:ph type="title"/>
          </p:nvPr>
        </p:nvSpPr>
        <p:spPr>
          <a:xfrm>
            <a:off x="838200" y="365125"/>
            <a:ext cx="10515600" cy="1325563"/>
          </a:xfrm>
        </p:spPr>
        <p:txBody>
          <a:bodyPr>
            <a:normAutofit/>
          </a:bodyPr>
          <a:lstStyle/>
          <a:p>
            <a:pPr algn="ctr"/>
            <a:r>
              <a:rPr lang="el-GR" b="1" dirty="0"/>
              <a:t>Πέψη πρωτεϊνών</a:t>
            </a:r>
          </a:p>
        </p:txBody>
      </p:sp>
      <p:graphicFrame>
        <p:nvGraphicFramePr>
          <p:cNvPr id="5" name="Θέση περιεχομένου 2">
            <a:extLst>
              <a:ext uri="{FF2B5EF4-FFF2-40B4-BE49-F238E27FC236}">
                <a16:creationId xmlns:a16="http://schemas.microsoft.com/office/drawing/2014/main" id="{846D54E5-3C62-A7B7-8498-D1321B1EA369}"/>
              </a:ext>
            </a:extLst>
          </p:cNvPr>
          <p:cNvGraphicFramePr>
            <a:graphicFrameLocks noGrp="1"/>
          </p:cNvGraphicFramePr>
          <p:nvPr>
            <p:ph idx="1"/>
            <p:extLst>
              <p:ext uri="{D42A27DB-BD31-4B8C-83A1-F6EECF244321}">
                <p14:modId xmlns:p14="http://schemas.microsoft.com/office/powerpoint/2010/main" val="36930895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4834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A3541674-3C23-4326-83A8-850DB54965B1}"/>
              </a:ext>
            </a:extLst>
          </p:cNvPr>
          <p:cNvSpPr>
            <a:spLocks noGrp="1"/>
          </p:cNvSpPr>
          <p:nvPr>
            <p:ph type="title"/>
          </p:nvPr>
        </p:nvSpPr>
        <p:spPr>
          <a:xfrm>
            <a:off x="1179226" y="826680"/>
            <a:ext cx="9833548" cy="1325563"/>
          </a:xfrm>
        </p:spPr>
        <p:txBody>
          <a:bodyPr>
            <a:normAutofit/>
          </a:bodyPr>
          <a:lstStyle/>
          <a:p>
            <a:pPr algn="ctr"/>
            <a:r>
              <a:rPr lang="el-GR" sz="4000">
                <a:solidFill>
                  <a:srgbClr val="FFFFFF"/>
                </a:solidFill>
              </a:rPr>
              <a:t>Προσαρτημένα όργανα </a:t>
            </a:r>
            <a:br>
              <a:rPr lang="el-GR" sz="4000">
                <a:solidFill>
                  <a:srgbClr val="FFFFFF"/>
                </a:solidFill>
              </a:rPr>
            </a:br>
            <a:r>
              <a:rPr lang="el-GR" sz="4000">
                <a:solidFill>
                  <a:srgbClr val="FFFFFF"/>
                </a:solidFill>
              </a:rPr>
              <a:t>του πεπτικού συστήματος</a:t>
            </a:r>
          </a:p>
        </p:txBody>
      </p:sp>
      <p:graphicFrame>
        <p:nvGraphicFramePr>
          <p:cNvPr id="5" name="Θέση περιεχομένου 2">
            <a:extLst>
              <a:ext uri="{FF2B5EF4-FFF2-40B4-BE49-F238E27FC236}">
                <a16:creationId xmlns:a16="http://schemas.microsoft.com/office/drawing/2014/main" id="{EA08FAA9-AE09-42F9-8282-E6E973AFE8C7}"/>
              </a:ext>
            </a:extLst>
          </p:cNvPr>
          <p:cNvGraphicFramePr>
            <a:graphicFrameLocks noGrp="1"/>
          </p:cNvGraphicFramePr>
          <p:nvPr>
            <p:ph idx="1"/>
            <p:extLst>
              <p:ext uri="{D42A27DB-BD31-4B8C-83A1-F6EECF244321}">
                <p14:modId xmlns:p14="http://schemas.microsoft.com/office/powerpoint/2010/main" val="3547647653"/>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9503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B50703-4AA5-684D-8844-D7798BDB08B6}"/>
              </a:ext>
            </a:extLst>
          </p:cNvPr>
          <p:cNvPicPr>
            <a:picLocks noChangeAspect="1"/>
          </p:cNvPicPr>
          <p:nvPr/>
        </p:nvPicPr>
        <p:blipFill rotWithShape="1">
          <a:blip r:embed="rId2">
            <a:duotone>
              <a:schemeClr val="bg2">
                <a:shade val="45000"/>
                <a:satMod val="135000"/>
              </a:schemeClr>
              <a:prstClr val="white"/>
            </a:duotone>
          </a:blip>
          <a:srcRect r="2667"/>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F83594B-493F-42A5-A532-C52326D15993}"/>
              </a:ext>
            </a:extLst>
          </p:cNvPr>
          <p:cNvSpPr>
            <a:spLocks noGrp="1"/>
          </p:cNvSpPr>
          <p:nvPr>
            <p:ph type="title"/>
          </p:nvPr>
        </p:nvSpPr>
        <p:spPr>
          <a:xfrm>
            <a:off x="838200" y="365125"/>
            <a:ext cx="10515600" cy="1325563"/>
          </a:xfrm>
        </p:spPr>
        <p:txBody>
          <a:bodyPr>
            <a:normAutofit/>
          </a:bodyPr>
          <a:lstStyle/>
          <a:p>
            <a:r>
              <a:rPr lang="el-GR" b="1" dirty="0"/>
              <a:t>Πέψη πρωτεϊνών στο λεπτό έντερο</a:t>
            </a:r>
          </a:p>
        </p:txBody>
      </p:sp>
      <p:graphicFrame>
        <p:nvGraphicFramePr>
          <p:cNvPr id="5" name="Θέση περιεχομένου 2">
            <a:extLst>
              <a:ext uri="{FF2B5EF4-FFF2-40B4-BE49-F238E27FC236}">
                <a16:creationId xmlns:a16="http://schemas.microsoft.com/office/drawing/2014/main" id="{AE8E536D-4AED-C26E-FA1E-391D07A62D39}"/>
              </a:ext>
            </a:extLst>
          </p:cNvPr>
          <p:cNvGraphicFramePr>
            <a:graphicFrameLocks noGrp="1"/>
          </p:cNvGraphicFramePr>
          <p:nvPr>
            <p:ph idx="1"/>
            <p:extLst>
              <p:ext uri="{D42A27DB-BD31-4B8C-83A1-F6EECF244321}">
                <p14:modId xmlns:p14="http://schemas.microsoft.com/office/powerpoint/2010/main" val="8249210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44763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6B03F46-5980-47AA-A1BD-524C000D8747}"/>
              </a:ext>
            </a:extLst>
          </p:cNvPr>
          <p:cNvSpPr>
            <a:spLocks noGrp="1"/>
          </p:cNvSpPr>
          <p:nvPr>
            <p:ph type="title"/>
          </p:nvPr>
        </p:nvSpPr>
        <p:spPr>
          <a:xfrm>
            <a:off x="838200" y="365125"/>
            <a:ext cx="10515600" cy="1325563"/>
          </a:xfrm>
        </p:spPr>
        <p:txBody>
          <a:bodyPr>
            <a:normAutofit/>
          </a:bodyPr>
          <a:lstStyle/>
          <a:p>
            <a:r>
              <a:rPr lang="el-GR" sz="5400" b="1"/>
              <a:t>Πέψη και απορρόφηση λιπών</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4E6673FA-6B85-471E-898F-1CC9A3290767}"/>
              </a:ext>
            </a:extLst>
          </p:cNvPr>
          <p:cNvSpPr>
            <a:spLocks noGrp="1"/>
          </p:cNvSpPr>
          <p:nvPr>
            <p:ph idx="1"/>
          </p:nvPr>
        </p:nvSpPr>
        <p:spPr>
          <a:xfrm>
            <a:off x="838200" y="1929384"/>
            <a:ext cx="10515600" cy="4251960"/>
          </a:xfrm>
        </p:spPr>
        <p:txBody>
          <a:bodyPr>
            <a:normAutofit/>
          </a:bodyPr>
          <a:lstStyle/>
          <a:p>
            <a:pPr>
              <a:buFontTx/>
              <a:buChar char="-"/>
            </a:pPr>
            <a:r>
              <a:rPr lang="el-GR" sz="2200"/>
              <a:t>Τα περισσότερα λιπίδια της τροφής βρίσκονται με τη μορφή μη  </a:t>
            </a:r>
          </a:p>
          <a:p>
            <a:pPr marL="0" indent="0">
              <a:buNone/>
            </a:pPr>
            <a:r>
              <a:rPr lang="el-GR" sz="2200"/>
              <a:t>    υδατοδιαλυτών τριγλυκεριδίων</a:t>
            </a:r>
          </a:p>
          <a:p>
            <a:pPr marL="0" indent="0">
              <a:buNone/>
            </a:pPr>
            <a:r>
              <a:rPr lang="el-GR" sz="2200"/>
              <a:t>-  Προωθούνται με αργό ρυθμό από το στόμαχο στο δωδεκαδάτυλο</a:t>
            </a:r>
          </a:p>
          <a:p>
            <a:pPr>
              <a:buFontTx/>
              <a:buChar char="-"/>
            </a:pPr>
            <a:r>
              <a:rPr lang="el-GR" sz="2200"/>
              <a:t>Στο στόμαχο μικρό ποσοστό τριγλυκεριδίων  διασπάται από τη </a:t>
            </a:r>
          </a:p>
          <a:p>
            <a:pPr marL="0" indent="0">
              <a:buNone/>
            </a:pPr>
            <a:r>
              <a:rPr lang="el-GR" sz="2200"/>
              <a:t>    γαστρική λιπάση</a:t>
            </a:r>
          </a:p>
          <a:p>
            <a:pPr marL="0" indent="0">
              <a:buNone/>
            </a:pPr>
            <a:r>
              <a:rPr lang="el-GR" sz="2200"/>
              <a:t>- Η πέψη των λιπιδίων γίνεται κυρίως στο λεπτό έντερο με τη δράση  </a:t>
            </a:r>
          </a:p>
          <a:p>
            <a:pPr marL="0" indent="0">
              <a:buNone/>
            </a:pPr>
            <a:r>
              <a:rPr lang="el-GR" sz="2200"/>
              <a:t>   της χολής και του παγκρεατικού υγρού</a:t>
            </a:r>
          </a:p>
        </p:txBody>
      </p:sp>
    </p:spTree>
    <p:extLst>
      <p:ext uri="{BB962C8B-B14F-4D97-AF65-F5344CB8AC3E}">
        <p14:creationId xmlns:p14="http://schemas.microsoft.com/office/powerpoint/2010/main" val="5903790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F6BAFB-E0DA-4D6F-AEA8-F6631C58BC0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971CF7A-F898-4ABC-A50C-A69B0BEEE1C0}"/>
              </a:ext>
            </a:extLst>
          </p:cNvPr>
          <p:cNvSpPr>
            <a:spLocks noGrp="1"/>
          </p:cNvSpPr>
          <p:nvPr>
            <p:ph idx="1"/>
          </p:nvPr>
        </p:nvSpPr>
        <p:spPr/>
        <p:txBody>
          <a:bodyPr>
            <a:normAutofit fontScale="62500" lnSpcReduction="20000"/>
          </a:bodyPr>
          <a:lstStyle/>
          <a:p>
            <a:pPr marL="0" indent="0" algn="just">
              <a:buNone/>
            </a:pPr>
            <a:r>
              <a:rPr lang="el-GR" dirty="0"/>
              <a:t>  1. </a:t>
            </a:r>
            <a:r>
              <a:rPr lang="el-GR" b="1" i="1" dirty="0" err="1"/>
              <a:t>Γαλατωματοποίηση</a:t>
            </a:r>
            <a:r>
              <a:rPr lang="el-GR" b="1" i="1" dirty="0"/>
              <a:t> </a:t>
            </a:r>
            <a:r>
              <a:rPr lang="el-GR" b="1" i="1" dirty="0" err="1"/>
              <a:t>λιποσταγονιδίων</a:t>
            </a:r>
            <a:r>
              <a:rPr lang="el-GR" b="1" i="1" dirty="0"/>
              <a:t> </a:t>
            </a:r>
            <a:r>
              <a:rPr lang="el-GR" dirty="0"/>
              <a:t>(</a:t>
            </a:r>
            <a:r>
              <a:rPr lang="el-GR" dirty="0" err="1"/>
              <a:t>κατάτμιση</a:t>
            </a:r>
            <a:r>
              <a:rPr lang="el-GR" dirty="0"/>
              <a:t> των </a:t>
            </a:r>
          </a:p>
          <a:p>
            <a:pPr marL="0" indent="0" algn="just">
              <a:buNone/>
            </a:pPr>
            <a:r>
              <a:rPr lang="el-GR" dirty="0"/>
              <a:t>       </a:t>
            </a:r>
            <a:r>
              <a:rPr lang="el-GR" dirty="0" err="1"/>
              <a:t>λιποσταγονιδίων</a:t>
            </a:r>
            <a:r>
              <a:rPr lang="el-GR" dirty="0"/>
              <a:t> με τη δράση των χολικών αλάτων και της </a:t>
            </a:r>
          </a:p>
          <a:p>
            <a:pPr marL="0" indent="0" algn="just">
              <a:buNone/>
            </a:pPr>
            <a:r>
              <a:rPr lang="el-GR" dirty="0"/>
              <a:t>       λεκιθίνης), αυξάνοντας έτσι την επιφάνειά τους για τη δράση των </a:t>
            </a:r>
          </a:p>
          <a:p>
            <a:pPr marL="0" indent="0" algn="just">
              <a:buNone/>
            </a:pPr>
            <a:r>
              <a:rPr lang="el-GR" dirty="0"/>
              <a:t>       </a:t>
            </a:r>
            <a:r>
              <a:rPr lang="el-GR" dirty="0" err="1"/>
              <a:t>λιπολυτικών</a:t>
            </a:r>
            <a:r>
              <a:rPr lang="el-GR" dirty="0"/>
              <a:t> ενζύμων του παγκρεατικού υγρού</a:t>
            </a:r>
          </a:p>
          <a:p>
            <a:pPr marL="0" indent="0" algn="just">
              <a:buNone/>
            </a:pPr>
            <a:r>
              <a:rPr lang="el-GR" dirty="0"/>
              <a:t>  2. </a:t>
            </a:r>
            <a:r>
              <a:rPr lang="el-GR" b="1" i="1" dirty="0"/>
              <a:t>Υδρόλυση λιπιδίων </a:t>
            </a:r>
            <a:r>
              <a:rPr lang="el-GR" dirty="0"/>
              <a:t>από: α. τα παγκρεατικά ένζυμα (παγκρεατική </a:t>
            </a:r>
          </a:p>
          <a:p>
            <a:pPr marL="0" indent="0" algn="just">
              <a:buNone/>
            </a:pPr>
            <a:r>
              <a:rPr lang="el-GR" dirty="0"/>
              <a:t>       </a:t>
            </a:r>
            <a:r>
              <a:rPr lang="el-GR" dirty="0" err="1"/>
              <a:t>λιπάση</a:t>
            </a:r>
            <a:r>
              <a:rPr lang="el-GR" dirty="0"/>
              <a:t>, </a:t>
            </a:r>
            <a:r>
              <a:rPr lang="el-GR" dirty="0" err="1"/>
              <a:t>υδρολάση</a:t>
            </a:r>
            <a:r>
              <a:rPr lang="el-GR" dirty="0"/>
              <a:t> εστέρα της </a:t>
            </a:r>
            <a:r>
              <a:rPr lang="el-GR" dirty="0" err="1"/>
              <a:t>χολοστερόλης</a:t>
            </a:r>
            <a:r>
              <a:rPr lang="el-GR" dirty="0"/>
              <a:t>, </a:t>
            </a:r>
            <a:r>
              <a:rPr lang="el-GR" dirty="0" err="1"/>
              <a:t>φωσφολιπάση</a:t>
            </a:r>
            <a:r>
              <a:rPr lang="el-GR" dirty="0"/>
              <a:t> Α2) και β. από την  </a:t>
            </a:r>
          </a:p>
          <a:p>
            <a:pPr marL="0" indent="0" algn="just">
              <a:buNone/>
            </a:pPr>
            <a:r>
              <a:rPr lang="el-GR" dirty="0"/>
              <a:t>       εντερική </a:t>
            </a:r>
            <a:r>
              <a:rPr lang="el-GR" dirty="0" err="1"/>
              <a:t>λιπάση</a:t>
            </a:r>
            <a:endParaRPr lang="el-GR" dirty="0"/>
          </a:p>
          <a:p>
            <a:pPr marL="0" indent="0" algn="just">
              <a:buNone/>
            </a:pPr>
            <a:r>
              <a:rPr lang="el-GR" dirty="0"/>
              <a:t>      Από την υδρόλυση των </a:t>
            </a:r>
            <a:r>
              <a:rPr lang="el-GR" dirty="0" err="1"/>
              <a:t>τριγλυκεριδίων</a:t>
            </a:r>
            <a:r>
              <a:rPr lang="el-GR" dirty="0"/>
              <a:t> προκύπτουν 1 </a:t>
            </a:r>
            <a:r>
              <a:rPr lang="el-GR" dirty="0" err="1"/>
              <a:t>μονογλυκερίδιο</a:t>
            </a:r>
            <a:r>
              <a:rPr lang="el-GR" dirty="0"/>
              <a:t> </a:t>
            </a:r>
          </a:p>
          <a:p>
            <a:pPr marL="0" indent="0" algn="just">
              <a:buNone/>
            </a:pPr>
            <a:r>
              <a:rPr lang="el-GR" dirty="0"/>
              <a:t>      και 2 λιπαρά οξέα</a:t>
            </a:r>
          </a:p>
          <a:p>
            <a:pPr marL="0" indent="0" algn="just">
              <a:buNone/>
            </a:pPr>
            <a:r>
              <a:rPr lang="el-GR" dirty="0"/>
              <a:t>  3. </a:t>
            </a:r>
            <a:r>
              <a:rPr lang="el-GR" b="1" i="1" dirty="0"/>
              <a:t>Μεταφορά στα απορροφητικά κύτταρα του εντέρου </a:t>
            </a:r>
            <a:r>
              <a:rPr lang="el-GR" dirty="0"/>
              <a:t>των μη  </a:t>
            </a:r>
          </a:p>
          <a:p>
            <a:pPr marL="0" indent="0" algn="just">
              <a:buNone/>
            </a:pPr>
            <a:r>
              <a:rPr lang="el-GR" dirty="0"/>
              <a:t>      </a:t>
            </a:r>
            <a:r>
              <a:rPr lang="el-GR" dirty="0" err="1"/>
              <a:t>υδατοδιαλυτών</a:t>
            </a:r>
            <a:r>
              <a:rPr lang="el-GR" dirty="0"/>
              <a:t> </a:t>
            </a:r>
            <a:r>
              <a:rPr lang="el-GR" dirty="0" err="1"/>
              <a:t>προιόντων</a:t>
            </a:r>
            <a:r>
              <a:rPr lang="el-GR" dirty="0"/>
              <a:t> της </a:t>
            </a:r>
            <a:r>
              <a:rPr lang="el-GR" dirty="0" err="1"/>
              <a:t>λιπόλυσης</a:t>
            </a:r>
            <a:r>
              <a:rPr lang="el-GR" dirty="0"/>
              <a:t> με τη βοήθεια των χολικών </a:t>
            </a:r>
          </a:p>
          <a:p>
            <a:pPr marL="0" indent="0" algn="just">
              <a:buNone/>
            </a:pPr>
            <a:r>
              <a:rPr lang="el-GR" dirty="0"/>
              <a:t>      αλάτων</a:t>
            </a:r>
          </a:p>
          <a:p>
            <a:pPr marL="0" indent="0" algn="just">
              <a:buNone/>
            </a:pPr>
            <a:r>
              <a:rPr lang="el-GR" i="1" u="sng" dirty="0"/>
              <a:t>Η απορρόφηση των λιπιδίων γίνεται κυρίως στο δωδεκαδάκτυλο και τη </a:t>
            </a:r>
            <a:r>
              <a:rPr lang="el-GR" i="1" u="sng" dirty="0" err="1"/>
              <a:t>νήστιδα</a:t>
            </a:r>
            <a:endParaRPr lang="el-GR" i="1" u="sng" dirty="0"/>
          </a:p>
        </p:txBody>
      </p:sp>
    </p:spTree>
    <p:extLst>
      <p:ext uri="{BB962C8B-B14F-4D97-AF65-F5344CB8AC3E}">
        <p14:creationId xmlns:p14="http://schemas.microsoft.com/office/powerpoint/2010/main" val="2069899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DB78467-1902-416C-85B7-BA3D796A3BF7}"/>
              </a:ext>
            </a:extLst>
          </p:cNvPr>
          <p:cNvSpPr>
            <a:spLocks noGrp="1"/>
          </p:cNvSpPr>
          <p:nvPr>
            <p:ph type="title"/>
          </p:nvPr>
        </p:nvSpPr>
        <p:spPr>
          <a:xfrm>
            <a:off x="838200" y="365125"/>
            <a:ext cx="10515600" cy="1325563"/>
          </a:xfrm>
        </p:spPr>
        <p:txBody>
          <a:bodyPr>
            <a:normAutofit/>
          </a:bodyPr>
          <a:lstStyle/>
          <a:p>
            <a:pPr algn="ctr"/>
            <a:r>
              <a:rPr lang="el-GR" sz="4200" dirty="0"/>
              <a:t>Μικροβιακή ζύμωση στο γαστρεντερικό σωλήνα</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DF9609C5-3D7B-49AB-ABD8-5045B8D90692}"/>
              </a:ext>
            </a:extLst>
          </p:cNvPr>
          <p:cNvSpPr>
            <a:spLocks noGrp="1"/>
          </p:cNvSpPr>
          <p:nvPr>
            <p:ph idx="1"/>
          </p:nvPr>
        </p:nvSpPr>
        <p:spPr>
          <a:xfrm>
            <a:off x="838200" y="1929384"/>
            <a:ext cx="10515600" cy="4251960"/>
          </a:xfrm>
        </p:spPr>
        <p:txBody>
          <a:bodyPr>
            <a:normAutofit/>
          </a:bodyPr>
          <a:lstStyle/>
          <a:p>
            <a:r>
              <a:rPr lang="el-GR" sz="2200"/>
              <a:t>Μετά τη γέννηση των ζώων εγκαθίστανται στο γαστρεντερικό σωλήνα μικροοργανισμοί (βακτήρια, πρωτόζωα, μύκητες) που αποτελούν αναπόσπαστο συστατικό του περιεχομένου του</a:t>
            </a:r>
          </a:p>
          <a:p>
            <a:r>
              <a:rPr lang="el-GR" sz="2200"/>
              <a:t>Στοματική κοιλότητα: βακτηριοειδή, στρεπτόκοκκοι, λακτοβάκιλλοι…</a:t>
            </a:r>
          </a:p>
          <a:p>
            <a:r>
              <a:rPr lang="el-GR" sz="2200"/>
              <a:t>Στόμαχος μονογαστρικών: η μεγάλη οξύτητα του στομάχου καταστρέφει τους περισσότερους μικροοργανισμούς που φτάνουν με το σίαλο και την τροφή. </a:t>
            </a:r>
          </a:p>
          <a:p>
            <a:r>
              <a:rPr lang="el-GR" sz="2200"/>
              <a:t>Στόμαχος μηρυκαστικών:</a:t>
            </a:r>
          </a:p>
          <a:p>
            <a:pPr marL="0" indent="0">
              <a:buNone/>
            </a:pPr>
            <a:r>
              <a:rPr lang="el-GR" sz="2200"/>
              <a:t>    Μεγάλη κοιλία: 200 είδη βακτηρίων και 20 είδη πρωτόζωων. Σε κάθε  </a:t>
            </a:r>
          </a:p>
          <a:p>
            <a:pPr marL="0" indent="0">
              <a:buNone/>
            </a:pPr>
            <a:r>
              <a:rPr lang="el-GR" sz="2200"/>
              <a:t>    </a:t>
            </a:r>
            <a:r>
              <a:rPr lang="en-US" sz="2200"/>
              <a:t>ml </a:t>
            </a:r>
            <a:r>
              <a:rPr lang="el-GR" sz="2200"/>
              <a:t>περιεχομένου υπάρχουν βακτήρια: 10</a:t>
            </a:r>
            <a:r>
              <a:rPr lang="el-GR" sz="2200" baseline="30000"/>
              <a:t>10     και </a:t>
            </a:r>
            <a:r>
              <a:rPr lang="el-GR" sz="2200"/>
              <a:t>10</a:t>
            </a:r>
            <a:r>
              <a:rPr lang="el-GR" sz="2200" baseline="30000"/>
              <a:t>6   </a:t>
            </a:r>
            <a:r>
              <a:rPr lang="el-GR" sz="2200"/>
              <a:t>πρωτόζωα. </a:t>
            </a:r>
          </a:p>
          <a:p>
            <a:pPr marL="0" indent="0">
              <a:buNone/>
            </a:pPr>
            <a:endParaRPr lang="el-GR" sz="2200"/>
          </a:p>
          <a:p>
            <a:pPr marL="0" indent="0">
              <a:buNone/>
            </a:pPr>
            <a:endParaRPr lang="el-GR" sz="2200"/>
          </a:p>
        </p:txBody>
      </p:sp>
    </p:spTree>
    <p:extLst>
      <p:ext uri="{BB962C8B-B14F-4D97-AF65-F5344CB8AC3E}">
        <p14:creationId xmlns:p14="http://schemas.microsoft.com/office/powerpoint/2010/main" val="37301708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33A264-44AA-4AD4-AFCB-0D7231EAB31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8FB6D2D-787D-440D-97AD-86261C99C54F}"/>
              </a:ext>
            </a:extLst>
          </p:cNvPr>
          <p:cNvSpPr>
            <a:spLocks noGrp="1"/>
          </p:cNvSpPr>
          <p:nvPr>
            <p:ph idx="1"/>
          </p:nvPr>
        </p:nvSpPr>
        <p:spPr/>
        <p:txBody>
          <a:bodyPr/>
          <a:lstStyle/>
          <a:p>
            <a:r>
              <a:rPr lang="el-GR" dirty="0"/>
              <a:t>Λεπτό έντερο: όσο αυξάνεται η απόσταση από το στόμαχο αυξάνεται ο αριθμός των βακτηρίων</a:t>
            </a:r>
          </a:p>
          <a:p>
            <a:r>
              <a:rPr lang="el-GR" dirty="0"/>
              <a:t>Παχύ έντερο: </a:t>
            </a:r>
            <a:r>
              <a:rPr lang="el-GR" dirty="0" err="1"/>
              <a:t>βάκιλλοι</a:t>
            </a:r>
            <a:r>
              <a:rPr lang="el-GR" dirty="0"/>
              <a:t>, κόκκοι, μύκητες, κυρίως στο τυφλό έντερο και στο </a:t>
            </a:r>
            <a:r>
              <a:rPr lang="el-GR" dirty="0" err="1"/>
              <a:t>κόλον</a:t>
            </a:r>
            <a:endParaRPr lang="el-GR" dirty="0"/>
          </a:p>
          <a:p>
            <a:pPr marL="0" indent="0">
              <a:buNone/>
            </a:pPr>
            <a:r>
              <a:rPr lang="el-GR" dirty="0"/>
              <a:t>    </a:t>
            </a:r>
          </a:p>
        </p:txBody>
      </p:sp>
    </p:spTree>
    <p:extLst>
      <p:ext uri="{BB962C8B-B14F-4D97-AF65-F5344CB8AC3E}">
        <p14:creationId xmlns:p14="http://schemas.microsoft.com/office/powerpoint/2010/main" val="19194907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5CC9C03-7394-4739-A029-F6D004E7C6DE}"/>
              </a:ext>
            </a:extLst>
          </p:cNvPr>
          <p:cNvSpPr>
            <a:spLocks noGrp="1"/>
          </p:cNvSpPr>
          <p:nvPr>
            <p:ph type="title"/>
          </p:nvPr>
        </p:nvSpPr>
        <p:spPr>
          <a:xfrm>
            <a:off x="838200" y="365125"/>
            <a:ext cx="10515600" cy="1325563"/>
          </a:xfrm>
        </p:spPr>
        <p:txBody>
          <a:bodyPr>
            <a:normAutofit/>
          </a:bodyPr>
          <a:lstStyle/>
          <a:p>
            <a:r>
              <a:rPr lang="el-GR" sz="5400" b="1" dirty="0"/>
              <a:t>Μικροβιακή ζύμωση στο παχύ έντερο</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F5760736-26A5-4224-888C-C3AB67B82404}"/>
              </a:ext>
            </a:extLst>
          </p:cNvPr>
          <p:cNvSpPr>
            <a:spLocks noGrp="1"/>
          </p:cNvSpPr>
          <p:nvPr>
            <p:ph idx="1"/>
          </p:nvPr>
        </p:nvSpPr>
        <p:spPr>
          <a:xfrm>
            <a:off x="838200" y="1929384"/>
            <a:ext cx="10515600" cy="4251960"/>
          </a:xfrm>
        </p:spPr>
        <p:txBody>
          <a:bodyPr>
            <a:normAutofit/>
          </a:bodyPr>
          <a:lstStyle/>
          <a:p>
            <a:r>
              <a:rPr lang="el-GR" sz="2200"/>
              <a:t>γίνεται η μικροβιακή πέψη των τροφών</a:t>
            </a:r>
          </a:p>
          <a:p>
            <a:r>
              <a:rPr lang="el-GR" sz="2200"/>
              <a:t>Τα τελικά προϊόντα της μικροβιακής ζύμωσης είναι :</a:t>
            </a:r>
          </a:p>
          <a:p>
            <a:pPr marL="514350" indent="-514350">
              <a:buFont typeface="+mj-lt"/>
              <a:buAutoNum type="arabicPeriod"/>
            </a:pPr>
            <a:r>
              <a:rPr lang="el-GR" sz="2200"/>
              <a:t>Πτητικά λιπαρά οξέα</a:t>
            </a:r>
          </a:p>
          <a:p>
            <a:pPr marL="514350" indent="-514350">
              <a:buFont typeface="+mj-lt"/>
              <a:buAutoNum type="arabicPeriod"/>
            </a:pPr>
            <a:r>
              <a:rPr lang="el-GR" sz="2200"/>
              <a:t>Οξικό οξύ</a:t>
            </a:r>
          </a:p>
          <a:p>
            <a:pPr marL="514350" indent="-514350">
              <a:buFont typeface="+mj-lt"/>
              <a:buAutoNum type="arabicPeriod"/>
            </a:pPr>
            <a:r>
              <a:rPr lang="el-GR" sz="2200"/>
              <a:t>Προπιονικό οξύ</a:t>
            </a:r>
          </a:p>
          <a:p>
            <a:pPr marL="514350" indent="-514350">
              <a:buFont typeface="+mj-lt"/>
              <a:buAutoNum type="arabicPeriod"/>
            </a:pPr>
            <a:r>
              <a:rPr lang="el-GR" sz="2200"/>
              <a:t>Βουτυρικό οξύ</a:t>
            </a:r>
          </a:p>
          <a:p>
            <a:pPr marL="0" indent="0">
              <a:buNone/>
            </a:pPr>
            <a:r>
              <a:rPr lang="el-GR" sz="2200"/>
              <a:t>Οι μικροοργανισμοί που σχετίζονται με την πέψη στα μηρυκαστικά, πέπτονται και παράγονται αμινοξέα, ενώ οι μικροοργανισμοί που σχετίζονται με τη μικροβιακή πέψη στο παχύ έντερο αποβάλλονται με τα κόπρανα</a:t>
            </a:r>
          </a:p>
        </p:txBody>
      </p:sp>
    </p:spTree>
    <p:extLst>
      <p:ext uri="{BB962C8B-B14F-4D97-AF65-F5344CB8AC3E}">
        <p14:creationId xmlns:p14="http://schemas.microsoft.com/office/powerpoint/2010/main" val="33124114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F7EC491-D4B0-49CA-A4DC-90A89044BE60}"/>
              </a:ext>
            </a:extLst>
          </p:cNvPr>
          <p:cNvSpPr>
            <a:spLocks noGrp="1"/>
          </p:cNvSpPr>
          <p:nvPr>
            <p:ph type="title"/>
          </p:nvPr>
        </p:nvSpPr>
        <p:spPr>
          <a:xfrm>
            <a:off x="838200" y="365125"/>
            <a:ext cx="10515600" cy="1325563"/>
          </a:xfrm>
        </p:spPr>
        <p:txBody>
          <a:bodyPr>
            <a:normAutofit/>
          </a:bodyPr>
          <a:lstStyle/>
          <a:p>
            <a:endParaRPr lang="el-GR" sz="5400"/>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64109C7B-02D2-D29B-9DCF-DAAA3C71232F}"/>
              </a:ext>
            </a:extLst>
          </p:cNvPr>
          <p:cNvGraphicFramePr>
            <a:graphicFrameLocks noGrp="1"/>
          </p:cNvGraphicFramePr>
          <p:nvPr>
            <p:ph idx="1"/>
            <p:extLst>
              <p:ext uri="{D42A27DB-BD31-4B8C-83A1-F6EECF244321}">
                <p14:modId xmlns:p14="http://schemas.microsoft.com/office/powerpoint/2010/main" val="2223616026"/>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31195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B916E41-363E-4FAD-B83A-BAFA985D792D}"/>
              </a:ext>
            </a:extLst>
          </p:cNvPr>
          <p:cNvSpPr>
            <a:spLocks noGrp="1"/>
          </p:cNvSpPr>
          <p:nvPr>
            <p:ph type="title"/>
          </p:nvPr>
        </p:nvSpPr>
        <p:spPr>
          <a:xfrm>
            <a:off x="838200" y="365125"/>
            <a:ext cx="10515600" cy="1325563"/>
          </a:xfrm>
        </p:spPr>
        <p:txBody>
          <a:bodyPr>
            <a:normAutofit/>
          </a:bodyPr>
          <a:lstStyle/>
          <a:p>
            <a:r>
              <a:rPr lang="el-GR" sz="5400" b="1"/>
              <a:t>Κοπροφαγία- τυφλοτροφία</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6CFD29D9-4C57-42BB-8CBE-7719116D4B3A}"/>
              </a:ext>
            </a:extLst>
          </p:cNvPr>
          <p:cNvSpPr>
            <a:spLocks noGrp="1"/>
          </p:cNvSpPr>
          <p:nvPr>
            <p:ph idx="1"/>
          </p:nvPr>
        </p:nvSpPr>
        <p:spPr>
          <a:xfrm>
            <a:off x="838200" y="1929384"/>
            <a:ext cx="10515600" cy="4251960"/>
          </a:xfrm>
        </p:spPr>
        <p:txBody>
          <a:bodyPr>
            <a:normAutofit/>
          </a:bodyPr>
          <a:lstStyle/>
          <a:p>
            <a:r>
              <a:rPr lang="el-GR" sz="2200" dirty="0"/>
              <a:t>Στο κουνέλι μετά την πρώτη μικροβιακή ζύμωση στο τυφλό, το περιεχόμενο προωθείται στο </a:t>
            </a:r>
            <a:r>
              <a:rPr lang="el-GR" sz="2200" dirty="0" err="1"/>
              <a:t>κόλον</a:t>
            </a:r>
            <a:r>
              <a:rPr lang="el-GR" sz="2200" dirty="0"/>
              <a:t> όπου επενδύεται με </a:t>
            </a:r>
            <a:r>
              <a:rPr lang="el-GR" sz="2200" dirty="0" err="1"/>
              <a:t>βλέννη</a:t>
            </a:r>
            <a:r>
              <a:rPr lang="el-GR" sz="2200" dirty="0"/>
              <a:t> σχηματίζοντας τη μαλακή κόπρο, την οποία στη συνέχεια καταπίνουν απευθείας από τον πρωκτό. </a:t>
            </a:r>
          </a:p>
          <a:p>
            <a:r>
              <a:rPr lang="el-GR" sz="2200" dirty="0"/>
              <a:t>Η μαλακή κόπρος αναμιγνύεται με πρόσφατα καταναλωθείσα τροφή και υπόκειται σε ένα δεύτερο κύκλο πέψης και απορρόφησης στο λεπτό έντερο με αποτέλεσμα την καλύτερη αξιοποίησή της</a:t>
            </a:r>
          </a:p>
        </p:txBody>
      </p:sp>
    </p:spTree>
    <p:extLst>
      <p:ext uri="{BB962C8B-B14F-4D97-AF65-F5344CB8AC3E}">
        <p14:creationId xmlns:p14="http://schemas.microsoft.com/office/powerpoint/2010/main" val="37256448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889647F-4BE9-4454-990A-557BDF029B19}"/>
              </a:ext>
            </a:extLst>
          </p:cNvPr>
          <p:cNvSpPr>
            <a:spLocks noGrp="1"/>
          </p:cNvSpPr>
          <p:nvPr>
            <p:ph type="title"/>
          </p:nvPr>
        </p:nvSpPr>
        <p:spPr>
          <a:xfrm>
            <a:off x="838200" y="365125"/>
            <a:ext cx="10515600" cy="1325563"/>
          </a:xfrm>
        </p:spPr>
        <p:txBody>
          <a:bodyPr>
            <a:normAutofit/>
          </a:bodyPr>
          <a:lstStyle/>
          <a:p>
            <a:r>
              <a:rPr lang="el-GR" sz="4600" b="1" dirty="0"/>
              <a:t>Στόμαχος και </a:t>
            </a:r>
            <a:r>
              <a:rPr lang="el-GR" sz="4600" b="1" dirty="0" err="1"/>
              <a:t>προστόμαχοι</a:t>
            </a:r>
            <a:r>
              <a:rPr lang="el-GR" sz="4600" b="1" dirty="0"/>
              <a:t> μηρυκαστικών</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4237DCD1-BF38-4520-82CD-1A358E0C9728}"/>
              </a:ext>
            </a:extLst>
          </p:cNvPr>
          <p:cNvSpPr>
            <a:spLocks noGrp="1"/>
          </p:cNvSpPr>
          <p:nvPr>
            <p:ph idx="1"/>
          </p:nvPr>
        </p:nvSpPr>
        <p:spPr>
          <a:xfrm>
            <a:off x="838200" y="1929384"/>
            <a:ext cx="10515600" cy="4251960"/>
          </a:xfrm>
        </p:spPr>
        <p:txBody>
          <a:bodyPr>
            <a:normAutofit/>
          </a:bodyPr>
          <a:lstStyle/>
          <a:p>
            <a:r>
              <a:rPr lang="el-GR" sz="2200"/>
              <a:t>Μηρυκαστικά ονομάζονται τα ζώα που μηρυκάζουν</a:t>
            </a:r>
          </a:p>
          <a:p>
            <a:r>
              <a:rPr lang="el-GR" sz="2200"/>
              <a:t>Μηρυκασμός: η αναγωγή στη στοματική κοιλότητα τροφής που είχε καταποθεί και η αναμάσησή της</a:t>
            </a:r>
          </a:p>
          <a:p>
            <a:r>
              <a:rPr lang="el-GR" sz="2200"/>
              <a:t>Υποτάξεις μηρυκαστικών</a:t>
            </a:r>
          </a:p>
          <a:p>
            <a:pPr marL="514350" indent="-514350">
              <a:buFont typeface="+mj-lt"/>
              <a:buAutoNum type="arabicPeriod"/>
            </a:pPr>
            <a:r>
              <a:rPr lang="en-US" sz="2200"/>
              <a:t>Ruminantia</a:t>
            </a:r>
            <a:r>
              <a:rPr lang="el-GR" sz="2200"/>
              <a:t>: αγελάδα, πρόβατο, αίγα,νεροβούβαλος, μοσχοβούβαλος, ελάφι, ζαρκάδι, αντιλόπη, καριμπού, καμηλοπάδαλη</a:t>
            </a:r>
          </a:p>
          <a:p>
            <a:pPr marL="514350" indent="-514350">
              <a:buFont typeface="+mj-lt"/>
              <a:buAutoNum type="arabicPeriod"/>
            </a:pPr>
            <a:r>
              <a:rPr lang="el-GR" sz="2200"/>
              <a:t>Τ</a:t>
            </a:r>
            <a:r>
              <a:rPr lang="en-US" sz="2200"/>
              <a:t>ylopoda</a:t>
            </a:r>
            <a:r>
              <a:rPr lang="el-GR" sz="2200"/>
              <a:t>: καμήλα, λάμα, αλπακά, βικούνια. </a:t>
            </a:r>
          </a:p>
          <a:p>
            <a:pPr marL="0" indent="0">
              <a:buNone/>
            </a:pPr>
            <a:r>
              <a:rPr lang="el-GR" sz="2200"/>
              <a:t>       Τα </a:t>
            </a:r>
            <a:r>
              <a:rPr lang="en-US" sz="2200"/>
              <a:t>Tylopoda</a:t>
            </a:r>
            <a:r>
              <a:rPr lang="el-GR" sz="2200"/>
              <a:t> δεν έχουν εχίνο</a:t>
            </a:r>
          </a:p>
        </p:txBody>
      </p:sp>
    </p:spTree>
    <p:extLst>
      <p:ext uri="{BB962C8B-B14F-4D97-AF65-F5344CB8AC3E}">
        <p14:creationId xmlns:p14="http://schemas.microsoft.com/office/powerpoint/2010/main" val="20816468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9C3876D-AEC3-4E39-AE62-5695A220AE39}"/>
              </a:ext>
            </a:extLst>
          </p:cNvPr>
          <p:cNvSpPr>
            <a:spLocks noGrp="1"/>
          </p:cNvSpPr>
          <p:nvPr>
            <p:ph type="title"/>
          </p:nvPr>
        </p:nvSpPr>
        <p:spPr>
          <a:xfrm>
            <a:off x="838200" y="365125"/>
            <a:ext cx="10515600" cy="1325563"/>
          </a:xfrm>
        </p:spPr>
        <p:txBody>
          <a:bodyPr>
            <a:normAutofit/>
          </a:bodyPr>
          <a:lstStyle/>
          <a:p>
            <a:r>
              <a:rPr lang="el-GR" sz="5400"/>
              <a:t>Στόμαχος μηρυκαστικών</a:t>
            </a:r>
          </a:p>
        </p:txBody>
      </p:sp>
      <p:sp>
        <p:nvSpPr>
          <p:cNvPr id="18"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23E653A9-6AFF-4D74-97CF-134210CD5772}"/>
              </a:ext>
            </a:extLst>
          </p:cNvPr>
          <p:cNvGraphicFramePr>
            <a:graphicFrameLocks noGrp="1"/>
          </p:cNvGraphicFramePr>
          <p:nvPr>
            <p:ph idx="1"/>
            <p:extLst>
              <p:ext uri="{D42A27DB-BD31-4B8C-83A1-F6EECF244321}">
                <p14:modId xmlns:p14="http://schemas.microsoft.com/office/powerpoint/2010/main" val="1458389964"/>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972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05272E4C-6D18-4FC3-AE4F-325D6B1953C1}"/>
              </a:ext>
            </a:extLst>
          </p:cNvPr>
          <p:cNvSpPr>
            <a:spLocks noGrp="1"/>
          </p:cNvSpPr>
          <p:nvPr>
            <p:ph type="title"/>
          </p:nvPr>
        </p:nvSpPr>
        <p:spPr>
          <a:xfrm>
            <a:off x="934872" y="982272"/>
            <a:ext cx="3388419" cy="4560970"/>
          </a:xfrm>
        </p:spPr>
        <p:txBody>
          <a:bodyPr>
            <a:normAutofit/>
          </a:bodyPr>
          <a:lstStyle/>
          <a:p>
            <a:r>
              <a:rPr lang="el-GR" sz="4000" dirty="0">
                <a:solidFill>
                  <a:srgbClr val="FFFFFF"/>
                </a:solidFill>
              </a:rPr>
              <a:t>Στοματική κοιλότητα</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Θέση περιεχομένου 2">
            <a:extLst>
              <a:ext uri="{FF2B5EF4-FFF2-40B4-BE49-F238E27FC236}">
                <a16:creationId xmlns:a16="http://schemas.microsoft.com/office/drawing/2014/main" id="{64286438-8E26-4C9F-AA16-F81EF1FE7D21}"/>
              </a:ext>
            </a:extLst>
          </p:cNvPr>
          <p:cNvSpPr>
            <a:spLocks noGrp="1"/>
          </p:cNvSpPr>
          <p:nvPr>
            <p:ph idx="1"/>
          </p:nvPr>
        </p:nvSpPr>
        <p:spPr>
          <a:xfrm>
            <a:off x="5221862" y="1719618"/>
            <a:ext cx="5948831" cy="4334629"/>
          </a:xfrm>
        </p:spPr>
        <p:txBody>
          <a:bodyPr anchor="ctr">
            <a:normAutofit/>
          </a:bodyPr>
          <a:lstStyle/>
          <a:p>
            <a:pPr marL="0" indent="0">
              <a:buNone/>
            </a:pPr>
            <a:r>
              <a:rPr lang="el-GR" sz="2200" dirty="0">
                <a:solidFill>
                  <a:srgbClr val="FEFFFF"/>
                </a:solidFill>
              </a:rPr>
              <a:t>                            Ορίζεται</a:t>
            </a:r>
          </a:p>
          <a:p>
            <a:r>
              <a:rPr lang="el-GR" sz="2200" dirty="0">
                <a:solidFill>
                  <a:srgbClr val="FEFFFF"/>
                </a:solidFill>
              </a:rPr>
              <a:t>Πρόσθια από τα χείλη</a:t>
            </a:r>
          </a:p>
          <a:p>
            <a:r>
              <a:rPr lang="el-GR" sz="2200" dirty="0">
                <a:solidFill>
                  <a:srgbClr val="FEFFFF"/>
                </a:solidFill>
              </a:rPr>
              <a:t>Πλάγια από τις παρειές</a:t>
            </a:r>
          </a:p>
          <a:p>
            <a:r>
              <a:rPr lang="el-GR" sz="2200" dirty="0">
                <a:solidFill>
                  <a:srgbClr val="FEFFFF"/>
                </a:solidFill>
              </a:rPr>
              <a:t>Άνω από τη σκληρή υπερώα</a:t>
            </a:r>
          </a:p>
          <a:p>
            <a:r>
              <a:rPr lang="el-GR" sz="2200" dirty="0">
                <a:solidFill>
                  <a:srgbClr val="FEFFFF"/>
                </a:solidFill>
              </a:rPr>
              <a:t>Κάτω από μύες- γλώσσα</a:t>
            </a:r>
          </a:p>
          <a:p>
            <a:r>
              <a:rPr lang="el-GR" sz="2200" dirty="0">
                <a:solidFill>
                  <a:srgbClr val="FEFFFF"/>
                </a:solidFill>
              </a:rPr>
              <a:t>Οπίσθια από το φάρυγγα</a:t>
            </a:r>
          </a:p>
          <a:p>
            <a:pPr marL="0" indent="0">
              <a:buNone/>
            </a:pPr>
            <a:endParaRPr lang="el-GR" sz="2200" dirty="0">
              <a:solidFill>
                <a:srgbClr val="FEFFFF"/>
              </a:solidFill>
            </a:endParaRPr>
          </a:p>
          <a:p>
            <a:pPr marL="0" indent="0">
              <a:buNone/>
            </a:pPr>
            <a:r>
              <a:rPr lang="el-GR" sz="2200" dirty="0">
                <a:solidFill>
                  <a:srgbClr val="FEFFFF"/>
                </a:solidFill>
              </a:rPr>
              <a:t>                                Ρόλος</a:t>
            </a:r>
          </a:p>
          <a:p>
            <a:pPr marL="0" indent="0">
              <a:buNone/>
            </a:pPr>
            <a:r>
              <a:rPr lang="el-GR" sz="2200" dirty="0">
                <a:solidFill>
                  <a:srgbClr val="FEFFFF"/>
                </a:solidFill>
              </a:rPr>
              <a:t>Πρόσληψη-κατάτμηση τροφής –σχηματισμός βλωμού-προώθηση τροφής στον οισοφάγο</a:t>
            </a:r>
          </a:p>
        </p:txBody>
      </p:sp>
    </p:spTree>
    <p:extLst>
      <p:ext uri="{BB962C8B-B14F-4D97-AF65-F5344CB8AC3E}">
        <p14:creationId xmlns:p14="http://schemas.microsoft.com/office/powerpoint/2010/main" val="4502927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CDD2367-BF1A-46DB-8509-C8B106BBCDC1}"/>
              </a:ext>
            </a:extLst>
          </p:cNvPr>
          <p:cNvSpPr>
            <a:spLocks noGrp="1"/>
          </p:cNvSpPr>
          <p:nvPr>
            <p:ph type="title"/>
          </p:nvPr>
        </p:nvSpPr>
        <p:spPr>
          <a:xfrm>
            <a:off x="594360" y="637125"/>
            <a:ext cx="3802276" cy="5256371"/>
          </a:xfrm>
        </p:spPr>
        <p:txBody>
          <a:bodyPr>
            <a:normAutofit/>
          </a:bodyPr>
          <a:lstStyle/>
          <a:p>
            <a:r>
              <a:rPr lang="el-GR" sz="4800"/>
              <a:t>Μεγάλη κοιλία</a:t>
            </a:r>
          </a:p>
        </p:txBody>
      </p:sp>
      <p:graphicFrame>
        <p:nvGraphicFramePr>
          <p:cNvPr id="5" name="Θέση περιεχομένου 2">
            <a:extLst>
              <a:ext uri="{FF2B5EF4-FFF2-40B4-BE49-F238E27FC236}">
                <a16:creationId xmlns:a16="http://schemas.microsoft.com/office/drawing/2014/main" id="{30CE1A25-C0CF-436E-BDA0-01DE29D6F63C}"/>
              </a:ext>
            </a:extLst>
          </p:cNvPr>
          <p:cNvGraphicFramePr>
            <a:graphicFrameLocks noGrp="1"/>
          </p:cNvGraphicFramePr>
          <p:nvPr>
            <p:ph idx="1"/>
            <p:extLst>
              <p:ext uri="{D42A27DB-BD31-4B8C-83A1-F6EECF244321}">
                <p14:modId xmlns:p14="http://schemas.microsoft.com/office/powerpoint/2010/main" val="2716520038"/>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80354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9E6B9D9-1C4C-4E05-A409-6CF99D53688E}"/>
              </a:ext>
            </a:extLst>
          </p:cNvPr>
          <p:cNvSpPr>
            <a:spLocks noGrp="1"/>
          </p:cNvSpPr>
          <p:nvPr>
            <p:ph type="title"/>
          </p:nvPr>
        </p:nvSpPr>
        <p:spPr>
          <a:xfrm>
            <a:off x="594360" y="637125"/>
            <a:ext cx="3802276" cy="5256371"/>
          </a:xfrm>
        </p:spPr>
        <p:txBody>
          <a:bodyPr>
            <a:normAutofit/>
          </a:bodyPr>
          <a:lstStyle/>
          <a:p>
            <a:r>
              <a:rPr lang="el-GR" sz="4800"/>
              <a:t>κεκρύφαλος</a:t>
            </a:r>
          </a:p>
        </p:txBody>
      </p:sp>
      <p:graphicFrame>
        <p:nvGraphicFramePr>
          <p:cNvPr id="5" name="Θέση περιεχομένου 2">
            <a:extLst>
              <a:ext uri="{FF2B5EF4-FFF2-40B4-BE49-F238E27FC236}">
                <a16:creationId xmlns:a16="http://schemas.microsoft.com/office/drawing/2014/main" id="{247CD21C-4CB3-40E9-88B6-46F1B0E04194}"/>
              </a:ext>
            </a:extLst>
          </p:cNvPr>
          <p:cNvGraphicFramePr>
            <a:graphicFrameLocks noGrp="1"/>
          </p:cNvGraphicFramePr>
          <p:nvPr>
            <p:ph idx="1"/>
            <p:extLst>
              <p:ext uri="{D42A27DB-BD31-4B8C-83A1-F6EECF244321}">
                <p14:modId xmlns:p14="http://schemas.microsoft.com/office/powerpoint/2010/main" val="3119790876"/>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47973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EAAB3D4-67D7-49CC-B365-7B964DA613D8}"/>
              </a:ext>
            </a:extLst>
          </p:cNvPr>
          <p:cNvSpPr>
            <a:spLocks noGrp="1"/>
          </p:cNvSpPr>
          <p:nvPr>
            <p:ph type="title"/>
          </p:nvPr>
        </p:nvSpPr>
        <p:spPr>
          <a:xfrm>
            <a:off x="594360" y="637125"/>
            <a:ext cx="3802276" cy="5256371"/>
          </a:xfrm>
        </p:spPr>
        <p:txBody>
          <a:bodyPr>
            <a:normAutofit/>
          </a:bodyPr>
          <a:lstStyle/>
          <a:p>
            <a:r>
              <a:rPr lang="el-GR" sz="4800"/>
              <a:t>Εχίνος</a:t>
            </a:r>
          </a:p>
        </p:txBody>
      </p:sp>
      <p:graphicFrame>
        <p:nvGraphicFramePr>
          <p:cNvPr id="5" name="Θέση περιεχομένου 2">
            <a:extLst>
              <a:ext uri="{FF2B5EF4-FFF2-40B4-BE49-F238E27FC236}">
                <a16:creationId xmlns:a16="http://schemas.microsoft.com/office/drawing/2014/main" id="{499A9A11-9D6A-4288-8904-25D6A9BFEDB1}"/>
              </a:ext>
            </a:extLst>
          </p:cNvPr>
          <p:cNvGraphicFramePr>
            <a:graphicFrameLocks noGrp="1"/>
          </p:cNvGraphicFramePr>
          <p:nvPr>
            <p:ph idx="1"/>
            <p:extLst>
              <p:ext uri="{D42A27DB-BD31-4B8C-83A1-F6EECF244321}">
                <p14:modId xmlns:p14="http://schemas.microsoft.com/office/powerpoint/2010/main" val="3752036104"/>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97086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187AA88-AF42-411A-816E-E745DCA4EC55}"/>
              </a:ext>
            </a:extLst>
          </p:cNvPr>
          <p:cNvSpPr>
            <a:spLocks noGrp="1"/>
          </p:cNvSpPr>
          <p:nvPr>
            <p:ph type="title"/>
          </p:nvPr>
        </p:nvSpPr>
        <p:spPr>
          <a:xfrm>
            <a:off x="594360" y="637125"/>
            <a:ext cx="3802276" cy="5256371"/>
          </a:xfrm>
        </p:spPr>
        <p:txBody>
          <a:bodyPr>
            <a:normAutofit/>
          </a:bodyPr>
          <a:lstStyle/>
          <a:p>
            <a:r>
              <a:rPr lang="el-GR" sz="4800"/>
              <a:t>ήνυστρο</a:t>
            </a:r>
          </a:p>
        </p:txBody>
      </p:sp>
      <p:graphicFrame>
        <p:nvGraphicFramePr>
          <p:cNvPr id="5" name="Θέση περιεχομένου 2">
            <a:extLst>
              <a:ext uri="{FF2B5EF4-FFF2-40B4-BE49-F238E27FC236}">
                <a16:creationId xmlns:a16="http://schemas.microsoft.com/office/drawing/2014/main" id="{0D842C99-76C6-4D8F-A4F7-7473E3B5A880}"/>
              </a:ext>
            </a:extLst>
          </p:cNvPr>
          <p:cNvGraphicFramePr>
            <a:graphicFrameLocks noGrp="1"/>
          </p:cNvGraphicFramePr>
          <p:nvPr>
            <p:ph idx="1"/>
            <p:extLst>
              <p:ext uri="{D42A27DB-BD31-4B8C-83A1-F6EECF244321}">
                <p14:modId xmlns:p14="http://schemas.microsoft.com/office/powerpoint/2010/main" val="812424432"/>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99700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7A32EE4-FF40-4832-9554-01459368997C}"/>
              </a:ext>
            </a:extLst>
          </p:cNvPr>
          <p:cNvSpPr>
            <a:spLocks noGrp="1"/>
          </p:cNvSpPr>
          <p:nvPr>
            <p:ph type="title"/>
          </p:nvPr>
        </p:nvSpPr>
        <p:spPr>
          <a:xfrm>
            <a:off x="838200" y="365125"/>
            <a:ext cx="10515600" cy="1325563"/>
          </a:xfrm>
        </p:spPr>
        <p:txBody>
          <a:bodyPr>
            <a:normAutofit/>
          </a:bodyPr>
          <a:lstStyle/>
          <a:p>
            <a:r>
              <a:rPr lang="el-GR" sz="5400"/>
              <a:t>Πέψη στα μηρυκαστικά</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E00362F5-4033-4070-B653-B7C26CBF9D37}"/>
              </a:ext>
            </a:extLst>
          </p:cNvPr>
          <p:cNvSpPr>
            <a:spLocks noGrp="1"/>
          </p:cNvSpPr>
          <p:nvPr>
            <p:ph idx="1"/>
          </p:nvPr>
        </p:nvSpPr>
        <p:spPr>
          <a:xfrm>
            <a:off x="838200" y="1929384"/>
            <a:ext cx="10515600" cy="4251960"/>
          </a:xfrm>
        </p:spPr>
        <p:txBody>
          <a:bodyPr>
            <a:normAutofit/>
          </a:bodyPr>
          <a:lstStyle/>
          <a:p>
            <a:r>
              <a:rPr lang="el-GR" sz="1900"/>
              <a:t>Ο μηρυκασμός συμβάλλει στη μικροβιακή ζύμωση αυξάνοντας τον τεμαχισμό της τροφής και προσφέροντας μεγαλύτερη επιφάνεια για τη δράση των μικροοργανισμών.</a:t>
            </a:r>
          </a:p>
          <a:p>
            <a:r>
              <a:rPr lang="el-GR" sz="1900"/>
              <a:t>Είναι αντανακλαστικό που ενεργοποιείται από τη μηχανική διέγερση υποδοχέων του κεκρύφαλου και της μεγάλης κοιλίας</a:t>
            </a:r>
          </a:p>
          <a:p>
            <a:r>
              <a:rPr lang="el-GR" sz="1900"/>
              <a:t>Ο μηρυκασμός γίνεται σε 4 στάδια:</a:t>
            </a:r>
          </a:p>
          <a:p>
            <a:pPr marL="514350" indent="-514350">
              <a:buFont typeface="+mj-lt"/>
              <a:buAutoNum type="arabicPeriod"/>
            </a:pPr>
            <a:r>
              <a:rPr lang="el-GR" sz="1900"/>
              <a:t>Αναγωγή: σύσπαση του κεκρύφαλου, άνοιγμα του καρδιακού στομίου του οισοφάγου, αντίστροφη περίσταλση στο τοίχωμα του οισοφάγου, είσοδος της τροφής στη στοματική κοιλότητα</a:t>
            </a:r>
          </a:p>
          <a:p>
            <a:pPr marL="514350" indent="-514350">
              <a:buFont typeface="+mj-lt"/>
              <a:buAutoNum type="arabicPeriod"/>
            </a:pPr>
            <a:r>
              <a:rPr lang="el-GR" sz="1900"/>
              <a:t>Αναμάσηση</a:t>
            </a:r>
          </a:p>
          <a:p>
            <a:pPr marL="514350" indent="-514350">
              <a:buFont typeface="+mj-lt"/>
              <a:buAutoNum type="arabicPeriod"/>
            </a:pPr>
            <a:r>
              <a:rPr lang="el-GR" sz="1900"/>
              <a:t>Επανασιάλωση</a:t>
            </a:r>
          </a:p>
          <a:p>
            <a:pPr marL="514350" indent="-514350">
              <a:buFont typeface="+mj-lt"/>
              <a:buAutoNum type="arabicPeriod"/>
            </a:pPr>
            <a:r>
              <a:rPr lang="el-GR" sz="1900"/>
              <a:t>Ανακατάποση</a:t>
            </a:r>
          </a:p>
          <a:p>
            <a:r>
              <a:rPr lang="el-GR" sz="1900"/>
              <a:t>Τα μηρυκαστικά δαπανούν ελάχιστο χρόνο για τη μάσηση της τροφής</a:t>
            </a:r>
          </a:p>
        </p:txBody>
      </p:sp>
    </p:spTree>
    <p:extLst>
      <p:ext uri="{BB962C8B-B14F-4D97-AF65-F5344CB8AC3E}">
        <p14:creationId xmlns:p14="http://schemas.microsoft.com/office/powerpoint/2010/main" val="33743147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87CD07-3302-4823-9DDC-129D01BAF2E2}"/>
              </a:ext>
            </a:extLst>
          </p:cNvPr>
          <p:cNvSpPr>
            <a:spLocks noGrp="1"/>
          </p:cNvSpPr>
          <p:nvPr>
            <p:ph type="title"/>
          </p:nvPr>
        </p:nvSpPr>
        <p:spPr/>
        <p:txBody>
          <a:bodyPr/>
          <a:lstStyle/>
          <a:p>
            <a:r>
              <a:rPr lang="el-GR" dirty="0"/>
              <a:t>Μεγάλη κοιλία: μικροβιολογία και χημεία</a:t>
            </a:r>
          </a:p>
        </p:txBody>
      </p:sp>
      <p:sp>
        <p:nvSpPr>
          <p:cNvPr id="3" name="Θέση περιεχομένου 2">
            <a:extLst>
              <a:ext uri="{FF2B5EF4-FFF2-40B4-BE49-F238E27FC236}">
                <a16:creationId xmlns:a16="http://schemas.microsoft.com/office/drawing/2014/main" id="{97E3BC6D-32E1-4810-89F2-4FA9B970AFAB}"/>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l-GR" dirty="0"/>
              <a:t> 200 είδη βακτηρίων και 20 είδη πρωτόζωων. </a:t>
            </a:r>
          </a:p>
          <a:p>
            <a:pPr>
              <a:buFont typeface="Wingdings" panose="05000000000000000000" pitchFamily="2" charset="2"/>
              <a:buChar char="Ø"/>
            </a:pPr>
            <a:r>
              <a:rPr lang="el-GR" dirty="0"/>
              <a:t>Σε κάθε  </a:t>
            </a:r>
            <a:r>
              <a:rPr lang="en-US" dirty="0"/>
              <a:t>ml </a:t>
            </a:r>
            <a:r>
              <a:rPr lang="el-GR" dirty="0"/>
              <a:t>περιεχομένου υπάρχουν 10</a:t>
            </a:r>
            <a:r>
              <a:rPr lang="el-GR" baseline="30000" dirty="0"/>
              <a:t>11 </a:t>
            </a:r>
            <a:r>
              <a:rPr lang="el-GR" dirty="0"/>
              <a:t>βακτήρια </a:t>
            </a:r>
            <a:r>
              <a:rPr lang="el-GR" baseline="30000" dirty="0"/>
              <a:t>και </a:t>
            </a:r>
            <a:r>
              <a:rPr lang="el-GR" dirty="0"/>
              <a:t>10</a:t>
            </a:r>
            <a:r>
              <a:rPr lang="el-GR" baseline="30000" dirty="0"/>
              <a:t>6   </a:t>
            </a:r>
            <a:r>
              <a:rPr lang="el-GR" dirty="0"/>
              <a:t>πρωτόζωα</a:t>
            </a:r>
          </a:p>
          <a:p>
            <a:pPr>
              <a:buFont typeface="Wingdings" panose="05000000000000000000" pitchFamily="2" charset="2"/>
              <a:buChar char="Ø"/>
            </a:pPr>
            <a:r>
              <a:rPr lang="el-GR" dirty="0" err="1"/>
              <a:t>Ολοι</a:t>
            </a:r>
            <a:r>
              <a:rPr lang="el-GR" dirty="0"/>
              <a:t> οι μικροοργανισμοί είναι αναερόβιοι</a:t>
            </a:r>
          </a:p>
          <a:p>
            <a:pPr>
              <a:buFont typeface="Wingdings" panose="05000000000000000000" pitchFamily="2" charset="2"/>
              <a:buChar char="Ø"/>
            </a:pPr>
            <a:r>
              <a:rPr lang="el-GR" dirty="0"/>
              <a:t>Προϊόντα της ζύμωσης των τροφών  από τους μικροοργανισμούς είναι : </a:t>
            </a:r>
          </a:p>
          <a:p>
            <a:pPr marL="571500" indent="-571500">
              <a:buFont typeface="+mj-lt"/>
              <a:buAutoNum type="romanLcPeriod"/>
            </a:pPr>
            <a:r>
              <a:rPr lang="el-GR" dirty="0"/>
              <a:t>Πτητικά λιπαρά οξέα: οξικό (15-20%), </a:t>
            </a:r>
            <a:r>
              <a:rPr lang="el-GR" dirty="0" err="1"/>
              <a:t>προπιονικό</a:t>
            </a:r>
            <a:r>
              <a:rPr lang="el-GR" dirty="0"/>
              <a:t> (60-70%), βουτυρικό (10-15%). Το μεγαλύτερο μέρος τους </a:t>
            </a:r>
            <a:r>
              <a:rPr lang="el-GR" dirty="0" err="1"/>
              <a:t>απορροφάται</a:t>
            </a:r>
            <a:r>
              <a:rPr lang="el-GR" dirty="0"/>
              <a:t> πριν το περιεχόμενο φτάσει στο έντερο. Το μεγαλύτερο μέρος της γλυκόζης μετατρέπεται σε ΠΛΟ</a:t>
            </a:r>
          </a:p>
          <a:p>
            <a:pPr marL="571500" indent="-571500">
              <a:buFont typeface="+mj-lt"/>
              <a:buAutoNum type="romanLcPeriod"/>
            </a:pPr>
            <a:r>
              <a:rPr lang="el-GR" dirty="0"/>
              <a:t>Διοξείδιο του άνθρακα</a:t>
            </a:r>
          </a:p>
          <a:p>
            <a:pPr marL="571500" indent="-571500">
              <a:buFont typeface="+mj-lt"/>
              <a:buAutoNum type="romanLcPeriod"/>
            </a:pPr>
            <a:r>
              <a:rPr lang="el-GR" dirty="0"/>
              <a:t>Μεθάνιο</a:t>
            </a:r>
          </a:p>
        </p:txBody>
      </p:sp>
    </p:spTree>
    <p:extLst>
      <p:ext uri="{BB962C8B-B14F-4D97-AF65-F5344CB8AC3E}">
        <p14:creationId xmlns:p14="http://schemas.microsoft.com/office/powerpoint/2010/main" val="14522079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EA686E-D6D9-44DA-A441-EF8CACA0418A}"/>
              </a:ext>
            </a:extLst>
          </p:cNvPr>
          <p:cNvSpPr>
            <a:spLocks noGrp="1"/>
          </p:cNvSpPr>
          <p:nvPr>
            <p:ph type="title"/>
          </p:nvPr>
        </p:nvSpPr>
        <p:spPr>
          <a:xfrm>
            <a:off x="838200" y="365125"/>
            <a:ext cx="10515600" cy="473861"/>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109D1452-3572-4E0D-81AF-D111E3B1EF8F}"/>
              </a:ext>
            </a:extLst>
          </p:cNvPr>
          <p:cNvSpPr>
            <a:spLocks noGrp="1"/>
          </p:cNvSpPr>
          <p:nvPr>
            <p:ph idx="1"/>
          </p:nvPr>
        </p:nvSpPr>
        <p:spPr>
          <a:xfrm>
            <a:off x="838200" y="952107"/>
            <a:ext cx="10515600" cy="5224856"/>
          </a:xfrm>
        </p:spPr>
        <p:txBody>
          <a:bodyPr>
            <a:normAutofit fontScale="92500" lnSpcReduction="10000"/>
          </a:bodyPr>
          <a:lstStyle/>
          <a:p>
            <a:r>
              <a:rPr lang="el-GR" dirty="0"/>
              <a:t>Το προϊόν της ζύμωσης των υδατανθράκων από τους μικροοργανισμούς της μ. κοιλίας είναι ΠΛΟ και διοξείδιο του άνθρακα.</a:t>
            </a:r>
          </a:p>
          <a:p>
            <a:r>
              <a:rPr lang="el-GR" dirty="0"/>
              <a:t>Από την υδρόλυση των </a:t>
            </a:r>
            <a:r>
              <a:rPr lang="el-GR" dirty="0" err="1"/>
              <a:t>πρωτεινών</a:t>
            </a:r>
            <a:r>
              <a:rPr lang="el-GR" dirty="0"/>
              <a:t> από τους  μικροοργανισμούς της </a:t>
            </a:r>
            <a:r>
              <a:rPr lang="el-GR" dirty="0" err="1"/>
              <a:t>μ.κοιλίας</a:t>
            </a:r>
            <a:r>
              <a:rPr lang="el-GR" dirty="0"/>
              <a:t> προκύπτουν  ελεύθερα αμινοξέα, διοξείδιο του άνθρακα, αμμωνία και ΠΛΟ. Μερικά πεπτίδια και αμινοξέα περνούν απευθείας στα βακτήρια. Η σύνθεση μικροβιακής </a:t>
            </a:r>
            <a:r>
              <a:rPr lang="el-GR" dirty="0" err="1"/>
              <a:t>πρωτεϊνης</a:t>
            </a:r>
            <a:r>
              <a:rPr lang="el-GR" dirty="0"/>
              <a:t> επιτρέπει την ανακύκλωση του αζώτου στους </a:t>
            </a:r>
            <a:r>
              <a:rPr lang="el-GR" dirty="0" err="1"/>
              <a:t>προστομάχους</a:t>
            </a:r>
            <a:endParaRPr lang="el-GR" dirty="0"/>
          </a:p>
          <a:p>
            <a:r>
              <a:rPr lang="el-GR" dirty="0"/>
              <a:t>Η αμμωνία είναι το κύριο διαλυτό αζωτούχο συστατικό του υγρού της μ. κοιλίας. Συντίθεται από τις </a:t>
            </a:r>
            <a:r>
              <a:rPr lang="el-GR" dirty="0" err="1"/>
              <a:t>πρωτεΪνες</a:t>
            </a:r>
            <a:r>
              <a:rPr lang="el-GR" dirty="0"/>
              <a:t> της τροφής, την ουρία του σιάλου και την ουρία που διαχέεται από το τοίχωμα της μ. κοιλίας. Η ουρία </a:t>
            </a:r>
            <a:r>
              <a:rPr lang="el-GR" dirty="0" err="1"/>
              <a:t>υδρολύεται</a:t>
            </a:r>
            <a:r>
              <a:rPr lang="el-GR" dirty="0"/>
              <a:t> από την </a:t>
            </a:r>
            <a:r>
              <a:rPr lang="el-GR" dirty="0" err="1"/>
              <a:t>ουρεάση</a:t>
            </a:r>
            <a:r>
              <a:rPr lang="el-GR" dirty="0"/>
              <a:t> σε αμμωνία και διοξείδιο του άνθρακα</a:t>
            </a:r>
          </a:p>
          <a:p>
            <a:r>
              <a:rPr lang="el-GR" dirty="0"/>
              <a:t>Τα </a:t>
            </a:r>
            <a:r>
              <a:rPr lang="el-GR" dirty="0" err="1"/>
              <a:t>τριγλυκερίδια</a:t>
            </a:r>
            <a:r>
              <a:rPr lang="el-GR" dirty="0"/>
              <a:t> </a:t>
            </a:r>
            <a:r>
              <a:rPr lang="el-GR" dirty="0" err="1"/>
              <a:t>υδρολύονται</a:t>
            </a:r>
            <a:r>
              <a:rPr lang="el-GR" dirty="0"/>
              <a:t> σε </a:t>
            </a:r>
            <a:r>
              <a:rPr lang="el-GR" dirty="0" err="1"/>
              <a:t>γλυκερόλη</a:t>
            </a:r>
            <a:r>
              <a:rPr lang="el-GR" dirty="0"/>
              <a:t> και λιπαρά οξέα</a:t>
            </a:r>
          </a:p>
          <a:p>
            <a:r>
              <a:rPr lang="el-GR" dirty="0"/>
              <a:t>Τα βακτήρια της </a:t>
            </a:r>
            <a:r>
              <a:rPr lang="el-GR" dirty="0" err="1"/>
              <a:t>μ.κοιλίας</a:t>
            </a:r>
            <a:r>
              <a:rPr lang="el-GR" dirty="0"/>
              <a:t> συνθέτουν βιταμίνες του συμπλέγματος Β. </a:t>
            </a:r>
          </a:p>
          <a:p>
            <a:endParaRPr lang="el-GR" dirty="0"/>
          </a:p>
          <a:p>
            <a:endParaRPr lang="el-GR" dirty="0"/>
          </a:p>
          <a:p>
            <a:endParaRPr lang="el-GR" dirty="0"/>
          </a:p>
        </p:txBody>
      </p:sp>
    </p:spTree>
    <p:extLst>
      <p:ext uri="{BB962C8B-B14F-4D97-AF65-F5344CB8AC3E}">
        <p14:creationId xmlns:p14="http://schemas.microsoft.com/office/powerpoint/2010/main" val="15572444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0C0EB7-33C2-429C-A4B5-158CE76B75C1}"/>
              </a:ext>
            </a:extLst>
          </p:cNvPr>
          <p:cNvSpPr>
            <a:spLocks noGrp="1"/>
          </p:cNvSpPr>
          <p:nvPr>
            <p:ph type="title"/>
          </p:nvPr>
        </p:nvSpPr>
        <p:spPr/>
        <p:txBody>
          <a:bodyPr/>
          <a:lstStyle/>
          <a:p>
            <a:r>
              <a:rPr lang="el-GR" dirty="0"/>
              <a:t>Πέψη στα πτηνά</a:t>
            </a:r>
          </a:p>
        </p:txBody>
      </p:sp>
      <p:sp>
        <p:nvSpPr>
          <p:cNvPr id="3" name="Θέση περιεχομένου 2">
            <a:extLst>
              <a:ext uri="{FF2B5EF4-FFF2-40B4-BE49-F238E27FC236}">
                <a16:creationId xmlns:a16="http://schemas.microsoft.com/office/drawing/2014/main" id="{E16E8932-850C-456A-88B2-AAD8EE8EC1F9}"/>
              </a:ext>
            </a:extLst>
          </p:cNvPr>
          <p:cNvSpPr>
            <a:spLocks noGrp="1"/>
          </p:cNvSpPr>
          <p:nvPr>
            <p:ph idx="1"/>
          </p:nvPr>
        </p:nvSpPr>
        <p:spPr/>
        <p:txBody>
          <a:bodyPr>
            <a:normAutofit fontScale="92500" lnSpcReduction="20000"/>
          </a:bodyPr>
          <a:lstStyle/>
          <a:p>
            <a:r>
              <a:rPr lang="el-GR" dirty="0"/>
              <a:t>Ράμφος</a:t>
            </a:r>
          </a:p>
          <a:p>
            <a:r>
              <a:rPr lang="el-GR" dirty="0" err="1"/>
              <a:t>Στοματοφάρυγγα</a:t>
            </a:r>
            <a:r>
              <a:rPr lang="el-GR" dirty="0"/>
              <a:t> (απουσία μαλακής υπερώας και </a:t>
            </a:r>
            <a:r>
              <a:rPr lang="el-GR" dirty="0" err="1"/>
              <a:t>γλωσσοϋπερώιων</a:t>
            </a:r>
            <a:r>
              <a:rPr lang="el-GR" dirty="0"/>
              <a:t> καμαρών)</a:t>
            </a:r>
          </a:p>
          <a:p>
            <a:r>
              <a:rPr lang="el-GR" dirty="0"/>
              <a:t>Η σκληρή υπερώα έχει στο μέσο της την υπερώια σχισμή που επιτρέπει την επικοινωνία ρινικών κοιλοτήτων και </a:t>
            </a:r>
            <a:r>
              <a:rPr lang="el-GR" dirty="0" err="1"/>
              <a:t>στοαματοφάρυγγα</a:t>
            </a:r>
            <a:endParaRPr lang="el-GR" dirty="0"/>
          </a:p>
          <a:p>
            <a:r>
              <a:rPr lang="el-GR" dirty="0"/>
              <a:t>Οι ακουστικές σάλπιγγες εκβάλλουν στο </a:t>
            </a:r>
            <a:r>
              <a:rPr lang="el-GR" dirty="0" err="1"/>
              <a:t>στοματοφάρυγγα</a:t>
            </a:r>
            <a:endParaRPr lang="el-GR" dirty="0"/>
          </a:p>
          <a:p>
            <a:r>
              <a:rPr lang="el-GR" dirty="0"/>
              <a:t>Οι τροφές επιλέγονται με βάση το μέγεθος το σχήμα και το χρώμα</a:t>
            </a:r>
          </a:p>
          <a:p>
            <a:r>
              <a:rPr lang="el-GR" dirty="0"/>
              <a:t>Οι τροφές παραμένουν για λίγο στο </a:t>
            </a:r>
            <a:r>
              <a:rPr lang="el-GR" dirty="0" err="1"/>
              <a:t>στοματοφάρυγγα</a:t>
            </a:r>
            <a:endParaRPr lang="el-GR" dirty="0"/>
          </a:p>
          <a:p>
            <a:r>
              <a:rPr lang="el-GR" dirty="0"/>
              <a:t>Δε γίνεται μάσηση της τροφής, αλλά σε ορισμένες περιπτώσεις </a:t>
            </a:r>
            <a:r>
              <a:rPr lang="el-GR" dirty="0" err="1"/>
              <a:t>κατάτμιση</a:t>
            </a:r>
            <a:r>
              <a:rPr lang="el-GR" dirty="0"/>
              <a:t> με το ράμφος</a:t>
            </a:r>
          </a:p>
          <a:p>
            <a:r>
              <a:rPr lang="el-GR" dirty="0" err="1"/>
              <a:t>Οσίαλος</a:t>
            </a:r>
            <a:r>
              <a:rPr lang="el-GR" dirty="0"/>
              <a:t> είναι δύσοσμος, πλούσιος σε βλέννα</a:t>
            </a:r>
          </a:p>
        </p:txBody>
      </p:sp>
    </p:spTree>
    <p:extLst>
      <p:ext uri="{BB962C8B-B14F-4D97-AF65-F5344CB8AC3E}">
        <p14:creationId xmlns:p14="http://schemas.microsoft.com/office/powerpoint/2010/main" val="36068811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49564F-FE0D-4863-A3EC-1E445E56B782}"/>
              </a:ext>
            </a:extLst>
          </p:cNvPr>
          <p:cNvSpPr>
            <a:spLocks noGrp="1"/>
          </p:cNvSpPr>
          <p:nvPr>
            <p:ph type="title"/>
          </p:nvPr>
        </p:nvSpPr>
        <p:spPr/>
        <p:txBody>
          <a:bodyPr/>
          <a:lstStyle/>
          <a:p>
            <a:r>
              <a:rPr lang="el-GR" dirty="0"/>
              <a:t>Οισοφάγος πτηνών</a:t>
            </a:r>
          </a:p>
        </p:txBody>
      </p:sp>
      <p:sp>
        <p:nvSpPr>
          <p:cNvPr id="3" name="Θέση περιεχομένου 2">
            <a:extLst>
              <a:ext uri="{FF2B5EF4-FFF2-40B4-BE49-F238E27FC236}">
                <a16:creationId xmlns:a16="http://schemas.microsoft.com/office/drawing/2014/main" id="{5D62832C-F870-4DB4-AC85-C67DF76EBDE3}"/>
              </a:ext>
            </a:extLst>
          </p:cNvPr>
          <p:cNvSpPr>
            <a:spLocks noGrp="1"/>
          </p:cNvSpPr>
          <p:nvPr>
            <p:ph idx="1"/>
          </p:nvPr>
        </p:nvSpPr>
        <p:spPr/>
        <p:txBody>
          <a:bodyPr/>
          <a:lstStyle/>
          <a:p>
            <a:r>
              <a:rPr lang="el-GR" dirty="0"/>
              <a:t>Το μεγαλύτερο μέρος της τραχηλικής του μοίρας βρίσκεται στο δεξιό πλάγιο</a:t>
            </a:r>
          </a:p>
          <a:p>
            <a:r>
              <a:rPr lang="el-GR" dirty="0"/>
              <a:t>Μεγάλη διάμετρο</a:t>
            </a:r>
          </a:p>
          <a:p>
            <a:r>
              <a:rPr lang="el-GR" dirty="0"/>
              <a:t>Ο βλεννογόνος φέρει επιμήκεις πτυχές και </a:t>
            </a:r>
            <a:r>
              <a:rPr lang="el-GR" dirty="0" err="1"/>
              <a:t>βλεννογόνιους</a:t>
            </a:r>
            <a:r>
              <a:rPr lang="el-GR" dirty="0"/>
              <a:t> αδένες</a:t>
            </a:r>
          </a:p>
        </p:txBody>
      </p:sp>
    </p:spTree>
    <p:extLst>
      <p:ext uri="{BB962C8B-B14F-4D97-AF65-F5344CB8AC3E}">
        <p14:creationId xmlns:p14="http://schemas.microsoft.com/office/powerpoint/2010/main" val="66850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F5E7AA-C418-454B-8E7D-1AABCDAC7CAA}"/>
              </a:ext>
            </a:extLst>
          </p:cNvPr>
          <p:cNvSpPr>
            <a:spLocks noGrp="1"/>
          </p:cNvSpPr>
          <p:nvPr>
            <p:ph type="title"/>
          </p:nvPr>
        </p:nvSpPr>
        <p:spPr/>
        <p:txBody>
          <a:bodyPr/>
          <a:lstStyle/>
          <a:p>
            <a:r>
              <a:rPr lang="el-GR" dirty="0"/>
              <a:t>πρόλοβος</a:t>
            </a:r>
          </a:p>
        </p:txBody>
      </p:sp>
      <p:sp>
        <p:nvSpPr>
          <p:cNvPr id="3" name="Θέση περιεχομένου 2">
            <a:extLst>
              <a:ext uri="{FF2B5EF4-FFF2-40B4-BE49-F238E27FC236}">
                <a16:creationId xmlns:a16="http://schemas.microsoft.com/office/drawing/2014/main" id="{CD113668-94EA-427B-9B17-CABC8B7A63CF}"/>
              </a:ext>
            </a:extLst>
          </p:cNvPr>
          <p:cNvSpPr>
            <a:spLocks noGrp="1"/>
          </p:cNvSpPr>
          <p:nvPr>
            <p:ph idx="1"/>
          </p:nvPr>
        </p:nvSpPr>
        <p:spPr/>
        <p:txBody>
          <a:bodyPr/>
          <a:lstStyle/>
          <a:p>
            <a:r>
              <a:rPr lang="el-GR" dirty="0" err="1"/>
              <a:t>Σακκοειδές</a:t>
            </a:r>
            <a:r>
              <a:rPr lang="el-GR" dirty="0"/>
              <a:t> κόλπωμα χωρίς </a:t>
            </a:r>
            <a:r>
              <a:rPr lang="el-GR" dirty="0" err="1"/>
              <a:t>βλεννογόνιους</a:t>
            </a:r>
            <a:r>
              <a:rPr lang="el-GR" dirty="0"/>
              <a:t> αδένες</a:t>
            </a:r>
          </a:p>
          <a:p>
            <a:r>
              <a:rPr lang="el-GR" dirty="0"/>
              <a:t>Αντιστοιχεί στη διεύρυνση του οισοφάγου πριν την είσοδό του στο θώρακα</a:t>
            </a:r>
          </a:p>
          <a:p>
            <a:r>
              <a:rPr lang="el-GR" dirty="0"/>
              <a:t>Είναι </a:t>
            </a:r>
            <a:r>
              <a:rPr lang="el-GR" dirty="0" err="1"/>
              <a:t>μονόλοβος</a:t>
            </a:r>
            <a:r>
              <a:rPr lang="el-GR" dirty="0"/>
              <a:t> στα ορνιθοειδή και δίλοβος στα περιστέρια</a:t>
            </a:r>
          </a:p>
          <a:p>
            <a:r>
              <a:rPr lang="el-GR" dirty="0"/>
              <a:t>Στα στεγανόποδα είναι </a:t>
            </a:r>
            <a:r>
              <a:rPr lang="el-GR" dirty="0" err="1"/>
              <a:t>υποτυπωδης</a:t>
            </a:r>
            <a:endParaRPr lang="el-GR" dirty="0"/>
          </a:p>
          <a:p>
            <a:r>
              <a:rPr lang="el-GR" dirty="0"/>
              <a:t>Ρόλος: αποθήκευση τροφής και διαβροχής της με σίαλο και νερό</a:t>
            </a:r>
          </a:p>
          <a:p>
            <a:r>
              <a:rPr lang="el-GR" dirty="0"/>
              <a:t>Δεν εκκρίνει ένζυμα, δεν απορροφά θρεπτικά συστατικά</a:t>
            </a:r>
          </a:p>
        </p:txBody>
      </p:sp>
    </p:spTree>
    <p:extLst>
      <p:ext uri="{BB962C8B-B14F-4D97-AF65-F5344CB8AC3E}">
        <p14:creationId xmlns:p14="http://schemas.microsoft.com/office/powerpoint/2010/main" val="193914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0F24D38-B79E-44B4-830E-043F45D9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8E1CEF2-AD66-4E8B-A148-FE4B218AC558}"/>
              </a:ext>
            </a:extLst>
          </p:cNvPr>
          <p:cNvSpPr>
            <a:spLocks noGrp="1"/>
          </p:cNvSpPr>
          <p:nvPr>
            <p:ph type="title"/>
          </p:nvPr>
        </p:nvSpPr>
        <p:spPr>
          <a:xfrm>
            <a:off x="838200" y="620742"/>
            <a:ext cx="10515600" cy="1325563"/>
          </a:xfrm>
        </p:spPr>
        <p:txBody>
          <a:bodyPr>
            <a:normAutofit/>
          </a:bodyPr>
          <a:lstStyle/>
          <a:p>
            <a:pPr algn="ctr"/>
            <a:r>
              <a:rPr lang="el-GR" dirty="0" err="1">
                <a:solidFill>
                  <a:srgbClr val="FFFFFF"/>
                </a:solidFill>
              </a:rPr>
              <a:t>Οδόντες</a:t>
            </a:r>
            <a:endParaRPr lang="el-GR" dirty="0">
              <a:solidFill>
                <a:srgbClr val="FFFFFF"/>
              </a:solidFill>
            </a:endParaRPr>
          </a:p>
        </p:txBody>
      </p:sp>
      <p:cxnSp>
        <p:nvCxnSpPr>
          <p:cNvPr id="11" name="Straight Connector 10">
            <a:extLst>
              <a:ext uri="{FF2B5EF4-FFF2-40B4-BE49-F238E27FC236}">
                <a16:creationId xmlns:a16="http://schemas.microsoft.com/office/drawing/2014/main" id="{FC469874-256B-45B3-A79C-7591B4BA1E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244E750D-1D24-4987-B3A9-B08E07B19037}"/>
              </a:ext>
            </a:extLst>
          </p:cNvPr>
          <p:cNvSpPr>
            <a:spLocks noGrp="1"/>
          </p:cNvSpPr>
          <p:nvPr>
            <p:ph sz="half" idx="1"/>
          </p:nvPr>
        </p:nvSpPr>
        <p:spPr>
          <a:xfrm>
            <a:off x="838200" y="2266345"/>
            <a:ext cx="5097780" cy="3910617"/>
          </a:xfrm>
        </p:spPr>
        <p:txBody>
          <a:bodyPr>
            <a:normAutofit/>
          </a:bodyPr>
          <a:lstStyle/>
          <a:p>
            <a:r>
              <a:rPr lang="el-GR" sz="2400" dirty="0">
                <a:solidFill>
                  <a:srgbClr val="FFFFFF"/>
                </a:solidFill>
              </a:rPr>
              <a:t>Υπόλευκα οστέινα όργανα</a:t>
            </a:r>
          </a:p>
          <a:p>
            <a:r>
              <a:rPr lang="el-GR" sz="2400" dirty="0">
                <a:solidFill>
                  <a:srgbClr val="FFFFFF"/>
                </a:solidFill>
              </a:rPr>
              <a:t>Άνω και κάτω φραγμός των δοντιών</a:t>
            </a:r>
          </a:p>
          <a:p>
            <a:r>
              <a:rPr lang="el-GR" sz="2400" dirty="0">
                <a:solidFill>
                  <a:srgbClr val="FFFFFF"/>
                </a:solidFill>
              </a:rPr>
              <a:t>Κατάτμηση και πολτοποίηση τροφής (μάσηση)</a:t>
            </a:r>
          </a:p>
          <a:p>
            <a:endParaRPr lang="el-GR" sz="2400" dirty="0">
              <a:solidFill>
                <a:srgbClr val="FFFFFF"/>
              </a:solidFill>
            </a:endParaRPr>
          </a:p>
        </p:txBody>
      </p:sp>
      <p:sp>
        <p:nvSpPr>
          <p:cNvPr id="4" name="Θέση περιεχομένου 3">
            <a:extLst>
              <a:ext uri="{FF2B5EF4-FFF2-40B4-BE49-F238E27FC236}">
                <a16:creationId xmlns:a16="http://schemas.microsoft.com/office/drawing/2014/main" id="{BE2671C9-FA54-48A7-B04A-451C97A16428}"/>
              </a:ext>
            </a:extLst>
          </p:cNvPr>
          <p:cNvSpPr>
            <a:spLocks noGrp="1"/>
          </p:cNvSpPr>
          <p:nvPr>
            <p:ph sz="half" idx="2"/>
          </p:nvPr>
        </p:nvSpPr>
        <p:spPr>
          <a:xfrm>
            <a:off x="6256020" y="2266345"/>
            <a:ext cx="5097780" cy="3910618"/>
          </a:xfrm>
        </p:spPr>
        <p:txBody>
          <a:bodyPr>
            <a:normAutofit/>
          </a:bodyPr>
          <a:lstStyle/>
          <a:p>
            <a:r>
              <a:rPr lang="el-GR" sz="2400" dirty="0">
                <a:solidFill>
                  <a:srgbClr val="FFFFFF"/>
                </a:solidFill>
              </a:rPr>
              <a:t>Τομείς (Τ): τέμνουν την τροφή</a:t>
            </a:r>
          </a:p>
          <a:p>
            <a:r>
              <a:rPr lang="el-GR" sz="2400" dirty="0">
                <a:solidFill>
                  <a:srgbClr val="FFFFFF"/>
                </a:solidFill>
              </a:rPr>
              <a:t>Κυνόδοντες (Κ) : χωρίζουν την τροφή σε κομμάτια</a:t>
            </a:r>
          </a:p>
          <a:p>
            <a:r>
              <a:rPr lang="el-GR" sz="2400" dirty="0">
                <a:solidFill>
                  <a:srgbClr val="FFFFFF"/>
                </a:solidFill>
              </a:rPr>
              <a:t>Προγόμφιοι (Π): άλεση τροφής</a:t>
            </a:r>
          </a:p>
          <a:p>
            <a:r>
              <a:rPr lang="el-GR" sz="2400" dirty="0">
                <a:solidFill>
                  <a:srgbClr val="FFFFFF"/>
                </a:solidFill>
              </a:rPr>
              <a:t>Γομφίοι (Γ): άλεση τροφής</a:t>
            </a:r>
          </a:p>
        </p:txBody>
      </p:sp>
    </p:spTree>
    <p:extLst>
      <p:ext uri="{BB962C8B-B14F-4D97-AF65-F5344CB8AC3E}">
        <p14:creationId xmlns:p14="http://schemas.microsoft.com/office/powerpoint/2010/main" val="1000297503"/>
      </p:ext>
    </p:extLst>
  </p:cSld>
  <p:clrMapOvr>
    <a:overrideClrMapping bg1="dk1" tx1="lt1" bg2="dk2" tx2="lt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56AE6E-599E-4854-9972-D8C79A0B535E}"/>
              </a:ext>
            </a:extLst>
          </p:cNvPr>
          <p:cNvSpPr>
            <a:spLocks noGrp="1"/>
          </p:cNvSpPr>
          <p:nvPr>
            <p:ph type="title"/>
          </p:nvPr>
        </p:nvSpPr>
        <p:spPr/>
        <p:txBody>
          <a:bodyPr/>
          <a:lstStyle/>
          <a:p>
            <a:r>
              <a:rPr lang="el-GR" dirty="0"/>
              <a:t>Στόμαχος</a:t>
            </a:r>
          </a:p>
        </p:txBody>
      </p:sp>
      <p:sp>
        <p:nvSpPr>
          <p:cNvPr id="3" name="Θέση περιεχομένου 2">
            <a:extLst>
              <a:ext uri="{FF2B5EF4-FFF2-40B4-BE49-F238E27FC236}">
                <a16:creationId xmlns:a16="http://schemas.microsoft.com/office/drawing/2014/main" id="{179FDFEF-3687-47D5-828A-33CB46C1A7AE}"/>
              </a:ext>
            </a:extLst>
          </p:cNvPr>
          <p:cNvSpPr>
            <a:spLocks noGrp="1"/>
          </p:cNvSpPr>
          <p:nvPr>
            <p:ph idx="1"/>
          </p:nvPr>
        </p:nvSpPr>
        <p:spPr/>
        <p:txBody>
          <a:bodyPr/>
          <a:lstStyle/>
          <a:p>
            <a:r>
              <a:rPr lang="el-GR" dirty="0"/>
              <a:t>Αδενώδης στόμαχος: ωοειδές σχήμα, μικρή χωρητικότητα. Οι τροφές παραμένουν για μικρό χρονικό διάστημα και εμποτίζονται με τις εκκρίσεις των αδένων (Υδροχλωρικό οξύ και </a:t>
            </a:r>
            <a:r>
              <a:rPr lang="el-GR" dirty="0" err="1"/>
              <a:t>πεψινογόνο</a:t>
            </a:r>
            <a:r>
              <a:rPr lang="el-GR" dirty="0"/>
              <a:t>) και προωθούνται στο μυώδη στόμαχο</a:t>
            </a:r>
          </a:p>
          <a:p>
            <a:r>
              <a:rPr lang="el-GR" dirty="0"/>
              <a:t>Μυώδης στόμαχος: αριστερά της σπλαχνικής κοιλότητας. Στερείται εκκριτικής δραστηριότητας. Ο χιτώνας του τρίβεται με την τροφή με κινήσεις άλεσης προκαλώντας τη μηχανική </a:t>
            </a:r>
            <a:r>
              <a:rPr lang="el-GR" dirty="0" err="1"/>
              <a:t>κατάτμισή</a:t>
            </a:r>
            <a:r>
              <a:rPr lang="el-GR" dirty="0"/>
              <a:t> της. </a:t>
            </a:r>
          </a:p>
          <a:p>
            <a:endParaRPr lang="el-GR" dirty="0"/>
          </a:p>
        </p:txBody>
      </p:sp>
    </p:spTree>
    <p:extLst>
      <p:ext uri="{BB962C8B-B14F-4D97-AF65-F5344CB8AC3E}">
        <p14:creationId xmlns:p14="http://schemas.microsoft.com/office/powerpoint/2010/main" val="42929450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972023-7518-4704-A68A-EFAC63ABD3D6}"/>
              </a:ext>
            </a:extLst>
          </p:cNvPr>
          <p:cNvSpPr>
            <a:spLocks noGrp="1"/>
          </p:cNvSpPr>
          <p:nvPr>
            <p:ph type="title"/>
          </p:nvPr>
        </p:nvSpPr>
        <p:spPr/>
        <p:txBody>
          <a:bodyPr/>
          <a:lstStyle/>
          <a:p>
            <a:r>
              <a:rPr lang="el-GR" dirty="0"/>
              <a:t> έντερο</a:t>
            </a:r>
          </a:p>
        </p:txBody>
      </p:sp>
      <p:sp>
        <p:nvSpPr>
          <p:cNvPr id="3" name="Θέση περιεχομένου 2">
            <a:extLst>
              <a:ext uri="{FF2B5EF4-FFF2-40B4-BE49-F238E27FC236}">
                <a16:creationId xmlns:a16="http://schemas.microsoft.com/office/drawing/2014/main" id="{7BAB1660-BECB-4677-B876-17A57B518B73}"/>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l-GR" b="1" i="1" u="sng" dirty="0"/>
              <a:t>Λεπτό έντερο:</a:t>
            </a:r>
          </a:p>
          <a:p>
            <a:pPr>
              <a:buFont typeface="Wingdings" panose="05000000000000000000" pitchFamily="2" charset="2"/>
              <a:buChar char="ü"/>
            </a:pPr>
            <a:r>
              <a:rPr lang="el-GR" dirty="0"/>
              <a:t>Δωδεκαδάκτυλο </a:t>
            </a:r>
          </a:p>
          <a:p>
            <a:pPr>
              <a:buFont typeface="Wingdings" panose="05000000000000000000" pitchFamily="2" charset="2"/>
              <a:buChar char="ü"/>
            </a:pPr>
            <a:r>
              <a:rPr lang="el-GR" dirty="0" err="1"/>
              <a:t>Νήστιδα</a:t>
            </a:r>
            <a:endParaRPr lang="el-GR" dirty="0"/>
          </a:p>
          <a:p>
            <a:pPr>
              <a:buFont typeface="Wingdings" panose="05000000000000000000" pitchFamily="2" charset="2"/>
              <a:buChar char="ü"/>
            </a:pPr>
            <a:r>
              <a:rPr lang="el-GR" dirty="0"/>
              <a:t>Ειλεό</a:t>
            </a:r>
          </a:p>
          <a:p>
            <a:pPr>
              <a:buFont typeface="Wingdings" panose="05000000000000000000" pitchFamily="2" charset="2"/>
              <a:buChar char="Ø"/>
            </a:pPr>
            <a:r>
              <a:rPr lang="el-GR" b="1" i="1" u="sng" dirty="0"/>
              <a:t>Παχύ έντερο:</a:t>
            </a:r>
          </a:p>
          <a:p>
            <a:pPr>
              <a:buFont typeface="Wingdings" panose="05000000000000000000" pitchFamily="2" charset="2"/>
              <a:buChar char="ü"/>
            </a:pPr>
            <a:r>
              <a:rPr lang="el-GR" b="1" i="1" dirty="0"/>
              <a:t>2 τυφλά</a:t>
            </a:r>
            <a:r>
              <a:rPr lang="el-GR" dirty="0"/>
              <a:t>: μικροβιακή πέψη της κυτταρίνης, απορρόφηση νερού</a:t>
            </a:r>
          </a:p>
          <a:p>
            <a:pPr>
              <a:buFont typeface="Wingdings" panose="05000000000000000000" pitchFamily="2" charset="2"/>
              <a:buChar char="ü"/>
            </a:pPr>
            <a:r>
              <a:rPr lang="el-GR" b="1" i="1" dirty="0" err="1"/>
              <a:t>Κόλον</a:t>
            </a:r>
            <a:r>
              <a:rPr lang="el-GR" b="1" i="1" dirty="0"/>
              <a:t>:</a:t>
            </a:r>
            <a:r>
              <a:rPr lang="el-GR" dirty="0"/>
              <a:t> η </a:t>
            </a:r>
            <a:r>
              <a:rPr lang="el-GR" dirty="0" err="1"/>
              <a:t>αντιπερίσταλση</a:t>
            </a:r>
            <a:r>
              <a:rPr lang="el-GR" dirty="0"/>
              <a:t> του </a:t>
            </a:r>
            <a:r>
              <a:rPr lang="el-GR" dirty="0" err="1"/>
              <a:t>κόλου</a:t>
            </a:r>
            <a:r>
              <a:rPr lang="el-GR" dirty="0"/>
              <a:t> είναι συνεχής και συντελεί στην προώθηση του περιεχομένου του στα τυφλά. Επίσης ωθεί το ούρο από τον </a:t>
            </a:r>
            <a:r>
              <a:rPr lang="el-GR" dirty="0" err="1"/>
              <a:t>ουρόκολπο</a:t>
            </a:r>
            <a:r>
              <a:rPr lang="el-GR" dirty="0"/>
              <a:t> της αμάρας στα τυφλά, συμβάλλοντας στη μεγαλύτερη απορρόφηση νερού και στην αύξηση του ουρικού οξέος το οποίο αποτελεί πηγή αζώτου για τη </a:t>
            </a:r>
            <a:r>
              <a:rPr lang="el-GR" dirty="0" err="1"/>
              <a:t>μικροχλωρίδα</a:t>
            </a:r>
            <a:endParaRPr lang="el-GR" dirty="0"/>
          </a:p>
          <a:p>
            <a:pPr marL="0" indent="0">
              <a:buNone/>
            </a:pPr>
            <a:endParaRPr lang="el-GR" dirty="0"/>
          </a:p>
        </p:txBody>
      </p:sp>
    </p:spTree>
    <p:extLst>
      <p:ext uri="{BB962C8B-B14F-4D97-AF65-F5344CB8AC3E}">
        <p14:creationId xmlns:p14="http://schemas.microsoft.com/office/powerpoint/2010/main" val="9318288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C17DA7-AD41-4B20-A5DA-AF135C072959}"/>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87BB9136-5C51-4FE8-B4A8-A6BEB6143B70}"/>
              </a:ext>
            </a:extLst>
          </p:cNvPr>
          <p:cNvSpPr>
            <a:spLocks noGrp="1"/>
          </p:cNvSpPr>
          <p:nvPr>
            <p:ph idx="1"/>
          </p:nvPr>
        </p:nvSpPr>
        <p:spPr/>
        <p:txBody>
          <a:bodyPr>
            <a:normAutofit fontScale="92500" lnSpcReduction="10000"/>
          </a:bodyPr>
          <a:lstStyle/>
          <a:p>
            <a:r>
              <a:rPr lang="el-GR" b="1" i="1" u="sng" dirty="0"/>
              <a:t>Αμάρα</a:t>
            </a:r>
          </a:p>
          <a:p>
            <a:pPr>
              <a:buFont typeface="Wingdings" panose="05000000000000000000" pitchFamily="2" charset="2"/>
              <a:buChar char="ü"/>
            </a:pPr>
            <a:r>
              <a:rPr lang="el-GR" dirty="0"/>
              <a:t>Ανεύρυσμα του πεπτικού σωλήνα</a:t>
            </a:r>
          </a:p>
          <a:p>
            <a:pPr>
              <a:buFont typeface="Wingdings" panose="05000000000000000000" pitchFamily="2" charset="2"/>
              <a:buChar char="ü"/>
            </a:pPr>
            <a:r>
              <a:rPr lang="el-GR" dirty="0"/>
              <a:t>Κοινή απόληξη του πεπτικού, του ουροποιητικού και του γεννητικού συστήματος</a:t>
            </a:r>
          </a:p>
          <a:p>
            <a:r>
              <a:rPr lang="el-GR" b="1" i="1" u="sng" dirty="0"/>
              <a:t>Θύλακας του </a:t>
            </a:r>
            <a:r>
              <a:rPr lang="en-US" b="1" i="1" u="sng" dirty="0" err="1"/>
              <a:t>Fabricius</a:t>
            </a:r>
            <a:r>
              <a:rPr lang="en-US" b="1" i="1" u="sng" dirty="0"/>
              <a:t> </a:t>
            </a:r>
            <a:r>
              <a:rPr lang="el-GR" b="1" i="1" u="sng" dirty="0"/>
              <a:t>ή </a:t>
            </a:r>
            <a:r>
              <a:rPr lang="el-GR" b="1" i="1" u="sng" dirty="0" err="1"/>
              <a:t>αμαρικός</a:t>
            </a:r>
            <a:r>
              <a:rPr lang="el-GR" b="1" i="1" u="sng" dirty="0"/>
              <a:t> </a:t>
            </a:r>
            <a:r>
              <a:rPr lang="el-GR" b="1" i="1" u="sng" dirty="0" err="1"/>
              <a:t>θύλακας</a:t>
            </a:r>
            <a:r>
              <a:rPr lang="el-GR" dirty="0" err="1"/>
              <a:t>:βρίσκεται</a:t>
            </a:r>
            <a:r>
              <a:rPr lang="el-GR" dirty="0"/>
              <a:t> στην κορυφή της αμάρας με τη μορφή σφαιρικού κολπώματος. Περιέχει λεμφικό ιστό και εμπλέκεται στην ωρίμανση των Β-λεμφοκυττάρων. </a:t>
            </a:r>
            <a:r>
              <a:rPr lang="el-GR" dirty="0" err="1"/>
              <a:t>Υποπλάσσεται</a:t>
            </a:r>
            <a:r>
              <a:rPr lang="el-GR" dirty="0"/>
              <a:t> μετά τον 5</a:t>
            </a:r>
            <a:r>
              <a:rPr lang="el-GR" baseline="30000" dirty="0"/>
              <a:t>ο</a:t>
            </a:r>
            <a:r>
              <a:rPr lang="el-GR" dirty="0"/>
              <a:t> μήνα στην όρνιθα</a:t>
            </a:r>
          </a:p>
          <a:p>
            <a:r>
              <a:rPr lang="el-GR" b="1" i="1" u="sng" dirty="0" err="1"/>
              <a:t>Γαγγλιονικό</a:t>
            </a:r>
            <a:r>
              <a:rPr lang="el-GR" b="1" i="1" u="sng" dirty="0"/>
              <a:t> νεύρο του </a:t>
            </a:r>
            <a:r>
              <a:rPr lang="en-US" b="1" i="1" u="sng" dirty="0" err="1"/>
              <a:t>Remak</a:t>
            </a:r>
            <a:r>
              <a:rPr lang="el-GR" dirty="0"/>
              <a:t>: εκτείνεται από το όριο εκβολής των χοληφόρων πόρων έως την αμάρα. Ελέγχει τη λειτουργία του πεπτικού σωλήνα</a:t>
            </a:r>
          </a:p>
        </p:txBody>
      </p:sp>
    </p:spTree>
    <p:extLst>
      <p:ext uri="{BB962C8B-B14F-4D97-AF65-F5344CB8AC3E}">
        <p14:creationId xmlns:p14="http://schemas.microsoft.com/office/powerpoint/2010/main" val="59403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Τίτλος 1">
            <a:extLst>
              <a:ext uri="{FF2B5EF4-FFF2-40B4-BE49-F238E27FC236}">
                <a16:creationId xmlns:a16="http://schemas.microsoft.com/office/drawing/2014/main" id="{D73C80A1-E43B-4D1F-847D-DF6ECC323E0A}"/>
              </a:ext>
            </a:extLst>
          </p:cNvPr>
          <p:cNvSpPr>
            <a:spLocks noGrp="1"/>
          </p:cNvSpPr>
          <p:nvPr>
            <p:ph type="title"/>
          </p:nvPr>
        </p:nvSpPr>
        <p:spPr>
          <a:xfrm>
            <a:off x="1179226" y="320231"/>
            <a:ext cx="9833548" cy="1325563"/>
          </a:xfrm>
        </p:spPr>
        <p:txBody>
          <a:bodyPr>
            <a:normAutofit/>
          </a:bodyPr>
          <a:lstStyle/>
          <a:p>
            <a:pPr algn="ctr"/>
            <a:r>
              <a:rPr lang="el-GR" sz="4000">
                <a:solidFill>
                  <a:schemeClr val="tx2"/>
                </a:solidFill>
              </a:rPr>
              <a:t>Οδοντικός τύπος</a:t>
            </a: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Θέση περιεχομένου 2">
            <a:extLst>
              <a:ext uri="{FF2B5EF4-FFF2-40B4-BE49-F238E27FC236}">
                <a16:creationId xmlns:a16="http://schemas.microsoft.com/office/drawing/2014/main" id="{C28EFC35-2B4B-4ECE-8FBD-9A9BA422D5F4}"/>
              </a:ext>
            </a:extLst>
          </p:cNvPr>
          <p:cNvGraphicFramePr>
            <a:graphicFrameLocks noGrp="1"/>
          </p:cNvGraphicFramePr>
          <p:nvPr>
            <p:ph idx="1"/>
            <p:extLst>
              <p:ext uri="{D42A27DB-BD31-4B8C-83A1-F6EECF244321}">
                <p14:modId xmlns:p14="http://schemas.microsoft.com/office/powerpoint/2010/main" val="2880649659"/>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42327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4624</Words>
  <Application>Microsoft Office PowerPoint</Application>
  <PresentationFormat>Ευρεία οθόνη</PresentationFormat>
  <Paragraphs>517</Paragraphs>
  <Slides>82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82</vt:i4>
      </vt:variant>
    </vt:vector>
  </HeadingPairs>
  <TitlesOfParts>
    <vt:vector size="87" baseType="lpstr">
      <vt:lpstr>Arial</vt:lpstr>
      <vt:lpstr>Calibri</vt:lpstr>
      <vt:lpstr>Calibri Light</vt:lpstr>
      <vt:lpstr>Wingdings</vt:lpstr>
      <vt:lpstr>Θέμα του Office</vt:lpstr>
      <vt:lpstr>Πεπτικό σύστημα</vt:lpstr>
      <vt:lpstr>ΠΕΨΗ ΚΑΙ ΑΠΟΡΡΟΦΗΣΗ</vt:lpstr>
      <vt:lpstr>Κατάταξη των ζώων  σύμφωνα με τις διατροφικές τους επιλογές</vt:lpstr>
      <vt:lpstr>ΠΕΠΤΙΚΟ ΣΥΣΤΗΜΑ</vt:lpstr>
      <vt:lpstr>Πεπτικός σωλήνας</vt:lpstr>
      <vt:lpstr>Προσαρτημένα όργανα  του πεπτικού συστήματος</vt:lpstr>
      <vt:lpstr>Στοματική κοιλότητα</vt:lpstr>
      <vt:lpstr>Οδόντες</vt:lpstr>
      <vt:lpstr>Οδοντικός τύπος</vt:lpstr>
      <vt:lpstr>Οδοντικοί τύποι των ζώων </vt:lpstr>
      <vt:lpstr>Γλώσσα</vt:lpstr>
      <vt:lpstr>Ρόλος γλώσσας</vt:lpstr>
      <vt:lpstr>Φάρυγγας</vt:lpstr>
      <vt:lpstr>Οισοφάγος</vt:lpstr>
      <vt:lpstr>Ρόλος οισοφάγου</vt:lpstr>
      <vt:lpstr>Στόμαχος μονογαστρικών</vt:lpstr>
      <vt:lpstr>Ρόλος στομάχου</vt:lpstr>
      <vt:lpstr>Μέρη του στομάχου</vt:lpstr>
      <vt:lpstr>Βλεννογόνος στομάχου</vt:lpstr>
      <vt:lpstr>Λεπτό έντερο</vt:lpstr>
      <vt:lpstr>Ελικώδες έντερο</vt:lpstr>
      <vt:lpstr>Ελικώδες έντερο- βλεννογόνος</vt:lpstr>
      <vt:lpstr>Μήκος λεπτού εντέρου</vt:lpstr>
      <vt:lpstr>Παχύ έντερο</vt:lpstr>
      <vt:lpstr>Προσαρτημένα όργανα</vt:lpstr>
      <vt:lpstr>Σιαλογόνοι αδένες</vt:lpstr>
      <vt:lpstr>Σίαλος </vt:lpstr>
      <vt:lpstr>Χημική σύσταση σιάλου</vt:lpstr>
      <vt:lpstr>Φυσιολογικός ρόλος του σιάλου</vt:lpstr>
      <vt:lpstr> Ρόλος του σιάλου στα μηρυκαστικά</vt:lpstr>
      <vt:lpstr>Όγκος σιάλου</vt:lpstr>
      <vt:lpstr>Πάγκρεας</vt:lpstr>
      <vt:lpstr>Ήπαρ</vt:lpstr>
      <vt:lpstr>Πρόσληψη τροφής</vt:lpstr>
      <vt:lpstr>Μάσηση</vt:lpstr>
      <vt:lpstr>Μάσηση</vt:lpstr>
      <vt:lpstr>Κατάποση</vt:lpstr>
      <vt:lpstr>Παρουσίαση του PowerPoint</vt:lpstr>
      <vt:lpstr>κατάποση</vt:lpstr>
      <vt:lpstr>Συσπάσεις γαστρεντερικού σωλήνα</vt:lpstr>
      <vt:lpstr>Μηχανική λειτουργία του στομάχου</vt:lpstr>
      <vt:lpstr>Ρύθμιση της γαστρικής κένωσης</vt:lpstr>
      <vt:lpstr>Καθυστέρηση γαστρικής κένωσης</vt:lpstr>
      <vt:lpstr>Ρυθμός κένωσης του στομάχου</vt:lpstr>
      <vt:lpstr>Έμετος</vt:lpstr>
      <vt:lpstr>Έμετος</vt:lpstr>
      <vt:lpstr>Ερυγή</vt:lpstr>
      <vt:lpstr>Μηχανική λειτουργία λεπτού εντέρου</vt:lpstr>
      <vt:lpstr>Μηχανική λειτουργία του παχέος εντέρου</vt:lpstr>
      <vt:lpstr>Αφόδευση</vt:lpstr>
      <vt:lpstr>Συχνότητα αφόδευσης</vt:lpstr>
      <vt:lpstr>Διάρκεια διόδου τροφής στον πεπτικό σωλήνα </vt:lpstr>
      <vt:lpstr>Γαστρική έκκριση</vt:lpstr>
      <vt:lpstr>Πέψη και απορρόφηση υδατανθράκων</vt:lpstr>
      <vt:lpstr>Α. Στοματική κοιλότητα</vt:lpstr>
      <vt:lpstr>Β. Στόμαχος</vt:lpstr>
      <vt:lpstr>Γ. Λεπτό  έντερο</vt:lpstr>
      <vt:lpstr>Απορρόφηση υδατανθράκων</vt:lpstr>
      <vt:lpstr>Πέψη πρωτεϊνών</vt:lpstr>
      <vt:lpstr>Πέψη πρωτεϊνών στο λεπτό έντερο</vt:lpstr>
      <vt:lpstr>Πέψη και απορρόφηση λιπών</vt:lpstr>
      <vt:lpstr>Παρουσίαση του PowerPoint</vt:lpstr>
      <vt:lpstr>Μικροβιακή ζύμωση στο γαστρεντερικό σωλήνα</vt:lpstr>
      <vt:lpstr>Παρουσίαση του PowerPoint</vt:lpstr>
      <vt:lpstr>Μικροβιακή ζύμωση στο παχύ έντερο</vt:lpstr>
      <vt:lpstr>Παρουσίαση του PowerPoint</vt:lpstr>
      <vt:lpstr>Κοπροφαγία- τυφλοτροφία</vt:lpstr>
      <vt:lpstr>Στόμαχος και προστόμαχοι μηρυκαστικών</vt:lpstr>
      <vt:lpstr>Στόμαχος μηρυκαστικών</vt:lpstr>
      <vt:lpstr>Μεγάλη κοιλία</vt:lpstr>
      <vt:lpstr>κεκρύφαλος</vt:lpstr>
      <vt:lpstr>Εχίνος</vt:lpstr>
      <vt:lpstr>ήνυστρο</vt:lpstr>
      <vt:lpstr>Πέψη στα μηρυκαστικά</vt:lpstr>
      <vt:lpstr>Μεγάλη κοιλία: μικροβιολογία και χημεία</vt:lpstr>
      <vt:lpstr>Παρουσίαση του PowerPoint</vt:lpstr>
      <vt:lpstr>Πέψη στα πτηνά</vt:lpstr>
      <vt:lpstr>Οισοφάγος πτηνών</vt:lpstr>
      <vt:lpstr>πρόλοβος</vt:lpstr>
      <vt:lpstr>Στόμαχος</vt:lpstr>
      <vt:lpstr> έντερο</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ΠΕΨΗ ΚΑΙ ΑΠΟΡΡΟΦΗΣΗ</dc:title>
  <dc:creator>SPYROU VASILIKI</dc:creator>
  <cp:lastModifiedBy>SPYROU VASILIKI</cp:lastModifiedBy>
  <cp:revision>40</cp:revision>
  <dcterms:created xsi:type="dcterms:W3CDTF">2020-11-24T10:35:33Z</dcterms:created>
  <dcterms:modified xsi:type="dcterms:W3CDTF">2022-12-12T08:56:50Z</dcterms:modified>
</cp:coreProperties>
</file>