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51"/>
  </p:notesMasterIdLst>
  <p:handoutMasterIdLst>
    <p:handoutMasterId r:id="rId52"/>
  </p:handoutMasterIdLst>
  <p:sldIdLst>
    <p:sldId id="264" r:id="rId15"/>
    <p:sldId id="265" r:id="rId16"/>
    <p:sldId id="271" r:id="rId17"/>
    <p:sldId id="268" r:id="rId18"/>
    <p:sldId id="270" r:id="rId19"/>
    <p:sldId id="272" r:id="rId20"/>
    <p:sldId id="277" r:id="rId21"/>
    <p:sldId id="278" r:id="rId22"/>
    <p:sldId id="279" r:id="rId23"/>
    <p:sldId id="273" r:id="rId24"/>
    <p:sldId id="274" r:id="rId25"/>
    <p:sldId id="275" r:id="rId26"/>
    <p:sldId id="276" r:id="rId27"/>
    <p:sldId id="280" r:id="rId28"/>
    <p:sldId id="281" r:id="rId29"/>
    <p:sldId id="301" r:id="rId30"/>
    <p:sldId id="302" r:id="rId31"/>
    <p:sldId id="303" r:id="rId32"/>
    <p:sldId id="304" r:id="rId33"/>
    <p:sldId id="305" r:id="rId34"/>
    <p:sldId id="306" r:id="rId35"/>
    <p:sldId id="307" r:id="rId36"/>
    <p:sldId id="308" r:id="rId37"/>
    <p:sldId id="312" r:id="rId38"/>
    <p:sldId id="309" r:id="rId39"/>
    <p:sldId id="310" r:id="rId40"/>
    <p:sldId id="311" r:id="rId41"/>
    <p:sldId id="313" r:id="rId42"/>
    <p:sldId id="314" r:id="rId43"/>
    <p:sldId id="282" r:id="rId44"/>
    <p:sldId id="283" r:id="rId45"/>
    <p:sldId id="284" r:id="rId46"/>
    <p:sldId id="285" r:id="rId47"/>
    <p:sldId id="300" r:id="rId48"/>
    <p:sldId id="316" r:id="rId49"/>
    <p:sldId id="315" r:id="rId50"/>
  </p:sldIdLst>
  <p:sldSz cx="13004800" cy="9753600"/>
  <p:notesSz cx="6858000" cy="9144000"/>
  <p:defaultTextStyle>
    <a:defPPr>
      <a:defRPr lang="en-US"/>
    </a:defPPr>
    <a:lvl1pPr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1pPr>
    <a:lvl2pPr marL="4572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2pPr>
    <a:lvl3pPr marL="9144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3pPr>
    <a:lvl4pPr marL="13716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4pPr>
    <a:lvl5pPr marL="18288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5pPr>
    <a:lvl6pPr marL="2286000" algn="l" defTabSz="914400" rtl="0" eaLnBrk="1" latinLnBrk="0" hangingPunct="1">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6pPr>
    <a:lvl7pPr marL="2743200" algn="l" defTabSz="914400" rtl="0" eaLnBrk="1" latinLnBrk="0" hangingPunct="1">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7pPr>
    <a:lvl8pPr marL="3200400" algn="l" defTabSz="914400" rtl="0" eaLnBrk="1" latinLnBrk="0" hangingPunct="1">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8pPr>
    <a:lvl9pPr marL="3657600" algn="l" defTabSz="914400" rtl="0" eaLnBrk="1" latinLnBrk="0" hangingPunct="1">
      <a:defRPr sz="4200" kern="1200">
        <a:solidFill>
          <a:srgbClr val="FFFFFF"/>
        </a:solidFill>
        <a:latin typeface="Gill Sans" panose="020B0502020104020203" pitchFamily="34" charset="-79"/>
        <a:ea typeface="ヒラギノ角ゴ ProN W3" pitchFamily="1" charset="-128"/>
        <a:cs typeface="+mn-cs"/>
        <a:sym typeface="Gill Sans" panose="020B0502020104020203" pitchFamily="34" charset="-79"/>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85" d="100"/>
          <a:sy n="85" d="100"/>
        </p:scale>
        <p:origin x="1912" y="184"/>
      </p:cViewPr>
      <p:guideLst>
        <p:guide orient="horz" pos="3072"/>
        <p:guide pos="4096"/>
      </p:guideLst>
    </p:cSldViewPr>
  </p:slideViewPr>
  <p:notesTextViewPr>
    <p:cViewPr>
      <p:scale>
        <a:sx n="100" d="100"/>
        <a:sy n="100" d="100"/>
      </p:scale>
      <p:origin x="0" y="0"/>
    </p:cViewPr>
  </p:notesTextViewPr>
  <p:sorterViewPr>
    <p:cViewPr>
      <p:scale>
        <a:sx n="66" d="100"/>
        <a:sy n="66" d="100"/>
      </p:scale>
      <p:origin x="0" y="33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05FF4C-5900-790E-5D80-934A8E24447E}"/>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200">
                <a:latin typeface="Gill Sans" charset="0"/>
                <a:ea typeface="ヒラギノ角ゴ ProN W3" charset="0"/>
                <a:cs typeface="ヒラギノ角ゴ ProN W3" charset="0"/>
                <a:sym typeface="Gill Sans" charset="0"/>
              </a:defRPr>
            </a:lvl1pPr>
          </a:lstStyle>
          <a:p>
            <a:pPr>
              <a:defRPr/>
            </a:pPr>
            <a:endParaRPr lang="fr-FR"/>
          </a:p>
        </p:txBody>
      </p:sp>
      <p:sp>
        <p:nvSpPr>
          <p:cNvPr id="3" name="Date Placeholder 2">
            <a:extLst>
              <a:ext uri="{FF2B5EF4-FFF2-40B4-BE49-F238E27FC236}">
                <a16:creationId xmlns:a16="http://schemas.microsoft.com/office/drawing/2014/main" id="{D4F94DD9-F76A-0204-6CD7-59C97242D2A7}"/>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Gill Sans" charset="0"/>
                <a:ea typeface="ヒラギノ角ゴ ProN W3" charset="-128"/>
                <a:sym typeface="Gill Sans" charset="0"/>
              </a:defRPr>
            </a:lvl1pPr>
          </a:lstStyle>
          <a:p>
            <a:pPr>
              <a:defRPr/>
            </a:pPr>
            <a:fld id="{52AE6DDE-811F-8343-91A0-841160FC86D8}" type="datetime1">
              <a:rPr lang="fr-FR" altLang="fr-FR"/>
              <a:pPr>
                <a:defRPr/>
              </a:pPr>
              <a:t>01/04/2024</a:t>
            </a:fld>
            <a:endParaRPr lang="fr-FR" altLang="fr-FR"/>
          </a:p>
        </p:txBody>
      </p:sp>
      <p:sp>
        <p:nvSpPr>
          <p:cNvPr id="4" name="Footer Placeholder 3">
            <a:extLst>
              <a:ext uri="{FF2B5EF4-FFF2-40B4-BE49-F238E27FC236}">
                <a16:creationId xmlns:a16="http://schemas.microsoft.com/office/drawing/2014/main" id="{C7022AD4-D57B-6F41-5149-69CAF62F8199}"/>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eaLnBrk="1" hangingPunct="1">
              <a:defRPr sz="1200">
                <a:latin typeface="Gill Sans" charset="0"/>
                <a:ea typeface="ヒラギノ角ゴ ProN W3" charset="0"/>
                <a:cs typeface="ヒラギノ角ゴ ProN W3" charset="0"/>
                <a:sym typeface="Gill Sans" charset="0"/>
              </a:defRPr>
            </a:lvl1pPr>
          </a:lstStyle>
          <a:p>
            <a:pPr>
              <a:defRPr/>
            </a:pPr>
            <a:endParaRPr lang="fr-FR"/>
          </a:p>
        </p:txBody>
      </p:sp>
      <p:sp>
        <p:nvSpPr>
          <p:cNvPr id="5" name="Slide Number Placeholder 4">
            <a:extLst>
              <a:ext uri="{FF2B5EF4-FFF2-40B4-BE49-F238E27FC236}">
                <a16:creationId xmlns:a16="http://schemas.microsoft.com/office/drawing/2014/main" id="{C2737887-2A0D-6DEB-FC39-7F3763EB5E6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2AD018A-A5EA-BF4B-88F9-173CFA885015}" type="slidenum">
              <a:rPr lang="fr-FR" altLang="fr-F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AD33A0-AA6E-45E7-6475-10FBD4E23676}"/>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200">
                <a:latin typeface="Gill Sans" charset="0"/>
                <a:ea typeface="ヒラギノ角ゴ ProN W3" charset="0"/>
                <a:cs typeface="ヒラギノ角ゴ ProN W3" charset="0"/>
                <a:sym typeface="Gill Sans" charset="0"/>
              </a:defRPr>
            </a:lvl1pPr>
          </a:lstStyle>
          <a:p>
            <a:pPr>
              <a:defRPr/>
            </a:pPr>
            <a:endParaRPr lang="fr-FR"/>
          </a:p>
        </p:txBody>
      </p:sp>
      <p:sp>
        <p:nvSpPr>
          <p:cNvPr id="3" name="Date Placeholder 2">
            <a:extLst>
              <a:ext uri="{FF2B5EF4-FFF2-40B4-BE49-F238E27FC236}">
                <a16:creationId xmlns:a16="http://schemas.microsoft.com/office/drawing/2014/main" id="{40F78600-BB56-7825-7970-7DEA5CE1AED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Gill Sans" charset="0"/>
                <a:ea typeface="ヒラギノ角ゴ ProN W3" charset="-128"/>
                <a:sym typeface="Gill Sans" charset="0"/>
              </a:defRPr>
            </a:lvl1pPr>
          </a:lstStyle>
          <a:p>
            <a:pPr>
              <a:defRPr/>
            </a:pPr>
            <a:fld id="{B999865B-9005-204E-B907-6C755A8B679C}" type="datetime1">
              <a:rPr lang="fr-FR" altLang="fr-FR"/>
              <a:pPr>
                <a:defRPr/>
              </a:pPr>
              <a:t>01/04/2024</a:t>
            </a:fld>
            <a:endParaRPr lang="fr-FR" altLang="fr-FR"/>
          </a:p>
        </p:txBody>
      </p:sp>
      <p:sp>
        <p:nvSpPr>
          <p:cNvPr id="4" name="Slide Image Placeholder 3">
            <a:extLst>
              <a:ext uri="{FF2B5EF4-FFF2-40B4-BE49-F238E27FC236}">
                <a16:creationId xmlns:a16="http://schemas.microsoft.com/office/drawing/2014/main" id="{F5F49B00-DBA4-18FC-EBE5-474F7C4078E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a:p>
        </p:txBody>
      </p:sp>
      <p:sp>
        <p:nvSpPr>
          <p:cNvPr id="5" name="Notes Placeholder 4">
            <a:extLst>
              <a:ext uri="{FF2B5EF4-FFF2-40B4-BE49-F238E27FC236}">
                <a16:creationId xmlns:a16="http://schemas.microsoft.com/office/drawing/2014/main" id="{8C573A0B-C3C7-1DE4-C6B7-286931857B54}"/>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Click to edit Master text styles</a:t>
            </a:r>
          </a:p>
          <a:p>
            <a:pPr lvl="1"/>
            <a:r>
              <a:rPr lang="fr-FR" noProof="0"/>
              <a:t>Second level</a:t>
            </a:r>
          </a:p>
          <a:p>
            <a:pPr lvl="2"/>
            <a:r>
              <a:rPr lang="fr-FR" noProof="0"/>
              <a:t>Third level</a:t>
            </a:r>
          </a:p>
          <a:p>
            <a:pPr lvl="3"/>
            <a:r>
              <a:rPr lang="fr-FR" noProof="0"/>
              <a:t>Fourth level</a:t>
            </a:r>
          </a:p>
          <a:p>
            <a:pPr lvl="4"/>
            <a:r>
              <a:rPr lang="fr-FR" noProof="0"/>
              <a:t>Fifth level</a:t>
            </a:r>
          </a:p>
        </p:txBody>
      </p:sp>
      <p:sp>
        <p:nvSpPr>
          <p:cNvPr id="6" name="Footer Placeholder 5">
            <a:extLst>
              <a:ext uri="{FF2B5EF4-FFF2-40B4-BE49-F238E27FC236}">
                <a16:creationId xmlns:a16="http://schemas.microsoft.com/office/drawing/2014/main" id="{019DF963-C4FA-8833-5EC6-D6E1B5773023}"/>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eaLnBrk="1" hangingPunct="1">
              <a:defRPr sz="1200">
                <a:latin typeface="Gill Sans" charset="0"/>
                <a:ea typeface="ヒラギノ角ゴ ProN W3" charset="0"/>
                <a:cs typeface="ヒラギノ角ゴ ProN W3" charset="0"/>
                <a:sym typeface="Gill Sans" charset="0"/>
              </a:defRPr>
            </a:lvl1pPr>
          </a:lstStyle>
          <a:p>
            <a:pPr>
              <a:defRPr/>
            </a:pPr>
            <a:endParaRPr lang="fr-FR"/>
          </a:p>
        </p:txBody>
      </p:sp>
      <p:sp>
        <p:nvSpPr>
          <p:cNvPr id="7" name="Slide Number Placeholder 6">
            <a:extLst>
              <a:ext uri="{FF2B5EF4-FFF2-40B4-BE49-F238E27FC236}">
                <a16:creationId xmlns:a16="http://schemas.microsoft.com/office/drawing/2014/main" id="{E3F15F59-A652-7983-9E6D-C069739F8C0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CD83719-1959-7446-872C-DC35AD150644}"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18B32B3-7976-0D9B-970F-2179462C4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1C88CB24-9E6C-DFF3-1B0B-E4B1C0C186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12276ED8-9601-3BB2-D467-3C5B2DD632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90358D-C92F-ED4B-801A-FD22D1A96777}" type="slidenum">
              <a:rPr lang="fr-FR" altLang="fr-FR">
                <a:solidFill>
                  <a:srgbClr val="FFFFFF"/>
                </a:solidFill>
                <a:latin typeface="Gill Sans" panose="020B0502020104020203" pitchFamily="34" charset="-79"/>
                <a:ea typeface="ヒラギノ角ゴ ProN W3" pitchFamily="1" charset="-128"/>
              </a:rPr>
              <a:pPr>
                <a:spcBef>
                  <a:spcPct val="0"/>
                </a:spcBef>
              </a:pPr>
              <a:t>14</a:t>
            </a:fld>
            <a:endParaRPr lang="fr-FR" altLang="fr-FR">
              <a:solidFill>
                <a:srgbClr val="FFFFFF"/>
              </a:solidFill>
              <a:latin typeface="Gill Sans" panose="020B0502020104020203" pitchFamily="34" charset="-79"/>
              <a:ea typeface="ヒラギノ角ゴ ProN W3"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66A29A0C-0082-C721-D8B5-0F23F1E97F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64E42B97-B7DD-F314-F1CF-D537F6523C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6ED2171D-C089-85AC-443B-77A0E8BDFB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334251B-4BF6-D946-94E3-BBEBADB3C39B}" type="slidenum">
              <a:rPr lang="fr-FR" altLang="fr-FR">
                <a:solidFill>
                  <a:srgbClr val="FFFFFF"/>
                </a:solidFill>
                <a:latin typeface="Gill Sans" panose="020B0502020104020203" pitchFamily="34" charset="-79"/>
                <a:ea typeface="ヒラギノ角ゴ ProN W3" pitchFamily="1" charset="-128"/>
              </a:rPr>
              <a:pPr>
                <a:spcBef>
                  <a:spcPct val="0"/>
                </a:spcBef>
              </a:pPr>
              <a:t>33</a:t>
            </a:fld>
            <a:endParaRPr lang="fr-FR" altLang="fr-FR">
              <a:solidFill>
                <a:srgbClr val="FFFFFF"/>
              </a:solidFill>
              <a:latin typeface="Gill Sans" panose="020B0502020104020203" pitchFamily="34" charset="-79"/>
              <a:ea typeface="ヒラギノ角ゴ ProN W3"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BB15F125-A64B-F4DA-3411-95D2D46829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BD51117-3893-504D-9A5E-941BD6080E69}" type="slidenum">
              <a:rPr lang="fr-FR" altLang="fr-FR">
                <a:latin typeface="Arial" panose="020B0604020202020204" pitchFamily="34" charset="0"/>
                <a:ea typeface="ヒラギノ角ゴ ProN W3" pitchFamily="1" charset="-128"/>
              </a:rPr>
              <a:pPr>
                <a:spcBef>
                  <a:spcPct val="0"/>
                </a:spcBef>
              </a:pPr>
              <a:t>17</a:t>
            </a:fld>
            <a:endParaRPr lang="fr-FR" altLang="fr-FR">
              <a:latin typeface="Arial" panose="020B0604020202020204" pitchFamily="34" charset="0"/>
              <a:ea typeface="ヒラギノ角ゴ ProN W3" pitchFamily="1" charset="-128"/>
            </a:endParaRPr>
          </a:p>
        </p:txBody>
      </p:sp>
      <p:sp>
        <p:nvSpPr>
          <p:cNvPr id="35842" name="Rectangle 1026">
            <a:extLst>
              <a:ext uri="{FF2B5EF4-FFF2-40B4-BE49-F238E27FC236}">
                <a16:creationId xmlns:a16="http://schemas.microsoft.com/office/drawing/2014/main" id="{C686F3C3-2929-44E9-F04F-11E128222147}"/>
              </a:ext>
            </a:extLst>
          </p:cNvPr>
          <p:cNvSpPr>
            <a:spLocks noChangeArrowheads="1" noTextEdit="1"/>
          </p:cNvSpPr>
          <p:nvPr>
            <p:ph type="sldImg"/>
          </p:nvPr>
        </p:nvSpPr>
        <p:spPr bwMode="auto">
          <a:solidFill>
            <a:srgbClr val="FFFFFF"/>
          </a:solidFill>
          <a:ln>
            <a:solidFill>
              <a:srgbClr val="000000"/>
            </a:solidFill>
            <a:miter lim="800000"/>
            <a:headEnd/>
            <a:tailEnd/>
          </a:ln>
        </p:spPr>
      </p:sp>
      <p:sp>
        <p:nvSpPr>
          <p:cNvPr id="35843" name="Rectangle 1027">
            <a:extLst>
              <a:ext uri="{FF2B5EF4-FFF2-40B4-BE49-F238E27FC236}">
                <a16:creationId xmlns:a16="http://schemas.microsoft.com/office/drawing/2014/main" id="{53E2A326-C87F-4462-BE6F-32D41DBA7FBB}"/>
              </a:ext>
            </a:extLst>
          </p:cNvPr>
          <p:cNvSpPr>
            <a:spLocks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355BEE42-9BD8-8719-7615-D144878A6D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171CD8A-2D2F-AF47-960C-207D8BD5688C}" type="slidenum">
              <a:rPr lang="fr-FR" altLang="fr-FR">
                <a:latin typeface="Arial" panose="020B0604020202020204" pitchFamily="34" charset="0"/>
                <a:ea typeface="ヒラギノ角ゴ ProN W3" pitchFamily="1" charset="-128"/>
              </a:rPr>
              <a:pPr>
                <a:spcBef>
                  <a:spcPct val="0"/>
                </a:spcBef>
              </a:pPr>
              <a:t>19</a:t>
            </a:fld>
            <a:endParaRPr lang="fr-FR" altLang="fr-FR">
              <a:latin typeface="Arial" panose="020B0604020202020204" pitchFamily="34" charset="0"/>
              <a:ea typeface="ヒラギノ角ゴ ProN W3" pitchFamily="1" charset="-128"/>
            </a:endParaRPr>
          </a:p>
        </p:txBody>
      </p:sp>
      <p:sp>
        <p:nvSpPr>
          <p:cNvPr id="38914" name="Rectangle 1026">
            <a:extLst>
              <a:ext uri="{FF2B5EF4-FFF2-40B4-BE49-F238E27FC236}">
                <a16:creationId xmlns:a16="http://schemas.microsoft.com/office/drawing/2014/main" id="{AE37C34C-D44B-4FBC-258C-7539D178EF37}"/>
              </a:ext>
            </a:extLst>
          </p:cNvPr>
          <p:cNvSpPr>
            <a:spLocks noChangeArrowheads="1" noTextEdit="1"/>
          </p:cNvSpPr>
          <p:nvPr>
            <p:ph type="sldImg"/>
          </p:nvPr>
        </p:nvSpPr>
        <p:spPr bwMode="auto">
          <a:solidFill>
            <a:srgbClr val="FFFFFF"/>
          </a:solidFill>
          <a:ln>
            <a:solidFill>
              <a:srgbClr val="000000"/>
            </a:solidFill>
            <a:miter lim="800000"/>
            <a:headEnd/>
            <a:tailEnd/>
          </a:ln>
        </p:spPr>
      </p:sp>
      <p:sp>
        <p:nvSpPr>
          <p:cNvPr id="38915" name="Rectangle 1027">
            <a:extLst>
              <a:ext uri="{FF2B5EF4-FFF2-40B4-BE49-F238E27FC236}">
                <a16:creationId xmlns:a16="http://schemas.microsoft.com/office/drawing/2014/main" id="{286DBC2F-43EF-1F63-C384-728776E0AC14}"/>
              </a:ext>
            </a:extLst>
          </p:cNvPr>
          <p:cNvSpPr>
            <a:spLocks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ECB928ED-2426-84EF-9F4D-F48D02623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377C14F-307E-9840-A422-DA48BCC4BB81}" type="slidenum">
              <a:rPr lang="fr-FR" altLang="fr-FR">
                <a:latin typeface="Arial" panose="020B0604020202020204" pitchFamily="34" charset="0"/>
                <a:ea typeface="ヒラギノ角ゴ ProN W3" pitchFamily="1" charset="-128"/>
              </a:rPr>
              <a:pPr>
                <a:spcBef>
                  <a:spcPct val="0"/>
                </a:spcBef>
              </a:pPr>
              <a:t>21</a:t>
            </a:fld>
            <a:endParaRPr lang="fr-FR" altLang="fr-FR">
              <a:latin typeface="Arial" panose="020B0604020202020204" pitchFamily="34" charset="0"/>
              <a:ea typeface="ヒラギノ角ゴ ProN W3" pitchFamily="1" charset="-128"/>
            </a:endParaRPr>
          </a:p>
        </p:txBody>
      </p:sp>
      <p:sp>
        <p:nvSpPr>
          <p:cNvPr id="41986" name="Rectangle 2">
            <a:extLst>
              <a:ext uri="{FF2B5EF4-FFF2-40B4-BE49-F238E27FC236}">
                <a16:creationId xmlns:a16="http://schemas.microsoft.com/office/drawing/2014/main" id="{D1C41138-C380-9D50-8770-0683203966B0}"/>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a:extLst>
              <a:ext uri="{FF2B5EF4-FFF2-40B4-BE49-F238E27FC236}">
                <a16:creationId xmlns:a16="http://schemas.microsoft.com/office/drawing/2014/main" id="{3C954EAE-F764-47D3-BAD1-797E71D62F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74E09A3-177F-EAAD-09A2-F9375CDBBE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5B81228-BB74-8349-BCB9-CF48A183F41E}" type="slidenum">
              <a:rPr lang="fr-FR" altLang="fr-FR">
                <a:latin typeface="Arial" panose="020B0604020202020204" pitchFamily="34" charset="0"/>
                <a:ea typeface="ヒラギノ角ゴ ProN W3" pitchFamily="1" charset="-128"/>
              </a:rPr>
              <a:pPr>
                <a:spcBef>
                  <a:spcPct val="0"/>
                </a:spcBef>
              </a:pPr>
              <a:t>22</a:t>
            </a:fld>
            <a:endParaRPr lang="fr-FR" altLang="fr-FR">
              <a:latin typeface="Arial" panose="020B0604020202020204" pitchFamily="34" charset="0"/>
              <a:ea typeface="ヒラギノ角ゴ ProN W3" pitchFamily="1" charset="-128"/>
            </a:endParaRPr>
          </a:p>
        </p:txBody>
      </p:sp>
      <p:sp>
        <p:nvSpPr>
          <p:cNvPr id="44034" name="Rectangle 2">
            <a:extLst>
              <a:ext uri="{FF2B5EF4-FFF2-40B4-BE49-F238E27FC236}">
                <a16:creationId xmlns:a16="http://schemas.microsoft.com/office/drawing/2014/main" id="{426198BC-6EA0-B3A6-1F3C-4D390E4D26A5}"/>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B82AD840-2FD5-54E8-5E3F-B2707CE215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GR" dirty="0"/>
          </a:p>
        </p:txBody>
      </p:sp>
      <p:sp>
        <p:nvSpPr>
          <p:cNvPr id="4" name="Espace réservé du numéro de diapositive 3"/>
          <p:cNvSpPr>
            <a:spLocks noGrp="1"/>
          </p:cNvSpPr>
          <p:nvPr>
            <p:ph type="sldNum" sz="quarter" idx="5"/>
          </p:nvPr>
        </p:nvSpPr>
        <p:spPr/>
        <p:txBody>
          <a:bodyPr/>
          <a:lstStyle/>
          <a:p>
            <a:fld id="{ACD83719-1959-7446-872C-DC35AD150644}" type="slidenum">
              <a:rPr lang="fr-FR" altLang="fr-FR" smtClean="0"/>
              <a:pPr/>
              <a:t>29</a:t>
            </a:fld>
            <a:endParaRPr lang="fr-FR" altLang="fr-FR"/>
          </a:p>
        </p:txBody>
      </p:sp>
    </p:spTree>
    <p:extLst>
      <p:ext uri="{BB962C8B-B14F-4D97-AF65-F5344CB8AC3E}">
        <p14:creationId xmlns:p14="http://schemas.microsoft.com/office/powerpoint/2010/main" val="147646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5ABB09F2-E5F3-6E3A-6C54-3EAE35F19E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14891D4B-8EFB-68DA-BB70-BA8270116C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E9626C9E-C40F-73C9-CF4D-F4D5DE85B3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28B506D-B54A-3A4E-995F-32F1F06F2F7F}" type="slidenum">
              <a:rPr lang="fr-FR" altLang="fr-FR">
                <a:solidFill>
                  <a:srgbClr val="FFFFFF"/>
                </a:solidFill>
                <a:latin typeface="Gill Sans" panose="020B0502020104020203" pitchFamily="34" charset="-79"/>
                <a:ea typeface="ヒラギノ角ゴ ProN W3" pitchFamily="1" charset="-128"/>
              </a:rPr>
              <a:pPr>
                <a:spcBef>
                  <a:spcPct val="0"/>
                </a:spcBef>
              </a:pPr>
              <a:t>30</a:t>
            </a:fld>
            <a:endParaRPr lang="fr-FR" altLang="fr-FR">
              <a:solidFill>
                <a:srgbClr val="FFFFFF"/>
              </a:solidFill>
              <a:latin typeface="Gill Sans" panose="020B0502020104020203" pitchFamily="34" charset="-79"/>
              <a:ea typeface="ヒラギノ角ゴ ProN W3"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D735FA02-4555-6048-D39F-3E46C2554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8BEBFDF9-17E9-2DDB-4CF5-2E20E7D3F0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3CE3D83E-B54F-D8D9-531A-9CBFC50A67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6D9DFA1-5B07-1040-A1C2-D1F4225BF108}" type="slidenum">
              <a:rPr lang="fr-FR" altLang="fr-FR">
                <a:solidFill>
                  <a:srgbClr val="FFFFFF"/>
                </a:solidFill>
                <a:latin typeface="Gill Sans" panose="020B0502020104020203" pitchFamily="34" charset="-79"/>
                <a:ea typeface="ヒラギノ角ゴ ProN W3" pitchFamily="1" charset="-128"/>
              </a:rPr>
              <a:pPr>
                <a:spcBef>
                  <a:spcPct val="0"/>
                </a:spcBef>
              </a:pPr>
              <a:t>31</a:t>
            </a:fld>
            <a:endParaRPr lang="fr-FR" altLang="fr-FR">
              <a:solidFill>
                <a:srgbClr val="FFFFFF"/>
              </a:solidFill>
              <a:latin typeface="Gill Sans" panose="020B0502020104020203" pitchFamily="34" charset="-79"/>
              <a:ea typeface="ヒラギノ角ゴ ProN W3"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2E52790D-16CA-11DF-EECB-54478E74AB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725B6B53-BB25-C3DF-5B3F-27059ACF21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39CA4C75-7E04-1475-EFB1-5C242E792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D4C0DE3-BAEB-5B43-9A35-CD014A435E84}" type="slidenum">
              <a:rPr lang="fr-FR" altLang="fr-FR">
                <a:solidFill>
                  <a:srgbClr val="FFFFFF"/>
                </a:solidFill>
                <a:latin typeface="Gill Sans" panose="020B0502020104020203" pitchFamily="34" charset="-79"/>
                <a:ea typeface="ヒラギノ角ゴ ProN W3" pitchFamily="1" charset="-128"/>
              </a:rPr>
              <a:pPr>
                <a:spcBef>
                  <a:spcPct val="0"/>
                </a:spcBef>
              </a:pPr>
              <a:t>32</a:t>
            </a:fld>
            <a:endParaRPr lang="fr-FR" altLang="fr-FR">
              <a:solidFill>
                <a:srgbClr val="FFFFFF"/>
              </a:solidFill>
              <a:latin typeface="Gill Sans" panose="020B0502020104020203" pitchFamily="34" charset="-79"/>
              <a:ea typeface="ヒラギノ角ゴ ProN W3"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5195398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52598757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fr-FR"/>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20982006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86879941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197578080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09118159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429207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Tree>
    <p:extLst>
      <p:ext uri="{BB962C8B-B14F-4D97-AF65-F5344CB8AC3E}">
        <p14:creationId xmlns:p14="http://schemas.microsoft.com/office/powerpoint/2010/main" val="70403051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49438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16465464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110375292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3499147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68028773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fr-FR"/>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32358065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343163285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13195771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406694387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51296499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55451104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291158993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14882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020079964"/>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42923279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288835138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0432151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02320289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338419344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80584378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235679006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94319168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5297170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357773425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40768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4445137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15134761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56963430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65158470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97665493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29076791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7872720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242528835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23476462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13478489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270351636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0563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171994817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48290266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2368413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70656179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68710307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31143905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6194488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32036160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02283869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56897252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17478237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54841168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92145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64494219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91722703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20034246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6859599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3670165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23800686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2776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6595130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53746551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52957561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1710707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5159974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40937768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17958622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162712599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9911234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5021406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318223825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1081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429224340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1951885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241570493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4096003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2261358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05231182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26224463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267568878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4295628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5229725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Tree>
    <p:extLst>
      <p:ext uri="{BB962C8B-B14F-4D97-AF65-F5344CB8AC3E}">
        <p14:creationId xmlns:p14="http://schemas.microsoft.com/office/powerpoint/2010/main" val="20408944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835983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96464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16857094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148628700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54672617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fr-FR"/>
              <a:t>Click to edit Master title style</a:t>
            </a:r>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59958016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414696235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66418070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6944063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7123747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4388747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17569688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414182855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841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18284212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182723069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2246506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41995720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73203794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60330772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14855411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00505813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405717316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55424602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35613870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2385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16751493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25803418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5544247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21901992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32446833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00701095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1570646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0821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94247846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35671031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48043989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92465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170314579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94411809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16683936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8075646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964728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77585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20873037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138735980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41111977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5048217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1314529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362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23130446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207983452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05765895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40249646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fr-FR"/>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Click to edit Master subtitle style</a:t>
            </a:r>
          </a:p>
        </p:txBody>
      </p:sp>
    </p:spTree>
    <p:extLst>
      <p:ext uri="{BB962C8B-B14F-4D97-AF65-F5344CB8AC3E}">
        <p14:creationId xmlns:p14="http://schemas.microsoft.com/office/powerpoint/2010/main" val="13895917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308933777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5033105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Click to edit Master text styles</a:t>
            </a:r>
          </a:p>
        </p:txBody>
      </p:sp>
    </p:spTree>
    <p:extLst>
      <p:ext uri="{BB962C8B-B14F-4D97-AF65-F5344CB8AC3E}">
        <p14:creationId xmlns:p14="http://schemas.microsoft.com/office/powerpoint/2010/main" val="53504350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6780979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182511682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Tree>
    <p:extLst>
      <p:ext uri="{BB962C8B-B14F-4D97-AF65-F5344CB8AC3E}">
        <p14:creationId xmlns:p14="http://schemas.microsoft.com/office/powerpoint/2010/main" val="31506939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29553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41421385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Gill Sans" pitchFamily="-106"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Tree>
    <p:extLst>
      <p:ext uri="{BB962C8B-B14F-4D97-AF65-F5344CB8AC3E}">
        <p14:creationId xmlns:p14="http://schemas.microsoft.com/office/powerpoint/2010/main" val="52949171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388443679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Tree>
    <p:extLst>
      <p:ext uri="{BB962C8B-B14F-4D97-AF65-F5344CB8AC3E}">
        <p14:creationId xmlns:p14="http://schemas.microsoft.com/office/powerpoint/2010/main" val="21863724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8F90FDB1-05D5-09C9-0605-7E0A9346E51B}"/>
              </a:ext>
            </a:extLst>
          </p:cNvPr>
          <p:cNvSpPr>
            <a:spLocks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
        <p:nvSpPr>
          <p:cNvPr id="1027" name="Rectangle 2">
            <a:extLst>
              <a:ext uri="{FF2B5EF4-FFF2-40B4-BE49-F238E27FC236}">
                <a16:creationId xmlns:a16="http://schemas.microsoft.com/office/drawing/2014/main" id="{B63AC607-51BA-C58D-8CB4-AA15DDC73475}"/>
              </a:ext>
            </a:extLst>
          </p:cNvPr>
          <p:cNvSpPr>
            <a:spLocks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8382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1pPr>
      <a:lvl2pPr marL="12827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2pPr>
      <a:lvl3pPr marL="17272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3pPr>
      <a:lvl4pPr marL="21717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4pPr>
      <a:lvl5pPr marL="26162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5pPr>
      <a:lvl6pPr marL="30734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6pPr>
      <a:lvl7pPr marL="35306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7pPr>
      <a:lvl8pPr marL="39878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8pPr>
      <a:lvl9pPr marL="44450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8890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1pPr>
      <a:lvl2pPr marL="13335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2pPr>
      <a:lvl3pPr marL="17780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3pPr>
      <a:lvl4pPr marL="22225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4pPr>
      <a:lvl5pPr marL="26670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5pPr>
      <a:lvl6pPr marL="31242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6pPr>
      <a:lvl7pPr marL="35814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7pPr>
      <a:lvl8pPr marL="40386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8pPr>
      <a:lvl9pPr marL="44958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0BBDD952-5AB2-6A37-0605-818B5AC070FC}"/>
              </a:ext>
            </a:extLst>
          </p:cNvPr>
          <p:cNvSpPr>
            <a:spLocks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
        <p:nvSpPr>
          <p:cNvPr id="11267" name="Rectangle 2">
            <a:extLst>
              <a:ext uri="{FF2B5EF4-FFF2-40B4-BE49-F238E27FC236}">
                <a16:creationId xmlns:a16="http://schemas.microsoft.com/office/drawing/2014/main" id="{39CF274C-880D-569F-0617-89CE07ACB0D9}"/>
              </a:ext>
            </a:extLst>
          </p:cNvPr>
          <p:cNvSpPr>
            <a:spLocks noChangeArrowheads="1"/>
          </p:cNvSpPr>
          <p:nvPr>
            <p:ph type="body" idx="1"/>
          </p:nvPr>
        </p:nvSpPr>
        <p:spPr bwMode="auto">
          <a:xfrm>
            <a:off x="1270000" y="2768600"/>
            <a:ext cx="5041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5pPr>
      <a:lvl6pPr marL="29956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6pPr>
      <a:lvl7pPr marL="34528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7pPr>
      <a:lvl8pPr marL="39100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8pPr>
      <a:lvl9pPr marL="43672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8C576F62-BE8D-4CF5-0B42-121852DD9377}"/>
              </a:ext>
            </a:extLst>
          </p:cNvPr>
          <p:cNvSpPr>
            <a:spLocks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
        <p:nvSpPr>
          <p:cNvPr id="12291" name="Rectangle 2">
            <a:extLst>
              <a:ext uri="{FF2B5EF4-FFF2-40B4-BE49-F238E27FC236}">
                <a16:creationId xmlns:a16="http://schemas.microsoft.com/office/drawing/2014/main" id="{33595252-14FC-3184-CB41-BB1E69813A99}"/>
              </a:ext>
            </a:extLst>
          </p:cNvPr>
          <p:cNvSpPr>
            <a:spLocks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5pPr>
      <a:lvl6pPr marL="29956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6pPr>
      <a:lvl7pPr marL="34528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7pPr>
      <a:lvl8pPr marL="39100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8pPr>
      <a:lvl9pPr marL="43672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25A57775-B96E-5944-0C44-CFB29A90BF1D}"/>
              </a:ext>
            </a:extLst>
          </p:cNvPr>
          <p:cNvSpPr>
            <a:spLocks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
        <p:nvSpPr>
          <p:cNvPr id="13315" name="Rectangle 2">
            <a:extLst>
              <a:ext uri="{FF2B5EF4-FFF2-40B4-BE49-F238E27FC236}">
                <a16:creationId xmlns:a16="http://schemas.microsoft.com/office/drawing/2014/main" id="{C2ED3EE1-B6C4-11A8-CB1C-4B7925E0C0ED}"/>
              </a:ext>
            </a:extLst>
          </p:cNvPr>
          <p:cNvSpPr>
            <a:spLocks noChangeArrowheads="1"/>
          </p:cNvSpPr>
          <p:nvPr>
            <p:ph type="body" idx="1"/>
          </p:nvPr>
        </p:nvSpPr>
        <p:spPr bwMode="auto">
          <a:xfrm>
            <a:off x="7772400" y="2768600"/>
            <a:ext cx="3962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5pPr>
      <a:lvl6pPr marL="29956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6pPr>
      <a:lvl7pPr marL="34528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7pPr>
      <a:lvl8pPr marL="39100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8pPr>
      <a:lvl9pPr marL="43672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AA89D452-00F9-47BB-34A1-89550724C612}"/>
              </a:ext>
            </a:extLst>
          </p:cNvPr>
          <p:cNvSpPr>
            <a:spLocks noChangeArrowheads="1"/>
          </p:cNvSpPr>
          <p:nvPr>
            <p:ph type="body" idx="1"/>
          </p:nvPr>
        </p:nvSpPr>
        <p:spPr bwMode="auto">
          <a:xfrm>
            <a:off x="1270000" y="2768600"/>
            <a:ext cx="5041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
        <p:nvSpPr>
          <p:cNvPr id="14339" name="Rectangle 2">
            <a:extLst>
              <a:ext uri="{FF2B5EF4-FFF2-40B4-BE49-F238E27FC236}">
                <a16:creationId xmlns:a16="http://schemas.microsoft.com/office/drawing/2014/main" id="{CBB35DCF-B5F9-6885-1903-A3903E824885}"/>
              </a:ext>
            </a:extLst>
          </p:cNvPr>
          <p:cNvSpPr>
            <a:spLocks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a:solidFill>
            <a:schemeClr val="tx1"/>
          </a:solidFill>
          <a:latin typeface="+mn-lt"/>
          <a:ea typeface="+mn-ea"/>
          <a:cs typeface="+mn-cs"/>
          <a:sym typeface="Gill Sans" panose="020B0502020104020203" pitchFamily="34" charset="-79"/>
        </a:defRPr>
      </a:lvl5pPr>
      <a:lvl6pPr marL="29956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6pPr>
      <a:lvl7pPr marL="34528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7pPr>
      <a:lvl8pPr marL="39100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8pPr>
      <a:lvl9pPr marL="4367213" indent="-493713" algn="l" rtl="0" fontAlgn="base">
        <a:spcBef>
          <a:spcPts val="3800"/>
        </a:spcBef>
        <a:spcAft>
          <a:spcPct val="0"/>
        </a:spcAft>
        <a:buSzPct val="171000"/>
        <a:buFont typeface="Gill Sans" pitchFamily="-106" charset="0"/>
        <a:buChar char="•"/>
        <a:defRPr sz="3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835C5C4D-838A-9054-3D52-34201702059C}"/>
              </a:ext>
            </a:extLst>
          </p:cNvPr>
          <p:cNvSpPr>
            <a:spLocks noChangeArrowheads="1"/>
          </p:cNvSpPr>
          <p:nvPr>
            <p:ph type="title"/>
          </p:nvPr>
        </p:nvSpPr>
        <p:spPr bwMode="auto">
          <a:xfrm>
            <a:off x="1270000" y="1638300"/>
            <a:ext cx="10464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fr-FR">
                <a:sym typeface="Gill Sans" panose="020B0502020104020203" pitchFamily="34" charset="-79"/>
              </a:rPr>
              <a:t>Click to edit Master title style</a:t>
            </a:r>
          </a:p>
        </p:txBody>
      </p:sp>
      <p:sp>
        <p:nvSpPr>
          <p:cNvPr id="2051" name="Rectangle 2">
            <a:extLst>
              <a:ext uri="{FF2B5EF4-FFF2-40B4-BE49-F238E27FC236}">
                <a16:creationId xmlns:a16="http://schemas.microsoft.com/office/drawing/2014/main" id="{8B2BD969-612E-2746-3F2D-45AB97ABBA28}"/>
              </a:ext>
            </a:extLst>
          </p:cNvPr>
          <p:cNvSpPr>
            <a:spLocks noChangeArrowheads="1"/>
          </p:cNvSpPr>
          <p:nvPr>
            <p:ph type="body" idx="1"/>
          </p:nvPr>
        </p:nvSpPr>
        <p:spPr bwMode="auto">
          <a:xfrm>
            <a:off x="1270000" y="5029200"/>
            <a:ext cx="10464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342900" indent="-3429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1pPr>
      <a:lvl2pPr marL="742950" indent="-28575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2pPr>
      <a:lvl3pPr marL="11430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3pPr>
      <a:lvl4pPr marL="16002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4pPr>
      <a:lvl5pPr marL="20574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5pPr>
      <a:lvl6pPr marL="457200" algn="ctr" rtl="0" fontAlgn="base">
        <a:spcBef>
          <a:spcPct val="0"/>
        </a:spcBef>
        <a:spcAft>
          <a:spcPct val="0"/>
        </a:spcAft>
        <a:defRPr sz="3600">
          <a:solidFill>
            <a:schemeClr val="tx1"/>
          </a:solidFill>
          <a:latin typeface="+mn-lt"/>
          <a:ea typeface="+mn-ea"/>
          <a:cs typeface="+mn-cs"/>
          <a:sym typeface="Gill Sans" pitchFamily="-106" charset="0"/>
        </a:defRPr>
      </a:lvl6pPr>
      <a:lvl7pPr marL="914400" algn="ctr" rtl="0" fontAlgn="base">
        <a:spcBef>
          <a:spcPct val="0"/>
        </a:spcBef>
        <a:spcAft>
          <a:spcPct val="0"/>
        </a:spcAft>
        <a:defRPr sz="3600">
          <a:solidFill>
            <a:schemeClr val="tx1"/>
          </a:solidFill>
          <a:latin typeface="+mn-lt"/>
          <a:ea typeface="+mn-ea"/>
          <a:cs typeface="+mn-cs"/>
          <a:sym typeface="Gill Sans" pitchFamily="-106" charset="0"/>
        </a:defRPr>
      </a:lvl7pPr>
      <a:lvl8pPr marL="1371600" algn="ctr" rtl="0" fontAlgn="base">
        <a:spcBef>
          <a:spcPct val="0"/>
        </a:spcBef>
        <a:spcAft>
          <a:spcPct val="0"/>
        </a:spcAft>
        <a:defRPr sz="3600">
          <a:solidFill>
            <a:schemeClr val="tx1"/>
          </a:solidFill>
          <a:latin typeface="+mn-lt"/>
          <a:ea typeface="+mn-ea"/>
          <a:cs typeface="+mn-cs"/>
          <a:sym typeface="Gill Sans" pitchFamily="-106" charset="0"/>
        </a:defRPr>
      </a:lvl8pPr>
      <a:lvl9pPr marL="1828800" algn="ctr" rtl="0" fontAlgn="base">
        <a:spcBef>
          <a:spcPct val="0"/>
        </a:spcBef>
        <a:spcAft>
          <a:spcPct val="0"/>
        </a:spcAft>
        <a:defRPr sz="36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60749E78-63F9-F0AB-2251-918962F2586F}"/>
              </a:ext>
            </a:extLst>
          </p:cNvPr>
          <p:cNvSpPr>
            <a:spLocks noChangeArrowheads="1"/>
          </p:cNvSpPr>
          <p:nvPr>
            <p:ph type="title"/>
          </p:nvPr>
        </p:nvSpPr>
        <p:spPr bwMode="auto">
          <a:xfrm>
            <a:off x="1270000" y="2971800"/>
            <a:ext cx="10464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342900" indent="-3429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1pPr>
      <a:lvl2pPr marL="742950" indent="-28575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2pPr>
      <a:lvl3pPr marL="11430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3pPr>
      <a:lvl4pPr marL="16002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4pPr>
      <a:lvl5pPr marL="20574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5pPr>
      <a:lvl6pPr marL="457200" algn="ctr" rtl="0" fontAlgn="base">
        <a:spcBef>
          <a:spcPct val="0"/>
        </a:spcBef>
        <a:spcAft>
          <a:spcPct val="0"/>
        </a:spcAft>
        <a:defRPr sz="3600">
          <a:solidFill>
            <a:schemeClr val="tx1"/>
          </a:solidFill>
          <a:latin typeface="+mn-lt"/>
          <a:ea typeface="+mn-ea"/>
          <a:cs typeface="+mn-cs"/>
          <a:sym typeface="Gill Sans" pitchFamily="-106" charset="0"/>
        </a:defRPr>
      </a:lvl6pPr>
      <a:lvl7pPr marL="914400" algn="ctr" rtl="0" fontAlgn="base">
        <a:spcBef>
          <a:spcPct val="0"/>
        </a:spcBef>
        <a:spcAft>
          <a:spcPct val="0"/>
        </a:spcAft>
        <a:defRPr sz="3600">
          <a:solidFill>
            <a:schemeClr val="tx1"/>
          </a:solidFill>
          <a:latin typeface="+mn-lt"/>
          <a:ea typeface="+mn-ea"/>
          <a:cs typeface="+mn-cs"/>
          <a:sym typeface="Gill Sans" pitchFamily="-106" charset="0"/>
        </a:defRPr>
      </a:lvl7pPr>
      <a:lvl8pPr marL="1371600" algn="ctr" rtl="0" fontAlgn="base">
        <a:spcBef>
          <a:spcPct val="0"/>
        </a:spcBef>
        <a:spcAft>
          <a:spcPct val="0"/>
        </a:spcAft>
        <a:defRPr sz="3600">
          <a:solidFill>
            <a:schemeClr val="tx1"/>
          </a:solidFill>
          <a:latin typeface="+mn-lt"/>
          <a:ea typeface="+mn-ea"/>
          <a:cs typeface="+mn-cs"/>
          <a:sym typeface="Gill Sans" pitchFamily="-106" charset="0"/>
        </a:defRPr>
      </a:lvl8pPr>
      <a:lvl9pPr marL="1828800" algn="ctr" rtl="0" fontAlgn="base">
        <a:spcBef>
          <a:spcPct val="0"/>
        </a:spcBef>
        <a:spcAft>
          <a:spcPct val="0"/>
        </a:spcAft>
        <a:defRPr sz="36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0C931508-1D1E-5E03-DCB7-BF1707E585EA}"/>
              </a:ext>
            </a:extLst>
          </p:cNvPr>
          <p:cNvSpPr>
            <a:spLocks noChangeArrowheads="1"/>
          </p:cNvSpPr>
          <p:nvPr>
            <p:ph type="body" idx="1"/>
          </p:nvPr>
        </p:nvSpPr>
        <p:spPr bwMode="auto">
          <a:xfrm>
            <a:off x="1270000" y="1270000"/>
            <a:ext cx="104648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838200" indent="-571500" algn="l" rtl="0" eaLnBrk="0" fontAlgn="base" hangingPunct="0">
        <a:spcBef>
          <a:spcPts val="48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1pPr>
      <a:lvl2pPr marL="1282700" indent="-571500" algn="l" rtl="0" eaLnBrk="0" fontAlgn="base" hangingPunct="0">
        <a:spcBef>
          <a:spcPts val="48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2pPr>
      <a:lvl3pPr marL="1727200" indent="-571500" algn="l" rtl="0" eaLnBrk="0" fontAlgn="base" hangingPunct="0">
        <a:spcBef>
          <a:spcPts val="48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3pPr>
      <a:lvl4pPr marL="2171700" indent="-571500" algn="l" rtl="0" eaLnBrk="0" fontAlgn="base" hangingPunct="0">
        <a:spcBef>
          <a:spcPts val="48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4pPr>
      <a:lvl5pPr marL="2616200" indent="-571500" algn="l" rtl="0" eaLnBrk="0" fontAlgn="base" hangingPunct="0">
        <a:spcBef>
          <a:spcPts val="48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5pPr>
      <a:lvl6pPr marL="3073400" indent="-571500" algn="l" rtl="0" fontAlgn="base">
        <a:spcBef>
          <a:spcPts val="48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6pPr>
      <a:lvl7pPr marL="3530600" indent="-571500" algn="l" rtl="0" fontAlgn="base">
        <a:spcBef>
          <a:spcPts val="48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7pPr>
      <a:lvl8pPr marL="3987800" indent="-571500" algn="l" rtl="0" fontAlgn="base">
        <a:spcBef>
          <a:spcPts val="48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8pPr>
      <a:lvl9pPr marL="4445000" indent="-571500" algn="l" rtl="0" fontAlgn="base">
        <a:spcBef>
          <a:spcPts val="48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CFFD57E4-D906-00EB-DE73-EA1DBF086A3D}"/>
              </a:ext>
            </a:extLst>
          </p:cNvPr>
          <p:cNvSpPr>
            <a:spLocks noChangeArrowheads="1"/>
          </p:cNvSpPr>
          <p:nvPr>
            <p:ph type="title"/>
          </p:nvPr>
        </p:nvSpPr>
        <p:spPr bwMode="auto">
          <a:xfrm>
            <a:off x="1270000" y="7366000"/>
            <a:ext cx="10464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342900" indent="-3429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1pPr>
      <a:lvl2pPr marL="742950" indent="-28575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2pPr>
      <a:lvl3pPr marL="11430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3pPr>
      <a:lvl4pPr marL="16002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4pPr>
      <a:lvl5pPr marL="20574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5pPr>
      <a:lvl6pPr marL="457200" algn="ctr" rtl="0" fontAlgn="base">
        <a:spcBef>
          <a:spcPct val="0"/>
        </a:spcBef>
        <a:spcAft>
          <a:spcPct val="0"/>
        </a:spcAft>
        <a:defRPr sz="3600">
          <a:solidFill>
            <a:schemeClr val="tx1"/>
          </a:solidFill>
          <a:latin typeface="+mn-lt"/>
          <a:ea typeface="+mn-ea"/>
          <a:cs typeface="+mn-cs"/>
          <a:sym typeface="Gill Sans" pitchFamily="-106" charset="0"/>
        </a:defRPr>
      </a:lvl6pPr>
      <a:lvl7pPr marL="914400" algn="ctr" rtl="0" fontAlgn="base">
        <a:spcBef>
          <a:spcPct val="0"/>
        </a:spcBef>
        <a:spcAft>
          <a:spcPct val="0"/>
        </a:spcAft>
        <a:defRPr sz="3600">
          <a:solidFill>
            <a:schemeClr val="tx1"/>
          </a:solidFill>
          <a:latin typeface="+mn-lt"/>
          <a:ea typeface="+mn-ea"/>
          <a:cs typeface="+mn-cs"/>
          <a:sym typeface="Gill Sans" pitchFamily="-106" charset="0"/>
        </a:defRPr>
      </a:lvl7pPr>
      <a:lvl8pPr marL="1371600" algn="ctr" rtl="0" fontAlgn="base">
        <a:spcBef>
          <a:spcPct val="0"/>
        </a:spcBef>
        <a:spcAft>
          <a:spcPct val="0"/>
        </a:spcAft>
        <a:defRPr sz="3600">
          <a:solidFill>
            <a:schemeClr val="tx1"/>
          </a:solidFill>
          <a:latin typeface="+mn-lt"/>
          <a:ea typeface="+mn-ea"/>
          <a:cs typeface="+mn-cs"/>
          <a:sym typeface="Gill Sans" pitchFamily="-106" charset="0"/>
        </a:defRPr>
      </a:lvl8pPr>
      <a:lvl9pPr marL="1828800" algn="ctr" rtl="0" fontAlgn="base">
        <a:spcBef>
          <a:spcPct val="0"/>
        </a:spcBef>
        <a:spcAft>
          <a:spcPct val="0"/>
        </a:spcAft>
        <a:defRPr sz="36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F36B2BCC-0EAB-DF1E-2499-BE6D447FE3B6}"/>
              </a:ext>
            </a:extLst>
          </p:cNvPr>
          <p:cNvSpPr>
            <a:spLocks noChangeArrowheads="1"/>
          </p:cNvSpPr>
          <p:nvPr>
            <p:ph type="title"/>
          </p:nvPr>
        </p:nvSpPr>
        <p:spPr bwMode="auto">
          <a:xfrm>
            <a:off x="1270000" y="7366000"/>
            <a:ext cx="10464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342900" indent="-3429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1pPr>
      <a:lvl2pPr marL="742950" indent="-28575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2pPr>
      <a:lvl3pPr marL="11430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3pPr>
      <a:lvl4pPr marL="16002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4pPr>
      <a:lvl5pPr marL="2057400" indent="-228600" algn="ctr" rtl="0" eaLnBrk="0" fontAlgn="base" hangingPunct="0">
        <a:spcBef>
          <a:spcPct val="0"/>
        </a:spcBef>
        <a:spcAft>
          <a:spcPct val="0"/>
        </a:spcAft>
        <a:buChar char="»"/>
        <a:defRPr sz="3600">
          <a:solidFill>
            <a:schemeClr val="tx1"/>
          </a:solidFill>
          <a:latin typeface="+mn-lt"/>
          <a:ea typeface="+mn-ea"/>
          <a:cs typeface="+mn-cs"/>
          <a:sym typeface="Gill Sans" panose="020B0502020104020203" pitchFamily="34" charset="-79"/>
        </a:defRPr>
      </a:lvl5pPr>
      <a:lvl6pPr marL="457200" algn="ctr" rtl="0" fontAlgn="base">
        <a:spcBef>
          <a:spcPct val="0"/>
        </a:spcBef>
        <a:spcAft>
          <a:spcPct val="0"/>
        </a:spcAft>
        <a:defRPr sz="3600">
          <a:solidFill>
            <a:schemeClr val="tx1"/>
          </a:solidFill>
          <a:latin typeface="+mn-lt"/>
          <a:ea typeface="+mn-ea"/>
          <a:cs typeface="+mn-cs"/>
          <a:sym typeface="Gill Sans" pitchFamily="-106" charset="0"/>
        </a:defRPr>
      </a:lvl6pPr>
      <a:lvl7pPr marL="914400" algn="ctr" rtl="0" fontAlgn="base">
        <a:spcBef>
          <a:spcPct val="0"/>
        </a:spcBef>
        <a:spcAft>
          <a:spcPct val="0"/>
        </a:spcAft>
        <a:defRPr sz="3600">
          <a:solidFill>
            <a:schemeClr val="tx1"/>
          </a:solidFill>
          <a:latin typeface="+mn-lt"/>
          <a:ea typeface="+mn-ea"/>
          <a:cs typeface="+mn-cs"/>
          <a:sym typeface="Gill Sans" pitchFamily="-106" charset="0"/>
        </a:defRPr>
      </a:lvl7pPr>
      <a:lvl8pPr marL="1371600" algn="ctr" rtl="0" fontAlgn="base">
        <a:spcBef>
          <a:spcPct val="0"/>
        </a:spcBef>
        <a:spcAft>
          <a:spcPct val="0"/>
        </a:spcAft>
        <a:defRPr sz="3600">
          <a:solidFill>
            <a:schemeClr val="tx1"/>
          </a:solidFill>
          <a:latin typeface="+mn-lt"/>
          <a:ea typeface="+mn-ea"/>
          <a:cs typeface="+mn-cs"/>
          <a:sym typeface="Gill Sans" pitchFamily="-106" charset="0"/>
        </a:defRPr>
      </a:lvl8pPr>
      <a:lvl9pPr marL="1828800" algn="ctr" rtl="0" fontAlgn="base">
        <a:spcBef>
          <a:spcPct val="0"/>
        </a:spcBef>
        <a:spcAft>
          <a:spcPct val="0"/>
        </a:spcAft>
        <a:defRPr sz="36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4F0B7265-636B-750E-785F-AE86DAC37D4F}"/>
              </a:ext>
            </a:extLst>
          </p:cNvPr>
          <p:cNvSpPr>
            <a:spLocks noChangeArrowheads="1"/>
          </p:cNvSpPr>
          <p:nvPr>
            <p:ph type="body" idx="1"/>
          </p:nvPr>
        </p:nvSpPr>
        <p:spPr bwMode="auto">
          <a:xfrm>
            <a:off x="635000" y="49022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
        <p:nvSpPr>
          <p:cNvPr id="7171" name="Rectangle 2">
            <a:extLst>
              <a:ext uri="{FF2B5EF4-FFF2-40B4-BE49-F238E27FC236}">
                <a16:creationId xmlns:a16="http://schemas.microsoft.com/office/drawing/2014/main" id="{C7A25830-FDC8-18FC-0F60-D5F9B4D50B2B}"/>
              </a:ext>
            </a:extLst>
          </p:cNvPr>
          <p:cNvSpPr>
            <a:spLocks noChangeArrowheads="1"/>
          </p:cNvSpPr>
          <p:nvPr>
            <p:ph type="title"/>
          </p:nvPr>
        </p:nvSpPr>
        <p:spPr bwMode="auto">
          <a:xfrm>
            <a:off x="635000" y="15240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fr-FR">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342900" indent="-3429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1pPr>
      <a:lvl2pPr marL="742950" indent="-28575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2pPr>
      <a:lvl3pPr marL="1143000" indent="-2286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3pPr>
      <a:lvl4pPr marL="1600200" indent="-2286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4pPr>
      <a:lvl5pPr marL="2057400" indent="-2286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5pPr>
      <a:lvl6pPr marL="457200" algn="ctr" rtl="0" fontAlgn="base">
        <a:spcBef>
          <a:spcPct val="0"/>
        </a:spcBef>
        <a:spcAft>
          <a:spcPct val="0"/>
        </a:spcAft>
        <a:defRPr sz="3400">
          <a:solidFill>
            <a:schemeClr val="tx1"/>
          </a:solidFill>
          <a:latin typeface="+mn-lt"/>
          <a:ea typeface="+mn-ea"/>
          <a:cs typeface="+mn-cs"/>
          <a:sym typeface="Gill Sans" pitchFamily="-106" charset="0"/>
        </a:defRPr>
      </a:lvl6pPr>
      <a:lvl7pPr marL="914400" algn="ctr" rtl="0" fontAlgn="base">
        <a:spcBef>
          <a:spcPct val="0"/>
        </a:spcBef>
        <a:spcAft>
          <a:spcPct val="0"/>
        </a:spcAft>
        <a:defRPr sz="3400">
          <a:solidFill>
            <a:schemeClr val="tx1"/>
          </a:solidFill>
          <a:latin typeface="+mn-lt"/>
          <a:ea typeface="+mn-ea"/>
          <a:cs typeface="+mn-cs"/>
          <a:sym typeface="Gill Sans" pitchFamily="-106" charset="0"/>
        </a:defRPr>
      </a:lvl7pPr>
      <a:lvl8pPr marL="1371600" algn="ctr" rtl="0" fontAlgn="base">
        <a:spcBef>
          <a:spcPct val="0"/>
        </a:spcBef>
        <a:spcAft>
          <a:spcPct val="0"/>
        </a:spcAft>
        <a:defRPr sz="3400">
          <a:solidFill>
            <a:schemeClr val="tx1"/>
          </a:solidFill>
          <a:latin typeface="+mn-lt"/>
          <a:ea typeface="+mn-ea"/>
          <a:cs typeface="+mn-cs"/>
          <a:sym typeface="Gill Sans" pitchFamily="-106" charset="0"/>
        </a:defRPr>
      </a:lvl8pPr>
      <a:lvl9pPr marL="1828800" algn="ctr" rtl="0" fontAlgn="base">
        <a:spcBef>
          <a:spcPct val="0"/>
        </a:spcBef>
        <a:spcAft>
          <a:spcPct val="0"/>
        </a:spcAft>
        <a:defRPr sz="34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07D8442F-F004-942F-D0BA-9AD73C6D82F6}"/>
              </a:ext>
            </a:extLst>
          </p:cNvPr>
          <p:cNvSpPr>
            <a:spLocks noChangeArrowheads="1"/>
          </p:cNvSpPr>
          <p:nvPr>
            <p:ph type="body" idx="1"/>
          </p:nvPr>
        </p:nvSpPr>
        <p:spPr bwMode="auto">
          <a:xfrm>
            <a:off x="635000" y="49022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fr-FR">
                <a:sym typeface="Gill Sans" panose="020B0502020104020203" pitchFamily="34" charset="-79"/>
              </a:rPr>
              <a:t>Click to edit Master text styles</a:t>
            </a:r>
          </a:p>
          <a:p>
            <a:pPr lvl="1"/>
            <a:r>
              <a:rPr lang="en-US" altLang="fr-FR">
                <a:sym typeface="Gill Sans" panose="020B0502020104020203" pitchFamily="34" charset="-79"/>
              </a:rPr>
              <a:t>Second level</a:t>
            </a:r>
          </a:p>
          <a:p>
            <a:pPr lvl="2"/>
            <a:r>
              <a:rPr lang="en-US" altLang="fr-FR">
                <a:sym typeface="Gill Sans" panose="020B0502020104020203" pitchFamily="34" charset="-79"/>
              </a:rPr>
              <a:t>Third level</a:t>
            </a:r>
          </a:p>
          <a:p>
            <a:pPr lvl="3"/>
            <a:r>
              <a:rPr lang="en-US" altLang="fr-FR">
                <a:sym typeface="Gill Sans" panose="020B0502020104020203" pitchFamily="34" charset="-79"/>
              </a:rPr>
              <a:t>Fourth level</a:t>
            </a:r>
          </a:p>
          <a:p>
            <a:pPr lvl="4"/>
            <a:r>
              <a:rPr lang="en-US" altLang="fr-FR">
                <a:sym typeface="Gill Sans" panose="020B0502020104020203" pitchFamily="34" charset="-79"/>
              </a:rPr>
              <a:t>Fifth level</a:t>
            </a:r>
          </a:p>
        </p:txBody>
      </p:sp>
      <p:sp>
        <p:nvSpPr>
          <p:cNvPr id="8195" name="Rectangle 2">
            <a:extLst>
              <a:ext uri="{FF2B5EF4-FFF2-40B4-BE49-F238E27FC236}">
                <a16:creationId xmlns:a16="http://schemas.microsoft.com/office/drawing/2014/main" id="{8925E1B4-7907-F267-0420-5EAF364C36AF}"/>
              </a:ext>
            </a:extLst>
          </p:cNvPr>
          <p:cNvSpPr>
            <a:spLocks noChangeArrowheads="1"/>
          </p:cNvSpPr>
          <p:nvPr>
            <p:ph type="title"/>
          </p:nvPr>
        </p:nvSpPr>
        <p:spPr bwMode="auto">
          <a:xfrm>
            <a:off x="635000" y="15240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fr-FR">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70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342900" indent="-3429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1pPr>
      <a:lvl2pPr marL="742950" indent="-28575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2pPr>
      <a:lvl3pPr marL="1143000" indent="-2286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3pPr>
      <a:lvl4pPr marL="1600200" indent="-2286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4pPr>
      <a:lvl5pPr marL="2057400" indent="-228600" algn="ctr" rtl="0" eaLnBrk="0" fontAlgn="base" hangingPunct="0">
        <a:spcBef>
          <a:spcPct val="0"/>
        </a:spcBef>
        <a:spcAft>
          <a:spcPct val="0"/>
        </a:spcAft>
        <a:buChar char="»"/>
        <a:defRPr sz="3400">
          <a:solidFill>
            <a:schemeClr val="tx1"/>
          </a:solidFill>
          <a:latin typeface="+mn-lt"/>
          <a:ea typeface="+mn-ea"/>
          <a:cs typeface="+mn-cs"/>
          <a:sym typeface="Gill Sans" panose="020B0502020104020203" pitchFamily="34" charset="-79"/>
        </a:defRPr>
      </a:lvl5pPr>
      <a:lvl6pPr marL="457200" algn="ctr" rtl="0" fontAlgn="base">
        <a:spcBef>
          <a:spcPct val="0"/>
        </a:spcBef>
        <a:spcAft>
          <a:spcPct val="0"/>
        </a:spcAft>
        <a:defRPr sz="3400">
          <a:solidFill>
            <a:schemeClr val="tx1"/>
          </a:solidFill>
          <a:latin typeface="+mn-lt"/>
          <a:ea typeface="+mn-ea"/>
          <a:cs typeface="+mn-cs"/>
          <a:sym typeface="Gill Sans" pitchFamily="-106" charset="0"/>
        </a:defRPr>
      </a:lvl6pPr>
      <a:lvl7pPr marL="914400" algn="ctr" rtl="0" fontAlgn="base">
        <a:spcBef>
          <a:spcPct val="0"/>
        </a:spcBef>
        <a:spcAft>
          <a:spcPct val="0"/>
        </a:spcAft>
        <a:defRPr sz="3400">
          <a:solidFill>
            <a:schemeClr val="tx1"/>
          </a:solidFill>
          <a:latin typeface="+mn-lt"/>
          <a:ea typeface="+mn-ea"/>
          <a:cs typeface="+mn-cs"/>
          <a:sym typeface="Gill Sans" pitchFamily="-106" charset="0"/>
        </a:defRPr>
      </a:lvl7pPr>
      <a:lvl8pPr marL="1371600" algn="ctr" rtl="0" fontAlgn="base">
        <a:spcBef>
          <a:spcPct val="0"/>
        </a:spcBef>
        <a:spcAft>
          <a:spcPct val="0"/>
        </a:spcAft>
        <a:defRPr sz="3400">
          <a:solidFill>
            <a:schemeClr val="tx1"/>
          </a:solidFill>
          <a:latin typeface="+mn-lt"/>
          <a:ea typeface="+mn-ea"/>
          <a:cs typeface="+mn-cs"/>
          <a:sym typeface="Gill Sans" pitchFamily="-106" charset="0"/>
        </a:defRPr>
      </a:lvl8pPr>
      <a:lvl9pPr marL="1828800" algn="ctr" rtl="0" fontAlgn="base">
        <a:spcBef>
          <a:spcPct val="0"/>
        </a:spcBef>
        <a:spcAft>
          <a:spcPct val="0"/>
        </a:spcAft>
        <a:defRPr sz="34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1EDB9896-00E4-A8B6-9140-B832BEED0D57}"/>
              </a:ext>
            </a:extLst>
          </p:cNvPr>
          <p:cNvSpPr>
            <a:spLocks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fr-FR">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9144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13716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828800" algn="ctr" rtl="0" fontAlgn="base">
        <a:spcBef>
          <a:spcPct val="0"/>
        </a:spcBef>
        <a:spcAft>
          <a:spcPct val="0"/>
        </a:spcAft>
        <a:defRPr sz="84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8890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1pPr>
      <a:lvl2pPr marL="13335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2pPr>
      <a:lvl3pPr marL="17780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3pPr>
      <a:lvl4pPr marL="22225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4pPr>
      <a:lvl5pPr marL="2667000" indent="-571500" algn="l" rtl="0" eaLnBrk="0" fontAlgn="base" hangingPunct="0">
        <a:spcBef>
          <a:spcPts val="2400"/>
        </a:spcBef>
        <a:spcAft>
          <a:spcPct val="0"/>
        </a:spcAft>
        <a:buSzPct val="171000"/>
        <a:buFont typeface="Gill Sans" panose="020B0502020104020203" pitchFamily="34" charset="-79"/>
        <a:buChar char="•"/>
        <a:defRPr sz="4200">
          <a:solidFill>
            <a:schemeClr val="tx1"/>
          </a:solidFill>
          <a:latin typeface="+mn-lt"/>
          <a:ea typeface="+mn-ea"/>
          <a:cs typeface="+mn-cs"/>
          <a:sym typeface="Gill Sans" panose="020B0502020104020203" pitchFamily="34" charset="-79"/>
        </a:defRPr>
      </a:lvl5pPr>
      <a:lvl6pPr marL="31242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6pPr>
      <a:lvl7pPr marL="35814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7pPr>
      <a:lvl8pPr marL="40386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8pPr>
      <a:lvl9pPr marL="4495800" indent="-571500" algn="l" rtl="0" fontAlgn="base">
        <a:spcBef>
          <a:spcPts val="2400"/>
        </a:spcBef>
        <a:spcAft>
          <a:spcPct val="0"/>
        </a:spcAft>
        <a:buSzPct val="171000"/>
        <a:buFont typeface="Gill Sans" pitchFamily="-106" charset="0"/>
        <a:buChar char="•"/>
        <a:defRPr sz="4200">
          <a:solidFill>
            <a:schemeClr val="tx1"/>
          </a:solidFill>
          <a:latin typeface="+mn-lt"/>
          <a:ea typeface="+mn-ea"/>
          <a:cs typeface="+mn-cs"/>
          <a:sym typeface="Gill Sans" pitchFamily="-106"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youtu.be/AWVUp12XPpU?si=ymDmfNwSwb8t5Omv"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papasotiriou.gr/results.asp?field=Author&amp;ty=2&amp;aid=20&amp;av=Alain,Berthoz" TargetMode="External"/><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fr.wikipedia.org/wiki/1936" TargetMode="External"/><Relationship Id="rId2" Type="http://schemas.openxmlformats.org/officeDocument/2006/relationships/hyperlink" Target="http://fr.wikipedia.org/wiki/1849" TargetMode="Externa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www.papasotiriou.gr/results.asp?field=Author&amp;ty=2&amp;aid=20&amp;av=Alain,Berthoz"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807DBD67-6833-BD6C-90CC-A82FE625E7CE}"/>
              </a:ext>
            </a:extLst>
          </p:cNvPr>
          <p:cNvSpPr>
            <a:spLocks noChangeArrowheads="1"/>
          </p:cNvSpPr>
          <p:nvPr>
            <p:ph type="title"/>
          </p:nvPr>
        </p:nvSpPr>
        <p:spPr>
          <a:xfrm>
            <a:off x="1549400" y="2133600"/>
            <a:ext cx="10464800" cy="2438400"/>
          </a:xfrm>
        </p:spPr>
        <p:txBody>
          <a:bodyPr lIns="838200" tIns="838200" rIns="838200" bIns="838200"/>
          <a:lstStyle/>
          <a:p>
            <a:pPr algn="l" eaLnBrk="1" hangingPunct="1"/>
            <a:r>
              <a:rPr lang="en-US" altLang="fr-FR" sz="2400">
                <a:solidFill>
                  <a:srgbClr val="4591FF"/>
                </a:solidFill>
                <a:latin typeface="Arial" panose="020B0604020202020204" pitchFamily="34" charset="0"/>
                <a:sym typeface="Arial" panose="020B0604020202020204" pitchFamily="34" charset="0"/>
              </a:rPr>
              <a:t>Ακουστικό Design</a:t>
            </a:r>
            <a:br>
              <a:rPr lang="en-US" altLang="fr-FR" sz="2400">
                <a:latin typeface="Helvetica" pitchFamily="2" charset="0"/>
                <a:sym typeface="Helvetica" pitchFamily="2" charset="0"/>
              </a:rPr>
            </a:br>
            <a:r>
              <a:rPr lang="en-US" altLang="fr-FR" sz="2400">
                <a:solidFill>
                  <a:srgbClr val="FF622C"/>
                </a:solidFill>
                <a:latin typeface="Helvetica" pitchFamily="2" charset="0"/>
                <a:sym typeface="Helvetica" pitchFamily="2" charset="0"/>
              </a:rPr>
              <a:t>Οι Θεωρίες της αντίληψης </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endParaRPr lang="en-US" altLang="fr-FR" sz="2400">
              <a:latin typeface="Helvetica" pitchFamily="2" charset="0"/>
              <a:sym typeface="Helvetica" pitchFamily="2" charset="0"/>
            </a:endParaRPr>
          </a:p>
        </p:txBody>
      </p:sp>
      <p:pic>
        <p:nvPicPr>
          <p:cNvPr id="17410" name="Picture 1">
            <a:extLst>
              <a:ext uri="{FF2B5EF4-FFF2-40B4-BE49-F238E27FC236}">
                <a16:creationId xmlns:a16="http://schemas.microsoft.com/office/drawing/2014/main" id="{BD38D3BD-6B4A-9191-076A-13F009319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962400"/>
            <a:ext cx="3267075"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1" name="Picture 1">
            <a:extLst>
              <a:ext uri="{FF2B5EF4-FFF2-40B4-BE49-F238E27FC236}">
                <a16:creationId xmlns:a16="http://schemas.microsoft.com/office/drawing/2014/main" id="{092EEEF2-B227-1F6F-C8D8-5C25BC9BA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3944938"/>
            <a:ext cx="1481137"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2" name="Picture 2">
            <a:extLst>
              <a:ext uri="{FF2B5EF4-FFF2-40B4-BE49-F238E27FC236}">
                <a16:creationId xmlns:a16="http://schemas.microsoft.com/office/drawing/2014/main" id="{52D484F2-8343-A94B-89B2-4E3D0FDF2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3951288"/>
            <a:ext cx="16764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3" name="Picture 3">
            <a:extLst>
              <a:ext uri="{FF2B5EF4-FFF2-40B4-BE49-F238E27FC236}">
                <a16:creationId xmlns:a16="http://schemas.microsoft.com/office/drawing/2014/main" id="{79AB0124-FCD5-C4A2-57E5-22A7ACACB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46482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4" name="Picture 4">
            <a:extLst>
              <a:ext uri="{FF2B5EF4-FFF2-40B4-BE49-F238E27FC236}">
                <a16:creationId xmlns:a16="http://schemas.microsoft.com/office/drawing/2014/main" id="{68C177E7-7C77-3F9A-87F3-E6D2D6F133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2400" y="3657600"/>
            <a:ext cx="1778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5" name="Picture 4">
            <a:extLst>
              <a:ext uri="{FF2B5EF4-FFF2-40B4-BE49-F238E27FC236}">
                <a16:creationId xmlns:a16="http://schemas.microsoft.com/office/drawing/2014/main" id="{3B1C8EF9-BCDA-917D-397F-28FBA12C6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2600" y="4267200"/>
            <a:ext cx="44323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C5603C3F-C134-D91A-048D-C9BF4C7F61D0}"/>
              </a:ext>
            </a:extLst>
          </p:cNvPr>
          <p:cNvSpPr>
            <a:spLocks noChangeArrowheads="1"/>
          </p:cNvSpPr>
          <p:nvPr>
            <p:ph type="title"/>
          </p:nvPr>
        </p:nvSpPr>
        <p:spPr/>
        <p:txBody>
          <a:bodyPr/>
          <a:lstStyle/>
          <a:p>
            <a:pPr eaLnBrk="1" hangingPunct="1"/>
            <a:endParaRPr lang="fr-FR" altLang="fr-FR"/>
          </a:p>
        </p:txBody>
      </p:sp>
      <p:sp>
        <p:nvSpPr>
          <p:cNvPr id="26626" name="Rectangle 2">
            <a:extLst>
              <a:ext uri="{FF2B5EF4-FFF2-40B4-BE49-F238E27FC236}">
                <a16:creationId xmlns:a16="http://schemas.microsoft.com/office/drawing/2014/main" id="{30AAB1D4-2A7D-9C92-9A82-06364B644DF8}"/>
              </a:ext>
            </a:extLst>
          </p:cNvPr>
          <p:cNvSpPr>
            <a:spLocks noChangeArrowheads="1"/>
          </p:cNvSpPr>
          <p:nvPr>
            <p:ph type="body" idx="1"/>
          </p:nvPr>
        </p:nvSpPr>
        <p:spPr/>
        <p:txBody>
          <a:bodyPr/>
          <a:lstStyle/>
          <a:p>
            <a:pPr marL="0" indent="0" eaLnBrk="1" hangingPunct="1">
              <a:buFontTx/>
              <a:buNone/>
            </a:pPr>
            <a:endParaRPr lang="fr-FR" altLang="fr-FR"/>
          </a:p>
        </p:txBody>
      </p:sp>
      <p:pic>
        <p:nvPicPr>
          <p:cNvPr id="26627" name="Picture 3">
            <a:extLst>
              <a:ext uri="{FF2B5EF4-FFF2-40B4-BE49-F238E27FC236}">
                <a16:creationId xmlns:a16="http://schemas.microsoft.com/office/drawing/2014/main" id="{85C96832-55E0-BD30-A5E4-1AB0F06D9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07" y="2469527"/>
            <a:ext cx="12750800" cy="31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8" name="Rectangle 4">
            <a:extLst>
              <a:ext uri="{FF2B5EF4-FFF2-40B4-BE49-F238E27FC236}">
                <a16:creationId xmlns:a16="http://schemas.microsoft.com/office/drawing/2014/main" id="{C3961AF3-2310-246E-6627-505A688DC4E3}"/>
              </a:ext>
            </a:extLst>
          </p:cNvPr>
          <p:cNvSpPr>
            <a:spLocks/>
          </p:cNvSpPr>
          <p:nvPr/>
        </p:nvSpPr>
        <p:spPr bwMode="auto">
          <a:xfrm>
            <a:off x="5105400" y="6896100"/>
            <a:ext cx="16700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r>
              <a:rPr lang="en-US" altLang="fr-FR" sz="1500">
                <a:latin typeface="Helvetica" pitchFamily="2" charset="0"/>
                <a:sym typeface="Helvetica" pitchFamily="2" charset="0"/>
              </a:rPr>
              <a:t>τέλειος -  ατελής</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0B3F9C82-BC48-571C-24C0-EB70C5AC3512}"/>
              </a:ext>
            </a:extLst>
          </p:cNvPr>
          <p:cNvSpPr>
            <a:spLocks noChangeArrowheads="1"/>
          </p:cNvSpPr>
          <p:nvPr>
            <p:ph type="title"/>
          </p:nvPr>
        </p:nvSpPr>
        <p:spPr/>
        <p:txBody>
          <a:bodyPr/>
          <a:lstStyle/>
          <a:p>
            <a:pPr eaLnBrk="1" hangingPunct="1"/>
            <a:endParaRPr lang="fr-FR" altLang="fr-FR"/>
          </a:p>
        </p:txBody>
      </p:sp>
      <p:sp>
        <p:nvSpPr>
          <p:cNvPr id="27650" name="Rectangle 2">
            <a:extLst>
              <a:ext uri="{FF2B5EF4-FFF2-40B4-BE49-F238E27FC236}">
                <a16:creationId xmlns:a16="http://schemas.microsoft.com/office/drawing/2014/main" id="{C0892676-308A-9B0E-6753-21F7BF572FBA}"/>
              </a:ext>
            </a:extLst>
          </p:cNvPr>
          <p:cNvSpPr>
            <a:spLocks noChangeArrowheads="1"/>
          </p:cNvSpPr>
          <p:nvPr>
            <p:ph type="body" idx="1"/>
          </p:nvPr>
        </p:nvSpPr>
        <p:spPr/>
        <p:txBody>
          <a:bodyPr/>
          <a:lstStyle/>
          <a:p>
            <a:pPr marL="0" indent="0" eaLnBrk="1" hangingPunct="1">
              <a:buFontTx/>
              <a:buNone/>
            </a:pPr>
            <a:endParaRPr lang="fr-FR" altLang="fr-FR"/>
          </a:p>
        </p:txBody>
      </p:sp>
      <p:pic>
        <p:nvPicPr>
          <p:cNvPr id="27651" name="Picture 3">
            <a:extLst>
              <a:ext uri="{FF2B5EF4-FFF2-40B4-BE49-F238E27FC236}">
                <a16:creationId xmlns:a16="http://schemas.microsoft.com/office/drawing/2014/main" id="{E6EC3C3F-2460-477B-A7DE-D4EB23641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2413000"/>
            <a:ext cx="158877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2" name="Rectangle 4">
            <a:extLst>
              <a:ext uri="{FF2B5EF4-FFF2-40B4-BE49-F238E27FC236}">
                <a16:creationId xmlns:a16="http://schemas.microsoft.com/office/drawing/2014/main" id="{052AC3E1-CC27-1BA9-B7F6-2ADA6CEB06DA}"/>
              </a:ext>
            </a:extLst>
          </p:cNvPr>
          <p:cNvSpPr>
            <a:spLocks/>
          </p:cNvSpPr>
          <p:nvPr/>
        </p:nvSpPr>
        <p:spPr bwMode="auto">
          <a:xfrm>
            <a:off x="5321300" y="7035800"/>
            <a:ext cx="24399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r>
              <a:rPr lang="en-US" altLang="fr-FR" sz="1500">
                <a:latin typeface="Helvetica" pitchFamily="2" charset="0"/>
                <a:sym typeface="Helvetica" pitchFamily="2" charset="0"/>
              </a:rPr>
              <a:t>συναρπαστικός - βαρετός</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F4886D5D-4D48-B152-3818-EA1910036C81}"/>
              </a:ext>
            </a:extLst>
          </p:cNvPr>
          <p:cNvSpPr>
            <a:spLocks noChangeArrowheads="1"/>
          </p:cNvSpPr>
          <p:nvPr>
            <p:ph type="title"/>
          </p:nvPr>
        </p:nvSpPr>
        <p:spPr/>
        <p:txBody>
          <a:bodyPr/>
          <a:lstStyle/>
          <a:p>
            <a:pPr eaLnBrk="1" hangingPunct="1"/>
            <a:endParaRPr lang="fr-FR" altLang="fr-FR"/>
          </a:p>
        </p:txBody>
      </p:sp>
      <p:sp>
        <p:nvSpPr>
          <p:cNvPr id="28674" name="Rectangle 2">
            <a:extLst>
              <a:ext uri="{FF2B5EF4-FFF2-40B4-BE49-F238E27FC236}">
                <a16:creationId xmlns:a16="http://schemas.microsoft.com/office/drawing/2014/main" id="{061E171F-F34B-C05E-3773-1E0EEC2CA04D}"/>
              </a:ext>
            </a:extLst>
          </p:cNvPr>
          <p:cNvSpPr>
            <a:spLocks noChangeArrowheads="1"/>
          </p:cNvSpPr>
          <p:nvPr>
            <p:ph type="body" idx="1"/>
          </p:nvPr>
        </p:nvSpPr>
        <p:spPr/>
        <p:txBody>
          <a:bodyPr/>
          <a:lstStyle/>
          <a:p>
            <a:pPr marL="0" indent="0" eaLnBrk="1" hangingPunct="1">
              <a:buFontTx/>
              <a:buNone/>
            </a:pPr>
            <a:endParaRPr lang="fr-FR" altLang="fr-FR"/>
          </a:p>
        </p:txBody>
      </p:sp>
      <p:pic>
        <p:nvPicPr>
          <p:cNvPr id="28675" name="Picture 3">
            <a:extLst>
              <a:ext uri="{FF2B5EF4-FFF2-40B4-BE49-F238E27FC236}">
                <a16:creationId xmlns:a16="http://schemas.microsoft.com/office/drawing/2014/main" id="{E58DD6EA-D4BF-D44A-258B-3C8E7951D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2690813"/>
            <a:ext cx="15748000"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6" name="Rectangle 4">
            <a:extLst>
              <a:ext uri="{FF2B5EF4-FFF2-40B4-BE49-F238E27FC236}">
                <a16:creationId xmlns:a16="http://schemas.microsoft.com/office/drawing/2014/main" id="{6F6C18D4-2FE9-1AC9-1F49-230E8D42B02E}"/>
              </a:ext>
            </a:extLst>
          </p:cNvPr>
          <p:cNvSpPr>
            <a:spLocks/>
          </p:cNvSpPr>
          <p:nvPr/>
        </p:nvSpPr>
        <p:spPr bwMode="auto">
          <a:xfrm>
            <a:off x="5537200" y="6934200"/>
            <a:ext cx="2311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r>
              <a:rPr lang="en-US" altLang="fr-FR" sz="1500">
                <a:latin typeface="Helvetica" pitchFamily="2" charset="0"/>
                <a:sym typeface="Helvetica" pitchFamily="2" charset="0"/>
              </a:rPr>
              <a:t>άσχημος  - χαριτωμένος</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4A10059E-C348-DA2C-D066-8FC41D8A49E3}"/>
              </a:ext>
            </a:extLst>
          </p:cNvPr>
          <p:cNvSpPr>
            <a:spLocks noChangeArrowheads="1"/>
          </p:cNvSpPr>
          <p:nvPr>
            <p:ph type="title"/>
          </p:nvPr>
        </p:nvSpPr>
        <p:spPr/>
        <p:txBody>
          <a:bodyPr/>
          <a:lstStyle/>
          <a:p>
            <a:pPr eaLnBrk="1" hangingPunct="1"/>
            <a:endParaRPr lang="fr-FR" altLang="fr-FR"/>
          </a:p>
        </p:txBody>
      </p:sp>
      <p:sp>
        <p:nvSpPr>
          <p:cNvPr id="29698" name="Rectangle 2">
            <a:extLst>
              <a:ext uri="{FF2B5EF4-FFF2-40B4-BE49-F238E27FC236}">
                <a16:creationId xmlns:a16="http://schemas.microsoft.com/office/drawing/2014/main" id="{BC452F43-E855-4CF3-2C44-9C8D7B9E43D4}"/>
              </a:ext>
            </a:extLst>
          </p:cNvPr>
          <p:cNvSpPr>
            <a:spLocks noChangeArrowheads="1"/>
          </p:cNvSpPr>
          <p:nvPr>
            <p:ph type="body" idx="1"/>
          </p:nvPr>
        </p:nvSpPr>
        <p:spPr/>
        <p:txBody>
          <a:bodyPr/>
          <a:lstStyle/>
          <a:p>
            <a:pPr marL="0" indent="0" eaLnBrk="1" hangingPunct="1">
              <a:buFontTx/>
              <a:buNone/>
            </a:pPr>
            <a:endParaRPr lang="fr-FR" altLang="fr-FR"/>
          </a:p>
        </p:txBody>
      </p:sp>
      <p:pic>
        <p:nvPicPr>
          <p:cNvPr id="29699" name="Picture 3">
            <a:extLst>
              <a:ext uri="{FF2B5EF4-FFF2-40B4-BE49-F238E27FC236}">
                <a16:creationId xmlns:a16="http://schemas.microsoft.com/office/drawing/2014/main" id="{D230C288-C78E-84D7-1211-EA280DB69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397000"/>
            <a:ext cx="163703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00" name="Rectangle 4">
            <a:extLst>
              <a:ext uri="{FF2B5EF4-FFF2-40B4-BE49-F238E27FC236}">
                <a16:creationId xmlns:a16="http://schemas.microsoft.com/office/drawing/2014/main" id="{12D46907-FEC8-E692-7CD3-40D7E1216049}"/>
              </a:ext>
            </a:extLst>
          </p:cNvPr>
          <p:cNvSpPr>
            <a:spLocks/>
          </p:cNvSpPr>
          <p:nvPr/>
        </p:nvSpPr>
        <p:spPr bwMode="auto">
          <a:xfrm>
            <a:off x="5613400" y="7531100"/>
            <a:ext cx="2027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r>
              <a:rPr lang="en-US" altLang="fr-FR" sz="1500">
                <a:latin typeface="Helvetica" pitchFamily="2" charset="0"/>
                <a:sym typeface="Helvetica" pitchFamily="2" charset="0"/>
              </a:rPr>
              <a:t>παράδεισος - κόλαση</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B0CBE568-6576-AC1B-D03B-81BDA4B61D02}"/>
              </a:ext>
            </a:extLst>
          </p:cNvPr>
          <p:cNvSpPr>
            <a:spLocks noChangeArrowheads="1"/>
          </p:cNvSpPr>
          <p:nvPr>
            <p:ph type="title"/>
          </p:nvPr>
        </p:nvSpPr>
        <p:spPr>
          <a:xfrm>
            <a:off x="1016000" y="2743200"/>
            <a:ext cx="10464800" cy="3543300"/>
          </a:xfrm>
        </p:spPr>
        <p:txBody>
          <a:bodyPr lIns="838200" tIns="838200" rIns="838200" bIns="838200"/>
          <a:lstStyle/>
          <a:p>
            <a:pPr algn="l" eaLnBrk="1" hangingPunct="1"/>
            <a:r>
              <a:rPr lang="en-US" altLang="fr-FR" sz="2400">
                <a:solidFill>
                  <a:srgbClr val="4591FF"/>
                </a:solidFill>
                <a:latin typeface="Arial" panose="020B0604020202020204" pitchFamily="34" charset="0"/>
                <a:sym typeface="Arial" panose="020B0604020202020204" pitchFamily="34" charset="0"/>
              </a:rPr>
              <a:t>Ακουστικό Design</a:t>
            </a:r>
            <a:br>
              <a:rPr lang="en-US" altLang="fr-FR" sz="2400">
                <a:latin typeface="Helvetica" pitchFamily="2" charset="0"/>
                <a:sym typeface="Helvetica" pitchFamily="2" charset="0"/>
              </a:rPr>
            </a:br>
            <a:r>
              <a:rPr lang="en-US" altLang="fr-FR" sz="2400">
                <a:solidFill>
                  <a:srgbClr val="5C5C5C"/>
                </a:solidFill>
                <a:latin typeface="Helvetica" pitchFamily="2" charset="0"/>
                <a:sym typeface="Helvetica" pitchFamily="2" charset="0"/>
              </a:rPr>
              <a:t>1. Οι Θεωρίες της αντίληψης</a:t>
            </a:r>
            <a:br>
              <a:rPr lang="en-US" altLang="fr-FR" sz="2400">
                <a:solidFill>
                  <a:srgbClr val="5C5C5C"/>
                </a:solidFill>
                <a:latin typeface="Helvetica" pitchFamily="2" charset="0"/>
                <a:sym typeface="Helvetica" pitchFamily="2" charset="0"/>
              </a:rPr>
            </a:br>
            <a:r>
              <a:rPr lang="en-US" altLang="fr-FR" sz="2400">
                <a:solidFill>
                  <a:srgbClr val="FF622C"/>
                </a:solidFill>
                <a:latin typeface="Helvetica" pitchFamily="2" charset="0"/>
                <a:sym typeface="Helvetica" pitchFamily="2" charset="0"/>
              </a:rPr>
              <a:t>2. Τα ποιοτικά εργαλειά της περιγραφής του ηχητκού περιβάλλοντος</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r>
              <a:rPr lang="en-US" altLang="fr-FR" sz="2400">
                <a:solidFill>
                  <a:srgbClr val="FF622C"/>
                </a:solidFill>
                <a:latin typeface="Helvetica" pitchFamily="2" charset="0"/>
                <a:sym typeface="Helvetica" pitchFamily="2" charset="0"/>
              </a:rPr>
              <a:t> </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endParaRPr lang="en-US" altLang="fr-FR" sz="2400">
              <a:latin typeface="Helvetica" pitchFamily="2" charset="0"/>
              <a:sym typeface="Helvetica" pitchFamily="2"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715DC22E-16B6-4A23-27FA-38F56705C96F}"/>
              </a:ext>
            </a:extLst>
          </p:cNvPr>
          <p:cNvSpPr>
            <a:spLocks noChangeArrowheads="1"/>
          </p:cNvSpPr>
          <p:nvPr>
            <p:ph type="title"/>
          </p:nvPr>
        </p:nvSpPr>
        <p:spPr>
          <a:xfrm>
            <a:off x="1016000" y="2743200"/>
            <a:ext cx="10464800" cy="3543300"/>
          </a:xfrm>
        </p:spPr>
        <p:txBody>
          <a:bodyPr lIns="838200" tIns="838200" rIns="838200" bIns="838200"/>
          <a:lstStyle/>
          <a:p>
            <a:pPr algn="l" eaLnBrk="1" hangingPunct="1"/>
            <a:r>
              <a:rPr lang="en-US" altLang="fr-FR" sz="2400" dirty="0" err="1">
                <a:solidFill>
                  <a:srgbClr val="4591FF"/>
                </a:solidFill>
                <a:latin typeface="Arial" panose="020B0604020202020204" pitchFamily="34" charset="0"/>
                <a:sym typeface="Arial" panose="020B0604020202020204" pitchFamily="34" charset="0"/>
              </a:rPr>
              <a:t>Ακουστικό</a:t>
            </a:r>
            <a:r>
              <a:rPr lang="en-US" altLang="fr-FR" sz="2400" dirty="0">
                <a:solidFill>
                  <a:srgbClr val="4591FF"/>
                </a:solidFill>
                <a:latin typeface="Arial" panose="020B0604020202020204" pitchFamily="34" charset="0"/>
                <a:sym typeface="Arial" panose="020B0604020202020204" pitchFamily="34" charset="0"/>
              </a:rPr>
              <a:t> Design</a:t>
            </a:r>
            <a:br>
              <a:rPr lang="en-US" altLang="fr-FR" sz="2400" dirty="0">
                <a:solidFill>
                  <a:srgbClr val="5C5C5C"/>
                </a:solidFill>
                <a:latin typeface="Helvetica" pitchFamily="2" charset="0"/>
                <a:sym typeface="Helvetica" pitchFamily="2" charset="0"/>
              </a:rPr>
            </a:br>
            <a:r>
              <a:rPr lang="en-US" altLang="fr-FR" sz="2400" dirty="0" err="1">
                <a:solidFill>
                  <a:srgbClr val="FF622C"/>
                </a:solidFill>
                <a:latin typeface="Helvetica" pitchFamily="2" charset="0"/>
                <a:sym typeface="Helvetica" pitchFamily="2" charset="0"/>
              </a:rPr>
              <a:t>Τ</a:t>
            </a:r>
            <a:r>
              <a:rPr lang="en-US" altLang="fr-FR" sz="2400" dirty="0">
                <a:solidFill>
                  <a:srgbClr val="FF622C"/>
                </a:solidFill>
                <a:latin typeface="Helvetica" pitchFamily="2" charset="0"/>
                <a:sym typeface="Helvetica" pitchFamily="2" charset="0"/>
              </a:rPr>
              <a:t>α π</a:t>
            </a:r>
            <a:r>
              <a:rPr lang="en-US" altLang="fr-FR" sz="2400" dirty="0" err="1">
                <a:solidFill>
                  <a:srgbClr val="FF622C"/>
                </a:solidFill>
                <a:latin typeface="Helvetica" pitchFamily="2" charset="0"/>
                <a:sym typeface="Helvetica" pitchFamily="2" charset="0"/>
              </a:rPr>
              <a:t>οιοτικά</a:t>
            </a:r>
            <a:r>
              <a:rPr lang="en-US" altLang="fr-FR" sz="2400" dirty="0">
                <a:solidFill>
                  <a:srgbClr val="FF622C"/>
                </a:solidFill>
                <a:latin typeface="Helvetica" pitchFamily="2" charset="0"/>
                <a:sym typeface="Helvetica" pitchFamily="2" charset="0"/>
              </a:rPr>
              <a:t> </a:t>
            </a:r>
            <a:r>
              <a:rPr lang="en-US" altLang="fr-FR" sz="2400" dirty="0" err="1">
                <a:solidFill>
                  <a:srgbClr val="FF622C"/>
                </a:solidFill>
                <a:latin typeface="Helvetica" pitchFamily="2" charset="0"/>
                <a:sym typeface="Helvetica" pitchFamily="2" charset="0"/>
              </a:rPr>
              <a:t>εργ</a:t>
            </a:r>
            <a:r>
              <a:rPr lang="en-US" altLang="fr-FR" sz="2400" dirty="0">
                <a:solidFill>
                  <a:srgbClr val="FF622C"/>
                </a:solidFill>
                <a:latin typeface="Helvetica" pitchFamily="2" charset="0"/>
                <a:sym typeface="Helvetica" pitchFamily="2" charset="0"/>
              </a:rPr>
              <a:t>α</a:t>
            </a:r>
            <a:r>
              <a:rPr lang="en-US" altLang="fr-FR" sz="2400" dirty="0" err="1">
                <a:solidFill>
                  <a:srgbClr val="FF622C"/>
                </a:solidFill>
                <a:latin typeface="Helvetica" pitchFamily="2" charset="0"/>
                <a:sym typeface="Helvetica" pitchFamily="2" charset="0"/>
              </a:rPr>
              <a:t>λειά</a:t>
            </a:r>
            <a:r>
              <a:rPr lang="en-US" altLang="fr-FR" sz="2400" dirty="0">
                <a:solidFill>
                  <a:srgbClr val="FF622C"/>
                </a:solidFill>
                <a:latin typeface="Helvetica" pitchFamily="2" charset="0"/>
                <a:sym typeface="Helvetica" pitchFamily="2" charset="0"/>
              </a:rPr>
              <a:t> </a:t>
            </a:r>
            <a:r>
              <a:rPr lang="en-US" altLang="fr-FR" sz="2400" dirty="0" err="1">
                <a:solidFill>
                  <a:srgbClr val="FF622C"/>
                </a:solidFill>
                <a:latin typeface="Helvetica" pitchFamily="2" charset="0"/>
                <a:sym typeface="Helvetica" pitchFamily="2" charset="0"/>
              </a:rPr>
              <a:t>της</a:t>
            </a:r>
            <a:r>
              <a:rPr lang="en-US" altLang="fr-FR" sz="2400" dirty="0">
                <a:solidFill>
                  <a:srgbClr val="FF622C"/>
                </a:solidFill>
                <a:latin typeface="Helvetica" pitchFamily="2" charset="0"/>
                <a:sym typeface="Helvetica" pitchFamily="2" charset="0"/>
              </a:rPr>
              <a:t> π</a:t>
            </a:r>
            <a:r>
              <a:rPr lang="en-US" altLang="fr-FR" sz="2400" dirty="0" err="1">
                <a:solidFill>
                  <a:srgbClr val="FF622C"/>
                </a:solidFill>
                <a:latin typeface="Helvetica" pitchFamily="2" charset="0"/>
                <a:sym typeface="Helvetica" pitchFamily="2" charset="0"/>
              </a:rPr>
              <a:t>εριγρ</a:t>
            </a:r>
            <a:r>
              <a:rPr lang="en-US" altLang="fr-FR" sz="2400" dirty="0">
                <a:solidFill>
                  <a:srgbClr val="FF622C"/>
                </a:solidFill>
                <a:latin typeface="Helvetica" pitchFamily="2" charset="0"/>
                <a:sym typeface="Helvetica" pitchFamily="2" charset="0"/>
              </a:rPr>
              <a:t>α</a:t>
            </a:r>
            <a:r>
              <a:rPr lang="en-US" altLang="fr-FR" sz="2400" dirty="0" err="1">
                <a:solidFill>
                  <a:srgbClr val="FF622C"/>
                </a:solidFill>
                <a:latin typeface="Helvetica" pitchFamily="2" charset="0"/>
                <a:sym typeface="Helvetica" pitchFamily="2" charset="0"/>
              </a:rPr>
              <a:t>φής</a:t>
            </a:r>
            <a:r>
              <a:rPr lang="en-US" altLang="fr-FR" sz="2400" dirty="0">
                <a:solidFill>
                  <a:srgbClr val="FF622C"/>
                </a:solidFill>
                <a:latin typeface="Helvetica" pitchFamily="2" charset="0"/>
                <a:sym typeface="Helvetica" pitchFamily="2" charset="0"/>
              </a:rPr>
              <a:t> </a:t>
            </a:r>
            <a:r>
              <a:rPr lang="en-US" altLang="fr-FR" sz="2400" dirty="0" err="1">
                <a:solidFill>
                  <a:srgbClr val="FF622C"/>
                </a:solidFill>
                <a:latin typeface="Helvetica" pitchFamily="2" charset="0"/>
                <a:sym typeface="Helvetica" pitchFamily="2" charset="0"/>
              </a:rPr>
              <a:t>του</a:t>
            </a:r>
            <a:r>
              <a:rPr lang="en-US" altLang="fr-FR" sz="2400" dirty="0">
                <a:solidFill>
                  <a:srgbClr val="FF622C"/>
                </a:solidFill>
                <a:latin typeface="Helvetica" pitchFamily="2" charset="0"/>
                <a:sym typeface="Helvetica" pitchFamily="2" charset="0"/>
              </a:rPr>
              <a:t> </a:t>
            </a:r>
            <a:r>
              <a:rPr lang="en-US" altLang="fr-FR" sz="2400" dirty="0" err="1">
                <a:solidFill>
                  <a:srgbClr val="FF622C"/>
                </a:solidFill>
                <a:latin typeface="Helvetica" pitchFamily="2" charset="0"/>
                <a:sym typeface="Helvetica" pitchFamily="2" charset="0"/>
              </a:rPr>
              <a:t>ηχητκού</a:t>
            </a:r>
            <a:r>
              <a:rPr lang="en-US" altLang="fr-FR" sz="2400" dirty="0">
                <a:solidFill>
                  <a:srgbClr val="FF622C"/>
                </a:solidFill>
                <a:latin typeface="Helvetica" pitchFamily="2" charset="0"/>
                <a:sym typeface="Helvetica" pitchFamily="2" charset="0"/>
              </a:rPr>
              <a:t> π</a:t>
            </a:r>
            <a:r>
              <a:rPr lang="en-US" altLang="fr-FR" sz="2400" dirty="0" err="1">
                <a:solidFill>
                  <a:srgbClr val="FF622C"/>
                </a:solidFill>
                <a:latin typeface="Helvetica" pitchFamily="2" charset="0"/>
                <a:sym typeface="Helvetica" pitchFamily="2" charset="0"/>
              </a:rPr>
              <a:t>ερι</a:t>
            </a:r>
            <a:r>
              <a:rPr lang="en-US" altLang="fr-FR" sz="2400" dirty="0">
                <a:solidFill>
                  <a:srgbClr val="FF622C"/>
                </a:solidFill>
                <a:latin typeface="Helvetica" pitchFamily="2" charset="0"/>
                <a:sym typeface="Helvetica" pitchFamily="2" charset="0"/>
              </a:rPr>
              <a:t>β</a:t>
            </a:r>
            <a:r>
              <a:rPr lang="en-US" altLang="fr-FR" sz="2400" dirty="0" err="1">
                <a:solidFill>
                  <a:srgbClr val="FF622C"/>
                </a:solidFill>
                <a:latin typeface="Helvetica" pitchFamily="2" charset="0"/>
                <a:sym typeface="Helvetica" pitchFamily="2" charset="0"/>
              </a:rPr>
              <a:t>άλλοντος</a:t>
            </a: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r>
              <a:rPr lang="en-US" altLang="fr-FR" sz="2400" dirty="0">
                <a:solidFill>
                  <a:srgbClr val="FF622C"/>
                </a:solidFill>
                <a:latin typeface="Helvetica" pitchFamily="2" charset="0"/>
                <a:sym typeface="Helvetica" pitchFamily="2" charset="0"/>
              </a:rPr>
              <a:t>A.</a:t>
            </a:r>
            <a:br>
              <a:rPr lang="en-US" altLang="fr-FR" sz="2400" dirty="0">
                <a:solidFill>
                  <a:srgbClr val="FF622C"/>
                </a:solidFill>
                <a:latin typeface="Helvetica" pitchFamily="2" charset="0"/>
                <a:sym typeface="Helvetica" pitchFamily="2" charset="0"/>
              </a:rPr>
            </a:br>
            <a:br>
              <a:rPr lang="en-US" altLang="fr-FR" sz="2000" dirty="0"/>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r>
              <a:rPr lang="en-US" altLang="fr-FR" sz="2000" kern="1200" dirty="0">
                <a:solidFill>
                  <a:srgbClr val="FFFFFF"/>
                </a:solidFill>
                <a:latin typeface="Arial" panose="020B0604020202020204" pitchFamily="34" charset="0"/>
                <a:ea typeface="ヒラギノ角ゴ ProN W3" pitchFamily="1" charset="-128"/>
                <a:cs typeface="+mn-cs"/>
                <a:sym typeface="Helvetica" pitchFamily="2" charset="0"/>
              </a:rPr>
              <a:t> Pascal </a:t>
            </a:r>
            <a:r>
              <a:rPr lang="en-US" altLang="fr-FR" sz="2000" kern="1200" dirty="0" err="1">
                <a:solidFill>
                  <a:srgbClr val="FFFFFF"/>
                </a:solidFill>
                <a:latin typeface="Arial" panose="020B0604020202020204" pitchFamily="34" charset="0"/>
                <a:ea typeface="ヒラギノ角ゴ ProN W3" pitchFamily="1" charset="-128"/>
                <a:cs typeface="+mn-cs"/>
                <a:sym typeface="Helvetica" pitchFamily="2" charset="0"/>
              </a:rPr>
              <a:t>Amphoux</a:t>
            </a:r>
            <a:r>
              <a:rPr lang="en-US" altLang="fr-FR" sz="2000" kern="1200" dirty="0">
                <a:solidFill>
                  <a:srgbClr val="FFFFFF"/>
                </a:solidFill>
                <a:latin typeface="Arial" panose="020B0604020202020204" pitchFamily="34" charset="0"/>
                <a:ea typeface="ヒラギノ角ゴ ProN W3" pitchFamily="1" charset="-128"/>
                <a:cs typeface="+mn-cs"/>
                <a:sym typeface="Helvetica" pitchFamily="2" charset="0"/>
              </a:rPr>
              <a:t> </a:t>
            </a: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endParaRPr lang="en-US" altLang="fr-FR" sz="2400" dirty="0">
              <a:latin typeface="Helvetica" pitchFamily="2" charset="0"/>
              <a:sym typeface="Helvetica" pitchFamily="2" charset="0"/>
            </a:endParaRPr>
          </a:p>
        </p:txBody>
      </p:sp>
      <p:graphicFrame>
        <p:nvGraphicFramePr>
          <p:cNvPr id="3" name="Table 2">
            <a:extLst>
              <a:ext uri="{FF2B5EF4-FFF2-40B4-BE49-F238E27FC236}">
                <a16:creationId xmlns:a16="http://schemas.microsoft.com/office/drawing/2014/main" id="{CB773FBD-DA6B-9393-7E90-F0578972C40C}"/>
              </a:ext>
            </a:extLst>
          </p:cNvPr>
          <p:cNvGraphicFramePr>
            <a:graphicFrameLocks noGrp="1"/>
          </p:cNvGraphicFramePr>
          <p:nvPr/>
        </p:nvGraphicFramePr>
        <p:xfrm>
          <a:off x="2006600" y="3657600"/>
          <a:ext cx="8669338" cy="1382826"/>
        </p:xfrm>
        <a:graphic>
          <a:graphicData uri="http://schemas.openxmlformats.org/drawingml/2006/table">
            <a:tbl>
              <a:tblPr/>
              <a:tblGrid>
                <a:gridCol w="2889250">
                  <a:extLst>
                    <a:ext uri="{9D8B030D-6E8A-4147-A177-3AD203B41FA5}">
                      <a16:colId xmlns:a16="http://schemas.microsoft.com/office/drawing/2014/main" val="20000"/>
                    </a:ext>
                  </a:extLst>
                </a:gridCol>
                <a:gridCol w="2890838">
                  <a:extLst>
                    <a:ext uri="{9D8B030D-6E8A-4147-A177-3AD203B41FA5}">
                      <a16:colId xmlns:a16="http://schemas.microsoft.com/office/drawing/2014/main" val="20001"/>
                    </a:ext>
                  </a:extLst>
                </a:gridCol>
                <a:gridCol w="2889250">
                  <a:extLst>
                    <a:ext uri="{9D8B030D-6E8A-4147-A177-3AD203B41FA5}">
                      <a16:colId xmlns:a16="http://schemas.microsoft.com/office/drawing/2014/main" val="20002"/>
                    </a:ext>
                  </a:extLst>
                </a:gridCol>
              </a:tblGrid>
              <a:tr h="371397">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l-GR" altLang="fr-FR" sz="1800" b="0" i="0" u="none" strike="noStrike" cap="none" normalizeH="0" baseline="0">
                          <a:ln>
                            <a:noFill/>
                          </a:ln>
                          <a:solidFill>
                            <a:srgbClr val="FFFFFF"/>
                          </a:solidFill>
                          <a:effectLst/>
                          <a:latin typeface="Arial" charset="0"/>
                          <a:ea typeface="ヒラギノ角ゴ ProN W3" charset="-128"/>
                          <a:sym typeface="Gill Sans" charset="0"/>
                        </a:rPr>
                        <a:t>Περιβάλλον</a:t>
                      </a:r>
                      <a:endParaRPr kumimoji="0" lang="fr-FR" altLang="fr-FR" sz="1800" b="0" i="0" u="none" strike="noStrike" cap="none" normalizeH="0" baseline="0">
                        <a:ln>
                          <a:noFill/>
                        </a:ln>
                        <a:solidFill>
                          <a:srgbClr val="FFFFFF"/>
                        </a:solidFill>
                        <a:effectLst/>
                        <a:latin typeface="Arial" charset="0"/>
                        <a:ea typeface="ヒラギノ角ゴ ProN W3" charset="-128"/>
                        <a:sym typeface="Gill Sans" charset="0"/>
                      </a:endParaRPr>
                    </a:p>
                  </a:txBody>
                  <a:tcPr marT="45696" marB="45696"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FFFFFF"/>
                          </a:solidFill>
                          <a:effectLst/>
                          <a:latin typeface="Arial" charset="0"/>
                          <a:ea typeface="ヒラギノ角ゴ ProN W3" charset="-128"/>
                          <a:sym typeface="Gill Sans" charset="0"/>
                        </a:rPr>
                        <a:t>Milieu</a:t>
                      </a:r>
                    </a:p>
                  </a:txBody>
                  <a:tcPr marT="45696" marB="45696"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l-GR" altLang="fr-FR" sz="1800" b="0" i="0" u="none" strike="noStrike" cap="none" normalizeH="0" baseline="0">
                          <a:ln>
                            <a:noFill/>
                          </a:ln>
                          <a:solidFill>
                            <a:srgbClr val="FFFFFF"/>
                          </a:solidFill>
                          <a:effectLst/>
                          <a:latin typeface="Arial" charset="0"/>
                          <a:ea typeface="ヒラギノ角ゴ ProN W3" charset="-128"/>
                          <a:sym typeface="Gill Sans" charset="0"/>
                        </a:rPr>
                        <a:t>Τοπίο</a:t>
                      </a:r>
                      <a:endParaRPr kumimoji="0" lang="fr-FR" altLang="fr-FR" sz="1800" b="0" i="0" u="none" strike="noStrike" cap="none" normalizeH="0" baseline="0">
                        <a:ln>
                          <a:noFill/>
                        </a:ln>
                        <a:solidFill>
                          <a:srgbClr val="FFFFFF"/>
                        </a:solidFill>
                        <a:effectLst/>
                        <a:latin typeface="Arial" charset="0"/>
                        <a:ea typeface="ヒラギノ角ゴ ProN W3" charset="-128"/>
                        <a:sym typeface="Gill Sans" charset="0"/>
                      </a:endParaRPr>
                    </a:p>
                  </a:txBody>
                  <a:tcPr marT="45696" marB="45696"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39918">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l-GR" altLang="fr-FR" sz="1800" b="0" i="0" u="none" strike="noStrike" cap="none" normalizeH="0" baseline="0">
                          <a:ln>
                            <a:noFill/>
                          </a:ln>
                          <a:solidFill>
                            <a:srgbClr val="808080"/>
                          </a:solidFill>
                          <a:effectLst/>
                          <a:latin typeface="Arial" charset="0"/>
                          <a:ea typeface="ヒラギノ角ゴ ProN W3" charset="-128"/>
                          <a:sym typeface="Gill Sans" charset="0"/>
                        </a:rPr>
                        <a:t>Αναλυτική ακουή του ηχητικό </a:t>
                      </a:r>
                      <a:r>
                        <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rPr>
                        <a:t>« K</a:t>
                      </a:r>
                      <a:r>
                        <a:rPr kumimoji="0" lang="el-GR" altLang="fr-FR" sz="1800" b="0" i="0" u="none" strike="noStrike" cap="none" normalizeH="0" baseline="0">
                          <a:ln>
                            <a:noFill/>
                          </a:ln>
                          <a:solidFill>
                            <a:srgbClr val="808080"/>
                          </a:solidFill>
                          <a:effectLst/>
                          <a:latin typeface="Arial" charset="0"/>
                          <a:ea typeface="ヒラギノ角ゴ ProN W3" charset="-128"/>
                          <a:sym typeface="Gill Sans" charset="0"/>
                        </a:rPr>
                        <a:t>ό</a:t>
                      </a:r>
                      <a:r>
                        <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rPr>
                        <a:t>smo</a:t>
                      </a:r>
                      <a:r>
                        <a:rPr kumimoji="0" lang="el-GR" altLang="fr-FR" sz="1800" b="0" i="0" u="none" strike="noStrike" cap="none" normalizeH="0" baseline="0">
                          <a:ln>
                            <a:noFill/>
                          </a:ln>
                          <a:solidFill>
                            <a:srgbClr val="808080"/>
                          </a:solidFill>
                          <a:effectLst/>
                          <a:latin typeface="Arial" charset="0"/>
                          <a:ea typeface="ヒラギノ角ゴ ProN W3" charset="-128"/>
                          <a:sym typeface="Gill Sans" charset="0"/>
                        </a:rPr>
                        <a:t>υ</a:t>
                      </a:r>
                      <a:r>
                        <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rPr>
                        <a:t> »</a:t>
                      </a:r>
                    </a:p>
                  </a:txBody>
                  <a:tcPr marT="45696" marB="45696"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l-GR" altLang="fr-FR" sz="1800" b="0" i="0" u="none" strike="noStrike" cap="none" normalizeH="0" baseline="0">
                          <a:ln>
                            <a:noFill/>
                          </a:ln>
                          <a:solidFill>
                            <a:srgbClr val="808080"/>
                          </a:solidFill>
                          <a:effectLst/>
                          <a:latin typeface="Arial" charset="0"/>
                          <a:ea typeface="ヒラギノ角ゴ ProN W3" charset="-128"/>
                          <a:sym typeface="Gill Sans" charset="0"/>
                        </a:rPr>
                        <a:t>Κοινωνική ακουή του ηχητικό </a:t>
                      </a:r>
                      <a:r>
                        <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rPr>
                        <a:t>« </a:t>
                      </a:r>
                      <a:r>
                        <a:rPr kumimoji="0" lang="el-GR" altLang="fr-FR" sz="1800" b="0" i="0" u="none" strike="noStrike" cap="none" normalizeH="0" baseline="0">
                          <a:ln>
                            <a:noFill/>
                          </a:ln>
                          <a:solidFill>
                            <a:srgbClr val="808080"/>
                          </a:solidFill>
                          <a:effectLst/>
                          <a:latin typeface="Arial" charset="0"/>
                          <a:ea typeface="ヒラギノ角ゴ ProN W3" charset="-128"/>
                          <a:sym typeface="Gill Sans" charset="0"/>
                        </a:rPr>
                        <a:t>Κόσμου</a:t>
                      </a:r>
                      <a:r>
                        <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rPr>
                        <a:t> »</a:t>
                      </a:r>
                    </a:p>
                  </a:txBody>
                  <a:tcPr marT="45696" marB="45696"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l-GR" altLang="fr-FR" sz="1800" b="0" i="0" u="none" strike="noStrike" cap="none" normalizeH="0" baseline="0">
                          <a:ln>
                            <a:noFill/>
                          </a:ln>
                          <a:solidFill>
                            <a:srgbClr val="808080"/>
                          </a:solidFill>
                          <a:effectLst/>
                          <a:latin typeface="Arial" charset="0"/>
                          <a:ea typeface="ヒラギノ角ゴ ProN W3" charset="-128"/>
                          <a:sym typeface="Gill Sans" charset="0"/>
                        </a:rPr>
                        <a:t>Ακουή</a:t>
                      </a:r>
                      <a:r>
                        <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rPr>
                        <a:t> </a:t>
                      </a:r>
                      <a:r>
                        <a:rPr kumimoji="0" lang="en-US" altLang="fr-FR" sz="1800" b="0" i="0" u="none" strike="noStrike" cap="none" normalizeH="0" baseline="0">
                          <a:ln>
                            <a:noFill/>
                          </a:ln>
                          <a:solidFill>
                            <a:srgbClr val="808080"/>
                          </a:solidFill>
                          <a:effectLst/>
                          <a:latin typeface="Gill Sans" charset="0"/>
                          <a:ea typeface="ヒラギノ角ゴ ProN W3" charset="-128"/>
                          <a:sym typeface="Gill Sans" charset="0"/>
                        </a:rPr>
                        <a:t>ενός ηχητικού τοπίου</a:t>
                      </a:r>
                      <a:endPar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endParaRPr>
                    </a:p>
                  </a:txBody>
                  <a:tcPr marT="45696" marB="45696"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1"/>
                  </a:ext>
                </a:extLst>
              </a:tr>
              <a:tr h="371397">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endParaRPr>
                    </a:p>
                  </a:txBody>
                  <a:tcPr marT="45696" marB="45696"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endParaRPr>
                    </a:p>
                  </a:txBody>
                  <a:tcPr marT="45696" marB="45696"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lvl1pPr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1pPr>
                      <a:lvl2pPr marL="742950" indent="-28575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2pPr>
                      <a:lvl3pPr marL="11430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3pPr>
                      <a:lvl4pPr marL="16002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4pPr>
                      <a:lvl5pPr marL="2057400" indent="-228600" algn="l" defTabSz="457200" eaLnBrk="0" hangingPunct="0">
                        <a:spcBef>
                          <a:spcPts val="2400"/>
                        </a:spcBef>
                        <a:buSzPct val="171000"/>
                        <a:buFont typeface="Gill Sans" charset="0"/>
                        <a:defRPr sz="3800">
                          <a:solidFill>
                            <a:schemeClr val="tx1"/>
                          </a:solidFill>
                          <a:latin typeface="Gill Sans" charset="0"/>
                          <a:ea typeface="ヒラギノ角ゴ ProN W3" charset="-128"/>
                          <a:sym typeface="Gill Sans" charset="0"/>
                        </a:defRPr>
                      </a:lvl5pPr>
                      <a:lvl6pPr marL="25146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6pPr>
                      <a:lvl7pPr marL="29718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7pPr>
                      <a:lvl8pPr marL="34290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8pPr>
                      <a:lvl9pPr marL="3886200" indent="-228600" defTabSz="457200" eaLnBrk="0" fontAlgn="base" hangingPunct="0">
                        <a:spcBef>
                          <a:spcPts val="2400"/>
                        </a:spcBef>
                        <a:spcAft>
                          <a:spcPct val="0"/>
                        </a:spcAft>
                        <a:buSzPct val="171000"/>
                        <a:buFont typeface="Gill Sans" charset="0"/>
                        <a:defRPr sz="3800">
                          <a:solidFill>
                            <a:schemeClr val="tx1"/>
                          </a:solidFill>
                          <a:latin typeface="Gill Sans" charset="0"/>
                          <a:ea typeface="ヒラギノ角ゴ ProN W3" charset="-128"/>
                          <a:sym typeface="Gill Sans"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rgbClr val="808080"/>
                        </a:solidFill>
                        <a:effectLst/>
                        <a:latin typeface="Arial" charset="0"/>
                        <a:ea typeface="ヒラギノ角ゴ ProN W3" charset="-128"/>
                        <a:sym typeface="Gill Sans" charset="0"/>
                      </a:endParaRPr>
                    </a:p>
                  </a:txBody>
                  <a:tcPr marT="45696" marB="45696"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bl>
          </a:graphicData>
        </a:graphic>
      </p:graphicFrame>
      <p:sp>
        <p:nvSpPr>
          <p:cNvPr id="32786" name="TextBox 3">
            <a:extLst>
              <a:ext uri="{FF2B5EF4-FFF2-40B4-BE49-F238E27FC236}">
                <a16:creationId xmlns:a16="http://schemas.microsoft.com/office/drawing/2014/main" id="{F65B67BA-E273-91A1-49E8-04066991B91D}"/>
              </a:ext>
            </a:extLst>
          </p:cNvPr>
          <p:cNvSpPr txBox="1">
            <a:spLocks noChangeArrowheads="1"/>
          </p:cNvSpPr>
          <p:nvPr/>
        </p:nvSpPr>
        <p:spPr bwMode="auto">
          <a:xfrm>
            <a:off x="1782386" y="5943600"/>
            <a:ext cx="69063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2000" dirty="0">
                <a:solidFill>
                  <a:srgbClr val="FF6600"/>
                </a:solidFill>
                <a:latin typeface="Arial" panose="020B0604020202020204" pitchFamily="34" charset="0"/>
              </a:rPr>
              <a:t>B.</a:t>
            </a:r>
            <a:r>
              <a:rPr lang="en-US" altLang="fr-FR" sz="2000" dirty="0">
                <a:solidFill>
                  <a:srgbClr val="FFFFFF"/>
                </a:solidFill>
                <a:latin typeface="Arial" panose="020B0604020202020204" pitchFamily="34" charset="0"/>
              </a:rPr>
              <a:t> </a:t>
            </a:r>
            <a:r>
              <a:rPr lang="en-US" altLang="fr-FR" sz="2000" dirty="0" err="1">
                <a:solidFill>
                  <a:srgbClr val="FFFFFF"/>
                </a:solidFill>
                <a:latin typeface="Arial" panose="020B0604020202020204" pitchFamily="34" charset="0"/>
              </a:rPr>
              <a:t>ο</a:t>
            </a:r>
            <a:r>
              <a:rPr lang="en-US" altLang="fr-FR" sz="2000" dirty="0">
                <a:solidFill>
                  <a:srgbClr val="FFFFFF"/>
                </a:solidFill>
                <a:latin typeface="Arial" panose="020B0604020202020204" pitchFamily="34" charset="0"/>
              </a:rPr>
              <a:t> </a:t>
            </a:r>
            <a:r>
              <a:rPr lang="en-US" altLang="fr-FR" sz="2000" dirty="0" err="1">
                <a:solidFill>
                  <a:srgbClr val="FFFFFF"/>
                </a:solidFill>
                <a:latin typeface="Arial" panose="020B0604020202020204" pitchFamily="34" charset="0"/>
              </a:rPr>
              <a:t>χρόνος</a:t>
            </a:r>
            <a:r>
              <a:rPr lang="en-US" altLang="fr-FR" sz="2000" dirty="0">
                <a:solidFill>
                  <a:srgbClr val="FFFFFF"/>
                </a:solidFill>
                <a:latin typeface="Arial" panose="020B0604020202020204" pitchFamily="34" charset="0"/>
              </a:rPr>
              <a:t>, </a:t>
            </a:r>
            <a:r>
              <a:rPr lang="en-US" altLang="fr-FR" sz="2000" dirty="0" err="1">
                <a:solidFill>
                  <a:srgbClr val="FFFFFF"/>
                </a:solidFill>
                <a:latin typeface="Arial" panose="020B0604020202020204" pitchFamily="34" charset="0"/>
              </a:rPr>
              <a:t>έν</a:t>
            </a:r>
            <a:r>
              <a:rPr lang="en-US" altLang="fr-FR" sz="2000" dirty="0">
                <a:solidFill>
                  <a:srgbClr val="FFFFFF"/>
                </a:solidFill>
                <a:latin typeface="Arial" panose="020B0604020202020204" pitchFamily="34" charset="0"/>
              </a:rPr>
              <a:t>α</a:t>
            </a:r>
            <a:r>
              <a:rPr lang="en-US" altLang="fr-FR" sz="2000" dirty="0" err="1">
                <a:solidFill>
                  <a:srgbClr val="FFFFFF"/>
                </a:solidFill>
                <a:latin typeface="Arial" panose="020B0604020202020204" pitchFamily="34" charset="0"/>
              </a:rPr>
              <a:t>ς</a:t>
            </a:r>
            <a:r>
              <a:rPr lang="en-US" altLang="fr-FR" sz="2000" dirty="0">
                <a:solidFill>
                  <a:srgbClr val="FFFFFF"/>
                </a:solidFill>
                <a:latin typeface="Arial" panose="020B0604020202020204" pitchFamily="34" charset="0"/>
              </a:rPr>
              <a:t> </a:t>
            </a:r>
            <a:r>
              <a:rPr lang="en-US" altLang="fr-FR" sz="2000" dirty="0" err="1">
                <a:solidFill>
                  <a:srgbClr val="FFFFFF"/>
                </a:solidFill>
                <a:latin typeface="Arial" panose="020B0604020202020204" pitchFamily="34" charset="0"/>
              </a:rPr>
              <a:t>τό</a:t>
            </a:r>
            <a:r>
              <a:rPr lang="en-US" altLang="fr-FR" sz="2000" dirty="0">
                <a:solidFill>
                  <a:srgbClr val="FFFFFF"/>
                </a:solidFill>
                <a:latin typeface="Arial" panose="020B0604020202020204" pitchFamily="34" charset="0"/>
              </a:rPr>
              <a:t>π</a:t>
            </a:r>
            <a:r>
              <a:rPr lang="en-US" altLang="fr-FR" sz="2000" dirty="0" err="1">
                <a:solidFill>
                  <a:srgbClr val="FFFFFF"/>
                </a:solidFill>
                <a:latin typeface="Arial" panose="020B0604020202020204" pitchFamily="34" charset="0"/>
              </a:rPr>
              <a:t>ος</a:t>
            </a:r>
            <a:r>
              <a:rPr lang="en-US" altLang="fr-FR" sz="2000" dirty="0">
                <a:solidFill>
                  <a:srgbClr val="FFFFFF"/>
                </a:solidFill>
                <a:latin typeface="Arial" panose="020B0604020202020204" pitchFamily="34" charset="0"/>
              </a:rPr>
              <a:t>, </a:t>
            </a:r>
            <a:r>
              <a:rPr lang="en-US" altLang="fr-FR" sz="2000" dirty="0" err="1">
                <a:solidFill>
                  <a:srgbClr val="FFFFFF"/>
                </a:solidFill>
                <a:latin typeface="Arial" panose="020B0604020202020204" pitchFamily="34" charset="0"/>
              </a:rPr>
              <a:t>το</a:t>
            </a:r>
            <a:r>
              <a:rPr lang="en-US" altLang="fr-FR" sz="2000" dirty="0">
                <a:solidFill>
                  <a:srgbClr val="FFFFFF"/>
                </a:solidFill>
                <a:latin typeface="Arial" panose="020B0604020202020204" pitchFamily="34" charset="0"/>
              </a:rPr>
              <a:t> </a:t>
            </a:r>
            <a:r>
              <a:rPr lang="en-US" altLang="fr-FR" sz="2000" dirty="0" err="1">
                <a:solidFill>
                  <a:srgbClr val="FFFFFF"/>
                </a:solidFill>
                <a:latin typeface="Arial" panose="020B0604020202020204" pitchFamily="34" charset="0"/>
              </a:rPr>
              <a:t>νόημ</a:t>
            </a:r>
            <a:r>
              <a:rPr lang="en-US" altLang="fr-FR" sz="2000" dirty="0">
                <a:solidFill>
                  <a:srgbClr val="FFFFFF"/>
                </a:solidFill>
                <a:latin typeface="Arial" panose="020B0604020202020204" pitchFamily="34" charset="0"/>
              </a:rPr>
              <a:t>α, </a:t>
            </a:r>
            <a:r>
              <a:rPr lang="en-US" altLang="fr-FR" sz="2000" dirty="0" err="1">
                <a:solidFill>
                  <a:srgbClr val="FFFFFF"/>
                </a:solidFill>
                <a:latin typeface="Arial" panose="020B0604020202020204" pitchFamily="34" charset="0"/>
              </a:rPr>
              <a:t>οι</a:t>
            </a:r>
            <a:r>
              <a:rPr lang="en-US" altLang="fr-FR" sz="2000" dirty="0">
                <a:solidFill>
                  <a:srgbClr val="FFFFFF"/>
                </a:solidFill>
                <a:latin typeface="Arial" panose="020B0604020202020204" pitchFamily="34" charset="0"/>
              </a:rPr>
              <a:t> </a:t>
            </a:r>
            <a:r>
              <a:rPr lang="en-US" altLang="fr-FR" sz="2000" dirty="0" err="1">
                <a:solidFill>
                  <a:srgbClr val="FFFFFF"/>
                </a:solidFill>
                <a:latin typeface="Arial" panose="020B0604020202020204" pitchFamily="34" charset="0"/>
              </a:rPr>
              <a:t>κοινωνικές</a:t>
            </a:r>
            <a:r>
              <a:rPr lang="en-US" altLang="fr-FR" sz="2000" dirty="0">
                <a:solidFill>
                  <a:srgbClr val="FFFFFF"/>
                </a:solidFill>
                <a:latin typeface="Arial" panose="020B0604020202020204" pitchFamily="34" charset="0"/>
              </a:rPr>
              <a:t> π</a:t>
            </a:r>
            <a:r>
              <a:rPr lang="en-US" altLang="fr-FR" sz="2000" dirty="0" err="1">
                <a:solidFill>
                  <a:srgbClr val="FFFFFF"/>
                </a:solidFill>
                <a:latin typeface="Arial" panose="020B0604020202020204" pitchFamily="34" charset="0"/>
              </a:rPr>
              <a:t>ρ</a:t>
            </a:r>
            <a:r>
              <a:rPr lang="en-US" altLang="fr-FR" sz="2000" dirty="0">
                <a:solidFill>
                  <a:srgbClr val="FFFFFF"/>
                </a:solidFill>
                <a:latin typeface="Arial" panose="020B0604020202020204" pitchFamily="34" charset="0"/>
              </a:rPr>
              <a:t>α</a:t>
            </a:r>
            <a:r>
              <a:rPr lang="en-US" altLang="fr-FR" sz="2000" dirty="0" err="1">
                <a:solidFill>
                  <a:srgbClr val="FFFFFF"/>
                </a:solidFill>
                <a:latin typeface="Arial" panose="020B0604020202020204" pitchFamily="34" charset="0"/>
              </a:rPr>
              <a:t>κτικές</a:t>
            </a:r>
            <a:endParaRPr lang="en-US" altLang="fr-FR" sz="2000" dirty="0">
              <a:solidFill>
                <a:srgbClr val="FFFFFF"/>
              </a:solidFill>
              <a:latin typeface="Arial" panose="020B0604020202020204" pitchFamily="34" charset="0"/>
            </a:endParaRPr>
          </a:p>
          <a:p>
            <a:pPr algn="ctr" eaLnBrk="1" hangingPunct="1">
              <a:spcBef>
                <a:spcPct val="0"/>
              </a:spcBef>
              <a:buSzTx/>
              <a:buFontTx/>
              <a:buNone/>
            </a:pPr>
            <a:r>
              <a:rPr lang="en-US" altLang="fr-FR" sz="2000" dirty="0">
                <a:solidFill>
                  <a:srgbClr val="FFFFFF"/>
                </a:solidFill>
                <a:latin typeface="Arial" panose="020B0604020202020204" pitchFamily="34" charset="0"/>
              </a:rPr>
              <a:t>(Jean-François </a:t>
            </a:r>
            <a:r>
              <a:rPr lang="en-US" altLang="fr-FR" sz="2000" dirty="0" err="1">
                <a:solidFill>
                  <a:srgbClr val="FFFFFF"/>
                </a:solidFill>
                <a:latin typeface="Arial" panose="020B0604020202020204" pitchFamily="34" charset="0"/>
              </a:rPr>
              <a:t>Augoyard</a:t>
            </a:r>
            <a:r>
              <a:rPr lang="en-US" altLang="fr-FR" sz="2000" dirty="0">
                <a:solidFill>
                  <a:srgbClr val="FFFFFF"/>
                </a:solidFill>
                <a:latin typeface="Arial" panose="020B0604020202020204" pitchFamily="34" charset="0"/>
              </a:rPr>
              <a:t>)</a:t>
            </a:r>
            <a:endParaRPr lang="fr-FR" altLang="fr-FR" sz="2000" dirty="0">
              <a:solidFill>
                <a:srgbClr val="FFFFFF"/>
              </a:solidFill>
              <a:latin typeface="Arial" panose="020B0604020202020204" pitchFamily="34" charset="0"/>
            </a:endParaRPr>
          </a:p>
          <a:p>
            <a:pPr algn="ctr" eaLnBrk="1" hangingPunct="1">
              <a:spcBef>
                <a:spcPct val="0"/>
              </a:spcBef>
              <a:buSzTx/>
              <a:buFontTx/>
              <a:buNone/>
            </a:pPr>
            <a:endParaRPr lang="fr-FR" altLang="fr-FR" sz="2000" dirty="0">
              <a:solidFill>
                <a:srgbClr val="FFFFFF"/>
              </a:solidFill>
              <a:latin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0B11-A887-CBC2-9EFA-768B76FC79A6}"/>
              </a:ext>
            </a:extLst>
          </p:cNvPr>
          <p:cNvSpPr>
            <a:spLocks noGrp="1"/>
          </p:cNvSpPr>
          <p:nvPr>
            <p:ph type="title"/>
          </p:nvPr>
        </p:nvSpPr>
        <p:spPr/>
        <p:txBody>
          <a:bodyPr/>
          <a:lstStyle/>
          <a:p>
            <a:pPr>
              <a:defRPr/>
            </a:pPr>
            <a:r>
              <a:rPr lang="en-US" dirty="0">
                <a:sym typeface="Gill Sans" charset="0"/>
              </a:rPr>
              <a:t>Perception of sounds</a:t>
            </a:r>
            <a:br>
              <a:rPr lang="en-US" dirty="0">
                <a:sym typeface="Gill Sans" charset="0"/>
              </a:rPr>
            </a:br>
            <a:r>
              <a:rPr lang="en-US" sz="2800" dirty="0">
                <a:latin typeface="+mn-lt"/>
                <a:sym typeface="Gill Sans" charset="0"/>
              </a:rPr>
              <a:t>to change the attitude of listening</a:t>
            </a:r>
            <a:br>
              <a:rPr lang="en-US" sz="2800" dirty="0">
                <a:latin typeface="+mn-lt"/>
                <a:sym typeface="Gill Sans" charset="0"/>
              </a:rPr>
            </a:br>
            <a:r>
              <a:rPr lang="en-US" sz="2000" i="1" dirty="0">
                <a:latin typeface="+mn-lt"/>
                <a:sym typeface="Gill Sans" charset="0"/>
              </a:rPr>
              <a:t>P. </a:t>
            </a:r>
            <a:r>
              <a:rPr lang="en-US" sz="2000" i="1" dirty="0" err="1">
                <a:latin typeface="+mn-lt"/>
                <a:sym typeface="Gill Sans" charset="0"/>
              </a:rPr>
              <a:t>Amphoux</a:t>
            </a:r>
            <a:r>
              <a:rPr lang="en-US" sz="2000" i="1" dirty="0">
                <a:latin typeface="+mn-lt"/>
                <a:sym typeface="Gill Sans" charset="0"/>
              </a:rPr>
              <a:t>, CRESSON</a:t>
            </a:r>
          </a:p>
        </p:txBody>
      </p:sp>
      <p:sp>
        <p:nvSpPr>
          <p:cNvPr id="33794" name="TextBox 4">
            <a:extLst>
              <a:ext uri="{FF2B5EF4-FFF2-40B4-BE49-F238E27FC236}">
                <a16:creationId xmlns:a16="http://schemas.microsoft.com/office/drawing/2014/main" id="{E19B8FBA-D1C3-4343-036D-40EAEDC989EC}"/>
              </a:ext>
            </a:extLst>
          </p:cNvPr>
          <p:cNvSpPr txBox="1">
            <a:spLocks noChangeArrowheads="1"/>
          </p:cNvSpPr>
          <p:nvPr/>
        </p:nvSpPr>
        <p:spPr bwMode="auto">
          <a:xfrm>
            <a:off x="4556125" y="2522538"/>
            <a:ext cx="3789363"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fr-FR" altLang="fr-FR" sz="3400" baseline="-25000">
                <a:latin typeface="Arial" panose="020B0604020202020204" pitchFamily="34" charset="0"/>
                <a:ea typeface="ＭＳ Ｐゴシック" panose="020B0600070205080204" pitchFamily="34" charset="-128"/>
              </a:rPr>
              <a:t>«</a:t>
            </a:r>
            <a:r>
              <a:rPr lang="fr-FR" altLang="fr-FR" sz="3400">
                <a:latin typeface="Arial" panose="020B0604020202020204" pitchFamily="34" charset="0"/>
                <a:ea typeface="ＭＳ Ｐゴシック" panose="020B0600070205080204" pitchFamily="34" charset="-128"/>
              </a:rPr>
              <a:t> Sonic World »</a:t>
            </a:r>
            <a:endParaRPr lang="en-US" altLang="fr-FR" sz="3400">
              <a:latin typeface="Arial" panose="020B0604020202020204" pitchFamily="34" charset="0"/>
              <a:ea typeface="ＭＳ Ｐゴシック" panose="020B0600070205080204" pitchFamily="34" charset="-128"/>
            </a:endParaRPr>
          </a:p>
        </p:txBody>
      </p:sp>
      <p:sp>
        <p:nvSpPr>
          <p:cNvPr id="33795" name="TextBox 5">
            <a:extLst>
              <a:ext uri="{FF2B5EF4-FFF2-40B4-BE49-F238E27FC236}">
                <a16:creationId xmlns:a16="http://schemas.microsoft.com/office/drawing/2014/main" id="{0AC75ED3-2E7A-194C-385B-02D1F9CBCB6C}"/>
              </a:ext>
            </a:extLst>
          </p:cNvPr>
          <p:cNvSpPr txBox="1">
            <a:spLocks noChangeArrowheads="1"/>
          </p:cNvSpPr>
          <p:nvPr/>
        </p:nvSpPr>
        <p:spPr bwMode="auto">
          <a:xfrm>
            <a:off x="1381125" y="4244975"/>
            <a:ext cx="3278188" cy="4681538"/>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4000">
                <a:latin typeface="Arial" panose="020B0604020202020204" pitchFamily="34" charset="0"/>
                <a:ea typeface="ＭＳ Ｐゴシック" panose="020B0600070205080204" pitchFamily="34" charset="-128"/>
              </a:rPr>
              <a:t>Sound</a:t>
            </a:r>
          </a:p>
          <a:p>
            <a:pPr algn="ctr" eaLnBrk="1" hangingPunct="1">
              <a:spcBef>
                <a:spcPct val="0"/>
              </a:spcBef>
              <a:buSzTx/>
              <a:buFontTx/>
              <a:buNone/>
            </a:pPr>
            <a:r>
              <a:rPr lang="en-US" altLang="fr-FR" sz="4000">
                <a:latin typeface="Arial" panose="020B0604020202020204" pitchFamily="34" charset="0"/>
                <a:ea typeface="ＭＳ Ｐゴシック" panose="020B0600070205080204" pitchFamily="34" charset="-128"/>
              </a:rPr>
              <a:t>Environment</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Environmental listening</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Analytic description of sound</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Measurements, textual descriptions, recordings, </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[analytic attitude – acousticians, researchers, etc… </a:t>
            </a:r>
          </a:p>
        </p:txBody>
      </p:sp>
      <p:sp>
        <p:nvSpPr>
          <p:cNvPr id="33796" name="TextBox 6">
            <a:extLst>
              <a:ext uri="{FF2B5EF4-FFF2-40B4-BE49-F238E27FC236}">
                <a16:creationId xmlns:a16="http://schemas.microsoft.com/office/drawing/2014/main" id="{64003153-C125-76AB-B942-44B05A78A11B}"/>
              </a:ext>
            </a:extLst>
          </p:cNvPr>
          <p:cNvSpPr txBox="1">
            <a:spLocks noChangeArrowheads="1"/>
          </p:cNvSpPr>
          <p:nvPr/>
        </p:nvSpPr>
        <p:spPr bwMode="auto">
          <a:xfrm>
            <a:off x="5581650" y="4262438"/>
            <a:ext cx="3173413"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3400">
                <a:latin typeface="Arial" panose="020B0604020202020204" pitchFamily="34" charset="0"/>
                <a:ea typeface="ＭＳ Ｐゴシック" panose="020B0600070205080204" pitchFamily="34" charset="-128"/>
              </a:rPr>
              <a:t>Sound Milieu</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Listening to the milieu</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Living with sounds without listening to them specifically</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[everyday attitude of listening]</a:t>
            </a:r>
          </a:p>
        </p:txBody>
      </p:sp>
      <p:sp>
        <p:nvSpPr>
          <p:cNvPr id="33797" name="TextBox 7">
            <a:extLst>
              <a:ext uri="{FF2B5EF4-FFF2-40B4-BE49-F238E27FC236}">
                <a16:creationId xmlns:a16="http://schemas.microsoft.com/office/drawing/2014/main" id="{74E5E3A5-48E6-D0D5-1B40-54CC2A8C3341}"/>
              </a:ext>
            </a:extLst>
          </p:cNvPr>
          <p:cNvSpPr txBox="1">
            <a:spLocks noChangeArrowheads="1"/>
          </p:cNvSpPr>
          <p:nvPr/>
        </p:nvSpPr>
        <p:spPr bwMode="auto">
          <a:xfrm>
            <a:off x="9063038" y="4262438"/>
            <a:ext cx="3275012"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3400">
                <a:latin typeface="Arial" panose="020B0604020202020204" pitchFamily="34" charset="0"/>
                <a:ea typeface="ＭＳ Ｐゴシック" panose="020B0600070205080204" pitchFamily="34" charset="-128"/>
              </a:rPr>
              <a:t>Soundscape</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Listening to the soundscape</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Experimenting and enjoying sounds</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[Esthetical attitude of listening]</a:t>
            </a:r>
          </a:p>
        </p:txBody>
      </p:sp>
      <p:cxnSp>
        <p:nvCxnSpPr>
          <p:cNvPr id="33798" name="Straight Arrow Connector 9">
            <a:extLst>
              <a:ext uri="{FF2B5EF4-FFF2-40B4-BE49-F238E27FC236}">
                <a16:creationId xmlns:a16="http://schemas.microsoft.com/office/drawing/2014/main" id="{75251A84-C330-AC6F-547C-513B767AD99C}"/>
              </a:ext>
            </a:extLst>
          </p:cNvPr>
          <p:cNvCxnSpPr>
            <a:cxnSpLocks noChangeShapeType="1"/>
          </p:cNvCxnSpPr>
          <p:nvPr/>
        </p:nvCxnSpPr>
        <p:spPr bwMode="auto">
          <a:xfrm>
            <a:off x="6196013" y="3341688"/>
            <a:ext cx="0" cy="817562"/>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3799" name="Straight Arrow Connector 12">
            <a:extLst>
              <a:ext uri="{FF2B5EF4-FFF2-40B4-BE49-F238E27FC236}">
                <a16:creationId xmlns:a16="http://schemas.microsoft.com/office/drawing/2014/main" id="{7ACE6398-2B0D-29EE-3AD2-B787A8411EFF}"/>
              </a:ext>
            </a:extLst>
          </p:cNvPr>
          <p:cNvCxnSpPr>
            <a:cxnSpLocks noChangeShapeType="1"/>
          </p:cNvCxnSpPr>
          <p:nvPr/>
        </p:nvCxnSpPr>
        <p:spPr bwMode="auto">
          <a:xfrm>
            <a:off x="6604000" y="3341688"/>
            <a:ext cx="4300538" cy="92075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3800" name="Straight Arrow Connector 14">
            <a:extLst>
              <a:ext uri="{FF2B5EF4-FFF2-40B4-BE49-F238E27FC236}">
                <a16:creationId xmlns:a16="http://schemas.microsoft.com/office/drawing/2014/main" id="{AFEEC8E5-5FCE-EEA0-A23C-EA07103AAD82}"/>
              </a:ext>
            </a:extLst>
          </p:cNvPr>
          <p:cNvCxnSpPr>
            <a:cxnSpLocks noChangeShapeType="1"/>
          </p:cNvCxnSpPr>
          <p:nvPr/>
        </p:nvCxnSpPr>
        <p:spPr bwMode="auto">
          <a:xfrm flipH="1">
            <a:off x="2609850" y="3341688"/>
            <a:ext cx="3175000" cy="903287"/>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029">
            <a:extLst>
              <a:ext uri="{FF2B5EF4-FFF2-40B4-BE49-F238E27FC236}">
                <a16:creationId xmlns:a16="http://schemas.microsoft.com/office/drawing/2014/main" id="{C38D37A8-9EA8-6E0E-CA9B-32A03A91A9B3}"/>
              </a:ext>
            </a:extLst>
          </p:cNvPr>
          <p:cNvSpPr txBox="1">
            <a:spLocks noChangeArrowheads="1"/>
          </p:cNvSpPr>
          <p:nvPr/>
        </p:nvSpPr>
        <p:spPr bwMode="auto">
          <a:xfrm>
            <a:off x="9645650" y="8669338"/>
            <a:ext cx="28178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50000"/>
              </a:spcBef>
              <a:buSzTx/>
              <a:buFontTx/>
              <a:buNone/>
            </a:pPr>
            <a:endParaRPr lang="fr-FR" altLang="fr-FR" sz="2600" baseline="-25000">
              <a:latin typeface="Arial" panose="020B0604020202020204" pitchFamily="34" charset="0"/>
              <a:ea typeface="ＭＳ Ｐゴシック" panose="020B0600070205080204" pitchFamily="34" charset="-128"/>
            </a:endParaRPr>
          </a:p>
        </p:txBody>
      </p:sp>
      <p:pic>
        <p:nvPicPr>
          <p:cNvPr id="34818" name="Picture 1036">
            <a:extLst>
              <a:ext uri="{FF2B5EF4-FFF2-40B4-BE49-F238E27FC236}">
                <a16:creationId xmlns:a16="http://schemas.microsoft.com/office/drawing/2014/main" id="{F2495050-940E-CD14-EC46-ED4ED54A5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1038"/>
            <a:ext cx="532765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037" descr="spectre camion">
            <a:extLst>
              <a:ext uri="{FF2B5EF4-FFF2-40B4-BE49-F238E27FC236}">
                <a16:creationId xmlns:a16="http://schemas.microsoft.com/office/drawing/2014/main" id="{D1294BE8-5F98-7DA0-0698-3FD15441F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 y="6284913"/>
            <a:ext cx="3468688"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039">
            <a:extLst>
              <a:ext uri="{FF2B5EF4-FFF2-40B4-BE49-F238E27FC236}">
                <a16:creationId xmlns:a16="http://schemas.microsoft.com/office/drawing/2014/main" id="{FBFAEA70-39E7-EC34-59E4-AB9FC219B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075" y="5310188"/>
            <a:ext cx="411797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40">
            <a:extLst>
              <a:ext uri="{FF2B5EF4-FFF2-40B4-BE49-F238E27FC236}">
                <a16:creationId xmlns:a16="http://schemas.microsoft.com/office/drawing/2014/main" id="{4EC26C49-56E3-C95A-EC91-22766EA040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2563" y="1951038"/>
            <a:ext cx="274637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041">
            <a:extLst>
              <a:ext uri="{FF2B5EF4-FFF2-40B4-BE49-F238E27FC236}">
                <a16:creationId xmlns:a16="http://schemas.microsoft.com/office/drawing/2014/main" id="{DF5EFD7D-88CB-F4B5-D091-E6F0362BF8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8163" y="325438"/>
            <a:ext cx="3341687"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42">
            <a:extLst>
              <a:ext uri="{FF2B5EF4-FFF2-40B4-BE49-F238E27FC236}">
                <a16:creationId xmlns:a16="http://schemas.microsoft.com/office/drawing/2014/main" id="{C63D9A83-56CA-9E22-7252-157F328D10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7675" y="3902075"/>
            <a:ext cx="30702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043">
            <a:extLst>
              <a:ext uri="{FF2B5EF4-FFF2-40B4-BE49-F238E27FC236}">
                <a16:creationId xmlns:a16="http://schemas.microsoft.com/office/drawing/2014/main" id="{1EC59B67-A028-A9A9-682D-1AD839676C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4413" y="4659313"/>
            <a:ext cx="4370387"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035">
            <a:extLst>
              <a:ext uri="{FF2B5EF4-FFF2-40B4-BE49-F238E27FC236}">
                <a16:creationId xmlns:a16="http://schemas.microsoft.com/office/drawing/2014/main" id="{F169D511-8857-98A9-1766-419F8165D8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8850" y="325438"/>
            <a:ext cx="225742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Rectangle 1">
            <a:extLst>
              <a:ext uri="{FF2B5EF4-FFF2-40B4-BE49-F238E27FC236}">
                <a16:creationId xmlns:a16="http://schemas.microsoft.com/office/drawing/2014/main" id="{F0E8A3EB-14E3-2C61-ED81-12DD752FBF60}"/>
              </a:ext>
            </a:extLst>
          </p:cNvPr>
          <p:cNvSpPr>
            <a:spLocks noChangeArrowheads="1"/>
          </p:cNvSpPr>
          <p:nvPr/>
        </p:nvSpPr>
        <p:spPr bwMode="auto">
          <a:xfrm>
            <a:off x="357188" y="677863"/>
            <a:ext cx="4198937"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2800" b="1">
                <a:solidFill>
                  <a:srgbClr val="FFFFFF"/>
                </a:solidFill>
              </a:rPr>
              <a:t>Sound Environment</a:t>
            </a:r>
          </a:p>
          <a:p>
            <a:pPr algn="ctr" eaLnBrk="1" hangingPunct="1">
              <a:spcBef>
                <a:spcPct val="0"/>
              </a:spcBef>
              <a:buSzTx/>
              <a:buFontTx/>
              <a:buNone/>
            </a:pPr>
            <a:r>
              <a:rPr lang="en-US" altLang="fr-FR" sz="2300">
                <a:solidFill>
                  <a:srgbClr val="FFFFFF"/>
                </a:solidFill>
              </a:rPr>
              <a:t>Environmental listening</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B10FE-D368-CA23-FCFA-DB0831C30EF1}"/>
              </a:ext>
            </a:extLst>
          </p:cNvPr>
          <p:cNvSpPr>
            <a:spLocks noGrp="1"/>
          </p:cNvSpPr>
          <p:nvPr>
            <p:ph type="title"/>
          </p:nvPr>
        </p:nvSpPr>
        <p:spPr/>
        <p:txBody>
          <a:bodyPr/>
          <a:lstStyle/>
          <a:p>
            <a:pPr>
              <a:defRPr/>
            </a:pPr>
            <a:r>
              <a:rPr lang="en-US" dirty="0">
                <a:sym typeface="Gill Sans" charset="0"/>
              </a:rPr>
              <a:t>Perception of sounds</a:t>
            </a:r>
            <a:br>
              <a:rPr lang="en-US" dirty="0">
                <a:sym typeface="Gill Sans" charset="0"/>
              </a:rPr>
            </a:br>
            <a:r>
              <a:rPr lang="en-US" sz="2800" dirty="0">
                <a:latin typeface="+mn-lt"/>
                <a:sym typeface="Gill Sans" charset="0"/>
              </a:rPr>
              <a:t>to change the attitude of listening</a:t>
            </a:r>
            <a:br>
              <a:rPr lang="en-US" sz="2800" dirty="0">
                <a:latin typeface="+mn-lt"/>
                <a:sym typeface="Gill Sans" charset="0"/>
              </a:rPr>
            </a:br>
            <a:r>
              <a:rPr lang="en-US" sz="2000" i="1" dirty="0">
                <a:latin typeface="+mn-lt"/>
                <a:sym typeface="Gill Sans" charset="0"/>
              </a:rPr>
              <a:t>P. </a:t>
            </a:r>
            <a:r>
              <a:rPr lang="en-US" sz="2000" i="1" dirty="0" err="1">
                <a:latin typeface="+mn-lt"/>
                <a:sym typeface="Gill Sans" charset="0"/>
              </a:rPr>
              <a:t>Amphoux</a:t>
            </a:r>
            <a:r>
              <a:rPr lang="en-US" sz="2000" i="1" dirty="0">
                <a:latin typeface="+mn-lt"/>
                <a:sym typeface="Gill Sans" charset="0"/>
              </a:rPr>
              <a:t>, CRESSON</a:t>
            </a:r>
          </a:p>
        </p:txBody>
      </p:sp>
      <p:sp>
        <p:nvSpPr>
          <p:cNvPr id="36866" name="TextBox 4">
            <a:extLst>
              <a:ext uri="{FF2B5EF4-FFF2-40B4-BE49-F238E27FC236}">
                <a16:creationId xmlns:a16="http://schemas.microsoft.com/office/drawing/2014/main" id="{9F4B1114-3077-6C88-20D0-DEEE371B1397}"/>
              </a:ext>
            </a:extLst>
          </p:cNvPr>
          <p:cNvSpPr txBox="1">
            <a:spLocks noChangeArrowheads="1"/>
          </p:cNvSpPr>
          <p:nvPr/>
        </p:nvSpPr>
        <p:spPr bwMode="auto">
          <a:xfrm>
            <a:off x="4556125" y="2522538"/>
            <a:ext cx="3789363"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fr-FR" altLang="fr-FR" sz="3400" baseline="-25000">
                <a:latin typeface="Arial" panose="020B0604020202020204" pitchFamily="34" charset="0"/>
                <a:ea typeface="ＭＳ Ｐゴシック" panose="020B0600070205080204" pitchFamily="34" charset="-128"/>
              </a:rPr>
              <a:t>«</a:t>
            </a:r>
            <a:r>
              <a:rPr lang="fr-FR" altLang="fr-FR" sz="3400">
                <a:latin typeface="Arial" panose="020B0604020202020204" pitchFamily="34" charset="0"/>
                <a:ea typeface="ＭＳ Ｐゴシック" panose="020B0600070205080204" pitchFamily="34" charset="-128"/>
              </a:rPr>
              <a:t> Sonic World »</a:t>
            </a:r>
            <a:endParaRPr lang="en-US" altLang="fr-FR" sz="3400">
              <a:latin typeface="Arial" panose="020B0604020202020204" pitchFamily="34" charset="0"/>
              <a:ea typeface="ＭＳ Ｐゴシック" panose="020B0600070205080204" pitchFamily="34" charset="-128"/>
            </a:endParaRPr>
          </a:p>
        </p:txBody>
      </p:sp>
      <p:sp>
        <p:nvSpPr>
          <p:cNvPr id="36867" name="TextBox 5">
            <a:extLst>
              <a:ext uri="{FF2B5EF4-FFF2-40B4-BE49-F238E27FC236}">
                <a16:creationId xmlns:a16="http://schemas.microsoft.com/office/drawing/2014/main" id="{4BD3C6AF-9813-216B-1F00-91F835DFA4E0}"/>
              </a:ext>
            </a:extLst>
          </p:cNvPr>
          <p:cNvSpPr txBox="1">
            <a:spLocks noChangeArrowheads="1"/>
          </p:cNvSpPr>
          <p:nvPr/>
        </p:nvSpPr>
        <p:spPr bwMode="auto">
          <a:xfrm>
            <a:off x="1381125" y="4244975"/>
            <a:ext cx="327818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4000">
                <a:latin typeface="Arial" panose="020B0604020202020204" pitchFamily="34" charset="0"/>
                <a:ea typeface="ＭＳ Ｐゴシック" panose="020B0600070205080204" pitchFamily="34" charset="-128"/>
              </a:rPr>
              <a:t>Sound</a:t>
            </a:r>
          </a:p>
          <a:p>
            <a:pPr algn="ctr" eaLnBrk="1" hangingPunct="1">
              <a:spcBef>
                <a:spcPct val="0"/>
              </a:spcBef>
              <a:buSzTx/>
              <a:buFontTx/>
              <a:buNone/>
            </a:pPr>
            <a:r>
              <a:rPr lang="en-US" altLang="fr-FR" sz="4000">
                <a:latin typeface="Arial" panose="020B0604020202020204" pitchFamily="34" charset="0"/>
                <a:ea typeface="ＭＳ Ｐゴシック" panose="020B0600070205080204" pitchFamily="34" charset="-128"/>
              </a:rPr>
              <a:t>Environment</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Environmental listening</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Analytic description of sound</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Measurements, textual descriptions, recordings, </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[analytic attitude – acousticians, researchers, etc… </a:t>
            </a:r>
          </a:p>
        </p:txBody>
      </p:sp>
      <p:sp>
        <p:nvSpPr>
          <p:cNvPr id="36868" name="TextBox 6">
            <a:extLst>
              <a:ext uri="{FF2B5EF4-FFF2-40B4-BE49-F238E27FC236}">
                <a16:creationId xmlns:a16="http://schemas.microsoft.com/office/drawing/2014/main" id="{A7A58B87-19B9-1264-A4EB-4DF7944343BD}"/>
              </a:ext>
            </a:extLst>
          </p:cNvPr>
          <p:cNvSpPr txBox="1">
            <a:spLocks noChangeArrowheads="1"/>
          </p:cNvSpPr>
          <p:nvPr/>
        </p:nvSpPr>
        <p:spPr bwMode="auto">
          <a:xfrm>
            <a:off x="5581650" y="4262438"/>
            <a:ext cx="3173413" cy="3983037"/>
          </a:xfrm>
          <a:prstGeom prst="rect">
            <a:avLst/>
          </a:prstGeom>
          <a:noFill/>
          <a:ln w="762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3400">
                <a:latin typeface="Arial" panose="020B0604020202020204" pitchFamily="34" charset="0"/>
                <a:ea typeface="ＭＳ Ｐゴシック" panose="020B0600070205080204" pitchFamily="34" charset="-128"/>
              </a:rPr>
              <a:t>Sound Milieu</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Listening to the milieu</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Living with sounds without listening to them specifically</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[everyday attitude of listening]</a:t>
            </a:r>
          </a:p>
        </p:txBody>
      </p:sp>
      <p:sp>
        <p:nvSpPr>
          <p:cNvPr id="36869" name="TextBox 7">
            <a:extLst>
              <a:ext uri="{FF2B5EF4-FFF2-40B4-BE49-F238E27FC236}">
                <a16:creationId xmlns:a16="http://schemas.microsoft.com/office/drawing/2014/main" id="{5CC10A95-CD84-1824-986F-93DACABC8C4F}"/>
              </a:ext>
            </a:extLst>
          </p:cNvPr>
          <p:cNvSpPr txBox="1">
            <a:spLocks noChangeArrowheads="1"/>
          </p:cNvSpPr>
          <p:nvPr/>
        </p:nvSpPr>
        <p:spPr bwMode="auto">
          <a:xfrm>
            <a:off x="9063038" y="4262438"/>
            <a:ext cx="3275012"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3400">
                <a:latin typeface="Arial" panose="020B0604020202020204" pitchFamily="34" charset="0"/>
                <a:ea typeface="ＭＳ Ｐゴシック" panose="020B0600070205080204" pitchFamily="34" charset="-128"/>
              </a:rPr>
              <a:t>Soundscape</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Listening to the soundscape</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Experimenting and enjoying sounds</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[Esthetical attitude of listening]</a:t>
            </a:r>
          </a:p>
        </p:txBody>
      </p:sp>
      <p:cxnSp>
        <p:nvCxnSpPr>
          <p:cNvPr id="36870" name="Straight Arrow Connector 9">
            <a:extLst>
              <a:ext uri="{FF2B5EF4-FFF2-40B4-BE49-F238E27FC236}">
                <a16:creationId xmlns:a16="http://schemas.microsoft.com/office/drawing/2014/main" id="{D76C1011-3227-7CE7-B979-4233DD2EC6FB}"/>
              </a:ext>
            </a:extLst>
          </p:cNvPr>
          <p:cNvCxnSpPr>
            <a:cxnSpLocks noChangeShapeType="1"/>
          </p:cNvCxnSpPr>
          <p:nvPr/>
        </p:nvCxnSpPr>
        <p:spPr bwMode="auto">
          <a:xfrm>
            <a:off x="6196013" y="3341688"/>
            <a:ext cx="0" cy="817562"/>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6871" name="Straight Arrow Connector 12">
            <a:extLst>
              <a:ext uri="{FF2B5EF4-FFF2-40B4-BE49-F238E27FC236}">
                <a16:creationId xmlns:a16="http://schemas.microsoft.com/office/drawing/2014/main" id="{C6A971A8-594F-6135-35AF-67BEEAD4E0E7}"/>
              </a:ext>
            </a:extLst>
          </p:cNvPr>
          <p:cNvCxnSpPr>
            <a:cxnSpLocks noChangeShapeType="1"/>
          </p:cNvCxnSpPr>
          <p:nvPr/>
        </p:nvCxnSpPr>
        <p:spPr bwMode="auto">
          <a:xfrm>
            <a:off x="6604000" y="3341688"/>
            <a:ext cx="4300538" cy="92075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6872" name="Straight Arrow Connector 14">
            <a:extLst>
              <a:ext uri="{FF2B5EF4-FFF2-40B4-BE49-F238E27FC236}">
                <a16:creationId xmlns:a16="http://schemas.microsoft.com/office/drawing/2014/main" id="{B3378DD9-FAC7-F49D-12FD-6E9C4DD4E4CC}"/>
              </a:ext>
            </a:extLst>
          </p:cNvPr>
          <p:cNvCxnSpPr>
            <a:cxnSpLocks noChangeShapeType="1"/>
          </p:cNvCxnSpPr>
          <p:nvPr/>
        </p:nvCxnSpPr>
        <p:spPr bwMode="auto">
          <a:xfrm flipH="1">
            <a:off x="2609850" y="3341688"/>
            <a:ext cx="3175000" cy="903287"/>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nvGrpSpPr>
          <p:cNvPr id="36873" name="Group 18">
            <a:extLst>
              <a:ext uri="{FF2B5EF4-FFF2-40B4-BE49-F238E27FC236}">
                <a16:creationId xmlns:a16="http://schemas.microsoft.com/office/drawing/2014/main" id="{C9E6960B-C117-5A4A-9159-D6F93BE20252}"/>
              </a:ext>
            </a:extLst>
          </p:cNvPr>
          <p:cNvGrpSpPr>
            <a:grpSpLocks/>
          </p:cNvGrpSpPr>
          <p:nvPr/>
        </p:nvGrpSpPr>
        <p:grpSpPr bwMode="auto">
          <a:xfrm>
            <a:off x="0" y="9177338"/>
            <a:ext cx="13261975" cy="576262"/>
            <a:chOff x="0" y="6453336"/>
            <a:chExt cx="9324528" cy="404664"/>
          </a:xfrm>
        </p:grpSpPr>
        <p:pic>
          <p:nvPicPr>
            <p:cNvPr id="36874" name="Picture 15">
              <a:extLst>
                <a:ext uri="{FF2B5EF4-FFF2-40B4-BE49-F238E27FC236}">
                  <a16:creationId xmlns:a16="http://schemas.microsoft.com/office/drawing/2014/main" id="{75907DA5-304F-8504-E4E4-423F4FB95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3336"/>
              <a:ext cx="5118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Rectangle 14">
              <a:extLst>
                <a:ext uri="{FF2B5EF4-FFF2-40B4-BE49-F238E27FC236}">
                  <a16:creationId xmlns:a16="http://schemas.microsoft.com/office/drawing/2014/main" id="{CF1FF94E-F955-7D79-D1FE-F8360B52AC8E}"/>
                </a:ext>
              </a:extLst>
            </p:cNvPr>
            <p:cNvSpPr>
              <a:spLocks noChangeArrowheads="1"/>
            </p:cNvSpPr>
            <p:nvPr/>
          </p:nvSpPr>
          <p:spPr bwMode="auto">
            <a:xfrm>
              <a:off x="5148064" y="6477000"/>
              <a:ext cx="417646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a:spcBef>
                  <a:spcPct val="0"/>
                </a:spcBef>
                <a:buSzTx/>
                <a:buFontTx/>
                <a:buNone/>
              </a:pPr>
              <a:r>
                <a:rPr lang="fr-FR" altLang="fr-FR" b="1">
                  <a:solidFill>
                    <a:srgbClr val="FFFFFF"/>
                  </a:solidFill>
                </a:rPr>
                <a:t>Nicolas REMY </a:t>
              </a:r>
              <a:r>
                <a:rPr lang="fr-FR" altLang="fr-FR" b="1">
                  <a:solidFill>
                    <a:srgbClr val="FFFFFF"/>
                  </a:solidFill>
                  <a:sym typeface="Symbol" pitchFamily="2" charset="2"/>
                </a:rPr>
                <a:t></a:t>
              </a:r>
              <a:r>
                <a:rPr lang="fr-FR" altLang="fr-FR" b="1">
                  <a:solidFill>
                    <a:srgbClr val="FFFFFF"/>
                  </a:solidFill>
                </a:rPr>
                <a:t> </a:t>
              </a:r>
              <a:r>
                <a:rPr lang="fr-FR" altLang="fr-FR" b="1">
                  <a:solidFill>
                    <a:srgbClr val="96BC16"/>
                  </a:solidFill>
                  <a:latin typeface="Verdana" panose="020B0604030504040204" pitchFamily="34" charset="0"/>
                </a:rPr>
                <a:t>Changing Landscape, Volos, 2011</a:t>
              </a:r>
              <a:endParaRPr lang="fr-FR" altLang="fr-FR">
                <a:solidFill>
                  <a:srgbClr val="FFFFFF"/>
                </a:solidFill>
              </a:endParaRPr>
            </a:p>
          </p:txBody>
        </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029">
            <a:extLst>
              <a:ext uri="{FF2B5EF4-FFF2-40B4-BE49-F238E27FC236}">
                <a16:creationId xmlns:a16="http://schemas.microsoft.com/office/drawing/2014/main" id="{467AFED6-4BD1-7060-A5A9-BCA14B4D1074}"/>
              </a:ext>
            </a:extLst>
          </p:cNvPr>
          <p:cNvSpPr txBox="1">
            <a:spLocks noChangeArrowheads="1"/>
          </p:cNvSpPr>
          <p:nvPr/>
        </p:nvSpPr>
        <p:spPr bwMode="auto">
          <a:xfrm>
            <a:off x="9645650" y="8669338"/>
            <a:ext cx="28178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50000"/>
              </a:spcBef>
              <a:buSzTx/>
              <a:buFontTx/>
              <a:buNone/>
            </a:pPr>
            <a:endParaRPr lang="fr-FR" altLang="fr-FR" sz="2600" baseline="-25000">
              <a:latin typeface="Arial" panose="020B0604020202020204" pitchFamily="34" charset="0"/>
              <a:ea typeface="ＭＳ Ｐゴシック" panose="020B0600070205080204" pitchFamily="34" charset="-128"/>
            </a:endParaRPr>
          </a:p>
        </p:txBody>
      </p:sp>
      <p:sp>
        <p:nvSpPr>
          <p:cNvPr id="37890" name="Rectangle 1">
            <a:extLst>
              <a:ext uri="{FF2B5EF4-FFF2-40B4-BE49-F238E27FC236}">
                <a16:creationId xmlns:a16="http://schemas.microsoft.com/office/drawing/2014/main" id="{83161849-749E-6435-36F8-CF2651051257}"/>
              </a:ext>
            </a:extLst>
          </p:cNvPr>
          <p:cNvSpPr>
            <a:spLocks noChangeArrowheads="1"/>
          </p:cNvSpPr>
          <p:nvPr/>
        </p:nvSpPr>
        <p:spPr bwMode="auto">
          <a:xfrm>
            <a:off x="1074738" y="474663"/>
            <a:ext cx="4198937"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2800" b="1">
                <a:solidFill>
                  <a:srgbClr val="FFFFFF"/>
                </a:solidFill>
              </a:rPr>
              <a:t>Sound Milieu</a:t>
            </a:r>
          </a:p>
          <a:p>
            <a:pPr algn="ctr" eaLnBrk="1" hangingPunct="1">
              <a:spcBef>
                <a:spcPct val="0"/>
              </a:spcBef>
              <a:buSzTx/>
              <a:buFontTx/>
              <a:buNone/>
            </a:pPr>
            <a:r>
              <a:rPr lang="en-US" altLang="fr-FR" sz="2300">
                <a:solidFill>
                  <a:srgbClr val="FFFFFF"/>
                </a:solidFill>
              </a:rPr>
              <a:t>Listening to the milieu</a:t>
            </a:r>
          </a:p>
        </p:txBody>
      </p:sp>
      <p:pic>
        <p:nvPicPr>
          <p:cNvPr id="37891" name="Picture 3" descr="Capture d’écran 2011-06-06 à 19.33.32.png">
            <a:extLst>
              <a:ext uri="{FF2B5EF4-FFF2-40B4-BE49-F238E27FC236}">
                <a16:creationId xmlns:a16="http://schemas.microsoft.com/office/drawing/2014/main" id="{C18B24E4-D993-5327-B610-1FC5B11064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5594350"/>
            <a:ext cx="43053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Capture d’écran 2011-06-06 à 19.33.18.png">
            <a:extLst>
              <a:ext uri="{FF2B5EF4-FFF2-40B4-BE49-F238E27FC236}">
                <a16:creationId xmlns:a16="http://schemas.microsoft.com/office/drawing/2014/main" id="{780BCA0A-8EBD-B117-1F63-532367F7C9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4738" y="5594350"/>
            <a:ext cx="43465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Capture d’écran 2011-06-06 à 19.33.02.png">
            <a:extLst>
              <a:ext uri="{FF2B5EF4-FFF2-40B4-BE49-F238E27FC236}">
                <a16:creationId xmlns:a16="http://schemas.microsoft.com/office/drawing/2014/main" id="{362BCB76-01DD-3ABB-0A28-3E9884F1EC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2938" y="1395413"/>
            <a:ext cx="5592762"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Capture d’écran 2011-06-06 à 19.32.42.png">
            <a:extLst>
              <a:ext uri="{FF2B5EF4-FFF2-40B4-BE49-F238E27FC236}">
                <a16:creationId xmlns:a16="http://schemas.microsoft.com/office/drawing/2014/main" id="{B0780952-97EF-0AB5-3137-1B5D24B7A1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188" y="1600200"/>
            <a:ext cx="5186362"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8">
            <a:extLst>
              <a:ext uri="{FF2B5EF4-FFF2-40B4-BE49-F238E27FC236}">
                <a16:creationId xmlns:a16="http://schemas.microsoft.com/office/drawing/2014/main" id="{BA99D073-D0CB-EC4E-3E18-9A5AA8EC67B4}"/>
              </a:ext>
            </a:extLst>
          </p:cNvPr>
          <p:cNvSpPr>
            <a:spLocks noChangeArrowheads="1"/>
          </p:cNvSpPr>
          <p:nvPr/>
        </p:nvSpPr>
        <p:spPr bwMode="auto">
          <a:xfrm>
            <a:off x="9983788" y="5594350"/>
            <a:ext cx="2765425" cy="1047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fr-FR" altLang="fr-FR" b="1">
                <a:solidFill>
                  <a:schemeClr val="tx2"/>
                </a:solidFill>
                <a:latin typeface="Helvetica" pitchFamily="2" charset="0"/>
              </a:rPr>
              <a:t>E. Paxinou</a:t>
            </a:r>
          </a:p>
          <a:p>
            <a:pPr algn="ctr" eaLnBrk="1" hangingPunct="1">
              <a:spcBef>
                <a:spcPct val="0"/>
              </a:spcBef>
              <a:buSzTx/>
              <a:buFontTx/>
              <a:buNone/>
            </a:pPr>
            <a:r>
              <a:rPr lang="fr-FR" altLang="fr-FR" b="1">
                <a:solidFill>
                  <a:schemeClr val="tx2"/>
                </a:solidFill>
                <a:latin typeface="Helvetica" pitchFamily="2" charset="0"/>
              </a:rPr>
              <a:t>Interpersonal communication in noise</a:t>
            </a:r>
          </a:p>
          <a:p>
            <a:pPr algn="ctr" eaLnBrk="1" hangingPunct="1">
              <a:spcBef>
                <a:spcPct val="0"/>
              </a:spcBef>
              <a:buSzTx/>
              <a:buFontTx/>
              <a:buNone/>
            </a:pPr>
            <a:r>
              <a:rPr lang="fr-FR" altLang="fr-FR" b="1">
                <a:solidFill>
                  <a:schemeClr val="tx2"/>
                </a:solidFill>
                <a:latin typeface="Helvetica" pitchFamily="2" charset="0"/>
              </a:rPr>
              <a:t>DEA Ambiances Architecturales et Urbaine, CRESSON : Grenoble.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0A5B54AA-BBDA-896A-2C04-51B6FB649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1881188"/>
            <a:ext cx="326390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34" name="Picture 2">
            <a:extLst>
              <a:ext uri="{FF2B5EF4-FFF2-40B4-BE49-F238E27FC236}">
                <a16:creationId xmlns:a16="http://schemas.microsoft.com/office/drawing/2014/main" id="{31D195A2-6EAA-57C4-ADBF-80F9551AC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13" y="1828800"/>
            <a:ext cx="38115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D708-2FE7-9942-C477-E24DE01067B2}"/>
              </a:ext>
            </a:extLst>
          </p:cNvPr>
          <p:cNvSpPr>
            <a:spLocks noGrp="1"/>
          </p:cNvSpPr>
          <p:nvPr>
            <p:ph type="title"/>
          </p:nvPr>
        </p:nvSpPr>
        <p:spPr/>
        <p:txBody>
          <a:bodyPr/>
          <a:lstStyle/>
          <a:p>
            <a:pPr>
              <a:defRPr/>
            </a:pPr>
            <a:r>
              <a:rPr lang="en-US" dirty="0">
                <a:sym typeface="Gill Sans" charset="0"/>
              </a:rPr>
              <a:t>Perception of sounds</a:t>
            </a:r>
            <a:br>
              <a:rPr lang="en-US" dirty="0">
                <a:sym typeface="Gill Sans" charset="0"/>
              </a:rPr>
            </a:br>
            <a:r>
              <a:rPr lang="en-US" sz="2800" dirty="0">
                <a:latin typeface="+mn-lt"/>
                <a:sym typeface="Gill Sans" charset="0"/>
              </a:rPr>
              <a:t>to change the attitude of listening</a:t>
            </a:r>
            <a:br>
              <a:rPr lang="en-US" sz="2800" dirty="0">
                <a:latin typeface="+mn-lt"/>
                <a:sym typeface="Gill Sans" charset="0"/>
              </a:rPr>
            </a:br>
            <a:r>
              <a:rPr lang="en-US" sz="2000" i="1" dirty="0">
                <a:latin typeface="+mn-lt"/>
                <a:sym typeface="Gill Sans" charset="0"/>
              </a:rPr>
              <a:t>P. </a:t>
            </a:r>
            <a:r>
              <a:rPr lang="en-US" sz="2000" i="1" dirty="0" err="1">
                <a:latin typeface="+mn-lt"/>
                <a:sym typeface="Gill Sans" charset="0"/>
              </a:rPr>
              <a:t>Amphoux</a:t>
            </a:r>
            <a:r>
              <a:rPr lang="en-US" sz="2000" i="1" dirty="0">
                <a:latin typeface="+mn-lt"/>
                <a:sym typeface="Gill Sans" charset="0"/>
              </a:rPr>
              <a:t>, CRESSON</a:t>
            </a:r>
          </a:p>
        </p:txBody>
      </p:sp>
      <p:sp>
        <p:nvSpPr>
          <p:cNvPr id="39938" name="TextBox 4">
            <a:extLst>
              <a:ext uri="{FF2B5EF4-FFF2-40B4-BE49-F238E27FC236}">
                <a16:creationId xmlns:a16="http://schemas.microsoft.com/office/drawing/2014/main" id="{069ABA9C-A4BD-EC3D-21F4-DED02C36CE33}"/>
              </a:ext>
            </a:extLst>
          </p:cNvPr>
          <p:cNvSpPr txBox="1">
            <a:spLocks noChangeArrowheads="1"/>
          </p:cNvSpPr>
          <p:nvPr/>
        </p:nvSpPr>
        <p:spPr bwMode="auto">
          <a:xfrm>
            <a:off x="4556125" y="2522538"/>
            <a:ext cx="3789363"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fr-FR" altLang="fr-FR" sz="3400" baseline="-25000">
                <a:latin typeface="Arial" panose="020B0604020202020204" pitchFamily="34" charset="0"/>
                <a:ea typeface="ＭＳ Ｐゴシック" panose="020B0600070205080204" pitchFamily="34" charset="-128"/>
              </a:rPr>
              <a:t>«</a:t>
            </a:r>
            <a:r>
              <a:rPr lang="fr-FR" altLang="fr-FR" sz="3400">
                <a:latin typeface="Arial" panose="020B0604020202020204" pitchFamily="34" charset="0"/>
                <a:ea typeface="ＭＳ Ｐゴシック" panose="020B0600070205080204" pitchFamily="34" charset="-128"/>
              </a:rPr>
              <a:t> Sonic World »</a:t>
            </a:r>
            <a:endParaRPr lang="en-US" altLang="fr-FR" sz="3400">
              <a:latin typeface="Arial" panose="020B0604020202020204" pitchFamily="34" charset="0"/>
              <a:ea typeface="ＭＳ Ｐゴシック" panose="020B0600070205080204" pitchFamily="34" charset="-128"/>
            </a:endParaRPr>
          </a:p>
        </p:txBody>
      </p:sp>
      <p:sp>
        <p:nvSpPr>
          <p:cNvPr id="39939" name="TextBox 5">
            <a:extLst>
              <a:ext uri="{FF2B5EF4-FFF2-40B4-BE49-F238E27FC236}">
                <a16:creationId xmlns:a16="http://schemas.microsoft.com/office/drawing/2014/main" id="{F618F628-0B1E-87F7-91CB-9CAA34A91C7E}"/>
              </a:ext>
            </a:extLst>
          </p:cNvPr>
          <p:cNvSpPr txBox="1">
            <a:spLocks noChangeArrowheads="1"/>
          </p:cNvSpPr>
          <p:nvPr/>
        </p:nvSpPr>
        <p:spPr bwMode="auto">
          <a:xfrm>
            <a:off x="1381125" y="4244975"/>
            <a:ext cx="327818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4000">
                <a:latin typeface="Arial" panose="020B0604020202020204" pitchFamily="34" charset="0"/>
                <a:ea typeface="ＭＳ Ｐゴシック" panose="020B0600070205080204" pitchFamily="34" charset="-128"/>
              </a:rPr>
              <a:t>Sound</a:t>
            </a:r>
          </a:p>
          <a:p>
            <a:pPr algn="ctr" eaLnBrk="1" hangingPunct="1">
              <a:spcBef>
                <a:spcPct val="0"/>
              </a:spcBef>
              <a:buSzTx/>
              <a:buFontTx/>
              <a:buNone/>
            </a:pPr>
            <a:r>
              <a:rPr lang="en-US" altLang="fr-FR" sz="4000">
                <a:latin typeface="Arial" panose="020B0604020202020204" pitchFamily="34" charset="0"/>
                <a:ea typeface="ＭＳ Ｐゴシック" panose="020B0600070205080204" pitchFamily="34" charset="-128"/>
              </a:rPr>
              <a:t>Environment</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Environmental listening</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Analytic description of sound</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Measurements, textual descriptions, recordings, </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a:t>
            </a: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[analytic attitude – acousticians, researchers, etc… </a:t>
            </a:r>
          </a:p>
        </p:txBody>
      </p:sp>
      <p:sp>
        <p:nvSpPr>
          <p:cNvPr id="39940" name="TextBox 6">
            <a:extLst>
              <a:ext uri="{FF2B5EF4-FFF2-40B4-BE49-F238E27FC236}">
                <a16:creationId xmlns:a16="http://schemas.microsoft.com/office/drawing/2014/main" id="{7AF53987-9E49-80BD-AE6A-E5B754F98E2A}"/>
              </a:ext>
            </a:extLst>
          </p:cNvPr>
          <p:cNvSpPr txBox="1">
            <a:spLocks noChangeArrowheads="1"/>
          </p:cNvSpPr>
          <p:nvPr/>
        </p:nvSpPr>
        <p:spPr bwMode="auto">
          <a:xfrm>
            <a:off x="5581650" y="4262438"/>
            <a:ext cx="3173413"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3400">
                <a:latin typeface="Arial" panose="020B0604020202020204" pitchFamily="34" charset="0"/>
                <a:ea typeface="ＭＳ Ｐゴシック" panose="020B0600070205080204" pitchFamily="34" charset="-128"/>
              </a:rPr>
              <a:t>Sound Milieu</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Listening to the milieu</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Living with sounds without listening to them specifically</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[everyday attitude of listening]</a:t>
            </a:r>
          </a:p>
        </p:txBody>
      </p:sp>
      <p:sp>
        <p:nvSpPr>
          <p:cNvPr id="39941" name="TextBox 7">
            <a:extLst>
              <a:ext uri="{FF2B5EF4-FFF2-40B4-BE49-F238E27FC236}">
                <a16:creationId xmlns:a16="http://schemas.microsoft.com/office/drawing/2014/main" id="{6E923E9D-CB8A-31E7-FF25-082463A65678}"/>
              </a:ext>
            </a:extLst>
          </p:cNvPr>
          <p:cNvSpPr txBox="1">
            <a:spLocks noChangeArrowheads="1"/>
          </p:cNvSpPr>
          <p:nvPr/>
        </p:nvSpPr>
        <p:spPr bwMode="auto">
          <a:xfrm>
            <a:off x="9063038" y="4262438"/>
            <a:ext cx="3275012" cy="3983037"/>
          </a:xfrm>
          <a:prstGeom prst="rect">
            <a:avLst/>
          </a:prstGeom>
          <a:noFill/>
          <a:ln w="762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sz="3400">
                <a:latin typeface="Arial" panose="020B0604020202020204" pitchFamily="34" charset="0"/>
                <a:ea typeface="ＭＳ Ｐゴシック" panose="020B0600070205080204" pitchFamily="34" charset="-128"/>
              </a:rPr>
              <a:t>Soundscape</a:t>
            </a:r>
          </a:p>
          <a:p>
            <a:pPr algn="ctr" eaLnBrk="1" hangingPunct="1">
              <a:spcBef>
                <a:spcPct val="0"/>
              </a:spcBef>
              <a:buSzTx/>
              <a:buFontTx/>
              <a:buNone/>
            </a:pPr>
            <a:r>
              <a:rPr lang="en-US" altLang="fr-FR" sz="1700">
                <a:latin typeface="Arial" panose="020B0604020202020204" pitchFamily="34" charset="0"/>
                <a:ea typeface="ＭＳ Ｐゴシック" panose="020B0600070205080204" pitchFamily="34" charset="-128"/>
              </a:rPr>
              <a:t>Listening to the soundscape</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 Experimenting and enjoying sounds</a:t>
            </a: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endParaRPr lang="en-US" altLang="fr-FR" sz="2000">
              <a:latin typeface="Arial" panose="020B0604020202020204" pitchFamily="34" charset="0"/>
              <a:ea typeface="ＭＳ Ｐゴシック" panose="020B0600070205080204" pitchFamily="34" charset="-128"/>
            </a:endParaRPr>
          </a:p>
          <a:p>
            <a:pPr algn="ctr" eaLnBrk="1" hangingPunct="1">
              <a:spcBef>
                <a:spcPct val="0"/>
              </a:spcBef>
              <a:buSzTx/>
              <a:buFontTx/>
              <a:buNone/>
            </a:pPr>
            <a:r>
              <a:rPr lang="en-US" altLang="fr-FR" sz="2000">
                <a:latin typeface="Arial" panose="020B0604020202020204" pitchFamily="34" charset="0"/>
                <a:ea typeface="ＭＳ Ｐゴシック" panose="020B0600070205080204" pitchFamily="34" charset="-128"/>
              </a:rPr>
              <a:t>[Esthetical attitude of listening]</a:t>
            </a:r>
          </a:p>
        </p:txBody>
      </p:sp>
      <p:cxnSp>
        <p:nvCxnSpPr>
          <p:cNvPr id="39942" name="Straight Arrow Connector 9">
            <a:extLst>
              <a:ext uri="{FF2B5EF4-FFF2-40B4-BE49-F238E27FC236}">
                <a16:creationId xmlns:a16="http://schemas.microsoft.com/office/drawing/2014/main" id="{91CE3541-6FF3-87A6-6EA8-B42A7C349CC6}"/>
              </a:ext>
            </a:extLst>
          </p:cNvPr>
          <p:cNvCxnSpPr>
            <a:cxnSpLocks noChangeShapeType="1"/>
          </p:cNvCxnSpPr>
          <p:nvPr/>
        </p:nvCxnSpPr>
        <p:spPr bwMode="auto">
          <a:xfrm>
            <a:off x="6196013" y="3341688"/>
            <a:ext cx="0" cy="817562"/>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9943" name="Straight Arrow Connector 12">
            <a:extLst>
              <a:ext uri="{FF2B5EF4-FFF2-40B4-BE49-F238E27FC236}">
                <a16:creationId xmlns:a16="http://schemas.microsoft.com/office/drawing/2014/main" id="{91BD956B-4CC5-720C-DDD7-1C2EB66CECBB}"/>
              </a:ext>
            </a:extLst>
          </p:cNvPr>
          <p:cNvCxnSpPr>
            <a:cxnSpLocks noChangeShapeType="1"/>
          </p:cNvCxnSpPr>
          <p:nvPr/>
        </p:nvCxnSpPr>
        <p:spPr bwMode="auto">
          <a:xfrm>
            <a:off x="6604000" y="3341688"/>
            <a:ext cx="4300538" cy="92075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9944" name="Straight Arrow Connector 14">
            <a:extLst>
              <a:ext uri="{FF2B5EF4-FFF2-40B4-BE49-F238E27FC236}">
                <a16:creationId xmlns:a16="http://schemas.microsoft.com/office/drawing/2014/main" id="{F36DA47D-4A81-5A2E-4861-84E434F5886B}"/>
              </a:ext>
            </a:extLst>
          </p:cNvPr>
          <p:cNvCxnSpPr>
            <a:cxnSpLocks noChangeShapeType="1"/>
          </p:cNvCxnSpPr>
          <p:nvPr/>
        </p:nvCxnSpPr>
        <p:spPr bwMode="auto">
          <a:xfrm flipH="1">
            <a:off x="2609850" y="3341688"/>
            <a:ext cx="3175000" cy="903287"/>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6E44E276-4E04-D0B5-B4F3-1346B04EA765}"/>
              </a:ext>
            </a:extLst>
          </p:cNvPr>
          <p:cNvSpPr>
            <a:spLocks noGrp="1" noChangeArrowheads="1"/>
          </p:cNvSpPr>
          <p:nvPr>
            <p:ph type="ctrTitle"/>
          </p:nvPr>
        </p:nvSpPr>
        <p:spPr/>
        <p:txBody>
          <a:bodyPr/>
          <a:lstStyle/>
          <a:p>
            <a:pPr eaLnBrk="1" hangingPunct="1"/>
            <a:r>
              <a:rPr lang="en-GB" altLang="fr-FR" sz="3400">
                <a:latin typeface="Arial" panose="020B0604020202020204" pitchFamily="34" charset="0"/>
              </a:rPr>
              <a:t>Soundscapes</a:t>
            </a:r>
            <a:br>
              <a:rPr lang="en-GB" altLang="fr-FR" sz="3400">
                <a:latin typeface="Arial" panose="020B0604020202020204" pitchFamily="34" charset="0"/>
              </a:rPr>
            </a:br>
            <a:r>
              <a:rPr lang="fr-FR" altLang="fr-FR" sz="2300">
                <a:latin typeface="Helvetica" pitchFamily="2" charset="0"/>
              </a:rPr>
              <a:t>Robert Murray Schafer</a:t>
            </a:r>
            <a:br>
              <a:rPr lang="fr-FR" altLang="fr-FR" sz="2300">
                <a:latin typeface="Helvetica" pitchFamily="2" charset="0"/>
              </a:rPr>
            </a:br>
            <a:r>
              <a:rPr lang="fr-FR" altLang="fr-FR" sz="2300">
                <a:latin typeface="Helvetica" pitchFamily="2" charset="0"/>
              </a:rPr>
              <a:t>« The tunning of the world, 1977 »</a:t>
            </a:r>
            <a:endParaRPr lang="el-GR" altLang="fr-FR" sz="2300">
              <a:latin typeface="Helvetica" pitchFamily="2" charset="0"/>
            </a:endParaRPr>
          </a:p>
        </p:txBody>
      </p:sp>
      <p:sp>
        <p:nvSpPr>
          <p:cNvPr id="40962" name="Text Box 7">
            <a:extLst>
              <a:ext uri="{FF2B5EF4-FFF2-40B4-BE49-F238E27FC236}">
                <a16:creationId xmlns:a16="http://schemas.microsoft.com/office/drawing/2014/main" id="{80F7263A-AF01-932C-92E0-CE093E9EAE1D}"/>
              </a:ext>
            </a:extLst>
          </p:cNvPr>
          <p:cNvSpPr txBox="1">
            <a:spLocks noChangeArrowheads="1"/>
          </p:cNvSpPr>
          <p:nvPr/>
        </p:nvSpPr>
        <p:spPr bwMode="auto">
          <a:xfrm>
            <a:off x="9645650" y="8669338"/>
            <a:ext cx="28178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50000"/>
              </a:spcBef>
              <a:buSzTx/>
              <a:buFontTx/>
              <a:buNone/>
            </a:pPr>
            <a:endParaRPr lang="fr-FR" altLang="fr-FR" sz="2600" baseline="-25000">
              <a:latin typeface="Arial" panose="020B0604020202020204" pitchFamily="34" charset="0"/>
              <a:ea typeface="ＭＳ Ｐゴシック" panose="020B0600070205080204" pitchFamily="34" charset="-128"/>
            </a:endParaRPr>
          </a:p>
        </p:txBody>
      </p:sp>
      <p:sp>
        <p:nvSpPr>
          <p:cNvPr id="40963" name="Rectangle 8">
            <a:extLst>
              <a:ext uri="{FF2B5EF4-FFF2-40B4-BE49-F238E27FC236}">
                <a16:creationId xmlns:a16="http://schemas.microsoft.com/office/drawing/2014/main" id="{704DE873-71D2-64C3-DCA1-093328C52B80}"/>
              </a:ext>
            </a:extLst>
          </p:cNvPr>
          <p:cNvSpPr>
            <a:spLocks noChangeArrowheads="1"/>
          </p:cNvSpPr>
          <p:nvPr/>
        </p:nvSpPr>
        <p:spPr bwMode="auto">
          <a:xfrm>
            <a:off x="1733550" y="4984750"/>
            <a:ext cx="1029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a:spcBef>
                <a:spcPct val="0"/>
              </a:spcBef>
              <a:buSzTx/>
              <a:buFontTx/>
              <a:buNone/>
            </a:pPr>
            <a:r>
              <a:rPr lang="fr-FR" altLang="fr-FR" sz="2000" b="1">
                <a:solidFill>
                  <a:srgbClr val="FFFFFF"/>
                </a:solidFill>
              </a:rPr>
              <a:t> Definition : </a:t>
            </a:r>
            <a:r>
              <a:rPr lang="en-US" altLang="fr-FR" sz="2000">
                <a:solidFill>
                  <a:srgbClr val="FFFFFF"/>
                </a:solidFill>
              </a:rPr>
              <a:t>An environment of sound (or sonic environment) with emphasis on the way it is perceived and understood by the individual, or by a society. It thus depends on the relationship between the individual and any such environment. The term may refer to actual environments, or to abstract constructions such as musical compositions and tape montages, particularly when considered as an artificial environment.</a:t>
            </a:r>
            <a:endParaRPr lang="en-GB" altLang="fr-FR" sz="2000">
              <a:solidFill>
                <a:srgbClr val="FFFFFF"/>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F2DB297-3DEF-3103-E1DD-9BAAA8DB61DB}"/>
              </a:ext>
            </a:extLst>
          </p:cNvPr>
          <p:cNvSpPr>
            <a:spLocks noGrp="1" noChangeArrowheads="1"/>
          </p:cNvSpPr>
          <p:nvPr>
            <p:ph type="ctrTitle"/>
          </p:nvPr>
        </p:nvSpPr>
        <p:spPr>
          <a:xfrm>
            <a:off x="357188" y="165100"/>
            <a:ext cx="9210675" cy="2492375"/>
          </a:xfrm>
        </p:spPr>
        <p:txBody>
          <a:bodyPr/>
          <a:lstStyle/>
          <a:p>
            <a:pPr eaLnBrk="1" hangingPunct="1"/>
            <a:r>
              <a:rPr lang="en-GB" altLang="fr-FR" sz="3400">
                <a:latin typeface="Arial" panose="020B0604020202020204" pitchFamily="34" charset="0"/>
              </a:rPr>
              <a:t>Soundscapes, </a:t>
            </a:r>
            <a:r>
              <a:rPr lang="fi-FI" altLang="fr-FR" sz="2000" i="1">
                <a:latin typeface="Arial" panose="020B0604020202020204" pitchFamily="34" charset="0"/>
              </a:rPr>
              <a:t>http://www.escoitar.org</a:t>
            </a:r>
            <a:br>
              <a:rPr lang="en-GB" altLang="fr-FR" sz="3400">
                <a:latin typeface="Arial" panose="020B0604020202020204" pitchFamily="34" charset="0"/>
              </a:rPr>
            </a:br>
            <a:endParaRPr lang="el-GR" altLang="fr-FR" sz="2300">
              <a:latin typeface="Helvetica" pitchFamily="2" charset="0"/>
            </a:endParaRPr>
          </a:p>
        </p:txBody>
      </p:sp>
      <p:sp>
        <p:nvSpPr>
          <p:cNvPr id="43010" name="Text Box 7">
            <a:extLst>
              <a:ext uri="{FF2B5EF4-FFF2-40B4-BE49-F238E27FC236}">
                <a16:creationId xmlns:a16="http://schemas.microsoft.com/office/drawing/2014/main" id="{DA28B123-BBA3-1820-6121-9CD70526642D}"/>
              </a:ext>
            </a:extLst>
          </p:cNvPr>
          <p:cNvSpPr txBox="1">
            <a:spLocks noChangeArrowheads="1"/>
          </p:cNvSpPr>
          <p:nvPr/>
        </p:nvSpPr>
        <p:spPr bwMode="auto">
          <a:xfrm>
            <a:off x="9645650" y="8669338"/>
            <a:ext cx="28178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50000"/>
              </a:spcBef>
              <a:buSzTx/>
              <a:buFontTx/>
              <a:buNone/>
            </a:pPr>
            <a:endParaRPr lang="fr-FR" altLang="fr-FR" sz="2600" baseline="-25000">
              <a:latin typeface="Arial" panose="020B0604020202020204" pitchFamily="34" charset="0"/>
              <a:ea typeface="ＭＳ Ｐゴシック" panose="020B0600070205080204" pitchFamily="34" charset="-128"/>
            </a:endParaRPr>
          </a:p>
        </p:txBody>
      </p:sp>
      <p:pic>
        <p:nvPicPr>
          <p:cNvPr id="43011" name="Picture 1" descr="Capture d’écran 2011-06-06 à 17.21.36.png">
            <a:extLst>
              <a:ext uri="{FF2B5EF4-FFF2-40B4-BE49-F238E27FC236}">
                <a16:creationId xmlns:a16="http://schemas.microsoft.com/office/drawing/2014/main" id="{5FC3DACD-27CD-FBA7-37E6-1D1903DAE2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1300480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Capture d’écran 2011-06-06 à 17.24.29.png">
            <a:extLst>
              <a:ext uri="{FF2B5EF4-FFF2-40B4-BE49-F238E27FC236}">
                <a16:creationId xmlns:a16="http://schemas.microsoft.com/office/drawing/2014/main" id="{07631473-F851-F9FE-74E2-0221C4B7E5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0625"/>
            <a:ext cx="13004800" cy="725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5">
            <a:extLst>
              <a:ext uri="{FF2B5EF4-FFF2-40B4-BE49-F238E27FC236}">
                <a16:creationId xmlns:a16="http://schemas.microsoft.com/office/drawing/2014/main" id="{C3A7333C-968F-B9E4-45FE-2129FF3F0DD5}"/>
              </a:ext>
            </a:extLst>
          </p:cNvPr>
          <p:cNvSpPr>
            <a:spLocks noChangeArrowheads="1"/>
          </p:cNvSpPr>
          <p:nvPr/>
        </p:nvSpPr>
        <p:spPr bwMode="auto">
          <a:xfrm>
            <a:off x="0" y="412750"/>
            <a:ext cx="108426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a:solidFill>
                  <a:srgbClr val="FFFFFF"/>
                </a:solidFill>
              </a:rPr>
              <a:t>www.europeanacousticheritage.eu</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Capture d’écran 2012-11-20 à 12.47.56.png">
            <a:extLst>
              <a:ext uri="{FF2B5EF4-FFF2-40B4-BE49-F238E27FC236}">
                <a16:creationId xmlns:a16="http://schemas.microsoft.com/office/drawing/2014/main" id="{73C54782-10C4-9C66-110E-4FB324ADA4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97075"/>
            <a:ext cx="13004800" cy="665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4">
            <a:extLst>
              <a:ext uri="{FF2B5EF4-FFF2-40B4-BE49-F238E27FC236}">
                <a16:creationId xmlns:a16="http://schemas.microsoft.com/office/drawing/2014/main" id="{AB452EAA-72B5-7131-7977-E3CFBBB003E1}"/>
              </a:ext>
            </a:extLst>
          </p:cNvPr>
          <p:cNvSpPr>
            <a:spLocks noChangeArrowheads="1"/>
          </p:cNvSpPr>
          <p:nvPr/>
        </p:nvSpPr>
        <p:spPr bwMode="auto">
          <a:xfrm>
            <a:off x="0" y="412750"/>
            <a:ext cx="108426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en-US" altLang="fr-FR">
                <a:solidFill>
                  <a:srgbClr val="FFFFFF"/>
                </a:solidFill>
              </a:rPr>
              <a:t>www.europeanacousticheritage.eu</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Capture d’écran 2011-06-06 à 19.29.35.png">
            <a:extLst>
              <a:ext uri="{FF2B5EF4-FFF2-40B4-BE49-F238E27FC236}">
                <a16:creationId xmlns:a16="http://schemas.microsoft.com/office/drawing/2014/main" id="{697D9E8A-E404-841D-2765-EF2D9955E1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13004800" cy="873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CCE5041-4D7D-181C-829C-A48684FC5E4D}"/>
              </a:ext>
            </a:extLst>
          </p:cNvPr>
          <p:cNvSpPr/>
          <p:nvPr/>
        </p:nvSpPr>
        <p:spPr>
          <a:xfrm>
            <a:off x="1995488" y="369888"/>
            <a:ext cx="8909050" cy="657225"/>
          </a:xfrm>
          <a:prstGeom prst="rect">
            <a:avLst/>
          </a:prstGeom>
        </p:spPr>
        <p:txBody>
          <a:bodyPr lIns="130046" tIns="65023" rIns="130046" bIns="65023">
            <a:spAutoFit/>
          </a:bodyPr>
          <a:lstStyle/>
          <a:p>
            <a:pPr algn="ctr" eaLnBrk="1" hangingPunct="1">
              <a:defRPr/>
            </a:pPr>
            <a:r>
              <a:rPr lang="en-GB" sz="3400" kern="0" dirty="0">
                <a:solidFill>
                  <a:srgbClr val="000000"/>
                </a:solidFill>
                <a:latin typeface="Gill Sans" charset="0"/>
                <a:ea typeface="ヒラギノ角ゴ ProN W3" charset="0"/>
                <a:sym typeface="Gill Sans" charset="0"/>
              </a:rPr>
              <a:t>Soundscapes, </a:t>
            </a:r>
            <a:r>
              <a:rPr lang="en-US" sz="2000" i="1" kern="0" dirty="0">
                <a:solidFill>
                  <a:srgbClr val="000000"/>
                </a:solidFill>
                <a:latin typeface="Gill Sans" charset="0"/>
                <a:ea typeface="ヒラギノ角ゴ ProN W3" charset="0"/>
                <a:sym typeface="Gill Sans" charset="0"/>
              </a:rPr>
              <a:t>http://</a:t>
            </a:r>
            <a:r>
              <a:rPr lang="en-US" sz="2000" i="1" kern="0" dirty="0" err="1">
                <a:solidFill>
                  <a:srgbClr val="000000"/>
                </a:solidFill>
                <a:latin typeface="Gill Sans" charset="0"/>
                <a:ea typeface="ヒラギノ角ゴ ProN W3" charset="0"/>
                <a:sym typeface="Gill Sans" charset="0"/>
              </a:rPr>
              <a:t>dollarsoundscapes.blogspot.com</a:t>
            </a:r>
            <a:endParaRPr lang="en-US" dirty="0">
              <a:latin typeface="Gill Sans" charset="0"/>
              <a:ea typeface="ヒラギノ角ゴ ProN W3" charset="0"/>
              <a:sym typeface="Gill Sans"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Capture d’écran 2011-06-06 à 19.26.36.png">
            <a:extLst>
              <a:ext uri="{FF2B5EF4-FFF2-40B4-BE49-F238E27FC236}">
                <a16:creationId xmlns:a16="http://schemas.microsoft.com/office/drawing/2014/main" id="{2BD99E5B-CB04-1D60-6504-22ED7377F7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89025"/>
            <a:ext cx="13004800" cy="823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1650DB2-4EA6-A6F8-9C7E-8EE7C08BB24B}"/>
              </a:ext>
            </a:extLst>
          </p:cNvPr>
          <p:cNvSpPr/>
          <p:nvPr/>
        </p:nvSpPr>
        <p:spPr>
          <a:xfrm>
            <a:off x="1482725" y="431800"/>
            <a:ext cx="12700000" cy="657225"/>
          </a:xfrm>
          <a:prstGeom prst="rect">
            <a:avLst/>
          </a:prstGeom>
          <a:solidFill>
            <a:srgbClr val="FFFFFF"/>
          </a:solidFill>
        </p:spPr>
        <p:txBody>
          <a:bodyPr lIns="130046" tIns="65023" rIns="130046" bIns="65023">
            <a:spAutoFit/>
          </a:bodyPr>
          <a:lstStyle/>
          <a:p>
            <a:pPr algn="ctr" eaLnBrk="1" hangingPunct="1">
              <a:defRPr/>
            </a:pPr>
            <a:r>
              <a:rPr lang="en-GB" sz="3400" kern="0" dirty="0">
                <a:solidFill>
                  <a:srgbClr val="000000"/>
                </a:solidFill>
                <a:latin typeface="Gill Sans" charset="0"/>
                <a:ea typeface="ヒラギノ角ゴ ProN W3" charset="0"/>
                <a:sym typeface="Gill Sans" charset="0"/>
              </a:rPr>
              <a:t>Soundscapes, </a:t>
            </a:r>
            <a:r>
              <a:rPr lang="en-US" sz="2000" i="1" kern="0" dirty="0">
                <a:solidFill>
                  <a:srgbClr val="000000"/>
                </a:solidFill>
                <a:latin typeface="Gill Sans" charset="0"/>
                <a:ea typeface="ヒラギノ角ゴ ProN W3" charset="0"/>
                <a:sym typeface="Gill Sans" charset="0"/>
              </a:rPr>
              <a:t>http://</a:t>
            </a:r>
            <a:r>
              <a:rPr lang="en-US" sz="2000" i="1" kern="0" dirty="0" err="1">
                <a:solidFill>
                  <a:srgbClr val="000000"/>
                </a:solidFill>
                <a:latin typeface="Gill Sans" charset="0"/>
                <a:ea typeface="ヒラギノ角ゴ ProN W3" charset="0"/>
                <a:sym typeface="Gill Sans" charset="0"/>
              </a:rPr>
              <a:t>sesligunluk.blogspot.com</a:t>
            </a:r>
            <a:r>
              <a:rPr lang="en-US" sz="2000" i="1" kern="0" dirty="0">
                <a:solidFill>
                  <a:srgbClr val="000000"/>
                </a:solidFill>
                <a:latin typeface="Gill Sans" charset="0"/>
                <a:ea typeface="ヒラギノ角ゴ ProN W3" charset="0"/>
                <a:sym typeface="Gill Sans" charset="0"/>
              </a:rPr>
              <a:t>/2011/01/nightly-waves-and-daily-</a:t>
            </a:r>
            <a:r>
              <a:rPr lang="en-US" sz="2000" i="1" kern="0" dirty="0" err="1">
                <a:solidFill>
                  <a:srgbClr val="000000"/>
                </a:solidFill>
                <a:latin typeface="Gill Sans" charset="0"/>
                <a:ea typeface="ヒラギノ角ゴ ProN W3" charset="0"/>
                <a:sym typeface="Gill Sans" charset="0"/>
              </a:rPr>
              <a:t>flows.html</a:t>
            </a:r>
            <a:endParaRPr lang="en-US" dirty="0">
              <a:latin typeface="Gill Sans" charset="0"/>
              <a:ea typeface="ヒラギノ角ゴ ProN W3" charset="0"/>
              <a:sym typeface="Gill Sans"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Capture d’écran 2011-06-06 à 19.28.25.png">
            <a:extLst>
              <a:ext uri="{FF2B5EF4-FFF2-40B4-BE49-F238E27FC236}">
                <a16:creationId xmlns:a16="http://schemas.microsoft.com/office/drawing/2014/main" id="{B68F58F9-CB5C-548F-CEEA-A56EB37DA3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6013"/>
            <a:ext cx="13004800" cy="847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CCC9B43-71B4-5473-C166-5CE6DD9957B0}"/>
              </a:ext>
            </a:extLst>
          </p:cNvPr>
          <p:cNvSpPr/>
          <p:nvPr/>
        </p:nvSpPr>
        <p:spPr>
          <a:xfrm>
            <a:off x="1995488" y="369888"/>
            <a:ext cx="8909050" cy="657225"/>
          </a:xfrm>
          <a:prstGeom prst="rect">
            <a:avLst/>
          </a:prstGeom>
        </p:spPr>
        <p:txBody>
          <a:bodyPr lIns="130046" tIns="65023" rIns="130046" bIns="65023">
            <a:spAutoFit/>
          </a:bodyPr>
          <a:lstStyle/>
          <a:p>
            <a:pPr algn="ctr" eaLnBrk="1" hangingPunct="1">
              <a:defRPr/>
            </a:pPr>
            <a:r>
              <a:rPr lang="en-GB" sz="3400" kern="0" dirty="0">
                <a:solidFill>
                  <a:schemeClr val="tx1"/>
                </a:solidFill>
                <a:latin typeface="Gill Sans" charset="0"/>
                <a:ea typeface="ヒラギノ角ゴ ProN W3" charset="0"/>
                <a:sym typeface="Gill Sans" charset="0"/>
              </a:rPr>
              <a:t>Soundscapes, </a:t>
            </a:r>
            <a:r>
              <a:rPr lang="en-US" sz="2000" i="1" kern="0" dirty="0">
                <a:solidFill>
                  <a:schemeClr val="tx1"/>
                </a:solidFill>
                <a:latin typeface="Gill Sans" charset="0"/>
                <a:ea typeface="ヒラギノ角ゴ ProN W3" charset="0"/>
                <a:sym typeface="Gill Sans" charset="0"/>
              </a:rPr>
              <a:t>http://</a:t>
            </a:r>
            <a:r>
              <a:rPr lang="en-US" sz="2000" i="1" kern="0" dirty="0" err="1">
                <a:solidFill>
                  <a:schemeClr val="tx1"/>
                </a:solidFill>
                <a:latin typeface="Gill Sans" charset="0"/>
                <a:ea typeface="ヒラギノ角ゴ ProN W3" charset="0"/>
                <a:sym typeface="Gill Sans" charset="0"/>
              </a:rPr>
              <a:t>socsproject.blogspot.com</a:t>
            </a:r>
            <a:r>
              <a:rPr lang="en-US" sz="2000" i="1" kern="0" dirty="0">
                <a:solidFill>
                  <a:schemeClr val="tx1"/>
                </a:solidFill>
                <a:latin typeface="Gill Sans" charset="0"/>
                <a:ea typeface="ヒラギノ角ゴ ProN W3" charset="0"/>
                <a:sym typeface="Gill Sans" charset="0"/>
              </a:rPr>
              <a:t>/p/</a:t>
            </a:r>
            <a:r>
              <a:rPr lang="en-US" sz="2000" i="1" kern="0" dirty="0" err="1">
                <a:solidFill>
                  <a:schemeClr val="tx1"/>
                </a:solidFill>
                <a:latin typeface="Gill Sans" charset="0"/>
                <a:ea typeface="ヒラギノ角ゴ ProN W3" charset="0"/>
                <a:sym typeface="Gill Sans" charset="0"/>
              </a:rPr>
              <a:t>about.html</a:t>
            </a:r>
            <a:endParaRPr lang="en-US" dirty="0">
              <a:solidFill>
                <a:schemeClr val="tx1"/>
              </a:solidFill>
              <a:latin typeface="Gill Sans" charset="0"/>
              <a:ea typeface="ヒラギノ角ゴ ProN W3" charset="0"/>
              <a:sym typeface="Gill Sans"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1B50C4-319B-5F66-0318-F81E61C2E3C5}"/>
              </a:ext>
            </a:extLst>
          </p:cNvPr>
          <p:cNvPicPr>
            <a:picLocks noChangeAspect="1"/>
          </p:cNvPicPr>
          <p:nvPr/>
        </p:nvPicPr>
        <p:blipFill>
          <a:blip r:embed="rId2"/>
          <a:stretch>
            <a:fillRect/>
          </a:stretch>
        </p:blipFill>
        <p:spPr>
          <a:xfrm>
            <a:off x="0" y="844352"/>
            <a:ext cx="12860084" cy="7632848"/>
          </a:xfrm>
          <a:prstGeom prst="rect">
            <a:avLst/>
          </a:prstGeom>
        </p:spPr>
      </p:pic>
      <p:sp>
        <p:nvSpPr>
          <p:cNvPr id="7" name="ZoneTexte 6">
            <a:extLst>
              <a:ext uri="{FF2B5EF4-FFF2-40B4-BE49-F238E27FC236}">
                <a16:creationId xmlns:a16="http://schemas.microsoft.com/office/drawing/2014/main" id="{827AD5BC-875A-9FED-FFCE-D873B8CF5606}"/>
              </a:ext>
            </a:extLst>
          </p:cNvPr>
          <p:cNvSpPr txBox="1"/>
          <p:nvPr/>
        </p:nvSpPr>
        <p:spPr>
          <a:xfrm>
            <a:off x="525736" y="8539916"/>
            <a:ext cx="8296758" cy="738664"/>
          </a:xfrm>
          <a:prstGeom prst="rect">
            <a:avLst/>
          </a:prstGeom>
          <a:noFill/>
        </p:spPr>
        <p:txBody>
          <a:bodyPr wrap="none" rtlCol="0">
            <a:spAutoFit/>
          </a:bodyPr>
          <a:lstStyle/>
          <a:p>
            <a:r>
              <a:rPr lang="fr-FR" dirty="0"/>
              <a:t>https://</a:t>
            </a:r>
            <a:r>
              <a:rPr lang="fr-FR" dirty="0" err="1"/>
              <a:t>www.cartophonies.fr</a:t>
            </a:r>
            <a:r>
              <a:rPr lang="fr-FR" dirty="0"/>
              <a:t>/?</a:t>
            </a:r>
            <a:r>
              <a:rPr lang="fr-FR" dirty="0" err="1"/>
              <a:t>lang</a:t>
            </a:r>
            <a:r>
              <a:rPr lang="fr-FR" dirty="0"/>
              <a:t>=en</a:t>
            </a:r>
            <a:endParaRPr lang="fr-GR" dirty="0"/>
          </a:p>
        </p:txBody>
      </p:sp>
    </p:spTree>
    <p:extLst>
      <p:ext uri="{BB962C8B-B14F-4D97-AF65-F5344CB8AC3E}">
        <p14:creationId xmlns:p14="http://schemas.microsoft.com/office/powerpoint/2010/main" val="14783691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80E5BCF-437F-1650-B77B-82BD7ADF8040}"/>
              </a:ext>
            </a:extLst>
          </p:cNvPr>
          <p:cNvPicPr>
            <a:picLocks noChangeAspect="1"/>
          </p:cNvPicPr>
          <p:nvPr/>
        </p:nvPicPr>
        <p:blipFill>
          <a:blip r:embed="rId3"/>
          <a:stretch>
            <a:fillRect/>
          </a:stretch>
        </p:blipFill>
        <p:spPr>
          <a:xfrm>
            <a:off x="0" y="321912"/>
            <a:ext cx="12958026" cy="7651232"/>
          </a:xfrm>
          <a:prstGeom prst="rect">
            <a:avLst/>
          </a:prstGeom>
        </p:spPr>
      </p:pic>
      <p:sp>
        <p:nvSpPr>
          <p:cNvPr id="5" name="ZoneTexte 4">
            <a:extLst>
              <a:ext uri="{FF2B5EF4-FFF2-40B4-BE49-F238E27FC236}">
                <a16:creationId xmlns:a16="http://schemas.microsoft.com/office/drawing/2014/main" id="{AE8B754B-1F10-EA89-F555-578E400C656E}"/>
              </a:ext>
            </a:extLst>
          </p:cNvPr>
          <p:cNvSpPr txBox="1"/>
          <p:nvPr/>
        </p:nvSpPr>
        <p:spPr>
          <a:xfrm>
            <a:off x="4512039" y="8529403"/>
            <a:ext cx="3537700" cy="738664"/>
          </a:xfrm>
          <a:prstGeom prst="rect">
            <a:avLst/>
          </a:prstGeom>
          <a:noFill/>
        </p:spPr>
        <p:txBody>
          <a:bodyPr wrap="none" rtlCol="0">
            <a:spAutoFit/>
          </a:bodyPr>
          <a:lstStyle/>
          <a:p>
            <a:r>
              <a:rPr lang="fr-FR" dirty="0"/>
              <a:t>https://</a:t>
            </a:r>
            <a:r>
              <a:rPr lang="fr-FR" dirty="0" err="1"/>
              <a:t>earth.fm</a:t>
            </a:r>
            <a:endParaRPr lang="fr-GR" dirty="0"/>
          </a:p>
        </p:txBody>
      </p:sp>
    </p:spTree>
    <p:extLst>
      <p:ext uri="{BB962C8B-B14F-4D97-AF65-F5344CB8AC3E}">
        <p14:creationId xmlns:p14="http://schemas.microsoft.com/office/powerpoint/2010/main" val="24742541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F9FFEB4-B741-AA58-9C30-A96462C4F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550" y="1420813"/>
            <a:ext cx="6921500"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B2D1DCD2-1462-7BD7-D529-D7DAA95B67C2}"/>
              </a:ext>
            </a:extLst>
          </p:cNvPr>
          <p:cNvSpPr>
            <a:spLocks noChangeArrowheads="1"/>
          </p:cNvSpPr>
          <p:nvPr>
            <p:ph type="title"/>
          </p:nvPr>
        </p:nvSpPr>
        <p:spPr>
          <a:xfrm>
            <a:off x="1016000" y="2743200"/>
            <a:ext cx="10464800" cy="3543300"/>
          </a:xfrm>
        </p:spPr>
        <p:txBody>
          <a:bodyPr lIns="838200" tIns="838200" rIns="838200" bIns="838200"/>
          <a:lstStyle/>
          <a:p>
            <a:pPr algn="l" eaLnBrk="1" hangingPunct="1"/>
            <a:r>
              <a:rPr lang="en-US" altLang="fr-FR" sz="2400">
                <a:solidFill>
                  <a:srgbClr val="4591FF"/>
                </a:solidFill>
                <a:latin typeface="Arial" panose="020B0604020202020204" pitchFamily="34" charset="0"/>
                <a:sym typeface="Arial" panose="020B0604020202020204" pitchFamily="34" charset="0"/>
              </a:rPr>
              <a:t>Ακουστικό Design</a:t>
            </a:r>
            <a:br>
              <a:rPr lang="en-US" altLang="fr-FR" sz="2400">
                <a:latin typeface="Helvetica" pitchFamily="2" charset="0"/>
                <a:sym typeface="Helvetica" pitchFamily="2" charset="0"/>
              </a:rPr>
            </a:br>
            <a:r>
              <a:rPr lang="en-US" altLang="fr-FR" sz="2400">
                <a:solidFill>
                  <a:srgbClr val="FF622C"/>
                </a:solidFill>
                <a:latin typeface="Helvetica" pitchFamily="2" charset="0"/>
                <a:sym typeface="Helvetica" pitchFamily="2" charset="0"/>
              </a:rPr>
              <a:t>2. Τα ποιοτικά εργαλειά της περιγραφής του ηχητκού περιβάλλοντος</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r>
              <a:rPr lang="el-GR" altLang="fr-FR" sz="2400">
                <a:solidFill>
                  <a:srgbClr val="FF622C"/>
                </a:solidFill>
                <a:latin typeface="Helvetica" pitchFamily="2" charset="0"/>
                <a:sym typeface="Helvetica" pitchFamily="2" charset="0"/>
              </a:rPr>
              <a:t>Γ. </a:t>
            </a:r>
            <a:r>
              <a:rPr lang="en-US" altLang="fr-FR" sz="2400">
                <a:latin typeface="Helvetica" pitchFamily="2" charset="0"/>
                <a:sym typeface="Helvetica" pitchFamily="2" charset="0"/>
              </a:rPr>
              <a:t>Sound Object / Sound Effet / Soundscape</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r>
              <a:rPr lang="en-US" altLang="fr-FR" sz="2400">
                <a:solidFill>
                  <a:srgbClr val="FF622C"/>
                </a:solidFill>
                <a:latin typeface="Helvetica" pitchFamily="2" charset="0"/>
                <a:sym typeface="Helvetica" pitchFamily="2" charset="0"/>
              </a:rPr>
              <a:t> </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endParaRPr lang="en-US" altLang="fr-FR" sz="2400">
              <a:latin typeface="Helvetica" pitchFamily="2" charset="0"/>
              <a:sym typeface="Helvetica" pitchFamily="2" charset="0"/>
            </a:endParaRPr>
          </a:p>
        </p:txBody>
      </p:sp>
      <p:pic>
        <p:nvPicPr>
          <p:cNvPr id="50178" name="Picture 3">
            <a:extLst>
              <a:ext uri="{FF2B5EF4-FFF2-40B4-BE49-F238E27FC236}">
                <a16:creationId xmlns:a16="http://schemas.microsoft.com/office/drawing/2014/main" id="{22F20B10-804A-BCC4-B4B8-C5CEB71A20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4800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a:extLst>
              <a:ext uri="{FF2B5EF4-FFF2-40B4-BE49-F238E27FC236}">
                <a16:creationId xmlns:a16="http://schemas.microsoft.com/office/drawing/2014/main" id="{FC772039-29B6-3CC8-D498-7EEFF5D5A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4800600"/>
            <a:ext cx="276066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0180" name="Picture 5">
            <a:extLst>
              <a:ext uri="{FF2B5EF4-FFF2-40B4-BE49-F238E27FC236}">
                <a16:creationId xmlns:a16="http://schemas.microsoft.com/office/drawing/2014/main" id="{01166E76-4A5A-6D0E-C3D6-1CE43C3454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88400" y="48006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27BC45A3-175F-09BE-6099-C2681486EE5C}"/>
              </a:ext>
            </a:extLst>
          </p:cNvPr>
          <p:cNvSpPr>
            <a:spLocks noChangeArrowheads="1"/>
          </p:cNvSpPr>
          <p:nvPr>
            <p:ph type="title"/>
          </p:nvPr>
        </p:nvSpPr>
        <p:spPr>
          <a:xfrm>
            <a:off x="1016000" y="838200"/>
            <a:ext cx="10464800" cy="3543300"/>
          </a:xfrm>
        </p:spPr>
        <p:txBody>
          <a:bodyPr lIns="838200" tIns="838200" rIns="838200" bIns="838200"/>
          <a:lstStyle/>
          <a:p>
            <a:pPr algn="l" eaLnBrk="1" hangingPunct="1"/>
            <a:r>
              <a:rPr lang="el-GR" altLang="fr-FR" sz="2400" dirty="0">
                <a:solidFill>
                  <a:srgbClr val="FF622C"/>
                </a:solidFill>
                <a:latin typeface="Helvetica" pitchFamily="2" charset="0"/>
                <a:sym typeface="Helvetica" pitchFamily="2" charset="0"/>
              </a:rPr>
              <a:t>Γ. </a:t>
            </a:r>
            <a:r>
              <a:rPr lang="en-US" altLang="fr-FR" sz="2400" dirty="0">
                <a:latin typeface="Helvetica" pitchFamily="2" charset="0"/>
                <a:sym typeface="Helvetica" pitchFamily="2" charset="0"/>
              </a:rPr>
              <a:t>Sound Object – Pierre Shaeffer (1910-1995) </a:t>
            </a: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r>
              <a:rPr lang="en-US" altLang="fr-FR" sz="2400" dirty="0">
                <a:solidFill>
                  <a:srgbClr val="FF622C"/>
                </a:solidFill>
                <a:latin typeface="Helvetica" pitchFamily="2" charset="0"/>
                <a:sym typeface="Helvetica" pitchFamily="2" charset="0"/>
              </a:rPr>
              <a:t> </a:t>
            </a: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br>
              <a:rPr lang="en-US" altLang="fr-FR" sz="2400" dirty="0">
                <a:solidFill>
                  <a:srgbClr val="FF622C"/>
                </a:solidFill>
                <a:latin typeface="Helvetica" pitchFamily="2" charset="0"/>
                <a:sym typeface="Helvetica" pitchFamily="2" charset="0"/>
              </a:rPr>
            </a:br>
            <a:endParaRPr lang="en-US" altLang="fr-FR" sz="2400" dirty="0">
              <a:latin typeface="Helvetica" pitchFamily="2" charset="0"/>
              <a:sym typeface="Helvetica" pitchFamily="2" charset="0"/>
            </a:endParaRPr>
          </a:p>
        </p:txBody>
      </p:sp>
      <p:pic>
        <p:nvPicPr>
          <p:cNvPr id="52226" name="Picture 3">
            <a:extLst>
              <a:ext uri="{FF2B5EF4-FFF2-40B4-BE49-F238E27FC236}">
                <a16:creationId xmlns:a16="http://schemas.microsoft.com/office/drawing/2014/main" id="{008B729D-1672-8801-04D4-19527287EE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752600"/>
            <a:ext cx="6934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0E8BF75B-45FE-FC78-52F0-AF2ABF410B24}"/>
              </a:ext>
            </a:extLst>
          </p:cNvPr>
          <p:cNvSpPr txBox="1"/>
          <p:nvPr/>
        </p:nvSpPr>
        <p:spPr>
          <a:xfrm>
            <a:off x="9010576" y="2348240"/>
            <a:ext cx="3816424" cy="523220"/>
          </a:xfrm>
          <a:prstGeom prst="rect">
            <a:avLst/>
          </a:prstGeom>
          <a:noFill/>
        </p:spPr>
        <p:txBody>
          <a:bodyPr wrap="square" rtlCol="0">
            <a:spAutoFit/>
          </a:bodyPr>
          <a:lstStyle/>
          <a:p>
            <a:r>
              <a:rPr lang="fr-FR" sz="1400" dirty="0"/>
              <a:t>https://</a:t>
            </a:r>
            <a:r>
              <a:rPr lang="fr-FR" sz="1400" dirty="0" err="1"/>
              <a:t>www.youtube.com</a:t>
            </a:r>
            <a:r>
              <a:rPr lang="fr-FR" sz="1400" dirty="0"/>
              <a:t>/</a:t>
            </a:r>
            <a:r>
              <a:rPr lang="fr-FR" sz="1400" dirty="0" err="1"/>
              <a:t>watch?v</a:t>
            </a:r>
            <a:r>
              <a:rPr lang="fr-FR" sz="1400" dirty="0"/>
              <a:t>=</a:t>
            </a:r>
            <a:r>
              <a:rPr lang="fr-FR" sz="1400" dirty="0" err="1"/>
              <a:t>nNHRO_oMcEc</a:t>
            </a:r>
            <a:endParaRPr lang="fr-GR" sz="1400"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8D444C88-0B98-7D0E-44AE-F772E5BE0A06}"/>
              </a:ext>
            </a:extLst>
          </p:cNvPr>
          <p:cNvSpPr>
            <a:spLocks noChangeArrowheads="1"/>
          </p:cNvSpPr>
          <p:nvPr>
            <p:ph type="title"/>
          </p:nvPr>
        </p:nvSpPr>
        <p:spPr>
          <a:xfrm>
            <a:off x="1016000" y="838200"/>
            <a:ext cx="10464800" cy="3543300"/>
          </a:xfrm>
        </p:spPr>
        <p:txBody>
          <a:bodyPr lIns="838200" tIns="838200" rIns="838200" bIns="838200"/>
          <a:lstStyle/>
          <a:p>
            <a:pPr algn="l" eaLnBrk="1" hangingPunct="1"/>
            <a:r>
              <a:rPr lang="el-GR" altLang="fr-FR" sz="2400">
                <a:solidFill>
                  <a:srgbClr val="FF622C"/>
                </a:solidFill>
                <a:latin typeface="Helvetica" pitchFamily="2" charset="0"/>
                <a:sym typeface="Helvetica" pitchFamily="2" charset="0"/>
              </a:rPr>
              <a:t>Γ. </a:t>
            </a:r>
            <a:r>
              <a:rPr lang="en-US" altLang="fr-FR" sz="2400">
                <a:latin typeface="Helvetica" pitchFamily="2" charset="0"/>
                <a:sym typeface="Helvetica" pitchFamily="2" charset="0"/>
              </a:rPr>
              <a:t>Soundscape – R. Murray  Schafer</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r>
              <a:rPr lang="en-US" altLang="fr-FR" sz="2400">
                <a:solidFill>
                  <a:srgbClr val="FF622C"/>
                </a:solidFill>
                <a:latin typeface="Helvetica" pitchFamily="2" charset="0"/>
                <a:sym typeface="Helvetica" pitchFamily="2" charset="0"/>
              </a:rPr>
              <a:t> </a:t>
            </a: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br>
              <a:rPr lang="en-US" altLang="fr-FR" sz="2400">
                <a:solidFill>
                  <a:srgbClr val="FF622C"/>
                </a:solidFill>
                <a:latin typeface="Helvetica" pitchFamily="2" charset="0"/>
                <a:sym typeface="Helvetica" pitchFamily="2" charset="0"/>
              </a:rPr>
            </a:br>
            <a:endParaRPr lang="en-US" altLang="fr-FR" sz="2400">
              <a:latin typeface="Helvetica" pitchFamily="2" charset="0"/>
              <a:sym typeface="Helvetica" pitchFamily="2" charset="0"/>
            </a:endParaRPr>
          </a:p>
        </p:txBody>
      </p:sp>
      <p:pic>
        <p:nvPicPr>
          <p:cNvPr id="54274" name="Picture 4">
            <a:extLst>
              <a:ext uri="{FF2B5EF4-FFF2-40B4-BE49-F238E27FC236}">
                <a16:creationId xmlns:a16="http://schemas.microsoft.com/office/drawing/2014/main" id="{186AA271-9861-EB6C-C5D0-352BCE18E6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752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5">
            <a:extLst>
              <a:ext uri="{FF2B5EF4-FFF2-40B4-BE49-F238E27FC236}">
                <a16:creationId xmlns:a16="http://schemas.microsoft.com/office/drawing/2014/main" id="{5EBDC0EA-E565-A580-E121-CFC73599592A}"/>
              </a:ext>
            </a:extLst>
          </p:cNvPr>
          <p:cNvSpPr>
            <a:spLocks noChangeArrowheads="1"/>
          </p:cNvSpPr>
          <p:nvPr/>
        </p:nvSpPr>
        <p:spPr bwMode="auto">
          <a:xfrm>
            <a:off x="2082800" y="6934200"/>
            <a:ext cx="650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fr-FR" altLang="fr-FR" sz="1600">
                <a:solidFill>
                  <a:srgbClr val="FFFFFF"/>
                </a:solidFill>
                <a:latin typeface="Arial" panose="020B0604020202020204" pitchFamily="34" charset="0"/>
              </a:rPr>
              <a:t>http://interact.uoregon.edu/mediaLit/wfae/home/newsletter/</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32C5D3BC-5FEF-803D-2672-495E3E4E28A7}"/>
              </a:ext>
            </a:extLst>
          </p:cNvPr>
          <p:cNvSpPr>
            <a:spLocks noChangeArrowheads="1"/>
          </p:cNvSpPr>
          <p:nvPr>
            <p:ph type="title"/>
          </p:nvPr>
        </p:nvSpPr>
        <p:spPr>
          <a:xfrm>
            <a:off x="1016000" y="838200"/>
            <a:ext cx="10464800" cy="3543300"/>
          </a:xfrm>
        </p:spPr>
        <p:txBody>
          <a:bodyPr lIns="838200" tIns="838200" rIns="838200" bIns="838200"/>
          <a:lstStyle/>
          <a:p>
            <a:pPr algn="l" eaLnBrk="1" hangingPunct="1"/>
            <a:r>
              <a:rPr lang="el-GR" altLang="fr-FR" sz="2400">
                <a:solidFill>
                  <a:srgbClr val="FF622C"/>
                </a:solidFill>
                <a:latin typeface="Helvetica" pitchFamily="2" charset="0"/>
                <a:sym typeface="Helvetica" pitchFamily="2" charset="0"/>
              </a:rPr>
              <a:t>Γ. </a:t>
            </a:r>
            <a:r>
              <a:rPr lang="en-US" altLang="fr-FR" sz="2400">
                <a:latin typeface="Helvetica" pitchFamily="2" charset="0"/>
                <a:sym typeface="Helvetica" pitchFamily="2" charset="0"/>
              </a:rPr>
              <a:t>Sound effect – CRESSON (CNRS- Ecole d</a:t>
            </a:r>
            <a:r>
              <a:rPr lang="ja-JP" altLang="en-US" sz="2400">
                <a:latin typeface="Helvetica" pitchFamily="2" charset="0"/>
                <a:sym typeface="Helvetica" pitchFamily="2" charset="0"/>
              </a:rPr>
              <a:t>’</a:t>
            </a:r>
            <a:r>
              <a:rPr lang="en-US" altLang="ja-JP" sz="2400">
                <a:latin typeface="Helvetica" pitchFamily="2" charset="0"/>
                <a:sym typeface="Helvetica" pitchFamily="2" charset="0"/>
              </a:rPr>
              <a:t>architecture de Grenoble)</a:t>
            </a:r>
            <a:br>
              <a:rPr lang="en-US" altLang="ja-JP" sz="2400">
                <a:latin typeface="Helvetica" pitchFamily="2" charset="0"/>
                <a:sym typeface="Helvetica" pitchFamily="2" charset="0"/>
              </a:rPr>
            </a:br>
            <a:r>
              <a:rPr lang="en-US" altLang="ja-JP" sz="2400">
                <a:latin typeface="Helvetica" pitchFamily="2" charset="0"/>
                <a:sym typeface="Helvetica" pitchFamily="2" charset="0"/>
              </a:rPr>
              <a:t>(Jean-François Augoyard)</a:t>
            </a:r>
            <a:br>
              <a:rPr lang="en-US" altLang="ja-JP" sz="2400">
                <a:solidFill>
                  <a:srgbClr val="FF622C"/>
                </a:solidFill>
                <a:latin typeface="Helvetica" pitchFamily="2" charset="0"/>
                <a:sym typeface="Helvetica" pitchFamily="2" charset="0"/>
              </a:rPr>
            </a:br>
            <a:br>
              <a:rPr lang="en-US" altLang="ja-JP" sz="2400">
                <a:solidFill>
                  <a:srgbClr val="FF622C"/>
                </a:solidFill>
                <a:latin typeface="Helvetica" pitchFamily="2" charset="0"/>
                <a:sym typeface="Helvetica" pitchFamily="2" charset="0"/>
              </a:rPr>
            </a:br>
            <a:br>
              <a:rPr lang="en-US" altLang="ja-JP" sz="2400">
                <a:solidFill>
                  <a:srgbClr val="FF622C"/>
                </a:solidFill>
                <a:latin typeface="Helvetica" pitchFamily="2" charset="0"/>
                <a:sym typeface="Helvetica" pitchFamily="2" charset="0"/>
              </a:rPr>
            </a:br>
            <a:r>
              <a:rPr lang="en-US" altLang="ja-JP" sz="2400">
                <a:solidFill>
                  <a:srgbClr val="FF622C"/>
                </a:solidFill>
                <a:latin typeface="Helvetica" pitchFamily="2" charset="0"/>
                <a:sym typeface="Helvetica" pitchFamily="2" charset="0"/>
              </a:rPr>
              <a:t> </a:t>
            </a:r>
            <a:br>
              <a:rPr lang="en-US" altLang="ja-JP" sz="2400">
                <a:solidFill>
                  <a:srgbClr val="FF622C"/>
                </a:solidFill>
                <a:latin typeface="Helvetica" pitchFamily="2" charset="0"/>
                <a:sym typeface="Helvetica" pitchFamily="2" charset="0"/>
              </a:rPr>
            </a:br>
            <a:br>
              <a:rPr lang="en-US" altLang="ja-JP" sz="2400">
                <a:solidFill>
                  <a:srgbClr val="FF622C"/>
                </a:solidFill>
                <a:latin typeface="Helvetica" pitchFamily="2" charset="0"/>
                <a:sym typeface="Helvetica" pitchFamily="2" charset="0"/>
              </a:rPr>
            </a:br>
            <a:br>
              <a:rPr lang="en-US" altLang="ja-JP" sz="2400">
                <a:solidFill>
                  <a:srgbClr val="FF622C"/>
                </a:solidFill>
                <a:latin typeface="Helvetica" pitchFamily="2" charset="0"/>
                <a:sym typeface="Helvetica" pitchFamily="2" charset="0"/>
              </a:rPr>
            </a:br>
            <a:br>
              <a:rPr lang="en-US" altLang="ja-JP" sz="2400">
                <a:solidFill>
                  <a:srgbClr val="FF622C"/>
                </a:solidFill>
                <a:latin typeface="Helvetica" pitchFamily="2" charset="0"/>
                <a:sym typeface="Helvetica" pitchFamily="2" charset="0"/>
              </a:rPr>
            </a:br>
            <a:br>
              <a:rPr lang="en-US" altLang="ja-JP" sz="2400">
                <a:solidFill>
                  <a:srgbClr val="FF622C"/>
                </a:solidFill>
                <a:latin typeface="Helvetica" pitchFamily="2" charset="0"/>
                <a:sym typeface="Helvetica" pitchFamily="2" charset="0"/>
              </a:rPr>
            </a:br>
            <a:br>
              <a:rPr lang="en-US" altLang="ja-JP" sz="2400">
                <a:solidFill>
                  <a:srgbClr val="FF622C"/>
                </a:solidFill>
                <a:latin typeface="Helvetica" pitchFamily="2" charset="0"/>
                <a:sym typeface="Helvetica" pitchFamily="2" charset="0"/>
              </a:rPr>
            </a:br>
            <a:endParaRPr lang="en-US" altLang="fr-FR" sz="2400">
              <a:latin typeface="Helvetica" pitchFamily="2" charset="0"/>
              <a:sym typeface="Helvetica" pitchFamily="2" charset="0"/>
            </a:endParaRPr>
          </a:p>
        </p:txBody>
      </p:sp>
      <p:pic>
        <p:nvPicPr>
          <p:cNvPr id="56322" name="Picture 3">
            <a:extLst>
              <a:ext uri="{FF2B5EF4-FFF2-40B4-BE49-F238E27FC236}">
                <a16:creationId xmlns:a16="http://schemas.microsoft.com/office/drawing/2014/main" id="{83DA2AC7-53F1-AE67-5F25-BC593817F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905000"/>
            <a:ext cx="46386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6323" name="TextBox 3">
            <a:extLst>
              <a:ext uri="{FF2B5EF4-FFF2-40B4-BE49-F238E27FC236}">
                <a16:creationId xmlns:a16="http://schemas.microsoft.com/office/drawing/2014/main" id="{76C5888B-3F56-7E58-337A-5006FE85EF6E}"/>
              </a:ext>
            </a:extLst>
          </p:cNvPr>
          <p:cNvSpPr txBox="1">
            <a:spLocks noChangeArrowheads="1"/>
          </p:cNvSpPr>
          <p:nvPr/>
        </p:nvSpPr>
        <p:spPr bwMode="auto">
          <a:xfrm>
            <a:off x="6718424" y="4496052"/>
            <a:ext cx="6213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ctr" eaLnBrk="1" hangingPunct="1">
              <a:spcBef>
                <a:spcPct val="0"/>
              </a:spcBef>
              <a:buSzTx/>
              <a:buFontTx/>
              <a:buNone/>
            </a:pPr>
            <a:r>
              <a:rPr lang="fr-FR" altLang="fr-FR" sz="2000" dirty="0">
                <a:solidFill>
                  <a:srgbClr val="FF6600"/>
                </a:solidFill>
              </a:rPr>
              <a:t>https://</a:t>
            </a:r>
            <a:r>
              <a:rPr lang="fr-FR" altLang="fr-FR" sz="2000" dirty="0" err="1">
                <a:solidFill>
                  <a:srgbClr val="FF6600"/>
                </a:solidFill>
              </a:rPr>
              <a:t>aau.archi.fr</a:t>
            </a:r>
            <a:r>
              <a:rPr lang="fr-FR" altLang="fr-FR" sz="2000" dirty="0">
                <a:solidFill>
                  <a:srgbClr val="FF6600"/>
                </a:solidFill>
              </a:rPr>
              <a:t>/cresson/</a:t>
            </a:r>
            <a:r>
              <a:rPr lang="fr-FR" altLang="fr-FR" sz="2000" dirty="0" err="1">
                <a:solidFill>
                  <a:srgbClr val="FF6600"/>
                </a:solidFill>
              </a:rPr>
              <a:t>cres</a:t>
            </a:r>
            <a:r>
              <a:rPr lang="fr-FR" altLang="fr-FR" sz="2000" dirty="0">
                <a:solidFill>
                  <a:srgbClr val="FF6600"/>
                </a:solidFill>
              </a:rPr>
              <a:t>-s-o-u-n-d/la-boite-a-effets/</a:t>
            </a:r>
            <a:endParaRPr lang="fr-FR" altLang="fr-FR" dirty="0">
              <a:solidFill>
                <a:srgbClr val="FFFFFF"/>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3">
            <a:extLst>
              <a:ext uri="{FF2B5EF4-FFF2-40B4-BE49-F238E27FC236}">
                <a16:creationId xmlns:a16="http://schemas.microsoft.com/office/drawing/2014/main" id="{13D99FBC-D695-91CE-57A9-D16874C63BFD}"/>
              </a:ext>
            </a:extLst>
          </p:cNvPr>
          <p:cNvSpPr txBox="1">
            <a:spLocks noChangeArrowheads="1"/>
          </p:cNvSpPr>
          <p:nvPr/>
        </p:nvSpPr>
        <p:spPr bwMode="auto">
          <a:xfrm>
            <a:off x="3535363" y="7938"/>
            <a:ext cx="2273300" cy="963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eaLnBrk="1" hangingPunct="1">
              <a:spcBef>
                <a:spcPct val="0"/>
              </a:spcBef>
              <a:buSzTx/>
              <a:buFontTx/>
              <a:buNone/>
            </a:pPr>
            <a:r>
              <a:rPr lang="en-US" altLang="fr-FR" sz="2000">
                <a:solidFill>
                  <a:srgbClr val="FFFFFF"/>
                </a:solidFill>
              </a:rPr>
              <a:t>Accelerando</a:t>
            </a:r>
          </a:p>
          <a:p>
            <a:pPr eaLnBrk="1" hangingPunct="1">
              <a:spcBef>
                <a:spcPct val="0"/>
              </a:spcBef>
              <a:buSzTx/>
              <a:buFontTx/>
              <a:buNone/>
            </a:pPr>
            <a:r>
              <a:rPr lang="en-US" altLang="fr-FR" sz="2000">
                <a:solidFill>
                  <a:srgbClr val="FFFFFF"/>
                </a:solidFill>
              </a:rPr>
              <a:t>Anamnesis</a:t>
            </a:r>
          </a:p>
          <a:p>
            <a:pPr eaLnBrk="1" hangingPunct="1">
              <a:spcBef>
                <a:spcPct val="0"/>
              </a:spcBef>
              <a:buSzTx/>
              <a:buFontTx/>
              <a:buNone/>
            </a:pPr>
            <a:r>
              <a:rPr lang="en-US" altLang="fr-FR" sz="2000">
                <a:solidFill>
                  <a:srgbClr val="FFFFFF"/>
                </a:solidFill>
              </a:rPr>
              <a:t>Anticipation</a:t>
            </a:r>
          </a:p>
          <a:p>
            <a:pPr eaLnBrk="1" hangingPunct="1">
              <a:spcBef>
                <a:spcPct val="0"/>
              </a:spcBef>
              <a:buSzTx/>
              <a:buFontTx/>
              <a:buNone/>
            </a:pPr>
            <a:r>
              <a:rPr lang="en-US" altLang="fr-FR" sz="2000">
                <a:solidFill>
                  <a:srgbClr val="FFFFFF"/>
                </a:solidFill>
              </a:rPr>
              <a:t>Asyndeton</a:t>
            </a:r>
          </a:p>
          <a:p>
            <a:pPr eaLnBrk="1" hangingPunct="1">
              <a:spcBef>
                <a:spcPct val="0"/>
              </a:spcBef>
              <a:buSzTx/>
              <a:buFontTx/>
              <a:buNone/>
            </a:pPr>
            <a:r>
              <a:rPr lang="en-US" altLang="fr-FR" sz="2000">
                <a:solidFill>
                  <a:srgbClr val="FFFFFF"/>
                </a:solidFill>
              </a:rPr>
              <a:t>Attraction</a:t>
            </a:r>
          </a:p>
          <a:p>
            <a:pPr eaLnBrk="1" hangingPunct="1">
              <a:spcBef>
                <a:spcPct val="0"/>
              </a:spcBef>
              <a:buSzTx/>
              <a:buFontTx/>
              <a:buNone/>
            </a:pPr>
            <a:r>
              <a:rPr lang="en-US" altLang="fr-FR" sz="2000">
                <a:solidFill>
                  <a:srgbClr val="FFFFFF"/>
                </a:solidFill>
              </a:rPr>
              <a:t>Blurring</a:t>
            </a:r>
          </a:p>
          <a:p>
            <a:pPr eaLnBrk="1" hangingPunct="1">
              <a:spcBef>
                <a:spcPct val="0"/>
              </a:spcBef>
              <a:buSzTx/>
              <a:buFontTx/>
              <a:buNone/>
            </a:pPr>
            <a:r>
              <a:rPr lang="en-US" altLang="fr-FR" sz="2000">
                <a:solidFill>
                  <a:srgbClr val="FFFFFF"/>
                </a:solidFill>
              </a:rPr>
              <a:t>Chain</a:t>
            </a:r>
          </a:p>
          <a:p>
            <a:pPr eaLnBrk="1" hangingPunct="1">
              <a:spcBef>
                <a:spcPct val="0"/>
              </a:spcBef>
              <a:buSzTx/>
              <a:buFontTx/>
              <a:buNone/>
            </a:pPr>
            <a:r>
              <a:rPr lang="en-US" altLang="fr-FR" sz="2000">
                <a:solidFill>
                  <a:srgbClr val="FFFFFF"/>
                </a:solidFill>
              </a:rPr>
              <a:t>Chorus</a:t>
            </a:r>
          </a:p>
          <a:p>
            <a:pPr eaLnBrk="1" hangingPunct="1">
              <a:spcBef>
                <a:spcPct val="0"/>
              </a:spcBef>
              <a:buSzTx/>
              <a:buFontTx/>
              <a:buNone/>
            </a:pPr>
            <a:r>
              <a:rPr lang="en-US" altLang="fr-FR" sz="2000">
                <a:solidFill>
                  <a:srgbClr val="FF6600"/>
                </a:solidFill>
              </a:rPr>
              <a:t>Cocktail</a:t>
            </a:r>
          </a:p>
          <a:p>
            <a:pPr eaLnBrk="1" hangingPunct="1">
              <a:spcBef>
                <a:spcPct val="0"/>
              </a:spcBef>
              <a:buSzTx/>
              <a:buFontTx/>
              <a:buNone/>
            </a:pPr>
            <a:r>
              <a:rPr lang="en-US" altLang="fr-FR" sz="2000">
                <a:solidFill>
                  <a:srgbClr val="FFFFFF"/>
                </a:solidFill>
              </a:rPr>
              <a:t>Colouring</a:t>
            </a:r>
          </a:p>
          <a:p>
            <a:pPr eaLnBrk="1" hangingPunct="1">
              <a:spcBef>
                <a:spcPct val="0"/>
              </a:spcBef>
              <a:buSzTx/>
              <a:buFontTx/>
              <a:buNone/>
            </a:pPr>
            <a:r>
              <a:rPr lang="en-US" altLang="fr-FR" sz="2000">
                <a:solidFill>
                  <a:srgbClr val="FFFFFF"/>
                </a:solidFill>
              </a:rPr>
              <a:t>Compression</a:t>
            </a:r>
          </a:p>
          <a:p>
            <a:pPr eaLnBrk="1" hangingPunct="1">
              <a:spcBef>
                <a:spcPct val="0"/>
              </a:spcBef>
              <a:buSzTx/>
              <a:buFontTx/>
              <a:buNone/>
            </a:pPr>
            <a:r>
              <a:rPr lang="en-US" altLang="fr-FR" sz="2000">
                <a:solidFill>
                  <a:srgbClr val="FFFFFF"/>
                </a:solidFill>
              </a:rPr>
              <a:t>Coupling</a:t>
            </a:r>
          </a:p>
          <a:p>
            <a:pPr eaLnBrk="1" hangingPunct="1">
              <a:spcBef>
                <a:spcPct val="0"/>
              </a:spcBef>
              <a:buSzTx/>
              <a:buFontTx/>
              <a:buNone/>
            </a:pPr>
            <a:r>
              <a:rPr lang="en-US" altLang="fr-FR" sz="2000">
                <a:solidFill>
                  <a:srgbClr val="FFFFFF"/>
                </a:solidFill>
              </a:rPr>
              <a:t>Crescendo</a:t>
            </a:r>
          </a:p>
          <a:p>
            <a:pPr eaLnBrk="1" hangingPunct="1">
              <a:spcBef>
                <a:spcPct val="0"/>
              </a:spcBef>
              <a:buSzTx/>
              <a:buFontTx/>
              <a:buNone/>
            </a:pPr>
            <a:r>
              <a:rPr lang="en-US" altLang="fr-FR" sz="2000">
                <a:solidFill>
                  <a:srgbClr val="FFFFFF"/>
                </a:solidFill>
              </a:rPr>
              <a:t>Crossfafe</a:t>
            </a:r>
          </a:p>
          <a:p>
            <a:pPr eaLnBrk="1" hangingPunct="1">
              <a:spcBef>
                <a:spcPct val="0"/>
              </a:spcBef>
              <a:buSzTx/>
              <a:buFontTx/>
              <a:buNone/>
            </a:pPr>
            <a:r>
              <a:rPr lang="en-US" altLang="fr-FR" sz="2000">
                <a:solidFill>
                  <a:srgbClr val="FF6600"/>
                </a:solidFill>
              </a:rPr>
              <a:t>Cut out</a:t>
            </a:r>
          </a:p>
          <a:p>
            <a:pPr eaLnBrk="1" hangingPunct="1">
              <a:spcBef>
                <a:spcPct val="0"/>
              </a:spcBef>
              <a:buSzTx/>
              <a:buFontTx/>
              <a:buNone/>
            </a:pPr>
            <a:r>
              <a:rPr lang="en-US" altLang="fr-FR" sz="2000">
                <a:solidFill>
                  <a:srgbClr val="FFFFFF"/>
                </a:solidFill>
              </a:rPr>
              <a:t>Deburau</a:t>
            </a:r>
          </a:p>
          <a:p>
            <a:pPr eaLnBrk="1" hangingPunct="1">
              <a:spcBef>
                <a:spcPct val="0"/>
              </a:spcBef>
              <a:buSzTx/>
              <a:buFontTx/>
              <a:buNone/>
            </a:pPr>
            <a:r>
              <a:rPr lang="en-US" altLang="fr-FR" sz="2000">
                <a:solidFill>
                  <a:srgbClr val="FFFFFF"/>
                </a:solidFill>
              </a:rPr>
              <a:t>Decontextualisation</a:t>
            </a:r>
          </a:p>
          <a:p>
            <a:pPr eaLnBrk="1" hangingPunct="1">
              <a:spcBef>
                <a:spcPct val="0"/>
              </a:spcBef>
              <a:buSzTx/>
              <a:buFontTx/>
              <a:buNone/>
            </a:pPr>
            <a:r>
              <a:rPr lang="en-US" altLang="fr-FR" sz="2000">
                <a:solidFill>
                  <a:srgbClr val="FFFFFF"/>
                </a:solidFill>
              </a:rPr>
              <a:t>Decrescendo</a:t>
            </a:r>
          </a:p>
          <a:p>
            <a:pPr eaLnBrk="1" hangingPunct="1">
              <a:spcBef>
                <a:spcPct val="0"/>
              </a:spcBef>
              <a:buSzTx/>
              <a:buFontTx/>
              <a:buNone/>
            </a:pPr>
            <a:r>
              <a:rPr lang="en-US" altLang="fr-FR" sz="2000">
                <a:solidFill>
                  <a:srgbClr val="FFFFFF"/>
                </a:solidFill>
              </a:rPr>
              <a:t>Delay</a:t>
            </a:r>
          </a:p>
          <a:p>
            <a:pPr eaLnBrk="1" hangingPunct="1">
              <a:spcBef>
                <a:spcPct val="0"/>
              </a:spcBef>
              <a:buSzTx/>
              <a:buFontTx/>
              <a:buNone/>
            </a:pPr>
            <a:r>
              <a:rPr lang="en-US" altLang="fr-FR" sz="2000">
                <a:solidFill>
                  <a:srgbClr val="FFFFFF"/>
                </a:solidFill>
              </a:rPr>
              <a:t>Delocalization</a:t>
            </a:r>
          </a:p>
          <a:p>
            <a:pPr eaLnBrk="1" hangingPunct="1">
              <a:spcBef>
                <a:spcPct val="0"/>
              </a:spcBef>
              <a:buSzTx/>
              <a:buFontTx/>
              <a:buNone/>
            </a:pPr>
            <a:r>
              <a:rPr lang="en-US" altLang="fr-FR" sz="2000">
                <a:solidFill>
                  <a:srgbClr val="FFFFFF"/>
                </a:solidFill>
              </a:rPr>
              <a:t>Desynchronisation</a:t>
            </a:r>
          </a:p>
          <a:p>
            <a:pPr eaLnBrk="1" hangingPunct="1">
              <a:spcBef>
                <a:spcPct val="0"/>
              </a:spcBef>
              <a:buSzTx/>
              <a:buFontTx/>
              <a:buNone/>
            </a:pPr>
            <a:r>
              <a:rPr lang="en-US" altLang="fr-FR" sz="2000">
                <a:solidFill>
                  <a:srgbClr val="FFFFFF"/>
                </a:solidFill>
              </a:rPr>
              <a:t>Dilatation</a:t>
            </a:r>
          </a:p>
          <a:p>
            <a:pPr eaLnBrk="1" hangingPunct="1">
              <a:spcBef>
                <a:spcPct val="0"/>
              </a:spcBef>
              <a:buSzTx/>
              <a:buFontTx/>
              <a:buNone/>
            </a:pPr>
            <a:r>
              <a:rPr lang="en-US" altLang="fr-FR" sz="2000">
                <a:solidFill>
                  <a:srgbClr val="FFFFFF"/>
                </a:solidFill>
              </a:rPr>
              <a:t>Distortion</a:t>
            </a:r>
          </a:p>
          <a:p>
            <a:pPr eaLnBrk="1" hangingPunct="1">
              <a:spcBef>
                <a:spcPct val="0"/>
              </a:spcBef>
              <a:buSzTx/>
              <a:buFontTx/>
              <a:buNone/>
            </a:pPr>
            <a:r>
              <a:rPr lang="en-US" altLang="fr-FR" sz="2000">
                <a:solidFill>
                  <a:srgbClr val="FFFFFF"/>
                </a:solidFill>
              </a:rPr>
              <a:t>Doppler</a:t>
            </a:r>
          </a:p>
          <a:p>
            <a:pPr eaLnBrk="1" hangingPunct="1">
              <a:spcBef>
                <a:spcPct val="0"/>
              </a:spcBef>
              <a:buSzTx/>
              <a:buFontTx/>
              <a:buNone/>
            </a:pPr>
            <a:r>
              <a:rPr lang="en-US" altLang="fr-FR" sz="2000">
                <a:solidFill>
                  <a:srgbClr val="FFFFFF"/>
                </a:solidFill>
              </a:rPr>
              <a:t>Drone</a:t>
            </a:r>
          </a:p>
          <a:p>
            <a:pPr eaLnBrk="1" hangingPunct="1">
              <a:spcBef>
                <a:spcPct val="0"/>
              </a:spcBef>
              <a:buSzTx/>
              <a:buFontTx/>
              <a:buNone/>
            </a:pPr>
            <a:r>
              <a:rPr lang="en-US" altLang="fr-FR" sz="2000">
                <a:solidFill>
                  <a:srgbClr val="FFFFFF"/>
                </a:solidFill>
              </a:rPr>
              <a:t>Dullness</a:t>
            </a:r>
          </a:p>
          <a:p>
            <a:pPr eaLnBrk="1" hangingPunct="1">
              <a:spcBef>
                <a:spcPct val="0"/>
              </a:spcBef>
              <a:buSzTx/>
              <a:buFontTx/>
              <a:buNone/>
            </a:pPr>
            <a:r>
              <a:rPr lang="en-US" altLang="fr-FR" sz="2000">
                <a:solidFill>
                  <a:srgbClr val="FFFFFF"/>
                </a:solidFill>
              </a:rPr>
              <a:t>Echo</a:t>
            </a:r>
          </a:p>
          <a:p>
            <a:pPr eaLnBrk="1" hangingPunct="1">
              <a:spcBef>
                <a:spcPct val="0"/>
              </a:spcBef>
              <a:buSzTx/>
              <a:buFontTx/>
              <a:buNone/>
            </a:pPr>
            <a:r>
              <a:rPr lang="en-US" altLang="fr-FR" sz="2000">
                <a:solidFill>
                  <a:srgbClr val="FFFFFF"/>
                </a:solidFill>
              </a:rPr>
              <a:t>Emergence</a:t>
            </a:r>
          </a:p>
          <a:p>
            <a:pPr eaLnBrk="1" hangingPunct="1">
              <a:spcBef>
                <a:spcPct val="0"/>
              </a:spcBef>
              <a:buSzTx/>
              <a:buFontTx/>
              <a:buNone/>
            </a:pPr>
            <a:r>
              <a:rPr lang="en-US" altLang="fr-FR" sz="2000">
                <a:solidFill>
                  <a:srgbClr val="FFFFFF"/>
                </a:solidFill>
              </a:rPr>
              <a:t>Enveloppment</a:t>
            </a:r>
          </a:p>
          <a:p>
            <a:pPr eaLnBrk="1" hangingPunct="1">
              <a:spcBef>
                <a:spcPct val="0"/>
              </a:spcBef>
              <a:buSzTx/>
              <a:buFontTx/>
              <a:buNone/>
            </a:pPr>
            <a:r>
              <a:rPr lang="en-US" altLang="fr-FR" sz="2000">
                <a:solidFill>
                  <a:srgbClr val="FFFFFF"/>
                </a:solidFill>
              </a:rPr>
              <a:t>Erasure</a:t>
            </a:r>
          </a:p>
          <a:p>
            <a:pPr eaLnBrk="1" hangingPunct="1">
              <a:spcBef>
                <a:spcPct val="0"/>
              </a:spcBef>
              <a:buSzTx/>
              <a:buFontTx/>
              <a:buNone/>
            </a:pPr>
            <a:r>
              <a:rPr lang="en-US" altLang="fr-FR" sz="2000">
                <a:solidFill>
                  <a:srgbClr val="FFFFFF"/>
                </a:solidFill>
              </a:rPr>
              <a:t>Expansion</a:t>
            </a:r>
          </a:p>
        </p:txBody>
      </p:sp>
      <p:pic>
        <p:nvPicPr>
          <p:cNvPr id="58370" name="Picture 3">
            <a:extLst>
              <a:ext uri="{FF2B5EF4-FFF2-40B4-BE49-F238E27FC236}">
                <a16:creationId xmlns:a16="http://schemas.microsoft.com/office/drawing/2014/main" id="{C59F2C5B-1BE2-773A-7B82-7BE16E439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01963"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8371" name="TextBox 5">
            <a:extLst>
              <a:ext uri="{FF2B5EF4-FFF2-40B4-BE49-F238E27FC236}">
                <a16:creationId xmlns:a16="http://schemas.microsoft.com/office/drawing/2014/main" id="{A38933E4-F44D-47D1-7796-227223B1D362}"/>
              </a:ext>
            </a:extLst>
          </p:cNvPr>
          <p:cNvSpPr txBox="1">
            <a:spLocks noChangeArrowheads="1"/>
          </p:cNvSpPr>
          <p:nvPr/>
        </p:nvSpPr>
        <p:spPr bwMode="auto">
          <a:xfrm>
            <a:off x="6280150" y="-19050"/>
            <a:ext cx="1997075" cy="963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eaLnBrk="1" hangingPunct="1">
              <a:spcBef>
                <a:spcPct val="0"/>
              </a:spcBef>
              <a:buSzTx/>
              <a:buFontTx/>
              <a:buNone/>
            </a:pPr>
            <a:r>
              <a:rPr lang="en-US" altLang="fr-FR" sz="2000">
                <a:solidFill>
                  <a:srgbClr val="FFFFFF"/>
                </a:solidFill>
              </a:rPr>
              <a:t>Fade</a:t>
            </a:r>
          </a:p>
          <a:p>
            <a:pPr eaLnBrk="1" hangingPunct="1">
              <a:spcBef>
                <a:spcPct val="0"/>
              </a:spcBef>
              <a:buSzTx/>
              <a:buFontTx/>
              <a:buNone/>
            </a:pPr>
            <a:r>
              <a:rPr lang="en-US" altLang="fr-FR" sz="2000">
                <a:solidFill>
                  <a:srgbClr val="FFFFFF"/>
                </a:solidFill>
              </a:rPr>
              <a:t>Feedback</a:t>
            </a:r>
          </a:p>
          <a:p>
            <a:pPr eaLnBrk="1" hangingPunct="1">
              <a:spcBef>
                <a:spcPct val="0"/>
              </a:spcBef>
              <a:buSzTx/>
              <a:buFontTx/>
              <a:buNone/>
            </a:pPr>
            <a:r>
              <a:rPr lang="en-US" altLang="fr-FR" sz="2000">
                <a:solidFill>
                  <a:srgbClr val="FFFFFF"/>
                </a:solidFill>
              </a:rPr>
              <a:t>Filtration</a:t>
            </a:r>
          </a:p>
          <a:p>
            <a:pPr eaLnBrk="1" hangingPunct="1">
              <a:spcBef>
                <a:spcPct val="0"/>
              </a:spcBef>
              <a:buSzTx/>
              <a:buFontTx/>
              <a:buNone/>
            </a:pPr>
            <a:r>
              <a:rPr lang="en-US" altLang="fr-FR" sz="2000">
                <a:solidFill>
                  <a:srgbClr val="FFFFFF"/>
                </a:solidFill>
              </a:rPr>
              <a:t>Flange</a:t>
            </a:r>
          </a:p>
          <a:p>
            <a:pPr eaLnBrk="1" hangingPunct="1">
              <a:spcBef>
                <a:spcPct val="0"/>
              </a:spcBef>
              <a:buSzTx/>
              <a:buFontTx/>
              <a:buNone/>
            </a:pPr>
            <a:r>
              <a:rPr lang="en-US" altLang="fr-FR" sz="2000">
                <a:solidFill>
                  <a:srgbClr val="FFFFFF"/>
                </a:solidFill>
              </a:rPr>
              <a:t>Flutter Echo</a:t>
            </a:r>
          </a:p>
          <a:p>
            <a:pPr eaLnBrk="1" hangingPunct="1">
              <a:spcBef>
                <a:spcPct val="0"/>
              </a:spcBef>
              <a:buSzTx/>
              <a:buFontTx/>
              <a:buNone/>
            </a:pPr>
            <a:r>
              <a:rPr lang="en-US" altLang="fr-FR" sz="2000">
                <a:solidFill>
                  <a:srgbClr val="FFFFFF"/>
                </a:solidFill>
              </a:rPr>
              <a:t>Fuzz</a:t>
            </a:r>
          </a:p>
          <a:p>
            <a:pPr eaLnBrk="1" hangingPunct="1">
              <a:spcBef>
                <a:spcPct val="0"/>
              </a:spcBef>
              <a:buSzTx/>
              <a:buFontTx/>
              <a:buNone/>
            </a:pPr>
            <a:r>
              <a:rPr lang="en-US" altLang="fr-FR" sz="2000">
                <a:solidFill>
                  <a:srgbClr val="FFFFFF"/>
                </a:solidFill>
              </a:rPr>
              <a:t>Harmonization</a:t>
            </a:r>
          </a:p>
          <a:p>
            <a:pPr eaLnBrk="1" hangingPunct="1">
              <a:spcBef>
                <a:spcPct val="0"/>
              </a:spcBef>
              <a:buSzTx/>
              <a:buFontTx/>
              <a:buNone/>
            </a:pPr>
            <a:r>
              <a:rPr lang="en-US" altLang="fr-FR" sz="2000">
                <a:solidFill>
                  <a:srgbClr val="FFFFFF"/>
                </a:solidFill>
              </a:rPr>
              <a:t>Hyperlocalization</a:t>
            </a:r>
          </a:p>
          <a:p>
            <a:pPr eaLnBrk="1" hangingPunct="1">
              <a:spcBef>
                <a:spcPct val="0"/>
              </a:spcBef>
              <a:buSzTx/>
              <a:buFontTx/>
              <a:buNone/>
            </a:pPr>
            <a:r>
              <a:rPr lang="en-US" altLang="fr-FR" sz="2000">
                <a:solidFill>
                  <a:srgbClr val="FFFFFF"/>
                </a:solidFill>
              </a:rPr>
              <a:t>Imitation</a:t>
            </a:r>
          </a:p>
          <a:p>
            <a:pPr eaLnBrk="1" hangingPunct="1">
              <a:spcBef>
                <a:spcPct val="0"/>
              </a:spcBef>
              <a:buSzTx/>
              <a:buFontTx/>
              <a:buNone/>
            </a:pPr>
            <a:r>
              <a:rPr lang="en-US" altLang="fr-FR" sz="2000">
                <a:solidFill>
                  <a:srgbClr val="FFFFFF"/>
                </a:solidFill>
              </a:rPr>
              <a:t>Immersion</a:t>
            </a:r>
          </a:p>
          <a:p>
            <a:pPr eaLnBrk="1" hangingPunct="1">
              <a:spcBef>
                <a:spcPct val="0"/>
              </a:spcBef>
              <a:buSzTx/>
              <a:buFontTx/>
              <a:buNone/>
            </a:pPr>
            <a:r>
              <a:rPr lang="en-US" altLang="fr-FR" sz="2000">
                <a:solidFill>
                  <a:srgbClr val="FFFFFF"/>
                </a:solidFill>
              </a:rPr>
              <a:t>Incursion</a:t>
            </a:r>
          </a:p>
          <a:p>
            <a:pPr eaLnBrk="1" hangingPunct="1">
              <a:spcBef>
                <a:spcPct val="0"/>
              </a:spcBef>
              <a:buSzTx/>
              <a:buFontTx/>
              <a:buNone/>
            </a:pPr>
            <a:r>
              <a:rPr lang="en-US" altLang="fr-FR" sz="2000">
                <a:solidFill>
                  <a:srgbClr val="FFFFFF"/>
                </a:solidFill>
              </a:rPr>
              <a:t>Intrusion</a:t>
            </a:r>
          </a:p>
          <a:p>
            <a:pPr eaLnBrk="1" hangingPunct="1">
              <a:spcBef>
                <a:spcPct val="0"/>
              </a:spcBef>
              <a:buSzTx/>
              <a:buFontTx/>
              <a:buNone/>
            </a:pPr>
            <a:r>
              <a:rPr lang="en-US" altLang="fr-FR" sz="2000">
                <a:solidFill>
                  <a:srgbClr val="FFFFFF"/>
                </a:solidFill>
              </a:rPr>
              <a:t>Larsen</a:t>
            </a:r>
          </a:p>
          <a:p>
            <a:pPr eaLnBrk="1" hangingPunct="1">
              <a:spcBef>
                <a:spcPct val="0"/>
              </a:spcBef>
              <a:buSzTx/>
              <a:buFontTx/>
              <a:buNone/>
            </a:pPr>
            <a:r>
              <a:rPr lang="en-US" altLang="fr-FR" sz="2000">
                <a:solidFill>
                  <a:srgbClr val="FFFFFF"/>
                </a:solidFill>
              </a:rPr>
              <a:t>Limitation</a:t>
            </a:r>
          </a:p>
          <a:p>
            <a:pPr eaLnBrk="1" hangingPunct="1">
              <a:spcBef>
                <a:spcPct val="0"/>
              </a:spcBef>
              <a:buSzTx/>
              <a:buFontTx/>
              <a:buNone/>
            </a:pPr>
            <a:r>
              <a:rPr lang="en-US" altLang="fr-FR" sz="2000">
                <a:solidFill>
                  <a:srgbClr val="FFFFFF"/>
                </a:solidFill>
              </a:rPr>
              <a:t>Lombard</a:t>
            </a:r>
          </a:p>
          <a:p>
            <a:pPr eaLnBrk="1" hangingPunct="1">
              <a:spcBef>
                <a:spcPct val="0"/>
              </a:spcBef>
              <a:buSzTx/>
              <a:buFontTx/>
              <a:buNone/>
            </a:pPr>
            <a:r>
              <a:rPr lang="en-US" altLang="fr-FR" sz="2000">
                <a:solidFill>
                  <a:srgbClr val="FF6600"/>
                </a:solidFill>
              </a:rPr>
              <a:t>Mask</a:t>
            </a:r>
          </a:p>
          <a:p>
            <a:pPr eaLnBrk="1" hangingPunct="1">
              <a:spcBef>
                <a:spcPct val="0"/>
              </a:spcBef>
              <a:buSzTx/>
              <a:buFontTx/>
              <a:buNone/>
            </a:pPr>
            <a:r>
              <a:rPr lang="en-US" altLang="fr-FR" sz="2000">
                <a:solidFill>
                  <a:srgbClr val="FFFFFF"/>
                </a:solidFill>
              </a:rPr>
              <a:t>Metamorphosis</a:t>
            </a:r>
          </a:p>
          <a:p>
            <a:pPr eaLnBrk="1" hangingPunct="1">
              <a:spcBef>
                <a:spcPct val="0"/>
              </a:spcBef>
              <a:buSzTx/>
              <a:buFontTx/>
              <a:buNone/>
            </a:pPr>
            <a:r>
              <a:rPr lang="en-US" altLang="fr-FR" sz="2000">
                <a:solidFill>
                  <a:srgbClr val="FFFFFF"/>
                </a:solidFill>
              </a:rPr>
              <a:t>Mixing</a:t>
            </a:r>
          </a:p>
          <a:p>
            <a:pPr eaLnBrk="1" hangingPunct="1">
              <a:spcBef>
                <a:spcPct val="0"/>
              </a:spcBef>
              <a:buSzTx/>
              <a:buFontTx/>
              <a:buNone/>
            </a:pPr>
            <a:r>
              <a:rPr lang="en-US" altLang="fr-FR" sz="2000">
                <a:solidFill>
                  <a:srgbClr val="FFFFFF"/>
                </a:solidFill>
              </a:rPr>
              <a:t>Narrowing</a:t>
            </a:r>
          </a:p>
          <a:p>
            <a:pPr eaLnBrk="1" hangingPunct="1">
              <a:spcBef>
                <a:spcPct val="0"/>
              </a:spcBef>
              <a:buSzTx/>
              <a:buFontTx/>
              <a:buNone/>
            </a:pPr>
            <a:r>
              <a:rPr lang="en-US" altLang="fr-FR" sz="2000">
                <a:solidFill>
                  <a:srgbClr val="FFFFFF"/>
                </a:solidFill>
              </a:rPr>
              <a:t>Niche</a:t>
            </a:r>
          </a:p>
          <a:p>
            <a:pPr eaLnBrk="1" hangingPunct="1">
              <a:spcBef>
                <a:spcPct val="0"/>
              </a:spcBef>
              <a:buSzTx/>
              <a:buFontTx/>
              <a:buNone/>
            </a:pPr>
            <a:r>
              <a:rPr lang="en-US" altLang="fr-FR" sz="2000">
                <a:solidFill>
                  <a:srgbClr val="FFFFFF"/>
                </a:solidFill>
              </a:rPr>
              <a:t>Noise-Gate</a:t>
            </a:r>
          </a:p>
          <a:p>
            <a:pPr eaLnBrk="1" hangingPunct="1">
              <a:spcBef>
                <a:spcPct val="0"/>
              </a:spcBef>
              <a:buSzTx/>
              <a:buFontTx/>
              <a:buNone/>
            </a:pPr>
            <a:r>
              <a:rPr lang="en-US" altLang="fr-FR" sz="2000">
                <a:solidFill>
                  <a:srgbClr val="FFFFFF"/>
                </a:solidFill>
              </a:rPr>
              <a:t>Perdition</a:t>
            </a:r>
          </a:p>
          <a:p>
            <a:pPr eaLnBrk="1" hangingPunct="1">
              <a:spcBef>
                <a:spcPct val="0"/>
              </a:spcBef>
              <a:buSzTx/>
              <a:buFontTx/>
              <a:buNone/>
            </a:pPr>
            <a:r>
              <a:rPr lang="en-US" altLang="fr-FR" sz="2000">
                <a:solidFill>
                  <a:srgbClr val="FFFFFF"/>
                </a:solidFill>
              </a:rPr>
              <a:t>Phase</a:t>
            </a:r>
          </a:p>
          <a:p>
            <a:pPr eaLnBrk="1" hangingPunct="1">
              <a:spcBef>
                <a:spcPct val="0"/>
              </a:spcBef>
              <a:buSzTx/>
              <a:buFontTx/>
              <a:buNone/>
            </a:pPr>
            <a:r>
              <a:rPr lang="en-US" altLang="fr-FR" sz="2000">
                <a:solidFill>
                  <a:srgbClr val="FFFFFF"/>
                </a:solidFill>
              </a:rPr>
              <a:t>Phonomnesis</a:t>
            </a:r>
          </a:p>
          <a:p>
            <a:pPr eaLnBrk="1" hangingPunct="1">
              <a:spcBef>
                <a:spcPct val="0"/>
              </a:spcBef>
              <a:buSzTx/>
              <a:buFontTx/>
              <a:buNone/>
            </a:pPr>
            <a:r>
              <a:rPr lang="en-US" altLang="fr-FR" sz="2000">
                <a:solidFill>
                  <a:srgbClr val="FFFFFF"/>
                </a:solidFill>
              </a:rPr>
              <a:t>Phonotonie</a:t>
            </a:r>
          </a:p>
          <a:p>
            <a:pPr eaLnBrk="1" hangingPunct="1">
              <a:spcBef>
                <a:spcPct val="0"/>
              </a:spcBef>
              <a:buSzTx/>
              <a:buFontTx/>
              <a:buNone/>
            </a:pPr>
            <a:r>
              <a:rPr lang="en-US" altLang="fr-FR" sz="2000">
                <a:solidFill>
                  <a:srgbClr val="FFFFFF"/>
                </a:solidFill>
              </a:rPr>
              <a:t>Print-Through</a:t>
            </a:r>
          </a:p>
          <a:p>
            <a:pPr eaLnBrk="1" hangingPunct="1">
              <a:spcBef>
                <a:spcPct val="0"/>
              </a:spcBef>
              <a:buSzTx/>
              <a:buFontTx/>
              <a:buNone/>
            </a:pPr>
            <a:r>
              <a:rPr lang="en-US" altLang="fr-FR" sz="2000">
                <a:solidFill>
                  <a:srgbClr val="FFFFFF"/>
                </a:solidFill>
              </a:rPr>
              <a:t>Quotation</a:t>
            </a:r>
          </a:p>
          <a:p>
            <a:pPr eaLnBrk="1" hangingPunct="1">
              <a:spcBef>
                <a:spcPct val="0"/>
              </a:spcBef>
              <a:buSzTx/>
              <a:buFontTx/>
              <a:buNone/>
            </a:pPr>
            <a:r>
              <a:rPr lang="en-US" altLang="fr-FR" sz="2000">
                <a:solidFill>
                  <a:srgbClr val="FFFFFF"/>
                </a:solidFill>
              </a:rPr>
              <a:t>Rallentendo</a:t>
            </a:r>
          </a:p>
          <a:p>
            <a:pPr eaLnBrk="1" hangingPunct="1">
              <a:spcBef>
                <a:spcPct val="0"/>
              </a:spcBef>
              <a:buSzTx/>
              <a:buFontTx/>
              <a:buNone/>
            </a:pPr>
            <a:r>
              <a:rPr lang="en-US" altLang="fr-FR" sz="2000">
                <a:solidFill>
                  <a:srgbClr val="FFFFFF"/>
                </a:solidFill>
              </a:rPr>
              <a:t>Release</a:t>
            </a:r>
          </a:p>
          <a:p>
            <a:pPr eaLnBrk="1" hangingPunct="1">
              <a:spcBef>
                <a:spcPct val="0"/>
              </a:spcBef>
              <a:buSzTx/>
              <a:buFontTx/>
              <a:buNone/>
            </a:pPr>
            <a:r>
              <a:rPr lang="en-US" altLang="fr-FR" sz="2000">
                <a:solidFill>
                  <a:srgbClr val="FFFFFF"/>
                </a:solidFill>
              </a:rPr>
              <a:t>Remanence</a:t>
            </a:r>
          </a:p>
          <a:p>
            <a:pPr eaLnBrk="1" hangingPunct="1">
              <a:spcBef>
                <a:spcPct val="0"/>
              </a:spcBef>
              <a:buSzTx/>
              <a:buFontTx/>
              <a:buNone/>
            </a:pPr>
            <a:r>
              <a:rPr lang="en-US" altLang="fr-FR" sz="2000">
                <a:solidFill>
                  <a:srgbClr val="FFFFFF"/>
                </a:solidFill>
              </a:rPr>
              <a:t>Repetition</a:t>
            </a:r>
          </a:p>
        </p:txBody>
      </p:sp>
      <p:sp>
        <p:nvSpPr>
          <p:cNvPr id="58372" name="TextBox 6">
            <a:extLst>
              <a:ext uri="{FF2B5EF4-FFF2-40B4-BE49-F238E27FC236}">
                <a16:creationId xmlns:a16="http://schemas.microsoft.com/office/drawing/2014/main" id="{7F667A82-343F-3884-E5BC-0DB006981940}"/>
              </a:ext>
            </a:extLst>
          </p:cNvPr>
          <p:cNvSpPr txBox="1">
            <a:spLocks noChangeArrowheads="1"/>
          </p:cNvSpPr>
          <p:nvPr/>
        </p:nvSpPr>
        <p:spPr bwMode="auto">
          <a:xfrm>
            <a:off x="8816975" y="52388"/>
            <a:ext cx="183197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spcBef>
                <a:spcPts val="2400"/>
              </a:spcBef>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eaLnBrk="0" fontAlgn="base" hangingPunct="0">
              <a:spcBef>
                <a:spcPts val="2400"/>
              </a:spcBef>
              <a:spcAft>
                <a:spcPct val="0"/>
              </a:spcAft>
              <a:buSzPct val="171000"/>
              <a:buFont typeface="Gill Sans" panose="020B0502020104020203" pitchFamily="34" charset="-79"/>
              <a:buChar char="•"/>
              <a:defRPr sz="42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eaLnBrk="1" hangingPunct="1">
              <a:spcBef>
                <a:spcPct val="0"/>
              </a:spcBef>
              <a:buSzTx/>
              <a:buFontTx/>
              <a:buNone/>
            </a:pPr>
            <a:r>
              <a:rPr lang="fr-FR" altLang="fr-FR" sz="2000">
                <a:solidFill>
                  <a:srgbClr val="FFFFFF"/>
                </a:solidFill>
              </a:rPr>
              <a:t>Reprise</a:t>
            </a:r>
          </a:p>
          <a:p>
            <a:pPr eaLnBrk="1" hangingPunct="1">
              <a:spcBef>
                <a:spcPct val="0"/>
              </a:spcBef>
              <a:buSzTx/>
              <a:buFontTx/>
              <a:buNone/>
            </a:pPr>
            <a:r>
              <a:rPr lang="fr-FR" altLang="fr-FR" sz="2000">
                <a:solidFill>
                  <a:srgbClr val="FFFFFF"/>
                </a:solidFill>
              </a:rPr>
              <a:t>Repulsion</a:t>
            </a:r>
          </a:p>
          <a:p>
            <a:pPr eaLnBrk="1" hangingPunct="1">
              <a:spcBef>
                <a:spcPct val="0"/>
              </a:spcBef>
              <a:buSzTx/>
              <a:buFontTx/>
              <a:buNone/>
            </a:pPr>
            <a:r>
              <a:rPr lang="fr-FR" altLang="fr-FR" sz="2000">
                <a:solidFill>
                  <a:srgbClr val="FFFFFF"/>
                </a:solidFill>
              </a:rPr>
              <a:t>Resonance</a:t>
            </a:r>
          </a:p>
          <a:p>
            <a:pPr eaLnBrk="1" hangingPunct="1">
              <a:spcBef>
                <a:spcPct val="0"/>
              </a:spcBef>
              <a:buSzTx/>
              <a:buFontTx/>
              <a:buNone/>
            </a:pPr>
            <a:r>
              <a:rPr lang="fr-FR" altLang="fr-FR" sz="2000">
                <a:solidFill>
                  <a:srgbClr val="FFFFFF"/>
                </a:solidFill>
              </a:rPr>
              <a:t>Reverberation</a:t>
            </a:r>
          </a:p>
          <a:p>
            <a:pPr eaLnBrk="1" hangingPunct="1">
              <a:spcBef>
                <a:spcPct val="0"/>
              </a:spcBef>
              <a:buSzTx/>
              <a:buFontTx/>
              <a:buNone/>
            </a:pPr>
            <a:r>
              <a:rPr lang="fr-FR" altLang="fr-FR" sz="2000">
                <a:solidFill>
                  <a:srgbClr val="FFFFFF"/>
                </a:solidFill>
              </a:rPr>
              <a:t>Rumble</a:t>
            </a:r>
          </a:p>
          <a:p>
            <a:pPr eaLnBrk="1" hangingPunct="1">
              <a:spcBef>
                <a:spcPct val="0"/>
              </a:spcBef>
              <a:buSzTx/>
              <a:buFontTx/>
              <a:buNone/>
            </a:pPr>
            <a:r>
              <a:rPr lang="fr-FR" altLang="fr-FR" sz="2000">
                <a:solidFill>
                  <a:srgbClr val="FF6600"/>
                </a:solidFill>
              </a:rPr>
              <a:t>Sharawadji</a:t>
            </a:r>
          </a:p>
          <a:p>
            <a:pPr eaLnBrk="1" hangingPunct="1">
              <a:spcBef>
                <a:spcPct val="0"/>
              </a:spcBef>
              <a:buSzTx/>
              <a:buFontTx/>
              <a:buNone/>
            </a:pPr>
            <a:r>
              <a:rPr lang="fr-FR" altLang="fr-FR" sz="2000">
                <a:solidFill>
                  <a:srgbClr val="FFFFFF"/>
                </a:solidFill>
              </a:rPr>
              <a:t>Suspension</a:t>
            </a:r>
          </a:p>
          <a:p>
            <a:pPr eaLnBrk="1" hangingPunct="1">
              <a:spcBef>
                <a:spcPct val="0"/>
              </a:spcBef>
              <a:buSzTx/>
              <a:buFontTx/>
              <a:buNone/>
            </a:pPr>
            <a:r>
              <a:rPr lang="fr-FR" altLang="fr-FR" sz="2000">
                <a:solidFill>
                  <a:srgbClr val="FFFFFF"/>
                </a:solidFill>
              </a:rPr>
              <a:t>Synchronization</a:t>
            </a:r>
          </a:p>
          <a:p>
            <a:pPr eaLnBrk="1" hangingPunct="1">
              <a:spcBef>
                <a:spcPct val="0"/>
              </a:spcBef>
              <a:buSzTx/>
              <a:buFontTx/>
              <a:buNone/>
            </a:pPr>
            <a:r>
              <a:rPr lang="fr-FR" altLang="fr-FR" sz="2000">
                <a:solidFill>
                  <a:srgbClr val="FFFFFF"/>
                </a:solidFill>
              </a:rPr>
              <a:t>Synecdoche</a:t>
            </a:r>
          </a:p>
          <a:p>
            <a:pPr eaLnBrk="1" hangingPunct="1">
              <a:spcBef>
                <a:spcPct val="0"/>
              </a:spcBef>
              <a:buSzTx/>
              <a:buFontTx/>
              <a:buNone/>
            </a:pPr>
            <a:r>
              <a:rPr lang="fr-FR" altLang="fr-FR" sz="2000">
                <a:solidFill>
                  <a:srgbClr val="FFFFFF"/>
                </a:solidFill>
              </a:rPr>
              <a:t>Tartini</a:t>
            </a:r>
          </a:p>
          <a:p>
            <a:pPr eaLnBrk="1" hangingPunct="1">
              <a:spcBef>
                <a:spcPct val="0"/>
              </a:spcBef>
              <a:buSzTx/>
              <a:buFontTx/>
              <a:buNone/>
            </a:pPr>
            <a:r>
              <a:rPr lang="fr-FR" altLang="fr-FR" sz="2000">
                <a:solidFill>
                  <a:srgbClr val="FFFFFF"/>
                </a:solidFill>
              </a:rPr>
              <a:t>Telephone</a:t>
            </a:r>
          </a:p>
          <a:p>
            <a:pPr eaLnBrk="1" hangingPunct="1">
              <a:spcBef>
                <a:spcPct val="0"/>
              </a:spcBef>
              <a:buSzTx/>
              <a:buFontTx/>
              <a:buNone/>
            </a:pPr>
            <a:r>
              <a:rPr lang="fr-FR" altLang="fr-FR" sz="2000">
                <a:solidFill>
                  <a:srgbClr val="FFFFFF"/>
                </a:solidFill>
              </a:rPr>
              <a:t>Tremolo</a:t>
            </a:r>
          </a:p>
          <a:p>
            <a:pPr eaLnBrk="1" hangingPunct="1">
              <a:spcBef>
                <a:spcPct val="0"/>
              </a:spcBef>
              <a:buSzTx/>
              <a:buFontTx/>
              <a:buNone/>
            </a:pPr>
            <a:r>
              <a:rPr lang="fr-FR" altLang="fr-FR" sz="2000">
                <a:solidFill>
                  <a:srgbClr val="FFFFFF"/>
                </a:solidFill>
              </a:rPr>
              <a:t>Ubiquity</a:t>
            </a:r>
          </a:p>
          <a:p>
            <a:pPr eaLnBrk="1" hangingPunct="1">
              <a:spcBef>
                <a:spcPct val="0"/>
              </a:spcBef>
              <a:buSzTx/>
              <a:buFontTx/>
              <a:buNone/>
            </a:pPr>
            <a:r>
              <a:rPr lang="fr-FR" altLang="fr-FR" sz="2000">
                <a:solidFill>
                  <a:srgbClr val="FFFFFF"/>
                </a:solidFill>
              </a:rPr>
              <a:t>Vibrato</a:t>
            </a:r>
          </a:p>
          <a:p>
            <a:pPr eaLnBrk="1" hangingPunct="1">
              <a:spcBef>
                <a:spcPct val="0"/>
              </a:spcBef>
              <a:buSzTx/>
              <a:buFontTx/>
              <a:buNone/>
            </a:pPr>
            <a:r>
              <a:rPr lang="fr-FR" altLang="fr-FR" sz="2000">
                <a:solidFill>
                  <a:srgbClr val="FFFFFF"/>
                </a:solidFill>
              </a:rPr>
              <a:t>Wave</a:t>
            </a:r>
          </a:p>
          <a:p>
            <a:pPr eaLnBrk="1" hangingPunct="1">
              <a:spcBef>
                <a:spcPct val="0"/>
              </a:spcBef>
              <a:buSzTx/>
              <a:buFontTx/>
              <a:buNone/>
            </a:pPr>
            <a:r>
              <a:rPr lang="fr-FR" altLang="fr-FR" sz="2000">
                <a:solidFill>
                  <a:srgbClr val="FFFFFF"/>
                </a:solidFill>
              </a:rPr>
              <a:t>Wall</a:t>
            </a:r>
          </a:p>
          <a:p>
            <a:pPr eaLnBrk="1" hangingPunct="1">
              <a:spcBef>
                <a:spcPct val="0"/>
              </a:spcBef>
              <a:buSzTx/>
              <a:buFontTx/>
              <a:buNone/>
            </a:pPr>
            <a:r>
              <a:rPr lang="fr-FR" altLang="fr-FR" sz="2000">
                <a:solidFill>
                  <a:srgbClr val="FFFFFF"/>
                </a:solidFill>
              </a:rPr>
              <a:t>Wha-Wha</a:t>
            </a:r>
          </a:p>
          <a:p>
            <a:pPr eaLnBrk="1" hangingPunct="1">
              <a:spcBef>
                <a:spcPct val="0"/>
              </a:spcBef>
              <a:buSzTx/>
              <a:buFontTx/>
              <a:buNone/>
            </a:pPr>
            <a:r>
              <a:rPr lang="fr-FR" altLang="fr-FR" sz="2000">
                <a:solidFill>
                  <a:srgbClr val="FFFFFF"/>
                </a:solidFill>
              </a:rPr>
              <a:t>Wobble</a:t>
            </a:r>
          </a:p>
          <a:p>
            <a:pPr eaLnBrk="1" hangingPunct="1">
              <a:spcBef>
                <a:spcPct val="0"/>
              </a:spcBef>
              <a:buSzTx/>
              <a:buFontTx/>
              <a:buNone/>
            </a:pPr>
            <a:r>
              <a:rPr lang="fr-FR" altLang="fr-FR" sz="2000">
                <a:solidFill>
                  <a:srgbClr val="FFFFFF"/>
                </a:solidFill>
              </a:rPr>
              <a:t>Wow</a:t>
            </a:r>
            <a:endParaRPr lang="en-US" altLang="fr-FR" sz="2000">
              <a:solidFill>
                <a:srgbClr val="FFFFFF"/>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extLst>
              <a:ext uri="{FF2B5EF4-FFF2-40B4-BE49-F238E27FC236}">
                <a16:creationId xmlns:a16="http://schemas.microsoft.com/office/drawing/2014/main" id="{FFB95BDE-A8A5-4003-AB9F-B5AD99B1E010}"/>
              </a:ext>
            </a:extLst>
          </p:cNvPr>
          <p:cNvPicPr>
            <a:picLocks noChangeAspect="1"/>
          </p:cNvPicPr>
          <p:nvPr/>
        </p:nvPicPr>
        <p:blipFill>
          <a:blip r:embed="rId3"/>
          <a:stretch>
            <a:fillRect/>
          </a:stretch>
        </p:blipFill>
        <p:spPr>
          <a:xfrm>
            <a:off x="4669" y="196280"/>
            <a:ext cx="12862562" cy="9557320"/>
          </a:xfrm>
          <a:prstGeom prst="rect">
            <a:avLst/>
          </a:prstGeom>
        </p:spPr>
      </p:pic>
    </p:spTree>
    <p:extLst>
      <p:ext uri="{BB962C8B-B14F-4D97-AF65-F5344CB8AC3E}">
        <p14:creationId xmlns:p14="http://schemas.microsoft.com/office/powerpoint/2010/main" val="41972351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D7A31-789E-4CA4-F52F-397389A90466}"/>
              </a:ext>
            </a:extLst>
          </p:cNvPr>
          <p:cNvSpPr>
            <a:spLocks noGrp="1"/>
          </p:cNvSpPr>
          <p:nvPr>
            <p:ph type="title"/>
          </p:nvPr>
        </p:nvSpPr>
        <p:spPr/>
        <p:txBody>
          <a:bodyPr/>
          <a:lstStyle/>
          <a:p>
            <a:r>
              <a:rPr lang="fr-GR" dirty="0"/>
              <a:t>Podcast 01 : My 04’33’’</a:t>
            </a:r>
          </a:p>
        </p:txBody>
      </p:sp>
      <p:pic>
        <p:nvPicPr>
          <p:cNvPr id="5" name="Image 4">
            <a:extLst>
              <a:ext uri="{FF2B5EF4-FFF2-40B4-BE49-F238E27FC236}">
                <a16:creationId xmlns:a16="http://schemas.microsoft.com/office/drawing/2014/main" id="{EA616CC9-2F21-52D2-D307-4950B5434B62}"/>
              </a:ext>
            </a:extLst>
          </p:cNvPr>
          <p:cNvPicPr>
            <a:picLocks noChangeAspect="1"/>
          </p:cNvPicPr>
          <p:nvPr/>
        </p:nvPicPr>
        <p:blipFill>
          <a:blip r:embed="rId2"/>
          <a:stretch>
            <a:fillRect/>
          </a:stretch>
        </p:blipFill>
        <p:spPr>
          <a:xfrm>
            <a:off x="165695" y="2965635"/>
            <a:ext cx="12946219" cy="4431445"/>
          </a:xfrm>
          <a:prstGeom prst="rect">
            <a:avLst/>
          </a:prstGeom>
        </p:spPr>
      </p:pic>
    </p:spTree>
    <p:extLst>
      <p:ext uri="{BB962C8B-B14F-4D97-AF65-F5344CB8AC3E}">
        <p14:creationId xmlns:p14="http://schemas.microsoft.com/office/powerpoint/2010/main" val="15785119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9F5F08EF-3828-BA8F-C18E-09A0E79F34EC}"/>
              </a:ext>
            </a:extLst>
          </p:cNvPr>
          <p:cNvSpPr>
            <a:spLocks noChangeArrowheads="1"/>
          </p:cNvSpPr>
          <p:nvPr>
            <p:ph type="body" idx="1"/>
          </p:nvPr>
        </p:nvSpPr>
        <p:spPr>
          <a:xfrm>
            <a:off x="812800" y="2019300"/>
            <a:ext cx="10464800" cy="5715000"/>
          </a:xfrm>
        </p:spPr>
        <p:txBody>
          <a:bodyPr/>
          <a:lstStyle/>
          <a:p>
            <a:pPr marL="0" indent="0" algn="just" eaLnBrk="1" hangingPunct="1">
              <a:lnSpc>
                <a:spcPct val="120000"/>
              </a:lnSpc>
              <a:spcBef>
                <a:spcPct val="0"/>
              </a:spcBef>
              <a:buFont typeface="Gill Sans" panose="020B0502020104020203" pitchFamily="34" charset="-79"/>
              <a:buNone/>
            </a:pPr>
            <a:r>
              <a:rPr lang="en-US" altLang="fr-FR" sz="2200" i="1">
                <a:latin typeface="Helvetica" pitchFamily="2" charset="0"/>
                <a:sym typeface="Helvetica" pitchFamily="2" charset="0"/>
              </a:rPr>
              <a:t>«The equilibrium or balance, so to speak, between his intellectual faculties and animal propensities, seems to have been destroyed. He is fitful, irreverent, indulging at times in the grossest profanity (which was not previously his custom), manifesting but little deference for his fellows, impatient of restraint or advice when it conflicts with his desires, at times pertinaciously obstinate, yet capricious and vacillating, devising many plans of future operations, which are no sooner arranged than they are abandoned in turn for others appearing more feasible. A child in his intellectual capacity and manifestations, he has the animal passions of a strong man. Previous to his injury, although untrained in the schools, he possessed a well-balanced mind, and was looked upon by those who knew him as a shrewd, smart businessman, very energetic and persistent in executing all his plans of operation. In this regard his mind was radically changed, so decidedly that his friends and acquaintances said he was "no longer Gage."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893C9CE7-3539-D00D-F3D7-C5CF9CD9FC95}"/>
              </a:ext>
            </a:extLst>
          </p:cNvPr>
          <p:cNvSpPr>
            <a:spLocks noChangeArrowheads="1"/>
          </p:cNvSpPr>
          <p:nvPr>
            <p:ph type="body" idx="1"/>
          </p:nvPr>
        </p:nvSpPr>
        <p:spPr/>
        <p:txBody>
          <a:bodyPr/>
          <a:lstStyle/>
          <a:p>
            <a:pPr marL="0" indent="0" eaLnBrk="1" hangingPunct="1">
              <a:lnSpc>
                <a:spcPct val="1000"/>
              </a:lnSpc>
              <a:buFont typeface="Gill Sans" panose="020B0502020104020203" pitchFamily="34" charset="-79"/>
              <a:buNone/>
            </a:pPr>
            <a:r>
              <a:rPr lang="en-US" altLang="fr-FR" sz="1800"/>
              <a:t>René Descartes (1596 - 1650)</a:t>
            </a:r>
          </a:p>
          <a:p>
            <a:pPr marL="0" indent="0" eaLnBrk="1" hangingPunct="1">
              <a:lnSpc>
                <a:spcPct val="1000"/>
              </a:lnSpc>
              <a:buFont typeface="Gill Sans" panose="020B0502020104020203" pitchFamily="34" charset="-79"/>
              <a:buNone/>
            </a:pPr>
            <a:r>
              <a:rPr lang="en-US" altLang="fr-FR" sz="1800"/>
              <a:t>«Le coeur a ses raisons que la raison est loin d</a:t>
            </a:r>
            <a:r>
              <a:rPr lang="ja-JP" altLang="en-US" sz="1800"/>
              <a:t>’</a:t>
            </a:r>
            <a:r>
              <a:rPr lang="en-US" altLang="ja-JP" sz="1800"/>
              <a:t>ignorer»</a:t>
            </a:r>
          </a:p>
          <a:p>
            <a:pPr marL="0" indent="0" eaLnBrk="1" hangingPunct="1">
              <a:lnSpc>
                <a:spcPct val="1000"/>
              </a:lnSpc>
              <a:buFont typeface="Gill Sans" panose="020B0502020104020203" pitchFamily="34" charset="-79"/>
              <a:buNone/>
            </a:pPr>
            <a:r>
              <a:rPr lang="en-US" altLang="fr-FR" sz="1800"/>
              <a:t>distinction corps et esprit</a:t>
            </a:r>
          </a:p>
          <a:p>
            <a:pPr marL="0" indent="0" eaLnBrk="1" hangingPunct="1">
              <a:lnSpc>
                <a:spcPct val="1000"/>
              </a:lnSpc>
              <a:buFont typeface="Gill Sans" panose="020B0502020104020203" pitchFamily="34" charset="-79"/>
              <a:buNone/>
            </a:pPr>
            <a:endParaRPr lang="en-US" altLang="fr-FR" sz="1800"/>
          </a:p>
          <a:p>
            <a:pPr marL="0" indent="0" eaLnBrk="1" hangingPunct="1">
              <a:lnSpc>
                <a:spcPct val="1000"/>
              </a:lnSpc>
              <a:buFont typeface="Gill Sans" panose="020B0502020104020203" pitchFamily="34" charset="-79"/>
              <a:buNone/>
            </a:pPr>
            <a:r>
              <a:rPr lang="en-US" altLang="fr-FR" sz="1800">
                <a:latin typeface="Arial" panose="020B0604020202020204" pitchFamily="34" charset="0"/>
              </a:rPr>
              <a:t>« </a:t>
            </a:r>
            <a:r>
              <a:rPr lang="en-US" altLang="fr-FR" sz="2000">
                <a:latin typeface="Arial" panose="020B0604020202020204" pitchFamily="34" charset="0"/>
              </a:rPr>
              <a:t>Η καρδιά έχει την δική της λογική που η λογική δεν την ξέρει »</a:t>
            </a:r>
          </a:p>
          <a:p>
            <a:pPr marL="0" indent="0" eaLnBrk="1" hangingPunct="1">
              <a:lnSpc>
                <a:spcPct val="1000"/>
              </a:lnSpc>
              <a:buFont typeface="Gill Sans" panose="020B0502020104020203" pitchFamily="34" charset="-79"/>
              <a:buNone/>
            </a:pPr>
            <a:r>
              <a:rPr lang="en-US" altLang="fr-FR" sz="2000">
                <a:latin typeface="Arial" panose="020B0604020202020204" pitchFamily="34" charset="0"/>
              </a:rPr>
              <a:t>Η διάκριση ανάμεσα στο σώμα και το πνεύμα</a:t>
            </a:r>
          </a:p>
          <a:p>
            <a:pPr marL="0" indent="0" eaLnBrk="1" hangingPunct="1">
              <a:buFont typeface="Gill Sans" panose="020B0502020104020203" pitchFamily="34" charset="-79"/>
              <a:buNone/>
            </a:pPr>
            <a:endParaRPr lang="en-US" altLang="fr-FR" sz="2400"/>
          </a:p>
          <a:p>
            <a:pPr marL="0" indent="0" eaLnBrk="1" hangingPunct="1">
              <a:buFont typeface="Gill Sans" panose="020B0502020104020203" pitchFamily="34" charset="-79"/>
              <a:buNone/>
            </a:pPr>
            <a:endParaRPr lang="en-US" altLang="fr-FR" sz="2400"/>
          </a:p>
          <a:p>
            <a:pPr marL="0" indent="0" eaLnBrk="1" hangingPunct="1">
              <a:buFont typeface="Gill Sans" panose="020B0502020104020203" pitchFamily="34" charset="-79"/>
              <a:buNone/>
            </a:pPr>
            <a:endParaRPr lang="en-US" altLang="fr-FR" sz="2400"/>
          </a:p>
          <a:p>
            <a:pPr marL="0" indent="0" eaLnBrk="1" hangingPunct="1">
              <a:buFont typeface="Gill Sans" panose="020B0502020104020203" pitchFamily="34" charset="-79"/>
              <a:buNone/>
            </a:pPr>
            <a:endParaRPr lang="en-US" altLang="fr-FR" sz="2400"/>
          </a:p>
          <a:p>
            <a:pPr marL="0" indent="0" eaLnBrk="1" hangingPunct="1">
              <a:buFont typeface="Gill Sans" panose="020B0502020104020203" pitchFamily="34" charset="-79"/>
              <a:buNone/>
            </a:pPr>
            <a:r>
              <a:rPr lang="en-US" altLang="fr-FR" sz="1800"/>
              <a:t>Antonio R. DAMAZIO, Descartes</a:t>
            </a:r>
            <a:r>
              <a:rPr lang="ja-JP" altLang="en-US" sz="1800"/>
              <a:t>’</a:t>
            </a:r>
            <a:r>
              <a:rPr lang="en-US" altLang="ja-JP" sz="1800"/>
              <a:t> errors, Edition Vintage, 2006, 338p.</a:t>
            </a:r>
          </a:p>
          <a:p>
            <a:pPr marL="0" indent="0" eaLnBrk="1" hangingPunct="1">
              <a:buFont typeface="Gill Sans" panose="020B0502020104020203" pitchFamily="34" charset="-79"/>
              <a:buNone/>
            </a:pPr>
            <a:endParaRPr lang="en-US" altLang="fr-FR"/>
          </a:p>
          <a:p>
            <a:pPr marL="0" indent="0" eaLnBrk="1" hangingPunct="1">
              <a:buFont typeface="Gill Sans" panose="020B0502020104020203" pitchFamily="34" charset="-79"/>
              <a:buNone/>
            </a:pPr>
            <a:r>
              <a:rPr lang="en-US" altLang="fr-FR"/>
              <a:t>  </a:t>
            </a:r>
          </a:p>
        </p:txBody>
      </p:sp>
      <p:pic>
        <p:nvPicPr>
          <p:cNvPr id="21506" name="Picture 3">
            <a:extLst>
              <a:ext uri="{FF2B5EF4-FFF2-40B4-BE49-F238E27FC236}">
                <a16:creationId xmlns:a16="http://schemas.microsoft.com/office/drawing/2014/main" id="{975643C2-25EC-60E6-E759-156E0EED2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763" y="5637213"/>
            <a:ext cx="160020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507" name="Picture 4">
            <a:extLst>
              <a:ext uri="{FF2B5EF4-FFF2-40B4-BE49-F238E27FC236}">
                <a16:creationId xmlns:a16="http://schemas.microsoft.com/office/drawing/2014/main" id="{700A77D8-723C-C4EF-9DE9-8287EF682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5405438"/>
            <a:ext cx="44323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CD4FBA4C-7275-3255-9B7B-264AE3328C23}"/>
              </a:ext>
            </a:extLst>
          </p:cNvPr>
          <p:cNvSpPr>
            <a:spLocks noChangeArrowheads="1"/>
          </p:cNvSpPr>
          <p:nvPr>
            <p:ph type="body" idx="1"/>
          </p:nvPr>
        </p:nvSpPr>
        <p:spPr>
          <a:xfrm>
            <a:off x="1270000" y="5067300"/>
            <a:ext cx="10464800" cy="2222500"/>
          </a:xfrm>
        </p:spPr>
        <p:txBody>
          <a:bodyPr/>
          <a:lstStyle/>
          <a:p>
            <a:pPr marL="0" indent="0" eaLnBrk="1" hangingPunct="1">
              <a:buFontTx/>
              <a:buNone/>
            </a:pPr>
            <a:endParaRPr lang="fr-FR" altLang="fr-FR"/>
          </a:p>
        </p:txBody>
      </p:sp>
      <p:pic>
        <p:nvPicPr>
          <p:cNvPr id="22530" name="Picture 3">
            <a:extLst>
              <a:ext uri="{FF2B5EF4-FFF2-40B4-BE49-F238E27FC236}">
                <a16:creationId xmlns:a16="http://schemas.microsoft.com/office/drawing/2014/main" id="{81C407C4-FE41-2EF7-241C-B29F03E33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844550"/>
            <a:ext cx="619283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1" name="Rectangle 4">
            <a:extLst>
              <a:ext uri="{FF2B5EF4-FFF2-40B4-BE49-F238E27FC236}">
                <a16:creationId xmlns:a16="http://schemas.microsoft.com/office/drawing/2014/main" id="{6A871484-4D04-A6C0-D2C2-0C0A567B3C15}"/>
              </a:ext>
            </a:extLst>
          </p:cNvPr>
          <p:cNvSpPr>
            <a:spLocks/>
          </p:cNvSpPr>
          <p:nvPr/>
        </p:nvSpPr>
        <p:spPr bwMode="auto">
          <a:xfrm>
            <a:off x="1333500" y="6448425"/>
            <a:ext cx="45196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r>
              <a:rPr lang="en-US" altLang="fr-FR" sz="2000" b="1">
                <a:solidFill>
                  <a:srgbClr val="9C2F2C"/>
                </a:solidFill>
                <a:latin typeface="Verdana" panose="020B0604030504040204" pitchFamily="34" charset="0"/>
                <a:sym typeface="Verdana" panose="020B0604030504040204" pitchFamily="34" charset="0"/>
              </a:rPr>
              <a:t>The Brain's Sense of Movement</a:t>
            </a:r>
          </a:p>
          <a:p>
            <a:pPr algn="l" eaLnBrk="1" hangingPunct="1">
              <a:buFontTx/>
              <a:buNone/>
            </a:pPr>
            <a:r>
              <a:rPr lang="en-US" altLang="fr-FR" sz="2000" b="1" u="sng">
                <a:solidFill>
                  <a:srgbClr val="5697B8"/>
                </a:solidFill>
                <a:latin typeface="Verdana" panose="020B0604030504040204" pitchFamily="34" charset="0"/>
                <a:sym typeface="Verdana" panose="020B0604030504040204" pitchFamily="34" charset="0"/>
                <a:hlinkClick r:id="rId3"/>
              </a:rPr>
              <a:t>Alain,Berthoz</a:t>
            </a:r>
            <a:endParaRPr lang="en-US" altLang="fr-FR" sz="2000" b="1" u="sng">
              <a:solidFill>
                <a:srgbClr val="5697B8"/>
              </a:solidFill>
              <a:latin typeface="Verdana" panose="020B0604030504040204" pitchFamily="34" charset="0"/>
              <a:sym typeface="Verdana" panose="020B0604030504040204" pitchFamily="34" charset="0"/>
            </a:endParaRPr>
          </a:p>
        </p:txBody>
      </p:sp>
      <p:pic>
        <p:nvPicPr>
          <p:cNvPr id="22532" name="Picture 5">
            <a:extLst>
              <a:ext uri="{FF2B5EF4-FFF2-40B4-BE49-F238E27FC236}">
                <a16:creationId xmlns:a16="http://schemas.microsoft.com/office/drawing/2014/main" id="{F92C54D6-B20F-66CC-0186-C37D907A3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104900"/>
            <a:ext cx="3305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E9B3783F-27DB-AF69-EAFE-F1AD6E0344FD}"/>
              </a:ext>
            </a:extLst>
          </p:cNvPr>
          <p:cNvSpPr>
            <a:spLocks noChangeArrowheads="1"/>
          </p:cNvSpPr>
          <p:nvPr>
            <p:ph type="body" idx="1"/>
          </p:nvPr>
        </p:nvSpPr>
        <p:spPr/>
        <p:txBody>
          <a:bodyPr/>
          <a:lstStyle/>
          <a:p>
            <a:pPr marL="0" indent="0" eaLnBrk="1" hangingPunct="1">
              <a:buFontTx/>
              <a:buNone/>
            </a:pPr>
            <a:r>
              <a:rPr lang="en-US" altLang="fr-FR">
                <a:latin typeface="Arial" panose="020B0604020202020204" pitchFamily="34" charset="0"/>
              </a:rPr>
              <a:t>Η αντίληψη </a:t>
            </a:r>
            <a:r>
              <a:rPr lang="en-US" altLang="fr-FR"/>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207EF415-2C95-04A3-ACBC-0B8144E24F9F}"/>
              </a:ext>
            </a:extLst>
          </p:cNvPr>
          <p:cNvSpPr>
            <a:spLocks noChangeArrowheads="1"/>
          </p:cNvSpPr>
          <p:nvPr>
            <p:ph type="body" idx="1"/>
          </p:nvPr>
        </p:nvSpPr>
        <p:spPr>
          <a:xfrm>
            <a:off x="69850" y="915988"/>
            <a:ext cx="10464800" cy="6553200"/>
          </a:xfrm>
        </p:spPr>
        <p:txBody>
          <a:bodyPr/>
          <a:lstStyle/>
          <a:p>
            <a:pPr marL="0" indent="0" eaLnBrk="1" hangingPunct="1">
              <a:buFontTx/>
              <a:buNone/>
            </a:pPr>
            <a:r>
              <a:rPr lang="en-US" altLang="fr-FR" sz="1800" b="1">
                <a:latin typeface="Helvetica" pitchFamily="2" charset="0"/>
                <a:sym typeface="Helvetica" pitchFamily="2" charset="0"/>
              </a:rPr>
              <a:t>Ivan Petrovitch Pavlov</a:t>
            </a:r>
            <a:r>
              <a:rPr lang="en-US" altLang="fr-FR" sz="1800">
                <a:latin typeface="Helvetica" pitchFamily="2" charset="0"/>
                <a:sym typeface="Helvetica" pitchFamily="2" charset="0"/>
              </a:rPr>
              <a:t> ( </a:t>
            </a:r>
            <a:r>
              <a:rPr lang="en-US" altLang="fr-FR" sz="1800" u="sng">
                <a:latin typeface="Helvetica" pitchFamily="2" charset="0"/>
                <a:sym typeface="Helvetica" pitchFamily="2" charset="0"/>
                <a:hlinkClick r:id="rId2"/>
              </a:rPr>
              <a:t>1849</a:t>
            </a:r>
            <a:r>
              <a:rPr lang="en-US" altLang="fr-FR" sz="1800">
                <a:latin typeface="Helvetica" pitchFamily="2" charset="0"/>
                <a:sym typeface="Helvetica" pitchFamily="2" charset="0"/>
              </a:rPr>
              <a:t> - </a:t>
            </a:r>
            <a:r>
              <a:rPr lang="en-US" altLang="fr-FR" sz="1800" u="sng">
                <a:latin typeface="Helvetica" pitchFamily="2" charset="0"/>
                <a:sym typeface="Helvetica" pitchFamily="2" charset="0"/>
                <a:hlinkClick r:id="rId3"/>
              </a:rPr>
              <a:t>1936</a:t>
            </a:r>
            <a:r>
              <a:rPr lang="en-US" altLang="fr-FR" sz="1800">
                <a:latin typeface="Helvetica" pitchFamily="2" charset="0"/>
                <a:sym typeface="Helvetica" pitchFamily="2" charset="0"/>
              </a:rPr>
              <a:t>) - Behaviorist</a:t>
            </a: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latin typeface="Helvetica" pitchFamily="2" charset="0"/>
              <a:sym typeface="Helvetica" pitchFamily="2" charset="0"/>
            </a:endParaRPr>
          </a:p>
          <a:p>
            <a:pPr marL="0" indent="0" eaLnBrk="1" hangingPunct="1">
              <a:buFontTx/>
              <a:buNone/>
            </a:pPr>
            <a:endParaRPr lang="en-US" altLang="fr-FR" sz="2400"/>
          </a:p>
          <a:p>
            <a:pPr marL="0" indent="0" eaLnBrk="1" hangingPunct="1">
              <a:buSzPct val="125000"/>
              <a:buFontTx/>
              <a:buNone/>
            </a:pPr>
            <a:r>
              <a:rPr lang="en-US" altLang="fr-FR" sz="2400"/>
              <a:t>Stimulus                                       Answer</a:t>
            </a:r>
          </a:p>
          <a:p>
            <a:pPr marL="0" indent="0" eaLnBrk="1" hangingPunct="1">
              <a:buFontTx/>
              <a:buNone/>
            </a:pPr>
            <a:r>
              <a:rPr lang="en-US" altLang="fr-FR" sz="1800"/>
              <a:t>το ερέθισμα                                                    αντίδραση</a:t>
            </a:r>
          </a:p>
          <a:p>
            <a:pPr marL="0" indent="0" eaLnBrk="1" hangingPunct="1">
              <a:buSzPct val="125000"/>
              <a:buFontTx/>
              <a:buNone/>
            </a:pPr>
            <a:endParaRPr lang="en-US" altLang="fr-FR" sz="2400"/>
          </a:p>
          <a:p>
            <a:pPr marL="0" indent="0" eaLnBrk="1" hangingPunct="1">
              <a:buSzPct val="125000"/>
              <a:buFontTx/>
              <a:buNone/>
            </a:pPr>
            <a:endParaRPr lang="en-US" altLang="fr-FR" sz="2400"/>
          </a:p>
          <a:p>
            <a:pPr marL="0" indent="0" eaLnBrk="1" hangingPunct="1">
              <a:buSzPct val="125000"/>
              <a:buFontTx/>
              <a:buNone/>
            </a:pPr>
            <a:endParaRPr lang="en-US" altLang="fr-FR" sz="2400"/>
          </a:p>
          <a:p>
            <a:pPr marL="0" indent="0" eaLnBrk="1" hangingPunct="1">
              <a:buSzPct val="125000"/>
              <a:buFontTx/>
              <a:buNone/>
            </a:pPr>
            <a:r>
              <a:rPr lang="en-US" altLang="fr-FR" sz="2400">
                <a:latin typeface="Arial" panose="020B0604020202020204" pitchFamily="34" charset="0"/>
              </a:rPr>
              <a:t>αισθάνομαι             /                 αντιλαμβάνομαι</a:t>
            </a:r>
          </a:p>
          <a:p>
            <a:pPr marL="0" indent="0" eaLnBrk="1" hangingPunct="1">
              <a:buSzPct val="125000"/>
              <a:buFontTx/>
              <a:buNone/>
            </a:pPr>
            <a:r>
              <a:rPr lang="en-US" altLang="fr-FR" sz="2400">
                <a:latin typeface="Arial" panose="020B0604020202020204" pitchFamily="34" charset="0"/>
              </a:rPr>
              <a:t>ακούω                /               καταλαβαίνω </a:t>
            </a:r>
          </a:p>
          <a:p>
            <a:pPr marL="0" indent="0" eaLnBrk="1" hangingPunct="1">
              <a:buFontTx/>
              <a:buNone/>
            </a:pPr>
            <a:endParaRPr lang="en-US" altLang="fr-FR" sz="2400"/>
          </a:p>
          <a:p>
            <a:pPr marL="0" indent="0" eaLnBrk="1" hangingPunct="1">
              <a:buFontTx/>
              <a:buNone/>
            </a:pPr>
            <a:endParaRPr lang="en-US" altLang="fr-FR" sz="2400"/>
          </a:p>
          <a:p>
            <a:pPr marL="0" indent="0" eaLnBrk="1" hangingPunct="1">
              <a:buFontTx/>
              <a:buNone/>
            </a:pPr>
            <a:endParaRPr lang="en-US" altLang="fr-FR" sz="2400"/>
          </a:p>
          <a:p>
            <a:pPr marL="0" indent="0" eaLnBrk="1" hangingPunct="1">
              <a:buFontTx/>
              <a:buNone/>
            </a:pPr>
            <a:endParaRPr lang="en-US" altLang="fr-FR" sz="2400"/>
          </a:p>
        </p:txBody>
      </p:sp>
      <p:sp>
        <p:nvSpPr>
          <p:cNvPr id="24578" name="Line 2">
            <a:extLst>
              <a:ext uri="{FF2B5EF4-FFF2-40B4-BE49-F238E27FC236}">
                <a16:creationId xmlns:a16="http://schemas.microsoft.com/office/drawing/2014/main" id="{F59C9065-188C-59DA-9EFB-61CE9DDF6B11}"/>
              </a:ext>
            </a:extLst>
          </p:cNvPr>
          <p:cNvSpPr>
            <a:spLocks noChangeShapeType="1"/>
          </p:cNvSpPr>
          <p:nvPr/>
        </p:nvSpPr>
        <p:spPr bwMode="auto">
          <a:xfrm flipH="1">
            <a:off x="6781800" y="5867400"/>
            <a:ext cx="1409700" cy="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GR"/>
          </a:p>
        </p:txBody>
      </p:sp>
      <p:pic>
        <p:nvPicPr>
          <p:cNvPr id="24579" name="Picture 3">
            <a:extLst>
              <a:ext uri="{FF2B5EF4-FFF2-40B4-BE49-F238E27FC236}">
                <a16:creationId xmlns:a16="http://schemas.microsoft.com/office/drawing/2014/main" id="{41B16F0A-D5E8-93DC-6973-6EB6D7007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38608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580" name="Picture 4">
            <a:extLst>
              <a:ext uri="{FF2B5EF4-FFF2-40B4-BE49-F238E27FC236}">
                <a16:creationId xmlns:a16="http://schemas.microsoft.com/office/drawing/2014/main" id="{3141F73C-D8BA-2AF2-2929-F9F042FD9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0563" y="533400"/>
            <a:ext cx="25860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581" name="Line 5">
            <a:extLst>
              <a:ext uri="{FF2B5EF4-FFF2-40B4-BE49-F238E27FC236}">
                <a16:creationId xmlns:a16="http://schemas.microsoft.com/office/drawing/2014/main" id="{08F3B890-DEA2-34E1-46D5-620237347341}"/>
              </a:ext>
            </a:extLst>
          </p:cNvPr>
          <p:cNvSpPr>
            <a:spLocks noChangeShapeType="1"/>
          </p:cNvSpPr>
          <p:nvPr/>
        </p:nvSpPr>
        <p:spPr bwMode="auto">
          <a:xfrm rot="10800000" flipH="1">
            <a:off x="6921500" y="5257800"/>
            <a:ext cx="749300" cy="1155700"/>
          </a:xfrm>
          <a:prstGeom prst="line">
            <a:avLst/>
          </a:prstGeom>
          <a:noFill/>
          <a:ln w="38100">
            <a:solidFill>
              <a:srgbClr val="640E2F"/>
            </a:solidFill>
            <a:miter lim="800000"/>
            <a:headEnd/>
            <a:tailEnd/>
          </a:ln>
          <a:extLst>
            <a:ext uri="{909E8E84-426E-40DD-AFC4-6F175D3DCCD1}">
              <a14:hiddenFill xmlns:a14="http://schemas.microsoft.com/office/drawing/2010/main">
                <a:noFill/>
              </a14:hiddenFill>
            </a:ext>
          </a:extLst>
        </p:spPr>
        <p:txBody>
          <a:bodyPr lIns="0" tIns="0" rIns="0" bIns="0"/>
          <a:lstStyle/>
          <a:p>
            <a:endParaRPr lang="fr-GR"/>
          </a:p>
        </p:txBody>
      </p:sp>
      <p:sp>
        <p:nvSpPr>
          <p:cNvPr id="24582" name="Line 6">
            <a:extLst>
              <a:ext uri="{FF2B5EF4-FFF2-40B4-BE49-F238E27FC236}">
                <a16:creationId xmlns:a16="http://schemas.microsoft.com/office/drawing/2014/main" id="{95B66313-5A98-B865-C90C-C8D98DC8325F}"/>
              </a:ext>
            </a:extLst>
          </p:cNvPr>
          <p:cNvSpPr>
            <a:spLocks noChangeShapeType="1"/>
          </p:cNvSpPr>
          <p:nvPr/>
        </p:nvSpPr>
        <p:spPr bwMode="auto">
          <a:xfrm>
            <a:off x="6743700" y="5067300"/>
            <a:ext cx="1270000" cy="1270000"/>
          </a:xfrm>
          <a:prstGeom prst="line">
            <a:avLst/>
          </a:prstGeom>
          <a:noFill/>
          <a:ln w="38100">
            <a:solidFill>
              <a:srgbClr val="640E2F"/>
            </a:solidFill>
            <a:miter lim="800000"/>
            <a:headEnd/>
            <a:tailEnd/>
          </a:ln>
          <a:extLst>
            <a:ext uri="{909E8E84-426E-40DD-AFC4-6F175D3DCCD1}">
              <a14:hiddenFill xmlns:a14="http://schemas.microsoft.com/office/drawing/2010/main">
                <a:noFill/>
              </a14:hiddenFill>
            </a:ext>
          </a:extLst>
        </p:spPr>
        <p:txBody>
          <a:bodyPr lIns="0" tIns="0" rIns="0" bIns="0"/>
          <a:lstStyle/>
          <a:p>
            <a:endParaRPr lang="fr-G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4160369F-865A-4DBB-A952-8C1CC8F007D5}"/>
              </a:ext>
            </a:extLst>
          </p:cNvPr>
          <p:cNvSpPr>
            <a:spLocks noChangeArrowheads="1"/>
          </p:cNvSpPr>
          <p:nvPr>
            <p:ph type="body" idx="1"/>
          </p:nvPr>
        </p:nvSpPr>
        <p:spPr>
          <a:xfrm>
            <a:off x="1270000" y="5067300"/>
            <a:ext cx="10464800" cy="2222500"/>
          </a:xfrm>
        </p:spPr>
        <p:txBody>
          <a:bodyPr/>
          <a:lstStyle/>
          <a:p>
            <a:pPr marL="0" lvl="2" indent="0" eaLnBrk="1" hangingPunct="1">
              <a:buSzPct val="125000"/>
              <a:buFont typeface="Lucida Grande" panose="020B0600040502020204" pitchFamily="34" charset="0"/>
              <a:buNone/>
            </a:pPr>
            <a:r>
              <a:rPr lang="en-US" altLang="fr-FR" sz="2400">
                <a:ea typeface="ＭＳ Ｐゴシック" panose="020B0600070205080204" pitchFamily="34" charset="-128"/>
              </a:rPr>
              <a:t>        </a:t>
            </a:r>
            <a:r>
              <a:rPr lang="en-US" altLang="fr-FR" sz="2400">
                <a:latin typeface="Arial" panose="020B0604020202020204" pitchFamily="34" charset="0"/>
                <a:ea typeface="ＭＳ Ｐゴシック" panose="020B0600070205080204" pitchFamily="34" charset="-128"/>
              </a:rPr>
              <a:t> Η δράση του σώματος είναι απαραίτητη για την αντίληψη</a:t>
            </a:r>
          </a:p>
          <a:p>
            <a:pPr marL="0" indent="0" eaLnBrk="1" hangingPunct="1">
              <a:buSzPct val="125000"/>
              <a:buFont typeface="Lucida Grande" panose="020B0600040502020204" pitchFamily="34" charset="0"/>
              <a:buNone/>
            </a:pPr>
            <a:endParaRPr lang="en-US" altLang="fr-FR" sz="2400"/>
          </a:p>
          <a:p>
            <a:pPr marL="0" indent="0" eaLnBrk="1" hangingPunct="1">
              <a:buSzPct val="125000"/>
              <a:buFont typeface="Lucida Grande" panose="020B0600040502020204" pitchFamily="34" charset="0"/>
              <a:buNone/>
            </a:pPr>
            <a:r>
              <a:rPr lang="en-US" altLang="fr-FR" sz="2400"/>
              <a:t>         «percevoir c</a:t>
            </a:r>
            <a:r>
              <a:rPr lang="ja-JP" altLang="en-US" sz="2400"/>
              <a:t>’</a:t>
            </a:r>
            <a:r>
              <a:rPr lang="en-US" altLang="ja-JP" sz="2400"/>
              <a:t>est agir» : </a:t>
            </a:r>
            <a:r>
              <a:rPr lang="en-US" altLang="ja-JP" sz="1500">
                <a:solidFill>
                  <a:srgbClr val="000000"/>
                </a:solidFill>
                <a:latin typeface="Helvetica" pitchFamily="2" charset="0"/>
                <a:sym typeface="Helvetica" pitchFamily="2" charset="0"/>
              </a:rPr>
              <a:t>η</a:t>
            </a:r>
            <a:r>
              <a:rPr lang="en-US" altLang="ja-JP" sz="1800">
                <a:latin typeface="Helvetica" pitchFamily="2" charset="0"/>
                <a:sym typeface="Helvetica" pitchFamily="2" charset="0"/>
              </a:rPr>
              <a:t> Αντιλαμβάνομαι σημαίνει δρώ</a:t>
            </a:r>
            <a:endParaRPr lang="en-US" altLang="fr-FR" sz="1800">
              <a:latin typeface="Helvetica" pitchFamily="2" charset="0"/>
              <a:sym typeface="Helvetica" pitchFamily="2" charset="0"/>
            </a:endParaRPr>
          </a:p>
        </p:txBody>
      </p:sp>
      <p:pic>
        <p:nvPicPr>
          <p:cNvPr id="25602" name="Picture 2">
            <a:extLst>
              <a:ext uri="{FF2B5EF4-FFF2-40B4-BE49-F238E27FC236}">
                <a16:creationId xmlns:a16="http://schemas.microsoft.com/office/drawing/2014/main" id="{997B2137-D02F-6760-9140-77CED50F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638300"/>
            <a:ext cx="24638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3" name="Rectangle 3">
            <a:extLst>
              <a:ext uri="{FF2B5EF4-FFF2-40B4-BE49-F238E27FC236}">
                <a16:creationId xmlns:a16="http://schemas.microsoft.com/office/drawing/2014/main" id="{52B7C6DC-D0E8-72B2-551F-0D80EE603200}"/>
              </a:ext>
            </a:extLst>
          </p:cNvPr>
          <p:cNvSpPr>
            <a:spLocks/>
          </p:cNvSpPr>
          <p:nvPr/>
        </p:nvSpPr>
        <p:spPr bwMode="auto">
          <a:xfrm>
            <a:off x="3797300" y="1701800"/>
            <a:ext cx="32464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r>
              <a:rPr lang="en-US" altLang="fr-FR" sz="1400" b="1">
                <a:solidFill>
                  <a:srgbClr val="9C2F2C"/>
                </a:solidFill>
                <a:latin typeface="Verdana" panose="020B0604030504040204" pitchFamily="34" charset="0"/>
                <a:sym typeface="Verdana" panose="020B0604030504040204" pitchFamily="34" charset="0"/>
              </a:rPr>
              <a:t>The Brain's Sense of Movement</a:t>
            </a:r>
          </a:p>
          <a:p>
            <a:pPr algn="l" eaLnBrk="1" hangingPunct="1">
              <a:buFontTx/>
              <a:buNone/>
            </a:pPr>
            <a:r>
              <a:rPr lang="en-US" altLang="fr-FR" sz="1100" b="1" u="sng">
                <a:solidFill>
                  <a:srgbClr val="5697B8"/>
                </a:solidFill>
                <a:latin typeface="Verdana" panose="020B0604030504040204" pitchFamily="34" charset="0"/>
                <a:sym typeface="Verdana" panose="020B0604030504040204" pitchFamily="34" charset="0"/>
                <a:hlinkClick r:id="rId3"/>
              </a:rPr>
              <a:t>Alain,Berthoz</a:t>
            </a:r>
            <a:endParaRPr lang="en-US" altLang="fr-FR" sz="1100" b="1" u="sng">
              <a:solidFill>
                <a:srgbClr val="5697B8"/>
              </a:solidFill>
              <a:latin typeface="Verdana" panose="020B0604030504040204" pitchFamily="34" charset="0"/>
              <a:sym typeface="Verdana" panose="020B0604030504040204" pitchFamily="34" charset="0"/>
            </a:endParaRPr>
          </a:p>
        </p:txBody>
      </p:sp>
      <p:sp>
        <p:nvSpPr>
          <p:cNvPr id="25604" name="Rectangle 4">
            <a:extLst>
              <a:ext uri="{FF2B5EF4-FFF2-40B4-BE49-F238E27FC236}">
                <a16:creationId xmlns:a16="http://schemas.microsoft.com/office/drawing/2014/main" id="{C25C32BB-7A96-1EED-A661-7BC53BED4859}"/>
              </a:ext>
            </a:extLst>
          </p:cNvPr>
          <p:cNvSpPr>
            <a:spLocks/>
          </p:cNvSpPr>
          <p:nvPr/>
        </p:nvSpPr>
        <p:spPr bwMode="auto">
          <a:xfrm>
            <a:off x="3492500" y="6853238"/>
            <a:ext cx="80502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marL="11430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endParaRPr lang="en-US" altLang="fr-FR" sz="2400"/>
          </a:p>
          <a:p>
            <a:pPr algn="l" eaLnBrk="1" hangingPunct="1">
              <a:buSzPct val="125000"/>
              <a:buFont typeface="Gill Sans" panose="020B0502020104020203" pitchFamily="34" charset="-79"/>
              <a:buChar char="•"/>
            </a:pPr>
            <a:r>
              <a:rPr lang="en-US" altLang="fr-FR" sz="2400"/>
              <a:t>Stimulus                                       Answer-reaction</a:t>
            </a:r>
          </a:p>
          <a:p>
            <a:pPr algn="l" eaLnBrk="1" hangingPunct="1">
              <a:buSzPct val="125000"/>
              <a:buFont typeface="Gill Sans" panose="020B0502020104020203" pitchFamily="34" charset="-79"/>
              <a:buChar char="•"/>
            </a:pPr>
            <a:r>
              <a:rPr lang="en-US" altLang="fr-FR" sz="1800"/>
              <a:t>το ερέθισμα                                                 	</a:t>
            </a:r>
            <a:r>
              <a:rPr lang="en-US" altLang="fr-FR" sz="1600"/>
              <a:t>(αντί)δραση</a:t>
            </a:r>
          </a:p>
          <a:p>
            <a:pPr algn="l" eaLnBrk="1" hangingPunct="1">
              <a:buSzPct val="125000"/>
              <a:buFont typeface="Gill Sans" panose="020B0502020104020203" pitchFamily="34" charset="-79"/>
              <a:buChar char="•"/>
            </a:pPr>
            <a:endParaRPr lang="en-US" altLang="fr-FR" sz="4200"/>
          </a:p>
        </p:txBody>
      </p:sp>
      <p:sp>
        <p:nvSpPr>
          <p:cNvPr id="25605" name="Line 5">
            <a:extLst>
              <a:ext uri="{FF2B5EF4-FFF2-40B4-BE49-F238E27FC236}">
                <a16:creationId xmlns:a16="http://schemas.microsoft.com/office/drawing/2014/main" id="{76971911-FCFE-57EE-2E16-FFCC696D0FC4}"/>
              </a:ext>
            </a:extLst>
          </p:cNvPr>
          <p:cNvSpPr>
            <a:spLocks noChangeShapeType="1"/>
          </p:cNvSpPr>
          <p:nvPr/>
        </p:nvSpPr>
        <p:spPr bwMode="auto">
          <a:xfrm>
            <a:off x="5781675" y="7324725"/>
            <a:ext cx="1625600" cy="12700"/>
          </a:xfrm>
          <a:prstGeom prst="line">
            <a:avLst/>
          </a:prstGeom>
          <a:noFill/>
          <a:ln w="76200">
            <a:solidFill>
              <a:srgbClr val="FF0000"/>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fr-GR"/>
          </a:p>
        </p:txBody>
      </p:sp>
      <p:sp>
        <p:nvSpPr>
          <p:cNvPr id="25606" name="Rectangle 1">
            <a:extLst>
              <a:ext uri="{FF2B5EF4-FFF2-40B4-BE49-F238E27FC236}">
                <a16:creationId xmlns:a16="http://schemas.microsoft.com/office/drawing/2014/main" id="{F36E242A-8626-3A0D-239C-7DFC288EA0F2}"/>
              </a:ext>
            </a:extLst>
          </p:cNvPr>
          <p:cNvSpPr>
            <a:spLocks noChangeArrowheads="1"/>
          </p:cNvSpPr>
          <p:nvPr/>
        </p:nvSpPr>
        <p:spPr bwMode="auto">
          <a:xfrm>
            <a:off x="3910013" y="2925763"/>
            <a:ext cx="82089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1pPr>
            <a:lvl2pPr marL="742950" indent="-28575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2pPr>
            <a:lvl3pPr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3pPr>
            <a:lvl4pPr marL="16002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4pPr>
            <a:lvl5pPr marL="2057400" indent="-228600" algn="ctr">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5pPr>
            <a:lvl6pPr marL="25146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6pPr>
            <a:lvl7pPr marL="29718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7pPr>
            <a:lvl8pPr marL="34290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8pPr>
            <a:lvl9pPr marL="3886200" indent="-228600" algn="ctr" eaLnBrk="0" fontAlgn="base" hangingPunct="0">
              <a:spcBef>
                <a:spcPct val="0"/>
              </a:spcBef>
              <a:spcAft>
                <a:spcPct val="0"/>
              </a:spcAft>
              <a:buChar char="»"/>
              <a:defRPr sz="3600">
                <a:solidFill>
                  <a:schemeClr val="tx1"/>
                </a:solidFill>
                <a:latin typeface="Gill Sans" panose="020B0502020104020203" pitchFamily="34" charset="-79"/>
                <a:ea typeface="ヒラギノ角ゴ ProN W3" pitchFamily="1" charset="-128"/>
                <a:sym typeface="Gill Sans" panose="020B0502020104020203" pitchFamily="34" charset="-79"/>
              </a:defRPr>
            </a:lvl9pPr>
          </a:lstStyle>
          <a:p>
            <a:pPr algn="l" eaLnBrk="1" hangingPunct="1">
              <a:buFontTx/>
              <a:buNone/>
            </a:pPr>
            <a:r>
              <a:rPr lang="en-US" altLang="fr-FR" sz="1600">
                <a:solidFill>
                  <a:srgbClr val="FFFFFF"/>
                </a:solidFill>
              </a:rPr>
              <a:t>.  </a:t>
            </a:r>
            <a:r>
              <a:rPr lang="en-US" altLang="fr-FR" sz="2400">
                <a:solidFill>
                  <a:srgbClr val="FFFFFF"/>
                </a:solidFill>
              </a:rPr>
              <a:t>We need the action of the body to perceive something (from physical action to brain movement)</a:t>
            </a:r>
          </a:p>
          <a:p>
            <a:pPr marL="0" lvl="2" algn="l" eaLnBrk="1" hangingPunct="1">
              <a:buFontTx/>
              <a:buNone/>
            </a:pPr>
            <a:r>
              <a:rPr lang="en-US" altLang="fr-FR" sz="2400">
                <a:solidFill>
                  <a:srgbClr val="FFFFFF"/>
                </a:solidFill>
              </a:rPr>
              <a:t>. </a:t>
            </a:r>
            <a:r>
              <a:rPr lang="en-US" altLang="en-US" sz="2400">
                <a:solidFill>
                  <a:srgbClr val="FFFFFF"/>
                </a:solidFill>
                <a:ea typeface="ＭＳ Ｐゴシック" panose="020B0600070205080204" pitchFamily="34" charset="-128"/>
              </a:rPr>
              <a:t>“</a:t>
            </a:r>
            <a:r>
              <a:rPr lang="en-US" altLang="fr-FR" sz="2400">
                <a:solidFill>
                  <a:srgbClr val="FFFFFF"/>
                </a:solidFill>
                <a:ea typeface="ＭＳ Ｐゴシック" panose="020B0600070205080204" pitchFamily="34" charset="-128"/>
              </a:rPr>
              <a:t>To perceive means to act</a:t>
            </a:r>
            <a:r>
              <a:rPr lang="en-US" altLang="en-US" sz="2400">
                <a:solidFill>
                  <a:srgbClr val="FFFFFF"/>
                </a:solidFill>
                <a:ea typeface="ＭＳ Ｐゴシック" panose="020B0600070205080204" pitchFamily="34" charset="-128"/>
              </a:rPr>
              <a:t>”</a:t>
            </a:r>
            <a:endParaRPr lang="en-US" altLang="fr-FR" sz="2400">
              <a:solidFill>
                <a:srgbClr val="FFFFFF"/>
              </a:solidFill>
              <a:ea typeface="ＭＳ Ｐゴシック" panose="020B0600070205080204" pitchFamily="34" charset="-128"/>
            </a:endParaRPr>
          </a:p>
          <a:p>
            <a:pPr algn="l" eaLnBrk="1" hangingPunct="1">
              <a:buFontTx/>
              <a:buNone/>
            </a:pPr>
            <a:endParaRPr lang="en-US" altLang="fr-FR" sz="1600">
              <a:solidFill>
                <a:srgbClr val="FFFFFF"/>
              </a:solidFill>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re et puce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Vierg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Vierg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Vie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re et puces - Gauch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 Gauch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re et puces sur 2 colonne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sur 2 colonne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re et puces - Droit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 Droit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re, puces et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puces et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re et sous-titr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sous-titr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et 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re - Centré">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 Centré">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uce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uce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Reflet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Reflet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Reflet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Reflet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Reflet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Reflet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re - Hau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 Hau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re - H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735</TotalTime>
  <Pages>0</Pages>
  <Words>1187</Words>
  <Characters>0</Characters>
  <Application>Microsoft Macintosh PowerPoint</Application>
  <PresentationFormat>Personnalisé</PresentationFormat>
  <Lines>0</Lines>
  <Paragraphs>269</Paragraphs>
  <Slides>36</Slides>
  <Notes>10</Notes>
  <HiddenSlides>0</HiddenSlides>
  <MMClips>0</MMClips>
  <ScaleCrop>false</ScaleCrop>
  <HeadingPairs>
    <vt:vector size="6" baseType="variant">
      <vt:variant>
        <vt:lpstr>Polices utilisées</vt:lpstr>
      </vt:variant>
      <vt:variant>
        <vt:i4>9</vt:i4>
      </vt:variant>
      <vt:variant>
        <vt:lpstr>Thème</vt:lpstr>
      </vt:variant>
      <vt:variant>
        <vt:i4>14</vt:i4>
      </vt:variant>
      <vt:variant>
        <vt:lpstr>Titres des diapositives</vt:lpstr>
      </vt:variant>
      <vt:variant>
        <vt:i4>36</vt:i4>
      </vt:variant>
    </vt:vector>
  </HeadingPairs>
  <TitlesOfParts>
    <vt:vector size="59" baseType="lpstr">
      <vt:lpstr>Gill Sans</vt:lpstr>
      <vt:lpstr>ヒラギノ角ゴ ProN W3</vt:lpstr>
      <vt:lpstr>Arial</vt:lpstr>
      <vt:lpstr>Calibri</vt:lpstr>
      <vt:lpstr>ＭＳ Ｐゴシック</vt:lpstr>
      <vt:lpstr>Helvetica</vt:lpstr>
      <vt:lpstr>Verdana</vt:lpstr>
      <vt:lpstr>Lucida Grande</vt:lpstr>
      <vt:lpstr>Symbol</vt:lpstr>
      <vt:lpstr>Titre et puces</vt:lpstr>
      <vt:lpstr>Titre et sous-titre</vt:lpstr>
      <vt:lpstr>Titre - Centré</vt:lpstr>
      <vt:lpstr>Puces</vt:lpstr>
      <vt:lpstr>Photo - Horizontale</vt:lpstr>
      <vt:lpstr>Photo - Reflet horizontal</vt:lpstr>
      <vt:lpstr>Photo - Verticale</vt:lpstr>
      <vt:lpstr>Photo - Reflet vertical</vt:lpstr>
      <vt:lpstr>Titre - Haut</vt:lpstr>
      <vt:lpstr>Vierge</vt:lpstr>
      <vt:lpstr>Titre et puces - Gauche</vt:lpstr>
      <vt:lpstr>Titre et puces sur 2 colonnes</vt:lpstr>
      <vt:lpstr>Titre et puces - Droite</vt:lpstr>
      <vt:lpstr>Titre, puces et photo</vt:lpstr>
      <vt:lpstr>Ακουστικό Design Οι Θεωρίες της αντίληψης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Ακουστικό Design 1. Οι Θεωρίες της αντίληψης 2. Τα ποιοτικά εργαλειά της περιγραφής του ηχητκού περιβάλλοντος            </vt:lpstr>
      <vt:lpstr>Ακουστικό Design Τα ποιοτικά εργαλειά της περιγραφής του ηχητκού περιβάλλοντος   A.       Pascal Amphoux       </vt:lpstr>
      <vt:lpstr>Perception of sounds to change the attitude of listening P. Amphoux, CRESSON</vt:lpstr>
      <vt:lpstr>Présentation PowerPoint</vt:lpstr>
      <vt:lpstr>Perception of sounds to change the attitude of listening P. Amphoux, CRESSON</vt:lpstr>
      <vt:lpstr>Présentation PowerPoint</vt:lpstr>
      <vt:lpstr>Perception of sounds to change the attitude of listening P. Amphoux, CRESSON</vt:lpstr>
      <vt:lpstr>Soundscapes Robert Murray Schafer « The tunning of the world, 1977 »</vt:lpstr>
      <vt:lpstr>Soundscapes, http://www.escoitar.org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Ακουστικό Design 2. Τα ποιοτικά εργαλειά της περιγραφής του ηχητκού περιβάλλοντος     Γ. Sound Object / Sound Effet / Soundscape           </vt:lpstr>
      <vt:lpstr>Γ. Sound Object – Pierre Shaeffer (1910-1995)           </vt:lpstr>
      <vt:lpstr>Γ. Soundscape – R. Murray  Schafer          </vt:lpstr>
      <vt:lpstr>Γ. Sound effect – CRESSON (CNRS- Ecole d’architecture de Grenoble) (Jean-François Augoyard)          </vt:lpstr>
      <vt:lpstr>Présentation PowerPoint</vt:lpstr>
      <vt:lpstr>Présentation PowerPoint</vt:lpstr>
      <vt:lpstr>Podcast 01 : My 04’33’’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Ηχητικές ατμόσφαιρες και κλειστοί χώροι  Παρουσίαση - εισαγωγή  Nicolas REMY nicola.remy@gmail.com </dc:title>
  <dc:subject/>
  <dc:creator/>
  <cp:keywords/>
  <dc:description/>
  <cp:lastModifiedBy>REMY NICOLAS-MICHEL-PHILIPPE</cp:lastModifiedBy>
  <cp:revision>45</cp:revision>
  <cp:lastPrinted>2017-10-19T07:54:28Z</cp:lastPrinted>
  <dcterms:created xsi:type="dcterms:W3CDTF">2009-12-09T12:43:16Z</dcterms:created>
  <dcterms:modified xsi:type="dcterms:W3CDTF">2024-04-01T08:52:13Z</dcterms:modified>
</cp:coreProperties>
</file>